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5"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2" name="Shape 1202"/>
        <p:cNvGrpSpPr/>
        <p:nvPr/>
      </p:nvGrpSpPr>
      <p:grpSpPr>
        <a:xfrm>
          <a:off x="0" y="0"/>
          <a:ext cx="0" cy="0"/>
          <a:chOff x="0" y="0"/>
          <a:chExt cx="0" cy="0"/>
        </a:xfrm>
      </p:grpSpPr>
      <p:sp>
        <p:nvSpPr>
          <p:cNvPr id="1203" name="Google Shape;1203;ga073618e60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4" name="Google Shape;1204;ga073618e60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8" name="Shape 1448"/>
        <p:cNvGrpSpPr/>
        <p:nvPr/>
      </p:nvGrpSpPr>
      <p:grpSpPr>
        <a:xfrm>
          <a:off x="0" y="0"/>
          <a:ext cx="0" cy="0"/>
          <a:chOff x="0" y="0"/>
          <a:chExt cx="0" cy="0"/>
        </a:xfrm>
      </p:grpSpPr>
      <p:sp>
        <p:nvSpPr>
          <p:cNvPr id="1449" name="Google Shape;1449;g111c3728c19_0_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0" name="Google Shape;1450;g111c3728c19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0" name="Shape 1460"/>
        <p:cNvGrpSpPr/>
        <p:nvPr/>
      </p:nvGrpSpPr>
      <p:grpSpPr>
        <a:xfrm>
          <a:off x="0" y="0"/>
          <a:ext cx="0" cy="0"/>
          <a:chOff x="0" y="0"/>
          <a:chExt cx="0" cy="0"/>
        </a:xfrm>
      </p:grpSpPr>
      <p:sp>
        <p:nvSpPr>
          <p:cNvPr id="1461" name="Google Shape;1461;ga073618e60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2" name="Google Shape;1462;ga073618e60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6" name="Shape 1466"/>
        <p:cNvGrpSpPr/>
        <p:nvPr/>
      </p:nvGrpSpPr>
      <p:grpSpPr>
        <a:xfrm>
          <a:off x="0" y="0"/>
          <a:ext cx="0" cy="0"/>
          <a:chOff x="0" y="0"/>
          <a:chExt cx="0" cy="0"/>
        </a:xfrm>
      </p:grpSpPr>
      <p:sp>
        <p:nvSpPr>
          <p:cNvPr id="1467" name="Google Shape;1467;ga073618e60_0_1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8" name="Google Shape;1468;ga073618e60_0_1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6" name="Shape 1606"/>
        <p:cNvGrpSpPr/>
        <p:nvPr/>
      </p:nvGrpSpPr>
      <p:grpSpPr>
        <a:xfrm>
          <a:off x="0" y="0"/>
          <a:ext cx="0" cy="0"/>
          <a:chOff x="0" y="0"/>
          <a:chExt cx="0" cy="0"/>
        </a:xfrm>
      </p:grpSpPr>
      <p:sp>
        <p:nvSpPr>
          <p:cNvPr id="1607" name="Google Shape;1607;ga073618e60_0_6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8" name="Google Shape;1608;ga073618e60_0_6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4" name="Shape 1644"/>
        <p:cNvGrpSpPr/>
        <p:nvPr/>
      </p:nvGrpSpPr>
      <p:grpSpPr>
        <a:xfrm>
          <a:off x="0" y="0"/>
          <a:ext cx="0" cy="0"/>
          <a:chOff x="0" y="0"/>
          <a:chExt cx="0" cy="0"/>
        </a:xfrm>
      </p:grpSpPr>
      <p:sp>
        <p:nvSpPr>
          <p:cNvPr id="1645" name="Google Shape;1645;ga073618e60_0_6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6" name="Google Shape;1646;ga073618e60_0_6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7" name="Shape 1667"/>
        <p:cNvGrpSpPr/>
        <p:nvPr/>
      </p:nvGrpSpPr>
      <p:grpSpPr>
        <a:xfrm>
          <a:off x="0" y="0"/>
          <a:ext cx="0" cy="0"/>
          <a:chOff x="0" y="0"/>
          <a:chExt cx="0" cy="0"/>
        </a:xfrm>
      </p:grpSpPr>
      <p:sp>
        <p:nvSpPr>
          <p:cNvPr id="1668" name="Google Shape;1668;ga073618e60_0_6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9" name="Google Shape;1669;ga073618e60_0_6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1" name="Shape 1711"/>
        <p:cNvGrpSpPr/>
        <p:nvPr/>
      </p:nvGrpSpPr>
      <p:grpSpPr>
        <a:xfrm>
          <a:off x="0" y="0"/>
          <a:ext cx="0" cy="0"/>
          <a:chOff x="0" y="0"/>
          <a:chExt cx="0" cy="0"/>
        </a:xfrm>
      </p:grpSpPr>
      <p:sp>
        <p:nvSpPr>
          <p:cNvPr id="1712" name="Google Shape;1712;g216312ad7c0_0_13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3" name="Google Shape;1713;g216312ad7c0_0_13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5" name="Shape 1735"/>
        <p:cNvGrpSpPr/>
        <p:nvPr/>
      </p:nvGrpSpPr>
      <p:grpSpPr>
        <a:xfrm>
          <a:off x="0" y="0"/>
          <a:ext cx="0" cy="0"/>
          <a:chOff x="0" y="0"/>
          <a:chExt cx="0" cy="0"/>
        </a:xfrm>
      </p:grpSpPr>
      <p:sp>
        <p:nvSpPr>
          <p:cNvPr id="1736" name="Google Shape;1736;ga073618e60_0_7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7" name="Google Shape;1737;ga073618e60_0_7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7" name="Shape 1767"/>
        <p:cNvGrpSpPr/>
        <p:nvPr/>
      </p:nvGrpSpPr>
      <p:grpSpPr>
        <a:xfrm>
          <a:off x="0" y="0"/>
          <a:ext cx="0" cy="0"/>
          <a:chOff x="0" y="0"/>
          <a:chExt cx="0" cy="0"/>
        </a:xfrm>
      </p:grpSpPr>
      <p:sp>
        <p:nvSpPr>
          <p:cNvPr id="1768" name="Google Shape;1768;g215fe8440b1_2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9" name="Google Shape;1769;g215fe8440b1_2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0" name="Shape 1780"/>
        <p:cNvGrpSpPr/>
        <p:nvPr/>
      </p:nvGrpSpPr>
      <p:grpSpPr>
        <a:xfrm>
          <a:off x="0" y="0"/>
          <a:ext cx="0" cy="0"/>
          <a:chOff x="0" y="0"/>
          <a:chExt cx="0" cy="0"/>
        </a:xfrm>
      </p:grpSpPr>
      <p:sp>
        <p:nvSpPr>
          <p:cNvPr id="1781" name="Google Shape;1781;g215fe8440b1_2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2" name="Google Shape;1782;g215fe8440b1_2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7" name="Shape 1207"/>
        <p:cNvGrpSpPr/>
        <p:nvPr/>
      </p:nvGrpSpPr>
      <p:grpSpPr>
        <a:xfrm>
          <a:off x="0" y="0"/>
          <a:ext cx="0" cy="0"/>
          <a:chOff x="0" y="0"/>
          <a:chExt cx="0" cy="0"/>
        </a:xfrm>
      </p:grpSpPr>
      <p:sp>
        <p:nvSpPr>
          <p:cNvPr id="1208" name="Google Shape;1208;ga073618e60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9" name="Google Shape;1209;ga073618e60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8" name="Shape 1808"/>
        <p:cNvGrpSpPr/>
        <p:nvPr/>
      </p:nvGrpSpPr>
      <p:grpSpPr>
        <a:xfrm>
          <a:off x="0" y="0"/>
          <a:ext cx="0" cy="0"/>
          <a:chOff x="0" y="0"/>
          <a:chExt cx="0" cy="0"/>
        </a:xfrm>
      </p:grpSpPr>
      <p:sp>
        <p:nvSpPr>
          <p:cNvPr id="1809" name="Google Shape;1809;g216312ad7c0_0_14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0" name="Google Shape;1810;g216312ad7c0_0_14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3" name="Shape 1813"/>
        <p:cNvGrpSpPr/>
        <p:nvPr/>
      </p:nvGrpSpPr>
      <p:grpSpPr>
        <a:xfrm>
          <a:off x="0" y="0"/>
          <a:ext cx="0" cy="0"/>
          <a:chOff x="0" y="0"/>
          <a:chExt cx="0" cy="0"/>
        </a:xfrm>
      </p:grpSpPr>
      <p:sp>
        <p:nvSpPr>
          <p:cNvPr id="1814" name="Google Shape;1814;ga073618e60_0_9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5" name="Google Shape;1815;ga073618e60_0_9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7" name="Shape 1857"/>
        <p:cNvGrpSpPr/>
        <p:nvPr/>
      </p:nvGrpSpPr>
      <p:grpSpPr>
        <a:xfrm>
          <a:off x="0" y="0"/>
          <a:ext cx="0" cy="0"/>
          <a:chOff x="0" y="0"/>
          <a:chExt cx="0" cy="0"/>
        </a:xfrm>
      </p:grpSpPr>
      <p:sp>
        <p:nvSpPr>
          <p:cNvPr id="1858" name="Google Shape;1858;ga073618e60_0_9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9" name="Google Shape;1859;ga073618e60_0_9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8" name="Shape 2158"/>
        <p:cNvGrpSpPr/>
        <p:nvPr/>
      </p:nvGrpSpPr>
      <p:grpSpPr>
        <a:xfrm>
          <a:off x="0" y="0"/>
          <a:ext cx="0" cy="0"/>
          <a:chOff x="0" y="0"/>
          <a:chExt cx="0" cy="0"/>
        </a:xfrm>
      </p:grpSpPr>
      <p:sp>
        <p:nvSpPr>
          <p:cNvPr id="2159" name="Google Shape;2159;ga0744a8d92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60" name="Google Shape;2160;ga0744a8d92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5" name="Shape 1215"/>
        <p:cNvGrpSpPr/>
        <p:nvPr/>
      </p:nvGrpSpPr>
      <p:grpSpPr>
        <a:xfrm>
          <a:off x="0" y="0"/>
          <a:ext cx="0" cy="0"/>
          <a:chOff x="0" y="0"/>
          <a:chExt cx="0" cy="0"/>
        </a:xfrm>
      </p:grpSpPr>
      <p:sp>
        <p:nvSpPr>
          <p:cNvPr id="1216" name="Google Shape;1216;ga073618e60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7" name="Google Shape;1217;ga073618e60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7" name="Shape 1307"/>
        <p:cNvGrpSpPr/>
        <p:nvPr/>
      </p:nvGrpSpPr>
      <p:grpSpPr>
        <a:xfrm>
          <a:off x="0" y="0"/>
          <a:ext cx="0" cy="0"/>
          <a:chOff x="0" y="0"/>
          <a:chExt cx="0" cy="0"/>
        </a:xfrm>
      </p:grpSpPr>
      <p:sp>
        <p:nvSpPr>
          <p:cNvPr id="1308" name="Google Shape;1308;g111c3728c19_2_1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9" name="Google Shape;1309;g111c3728c19_2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3" name="Shape 1313"/>
        <p:cNvGrpSpPr/>
        <p:nvPr/>
      </p:nvGrpSpPr>
      <p:grpSpPr>
        <a:xfrm>
          <a:off x="0" y="0"/>
          <a:ext cx="0" cy="0"/>
          <a:chOff x="0" y="0"/>
          <a:chExt cx="0" cy="0"/>
        </a:xfrm>
      </p:grpSpPr>
      <p:sp>
        <p:nvSpPr>
          <p:cNvPr id="1314" name="Google Shape;1314;ga073618e60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5" name="Google Shape;1315;ga073618e60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0" name="Shape 1320"/>
        <p:cNvGrpSpPr/>
        <p:nvPr/>
      </p:nvGrpSpPr>
      <p:grpSpPr>
        <a:xfrm>
          <a:off x="0" y="0"/>
          <a:ext cx="0" cy="0"/>
          <a:chOff x="0" y="0"/>
          <a:chExt cx="0" cy="0"/>
        </a:xfrm>
      </p:grpSpPr>
      <p:sp>
        <p:nvSpPr>
          <p:cNvPr id="1321" name="Google Shape;1321;ga073618e60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2" name="Google Shape;1322;ga073618e60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6" name="Shape 1326"/>
        <p:cNvGrpSpPr/>
        <p:nvPr/>
      </p:nvGrpSpPr>
      <p:grpSpPr>
        <a:xfrm>
          <a:off x="0" y="0"/>
          <a:ext cx="0" cy="0"/>
          <a:chOff x="0" y="0"/>
          <a:chExt cx="0" cy="0"/>
        </a:xfrm>
      </p:grpSpPr>
      <p:sp>
        <p:nvSpPr>
          <p:cNvPr id="1327" name="Google Shape;1327;g111c3728c19_0_1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8" name="Google Shape;1328;g111c3728c19_0_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2" name="Shape 1432"/>
        <p:cNvGrpSpPr/>
        <p:nvPr/>
      </p:nvGrpSpPr>
      <p:grpSpPr>
        <a:xfrm>
          <a:off x="0" y="0"/>
          <a:ext cx="0" cy="0"/>
          <a:chOff x="0" y="0"/>
          <a:chExt cx="0" cy="0"/>
        </a:xfrm>
      </p:grpSpPr>
      <p:sp>
        <p:nvSpPr>
          <p:cNvPr id="1433" name="Google Shape;1433;ga073618e60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4" name="Google Shape;1434;ga073618e60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1" name="Shape 1441"/>
        <p:cNvGrpSpPr/>
        <p:nvPr/>
      </p:nvGrpSpPr>
      <p:grpSpPr>
        <a:xfrm>
          <a:off x="0" y="0"/>
          <a:ext cx="0" cy="0"/>
          <a:chOff x="0" y="0"/>
          <a:chExt cx="0" cy="0"/>
        </a:xfrm>
      </p:grpSpPr>
      <p:sp>
        <p:nvSpPr>
          <p:cNvPr id="1442" name="Google Shape;1442;ga073618e60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3" name="Google Shape;1443;ga073618e60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slidesmania.com/questions-powerpoint-google-slides/can-i-use-these-templates/" TargetMode="External"/><Relationship Id="rId3" Type="http://schemas.openxmlformats.org/officeDocument/2006/relationships/hyperlink" Target="https://www.facebook.com/SlidesManiaSM/" TargetMode="External"/><Relationship Id="rId4" Type="http://schemas.openxmlformats.org/officeDocument/2006/relationships/image" Target="../media/image8.png"/><Relationship Id="rId11" Type="http://schemas.openxmlformats.org/officeDocument/2006/relationships/image" Target="../media/image1.png"/><Relationship Id="rId10" Type="http://schemas.openxmlformats.org/officeDocument/2006/relationships/image" Target="../media/image4.png"/><Relationship Id="rId9" Type="http://schemas.openxmlformats.org/officeDocument/2006/relationships/hyperlink" Target="https://www.instagram.com/slidesmania/" TargetMode="External"/><Relationship Id="rId5" Type="http://schemas.openxmlformats.org/officeDocument/2006/relationships/hyperlink" Target="https://twitter.com/SlidesManiaSM/" TargetMode="External"/><Relationship Id="rId6" Type="http://schemas.openxmlformats.org/officeDocument/2006/relationships/image" Target="../media/image2.png"/><Relationship Id="rId7" Type="http://schemas.openxmlformats.org/officeDocument/2006/relationships/hyperlink" Target="https://www.pinterest.com/slidesmania/" TargetMode="External"/><Relationship Id="rId8"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1 Title">
  <p:cSld name="CUSTOM">
    <p:spTree>
      <p:nvGrpSpPr>
        <p:cNvPr id="10" name="Shape 10"/>
        <p:cNvGrpSpPr/>
        <p:nvPr/>
      </p:nvGrpSpPr>
      <p:grpSpPr>
        <a:xfrm>
          <a:off x="0" y="0"/>
          <a:ext cx="0" cy="0"/>
          <a:chOff x="0" y="0"/>
          <a:chExt cx="0" cy="0"/>
        </a:xfrm>
      </p:grpSpPr>
      <p:grpSp>
        <p:nvGrpSpPr>
          <p:cNvPr id="11" name="Google Shape;11;p2"/>
          <p:cNvGrpSpPr/>
          <p:nvPr/>
        </p:nvGrpSpPr>
        <p:grpSpPr>
          <a:xfrm>
            <a:off x="7578315" y="2903298"/>
            <a:ext cx="1733987" cy="2226847"/>
            <a:chOff x="2433232" y="1456287"/>
            <a:chExt cx="309436" cy="434931"/>
          </a:xfrm>
        </p:grpSpPr>
        <p:sp>
          <p:nvSpPr>
            <p:cNvPr id="12" name="Google Shape;12;p2"/>
            <p:cNvSpPr/>
            <p:nvPr/>
          </p:nvSpPr>
          <p:spPr>
            <a:xfrm>
              <a:off x="2433232" y="1456287"/>
              <a:ext cx="309436" cy="434931"/>
            </a:xfrm>
            <a:custGeom>
              <a:rect b="b" l="l" r="r" t="t"/>
              <a:pathLst>
                <a:path extrusionOk="0" h="434931" w="309436">
                  <a:moveTo>
                    <a:pt x="6100" y="221500"/>
                  </a:moveTo>
                  <a:cubicBezTo>
                    <a:pt x="31912" y="102628"/>
                    <a:pt x="133639" y="-15006"/>
                    <a:pt x="210792" y="1568"/>
                  </a:cubicBezTo>
                  <a:cubicBezTo>
                    <a:pt x="278419" y="16046"/>
                    <a:pt x="328330" y="162159"/>
                    <a:pt x="302518" y="281031"/>
                  </a:cubicBezTo>
                  <a:cubicBezTo>
                    <a:pt x="276705" y="399903"/>
                    <a:pt x="194695" y="447814"/>
                    <a:pt x="117352" y="432003"/>
                  </a:cubicBezTo>
                  <a:cubicBezTo>
                    <a:pt x="40009" y="416286"/>
                    <a:pt x="-19713" y="340372"/>
                    <a:pt x="6100" y="221500"/>
                  </a:cubicBezTo>
                  <a:close/>
                </a:path>
              </a:pathLst>
            </a:custGeom>
            <a:solidFill>
              <a:schemeClr val="accent5"/>
            </a:solidFill>
            <a:ln>
              <a:noFill/>
            </a:ln>
            <a:effectLst>
              <a:outerShdw blurRad="142875"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 name="Google Shape;13;p2"/>
            <p:cNvSpPr/>
            <p:nvPr/>
          </p:nvSpPr>
          <p:spPr>
            <a:xfrm>
              <a:off x="2508921" y="1537398"/>
              <a:ext cx="14528" cy="21780"/>
            </a:xfrm>
            <a:custGeom>
              <a:rect b="b" l="l" r="r" t="t"/>
              <a:pathLst>
                <a:path extrusionOk="0" h="21780" w="14528">
                  <a:moveTo>
                    <a:pt x="1371" y="10182"/>
                  </a:moveTo>
                  <a:cubicBezTo>
                    <a:pt x="4038" y="4276"/>
                    <a:pt x="9753" y="-1058"/>
                    <a:pt x="12611" y="180"/>
                  </a:cubicBezTo>
                  <a:cubicBezTo>
                    <a:pt x="15183" y="1323"/>
                    <a:pt x="15183" y="9039"/>
                    <a:pt x="12516" y="14849"/>
                  </a:cubicBezTo>
                  <a:cubicBezTo>
                    <a:pt x="9849" y="20754"/>
                    <a:pt x="5848" y="22659"/>
                    <a:pt x="2991" y="21421"/>
                  </a:cubicBezTo>
                  <a:cubicBezTo>
                    <a:pt x="133" y="20278"/>
                    <a:pt x="-1200" y="16087"/>
                    <a:pt x="1371" y="10182"/>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 name="Google Shape;14;p2"/>
            <p:cNvSpPr/>
            <p:nvPr/>
          </p:nvSpPr>
          <p:spPr>
            <a:xfrm>
              <a:off x="2565999" y="1481702"/>
              <a:ext cx="10578" cy="11824"/>
            </a:xfrm>
            <a:custGeom>
              <a:rect b="b" l="l" r="r" t="t"/>
              <a:pathLst>
                <a:path extrusionOk="0" h="11824" w="10578">
                  <a:moveTo>
                    <a:pt x="2015" y="4633"/>
                  </a:moveTo>
                  <a:cubicBezTo>
                    <a:pt x="4587" y="1584"/>
                    <a:pt x="8682" y="-797"/>
                    <a:pt x="10111" y="251"/>
                  </a:cubicBezTo>
                  <a:cubicBezTo>
                    <a:pt x="11349" y="1204"/>
                    <a:pt x="10016" y="5680"/>
                    <a:pt x="7444" y="8728"/>
                  </a:cubicBezTo>
                  <a:cubicBezTo>
                    <a:pt x="4873" y="11776"/>
                    <a:pt x="2301" y="12443"/>
                    <a:pt x="967" y="11300"/>
                  </a:cubicBezTo>
                  <a:cubicBezTo>
                    <a:pt x="-461" y="10252"/>
                    <a:pt x="-461" y="7680"/>
                    <a:pt x="2015" y="4633"/>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 name="Google Shape;15;p2"/>
            <p:cNvSpPr/>
            <p:nvPr/>
          </p:nvSpPr>
          <p:spPr>
            <a:xfrm>
              <a:off x="2589908" y="1493634"/>
              <a:ext cx="9538" cy="14190"/>
            </a:xfrm>
            <a:custGeom>
              <a:rect b="b" l="l" r="r" t="t"/>
              <a:pathLst>
                <a:path extrusionOk="0" h="14190" w="9538">
                  <a:moveTo>
                    <a:pt x="966" y="6607"/>
                  </a:moveTo>
                  <a:cubicBezTo>
                    <a:pt x="2681" y="2797"/>
                    <a:pt x="6395" y="-727"/>
                    <a:pt x="8301" y="130"/>
                  </a:cubicBezTo>
                  <a:cubicBezTo>
                    <a:pt x="9920" y="892"/>
                    <a:pt x="10015" y="5845"/>
                    <a:pt x="8205" y="9655"/>
                  </a:cubicBezTo>
                  <a:cubicBezTo>
                    <a:pt x="6491" y="13465"/>
                    <a:pt x="3919" y="14798"/>
                    <a:pt x="2014" y="13941"/>
                  </a:cubicBezTo>
                  <a:cubicBezTo>
                    <a:pt x="109" y="13179"/>
                    <a:pt x="-844" y="10417"/>
                    <a:pt x="966" y="6607"/>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 name="Google Shape;16;p2"/>
            <p:cNvSpPr/>
            <p:nvPr/>
          </p:nvSpPr>
          <p:spPr>
            <a:xfrm>
              <a:off x="2623069" y="1499467"/>
              <a:ext cx="9908" cy="16705"/>
            </a:xfrm>
            <a:custGeom>
              <a:rect b="b" l="l" r="r" t="t"/>
              <a:pathLst>
                <a:path extrusionOk="0" h="16705" w="9908">
                  <a:moveTo>
                    <a:pt x="95" y="9156"/>
                  </a:moveTo>
                  <a:cubicBezTo>
                    <a:pt x="666" y="4584"/>
                    <a:pt x="3619" y="-274"/>
                    <a:pt x="6191" y="12"/>
                  </a:cubicBezTo>
                  <a:cubicBezTo>
                    <a:pt x="8381" y="298"/>
                    <a:pt x="10382" y="5632"/>
                    <a:pt x="9810" y="10204"/>
                  </a:cubicBezTo>
                  <a:cubicBezTo>
                    <a:pt x="9239" y="14776"/>
                    <a:pt x="6762" y="16967"/>
                    <a:pt x="4190" y="16681"/>
                  </a:cubicBezTo>
                  <a:cubicBezTo>
                    <a:pt x="1619" y="16395"/>
                    <a:pt x="-477" y="13728"/>
                    <a:pt x="95" y="9156"/>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 name="Google Shape;17;p2"/>
            <p:cNvSpPr/>
            <p:nvPr/>
          </p:nvSpPr>
          <p:spPr>
            <a:xfrm>
              <a:off x="2659852" y="1498028"/>
              <a:ext cx="8990" cy="17237"/>
            </a:xfrm>
            <a:custGeom>
              <a:rect b="b" l="l" r="r" t="t"/>
              <a:pathLst>
                <a:path extrusionOk="0" h="17237" w="8990">
                  <a:moveTo>
                    <a:pt x="554" y="10976"/>
                  </a:moveTo>
                  <a:cubicBezTo>
                    <a:pt x="-589" y="6213"/>
                    <a:pt x="78" y="498"/>
                    <a:pt x="2173" y="22"/>
                  </a:cubicBezTo>
                  <a:cubicBezTo>
                    <a:pt x="3983" y="-359"/>
                    <a:pt x="7412" y="4308"/>
                    <a:pt x="8555" y="9071"/>
                  </a:cubicBezTo>
                  <a:cubicBezTo>
                    <a:pt x="9698" y="13833"/>
                    <a:pt x="8460" y="16691"/>
                    <a:pt x="6364" y="17167"/>
                  </a:cubicBezTo>
                  <a:cubicBezTo>
                    <a:pt x="4269" y="17643"/>
                    <a:pt x="1697" y="15738"/>
                    <a:pt x="554" y="10976"/>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 name="Google Shape;18;p2"/>
            <p:cNvSpPr/>
            <p:nvPr/>
          </p:nvSpPr>
          <p:spPr>
            <a:xfrm>
              <a:off x="2691137" y="1496189"/>
              <a:ext cx="7621" cy="11622"/>
            </a:xfrm>
            <a:custGeom>
              <a:rect b="b" l="l" r="r" t="t"/>
              <a:pathLst>
                <a:path extrusionOk="0" h="11622" w="7621">
                  <a:moveTo>
                    <a:pt x="2226" y="7766"/>
                  </a:moveTo>
                  <a:cubicBezTo>
                    <a:pt x="417" y="4623"/>
                    <a:pt x="-631" y="622"/>
                    <a:pt x="417" y="51"/>
                  </a:cubicBezTo>
                  <a:cubicBezTo>
                    <a:pt x="1274" y="-426"/>
                    <a:pt x="4322" y="2527"/>
                    <a:pt x="6132" y="5670"/>
                  </a:cubicBezTo>
                  <a:cubicBezTo>
                    <a:pt x="7941" y="8814"/>
                    <a:pt x="7941" y="10909"/>
                    <a:pt x="6989" y="11481"/>
                  </a:cubicBezTo>
                  <a:cubicBezTo>
                    <a:pt x="5941" y="12052"/>
                    <a:pt x="4036" y="10909"/>
                    <a:pt x="2226" y="7766"/>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 name="Google Shape;19;p2"/>
            <p:cNvSpPr/>
            <p:nvPr/>
          </p:nvSpPr>
          <p:spPr>
            <a:xfrm>
              <a:off x="2454052" y="1625062"/>
              <a:ext cx="18235" cy="27341"/>
            </a:xfrm>
            <a:custGeom>
              <a:rect b="b" l="l" r="r" t="t"/>
              <a:pathLst>
                <a:path extrusionOk="0" h="27341" w="18235">
                  <a:moveTo>
                    <a:pt x="1757" y="12720"/>
                  </a:moveTo>
                  <a:cubicBezTo>
                    <a:pt x="5091" y="5386"/>
                    <a:pt x="12235" y="-1377"/>
                    <a:pt x="15854" y="242"/>
                  </a:cubicBezTo>
                  <a:cubicBezTo>
                    <a:pt x="18997" y="1671"/>
                    <a:pt x="19093" y="11196"/>
                    <a:pt x="15759" y="18625"/>
                  </a:cubicBezTo>
                  <a:cubicBezTo>
                    <a:pt x="12425" y="25960"/>
                    <a:pt x="7472" y="28436"/>
                    <a:pt x="3852" y="26912"/>
                  </a:cubicBezTo>
                  <a:cubicBezTo>
                    <a:pt x="233" y="25293"/>
                    <a:pt x="-1577" y="20054"/>
                    <a:pt x="1757" y="1272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 name="Google Shape;20;p2"/>
            <p:cNvSpPr/>
            <p:nvPr/>
          </p:nvSpPr>
          <p:spPr>
            <a:xfrm>
              <a:off x="2437856" y="1736073"/>
              <a:ext cx="16659" cy="31177"/>
            </a:xfrm>
            <a:custGeom>
              <a:rect b="b" l="l" r="r" t="t"/>
              <a:pathLst>
                <a:path extrusionOk="0" h="31177" w="16659">
                  <a:moveTo>
                    <a:pt x="141" y="18866"/>
                  </a:moveTo>
                  <a:cubicBezTo>
                    <a:pt x="-716" y="10294"/>
                    <a:pt x="2427" y="292"/>
                    <a:pt x="6714" y="7"/>
                  </a:cubicBezTo>
                  <a:cubicBezTo>
                    <a:pt x="10428" y="-279"/>
                    <a:pt x="15667" y="8770"/>
                    <a:pt x="16525" y="17342"/>
                  </a:cubicBezTo>
                  <a:cubicBezTo>
                    <a:pt x="17382" y="25915"/>
                    <a:pt x="14048" y="30772"/>
                    <a:pt x="9762" y="31153"/>
                  </a:cubicBezTo>
                  <a:cubicBezTo>
                    <a:pt x="5475" y="31534"/>
                    <a:pt x="999" y="27438"/>
                    <a:pt x="141" y="18866"/>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 name="Google Shape;21;p2"/>
            <p:cNvSpPr/>
            <p:nvPr/>
          </p:nvSpPr>
          <p:spPr>
            <a:xfrm>
              <a:off x="2547212" y="1555660"/>
              <a:ext cx="15140" cy="21947"/>
            </a:xfrm>
            <a:custGeom>
              <a:rect b="b" l="l" r="r" t="t"/>
              <a:pathLst>
                <a:path extrusionOk="0" h="21947" w="15140">
                  <a:moveTo>
                    <a:pt x="1371" y="10113"/>
                  </a:moveTo>
                  <a:cubicBezTo>
                    <a:pt x="4038" y="4207"/>
                    <a:pt x="9944" y="-1127"/>
                    <a:pt x="12991" y="207"/>
                  </a:cubicBezTo>
                  <a:cubicBezTo>
                    <a:pt x="15658" y="1350"/>
                    <a:pt x="15944" y="9160"/>
                    <a:pt x="13277" y="15066"/>
                  </a:cubicBezTo>
                  <a:cubicBezTo>
                    <a:pt x="10610" y="20971"/>
                    <a:pt x="6515" y="22876"/>
                    <a:pt x="3371" y="21543"/>
                  </a:cubicBezTo>
                  <a:cubicBezTo>
                    <a:pt x="228" y="20304"/>
                    <a:pt x="-1296" y="16018"/>
                    <a:pt x="1371" y="10113"/>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 name="Google Shape;22;p2"/>
            <p:cNvSpPr/>
            <p:nvPr/>
          </p:nvSpPr>
          <p:spPr>
            <a:xfrm>
              <a:off x="2513882" y="1646082"/>
              <a:ext cx="18775" cy="27330"/>
            </a:xfrm>
            <a:custGeom>
              <a:rect b="b" l="l" r="r" t="t"/>
              <a:pathLst>
                <a:path extrusionOk="0" h="27330" w="18775">
                  <a:moveTo>
                    <a:pt x="1649" y="12559"/>
                  </a:moveTo>
                  <a:cubicBezTo>
                    <a:pt x="4983" y="5225"/>
                    <a:pt x="12317" y="-1443"/>
                    <a:pt x="16127" y="272"/>
                  </a:cubicBezTo>
                  <a:cubicBezTo>
                    <a:pt x="19461" y="1701"/>
                    <a:pt x="19747" y="11416"/>
                    <a:pt x="16413" y="18750"/>
                  </a:cubicBezTo>
                  <a:cubicBezTo>
                    <a:pt x="13079" y="26085"/>
                    <a:pt x="7936" y="28466"/>
                    <a:pt x="4126" y="26847"/>
                  </a:cubicBezTo>
                  <a:cubicBezTo>
                    <a:pt x="316" y="25227"/>
                    <a:pt x="-1589" y="19893"/>
                    <a:pt x="1649" y="1255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 name="Google Shape;23;p2"/>
            <p:cNvSpPr/>
            <p:nvPr/>
          </p:nvSpPr>
          <p:spPr>
            <a:xfrm>
              <a:off x="2496457" y="1751603"/>
              <a:ext cx="17468" cy="31341"/>
            </a:xfrm>
            <a:custGeom>
              <a:rect b="b" l="l" r="r" t="t"/>
              <a:pathLst>
                <a:path extrusionOk="0" h="31341" w="17468">
                  <a:moveTo>
                    <a:pt x="24" y="17910"/>
                  </a:moveTo>
                  <a:cubicBezTo>
                    <a:pt x="310" y="9242"/>
                    <a:pt x="4977" y="-188"/>
                    <a:pt x="9549" y="3"/>
                  </a:cubicBezTo>
                  <a:cubicBezTo>
                    <a:pt x="13549" y="193"/>
                    <a:pt x="17740" y="9814"/>
                    <a:pt x="17455" y="18481"/>
                  </a:cubicBezTo>
                  <a:cubicBezTo>
                    <a:pt x="17169" y="27149"/>
                    <a:pt x="12978" y="31435"/>
                    <a:pt x="8406" y="31340"/>
                  </a:cubicBezTo>
                  <a:cubicBezTo>
                    <a:pt x="3834" y="31150"/>
                    <a:pt x="-357" y="26578"/>
                    <a:pt x="24" y="1791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 name="Google Shape;24;p2"/>
            <p:cNvSpPr/>
            <p:nvPr/>
          </p:nvSpPr>
          <p:spPr>
            <a:xfrm>
              <a:off x="2606844" y="1569249"/>
              <a:ext cx="16278" cy="23103"/>
            </a:xfrm>
            <a:custGeom>
              <a:rect b="b" l="l" r="r" t="t"/>
              <a:pathLst>
                <a:path extrusionOk="0" h="23103" w="16278">
                  <a:moveTo>
                    <a:pt x="223" y="12145"/>
                  </a:moveTo>
                  <a:cubicBezTo>
                    <a:pt x="1270" y="5763"/>
                    <a:pt x="6319" y="-619"/>
                    <a:pt x="10509" y="48"/>
                  </a:cubicBezTo>
                  <a:cubicBezTo>
                    <a:pt x="14129" y="620"/>
                    <a:pt x="17177" y="8240"/>
                    <a:pt x="16034" y="14621"/>
                  </a:cubicBezTo>
                  <a:cubicBezTo>
                    <a:pt x="14986" y="21003"/>
                    <a:pt x="10795" y="23670"/>
                    <a:pt x="6604" y="23003"/>
                  </a:cubicBezTo>
                  <a:cubicBezTo>
                    <a:pt x="2509" y="22432"/>
                    <a:pt x="-920" y="18527"/>
                    <a:pt x="223" y="12145"/>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 name="Google Shape;25;p2"/>
            <p:cNvSpPr/>
            <p:nvPr/>
          </p:nvSpPr>
          <p:spPr>
            <a:xfrm>
              <a:off x="2588243" y="1662960"/>
              <a:ext cx="20236" cy="28861"/>
            </a:xfrm>
            <a:custGeom>
              <a:rect b="b" l="l" r="r" t="t"/>
              <a:pathLst>
                <a:path extrusionOk="0" h="28861" w="20236">
                  <a:moveTo>
                    <a:pt x="250" y="15207"/>
                  </a:moveTo>
                  <a:cubicBezTo>
                    <a:pt x="1584" y="7302"/>
                    <a:pt x="7870" y="-795"/>
                    <a:pt x="13014" y="63"/>
                  </a:cubicBezTo>
                  <a:cubicBezTo>
                    <a:pt x="17490" y="824"/>
                    <a:pt x="21301" y="10254"/>
                    <a:pt x="19967" y="18255"/>
                  </a:cubicBezTo>
                  <a:cubicBezTo>
                    <a:pt x="18634" y="26161"/>
                    <a:pt x="13395" y="29590"/>
                    <a:pt x="8251" y="28733"/>
                  </a:cubicBezTo>
                  <a:cubicBezTo>
                    <a:pt x="3108" y="27876"/>
                    <a:pt x="-1083" y="23113"/>
                    <a:pt x="250" y="15207"/>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 name="Google Shape;26;p2"/>
            <p:cNvSpPr/>
            <p:nvPr/>
          </p:nvSpPr>
          <p:spPr>
            <a:xfrm>
              <a:off x="2562312" y="1778261"/>
              <a:ext cx="24323" cy="34527"/>
            </a:xfrm>
            <a:custGeom>
              <a:rect b="b" l="l" r="r" t="t"/>
              <a:pathLst>
                <a:path extrusionOk="0" h="34527" w="24323">
                  <a:moveTo>
                    <a:pt x="463" y="17731"/>
                  </a:moveTo>
                  <a:cubicBezTo>
                    <a:pt x="2463" y="8301"/>
                    <a:pt x="10369" y="-1128"/>
                    <a:pt x="16465" y="110"/>
                  </a:cubicBezTo>
                  <a:cubicBezTo>
                    <a:pt x="21799" y="1253"/>
                    <a:pt x="25800" y="12778"/>
                    <a:pt x="23799" y="22208"/>
                  </a:cubicBezTo>
                  <a:cubicBezTo>
                    <a:pt x="21799" y="31638"/>
                    <a:pt x="15417" y="35543"/>
                    <a:pt x="9321" y="34305"/>
                  </a:cubicBezTo>
                  <a:cubicBezTo>
                    <a:pt x="3225" y="33162"/>
                    <a:pt x="-1537" y="27256"/>
                    <a:pt x="463" y="17731"/>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 name="Google Shape;27;p2"/>
            <p:cNvSpPr/>
            <p:nvPr/>
          </p:nvSpPr>
          <p:spPr>
            <a:xfrm>
              <a:off x="2664310" y="1572821"/>
              <a:ext cx="16005" cy="23242"/>
            </a:xfrm>
            <a:custGeom>
              <a:rect b="b" l="l" r="r" t="t"/>
              <a:pathLst>
                <a:path extrusionOk="0" h="23242" w="16005">
                  <a:moveTo>
                    <a:pt x="2" y="13621"/>
                  </a:moveTo>
                  <a:cubicBezTo>
                    <a:pt x="-94" y="7239"/>
                    <a:pt x="3812" y="0"/>
                    <a:pt x="8003" y="0"/>
                  </a:cubicBezTo>
                  <a:cubicBezTo>
                    <a:pt x="11622" y="0"/>
                    <a:pt x="16004" y="7048"/>
                    <a:pt x="16004" y="13430"/>
                  </a:cubicBezTo>
                  <a:cubicBezTo>
                    <a:pt x="16099" y="19812"/>
                    <a:pt x="12384" y="23241"/>
                    <a:pt x="8193" y="23241"/>
                  </a:cubicBezTo>
                  <a:cubicBezTo>
                    <a:pt x="4002" y="23336"/>
                    <a:pt x="97" y="20002"/>
                    <a:pt x="2" y="13621"/>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 name="Google Shape;28;p2"/>
            <p:cNvSpPr/>
            <p:nvPr/>
          </p:nvSpPr>
          <p:spPr>
            <a:xfrm>
              <a:off x="2659929" y="1667404"/>
              <a:ext cx="20005" cy="29051"/>
            </a:xfrm>
            <a:custGeom>
              <a:rect b="b" l="l" r="r" t="t"/>
              <a:pathLst>
                <a:path extrusionOk="0" h="29051" w="20005">
                  <a:moveTo>
                    <a:pt x="1" y="16954"/>
                  </a:moveTo>
                  <a:cubicBezTo>
                    <a:pt x="-94" y="8954"/>
                    <a:pt x="4764" y="0"/>
                    <a:pt x="10003" y="0"/>
                  </a:cubicBezTo>
                  <a:cubicBezTo>
                    <a:pt x="14575" y="0"/>
                    <a:pt x="19909" y="8763"/>
                    <a:pt x="20004" y="16764"/>
                  </a:cubicBezTo>
                  <a:cubicBezTo>
                    <a:pt x="20099" y="24765"/>
                    <a:pt x="15527" y="28956"/>
                    <a:pt x="10289" y="29051"/>
                  </a:cubicBezTo>
                  <a:cubicBezTo>
                    <a:pt x="5050" y="29051"/>
                    <a:pt x="97" y="24955"/>
                    <a:pt x="1" y="16954"/>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 name="Google Shape;29;p2"/>
            <p:cNvSpPr/>
            <p:nvPr/>
          </p:nvSpPr>
          <p:spPr>
            <a:xfrm>
              <a:off x="2632899" y="1787103"/>
              <a:ext cx="19756" cy="29863"/>
            </a:xfrm>
            <a:custGeom>
              <a:rect b="b" l="l" r="r" t="t"/>
              <a:pathLst>
                <a:path extrusionOk="0" h="29863" w="19756">
                  <a:moveTo>
                    <a:pt x="1504" y="14223"/>
                  </a:moveTo>
                  <a:cubicBezTo>
                    <a:pt x="4648" y="6127"/>
                    <a:pt x="12268" y="-1398"/>
                    <a:pt x="16459" y="221"/>
                  </a:cubicBezTo>
                  <a:cubicBezTo>
                    <a:pt x="20173" y="1650"/>
                    <a:pt x="20935" y="12032"/>
                    <a:pt x="17792" y="20129"/>
                  </a:cubicBezTo>
                  <a:cubicBezTo>
                    <a:pt x="14649" y="28225"/>
                    <a:pt x="9220" y="30987"/>
                    <a:pt x="4934" y="29463"/>
                  </a:cubicBezTo>
                  <a:cubicBezTo>
                    <a:pt x="647" y="27939"/>
                    <a:pt x="-1734" y="22319"/>
                    <a:pt x="1504" y="14223"/>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 name="Google Shape;30;p2"/>
            <p:cNvSpPr/>
            <p:nvPr/>
          </p:nvSpPr>
          <p:spPr>
            <a:xfrm>
              <a:off x="2716866" y="1572891"/>
              <a:ext cx="12530" cy="22865"/>
            </a:xfrm>
            <a:custGeom>
              <a:rect b="b" l="l" r="r" t="t"/>
              <a:pathLst>
                <a:path extrusionOk="0" h="22865" w="12530">
                  <a:moveTo>
                    <a:pt x="500" y="14408"/>
                  </a:moveTo>
                  <a:cubicBezTo>
                    <a:pt x="-833" y="8122"/>
                    <a:pt x="595" y="502"/>
                    <a:pt x="3644" y="25"/>
                  </a:cubicBezTo>
                  <a:cubicBezTo>
                    <a:pt x="6311" y="-451"/>
                    <a:pt x="10787" y="5836"/>
                    <a:pt x="12121" y="12122"/>
                  </a:cubicBezTo>
                  <a:cubicBezTo>
                    <a:pt x="13454" y="18409"/>
                    <a:pt x="11359" y="22219"/>
                    <a:pt x="8311" y="22790"/>
                  </a:cubicBezTo>
                  <a:cubicBezTo>
                    <a:pt x="5263" y="23362"/>
                    <a:pt x="1738" y="20695"/>
                    <a:pt x="500" y="14408"/>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 name="Google Shape;31;p2"/>
            <p:cNvSpPr/>
            <p:nvPr/>
          </p:nvSpPr>
          <p:spPr>
            <a:xfrm>
              <a:off x="2725826" y="1663022"/>
              <a:ext cx="14894" cy="29051"/>
            </a:xfrm>
            <a:custGeom>
              <a:rect b="b" l="l" r="r" t="t"/>
              <a:pathLst>
                <a:path extrusionOk="0" h="29051" w="14894">
                  <a:moveTo>
                    <a:pt x="18" y="17146"/>
                  </a:moveTo>
                  <a:cubicBezTo>
                    <a:pt x="-268" y="9145"/>
                    <a:pt x="2970" y="96"/>
                    <a:pt x="6876" y="1"/>
                  </a:cubicBezTo>
                  <a:cubicBezTo>
                    <a:pt x="10304" y="-95"/>
                    <a:pt x="14495" y="8573"/>
                    <a:pt x="14877" y="16574"/>
                  </a:cubicBezTo>
                  <a:cubicBezTo>
                    <a:pt x="15162" y="24575"/>
                    <a:pt x="11924" y="28862"/>
                    <a:pt x="8019" y="29052"/>
                  </a:cubicBezTo>
                  <a:cubicBezTo>
                    <a:pt x="4209" y="29052"/>
                    <a:pt x="399" y="25147"/>
                    <a:pt x="18" y="17146"/>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 name="Google Shape;32;p2"/>
            <p:cNvSpPr/>
            <p:nvPr/>
          </p:nvSpPr>
          <p:spPr>
            <a:xfrm>
              <a:off x="2688249" y="1795530"/>
              <a:ext cx="20995" cy="28227"/>
            </a:xfrm>
            <a:custGeom>
              <a:rect b="b" l="l" r="r" t="t"/>
              <a:pathLst>
                <a:path extrusionOk="0" h="28227" w="20995">
                  <a:moveTo>
                    <a:pt x="2828" y="12369"/>
                  </a:moveTo>
                  <a:cubicBezTo>
                    <a:pt x="7209" y="4844"/>
                    <a:pt x="15592" y="-1633"/>
                    <a:pt x="19211" y="367"/>
                  </a:cubicBezTo>
                  <a:cubicBezTo>
                    <a:pt x="22354" y="2177"/>
                    <a:pt x="21211" y="12369"/>
                    <a:pt x="16830" y="19894"/>
                  </a:cubicBezTo>
                  <a:cubicBezTo>
                    <a:pt x="12448" y="27418"/>
                    <a:pt x="6924" y="29514"/>
                    <a:pt x="3304" y="27513"/>
                  </a:cubicBezTo>
                  <a:cubicBezTo>
                    <a:pt x="-410" y="25704"/>
                    <a:pt x="-1554" y="19894"/>
                    <a:pt x="2828" y="1236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33" name="Google Shape;33;p2"/>
          <p:cNvGrpSpPr/>
          <p:nvPr/>
        </p:nvGrpSpPr>
        <p:grpSpPr>
          <a:xfrm>
            <a:off x="8155324" y="3597509"/>
            <a:ext cx="1826432" cy="2226865"/>
            <a:chOff x="2409582" y="1914576"/>
            <a:chExt cx="356739" cy="490964"/>
          </a:xfrm>
        </p:grpSpPr>
        <p:sp>
          <p:nvSpPr>
            <p:cNvPr id="34" name="Google Shape;34;p2"/>
            <p:cNvSpPr/>
            <p:nvPr/>
          </p:nvSpPr>
          <p:spPr>
            <a:xfrm>
              <a:off x="2409582" y="1914576"/>
              <a:ext cx="356739" cy="490964"/>
            </a:xfrm>
            <a:custGeom>
              <a:rect b="b" l="l" r="r" t="t"/>
              <a:pathLst>
                <a:path extrusionOk="0" h="490964" w="356739">
                  <a:moveTo>
                    <a:pt x="11057" y="239475"/>
                  </a:moveTo>
                  <a:cubicBezTo>
                    <a:pt x="48395" y="106125"/>
                    <a:pt x="171934" y="-20843"/>
                    <a:pt x="258421" y="2874"/>
                  </a:cubicBezTo>
                  <a:cubicBezTo>
                    <a:pt x="334240" y="23639"/>
                    <a:pt x="381008" y="192708"/>
                    <a:pt x="343574" y="325962"/>
                  </a:cubicBezTo>
                  <a:cubicBezTo>
                    <a:pt x="306237" y="459312"/>
                    <a:pt x="209748" y="508366"/>
                    <a:pt x="123071" y="485601"/>
                  </a:cubicBezTo>
                  <a:cubicBezTo>
                    <a:pt x="36298" y="462741"/>
                    <a:pt x="-26376" y="372730"/>
                    <a:pt x="11057" y="239475"/>
                  </a:cubicBezTo>
                  <a:close/>
                </a:path>
              </a:pathLst>
            </a:custGeom>
            <a:solidFill>
              <a:schemeClr val="accent6"/>
            </a:solidFill>
            <a:ln>
              <a:noFill/>
            </a:ln>
            <a:effectLst>
              <a:outerShdw blurRad="142875"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 name="Google Shape;35;p2"/>
            <p:cNvSpPr/>
            <p:nvPr/>
          </p:nvSpPr>
          <p:spPr>
            <a:xfrm>
              <a:off x="2575897" y="1927356"/>
              <a:ext cx="158686" cy="61743"/>
            </a:xfrm>
            <a:custGeom>
              <a:rect b="b" l="l" r="r" t="t"/>
              <a:pathLst>
                <a:path extrusionOk="0" h="61743" w="158686">
                  <a:moveTo>
                    <a:pt x="149447" y="41053"/>
                  </a:moveTo>
                  <a:cubicBezTo>
                    <a:pt x="131254" y="44101"/>
                    <a:pt x="112204" y="43625"/>
                    <a:pt x="92583" y="38481"/>
                  </a:cubicBezTo>
                  <a:cubicBezTo>
                    <a:pt x="63055" y="30671"/>
                    <a:pt x="38481" y="16859"/>
                    <a:pt x="18002" y="0"/>
                  </a:cubicBezTo>
                  <a:cubicBezTo>
                    <a:pt x="12001" y="2858"/>
                    <a:pt x="6001" y="6096"/>
                    <a:pt x="0" y="9716"/>
                  </a:cubicBezTo>
                  <a:cubicBezTo>
                    <a:pt x="23431" y="30385"/>
                    <a:pt x="52388" y="47244"/>
                    <a:pt x="87535" y="56579"/>
                  </a:cubicBezTo>
                  <a:cubicBezTo>
                    <a:pt x="112204" y="63055"/>
                    <a:pt x="136017" y="63151"/>
                    <a:pt x="158687" y="58483"/>
                  </a:cubicBezTo>
                  <a:cubicBezTo>
                    <a:pt x="155829" y="52292"/>
                    <a:pt x="152781" y="46482"/>
                    <a:pt x="149447" y="41053"/>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 name="Google Shape;36;p2"/>
            <p:cNvSpPr/>
            <p:nvPr/>
          </p:nvSpPr>
          <p:spPr>
            <a:xfrm>
              <a:off x="2512746" y="1976505"/>
              <a:ext cx="246221" cy="96828"/>
            </a:xfrm>
            <a:custGeom>
              <a:rect b="b" l="l" r="r" t="t"/>
              <a:pathLst>
                <a:path extrusionOk="0" h="96828" w="246221">
                  <a:moveTo>
                    <a:pt x="242221" y="68008"/>
                  </a:moveTo>
                  <a:cubicBezTo>
                    <a:pt x="236601" y="70009"/>
                    <a:pt x="230696" y="71914"/>
                    <a:pt x="224409" y="73438"/>
                  </a:cubicBezTo>
                  <a:cubicBezTo>
                    <a:pt x="194881" y="80486"/>
                    <a:pt x="162782" y="80010"/>
                    <a:pt x="128492" y="69437"/>
                  </a:cubicBezTo>
                  <a:cubicBezTo>
                    <a:pt x="86773" y="56579"/>
                    <a:pt x="52006" y="35814"/>
                    <a:pt x="24479" y="11335"/>
                  </a:cubicBezTo>
                  <a:cubicBezTo>
                    <a:pt x="20003" y="7334"/>
                    <a:pt x="16669" y="3619"/>
                    <a:pt x="13049" y="0"/>
                  </a:cubicBezTo>
                  <a:cubicBezTo>
                    <a:pt x="8572" y="4381"/>
                    <a:pt x="4286" y="9049"/>
                    <a:pt x="0" y="13811"/>
                  </a:cubicBezTo>
                  <a:cubicBezTo>
                    <a:pt x="3620" y="17526"/>
                    <a:pt x="7048" y="21146"/>
                    <a:pt x="11430" y="25051"/>
                  </a:cubicBezTo>
                  <a:cubicBezTo>
                    <a:pt x="40957" y="51340"/>
                    <a:pt x="78105" y="73533"/>
                    <a:pt x="122682" y="87249"/>
                  </a:cubicBezTo>
                  <a:cubicBezTo>
                    <a:pt x="160401" y="98869"/>
                    <a:pt x="196215" y="99441"/>
                    <a:pt x="229171" y="91535"/>
                  </a:cubicBezTo>
                  <a:cubicBezTo>
                    <a:pt x="235172" y="90106"/>
                    <a:pt x="240697" y="88201"/>
                    <a:pt x="246221" y="86296"/>
                  </a:cubicBezTo>
                  <a:cubicBezTo>
                    <a:pt x="245173" y="80105"/>
                    <a:pt x="243745" y="74009"/>
                    <a:pt x="242221" y="68008"/>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 name="Google Shape;37;p2"/>
            <p:cNvSpPr/>
            <p:nvPr/>
          </p:nvSpPr>
          <p:spPr>
            <a:xfrm>
              <a:off x="2456739" y="2051372"/>
              <a:ext cx="309506" cy="113961"/>
            </a:xfrm>
            <a:custGeom>
              <a:rect b="b" l="l" r="r" t="t"/>
              <a:pathLst>
                <a:path extrusionOk="0" h="113961" w="309506">
                  <a:moveTo>
                    <a:pt x="309467" y="78295"/>
                  </a:moveTo>
                  <a:cubicBezTo>
                    <a:pt x="307372" y="79343"/>
                    <a:pt x="305467" y="80391"/>
                    <a:pt x="302990" y="81343"/>
                  </a:cubicBezTo>
                  <a:cubicBezTo>
                    <a:pt x="289751" y="86773"/>
                    <a:pt x="274320" y="91059"/>
                    <a:pt x="256985" y="93345"/>
                  </a:cubicBezTo>
                  <a:cubicBezTo>
                    <a:pt x="225647" y="97441"/>
                    <a:pt x="191262" y="94583"/>
                    <a:pt x="154400" y="82963"/>
                  </a:cubicBezTo>
                  <a:cubicBezTo>
                    <a:pt x="100298" y="65913"/>
                    <a:pt x="55721" y="39529"/>
                    <a:pt x="21050" y="10096"/>
                  </a:cubicBezTo>
                  <a:cubicBezTo>
                    <a:pt x="16764" y="6382"/>
                    <a:pt x="13240" y="3143"/>
                    <a:pt x="9906" y="0"/>
                  </a:cubicBezTo>
                  <a:cubicBezTo>
                    <a:pt x="9906" y="0"/>
                    <a:pt x="9906" y="95"/>
                    <a:pt x="9906" y="95"/>
                  </a:cubicBezTo>
                  <a:cubicBezTo>
                    <a:pt x="6668" y="5334"/>
                    <a:pt x="3620" y="10573"/>
                    <a:pt x="571" y="15907"/>
                  </a:cubicBezTo>
                  <a:cubicBezTo>
                    <a:pt x="381" y="16192"/>
                    <a:pt x="190" y="16478"/>
                    <a:pt x="0" y="16764"/>
                  </a:cubicBezTo>
                  <a:cubicBezTo>
                    <a:pt x="2667" y="19240"/>
                    <a:pt x="5048" y="21526"/>
                    <a:pt x="8287" y="24289"/>
                  </a:cubicBezTo>
                  <a:cubicBezTo>
                    <a:pt x="44768" y="55340"/>
                    <a:pt x="91630" y="82963"/>
                    <a:pt x="148495" y="100870"/>
                  </a:cubicBezTo>
                  <a:cubicBezTo>
                    <a:pt x="188214" y="113443"/>
                    <a:pt x="225457" y="116491"/>
                    <a:pt x="259652" y="112014"/>
                  </a:cubicBezTo>
                  <a:cubicBezTo>
                    <a:pt x="278321" y="109537"/>
                    <a:pt x="294894" y="104966"/>
                    <a:pt x="309372" y="99155"/>
                  </a:cubicBezTo>
                  <a:cubicBezTo>
                    <a:pt x="309467" y="92107"/>
                    <a:pt x="309563" y="85249"/>
                    <a:pt x="309467" y="78295"/>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 name="Google Shape;38;p2"/>
            <p:cNvSpPr/>
            <p:nvPr/>
          </p:nvSpPr>
          <p:spPr>
            <a:xfrm>
              <a:off x="2415210" y="2156718"/>
              <a:ext cx="340137" cy="104116"/>
            </a:xfrm>
            <a:custGeom>
              <a:rect b="b" l="l" r="r" t="t"/>
              <a:pathLst>
                <a:path extrusionOk="0" h="104116" w="340137">
                  <a:moveTo>
                    <a:pt x="340138" y="74391"/>
                  </a:moveTo>
                  <a:cubicBezTo>
                    <a:pt x="329946" y="77534"/>
                    <a:pt x="318992" y="80201"/>
                    <a:pt x="306705" y="82106"/>
                  </a:cubicBezTo>
                  <a:cubicBezTo>
                    <a:pt x="271177" y="87535"/>
                    <a:pt x="231172" y="86297"/>
                    <a:pt x="186595" y="76295"/>
                  </a:cubicBezTo>
                  <a:cubicBezTo>
                    <a:pt x="118967" y="61151"/>
                    <a:pt x="61055" y="35624"/>
                    <a:pt x="14764" y="6668"/>
                  </a:cubicBezTo>
                  <a:cubicBezTo>
                    <a:pt x="10954" y="4286"/>
                    <a:pt x="8001" y="2191"/>
                    <a:pt x="4667" y="0"/>
                  </a:cubicBezTo>
                  <a:cubicBezTo>
                    <a:pt x="2857" y="6668"/>
                    <a:pt x="1238" y="13240"/>
                    <a:pt x="0" y="19622"/>
                  </a:cubicBezTo>
                  <a:cubicBezTo>
                    <a:pt x="1524" y="20574"/>
                    <a:pt x="2572" y="21431"/>
                    <a:pt x="4191" y="22479"/>
                  </a:cubicBezTo>
                  <a:cubicBezTo>
                    <a:pt x="52197" y="52578"/>
                    <a:pt x="112204" y="78962"/>
                    <a:pt x="182213" y="94583"/>
                  </a:cubicBezTo>
                  <a:cubicBezTo>
                    <a:pt x="229171" y="105156"/>
                    <a:pt x="271748" y="106490"/>
                    <a:pt x="309658" y="100775"/>
                  </a:cubicBezTo>
                  <a:cubicBezTo>
                    <a:pt x="318325" y="99441"/>
                    <a:pt x="326231" y="97536"/>
                    <a:pt x="334042" y="95536"/>
                  </a:cubicBezTo>
                  <a:cubicBezTo>
                    <a:pt x="335375" y="91440"/>
                    <a:pt x="336804" y="87535"/>
                    <a:pt x="337947" y="83344"/>
                  </a:cubicBezTo>
                  <a:cubicBezTo>
                    <a:pt x="338804" y="80391"/>
                    <a:pt x="339376" y="77343"/>
                    <a:pt x="340138" y="74391"/>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 name="Google Shape;39;p2"/>
            <p:cNvSpPr/>
            <p:nvPr/>
          </p:nvSpPr>
          <p:spPr>
            <a:xfrm>
              <a:off x="2416543" y="2282639"/>
              <a:ext cx="271176" cy="92487"/>
            </a:xfrm>
            <a:custGeom>
              <a:rect b="b" l="l" r="r" t="t"/>
              <a:pathLst>
                <a:path extrusionOk="0" h="92487" w="271176">
                  <a:moveTo>
                    <a:pt x="271177" y="74486"/>
                  </a:moveTo>
                  <a:cubicBezTo>
                    <a:pt x="238982" y="74676"/>
                    <a:pt x="203740" y="70676"/>
                    <a:pt x="165354" y="61436"/>
                  </a:cubicBezTo>
                  <a:cubicBezTo>
                    <a:pt x="102489" y="46387"/>
                    <a:pt x="47244" y="24479"/>
                    <a:pt x="0" y="0"/>
                  </a:cubicBezTo>
                  <a:cubicBezTo>
                    <a:pt x="2477" y="9049"/>
                    <a:pt x="5620" y="17526"/>
                    <a:pt x="9239" y="25718"/>
                  </a:cubicBezTo>
                  <a:cubicBezTo>
                    <a:pt x="53626" y="47149"/>
                    <a:pt x="104204" y="66104"/>
                    <a:pt x="160782" y="79629"/>
                  </a:cubicBezTo>
                  <a:cubicBezTo>
                    <a:pt x="192310" y="87154"/>
                    <a:pt x="221647" y="91154"/>
                    <a:pt x="249364" y="92488"/>
                  </a:cubicBezTo>
                  <a:cubicBezTo>
                    <a:pt x="256889" y="87154"/>
                    <a:pt x="264223" y="81248"/>
                    <a:pt x="271177" y="74486"/>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40" name="Google Shape;40;p2"/>
          <p:cNvGrpSpPr/>
          <p:nvPr/>
        </p:nvGrpSpPr>
        <p:grpSpPr>
          <a:xfrm>
            <a:off x="3299612" y="2314286"/>
            <a:ext cx="1625664" cy="2226813"/>
            <a:chOff x="1411154" y="1684073"/>
            <a:chExt cx="357855" cy="490196"/>
          </a:xfrm>
        </p:grpSpPr>
        <p:sp>
          <p:nvSpPr>
            <p:cNvPr id="41" name="Google Shape;41;p2"/>
            <p:cNvSpPr/>
            <p:nvPr/>
          </p:nvSpPr>
          <p:spPr>
            <a:xfrm>
              <a:off x="1411281" y="1684073"/>
              <a:ext cx="357728" cy="490196"/>
            </a:xfrm>
            <a:custGeom>
              <a:rect b="b" l="l" r="r" t="t"/>
              <a:pathLst>
                <a:path extrusionOk="0" h="490196" w="357728">
                  <a:moveTo>
                    <a:pt x="14091" y="327389"/>
                  </a:moveTo>
                  <a:cubicBezTo>
                    <a:pt x="-23437" y="194135"/>
                    <a:pt x="16568" y="24018"/>
                    <a:pt x="103531" y="2015"/>
                  </a:cubicBezTo>
                  <a:cubicBezTo>
                    <a:pt x="179731" y="-17320"/>
                    <a:pt x="308509" y="105552"/>
                    <a:pt x="346038" y="238807"/>
                  </a:cubicBezTo>
                  <a:cubicBezTo>
                    <a:pt x="383566" y="372062"/>
                    <a:pt x="326130" y="461692"/>
                    <a:pt x="239453" y="484647"/>
                  </a:cubicBezTo>
                  <a:cubicBezTo>
                    <a:pt x="152775" y="507507"/>
                    <a:pt x="51620" y="460644"/>
                    <a:pt x="14091" y="327389"/>
                  </a:cubicBezTo>
                  <a:close/>
                </a:path>
              </a:pathLst>
            </a:custGeom>
            <a:solidFill>
              <a:schemeClr val="accent4"/>
            </a:solidFill>
            <a:ln>
              <a:noFill/>
            </a:ln>
            <a:effectLst>
              <a:outerShdw blurRad="142875"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 name="Google Shape;42;p2"/>
            <p:cNvSpPr/>
            <p:nvPr/>
          </p:nvSpPr>
          <p:spPr>
            <a:xfrm>
              <a:off x="1445660" y="1701900"/>
              <a:ext cx="162305" cy="50895"/>
            </a:xfrm>
            <a:custGeom>
              <a:rect b="b" l="l" r="r" t="t"/>
              <a:pathLst>
                <a:path extrusionOk="0" h="50895" w="162305">
                  <a:moveTo>
                    <a:pt x="145256" y="0"/>
                  </a:moveTo>
                  <a:cubicBezTo>
                    <a:pt x="131159" y="11525"/>
                    <a:pt x="114490" y="20479"/>
                    <a:pt x="94869" y="25622"/>
                  </a:cubicBezTo>
                  <a:cubicBezTo>
                    <a:pt x="65342" y="33433"/>
                    <a:pt x="36862" y="33623"/>
                    <a:pt x="10477" y="29051"/>
                  </a:cubicBezTo>
                  <a:cubicBezTo>
                    <a:pt x="6763" y="34480"/>
                    <a:pt x="3334" y="40196"/>
                    <a:pt x="0" y="46292"/>
                  </a:cubicBezTo>
                  <a:cubicBezTo>
                    <a:pt x="31051" y="52673"/>
                    <a:pt x="64865" y="52959"/>
                    <a:pt x="100013" y="43720"/>
                  </a:cubicBezTo>
                  <a:cubicBezTo>
                    <a:pt x="124682" y="37243"/>
                    <a:pt x="145256" y="25622"/>
                    <a:pt x="162306" y="10477"/>
                  </a:cubicBezTo>
                  <a:cubicBezTo>
                    <a:pt x="156686" y="6572"/>
                    <a:pt x="150971" y="3143"/>
                    <a:pt x="145256" y="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3" name="Google Shape;43;p2"/>
            <p:cNvSpPr/>
            <p:nvPr/>
          </p:nvSpPr>
          <p:spPr>
            <a:xfrm>
              <a:off x="1419085" y="1753049"/>
              <a:ext cx="250316" cy="82450"/>
            </a:xfrm>
            <a:custGeom>
              <a:rect b="b" l="l" r="r" t="t"/>
              <a:pathLst>
                <a:path extrusionOk="0" h="82450" w="250316">
                  <a:moveTo>
                    <a:pt x="237268" y="0"/>
                  </a:moveTo>
                  <a:cubicBezTo>
                    <a:pt x="233458" y="4477"/>
                    <a:pt x="229362" y="9049"/>
                    <a:pt x="224790" y="13335"/>
                  </a:cubicBezTo>
                  <a:cubicBezTo>
                    <a:pt x="202978" y="33909"/>
                    <a:pt x="175070" y="49244"/>
                    <a:pt x="140018" y="56959"/>
                  </a:cubicBezTo>
                  <a:cubicBezTo>
                    <a:pt x="97346" y="66294"/>
                    <a:pt x="56483" y="65532"/>
                    <a:pt x="19907" y="57912"/>
                  </a:cubicBezTo>
                  <a:cubicBezTo>
                    <a:pt x="14002" y="56674"/>
                    <a:pt x="9144" y="55150"/>
                    <a:pt x="4096" y="53721"/>
                  </a:cubicBezTo>
                  <a:cubicBezTo>
                    <a:pt x="2572" y="59627"/>
                    <a:pt x="1333" y="65818"/>
                    <a:pt x="0" y="72009"/>
                  </a:cubicBezTo>
                  <a:cubicBezTo>
                    <a:pt x="5048" y="73438"/>
                    <a:pt x="9906" y="74867"/>
                    <a:pt x="15812" y="76105"/>
                  </a:cubicBezTo>
                  <a:cubicBezTo>
                    <a:pt x="55054" y="84296"/>
                    <a:pt x="98584" y="85154"/>
                    <a:pt x="144304" y="75152"/>
                  </a:cubicBezTo>
                  <a:cubicBezTo>
                    <a:pt x="182975" y="66675"/>
                    <a:pt x="214122" y="49530"/>
                    <a:pt x="238316" y="26575"/>
                  </a:cubicBezTo>
                  <a:cubicBezTo>
                    <a:pt x="242792" y="22384"/>
                    <a:pt x="246602" y="18002"/>
                    <a:pt x="250317" y="13716"/>
                  </a:cubicBezTo>
                  <a:cubicBezTo>
                    <a:pt x="246126" y="8954"/>
                    <a:pt x="241649" y="4477"/>
                    <a:pt x="237268" y="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 name="Google Shape;44;p2"/>
            <p:cNvSpPr/>
            <p:nvPr/>
          </p:nvSpPr>
          <p:spPr>
            <a:xfrm>
              <a:off x="1411154" y="1820962"/>
              <a:ext cx="310064" cy="107757"/>
            </a:xfrm>
            <a:custGeom>
              <a:rect b="b" l="l" r="r" t="t"/>
              <a:pathLst>
                <a:path extrusionOk="0" h="107757" w="310064">
                  <a:moveTo>
                    <a:pt x="299396" y="0"/>
                  </a:moveTo>
                  <a:cubicBezTo>
                    <a:pt x="298063" y="1905"/>
                    <a:pt x="297015" y="3715"/>
                    <a:pt x="295396" y="5810"/>
                  </a:cubicBezTo>
                  <a:cubicBezTo>
                    <a:pt x="286918" y="16954"/>
                    <a:pt x="275774" y="28194"/>
                    <a:pt x="261963" y="38767"/>
                  </a:cubicBezTo>
                  <a:cubicBezTo>
                    <a:pt x="237103" y="57721"/>
                    <a:pt x="205956" y="72104"/>
                    <a:pt x="168046" y="80105"/>
                  </a:cubicBezTo>
                  <a:cubicBezTo>
                    <a:pt x="112420" y="91916"/>
                    <a:pt x="60223" y="91059"/>
                    <a:pt x="14980" y="82677"/>
                  </a:cubicBezTo>
                  <a:cubicBezTo>
                    <a:pt x="9360" y="81629"/>
                    <a:pt x="4597" y="80486"/>
                    <a:pt x="25" y="79438"/>
                  </a:cubicBezTo>
                  <a:cubicBezTo>
                    <a:pt x="25" y="79438"/>
                    <a:pt x="25" y="79534"/>
                    <a:pt x="25" y="79534"/>
                  </a:cubicBezTo>
                  <a:cubicBezTo>
                    <a:pt x="-70" y="85630"/>
                    <a:pt x="121" y="91630"/>
                    <a:pt x="311" y="97726"/>
                  </a:cubicBezTo>
                  <a:cubicBezTo>
                    <a:pt x="311" y="98108"/>
                    <a:pt x="311" y="98393"/>
                    <a:pt x="311" y="98774"/>
                  </a:cubicBezTo>
                  <a:cubicBezTo>
                    <a:pt x="3931" y="99631"/>
                    <a:pt x="7169" y="100393"/>
                    <a:pt x="11360" y="101155"/>
                  </a:cubicBezTo>
                  <a:cubicBezTo>
                    <a:pt x="59080" y="110014"/>
                    <a:pt x="113944" y="110776"/>
                    <a:pt x="172237" y="98393"/>
                  </a:cubicBezTo>
                  <a:cubicBezTo>
                    <a:pt x="213004" y="89725"/>
                    <a:pt x="246723" y="74104"/>
                    <a:pt x="273869" y="53435"/>
                  </a:cubicBezTo>
                  <a:cubicBezTo>
                    <a:pt x="288728" y="42100"/>
                    <a:pt x="300634" y="30099"/>
                    <a:pt x="310064" y="17907"/>
                  </a:cubicBezTo>
                  <a:cubicBezTo>
                    <a:pt x="306730" y="11906"/>
                    <a:pt x="303111" y="5905"/>
                    <a:pt x="299396" y="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 name="Google Shape;45;p2"/>
            <p:cNvSpPr/>
            <p:nvPr/>
          </p:nvSpPr>
          <p:spPr>
            <a:xfrm>
              <a:off x="1426134" y="1913736"/>
              <a:ext cx="333851" cy="120406"/>
            </a:xfrm>
            <a:custGeom>
              <a:rect b="b" l="l" r="r" t="t"/>
              <a:pathLst>
                <a:path extrusionOk="0" h="120406" w="333851">
                  <a:moveTo>
                    <a:pt x="328136" y="0"/>
                  </a:moveTo>
                  <a:cubicBezTo>
                    <a:pt x="320992" y="7715"/>
                    <a:pt x="312992" y="15430"/>
                    <a:pt x="303371" y="23050"/>
                  </a:cubicBezTo>
                  <a:cubicBezTo>
                    <a:pt x="275654" y="45148"/>
                    <a:pt x="240506" y="63722"/>
                    <a:pt x="196787" y="76962"/>
                  </a:cubicBezTo>
                  <a:cubicBezTo>
                    <a:pt x="130492" y="97060"/>
                    <a:pt x="67246" y="103537"/>
                    <a:pt x="12192" y="101155"/>
                  </a:cubicBezTo>
                  <a:cubicBezTo>
                    <a:pt x="7620" y="100965"/>
                    <a:pt x="4000" y="100584"/>
                    <a:pt x="0" y="100298"/>
                  </a:cubicBezTo>
                  <a:cubicBezTo>
                    <a:pt x="1905" y="106870"/>
                    <a:pt x="4000" y="113347"/>
                    <a:pt x="6191" y="119539"/>
                  </a:cubicBezTo>
                  <a:cubicBezTo>
                    <a:pt x="8001" y="119634"/>
                    <a:pt x="9334" y="119920"/>
                    <a:pt x="11239" y="119920"/>
                  </a:cubicBezTo>
                  <a:cubicBezTo>
                    <a:pt x="68389" y="122396"/>
                    <a:pt x="133826" y="115633"/>
                    <a:pt x="202406" y="94774"/>
                  </a:cubicBezTo>
                  <a:cubicBezTo>
                    <a:pt x="248412" y="80772"/>
                    <a:pt x="285845" y="61150"/>
                    <a:pt x="315563" y="37528"/>
                  </a:cubicBezTo>
                  <a:cubicBezTo>
                    <a:pt x="322326" y="32099"/>
                    <a:pt x="328136" y="26575"/>
                    <a:pt x="333851" y="21050"/>
                  </a:cubicBezTo>
                  <a:cubicBezTo>
                    <a:pt x="332804" y="16859"/>
                    <a:pt x="332042" y="12859"/>
                    <a:pt x="330803" y="8572"/>
                  </a:cubicBezTo>
                  <a:cubicBezTo>
                    <a:pt x="330232" y="5810"/>
                    <a:pt x="329089" y="2953"/>
                    <a:pt x="328136" y="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6" name="Google Shape;46;p2"/>
            <p:cNvSpPr/>
            <p:nvPr/>
          </p:nvSpPr>
          <p:spPr>
            <a:xfrm>
              <a:off x="1489285" y="2055563"/>
              <a:ext cx="272700" cy="86487"/>
            </a:xfrm>
            <a:custGeom>
              <a:rect b="b" l="l" r="r" t="t"/>
              <a:pathLst>
                <a:path extrusionOk="0" h="86487" w="272700">
                  <a:moveTo>
                    <a:pt x="272701" y="0"/>
                  </a:moveTo>
                  <a:cubicBezTo>
                    <a:pt x="245078" y="16002"/>
                    <a:pt x="212503" y="29813"/>
                    <a:pt x="174688" y="40672"/>
                  </a:cubicBezTo>
                  <a:cubicBezTo>
                    <a:pt x="112585" y="58483"/>
                    <a:pt x="53530" y="66770"/>
                    <a:pt x="0" y="68866"/>
                  </a:cubicBezTo>
                  <a:cubicBezTo>
                    <a:pt x="6858" y="75438"/>
                    <a:pt x="14002" y="81248"/>
                    <a:pt x="21431" y="86487"/>
                  </a:cubicBezTo>
                  <a:cubicBezTo>
                    <a:pt x="70961" y="83153"/>
                    <a:pt x="124396" y="74676"/>
                    <a:pt x="180308" y="58674"/>
                  </a:cubicBezTo>
                  <a:cubicBezTo>
                    <a:pt x="211455" y="49720"/>
                    <a:pt x="238792" y="38671"/>
                    <a:pt x="263366" y="26289"/>
                  </a:cubicBezTo>
                  <a:cubicBezTo>
                    <a:pt x="266986" y="17907"/>
                    <a:pt x="270224" y="9239"/>
                    <a:pt x="272701" y="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47" name="Google Shape;47;p2"/>
          <p:cNvSpPr/>
          <p:nvPr/>
        </p:nvSpPr>
        <p:spPr>
          <a:xfrm>
            <a:off x="4086732" y="848403"/>
            <a:ext cx="4018536" cy="6029569"/>
          </a:xfrm>
          <a:custGeom>
            <a:rect b="b" l="l" r="r" t="t"/>
            <a:pathLst>
              <a:path extrusionOk="0" h="939551" w="626184">
                <a:moveTo>
                  <a:pt x="315092" y="52867"/>
                </a:moveTo>
                <a:cubicBezTo>
                  <a:pt x="246989" y="52390"/>
                  <a:pt x="176789" y="110779"/>
                  <a:pt x="122021" y="208791"/>
                </a:cubicBezTo>
                <a:cubicBezTo>
                  <a:pt x="68299" y="304803"/>
                  <a:pt x="36010" y="427485"/>
                  <a:pt x="36486" y="539975"/>
                </a:cubicBezTo>
                <a:cubicBezTo>
                  <a:pt x="36962" y="649513"/>
                  <a:pt x="68299" y="738571"/>
                  <a:pt x="123926" y="800103"/>
                </a:cubicBezTo>
                <a:cubicBezTo>
                  <a:pt x="175075" y="856681"/>
                  <a:pt x="244703" y="887066"/>
                  <a:pt x="318521" y="886780"/>
                </a:cubicBezTo>
                <a:cubicBezTo>
                  <a:pt x="392054" y="886495"/>
                  <a:pt x="459396" y="855348"/>
                  <a:pt x="508259" y="797817"/>
                </a:cubicBezTo>
                <a:cubicBezTo>
                  <a:pt x="560932" y="735809"/>
                  <a:pt x="589984" y="646274"/>
                  <a:pt x="589603" y="536165"/>
                </a:cubicBezTo>
                <a:cubicBezTo>
                  <a:pt x="588650" y="307851"/>
                  <a:pt x="442061" y="53724"/>
                  <a:pt x="315092" y="52867"/>
                </a:cubicBezTo>
                <a:close/>
                <a:moveTo>
                  <a:pt x="315188" y="44961"/>
                </a:moveTo>
                <a:cubicBezTo>
                  <a:pt x="447585" y="45818"/>
                  <a:pt x="596556" y="304041"/>
                  <a:pt x="597509" y="536165"/>
                </a:cubicBezTo>
                <a:cubicBezTo>
                  <a:pt x="597985" y="648084"/>
                  <a:pt x="568267" y="739429"/>
                  <a:pt x="514355" y="802961"/>
                </a:cubicBezTo>
                <a:cubicBezTo>
                  <a:pt x="463968" y="862206"/>
                  <a:pt x="394436" y="894305"/>
                  <a:pt x="318617" y="894591"/>
                </a:cubicBezTo>
                <a:cubicBezTo>
                  <a:pt x="242512" y="894877"/>
                  <a:pt x="170789" y="863539"/>
                  <a:pt x="118115" y="805342"/>
                </a:cubicBezTo>
                <a:cubicBezTo>
                  <a:pt x="61061" y="742286"/>
                  <a:pt x="29056" y="651418"/>
                  <a:pt x="28580" y="539975"/>
                </a:cubicBezTo>
                <a:cubicBezTo>
                  <a:pt x="28104" y="426152"/>
                  <a:pt x="60775" y="302136"/>
                  <a:pt x="115163" y="204886"/>
                </a:cubicBezTo>
                <a:cubicBezTo>
                  <a:pt x="171170" y="104778"/>
                  <a:pt x="243560" y="44580"/>
                  <a:pt x="315188" y="44961"/>
                </a:cubicBezTo>
                <a:close/>
                <a:moveTo>
                  <a:pt x="315473" y="3"/>
                </a:moveTo>
                <a:cubicBezTo>
                  <a:pt x="152024" y="-1045"/>
                  <a:pt x="-1043" y="288611"/>
                  <a:pt x="5" y="548071"/>
                </a:cubicBezTo>
                <a:cubicBezTo>
                  <a:pt x="1053" y="807532"/>
                  <a:pt x="155834" y="940216"/>
                  <a:pt x="319283" y="939549"/>
                </a:cubicBezTo>
                <a:cubicBezTo>
                  <a:pt x="482732" y="938882"/>
                  <a:pt x="627227" y="803341"/>
                  <a:pt x="626179" y="543880"/>
                </a:cubicBezTo>
                <a:cubicBezTo>
                  <a:pt x="625036" y="284515"/>
                  <a:pt x="458729" y="955"/>
                  <a:pt x="315473" y="3"/>
                </a:cubicBezTo>
                <a:close/>
              </a:path>
            </a:pathLst>
          </a:custGeom>
          <a:solidFill>
            <a:schemeClr val="dk2"/>
          </a:solidFill>
          <a:ln>
            <a:noFill/>
          </a:ln>
          <a:effectLst>
            <a:outerShdw blurRad="142875"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grpSp>
        <p:nvGrpSpPr>
          <p:cNvPr id="48" name="Google Shape;48;p2"/>
          <p:cNvGrpSpPr/>
          <p:nvPr/>
        </p:nvGrpSpPr>
        <p:grpSpPr>
          <a:xfrm>
            <a:off x="7078325" y="3778378"/>
            <a:ext cx="1674859" cy="2169624"/>
            <a:chOff x="2263638" y="1957681"/>
            <a:chExt cx="291767" cy="377957"/>
          </a:xfrm>
        </p:grpSpPr>
        <p:sp>
          <p:nvSpPr>
            <p:cNvPr id="49" name="Google Shape;49;p2"/>
            <p:cNvSpPr/>
            <p:nvPr/>
          </p:nvSpPr>
          <p:spPr>
            <a:xfrm>
              <a:off x="2263877" y="1957681"/>
              <a:ext cx="291528" cy="377957"/>
            </a:xfrm>
            <a:custGeom>
              <a:rect b="b" l="l" r="r" t="t"/>
              <a:pathLst>
                <a:path extrusionOk="0" h="377957" w="291528">
                  <a:moveTo>
                    <a:pt x="1886" y="236756"/>
                  </a:moveTo>
                  <a:cubicBezTo>
                    <a:pt x="-11163" y="132743"/>
                    <a:pt x="45129" y="8537"/>
                    <a:pt x="120377" y="345"/>
                  </a:cubicBezTo>
                  <a:cubicBezTo>
                    <a:pt x="186290" y="-6798"/>
                    <a:pt x="276587" y="98072"/>
                    <a:pt x="289732" y="202085"/>
                  </a:cubicBezTo>
                  <a:cubicBezTo>
                    <a:pt x="302781" y="306098"/>
                    <a:pt x="242964" y="368011"/>
                    <a:pt x="167812" y="376869"/>
                  </a:cubicBezTo>
                  <a:cubicBezTo>
                    <a:pt x="92659" y="385727"/>
                    <a:pt x="15031" y="340674"/>
                    <a:pt x="1886" y="236756"/>
                  </a:cubicBezTo>
                  <a:close/>
                </a:path>
              </a:pathLst>
            </a:custGeom>
            <a:solidFill>
              <a:schemeClr val="accent4"/>
            </a:solidFill>
            <a:ln>
              <a:noFill/>
            </a:ln>
            <a:effectLst>
              <a:outerShdw blurRad="142875"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0" name="Google Shape;50;p2"/>
            <p:cNvSpPr/>
            <p:nvPr/>
          </p:nvSpPr>
          <p:spPr>
            <a:xfrm>
              <a:off x="2307387" y="1958598"/>
              <a:ext cx="142684" cy="56702"/>
            </a:xfrm>
            <a:custGeom>
              <a:rect b="b" l="l" r="r" t="t"/>
              <a:pathLst>
                <a:path extrusionOk="0" h="56702" w="142684">
                  <a:moveTo>
                    <a:pt x="93250" y="0"/>
                  </a:moveTo>
                  <a:cubicBezTo>
                    <a:pt x="92012" y="1429"/>
                    <a:pt x="91535" y="3238"/>
                    <a:pt x="92392" y="5144"/>
                  </a:cubicBezTo>
                  <a:cubicBezTo>
                    <a:pt x="92583" y="5620"/>
                    <a:pt x="92964" y="6572"/>
                    <a:pt x="93536" y="7906"/>
                  </a:cubicBezTo>
                  <a:cubicBezTo>
                    <a:pt x="94488" y="10096"/>
                    <a:pt x="95440" y="12478"/>
                    <a:pt x="96393" y="15050"/>
                  </a:cubicBezTo>
                  <a:cubicBezTo>
                    <a:pt x="96964" y="16574"/>
                    <a:pt x="97441" y="18097"/>
                    <a:pt x="97917" y="19621"/>
                  </a:cubicBezTo>
                  <a:cubicBezTo>
                    <a:pt x="98298" y="20765"/>
                    <a:pt x="98584" y="22098"/>
                    <a:pt x="98965" y="23432"/>
                  </a:cubicBezTo>
                  <a:cubicBezTo>
                    <a:pt x="98107" y="22955"/>
                    <a:pt x="97155" y="22574"/>
                    <a:pt x="96393" y="22003"/>
                  </a:cubicBezTo>
                  <a:cubicBezTo>
                    <a:pt x="95440" y="21431"/>
                    <a:pt x="94679" y="20955"/>
                    <a:pt x="93726" y="20383"/>
                  </a:cubicBezTo>
                  <a:cubicBezTo>
                    <a:pt x="92297" y="19431"/>
                    <a:pt x="90678" y="18479"/>
                    <a:pt x="89154" y="17336"/>
                  </a:cubicBezTo>
                  <a:cubicBezTo>
                    <a:pt x="85344" y="14669"/>
                    <a:pt x="81629" y="11811"/>
                    <a:pt x="78105" y="8954"/>
                  </a:cubicBezTo>
                  <a:cubicBezTo>
                    <a:pt x="76867" y="7906"/>
                    <a:pt x="73723" y="5334"/>
                    <a:pt x="73533" y="5144"/>
                  </a:cubicBezTo>
                  <a:cubicBezTo>
                    <a:pt x="69628" y="1715"/>
                    <a:pt x="62008" y="2953"/>
                    <a:pt x="59722" y="7334"/>
                  </a:cubicBezTo>
                  <a:cubicBezTo>
                    <a:pt x="59627" y="7620"/>
                    <a:pt x="57531" y="11335"/>
                    <a:pt x="56674" y="12763"/>
                  </a:cubicBezTo>
                  <a:cubicBezTo>
                    <a:pt x="54197" y="16954"/>
                    <a:pt x="51435" y="21146"/>
                    <a:pt x="48578" y="25051"/>
                  </a:cubicBezTo>
                  <a:cubicBezTo>
                    <a:pt x="47815" y="26099"/>
                    <a:pt x="46958" y="27146"/>
                    <a:pt x="46196" y="28194"/>
                  </a:cubicBezTo>
                  <a:cubicBezTo>
                    <a:pt x="45053" y="29623"/>
                    <a:pt x="43910" y="31051"/>
                    <a:pt x="42672" y="32575"/>
                  </a:cubicBezTo>
                  <a:cubicBezTo>
                    <a:pt x="41529" y="33909"/>
                    <a:pt x="40291" y="35147"/>
                    <a:pt x="39053" y="36386"/>
                  </a:cubicBezTo>
                  <a:cubicBezTo>
                    <a:pt x="38862" y="35433"/>
                    <a:pt x="38481" y="34576"/>
                    <a:pt x="38386" y="33623"/>
                  </a:cubicBezTo>
                  <a:cubicBezTo>
                    <a:pt x="38290" y="32575"/>
                    <a:pt x="38195" y="31433"/>
                    <a:pt x="38195" y="30290"/>
                  </a:cubicBezTo>
                  <a:cubicBezTo>
                    <a:pt x="38100" y="27527"/>
                    <a:pt x="38290" y="24479"/>
                    <a:pt x="38576" y="21431"/>
                  </a:cubicBezTo>
                  <a:cubicBezTo>
                    <a:pt x="38767" y="19717"/>
                    <a:pt x="38957" y="18002"/>
                    <a:pt x="39243" y="16478"/>
                  </a:cubicBezTo>
                  <a:cubicBezTo>
                    <a:pt x="39338" y="15526"/>
                    <a:pt x="39433" y="14954"/>
                    <a:pt x="39433" y="14573"/>
                  </a:cubicBezTo>
                  <a:cubicBezTo>
                    <a:pt x="39433" y="14383"/>
                    <a:pt x="39243" y="14192"/>
                    <a:pt x="39243" y="14002"/>
                  </a:cubicBezTo>
                  <a:cubicBezTo>
                    <a:pt x="35814" y="16288"/>
                    <a:pt x="32480" y="18955"/>
                    <a:pt x="29146" y="21717"/>
                  </a:cubicBezTo>
                  <a:cubicBezTo>
                    <a:pt x="28956" y="21908"/>
                    <a:pt x="28670" y="22098"/>
                    <a:pt x="28480" y="22288"/>
                  </a:cubicBezTo>
                  <a:cubicBezTo>
                    <a:pt x="25241" y="25051"/>
                    <a:pt x="22193" y="28004"/>
                    <a:pt x="19145" y="31147"/>
                  </a:cubicBezTo>
                  <a:cubicBezTo>
                    <a:pt x="18859" y="31433"/>
                    <a:pt x="18574" y="31718"/>
                    <a:pt x="18288" y="32004"/>
                  </a:cubicBezTo>
                  <a:cubicBezTo>
                    <a:pt x="11811" y="38767"/>
                    <a:pt x="5715" y="46482"/>
                    <a:pt x="95" y="54959"/>
                  </a:cubicBezTo>
                  <a:cubicBezTo>
                    <a:pt x="95" y="54959"/>
                    <a:pt x="0" y="55054"/>
                    <a:pt x="0" y="55054"/>
                  </a:cubicBezTo>
                  <a:lnTo>
                    <a:pt x="762" y="55531"/>
                  </a:lnTo>
                  <a:cubicBezTo>
                    <a:pt x="1048" y="55245"/>
                    <a:pt x="4953" y="52102"/>
                    <a:pt x="6477" y="50863"/>
                  </a:cubicBezTo>
                  <a:cubicBezTo>
                    <a:pt x="10668" y="47244"/>
                    <a:pt x="14859" y="43434"/>
                    <a:pt x="18764" y="39529"/>
                  </a:cubicBezTo>
                  <a:cubicBezTo>
                    <a:pt x="19431" y="38862"/>
                    <a:pt x="20098" y="38195"/>
                    <a:pt x="20669" y="37529"/>
                  </a:cubicBezTo>
                  <a:cubicBezTo>
                    <a:pt x="21241" y="36957"/>
                    <a:pt x="21812" y="36386"/>
                    <a:pt x="22384" y="35719"/>
                  </a:cubicBezTo>
                  <a:cubicBezTo>
                    <a:pt x="22860" y="40005"/>
                    <a:pt x="23813" y="44291"/>
                    <a:pt x="25146" y="48196"/>
                  </a:cubicBezTo>
                  <a:cubicBezTo>
                    <a:pt x="25908" y="50387"/>
                    <a:pt x="26670" y="52007"/>
                    <a:pt x="27146" y="53054"/>
                  </a:cubicBezTo>
                  <a:cubicBezTo>
                    <a:pt x="29242" y="57245"/>
                    <a:pt x="36862" y="58007"/>
                    <a:pt x="40957" y="54388"/>
                  </a:cubicBezTo>
                  <a:cubicBezTo>
                    <a:pt x="41243" y="54102"/>
                    <a:pt x="44482" y="50959"/>
                    <a:pt x="45720" y="49721"/>
                  </a:cubicBezTo>
                  <a:cubicBezTo>
                    <a:pt x="49339" y="46196"/>
                    <a:pt x="52864" y="42386"/>
                    <a:pt x="56197" y="38576"/>
                  </a:cubicBezTo>
                  <a:cubicBezTo>
                    <a:pt x="57626" y="36957"/>
                    <a:pt x="58864" y="35338"/>
                    <a:pt x="60103" y="33719"/>
                  </a:cubicBezTo>
                  <a:cubicBezTo>
                    <a:pt x="60960" y="32575"/>
                    <a:pt x="61913" y="31433"/>
                    <a:pt x="62770" y="30194"/>
                  </a:cubicBezTo>
                  <a:cubicBezTo>
                    <a:pt x="65246" y="26861"/>
                    <a:pt x="67342" y="23432"/>
                    <a:pt x="69532" y="19907"/>
                  </a:cubicBezTo>
                  <a:cubicBezTo>
                    <a:pt x="72295" y="22098"/>
                    <a:pt x="75057" y="24289"/>
                    <a:pt x="77914" y="26289"/>
                  </a:cubicBezTo>
                  <a:cubicBezTo>
                    <a:pt x="79629" y="27432"/>
                    <a:pt x="81248" y="28575"/>
                    <a:pt x="82867" y="29623"/>
                  </a:cubicBezTo>
                  <a:cubicBezTo>
                    <a:pt x="83820" y="30290"/>
                    <a:pt x="84963" y="30956"/>
                    <a:pt x="86011" y="31528"/>
                  </a:cubicBezTo>
                  <a:cubicBezTo>
                    <a:pt x="90583" y="34290"/>
                    <a:pt x="95345" y="36862"/>
                    <a:pt x="100108" y="39243"/>
                  </a:cubicBezTo>
                  <a:cubicBezTo>
                    <a:pt x="101822" y="40100"/>
                    <a:pt x="103441" y="40862"/>
                    <a:pt x="104775" y="41529"/>
                  </a:cubicBezTo>
                  <a:cubicBezTo>
                    <a:pt x="105632" y="41910"/>
                    <a:pt x="106299" y="42291"/>
                    <a:pt x="106585" y="42386"/>
                  </a:cubicBezTo>
                  <a:cubicBezTo>
                    <a:pt x="112490" y="44958"/>
                    <a:pt x="120205" y="40862"/>
                    <a:pt x="119063" y="35719"/>
                  </a:cubicBezTo>
                  <a:cubicBezTo>
                    <a:pt x="118967" y="35433"/>
                    <a:pt x="118205" y="32099"/>
                    <a:pt x="117920" y="30861"/>
                  </a:cubicBezTo>
                  <a:cubicBezTo>
                    <a:pt x="117062" y="27242"/>
                    <a:pt x="116014" y="23717"/>
                    <a:pt x="115062" y="20383"/>
                  </a:cubicBezTo>
                  <a:cubicBezTo>
                    <a:pt x="114586" y="18764"/>
                    <a:pt x="114205" y="17336"/>
                    <a:pt x="113729" y="15907"/>
                  </a:cubicBezTo>
                  <a:cubicBezTo>
                    <a:pt x="113538" y="15430"/>
                    <a:pt x="113347" y="14954"/>
                    <a:pt x="113252" y="14478"/>
                  </a:cubicBezTo>
                  <a:cubicBezTo>
                    <a:pt x="113538" y="14573"/>
                    <a:pt x="113729" y="14669"/>
                    <a:pt x="114014" y="14764"/>
                  </a:cubicBezTo>
                  <a:cubicBezTo>
                    <a:pt x="116396" y="15621"/>
                    <a:pt x="118681" y="16288"/>
                    <a:pt x="120967" y="17050"/>
                  </a:cubicBezTo>
                  <a:cubicBezTo>
                    <a:pt x="122491" y="17526"/>
                    <a:pt x="123920" y="17907"/>
                    <a:pt x="125254" y="18288"/>
                  </a:cubicBezTo>
                  <a:cubicBezTo>
                    <a:pt x="131159" y="19907"/>
                    <a:pt x="137065" y="21050"/>
                    <a:pt x="142684" y="21908"/>
                  </a:cubicBezTo>
                  <a:cubicBezTo>
                    <a:pt x="126111" y="10096"/>
                    <a:pt x="109252" y="2381"/>
                    <a:pt x="93250" y="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1" name="Google Shape;51;p2"/>
            <p:cNvSpPr/>
            <p:nvPr/>
          </p:nvSpPr>
          <p:spPr>
            <a:xfrm>
              <a:off x="2273383" y="2003242"/>
              <a:ext cx="239077" cy="117377"/>
            </a:xfrm>
            <a:custGeom>
              <a:rect b="b" l="l" r="r" t="t"/>
              <a:pathLst>
                <a:path extrusionOk="0" h="117377" w="239077">
                  <a:moveTo>
                    <a:pt x="176784" y="28"/>
                  </a:moveTo>
                  <a:cubicBezTo>
                    <a:pt x="172021" y="-353"/>
                    <a:pt x="167069" y="3172"/>
                    <a:pt x="168307" y="7648"/>
                  </a:cubicBezTo>
                  <a:cubicBezTo>
                    <a:pt x="168402" y="8029"/>
                    <a:pt x="168593" y="8696"/>
                    <a:pt x="168783" y="9744"/>
                  </a:cubicBezTo>
                  <a:cubicBezTo>
                    <a:pt x="169259" y="11553"/>
                    <a:pt x="169831" y="13554"/>
                    <a:pt x="170307" y="15840"/>
                  </a:cubicBezTo>
                  <a:cubicBezTo>
                    <a:pt x="172117" y="24126"/>
                    <a:pt x="173546" y="32985"/>
                    <a:pt x="174307" y="41652"/>
                  </a:cubicBezTo>
                  <a:cubicBezTo>
                    <a:pt x="174403" y="43272"/>
                    <a:pt x="174498" y="44891"/>
                    <a:pt x="174593" y="46605"/>
                  </a:cubicBezTo>
                  <a:cubicBezTo>
                    <a:pt x="174974" y="52701"/>
                    <a:pt x="175070" y="59178"/>
                    <a:pt x="174974" y="65941"/>
                  </a:cubicBezTo>
                  <a:cubicBezTo>
                    <a:pt x="174974" y="67275"/>
                    <a:pt x="174974" y="68418"/>
                    <a:pt x="174879" y="69751"/>
                  </a:cubicBezTo>
                  <a:cubicBezTo>
                    <a:pt x="166878" y="65655"/>
                    <a:pt x="158972" y="61464"/>
                    <a:pt x="151447" y="57273"/>
                  </a:cubicBezTo>
                  <a:cubicBezTo>
                    <a:pt x="148114" y="55368"/>
                    <a:pt x="144875" y="53559"/>
                    <a:pt x="141827" y="51749"/>
                  </a:cubicBezTo>
                  <a:cubicBezTo>
                    <a:pt x="140398" y="50892"/>
                    <a:pt x="139065" y="50034"/>
                    <a:pt x="137827" y="49272"/>
                  </a:cubicBezTo>
                  <a:cubicBezTo>
                    <a:pt x="128873" y="43653"/>
                    <a:pt x="120682" y="37747"/>
                    <a:pt x="113252" y="31842"/>
                  </a:cubicBezTo>
                  <a:cubicBezTo>
                    <a:pt x="110680" y="29746"/>
                    <a:pt x="108395" y="27841"/>
                    <a:pt x="106394" y="26127"/>
                  </a:cubicBezTo>
                  <a:cubicBezTo>
                    <a:pt x="105251" y="25079"/>
                    <a:pt x="104394" y="24507"/>
                    <a:pt x="104013" y="24126"/>
                  </a:cubicBezTo>
                  <a:cubicBezTo>
                    <a:pt x="100203" y="20602"/>
                    <a:pt x="92773" y="22031"/>
                    <a:pt x="91059" y="26698"/>
                  </a:cubicBezTo>
                  <a:cubicBezTo>
                    <a:pt x="90964" y="26793"/>
                    <a:pt x="90202" y="28984"/>
                    <a:pt x="89821" y="29842"/>
                  </a:cubicBezTo>
                  <a:cubicBezTo>
                    <a:pt x="88773" y="32413"/>
                    <a:pt x="87439" y="35366"/>
                    <a:pt x="86106" y="38509"/>
                  </a:cubicBezTo>
                  <a:cubicBezTo>
                    <a:pt x="82105" y="47558"/>
                    <a:pt x="77724" y="56893"/>
                    <a:pt x="72962" y="65941"/>
                  </a:cubicBezTo>
                  <a:cubicBezTo>
                    <a:pt x="72295" y="67180"/>
                    <a:pt x="71628" y="68513"/>
                    <a:pt x="70866" y="69751"/>
                  </a:cubicBezTo>
                  <a:cubicBezTo>
                    <a:pt x="69532" y="72228"/>
                    <a:pt x="68104" y="74800"/>
                    <a:pt x="66580" y="77371"/>
                  </a:cubicBezTo>
                  <a:cubicBezTo>
                    <a:pt x="62770" y="84039"/>
                    <a:pt x="58674" y="90801"/>
                    <a:pt x="54578" y="97374"/>
                  </a:cubicBezTo>
                  <a:cubicBezTo>
                    <a:pt x="53340" y="94897"/>
                    <a:pt x="52006" y="92611"/>
                    <a:pt x="50768" y="89944"/>
                  </a:cubicBezTo>
                  <a:cubicBezTo>
                    <a:pt x="48101" y="84325"/>
                    <a:pt x="45815" y="78800"/>
                    <a:pt x="43910" y="73276"/>
                  </a:cubicBezTo>
                  <a:cubicBezTo>
                    <a:pt x="43339" y="71561"/>
                    <a:pt x="42767" y="69751"/>
                    <a:pt x="42101" y="67942"/>
                  </a:cubicBezTo>
                  <a:cubicBezTo>
                    <a:pt x="39624" y="60322"/>
                    <a:pt x="37529" y="52035"/>
                    <a:pt x="35814" y="43653"/>
                  </a:cubicBezTo>
                  <a:cubicBezTo>
                    <a:pt x="35243" y="40700"/>
                    <a:pt x="34671" y="37938"/>
                    <a:pt x="34195" y="35461"/>
                  </a:cubicBezTo>
                  <a:cubicBezTo>
                    <a:pt x="34004" y="34604"/>
                    <a:pt x="33719" y="32604"/>
                    <a:pt x="33623" y="32509"/>
                  </a:cubicBezTo>
                  <a:cubicBezTo>
                    <a:pt x="32956" y="28032"/>
                    <a:pt x="27146" y="26698"/>
                    <a:pt x="22955" y="28318"/>
                  </a:cubicBezTo>
                  <a:cubicBezTo>
                    <a:pt x="18764" y="36223"/>
                    <a:pt x="15240" y="44796"/>
                    <a:pt x="11811" y="53463"/>
                  </a:cubicBezTo>
                  <a:cubicBezTo>
                    <a:pt x="10954" y="55654"/>
                    <a:pt x="10001" y="57845"/>
                    <a:pt x="9144" y="60036"/>
                  </a:cubicBezTo>
                  <a:cubicBezTo>
                    <a:pt x="5715" y="69656"/>
                    <a:pt x="2572" y="79562"/>
                    <a:pt x="0" y="89659"/>
                  </a:cubicBezTo>
                  <a:cubicBezTo>
                    <a:pt x="762" y="88992"/>
                    <a:pt x="1048" y="88801"/>
                    <a:pt x="1905" y="88039"/>
                  </a:cubicBezTo>
                  <a:cubicBezTo>
                    <a:pt x="6382" y="83848"/>
                    <a:pt x="10859" y="78895"/>
                    <a:pt x="14764" y="73085"/>
                  </a:cubicBezTo>
                  <a:cubicBezTo>
                    <a:pt x="15430" y="72132"/>
                    <a:pt x="16002" y="71275"/>
                    <a:pt x="16573" y="70227"/>
                  </a:cubicBezTo>
                  <a:cubicBezTo>
                    <a:pt x="18764" y="66703"/>
                    <a:pt x="21050" y="62607"/>
                    <a:pt x="23336" y="58226"/>
                  </a:cubicBezTo>
                  <a:cubicBezTo>
                    <a:pt x="23431" y="57940"/>
                    <a:pt x="23527" y="57655"/>
                    <a:pt x="23717" y="57464"/>
                  </a:cubicBezTo>
                  <a:cubicBezTo>
                    <a:pt x="24860" y="62131"/>
                    <a:pt x="25908" y="66989"/>
                    <a:pt x="27337" y="71371"/>
                  </a:cubicBezTo>
                  <a:cubicBezTo>
                    <a:pt x="27908" y="73276"/>
                    <a:pt x="28670" y="75180"/>
                    <a:pt x="29337" y="76990"/>
                  </a:cubicBezTo>
                  <a:cubicBezTo>
                    <a:pt x="31432" y="82801"/>
                    <a:pt x="33909" y="88611"/>
                    <a:pt x="36671" y="94516"/>
                  </a:cubicBezTo>
                  <a:cubicBezTo>
                    <a:pt x="39053" y="99564"/>
                    <a:pt x="41529" y="104327"/>
                    <a:pt x="43910" y="108709"/>
                  </a:cubicBezTo>
                  <a:cubicBezTo>
                    <a:pt x="44768" y="110232"/>
                    <a:pt x="47054" y="113947"/>
                    <a:pt x="47244" y="114233"/>
                  </a:cubicBezTo>
                  <a:cubicBezTo>
                    <a:pt x="49911" y="118519"/>
                    <a:pt x="57721" y="118424"/>
                    <a:pt x="60674" y="113947"/>
                  </a:cubicBezTo>
                  <a:cubicBezTo>
                    <a:pt x="60770" y="113852"/>
                    <a:pt x="65246" y="106708"/>
                    <a:pt x="66865" y="104136"/>
                  </a:cubicBezTo>
                  <a:cubicBezTo>
                    <a:pt x="71533" y="96707"/>
                    <a:pt x="76105" y="89182"/>
                    <a:pt x="80296" y="81753"/>
                  </a:cubicBezTo>
                  <a:cubicBezTo>
                    <a:pt x="81820" y="79086"/>
                    <a:pt x="83248" y="76514"/>
                    <a:pt x="84677" y="73942"/>
                  </a:cubicBezTo>
                  <a:cubicBezTo>
                    <a:pt x="85439" y="72609"/>
                    <a:pt x="86106" y="71180"/>
                    <a:pt x="86773" y="69942"/>
                  </a:cubicBezTo>
                  <a:cubicBezTo>
                    <a:pt x="91726" y="60702"/>
                    <a:pt x="96298" y="51177"/>
                    <a:pt x="100298" y="41843"/>
                  </a:cubicBezTo>
                  <a:cubicBezTo>
                    <a:pt x="100584" y="41176"/>
                    <a:pt x="100965" y="40414"/>
                    <a:pt x="101346" y="39557"/>
                  </a:cubicBezTo>
                  <a:cubicBezTo>
                    <a:pt x="101727" y="39843"/>
                    <a:pt x="101918" y="40128"/>
                    <a:pt x="102298" y="40414"/>
                  </a:cubicBezTo>
                  <a:cubicBezTo>
                    <a:pt x="110109" y="46605"/>
                    <a:pt x="118777" y="52797"/>
                    <a:pt x="128206" y="58702"/>
                  </a:cubicBezTo>
                  <a:cubicBezTo>
                    <a:pt x="129540" y="59559"/>
                    <a:pt x="130969" y="60417"/>
                    <a:pt x="132397" y="61369"/>
                  </a:cubicBezTo>
                  <a:cubicBezTo>
                    <a:pt x="135541" y="63274"/>
                    <a:pt x="138779" y="65179"/>
                    <a:pt x="142208" y="67180"/>
                  </a:cubicBezTo>
                  <a:cubicBezTo>
                    <a:pt x="150019" y="71561"/>
                    <a:pt x="158496" y="76038"/>
                    <a:pt x="166783" y="80229"/>
                  </a:cubicBezTo>
                  <a:cubicBezTo>
                    <a:pt x="169736" y="81753"/>
                    <a:pt x="177641" y="85658"/>
                    <a:pt x="177737" y="85753"/>
                  </a:cubicBezTo>
                  <a:cubicBezTo>
                    <a:pt x="182594" y="88134"/>
                    <a:pt x="189167" y="85182"/>
                    <a:pt x="189452" y="80610"/>
                  </a:cubicBezTo>
                  <a:cubicBezTo>
                    <a:pt x="189452" y="80419"/>
                    <a:pt x="189643" y="77562"/>
                    <a:pt x="189738" y="76419"/>
                  </a:cubicBezTo>
                  <a:cubicBezTo>
                    <a:pt x="189929" y="73085"/>
                    <a:pt x="189929" y="69370"/>
                    <a:pt x="190024" y="65560"/>
                  </a:cubicBezTo>
                  <a:cubicBezTo>
                    <a:pt x="190119" y="58702"/>
                    <a:pt x="190024" y="51939"/>
                    <a:pt x="189643" y="45558"/>
                  </a:cubicBezTo>
                  <a:cubicBezTo>
                    <a:pt x="189547" y="43748"/>
                    <a:pt x="189357" y="42034"/>
                    <a:pt x="189167" y="40414"/>
                  </a:cubicBezTo>
                  <a:cubicBezTo>
                    <a:pt x="188690" y="34413"/>
                    <a:pt x="187452" y="28508"/>
                    <a:pt x="186404" y="22602"/>
                  </a:cubicBezTo>
                  <a:cubicBezTo>
                    <a:pt x="188500" y="24031"/>
                    <a:pt x="190500" y="25555"/>
                    <a:pt x="192691" y="26984"/>
                  </a:cubicBezTo>
                  <a:cubicBezTo>
                    <a:pt x="196596" y="29460"/>
                    <a:pt x="200406" y="31651"/>
                    <a:pt x="204216" y="33556"/>
                  </a:cubicBezTo>
                  <a:cubicBezTo>
                    <a:pt x="205740" y="34318"/>
                    <a:pt x="207264" y="35176"/>
                    <a:pt x="208883" y="35938"/>
                  </a:cubicBezTo>
                  <a:cubicBezTo>
                    <a:pt x="216027" y="39367"/>
                    <a:pt x="223647" y="42224"/>
                    <a:pt x="231172" y="44701"/>
                  </a:cubicBezTo>
                  <a:cubicBezTo>
                    <a:pt x="233839" y="45558"/>
                    <a:pt x="236315" y="46320"/>
                    <a:pt x="238506" y="46891"/>
                  </a:cubicBezTo>
                  <a:cubicBezTo>
                    <a:pt x="238792" y="46986"/>
                    <a:pt x="238792" y="46986"/>
                    <a:pt x="239078" y="47082"/>
                  </a:cubicBezTo>
                  <a:cubicBezTo>
                    <a:pt x="235077" y="40700"/>
                    <a:pt x="230600" y="34985"/>
                    <a:pt x="226219" y="28984"/>
                  </a:cubicBezTo>
                  <a:cubicBezTo>
                    <a:pt x="223171" y="27746"/>
                    <a:pt x="220028" y="26793"/>
                    <a:pt x="217170" y="25460"/>
                  </a:cubicBezTo>
                  <a:cubicBezTo>
                    <a:pt x="215741" y="24793"/>
                    <a:pt x="214408" y="24126"/>
                    <a:pt x="212979" y="23364"/>
                  </a:cubicBezTo>
                  <a:cubicBezTo>
                    <a:pt x="209645" y="21650"/>
                    <a:pt x="206026" y="19555"/>
                    <a:pt x="202406" y="17364"/>
                  </a:cubicBezTo>
                  <a:cubicBezTo>
                    <a:pt x="197168" y="14125"/>
                    <a:pt x="192214" y="10506"/>
                    <a:pt x="187452" y="6886"/>
                  </a:cubicBezTo>
                  <a:cubicBezTo>
                    <a:pt x="185738" y="5648"/>
                    <a:pt x="184213" y="4410"/>
                    <a:pt x="182880" y="3362"/>
                  </a:cubicBezTo>
                  <a:cubicBezTo>
                    <a:pt x="182118" y="2695"/>
                    <a:pt x="181546" y="2219"/>
                    <a:pt x="181261" y="2028"/>
                  </a:cubicBezTo>
                  <a:cubicBezTo>
                    <a:pt x="179927" y="790"/>
                    <a:pt x="178403" y="219"/>
                    <a:pt x="176784" y="28"/>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2" name="Google Shape;52;p2"/>
            <p:cNvSpPr/>
            <p:nvPr/>
          </p:nvSpPr>
          <p:spPr>
            <a:xfrm>
              <a:off x="2263638" y="2072955"/>
              <a:ext cx="285969" cy="145129"/>
            </a:xfrm>
            <a:custGeom>
              <a:rect b="b" l="l" r="r" t="t"/>
              <a:pathLst>
                <a:path extrusionOk="0" h="145129" w="285969">
                  <a:moveTo>
                    <a:pt x="232439" y="229"/>
                  </a:moveTo>
                  <a:cubicBezTo>
                    <a:pt x="229676" y="896"/>
                    <a:pt x="227295" y="2991"/>
                    <a:pt x="227105" y="6039"/>
                  </a:cubicBezTo>
                  <a:cubicBezTo>
                    <a:pt x="227105" y="6229"/>
                    <a:pt x="227105" y="8611"/>
                    <a:pt x="227009" y="9658"/>
                  </a:cubicBezTo>
                  <a:cubicBezTo>
                    <a:pt x="226819" y="12611"/>
                    <a:pt x="226533" y="16040"/>
                    <a:pt x="226248" y="19564"/>
                  </a:cubicBezTo>
                  <a:cubicBezTo>
                    <a:pt x="225390" y="29756"/>
                    <a:pt x="224247" y="40043"/>
                    <a:pt x="222628" y="49663"/>
                  </a:cubicBezTo>
                  <a:cubicBezTo>
                    <a:pt x="222152" y="52330"/>
                    <a:pt x="221771" y="54997"/>
                    <a:pt x="221199" y="57474"/>
                  </a:cubicBezTo>
                  <a:cubicBezTo>
                    <a:pt x="220151" y="62808"/>
                    <a:pt x="218818" y="68332"/>
                    <a:pt x="217294" y="73857"/>
                  </a:cubicBezTo>
                  <a:cubicBezTo>
                    <a:pt x="215294" y="81191"/>
                    <a:pt x="213008" y="88240"/>
                    <a:pt x="210722" y="94812"/>
                  </a:cubicBezTo>
                  <a:cubicBezTo>
                    <a:pt x="210531" y="95288"/>
                    <a:pt x="210531" y="95669"/>
                    <a:pt x="210341" y="96146"/>
                  </a:cubicBezTo>
                  <a:cubicBezTo>
                    <a:pt x="208341" y="95193"/>
                    <a:pt x="206245" y="94240"/>
                    <a:pt x="203959" y="93193"/>
                  </a:cubicBezTo>
                  <a:cubicBezTo>
                    <a:pt x="193672" y="88145"/>
                    <a:pt x="183385" y="82715"/>
                    <a:pt x="173669" y="77000"/>
                  </a:cubicBezTo>
                  <a:cubicBezTo>
                    <a:pt x="171765" y="75857"/>
                    <a:pt x="169859" y="74810"/>
                    <a:pt x="168050" y="73666"/>
                  </a:cubicBezTo>
                  <a:cubicBezTo>
                    <a:pt x="165097" y="71857"/>
                    <a:pt x="162049" y="69856"/>
                    <a:pt x="158906" y="67856"/>
                  </a:cubicBezTo>
                  <a:cubicBezTo>
                    <a:pt x="150048" y="62141"/>
                    <a:pt x="141094" y="55950"/>
                    <a:pt x="132617" y="49663"/>
                  </a:cubicBezTo>
                  <a:cubicBezTo>
                    <a:pt x="129664" y="47473"/>
                    <a:pt x="122997" y="42425"/>
                    <a:pt x="122425" y="41948"/>
                  </a:cubicBezTo>
                  <a:cubicBezTo>
                    <a:pt x="122044" y="41663"/>
                    <a:pt x="121758" y="41472"/>
                    <a:pt x="121663" y="41377"/>
                  </a:cubicBezTo>
                  <a:cubicBezTo>
                    <a:pt x="117853" y="38329"/>
                    <a:pt x="111662" y="39948"/>
                    <a:pt x="110233" y="44329"/>
                  </a:cubicBezTo>
                  <a:cubicBezTo>
                    <a:pt x="110138" y="44520"/>
                    <a:pt x="109376" y="46996"/>
                    <a:pt x="108995" y="48044"/>
                  </a:cubicBezTo>
                  <a:cubicBezTo>
                    <a:pt x="107947" y="50997"/>
                    <a:pt x="106709" y="54236"/>
                    <a:pt x="105280" y="57855"/>
                  </a:cubicBezTo>
                  <a:cubicBezTo>
                    <a:pt x="101280" y="68142"/>
                    <a:pt x="96612" y="78715"/>
                    <a:pt x="91469" y="88716"/>
                  </a:cubicBezTo>
                  <a:cubicBezTo>
                    <a:pt x="91088" y="89573"/>
                    <a:pt x="90611" y="90335"/>
                    <a:pt x="90231" y="91192"/>
                  </a:cubicBezTo>
                  <a:cubicBezTo>
                    <a:pt x="88326" y="94812"/>
                    <a:pt x="86230" y="98622"/>
                    <a:pt x="83944" y="102622"/>
                  </a:cubicBezTo>
                  <a:cubicBezTo>
                    <a:pt x="79467" y="110433"/>
                    <a:pt x="74609" y="118529"/>
                    <a:pt x="69657" y="126149"/>
                  </a:cubicBezTo>
                  <a:cubicBezTo>
                    <a:pt x="69180" y="126911"/>
                    <a:pt x="68704" y="127769"/>
                    <a:pt x="67942" y="128912"/>
                  </a:cubicBezTo>
                  <a:cubicBezTo>
                    <a:pt x="67656" y="128626"/>
                    <a:pt x="67466" y="128435"/>
                    <a:pt x="67180" y="128149"/>
                  </a:cubicBezTo>
                  <a:cubicBezTo>
                    <a:pt x="61846" y="123006"/>
                    <a:pt x="56322" y="117196"/>
                    <a:pt x="51178" y="111100"/>
                  </a:cubicBezTo>
                  <a:cubicBezTo>
                    <a:pt x="47844" y="107195"/>
                    <a:pt x="44796" y="103289"/>
                    <a:pt x="42034" y="99384"/>
                  </a:cubicBezTo>
                  <a:cubicBezTo>
                    <a:pt x="40034" y="96527"/>
                    <a:pt x="37938" y="93574"/>
                    <a:pt x="35938" y="90335"/>
                  </a:cubicBezTo>
                  <a:cubicBezTo>
                    <a:pt x="30985" y="82429"/>
                    <a:pt x="26413" y="73857"/>
                    <a:pt x="22127" y="65285"/>
                  </a:cubicBezTo>
                  <a:cubicBezTo>
                    <a:pt x="20603" y="62237"/>
                    <a:pt x="19365" y="59474"/>
                    <a:pt x="18222" y="56998"/>
                  </a:cubicBezTo>
                  <a:cubicBezTo>
                    <a:pt x="17841" y="56140"/>
                    <a:pt x="16888" y="54045"/>
                    <a:pt x="16793" y="53854"/>
                  </a:cubicBezTo>
                  <a:cubicBezTo>
                    <a:pt x="14221" y="47758"/>
                    <a:pt x="3648" y="49473"/>
                    <a:pt x="3363" y="56045"/>
                  </a:cubicBezTo>
                  <a:cubicBezTo>
                    <a:pt x="3363" y="56426"/>
                    <a:pt x="3172" y="57188"/>
                    <a:pt x="3077" y="58331"/>
                  </a:cubicBezTo>
                  <a:cubicBezTo>
                    <a:pt x="2982" y="60236"/>
                    <a:pt x="2791" y="62427"/>
                    <a:pt x="2505" y="64808"/>
                  </a:cubicBezTo>
                  <a:cubicBezTo>
                    <a:pt x="1934" y="70619"/>
                    <a:pt x="1172" y="76333"/>
                    <a:pt x="219" y="81858"/>
                  </a:cubicBezTo>
                  <a:cubicBezTo>
                    <a:pt x="219" y="81953"/>
                    <a:pt x="219" y="81953"/>
                    <a:pt x="219" y="82048"/>
                  </a:cubicBezTo>
                  <a:cubicBezTo>
                    <a:pt x="219" y="82144"/>
                    <a:pt x="219" y="82239"/>
                    <a:pt x="124" y="82334"/>
                  </a:cubicBezTo>
                  <a:cubicBezTo>
                    <a:pt x="-257" y="95383"/>
                    <a:pt x="219" y="108433"/>
                    <a:pt x="1838" y="121196"/>
                  </a:cubicBezTo>
                  <a:cubicBezTo>
                    <a:pt x="3934" y="117005"/>
                    <a:pt x="6030" y="112338"/>
                    <a:pt x="7934" y="107290"/>
                  </a:cubicBezTo>
                  <a:cubicBezTo>
                    <a:pt x="9363" y="103385"/>
                    <a:pt x="10506" y="99479"/>
                    <a:pt x="11554" y="95574"/>
                  </a:cubicBezTo>
                  <a:cubicBezTo>
                    <a:pt x="12316" y="92526"/>
                    <a:pt x="13173" y="89288"/>
                    <a:pt x="13745" y="85858"/>
                  </a:cubicBezTo>
                  <a:cubicBezTo>
                    <a:pt x="14126" y="84049"/>
                    <a:pt x="14221" y="82048"/>
                    <a:pt x="14507" y="80144"/>
                  </a:cubicBezTo>
                  <a:cubicBezTo>
                    <a:pt x="17459" y="85668"/>
                    <a:pt x="20317" y="91192"/>
                    <a:pt x="23460" y="96336"/>
                  </a:cubicBezTo>
                  <a:cubicBezTo>
                    <a:pt x="25556" y="99765"/>
                    <a:pt x="27556" y="102908"/>
                    <a:pt x="29747" y="105956"/>
                  </a:cubicBezTo>
                  <a:cubicBezTo>
                    <a:pt x="32795" y="110147"/>
                    <a:pt x="36128" y="114338"/>
                    <a:pt x="39558" y="118434"/>
                  </a:cubicBezTo>
                  <a:cubicBezTo>
                    <a:pt x="44987" y="124911"/>
                    <a:pt x="50702" y="130912"/>
                    <a:pt x="56417" y="136341"/>
                  </a:cubicBezTo>
                  <a:cubicBezTo>
                    <a:pt x="58417" y="138246"/>
                    <a:pt x="60227" y="139961"/>
                    <a:pt x="61941" y="141485"/>
                  </a:cubicBezTo>
                  <a:cubicBezTo>
                    <a:pt x="62989" y="142342"/>
                    <a:pt x="63560" y="143104"/>
                    <a:pt x="64037" y="143485"/>
                  </a:cubicBezTo>
                  <a:cubicBezTo>
                    <a:pt x="67275" y="146247"/>
                    <a:pt x="72705" y="145390"/>
                    <a:pt x="75086" y="141961"/>
                  </a:cubicBezTo>
                  <a:cubicBezTo>
                    <a:pt x="75181" y="141865"/>
                    <a:pt x="80134" y="134531"/>
                    <a:pt x="81849" y="131769"/>
                  </a:cubicBezTo>
                  <a:cubicBezTo>
                    <a:pt x="86897" y="123958"/>
                    <a:pt x="91850" y="115767"/>
                    <a:pt x="96422" y="107766"/>
                  </a:cubicBezTo>
                  <a:cubicBezTo>
                    <a:pt x="98708" y="103670"/>
                    <a:pt x="100899" y="99765"/>
                    <a:pt x="102899" y="95955"/>
                  </a:cubicBezTo>
                  <a:cubicBezTo>
                    <a:pt x="103375" y="95098"/>
                    <a:pt x="103756" y="94240"/>
                    <a:pt x="104232" y="93383"/>
                  </a:cubicBezTo>
                  <a:cubicBezTo>
                    <a:pt x="109566" y="83001"/>
                    <a:pt x="114329" y="72142"/>
                    <a:pt x="118425" y="61474"/>
                  </a:cubicBezTo>
                  <a:cubicBezTo>
                    <a:pt x="119091" y="59665"/>
                    <a:pt x="119568" y="58236"/>
                    <a:pt x="120234" y="56617"/>
                  </a:cubicBezTo>
                  <a:cubicBezTo>
                    <a:pt x="121282" y="57379"/>
                    <a:pt x="122234" y="58141"/>
                    <a:pt x="123377" y="58998"/>
                  </a:cubicBezTo>
                  <a:cubicBezTo>
                    <a:pt x="132045" y="65475"/>
                    <a:pt x="141094" y="71857"/>
                    <a:pt x="150238" y="77762"/>
                  </a:cubicBezTo>
                  <a:cubicBezTo>
                    <a:pt x="153476" y="79858"/>
                    <a:pt x="156620" y="81763"/>
                    <a:pt x="159763" y="83668"/>
                  </a:cubicBezTo>
                  <a:cubicBezTo>
                    <a:pt x="161668" y="84811"/>
                    <a:pt x="163573" y="85954"/>
                    <a:pt x="165573" y="87097"/>
                  </a:cubicBezTo>
                  <a:cubicBezTo>
                    <a:pt x="175575" y="92907"/>
                    <a:pt x="186243" y="98527"/>
                    <a:pt x="196720" y="103765"/>
                  </a:cubicBezTo>
                  <a:cubicBezTo>
                    <a:pt x="200435" y="105575"/>
                    <a:pt x="203864" y="107195"/>
                    <a:pt x="206912" y="108623"/>
                  </a:cubicBezTo>
                  <a:cubicBezTo>
                    <a:pt x="207959" y="109099"/>
                    <a:pt x="210626" y="110338"/>
                    <a:pt x="210817" y="110338"/>
                  </a:cubicBezTo>
                  <a:cubicBezTo>
                    <a:pt x="214627" y="112052"/>
                    <a:pt x="219390" y="110338"/>
                    <a:pt x="220818" y="106813"/>
                  </a:cubicBezTo>
                  <a:cubicBezTo>
                    <a:pt x="221009" y="106337"/>
                    <a:pt x="221199" y="105575"/>
                    <a:pt x="221676" y="104432"/>
                  </a:cubicBezTo>
                  <a:cubicBezTo>
                    <a:pt x="222342" y="102527"/>
                    <a:pt x="223200" y="100432"/>
                    <a:pt x="224057" y="98050"/>
                  </a:cubicBezTo>
                  <a:cubicBezTo>
                    <a:pt x="226438" y="91288"/>
                    <a:pt x="228724" y="83954"/>
                    <a:pt x="230819" y="76333"/>
                  </a:cubicBezTo>
                  <a:cubicBezTo>
                    <a:pt x="232439" y="70523"/>
                    <a:pt x="233772" y="64808"/>
                    <a:pt x="234915" y="59188"/>
                  </a:cubicBezTo>
                  <a:cubicBezTo>
                    <a:pt x="235487" y="56521"/>
                    <a:pt x="235868" y="53854"/>
                    <a:pt x="236344" y="50997"/>
                  </a:cubicBezTo>
                  <a:cubicBezTo>
                    <a:pt x="237773" y="42615"/>
                    <a:pt x="238630" y="33662"/>
                    <a:pt x="239392" y="24708"/>
                  </a:cubicBezTo>
                  <a:cubicBezTo>
                    <a:pt x="241868" y="27946"/>
                    <a:pt x="244345" y="31280"/>
                    <a:pt x="247012" y="34328"/>
                  </a:cubicBezTo>
                  <a:cubicBezTo>
                    <a:pt x="251108" y="39091"/>
                    <a:pt x="255013" y="43282"/>
                    <a:pt x="258823" y="46901"/>
                  </a:cubicBezTo>
                  <a:cubicBezTo>
                    <a:pt x="259871" y="47854"/>
                    <a:pt x="260918" y="48902"/>
                    <a:pt x="262061" y="49854"/>
                  </a:cubicBezTo>
                  <a:cubicBezTo>
                    <a:pt x="268539" y="55474"/>
                    <a:pt x="275206" y="60046"/>
                    <a:pt x="281874" y="63761"/>
                  </a:cubicBezTo>
                  <a:cubicBezTo>
                    <a:pt x="283683" y="64713"/>
                    <a:pt x="284541" y="64999"/>
                    <a:pt x="285969" y="65761"/>
                  </a:cubicBezTo>
                  <a:cubicBezTo>
                    <a:pt x="284636" y="59760"/>
                    <a:pt x="283112" y="53664"/>
                    <a:pt x="281302" y="47663"/>
                  </a:cubicBezTo>
                  <a:cubicBezTo>
                    <a:pt x="278159" y="45568"/>
                    <a:pt x="275111" y="43853"/>
                    <a:pt x="272063" y="41186"/>
                  </a:cubicBezTo>
                  <a:cubicBezTo>
                    <a:pt x="271110" y="40329"/>
                    <a:pt x="270253" y="39472"/>
                    <a:pt x="269301" y="38614"/>
                  </a:cubicBezTo>
                  <a:cubicBezTo>
                    <a:pt x="265872" y="35376"/>
                    <a:pt x="262061" y="31471"/>
                    <a:pt x="258251" y="26994"/>
                  </a:cubicBezTo>
                  <a:cubicBezTo>
                    <a:pt x="253775" y="21755"/>
                    <a:pt x="249489" y="16135"/>
                    <a:pt x="245298" y="10421"/>
                  </a:cubicBezTo>
                  <a:cubicBezTo>
                    <a:pt x="243869" y="8420"/>
                    <a:pt x="240249" y="3181"/>
                    <a:pt x="240059" y="2896"/>
                  </a:cubicBezTo>
                  <a:cubicBezTo>
                    <a:pt x="238535" y="324"/>
                    <a:pt x="235296" y="-438"/>
                    <a:pt x="232439" y="22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3" name="Google Shape;53;p2"/>
            <p:cNvSpPr/>
            <p:nvPr/>
          </p:nvSpPr>
          <p:spPr>
            <a:xfrm>
              <a:off x="2273641" y="2166007"/>
              <a:ext cx="281205" cy="143241"/>
            </a:xfrm>
            <a:custGeom>
              <a:rect b="b" l="l" r="r" t="t"/>
              <a:pathLst>
                <a:path extrusionOk="0" h="143241" w="281205">
                  <a:moveTo>
                    <a:pt x="255678" y="45"/>
                  </a:moveTo>
                  <a:cubicBezTo>
                    <a:pt x="253107" y="331"/>
                    <a:pt x="250535" y="1855"/>
                    <a:pt x="249773" y="4618"/>
                  </a:cubicBezTo>
                  <a:cubicBezTo>
                    <a:pt x="249773" y="4808"/>
                    <a:pt x="247010" y="14904"/>
                    <a:pt x="245867" y="18619"/>
                  </a:cubicBezTo>
                  <a:cubicBezTo>
                    <a:pt x="242724" y="29192"/>
                    <a:pt x="239391" y="39765"/>
                    <a:pt x="235961" y="49576"/>
                  </a:cubicBezTo>
                  <a:cubicBezTo>
                    <a:pt x="234818" y="52909"/>
                    <a:pt x="233675" y="56053"/>
                    <a:pt x="232628" y="59005"/>
                  </a:cubicBezTo>
                  <a:cubicBezTo>
                    <a:pt x="231866" y="61101"/>
                    <a:pt x="231104" y="63196"/>
                    <a:pt x="230247" y="65292"/>
                  </a:cubicBezTo>
                  <a:cubicBezTo>
                    <a:pt x="226341" y="75103"/>
                    <a:pt x="222055" y="84818"/>
                    <a:pt x="217674" y="93962"/>
                  </a:cubicBezTo>
                  <a:cubicBezTo>
                    <a:pt x="216911" y="95581"/>
                    <a:pt x="216150" y="97201"/>
                    <a:pt x="215007" y="99486"/>
                  </a:cubicBezTo>
                  <a:cubicBezTo>
                    <a:pt x="213006" y="98344"/>
                    <a:pt x="211006" y="97201"/>
                    <a:pt x="208720" y="95867"/>
                  </a:cubicBezTo>
                  <a:cubicBezTo>
                    <a:pt x="199005" y="90247"/>
                    <a:pt x="189099" y="84151"/>
                    <a:pt x="179478" y="77769"/>
                  </a:cubicBezTo>
                  <a:cubicBezTo>
                    <a:pt x="177954" y="76722"/>
                    <a:pt x="170620" y="71673"/>
                    <a:pt x="168429" y="70150"/>
                  </a:cubicBezTo>
                  <a:cubicBezTo>
                    <a:pt x="160333" y="64530"/>
                    <a:pt x="151951" y="58434"/>
                    <a:pt x="143759" y="52338"/>
                  </a:cubicBezTo>
                  <a:cubicBezTo>
                    <a:pt x="140902" y="50242"/>
                    <a:pt x="133092" y="44337"/>
                    <a:pt x="132996" y="44242"/>
                  </a:cubicBezTo>
                  <a:cubicBezTo>
                    <a:pt x="129091" y="41194"/>
                    <a:pt x="122995" y="43194"/>
                    <a:pt x="122042" y="47861"/>
                  </a:cubicBezTo>
                  <a:cubicBezTo>
                    <a:pt x="122042" y="47956"/>
                    <a:pt x="121471" y="50052"/>
                    <a:pt x="121281" y="51004"/>
                  </a:cubicBezTo>
                  <a:cubicBezTo>
                    <a:pt x="120614" y="53576"/>
                    <a:pt x="119947" y="56624"/>
                    <a:pt x="119090" y="59862"/>
                  </a:cubicBezTo>
                  <a:cubicBezTo>
                    <a:pt x="116423" y="69102"/>
                    <a:pt x="112994" y="78722"/>
                    <a:pt x="108803" y="88056"/>
                  </a:cubicBezTo>
                  <a:cubicBezTo>
                    <a:pt x="108041" y="89771"/>
                    <a:pt x="107088" y="91581"/>
                    <a:pt x="106231" y="93486"/>
                  </a:cubicBezTo>
                  <a:cubicBezTo>
                    <a:pt x="104612" y="96915"/>
                    <a:pt x="102897" y="100439"/>
                    <a:pt x="100992" y="104154"/>
                  </a:cubicBezTo>
                  <a:cubicBezTo>
                    <a:pt x="97373" y="111202"/>
                    <a:pt x="93372" y="118346"/>
                    <a:pt x="89372" y="125204"/>
                  </a:cubicBezTo>
                  <a:cubicBezTo>
                    <a:pt x="88896" y="126061"/>
                    <a:pt x="88229" y="126919"/>
                    <a:pt x="87467" y="128252"/>
                  </a:cubicBezTo>
                  <a:cubicBezTo>
                    <a:pt x="86038" y="127300"/>
                    <a:pt x="84705" y="126442"/>
                    <a:pt x="83085" y="125394"/>
                  </a:cubicBezTo>
                  <a:cubicBezTo>
                    <a:pt x="75180" y="120156"/>
                    <a:pt x="67179" y="114250"/>
                    <a:pt x="59654" y="107773"/>
                  </a:cubicBezTo>
                  <a:cubicBezTo>
                    <a:pt x="56130" y="104725"/>
                    <a:pt x="52796" y="101582"/>
                    <a:pt x="49652" y="98439"/>
                  </a:cubicBezTo>
                  <a:cubicBezTo>
                    <a:pt x="46128" y="94914"/>
                    <a:pt x="42509" y="91009"/>
                    <a:pt x="38984" y="86818"/>
                  </a:cubicBezTo>
                  <a:cubicBezTo>
                    <a:pt x="32317" y="79008"/>
                    <a:pt x="25935" y="70626"/>
                    <a:pt x="20030" y="62148"/>
                  </a:cubicBezTo>
                  <a:cubicBezTo>
                    <a:pt x="17934" y="59196"/>
                    <a:pt x="16220" y="56434"/>
                    <a:pt x="14600" y="53957"/>
                  </a:cubicBezTo>
                  <a:cubicBezTo>
                    <a:pt x="14029" y="53100"/>
                    <a:pt x="12696" y="50909"/>
                    <a:pt x="12696" y="50814"/>
                  </a:cubicBezTo>
                  <a:cubicBezTo>
                    <a:pt x="8885" y="44527"/>
                    <a:pt x="-1973" y="48813"/>
                    <a:pt x="313" y="55671"/>
                  </a:cubicBezTo>
                  <a:cubicBezTo>
                    <a:pt x="408" y="56053"/>
                    <a:pt x="789" y="56814"/>
                    <a:pt x="1075" y="57862"/>
                  </a:cubicBezTo>
                  <a:cubicBezTo>
                    <a:pt x="1647" y="59672"/>
                    <a:pt x="2123" y="61672"/>
                    <a:pt x="2694" y="63863"/>
                  </a:cubicBezTo>
                  <a:cubicBezTo>
                    <a:pt x="4314" y="70054"/>
                    <a:pt x="5647" y="76341"/>
                    <a:pt x="6409" y="82246"/>
                  </a:cubicBezTo>
                  <a:cubicBezTo>
                    <a:pt x="9933" y="90247"/>
                    <a:pt x="13934" y="97581"/>
                    <a:pt x="18410" y="104535"/>
                  </a:cubicBezTo>
                  <a:cubicBezTo>
                    <a:pt x="18506" y="104725"/>
                    <a:pt x="18601" y="104916"/>
                    <a:pt x="18696" y="105106"/>
                  </a:cubicBezTo>
                  <a:cubicBezTo>
                    <a:pt x="19649" y="99582"/>
                    <a:pt x="20411" y="94057"/>
                    <a:pt x="20220" y="88437"/>
                  </a:cubicBezTo>
                  <a:cubicBezTo>
                    <a:pt x="20125" y="86723"/>
                    <a:pt x="19934" y="85009"/>
                    <a:pt x="19744" y="83199"/>
                  </a:cubicBezTo>
                  <a:cubicBezTo>
                    <a:pt x="22601" y="86913"/>
                    <a:pt x="25364" y="90819"/>
                    <a:pt x="28412" y="94438"/>
                  </a:cubicBezTo>
                  <a:cubicBezTo>
                    <a:pt x="32222" y="98915"/>
                    <a:pt x="35936" y="103011"/>
                    <a:pt x="39747" y="106821"/>
                  </a:cubicBezTo>
                  <a:cubicBezTo>
                    <a:pt x="43080" y="110154"/>
                    <a:pt x="46700" y="113488"/>
                    <a:pt x="50415" y="116727"/>
                  </a:cubicBezTo>
                  <a:cubicBezTo>
                    <a:pt x="58416" y="123585"/>
                    <a:pt x="66798" y="129871"/>
                    <a:pt x="75084" y="135396"/>
                  </a:cubicBezTo>
                  <a:cubicBezTo>
                    <a:pt x="78037" y="137301"/>
                    <a:pt x="80799" y="139111"/>
                    <a:pt x="83181" y="140539"/>
                  </a:cubicBezTo>
                  <a:cubicBezTo>
                    <a:pt x="84609" y="141396"/>
                    <a:pt x="85657" y="142063"/>
                    <a:pt x="86229" y="142349"/>
                  </a:cubicBezTo>
                  <a:cubicBezTo>
                    <a:pt x="89467" y="144159"/>
                    <a:pt x="93753" y="143111"/>
                    <a:pt x="95563" y="140158"/>
                  </a:cubicBezTo>
                  <a:cubicBezTo>
                    <a:pt x="95658" y="140063"/>
                    <a:pt x="99659" y="133395"/>
                    <a:pt x="101088" y="130919"/>
                  </a:cubicBezTo>
                  <a:cubicBezTo>
                    <a:pt x="105183" y="123870"/>
                    <a:pt x="109184" y="116631"/>
                    <a:pt x="112899" y="109393"/>
                  </a:cubicBezTo>
                  <a:cubicBezTo>
                    <a:pt x="114899" y="105583"/>
                    <a:pt x="116804" y="101772"/>
                    <a:pt x="118518" y="98248"/>
                  </a:cubicBezTo>
                  <a:cubicBezTo>
                    <a:pt x="119471" y="96343"/>
                    <a:pt x="120233" y="94343"/>
                    <a:pt x="120995" y="92533"/>
                  </a:cubicBezTo>
                  <a:cubicBezTo>
                    <a:pt x="125376" y="82627"/>
                    <a:pt x="128900" y="72626"/>
                    <a:pt x="131758" y="62911"/>
                  </a:cubicBezTo>
                  <a:cubicBezTo>
                    <a:pt x="132044" y="61863"/>
                    <a:pt x="132139" y="61005"/>
                    <a:pt x="132425" y="60053"/>
                  </a:cubicBezTo>
                  <a:cubicBezTo>
                    <a:pt x="133473" y="60815"/>
                    <a:pt x="134330" y="61482"/>
                    <a:pt x="134997" y="61958"/>
                  </a:cubicBezTo>
                  <a:cubicBezTo>
                    <a:pt x="143283" y="68149"/>
                    <a:pt x="151760" y="74245"/>
                    <a:pt x="159952" y="79960"/>
                  </a:cubicBezTo>
                  <a:cubicBezTo>
                    <a:pt x="162143" y="81484"/>
                    <a:pt x="169858" y="86723"/>
                    <a:pt x="171382" y="87771"/>
                  </a:cubicBezTo>
                  <a:cubicBezTo>
                    <a:pt x="181288" y="94343"/>
                    <a:pt x="191384" y="100629"/>
                    <a:pt x="201291" y="106344"/>
                  </a:cubicBezTo>
                  <a:cubicBezTo>
                    <a:pt x="204719" y="108345"/>
                    <a:pt x="212625" y="112821"/>
                    <a:pt x="213387" y="113203"/>
                  </a:cubicBezTo>
                  <a:cubicBezTo>
                    <a:pt x="213864" y="113488"/>
                    <a:pt x="214244" y="113584"/>
                    <a:pt x="214435" y="113679"/>
                  </a:cubicBezTo>
                  <a:cubicBezTo>
                    <a:pt x="217769" y="115488"/>
                    <a:pt x="222246" y="114155"/>
                    <a:pt x="223960" y="110917"/>
                  </a:cubicBezTo>
                  <a:cubicBezTo>
                    <a:pt x="224055" y="110726"/>
                    <a:pt x="225198" y="108535"/>
                    <a:pt x="225675" y="107583"/>
                  </a:cubicBezTo>
                  <a:cubicBezTo>
                    <a:pt x="227008" y="104916"/>
                    <a:pt x="228437" y="102058"/>
                    <a:pt x="229961" y="98725"/>
                  </a:cubicBezTo>
                  <a:cubicBezTo>
                    <a:pt x="234342" y="89390"/>
                    <a:pt x="238724" y="79484"/>
                    <a:pt x="242629" y="69387"/>
                  </a:cubicBezTo>
                  <a:cubicBezTo>
                    <a:pt x="243486" y="67292"/>
                    <a:pt x="244248" y="65101"/>
                    <a:pt x="245106" y="63006"/>
                  </a:cubicBezTo>
                  <a:cubicBezTo>
                    <a:pt x="246249" y="59862"/>
                    <a:pt x="247487" y="56624"/>
                    <a:pt x="248630" y="53290"/>
                  </a:cubicBezTo>
                  <a:cubicBezTo>
                    <a:pt x="252059" y="43575"/>
                    <a:pt x="255202" y="33193"/>
                    <a:pt x="258250" y="22810"/>
                  </a:cubicBezTo>
                  <a:cubicBezTo>
                    <a:pt x="259202" y="24429"/>
                    <a:pt x="260155" y="26049"/>
                    <a:pt x="261203" y="27573"/>
                  </a:cubicBezTo>
                  <a:cubicBezTo>
                    <a:pt x="262441" y="29383"/>
                    <a:pt x="263679" y="31192"/>
                    <a:pt x="264917" y="32907"/>
                  </a:cubicBezTo>
                  <a:cubicBezTo>
                    <a:pt x="265775" y="34145"/>
                    <a:pt x="266632" y="35383"/>
                    <a:pt x="267489" y="36526"/>
                  </a:cubicBezTo>
                  <a:cubicBezTo>
                    <a:pt x="270442" y="40431"/>
                    <a:pt x="273681" y="44051"/>
                    <a:pt x="276824" y="47385"/>
                  </a:cubicBezTo>
                  <a:cubicBezTo>
                    <a:pt x="277776" y="48433"/>
                    <a:pt x="278633" y="49290"/>
                    <a:pt x="279396" y="50147"/>
                  </a:cubicBezTo>
                  <a:cubicBezTo>
                    <a:pt x="280253" y="44527"/>
                    <a:pt x="280824" y="38622"/>
                    <a:pt x="281205" y="32621"/>
                  </a:cubicBezTo>
                  <a:cubicBezTo>
                    <a:pt x="280348" y="31573"/>
                    <a:pt x="279396" y="30621"/>
                    <a:pt x="278538" y="29478"/>
                  </a:cubicBezTo>
                  <a:cubicBezTo>
                    <a:pt x="277681" y="28335"/>
                    <a:pt x="276824" y="27287"/>
                    <a:pt x="276062" y="26144"/>
                  </a:cubicBezTo>
                  <a:cubicBezTo>
                    <a:pt x="275014" y="24620"/>
                    <a:pt x="273871" y="23001"/>
                    <a:pt x="272728" y="21286"/>
                  </a:cubicBezTo>
                  <a:cubicBezTo>
                    <a:pt x="270251" y="17381"/>
                    <a:pt x="267775" y="13285"/>
                    <a:pt x="265394" y="9094"/>
                  </a:cubicBezTo>
                  <a:cubicBezTo>
                    <a:pt x="264536" y="7665"/>
                    <a:pt x="262441" y="3855"/>
                    <a:pt x="262250" y="3570"/>
                  </a:cubicBezTo>
                  <a:cubicBezTo>
                    <a:pt x="261012" y="808"/>
                    <a:pt x="258345" y="-240"/>
                    <a:pt x="255678" y="45"/>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54" name="Google Shape;54;p2"/>
          <p:cNvSpPr/>
          <p:nvPr/>
        </p:nvSpPr>
        <p:spPr>
          <a:xfrm>
            <a:off x="5699912" y="4919492"/>
            <a:ext cx="6493139" cy="1937934"/>
          </a:xfrm>
          <a:custGeom>
            <a:rect b="b" l="l" r="r" t="t"/>
            <a:pathLst>
              <a:path extrusionOk="0" h="421290" w="1411552">
                <a:moveTo>
                  <a:pt x="1411458" y="184690"/>
                </a:moveTo>
                <a:cubicBezTo>
                  <a:pt x="1411458" y="184690"/>
                  <a:pt x="1415553" y="91154"/>
                  <a:pt x="1341639" y="44863"/>
                </a:cubicBezTo>
                <a:cubicBezTo>
                  <a:pt x="1262296" y="-4858"/>
                  <a:pt x="1167617" y="63627"/>
                  <a:pt x="1167617" y="63627"/>
                </a:cubicBezTo>
                <a:cubicBezTo>
                  <a:pt x="1167617" y="63627"/>
                  <a:pt x="1143519" y="-4477"/>
                  <a:pt x="1072558" y="13526"/>
                </a:cubicBezTo>
                <a:cubicBezTo>
                  <a:pt x="1005121" y="30670"/>
                  <a:pt x="1007883" y="97822"/>
                  <a:pt x="1007883" y="97822"/>
                </a:cubicBezTo>
                <a:cubicBezTo>
                  <a:pt x="1007883" y="97822"/>
                  <a:pt x="983690" y="93154"/>
                  <a:pt x="961973" y="110014"/>
                </a:cubicBezTo>
                <a:cubicBezTo>
                  <a:pt x="937113" y="129254"/>
                  <a:pt x="933779" y="158591"/>
                  <a:pt x="933779" y="158591"/>
                </a:cubicBezTo>
                <a:cubicBezTo>
                  <a:pt x="933779" y="158591"/>
                  <a:pt x="927111" y="144399"/>
                  <a:pt x="914538" y="140018"/>
                </a:cubicBezTo>
                <a:cubicBezTo>
                  <a:pt x="898536" y="134493"/>
                  <a:pt x="881296" y="139732"/>
                  <a:pt x="881296" y="139732"/>
                </a:cubicBezTo>
                <a:cubicBezTo>
                  <a:pt x="881296" y="139732"/>
                  <a:pt x="875200" y="67818"/>
                  <a:pt x="818717" y="43339"/>
                </a:cubicBezTo>
                <a:cubicBezTo>
                  <a:pt x="749375" y="13240"/>
                  <a:pt x="703655" y="73343"/>
                  <a:pt x="703655" y="73343"/>
                </a:cubicBezTo>
                <a:cubicBezTo>
                  <a:pt x="703655" y="73343"/>
                  <a:pt x="692225" y="59722"/>
                  <a:pt x="682128" y="56483"/>
                </a:cubicBezTo>
                <a:cubicBezTo>
                  <a:pt x="669650" y="52483"/>
                  <a:pt x="652124" y="59341"/>
                  <a:pt x="652124" y="59341"/>
                </a:cubicBezTo>
                <a:cubicBezTo>
                  <a:pt x="652124" y="59341"/>
                  <a:pt x="611357" y="-6191"/>
                  <a:pt x="541158" y="476"/>
                </a:cubicBezTo>
                <a:cubicBezTo>
                  <a:pt x="456481" y="8477"/>
                  <a:pt x="437812" y="86487"/>
                  <a:pt x="437812" y="86487"/>
                </a:cubicBezTo>
                <a:cubicBezTo>
                  <a:pt x="437812" y="86487"/>
                  <a:pt x="419333" y="71057"/>
                  <a:pt x="395711" y="79248"/>
                </a:cubicBezTo>
                <a:cubicBezTo>
                  <a:pt x="372470" y="87344"/>
                  <a:pt x="364565" y="113538"/>
                  <a:pt x="364565" y="113538"/>
                </a:cubicBezTo>
                <a:cubicBezTo>
                  <a:pt x="364565" y="113538"/>
                  <a:pt x="322274" y="78867"/>
                  <a:pt x="272172" y="94869"/>
                </a:cubicBezTo>
                <a:cubicBezTo>
                  <a:pt x="222071" y="110871"/>
                  <a:pt x="212165" y="163830"/>
                  <a:pt x="212165" y="163830"/>
                </a:cubicBezTo>
                <a:cubicBezTo>
                  <a:pt x="212165" y="163830"/>
                  <a:pt x="164444" y="146494"/>
                  <a:pt x="126916" y="180308"/>
                </a:cubicBezTo>
                <a:cubicBezTo>
                  <a:pt x="89292" y="214122"/>
                  <a:pt x="111866" y="265176"/>
                  <a:pt x="111866" y="265176"/>
                </a:cubicBezTo>
                <a:cubicBezTo>
                  <a:pt x="111866" y="265176"/>
                  <a:pt x="44048" y="254508"/>
                  <a:pt x="22808" y="292036"/>
                </a:cubicBezTo>
                <a:cubicBezTo>
                  <a:pt x="-433" y="333185"/>
                  <a:pt x="22808" y="376523"/>
                  <a:pt x="22808" y="376523"/>
                </a:cubicBezTo>
                <a:cubicBezTo>
                  <a:pt x="22808" y="376523"/>
                  <a:pt x="4996" y="382524"/>
                  <a:pt x="1091" y="394335"/>
                </a:cubicBezTo>
                <a:cubicBezTo>
                  <a:pt x="-4148" y="410146"/>
                  <a:pt x="11187" y="421291"/>
                  <a:pt x="11187" y="421291"/>
                </a:cubicBezTo>
                <a:lnTo>
                  <a:pt x="1411553" y="421291"/>
                </a:lnTo>
                <a:lnTo>
                  <a:pt x="1411553" y="184690"/>
                </a:lnTo>
                <a:close/>
              </a:path>
            </a:pathLst>
          </a:custGeom>
          <a:solidFill>
            <a:schemeClr val="accent1"/>
          </a:solidFill>
          <a:ln>
            <a:noFill/>
          </a:ln>
          <a:effectLst>
            <a:outerShdw blurRad="142875"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55" name="Google Shape;55;p2"/>
          <p:cNvGrpSpPr/>
          <p:nvPr/>
        </p:nvGrpSpPr>
        <p:grpSpPr>
          <a:xfrm>
            <a:off x="2650123" y="3432662"/>
            <a:ext cx="1487944" cy="1950099"/>
            <a:chOff x="1268183" y="1930265"/>
            <a:chExt cx="327539" cy="429282"/>
          </a:xfrm>
        </p:grpSpPr>
        <p:sp>
          <p:nvSpPr>
            <p:cNvPr id="56" name="Google Shape;56;p2"/>
            <p:cNvSpPr/>
            <p:nvPr/>
          </p:nvSpPr>
          <p:spPr>
            <a:xfrm>
              <a:off x="1268183" y="1930265"/>
              <a:ext cx="327539" cy="429282"/>
            </a:xfrm>
            <a:custGeom>
              <a:rect b="b" l="l" r="r" t="t"/>
              <a:pathLst>
                <a:path extrusionOk="0" h="429282" w="327539">
                  <a:moveTo>
                    <a:pt x="10885" y="287509"/>
                  </a:moveTo>
                  <a:cubicBezTo>
                    <a:pt x="-20929" y="170923"/>
                    <a:pt x="19457" y="21571"/>
                    <a:pt x="99944" y="1854"/>
                  </a:cubicBezTo>
                  <a:cubicBezTo>
                    <a:pt x="170524" y="-15481"/>
                    <a:pt x="286538" y="91484"/>
                    <a:pt x="318352" y="208166"/>
                  </a:cubicBezTo>
                  <a:cubicBezTo>
                    <a:pt x="350165" y="324752"/>
                    <a:pt x="295397" y="403619"/>
                    <a:pt x="215101" y="424193"/>
                  </a:cubicBezTo>
                  <a:cubicBezTo>
                    <a:pt x="134900" y="444671"/>
                    <a:pt x="42698" y="404190"/>
                    <a:pt x="10885" y="287509"/>
                  </a:cubicBezTo>
                  <a:close/>
                </a:path>
              </a:pathLst>
            </a:custGeom>
            <a:solidFill>
              <a:schemeClr val="accent5"/>
            </a:solidFill>
            <a:ln>
              <a:noFill/>
            </a:ln>
            <a:effectLst>
              <a:outerShdw blurRad="142875"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7" name="Google Shape;57;p2"/>
            <p:cNvSpPr/>
            <p:nvPr/>
          </p:nvSpPr>
          <p:spPr>
            <a:xfrm>
              <a:off x="1296080" y="1932595"/>
              <a:ext cx="180251" cy="423292"/>
            </a:xfrm>
            <a:custGeom>
              <a:rect b="b" l="l" r="r" t="t"/>
              <a:pathLst>
                <a:path extrusionOk="0" h="423292" w="180251">
                  <a:moveTo>
                    <a:pt x="70333" y="0"/>
                  </a:moveTo>
                  <a:cubicBezTo>
                    <a:pt x="7753" y="24575"/>
                    <a:pt x="-17678" y="164211"/>
                    <a:pt x="12992" y="276701"/>
                  </a:cubicBezTo>
                  <a:cubicBezTo>
                    <a:pt x="42901" y="386525"/>
                    <a:pt x="115576" y="431578"/>
                    <a:pt x="180251" y="422053"/>
                  </a:cubicBezTo>
                  <a:cubicBezTo>
                    <a:pt x="125673" y="428530"/>
                    <a:pt x="54902" y="383286"/>
                    <a:pt x="25184" y="273939"/>
                  </a:cubicBezTo>
                  <a:cubicBezTo>
                    <a:pt x="-5391" y="161449"/>
                    <a:pt x="18040" y="22003"/>
                    <a:pt x="70333" y="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8" name="Google Shape;58;p2"/>
            <p:cNvSpPr/>
            <p:nvPr/>
          </p:nvSpPr>
          <p:spPr>
            <a:xfrm>
              <a:off x="1271522" y="1932595"/>
              <a:ext cx="204047" cy="425179"/>
            </a:xfrm>
            <a:custGeom>
              <a:rect b="b" l="l" r="r" t="t"/>
              <a:pathLst>
                <a:path extrusionOk="0" h="425179" w="204047">
                  <a:moveTo>
                    <a:pt x="94891" y="0"/>
                  </a:moveTo>
                  <a:cubicBezTo>
                    <a:pt x="18214" y="28194"/>
                    <a:pt x="-20076" y="171259"/>
                    <a:pt x="10594" y="283940"/>
                  </a:cubicBezTo>
                  <a:cubicBezTo>
                    <a:pt x="40598" y="393859"/>
                    <a:pt x="125656" y="435864"/>
                    <a:pt x="204047" y="422910"/>
                  </a:cubicBezTo>
                  <a:cubicBezTo>
                    <a:pt x="137944" y="432340"/>
                    <a:pt x="47647" y="388715"/>
                    <a:pt x="17833" y="279273"/>
                  </a:cubicBezTo>
                  <a:cubicBezTo>
                    <a:pt x="-12742" y="166497"/>
                    <a:pt x="30597" y="25051"/>
                    <a:pt x="94891" y="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9" name="Google Shape;59;p2"/>
            <p:cNvSpPr/>
            <p:nvPr/>
          </p:nvSpPr>
          <p:spPr>
            <a:xfrm>
              <a:off x="1369270" y="1931029"/>
              <a:ext cx="225484" cy="421236"/>
            </a:xfrm>
            <a:custGeom>
              <a:rect b="b" l="l" r="r" t="t"/>
              <a:pathLst>
                <a:path extrusionOk="0" h="421236" w="225484">
                  <a:moveTo>
                    <a:pt x="0" y="899"/>
                  </a:moveTo>
                  <a:cubicBezTo>
                    <a:pt x="81153" y="-10912"/>
                    <a:pt x="186880" y="95577"/>
                    <a:pt x="217170" y="208353"/>
                  </a:cubicBezTo>
                  <a:cubicBezTo>
                    <a:pt x="246697" y="318367"/>
                    <a:pt x="193738" y="395329"/>
                    <a:pt x="118872" y="421237"/>
                  </a:cubicBezTo>
                  <a:cubicBezTo>
                    <a:pt x="181261" y="398091"/>
                    <a:pt x="234696" y="321129"/>
                    <a:pt x="205359" y="211592"/>
                  </a:cubicBezTo>
                  <a:cubicBezTo>
                    <a:pt x="174974" y="98816"/>
                    <a:pt x="68675" y="-7864"/>
                    <a:pt x="0" y="89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0" name="Google Shape;60;p2"/>
            <p:cNvSpPr/>
            <p:nvPr/>
          </p:nvSpPr>
          <p:spPr>
            <a:xfrm>
              <a:off x="1366412" y="1931120"/>
              <a:ext cx="205380" cy="423813"/>
            </a:xfrm>
            <a:custGeom>
              <a:rect b="b" l="l" r="r" t="t"/>
              <a:pathLst>
                <a:path extrusionOk="0" h="423813" w="205380">
                  <a:moveTo>
                    <a:pt x="667" y="1284"/>
                  </a:moveTo>
                  <a:cubicBezTo>
                    <a:pt x="476" y="1379"/>
                    <a:pt x="191" y="1475"/>
                    <a:pt x="0" y="1570"/>
                  </a:cubicBezTo>
                  <a:cubicBezTo>
                    <a:pt x="50102" y="-9765"/>
                    <a:pt x="147161" y="100916"/>
                    <a:pt x="178784" y="217216"/>
                  </a:cubicBezTo>
                  <a:cubicBezTo>
                    <a:pt x="210407" y="333516"/>
                    <a:pt x="171545" y="408954"/>
                    <a:pt x="115062" y="423813"/>
                  </a:cubicBezTo>
                  <a:cubicBezTo>
                    <a:pt x="115253" y="423718"/>
                    <a:pt x="115538" y="423718"/>
                    <a:pt x="115729" y="423623"/>
                  </a:cubicBezTo>
                  <a:cubicBezTo>
                    <a:pt x="183166" y="406382"/>
                    <a:pt x="226504" y="330278"/>
                    <a:pt x="194786" y="213691"/>
                  </a:cubicBezTo>
                  <a:cubicBezTo>
                    <a:pt x="163068" y="97106"/>
                    <a:pt x="60008" y="-13194"/>
                    <a:pt x="667" y="1284"/>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1" name="Google Shape;61;p2"/>
            <p:cNvSpPr/>
            <p:nvPr/>
          </p:nvSpPr>
          <p:spPr>
            <a:xfrm>
              <a:off x="1366412" y="1932085"/>
              <a:ext cx="166638" cy="422848"/>
            </a:xfrm>
            <a:custGeom>
              <a:rect b="b" l="l" r="r" t="t"/>
              <a:pathLst>
                <a:path extrusionOk="0" h="422848" w="166638">
                  <a:moveTo>
                    <a:pt x="0" y="510"/>
                  </a:moveTo>
                  <a:cubicBezTo>
                    <a:pt x="27432" y="-4729"/>
                    <a:pt x="110871" y="101951"/>
                    <a:pt x="142399" y="218156"/>
                  </a:cubicBezTo>
                  <a:cubicBezTo>
                    <a:pt x="173927" y="334266"/>
                    <a:pt x="145161" y="414276"/>
                    <a:pt x="114776" y="422849"/>
                  </a:cubicBezTo>
                  <a:cubicBezTo>
                    <a:pt x="114871" y="422849"/>
                    <a:pt x="114967" y="422849"/>
                    <a:pt x="115062" y="422753"/>
                  </a:cubicBezTo>
                  <a:cubicBezTo>
                    <a:pt x="156115" y="411800"/>
                    <a:pt x="184785" y="331409"/>
                    <a:pt x="153162" y="215108"/>
                  </a:cubicBezTo>
                  <a:cubicBezTo>
                    <a:pt x="121539" y="98808"/>
                    <a:pt x="36767" y="-7491"/>
                    <a:pt x="286" y="415"/>
                  </a:cubicBezTo>
                  <a:cubicBezTo>
                    <a:pt x="191" y="510"/>
                    <a:pt x="95" y="510"/>
                    <a:pt x="0" y="51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2" name="Google Shape;62;p2"/>
            <p:cNvSpPr/>
            <p:nvPr/>
          </p:nvSpPr>
          <p:spPr>
            <a:xfrm>
              <a:off x="1328026" y="1932595"/>
              <a:ext cx="152495" cy="423568"/>
            </a:xfrm>
            <a:custGeom>
              <a:rect b="b" l="l" r="r" t="t"/>
              <a:pathLst>
                <a:path extrusionOk="0" h="423568" w="152495">
                  <a:moveTo>
                    <a:pt x="38291" y="0"/>
                  </a:moveTo>
                  <a:cubicBezTo>
                    <a:pt x="37148" y="476"/>
                    <a:pt x="35910" y="952"/>
                    <a:pt x="34767" y="1524"/>
                  </a:cubicBezTo>
                  <a:cubicBezTo>
                    <a:pt x="-5715" y="20479"/>
                    <a:pt x="-10953" y="155067"/>
                    <a:pt x="19622" y="267557"/>
                  </a:cubicBezTo>
                  <a:cubicBezTo>
                    <a:pt x="49340" y="376904"/>
                    <a:pt x="102394" y="427006"/>
                    <a:pt x="145542" y="423386"/>
                  </a:cubicBezTo>
                  <a:cubicBezTo>
                    <a:pt x="146685" y="423291"/>
                    <a:pt x="147733" y="423005"/>
                    <a:pt x="148876" y="422815"/>
                  </a:cubicBezTo>
                  <a:cubicBezTo>
                    <a:pt x="150114" y="422624"/>
                    <a:pt x="151257" y="422339"/>
                    <a:pt x="152496" y="422148"/>
                  </a:cubicBezTo>
                  <a:cubicBezTo>
                    <a:pt x="151543" y="422243"/>
                    <a:pt x="150686" y="422434"/>
                    <a:pt x="149733" y="422624"/>
                  </a:cubicBezTo>
                  <a:cubicBezTo>
                    <a:pt x="148876" y="422719"/>
                    <a:pt x="148114" y="422910"/>
                    <a:pt x="147257" y="423005"/>
                  </a:cubicBezTo>
                  <a:cubicBezTo>
                    <a:pt x="114586" y="423958"/>
                    <a:pt x="64389" y="372046"/>
                    <a:pt x="34767" y="262700"/>
                  </a:cubicBezTo>
                  <a:cubicBezTo>
                    <a:pt x="4191" y="150209"/>
                    <a:pt x="6096" y="17621"/>
                    <a:pt x="35719" y="1429"/>
                  </a:cubicBezTo>
                  <a:cubicBezTo>
                    <a:pt x="36576" y="857"/>
                    <a:pt x="37434" y="381"/>
                    <a:pt x="38291" y="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3" name="Google Shape;63;p2"/>
            <p:cNvSpPr/>
            <p:nvPr/>
          </p:nvSpPr>
          <p:spPr>
            <a:xfrm>
              <a:off x="1352742" y="1932542"/>
              <a:ext cx="120922" cy="423534"/>
            </a:xfrm>
            <a:custGeom>
              <a:rect b="b" l="l" r="r" t="t"/>
              <a:pathLst>
                <a:path extrusionOk="0" h="423534" w="120922">
                  <a:moveTo>
                    <a:pt x="13670" y="148"/>
                  </a:moveTo>
                  <a:cubicBezTo>
                    <a:pt x="12718" y="529"/>
                    <a:pt x="14528" y="-328"/>
                    <a:pt x="13670" y="148"/>
                  </a:cubicBezTo>
                  <a:cubicBezTo>
                    <a:pt x="-15952" y="16341"/>
                    <a:pt x="7384" y="145595"/>
                    <a:pt x="37959" y="258181"/>
                  </a:cubicBezTo>
                  <a:cubicBezTo>
                    <a:pt x="67677" y="367528"/>
                    <a:pt x="104348" y="422296"/>
                    <a:pt x="120922" y="423535"/>
                  </a:cubicBezTo>
                  <a:cubicBezTo>
                    <a:pt x="121017" y="423535"/>
                    <a:pt x="85013" y="362860"/>
                    <a:pt x="55390" y="253513"/>
                  </a:cubicBezTo>
                  <a:cubicBezTo>
                    <a:pt x="24910" y="140928"/>
                    <a:pt x="2812" y="24247"/>
                    <a:pt x="13861" y="720"/>
                  </a:cubicBezTo>
                  <a:cubicBezTo>
                    <a:pt x="14528" y="244"/>
                    <a:pt x="13004" y="434"/>
                    <a:pt x="13670" y="148"/>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4" name="Google Shape;64;p2"/>
            <p:cNvSpPr/>
            <p:nvPr/>
          </p:nvSpPr>
          <p:spPr>
            <a:xfrm>
              <a:off x="1366423" y="1932553"/>
              <a:ext cx="123520" cy="422406"/>
            </a:xfrm>
            <a:custGeom>
              <a:rect b="b" l="l" r="r" t="t"/>
              <a:pathLst>
                <a:path extrusionOk="0" h="422406" w="123520">
                  <a:moveTo>
                    <a:pt x="275" y="42"/>
                  </a:moveTo>
                  <a:cubicBezTo>
                    <a:pt x="1227" y="-53"/>
                    <a:pt x="-677" y="42"/>
                    <a:pt x="275" y="42"/>
                  </a:cubicBezTo>
                  <a:cubicBezTo>
                    <a:pt x="34279" y="138"/>
                    <a:pt x="75237" y="123582"/>
                    <a:pt x="105621" y="236167"/>
                  </a:cubicBezTo>
                  <a:cubicBezTo>
                    <a:pt x="135149" y="345609"/>
                    <a:pt x="120576" y="420762"/>
                    <a:pt x="114765" y="422381"/>
                  </a:cubicBezTo>
                  <a:cubicBezTo>
                    <a:pt x="108955" y="424000"/>
                    <a:pt x="117718" y="349515"/>
                    <a:pt x="88286" y="240168"/>
                  </a:cubicBezTo>
                  <a:cubicBezTo>
                    <a:pt x="57901" y="127582"/>
                    <a:pt x="20468" y="15854"/>
                    <a:pt x="465" y="614"/>
                  </a:cubicBezTo>
                  <a:cubicBezTo>
                    <a:pt x="-392" y="614"/>
                    <a:pt x="1037" y="42"/>
                    <a:pt x="275" y="42"/>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65" name="Google Shape;65;p2"/>
          <p:cNvGrpSpPr/>
          <p:nvPr/>
        </p:nvGrpSpPr>
        <p:grpSpPr>
          <a:xfrm rot="-657157">
            <a:off x="3607431" y="3951463"/>
            <a:ext cx="1405728" cy="1975792"/>
            <a:chOff x="3649767" y="3875308"/>
            <a:chExt cx="1405706" cy="1975761"/>
          </a:xfrm>
        </p:grpSpPr>
        <p:sp>
          <p:nvSpPr>
            <p:cNvPr id="66" name="Google Shape;66;p2"/>
            <p:cNvSpPr/>
            <p:nvPr/>
          </p:nvSpPr>
          <p:spPr>
            <a:xfrm>
              <a:off x="3649767" y="3875308"/>
              <a:ext cx="1405706" cy="1975761"/>
            </a:xfrm>
            <a:custGeom>
              <a:rect b="b" l="l" r="r" t="t"/>
              <a:pathLst>
                <a:path extrusionOk="0" h="434931" w="309436">
                  <a:moveTo>
                    <a:pt x="6100" y="221500"/>
                  </a:moveTo>
                  <a:cubicBezTo>
                    <a:pt x="31912" y="102628"/>
                    <a:pt x="133639" y="-15006"/>
                    <a:pt x="210792" y="1568"/>
                  </a:cubicBezTo>
                  <a:cubicBezTo>
                    <a:pt x="278419" y="16046"/>
                    <a:pt x="328330" y="162159"/>
                    <a:pt x="302518" y="281031"/>
                  </a:cubicBezTo>
                  <a:cubicBezTo>
                    <a:pt x="276705" y="399903"/>
                    <a:pt x="194695" y="447814"/>
                    <a:pt x="117352" y="432003"/>
                  </a:cubicBezTo>
                  <a:cubicBezTo>
                    <a:pt x="40009" y="416286"/>
                    <a:pt x="-19713" y="340372"/>
                    <a:pt x="6100" y="221500"/>
                  </a:cubicBezTo>
                  <a:close/>
                </a:path>
              </a:pathLst>
            </a:custGeom>
            <a:solidFill>
              <a:schemeClr val="accent6"/>
            </a:solidFill>
            <a:ln>
              <a:noFill/>
            </a:ln>
            <a:effectLst>
              <a:outerShdw blurRad="142875"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67" name="Google Shape;67;p2"/>
            <p:cNvGrpSpPr/>
            <p:nvPr/>
          </p:nvGrpSpPr>
          <p:grpSpPr>
            <a:xfrm>
              <a:off x="3670777" y="3990760"/>
              <a:ext cx="1375846" cy="1554285"/>
              <a:chOff x="1492858" y="2053121"/>
              <a:chExt cx="302863" cy="342150"/>
            </a:xfrm>
          </p:grpSpPr>
          <p:sp>
            <p:nvSpPr>
              <p:cNvPr id="68" name="Google Shape;68;p2"/>
              <p:cNvSpPr/>
              <p:nvPr/>
            </p:nvSpPr>
            <p:spPr>
              <a:xfrm>
                <a:off x="1563923" y="2108818"/>
                <a:ext cx="14527" cy="21780"/>
              </a:xfrm>
              <a:custGeom>
                <a:rect b="b" l="l" r="r" t="t"/>
                <a:pathLst>
                  <a:path extrusionOk="0" h="21780" w="14527">
                    <a:moveTo>
                      <a:pt x="1371" y="10181"/>
                    </a:moveTo>
                    <a:cubicBezTo>
                      <a:pt x="4038" y="4276"/>
                      <a:pt x="9753" y="-1058"/>
                      <a:pt x="12611" y="180"/>
                    </a:cubicBezTo>
                    <a:cubicBezTo>
                      <a:pt x="15183" y="1323"/>
                      <a:pt x="15183" y="9039"/>
                      <a:pt x="12516" y="14849"/>
                    </a:cubicBezTo>
                    <a:cubicBezTo>
                      <a:pt x="9849" y="20754"/>
                      <a:pt x="5848" y="22659"/>
                      <a:pt x="2991" y="21421"/>
                    </a:cubicBezTo>
                    <a:cubicBezTo>
                      <a:pt x="133" y="20278"/>
                      <a:pt x="-1200" y="16087"/>
                      <a:pt x="1371" y="10181"/>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9" name="Google Shape;69;p2"/>
              <p:cNvSpPr/>
              <p:nvPr/>
            </p:nvSpPr>
            <p:spPr>
              <a:xfrm>
                <a:off x="1621001" y="2053121"/>
                <a:ext cx="10578" cy="11824"/>
              </a:xfrm>
              <a:custGeom>
                <a:rect b="b" l="l" r="r" t="t"/>
                <a:pathLst>
                  <a:path extrusionOk="0" h="11824" w="10578">
                    <a:moveTo>
                      <a:pt x="2015" y="4633"/>
                    </a:moveTo>
                    <a:cubicBezTo>
                      <a:pt x="4587" y="1584"/>
                      <a:pt x="8682" y="-797"/>
                      <a:pt x="10111" y="251"/>
                    </a:cubicBezTo>
                    <a:cubicBezTo>
                      <a:pt x="11349" y="1204"/>
                      <a:pt x="10016" y="5680"/>
                      <a:pt x="7444" y="8728"/>
                    </a:cubicBezTo>
                    <a:cubicBezTo>
                      <a:pt x="4873" y="11776"/>
                      <a:pt x="2301" y="12443"/>
                      <a:pt x="967" y="11300"/>
                    </a:cubicBezTo>
                    <a:cubicBezTo>
                      <a:pt x="-461" y="10347"/>
                      <a:pt x="-461" y="7680"/>
                      <a:pt x="2015" y="4633"/>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0" name="Google Shape;70;p2"/>
              <p:cNvSpPr/>
              <p:nvPr/>
            </p:nvSpPr>
            <p:spPr>
              <a:xfrm>
                <a:off x="1644915" y="2065053"/>
                <a:ext cx="9545" cy="14190"/>
              </a:xfrm>
              <a:custGeom>
                <a:rect b="b" l="l" r="r" t="t"/>
                <a:pathLst>
                  <a:path extrusionOk="0" h="14190" w="9545">
                    <a:moveTo>
                      <a:pt x="961" y="6607"/>
                    </a:moveTo>
                    <a:cubicBezTo>
                      <a:pt x="2676" y="2797"/>
                      <a:pt x="6390" y="-727"/>
                      <a:pt x="8295" y="130"/>
                    </a:cubicBezTo>
                    <a:cubicBezTo>
                      <a:pt x="9915" y="892"/>
                      <a:pt x="10010" y="5845"/>
                      <a:pt x="8295" y="9655"/>
                    </a:cubicBezTo>
                    <a:cubicBezTo>
                      <a:pt x="6581" y="13465"/>
                      <a:pt x="4009" y="14798"/>
                      <a:pt x="2104" y="13941"/>
                    </a:cubicBezTo>
                    <a:cubicBezTo>
                      <a:pt x="104" y="13179"/>
                      <a:pt x="-848" y="10417"/>
                      <a:pt x="961" y="6607"/>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1" name="Google Shape;71;p2"/>
              <p:cNvSpPr/>
              <p:nvPr/>
            </p:nvSpPr>
            <p:spPr>
              <a:xfrm>
                <a:off x="1678071" y="2070886"/>
                <a:ext cx="9908" cy="16705"/>
              </a:xfrm>
              <a:custGeom>
                <a:rect b="b" l="l" r="r" t="t"/>
                <a:pathLst>
                  <a:path extrusionOk="0" h="16705" w="9908">
                    <a:moveTo>
                      <a:pt x="95" y="9156"/>
                    </a:moveTo>
                    <a:cubicBezTo>
                      <a:pt x="666" y="4584"/>
                      <a:pt x="3619" y="-274"/>
                      <a:pt x="6191" y="12"/>
                    </a:cubicBezTo>
                    <a:cubicBezTo>
                      <a:pt x="8381" y="298"/>
                      <a:pt x="10382" y="5632"/>
                      <a:pt x="9810" y="10204"/>
                    </a:cubicBezTo>
                    <a:cubicBezTo>
                      <a:pt x="9239" y="14776"/>
                      <a:pt x="6762" y="16967"/>
                      <a:pt x="4190" y="16681"/>
                    </a:cubicBezTo>
                    <a:cubicBezTo>
                      <a:pt x="1619" y="16395"/>
                      <a:pt x="-477" y="13728"/>
                      <a:pt x="95" y="9156"/>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2" name="Google Shape;72;p2"/>
              <p:cNvSpPr/>
              <p:nvPr/>
            </p:nvSpPr>
            <p:spPr>
              <a:xfrm>
                <a:off x="1714854" y="2069447"/>
                <a:ext cx="8990" cy="17261"/>
              </a:xfrm>
              <a:custGeom>
                <a:rect b="b" l="l" r="r" t="t"/>
                <a:pathLst>
                  <a:path extrusionOk="0" h="17261" w="8990">
                    <a:moveTo>
                      <a:pt x="554" y="10976"/>
                    </a:moveTo>
                    <a:cubicBezTo>
                      <a:pt x="-589" y="6213"/>
                      <a:pt x="78" y="498"/>
                      <a:pt x="2173" y="22"/>
                    </a:cubicBezTo>
                    <a:cubicBezTo>
                      <a:pt x="3983" y="-359"/>
                      <a:pt x="7412" y="4308"/>
                      <a:pt x="8555" y="9071"/>
                    </a:cubicBezTo>
                    <a:cubicBezTo>
                      <a:pt x="9698" y="13833"/>
                      <a:pt x="8460" y="16691"/>
                      <a:pt x="6364" y="17167"/>
                    </a:cubicBezTo>
                    <a:cubicBezTo>
                      <a:pt x="4269" y="17738"/>
                      <a:pt x="1697" y="15738"/>
                      <a:pt x="554" y="10976"/>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3" name="Google Shape;73;p2"/>
              <p:cNvSpPr/>
              <p:nvPr/>
            </p:nvSpPr>
            <p:spPr>
              <a:xfrm>
                <a:off x="1746138" y="2067609"/>
                <a:ext cx="7621" cy="11622"/>
              </a:xfrm>
              <a:custGeom>
                <a:rect b="b" l="l" r="r" t="t"/>
                <a:pathLst>
                  <a:path extrusionOk="0" h="11622" w="7621">
                    <a:moveTo>
                      <a:pt x="2226" y="7766"/>
                    </a:moveTo>
                    <a:cubicBezTo>
                      <a:pt x="417" y="4623"/>
                      <a:pt x="-631" y="622"/>
                      <a:pt x="417" y="51"/>
                    </a:cubicBezTo>
                    <a:cubicBezTo>
                      <a:pt x="1274" y="-426"/>
                      <a:pt x="4322" y="2527"/>
                      <a:pt x="6132" y="5671"/>
                    </a:cubicBezTo>
                    <a:cubicBezTo>
                      <a:pt x="7941" y="8814"/>
                      <a:pt x="7941" y="10909"/>
                      <a:pt x="6989" y="11481"/>
                    </a:cubicBezTo>
                    <a:cubicBezTo>
                      <a:pt x="5941" y="12052"/>
                      <a:pt x="4036" y="10909"/>
                      <a:pt x="2226" y="7766"/>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4" name="Google Shape;74;p2"/>
              <p:cNvSpPr/>
              <p:nvPr/>
            </p:nvSpPr>
            <p:spPr>
              <a:xfrm>
                <a:off x="1509054" y="2196481"/>
                <a:ext cx="18235" cy="27341"/>
              </a:xfrm>
              <a:custGeom>
                <a:rect b="b" l="l" r="r" t="t"/>
                <a:pathLst>
                  <a:path extrusionOk="0" h="27341" w="18235">
                    <a:moveTo>
                      <a:pt x="1757" y="12720"/>
                    </a:moveTo>
                    <a:cubicBezTo>
                      <a:pt x="5091" y="5386"/>
                      <a:pt x="12235" y="-1377"/>
                      <a:pt x="15854" y="242"/>
                    </a:cubicBezTo>
                    <a:cubicBezTo>
                      <a:pt x="18997" y="1671"/>
                      <a:pt x="19093" y="11196"/>
                      <a:pt x="15759" y="18625"/>
                    </a:cubicBezTo>
                    <a:cubicBezTo>
                      <a:pt x="12425" y="25960"/>
                      <a:pt x="7472" y="28436"/>
                      <a:pt x="3852" y="26912"/>
                    </a:cubicBezTo>
                    <a:cubicBezTo>
                      <a:pt x="233" y="25293"/>
                      <a:pt x="-1577" y="20054"/>
                      <a:pt x="1757" y="1272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5" name="Google Shape;75;p2"/>
              <p:cNvSpPr/>
              <p:nvPr/>
            </p:nvSpPr>
            <p:spPr>
              <a:xfrm>
                <a:off x="1492858" y="2307492"/>
                <a:ext cx="16656" cy="31177"/>
              </a:xfrm>
              <a:custGeom>
                <a:rect b="b" l="l" r="r" t="t"/>
                <a:pathLst>
                  <a:path extrusionOk="0" h="31177" w="16656">
                    <a:moveTo>
                      <a:pt x="142" y="18866"/>
                    </a:moveTo>
                    <a:cubicBezTo>
                      <a:pt x="-716" y="10293"/>
                      <a:pt x="2427" y="292"/>
                      <a:pt x="6714" y="7"/>
                    </a:cubicBezTo>
                    <a:cubicBezTo>
                      <a:pt x="10429" y="-279"/>
                      <a:pt x="15667" y="8769"/>
                      <a:pt x="16525" y="17342"/>
                    </a:cubicBezTo>
                    <a:cubicBezTo>
                      <a:pt x="17382" y="25915"/>
                      <a:pt x="13953" y="30772"/>
                      <a:pt x="9762" y="31153"/>
                    </a:cubicBezTo>
                    <a:cubicBezTo>
                      <a:pt x="5476" y="31534"/>
                      <a:pt x="999" y="27439"/>
                      <a:pt x="142" y="18866"/>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6" name="Google Shape;76;p2"/>
              <p:cNvSpPr/>
              <p:nvPr/>
            </p:nvSpPr>
            <p:spPr>
              <a:xfrm>
                <a:off x="1602214" y="2127175"/>
                <a:ext cx="15140" cy="21947"/>
              </a:xfrm>
              <a:custGeom>
                <a:rect b="b" l="l" r="r" t="t"/>
                <a:pathLst>
                  <a:path extrusionOk="0" h="21947" w="15140">
                    <a:moveTo>
                      <a:pt x="1371" y="10113"/>
                    </a:moveTo>
                    <a:cubicBezTo>
                      <a:pt x="4038" y="4207"/>
                      <a:pt x="9943" y="-1127"/>
                      <a:pt x="12991" y="207"/>
                    </a:cubicBezTo>
                    <a:cubicBezTo>
                      <a:pt x="15658" y="1350"/>
                      <a:pt x="15944" y="9160"/>
                      <a:pt x="13277" y="15066"/>
                    </a:cubicBezTo>
                    <a:cubicBezTo>
                      <a:pt x="10610" y="20971"/>
                      <a:pt x="6514" y="22876"/>
                      <a:pt x="3371" y="21543"/>
                    </a:cubicBezTo>
                    <a:cubicBezTo>
                      <a:pt x="228" y="20209"/>
                      <a:pt x="-1296" y="15923"/>
                      <a:pt x="1371" y="10113"/>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7" name="Google Shape;77;p2"/>
              <p:cNvSpPr/>
              <p:nvPr/>
            </p:nvSpPr>
            <p:spPr>
              <a:xfrm>
                <a:off x="1568884" y="2217502"/>
                <a:ext cx="18775" cy="27330"/>
              </a:xfrm>
              <a:custGeom>
                <a:rect b="b" l="l" r="r" t="t"/>
                <a:pathLst>
                  <a:path extrusionOk="0" h="27330" w="18775">
                    <a:moveTo>
                      <a:pt x="1649" y="12559"/>
                    </a:moveTo>
                    <a:cubicBezTo>
                      <a:pt x="4983" y="5225"/>
                      <a:pt x="12317" y="-1443"/>
                      <a:pt x="16127" y="272"/>
                    </a:cubicBezTo>
                    <a:cubicBezTo>
                      <a:pt x="19461" y="1701"/>
                      <a:pt x="19747" y="11416"/>
                      <a:pt x="16413" y="18750"/>
                    </a:cubicBezTo>
                    <a:cubicBezTo>
                      <a:pt x="13079" y="26085"/>
                      <a:pt x="7936" y="28466"/>
                      <a:pt x="4126" y="26847"/>
                    </a:cubicBezTo>
                    <a:cubicBezTo>
                      <a:pt x="316" y="25227"/>
                      <a:pt x="-1589" y="19893"/>
                      <a:pt x="1649" y="1255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8" name="Google Shape;78;p2"/>
              <p:cNvSpPr/>
              <p:nvPr/>
            </p:nvSpPr>
            <p:spPr>
              <a:xfrm>
                <a:off x="1551459" y="2323022"/>
                <a:ext cx="17468" cy="31341"/>
              </a:xfrm>
              <a:custGeom>
                <a:rect b="b" l="l" r="r" t="t"/>
                <a:pathLst>
                  <a:path extrusionOk="0" h="31341" w="17468">
                    <a:moveTo>
                      <a:pt x="24" y="17910"/>
                    </a:moveTo>
                    <a:cubicBezTo>
                      <a:pt x="310" y="9242"/>
                      <a:pt x="4977" y="-188"/>
                      <a:pt x="9549" y="3"/>
                    </a:cubicBezTo>
                    <a:cubicBezTo>
                      <a:pt x="13550" y="193"/>
                      <a:pt x="17741" y="9814"/>
                      <a:pt x="17455" y="18481"/>
                    </a:cubicBezTo>
                    <a:cubicBezTo>
                      <a:pt x="17169" y="27149"/>
                      <a:pt x="12978" y="31435"/>
                      <a:pt x="8406" y="31340"/>
                    </a:cubicBezTo>
                    <a:cubicBezTo>
                      <a:pt x="3834" y="31149"/>
                      <a:pt x="-357" y="26577"/>
                      <a:pt x="24" y="1791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9" name="Google Shape;79;p2"/>
              <p:cNvSpPr/>
              <p:nvPr/>
            </p:nvSpPr>
            <p:spPr>
              <a:xfrm>
                <a:off x="1661846" y="2140763"/>
                <a:ext cx="16277" cy="23103"/>
              </a:xfrm>
              <a:custGeom>
                <a:rect b="b" l="l" r="r" t="t"/>
                <a:pathLst>
                  <a:path extrusionOk="0" h="23103" w="16277">
                    <a:moveTo>
                      <a:pt x="223" y="12145"/>
                    </a:moveTo>
                    <a:cubicBezTo>
                      <a:pt x="1270" y="5763"/>
                      <a:pt x="6319" y="-619"/>
                      <a:pt x="10510" y="48"/>
                    </a:cubicBezTo>
                    <a:cubicBezTo>
                      <a:pt x="14129" y="620"/>
                      <a:pt x="17177" y="8239"/>
                      <a:pt x="16034" y="14621"/>
                    </a:cubicBezTo>
                    <a:cubicBezTo>
                      <a:pt x="14986" y="21003"/>
                      <a:pt x="10795" y="23670"/>
                      <a:pt x="6604" y="23003"/>
                    </a:cubicBezTo>
                    <a:cubicBezTo>
                      <a:pt x="2509" y="22337"/>
                      <a:pt x="-920" y="18431"/>
                      <a:pt x="223" y="12145"/>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0" name="Google Shape;80;p2"/>
              <p:cNvSpPr/>
              <p:nvPr/>
            </p:nvSpPr>
            <p:spPr>
              <a:xfrm>
                <a:off x="1643244" y="2234380"/>
                <a:ext cx="20236" cy="28861"/>
              </a:xfrm>
              <a:custGeom>
                <a:rect b="b" l="l" r="r" t="t"/>
                <a:pathLst>
                  <a:path extrusionOk="0" h="28861" w="20236">
                    <a:moveTo>
                      <a:pt x="250" y="15207"/>
                    </a:moveTo>
                    <a:cubicBezTo>
                      <a:pt x="1584" y="7302"/>
                      <a:pt x="7870" y="-795"/>
                      <a:pt x="13014" y="63"/>
                    </a:cubicBezTo>
                    <a:cubicBezTo>
                      <a:pt x="17490" y="825"/>
                      <a:pt x="21300" y="10254"/>
                      <a:pt x="19967" y="18255"/>
                    </a:cubicBezTo>
                    <a:cubicBezTo>
                      <a:pt x="18633" y="26161"/>
                      <a:pt x="13395" y="29590"/>
                      <a:pt x="8251" y="28733"/>
                    </a:cubicBezTo>
                    <a:cubicBezTo>
                      <a:pt x="3108" y="27971"/>
                      <a:pt x="-1083" y="23113"/>
                      <a:pt x="250" y="15207"/>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1" name="Google Shape;81;p2"/>
              <p:cNvSpPr/>
              <p:nvPr/>
            </p:nvSpPr>
            <p:spPr>
              <a:xfrm>
                <a:off x="1617314" y="2349775"/>
                <a:ext cx="24323" cy="34527"/>
              </a:xfrm>
              <a:custGeom>
                <a:rect b="b" l="l" r="r" t="t"/>
                <a:pathLst>
                  <a:path extrusionOk="0" h="34527" w="24323">
                    <a:moveTo>
                      <a:pt x="463" y="17731"/>
                    </a:moveTo>
                    <a:cubicBezTo>
                      <a:pt x="2463" y="8302"/>
                      <a:pt x="10369" y="-1128"/>
                      <a:pt x="16465" y="110"/>
                    </a:cubicBezTo>
                    <a:cubicBezTo>
                      <a:pt x="21799" y="1253"/>
                      <a:pt x="25800" y="12778"/>
                      <a:pt x="23799" y="22208"/>
                    </a:cubicBezTo>
                    <a:cubicBezTo>
                      <a:pt x="21799" y="31638"/>
                      <a:pt x="15417" y="35543"/>
                      <a:pt x="9321" y="34305"/>
                    </a:cubicBezTo>
                    <a:cubicBezTo>
                      <a:pt x="3225" y="33067"/>
                      <a:pt x="-1537" y="27161"/>
                      <a:pt x="463" y="17731"/>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2" name="Google Shape;82;p2"/>
              <p:cNvSpPr/>
              <p:nvPr/>
            </p:nvSpPr>
            <p:spPr>
              <a:xfrm>
                <a:off x="1719312" y="2144240"/>
                <a:ext cx="16005" cy="23243"/>
              </a:xfrm>
              <a:custGeom>
                <a:rect b="b" l="l" r="r" t="t"/>
                <a:pathLst>
                  <a:path extrusionOk="0" h="23243" w="16005">
                    <a:moveTo>
                      <a:pt x="2" y="13621"/>
                    </a:moveTo>
                    <a:cubicBezTo>
                      <a:pt x="-93" y="7239"/>
                      <a:pt x="3812" y="0"/>
                      <a:pt x="8003" y="0"/>
                    </a:cubicBezTo>
                    <a:cubicBezTo>
                      <a:pt x="11622" y="0"/>
                      <a:pt x="16004" y="7049"/>
                      <a:pt x="16004" y="13430"/>
                    </a:cubicBezTo>
                    <a:cubicBezTo>
                      <a:pt x="16099" y="19812"/>
                      <a:pt x="12384" y="23241"/>
                      <a:pt x="8193" y="23241"/>
                    </a:cubicBezTo>
                    <a:cubicBezTo>
                      <a:pt x="4098" y="23336"/>
                      <a:pt x="97" y="20003"/>
                      <a:pt x="2" y="13621"/>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3" name="Google Shape;83;p2"/>
              <p:cNvSpPr/>
              <p:nvPr/>
            </p:nvSpPr>
            <p:spPr>
              <a:xfrm>
                <a:off x="1714931" y="2238824"/>
                <a:ext cx="20005" cy="29051"/>
              </a:xfrm>
              <a:custGeom>
                <a:rect b="b" l="l" r="r" t="t"/>
                <a:pathLst>
                  <a:path extrusionOk="0" h="29051" w="20005">
                    <a:moveTo>
                      <a:pt x="1" y="16954"/>
                    </a:moveTo>
                    <a:cubicBezTo>
                      <a:pt x="-94" y="8954"/>
                      <a:pt x="4764" y="0"/>
                      <a:pt x="10003" y="0"/>
                    </a:cubicBezTo>
                    <a:cubicBezTo>
                      <a:pt x="14575" y="0"/>
                      <a:pt x="19909" y="8763"/>
                      <a:pt x="20004" y="16764"/>
                    </a:cubicBezTo>
                    <a:cubicBezTo>
                      <a:pt x="20099" y="24765"/>
                      <a:pt x="15527" y="28956"/>
                      <a:pt x="10288" y="29051"/>
                    </a:cubicBezTo>
                    <a:cubicBezTo>
                      <a:pt x="5050" y="29051"/>
                      <a:pt x="97" y="24955"/>
                      <a:pt x="1" y="16954"/>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4" name="Google Shape;84;p2"/>
              <p:cNvSpPr/>
              <p:nvPr/>
            </p:nvSpPr>
            <p:spPr>
              <a:xfrm>
                <a:off x="1687901" y="2358522"/>
                <a:ext cx="19756" cy="29863"/>
              </a:xfrm>
              <a:custGeom>
                <a:rect b="b" l="l" r="r" t="t"/>
                <a:pathLst>
                  <a:path extrusionOk="0" h="29863" w="19756">
                    <a:moveTo>
                      <a:pt x="1504" y="14223"/>
                    </a:moveTo>
                    <a:cubicBezTo>
                      <a:pt x="4648" y="6127"/>
                      <a:pt x="12268" y="-1398"/>
                      <a:pt x="16459" y="221"/>
                    </a:cubicBezTo>
                    <a:cubicBezTo>
                      <a:pt x="20173" y="1650"/>
                      <a:pt x="20935" y="12032"/>
                      <a:pt x="17792" y="20129"/>
                    </a:cubicBezTo>
                    <a:cubicBezTo>
                      <a:pt x="14649" y="28225"/>
                      <a:pt x="9220" y="30987"/>
                      <a:pt x="4933" y="29463"/>
                    </a:cubicBezTo>
                    <a:cubicBezTo>
                      <a:pt x="647" y="27939"/>
                      <a:pt x="-1734" y="22319"/>
                      <a:pt x="1504" y="14223"/>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5" name="Google Shape;85;p2"/>
              <p:cNvSpPr/>
              <p:nvPr/>
            </p:nvSpPr>
            <p:spPr>
              <a:xfrm>
                <a:off x="1771868" y="2144310"/>
                <a:ext cx="12530" cy="22865"/>
              </a:xfrm>
              <a:custGeom>
                <a:rect b="b" l="l" r="r" t="t"/>
                <a:pathLst>
                  <a:path extrusionOk="0" h="22865" w="12530">
                    <a:moveTo>
                      <a:pt x="500" y="14408"/>
                    </a:moveTo>
                    <a:cubicBezTo>
                      <a:pt x="-833" y="8122"/>
                      <a:pt x="595" y="502"/>
                      <a:pt x="3643" y="25"/>
                    </a:cubicBezTo>
                    <a:cubicBezTo>
                      <a:pt x="6310" y="-451"/>
                      <a:pt x="10787" y="5836"/>
                      <a:pt x="12121" y="12122"/>
                    </a:cubicBezTo>
                    <a:cubicBezTo>
                      <a:pt x="13454" y="18409"/>
                      <a:pt x="11359" y="22219"/>
                      <a:pt x="8311" y="22790"/>
                    </a:cubicBezTo>
                    <a:cubicBezTo>
                      <a:pt x="5263" y="23362"/>
                      <a:pt x="1738" y="20695"/>
                      <a:pt x="500" y="14408"/>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6" name="Google Shape;86;p2"/>
              <p:cNvSpPr/>
              <p:nvPr/>
            </p:nvSpPr>
            <p:spPr>
              <a:xfrm>
                <a:off x="1780827" y="2234441"/>
                <a:ext cx="14894" cy="29053"/>
              </a:xfrm>
              <a:custGeom>
                <a:rect b="b" l="l" r="r" t="t"/>
                <a:pathLst>
                  <a:path extrusionOk="0" h="29053" w="14894">
                    <a:moveTo>
                      <a:pt x="18" y="17146"/>
                    </a:moveTo>
                    <a:cubicBezTo>
                      <a:pt x="-268" y="9145"/>
                      <a:pt x="2970" y="96"/>
                      <a:pt x="6876" y="1"/>
                    </a:cubicBezTo>
                    <a:cubicBezTo>
                      <a:pt x="10304" y="-94"/>
                      <a:pt x="14495" y="8574"/>
                      <a:pt x="14877" y="16574"/>
                    </a:cubicBezTo>
                    <a:cubicBezTo>
                      <a:pt x="15162" y="24575"/>
                      <a:pt x="11924" y="28862"/>
                      <a:pt x="8019" y="29052"/>
                    </a:cubicBezTo>
                    <a:cubicBezTo>
                      <a:pt x="4208" y="29147"/>
                      <a:pt x="399" y="25147"/>
                      <a:pt x="18" y="17146"/>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7" name="Google Shape;87;p2"/>
              <p:cNvSpPr/>
              <p:nvPr/>
            </p:nvSpPr>
            <p:spPr>
              <a:xfrm>
                <a:off x="1743251" y="2367044"/>
                <a:ext cx="20995" cy="28227"/>
              </a:xfrm>
              <a:custGeom>
                <a:rect b="b" l="l" r="r" t="t"/>
                <a:pathLst>
                  <a:path extrusionOk="0" h="28227" w="20995">
                    <a:moveTo>
                      <a:pt x="2828" y="12369"/>
                    </a:moveTo>
                    <a:cubicBezTo>
                      <a:pt x="7209" y="4844"/>
                      <a:pt x="15591" y="-1633"/>
                      <a:pt x="19211" y="367"/>
                    </a:cubicBezTo>
                    <a:cubicBezTo>
                      <a:pt x="22354" y="2177"/>
                      <a:pt x="21211" y="12369"/>
                      <a:pt x="16830" y="19893"/>
                    </a:cubicBezTo>
                    <a:cubicBezTo>
                      <a:pt x="12448" y="27418"/>
                      <a:pt x="6924" y="29514"/>
                      <a:pt x="3304" y="27513"/>
                    </a:cubicBezTo>
                    <a:cubicBezTo>
                      <a:pt x="-411" y="25608"/>
                      <a:pt x="-1553" y="19798"/>
                      <a:pt x="2828" y="1236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sp>
        <p:nvSpPr>
          <p:cNvPr id="88" name="Google Shape;88;p2"/>
          <p:cNvSpPr/>
          <p:nvPr/>
        </p:nvSpPr>
        <p:spPr>
          <a:xfrm>
            <a:off x="7" y="4888001"/>
            <a:ext cx="6549406" cy="1969430"/>
          </a:xfrm>
          <a:custGeom>
            <a:rect b="b" l="l" r="r" t="t"/>
            <a:pathLst>
              <a:path extrusionOk="0" h="428137" w="1423784">
                <a:moveTo>
                  <a:pt x="1419850" y="428137"/>
                </a:moveTo>
                <a:cubicBezTo>
                  <a:pt x="1419850" y="428137"/>
                  <a:pt x="1431185" y="410135"/>
                  <a:pt x="1415374" y="375845"/>
                </a:cubicBezTo>
                <a:cubicBezTo>
                  <a:pt x="1399562" y="341555"/>
                  <a:pt x="1360414" y="345270"/>
                  <a:pt x="1360414" y="345270"/>
                </a:cubicBezTo>
                <a:cubicBezTo>
                  <a:pt x="1360414" y="345270"/>
                  <a:pt x="1379369" y="298597"/>
                  <a:pt x="1364224" y="264307"/>
                </a:cubicBezTo>
                <a:cubicBezTo>
                  <a:pt x="1339936" y="209444"/>
                  <a:pt x="1289644" y="217635"/>
                  <a:pt x="1289644" y="217635"/>
                </a:cubicBezTo>
                <a:cubicBezTo>
                  <a:pt x="1289644" y="217635"/>
                  <a:pt x="1306598" y="127433"/>
                  <a:pt x="1223445" y="107812"/>
                </a:cubicBezTo>
                <a:cubicBezTo>
                  <a:pt x="1140006" y="88095"/>
                  <a:pt x="1114193" y="184774"/>
                  <a:pt x="1114193" y="184774"/>
                </a:cubicBezTo>
                <a:cubicBezTo>
                  <a:pt x="1114193" y="184774"/>
                  <a:pt x="1107240" y="164009"/>
                  <a:pt x="1088666" y="158199"/>
                </a:cubicBezTo>
                <a:cubicBezTo>
                  <a:pt x="1069616" y="152198"/>
                  <a:pt x="1050757" y="165914"/>
                  <a:pt x="1050757" y="165914"/>
                </a:cubicBezTo>
                <a:cubicBezTo>
                  <a:pt x="1050757" y="165914"/>
                  <a:pt x="1045804" y="141816"/>
                  <a:pt x="1027516" y="128957"/>
                </a:cubicBezTo>
                <a:cubicBezTo>
                  <a:pt x="1008466" y="115432"/>
                  <a:pt x="979700" y="114670"/>
                  <a:pt x="979700" y="114670"/>
                </a:cubicBezTo>
                <a:cubicBezTo>
                  <a:pt x="979700" y="114670"/>
                  <a:pt x="982558" y="63044"/>
                  <a:pt x="942648" y="35041"/>
                </a:cubicBezTo>
                <a:cubicBezTo>
                  <a:pt x="877973" y="-10394"/>
                  <a:pt x="829205" y="33993"/>
                  <a:pt x="829205" y="33993"/>
                </a:cubicBezTo>
                <a:cubicBezTo>
                  <a:pt x="829205" y="33993"/>
                  <a:pt x="794725" y="15705"/>
                  <a:pt x="770531" y="24087"/>
                </a:cubicBezTo>
                <a:cubicBezTo>
                  <a:pt x="746338" y="32469"/>
                  <a:pt x="728335" y="65330"/>
                  <a:pt x="728335" y="65330"/>
                </a:cubicBezTo>
                <a:cubicBezTo>
                  <a:pt x="728335" y="65330"/>
                  <a:pt x="709000" y="38851"/>
                  <a:pt x="686521" y="36279"/>
                </a:cubicBezTo>
                <a:cubicBezTo>
                  <a:pt x="664042" y="33803"/>
                  <a:pt x="642610" y="51710"/>
                  <a:pt x="642610" y="51710"/>
                </a:cubicBezTo>
                <a:cubicBezTo>
                  <a:pt x="642610" y="51710"/>
                  <a:pt x="612702" y="-3536"/>
                  <a:pt x="544312" y="179"/>
                </a:cubicBezTo>
                <a:cubicBezTo>
                  <a:pt x="475923" y="3894"/>
                  <a:pt x="439156" y="60282"/>
                  <a:pt x="439156" y="60282"/>
                </a:cubicBezTo>
                <a:cubicBezTo>
                  <a:pt x="439156" y="60282"/>
                  <a:pt x="412105" y="40470"/>
                  <a:pt x="381816" y="42375"/>
                </a:cubicBezTo>
                <a:cubicBezTo>
                  <a:pt x="351526" y="44280"/>
                  <a:pt x="328476" y="62187"/>
                  <a:pt x="328476" y="62187"/>
                </a:cubicBezTo>
                <a:cubicBezTo>
                  <a:pt x="328476" y="62187"/>
                  <a:pt x="288947" y="-9060"/>
                  <a:pt x="206270" y="10752"/>
                </a:cubicBezTo>
                <a:cubicBezTo>
                  <a:pt x="123593" y="30564"/>
                  <a:pt x="132737" y="111527"/>
                  <a:pt x="132737" y="111527"/>
                </a:cubicBezTo>
                <a:cubicBezTo>
                  <a:pt x="132737" y="111527"/>
                  <a:pt x="89589" y="67616"/>
                  <a:pt x="35773" y="93620"/>
                </a:cubicBezTo>
                <a:cubicBezTo>
                  <a:pt x="-4328" y="113051"/>
                  <a:pt x="149" y="170105"/>
                  <a:pt x="149" y="170105"/>
                </a:cubicBezTo>
                <a:lnTo>
                  <a:pt x="149" y="428042"/>
                </a:lnTo>
                <a:lnTo>
                  <a:pt x="1419850" y="428042"/>
                </a:lnTo>
                <a:close/>
              </a:path>
            </a:pathLst>
          </a:custGeom>
          <a:solidFill>
            <a:schemeClr val="accent1"/>
          </a:solidFill>
          <a:ln>
            <a:noFill/>
          </a:ln>
          <a:effectLst>
            <a:outerShdw blurRad="142875" rotWithShape="0" algn="bl" dir="5400000" dist="19050">
              <a:srgbClr val="000000">
                <a:alpha val="29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9" name="Google Shape;89;p2"/>
          <p:cNvSpPr/>
          <p:nvPr/>
        </p:nvSpPr>
        <p:spPr>
          <a:xfrm>
            <a:off x="697" y="5184188"/>
            <a:ext cx="12192926" cy="1673636"/>
          </a:xfrm>
          <a:custGeom>
            <a:rect b="b" l="l" r="r" t="t"/>
            <a:pathLst>
              <a:path extrusionOk="0" h="363834" w="2650636">
                <a:moveTo>
                  <a:pt x="0" y="202290"/>
                </a:moveTo>
                <a:cubicBezTo>
                  <a:pt x="0" y="202290"/>
                  <a:pt x="16002" y="166857"/>
                  <a:pt x="41243" y="157618"/>
                </a:cubicBezTo>
                <a:cubicBezTo>
                  <a:pt x="84868" y="141616"/>
                  <a:pt x="107632" y="189241"/>
                  <a:pt x="107632" y="189241"/>
                </a:cubicBezTo>
                <a:cubicBezTo>
                  <a:pt x="107632" y="189241"/>
                  <a:pt x="84201" y="145140"/>
                  <a:pt x="120396" y="115232"/>
                </a:cubicBezTo>
                <a:cubicBezTo>
                  <a:pt x="156591" y="85323"/>
                  <a:pt x="201454" y="110469"/>
                  <a:pt x="201454" y="110469"/>
                </a:cubicBezTo>
                <a:cubicBezTo>
                  <a:pt x="201454" y="110469"/>
                  <a:pt x="199453" y="86466"/>
                  <a:pt x="218313" y="78180"/>
                </a:cubicBezTo>
                <a:cubicBezTo>
                  <a:pt x="237172" y="69797"/>
                  <a:pt x="254698" y="86562"/>
                  <a:pt x="254698" y="86562"/>
                </a:cubicBezTo>
                <a:cubicBezTo>
                  <a:pt x="254698" y="86562"/>
                  <a:pt x="270034" y="24363"/>
                  <a:pt x="337757" y="19887"/>
                </a:cubicBezTo>
                <a:cubicBezTo>
                  <a:pt x="396907" y="15981"/>
                  <a:pt x="436531" y="60368"/>
                  <a:pt x="436531" y="60368"/>
                </a:cubicBezTo>
                <a:cubicBezTo>
                  <a:pt x="436531" y="60368"/>
                  <a:pt x="485680" y="33507"/>
                  <a:pt x="516064" y="52748"/>
                </a:cubicBezTo>
                <a:cubicBezTo>
                  <a:pt x="546449" y="71988"/>
                  <a:pt x="546830" y="108660"/>
                  <a:pt x="546830" y="108660"/>
                </a:cubicBezTo>
                <a:cubicBezTo>
                  <a:pt x="546830" y="108660"/>
                  <a:pt x="558451" y="104659"/>
                  <a:pt x="565594" y="104659"/>
                </a:cubicBezTo>
                <a:cubicBezTo>
                  <a:pt x="572738" y="104659"/>
                  <a:pt x="582073" y="111517"/>
                  <a:pt x="582073" y="111517"/>
                </a:cubicBezTo>
                <a:cubicBezTo>
                  <a:pt x="582073" y="111517"/>
                  <a:pt x="582359" y="-6307"/>
                  <a:pt x="693134" y="265"/>
                </a:cubicBezTo>
                <a:cubicBezTo>
                  <a:pt x="800862" y="6647"/>
                  <a:pt x="808387" y="88657"/>
                  <a:pt x="808387" y="88657"/>
                </a:cubicBezTo>
                <a:cubicBezTo>
                  <a:pt x="808387" y="88657"/>
                  <a:pt x="856869" y="42175"/>
                  <a:pt x="919163" y="71226"/>
                </a:cubicBezTo>
                <a:cubicBezTo>
                  <a:pt x="976979" y="98182"/>
                  <a:pt x="969073" y="160285"/>
                  <a:pt x="969073" y="160285"/>
                </a:cubicBezTo>
                <a:cubicBezTo>
                  <a:pt x="969073" y="160285"/>
                  <a:pt x="989552" y="148950"/>
                  <a:pt x="1019556" y="156189"/>
                </a:cubicBezTo>
                <a:cubicBezTo>
                  <a:pt x="1049560" y="163428"/>
                  <a:pt x="1060514" y="194004"/>
                  <a:pt x="1060514" y="194004"/>
                </a:cubicBezTo>
                <a:cubicBezTo>
                  <a:pt x="1060514" y="194004"/>
                  <a:pt x="1099852" y="155427"/>
                  <a:pt x="1151192" y="168000"/>
                </a:cubicBezTo>
                <a:cubicBezTo>
                  <a:pt x="1202531" y="180573"/>
                  <a:pt x="1215866" y="237247"/>
                  <a:pt x="1215866" y="237247"/>
                </a:cubicBezTo>
                <a:cubicBezTo>
                  <a:pt x="1215866" y="237247"/>
                  <a:pt x="1238631" y="228770"/>
                  <a:pt x="1257300" y="242867"/>
                </a:cubicBezTo>
                <a:cubicBezTo>
                  <a:pt x="1275969" y="256964"/>
                  <a:pt x="1271397" y="284015"/>
                  <a:pt x="1271397" y="284015"/>
                </a:cubicBezTo>
                <a:cubicBezTo>
                  <a:pt x="1271397" y="284015"/>
                  <a:pt x="1296067" y="267727"/>
                  <a:pt x="1325309" y="266965"/>
                </a:cubicBezTo>
                <a:cubicBezTo>
                  <a:pt x="1354550" y="266203"/>
                  <a:pt x="1372362" y="280110"/>
                  <a:pt x="1372362" y="280110"/>
                </a:cubicBezTo>
                <a:cubicBezTo>
                  <a:pt x="1372362" y="280110"/>
                  <a:pt x="1379315" y="240295"/>
                  <a:pt x="1402556" y="224484"/>
                </a:cubicBezTo>
                <a:cubicBezTo>
                  <a:pt x="1425702" y="208577"/>
                  <a:pt x="1464373" y="210863"/>
                  <a:pt x="1464373" y="210863"/>
                </a:cubicBezTo>
                <a:cubicBezTo>
                  <a:pt x="1464373" y="210863"/>
                  <a:pt x="1429798" y="121042"/>
                  <a:pt x="1500188" y="88181"/>
                </a:cubicBezTo>
                <a:cubicBezTo>
                  <a:pt x="1571530" y="54843"/>
                  <a:pt x="1615821" y="113327"/>
                  <a:pt x="1615821" y="113327"/>
                </a:cubicBezTo>
                <a:cubicBezTo>
                  <a:pt x="1615821" y="113327"/>
                  <a:pt x="1628775" y="85419"/>
                  <a:pt x="1651445" y="75894"/>
                </a:cubicBezTo>
                <a:cubicBezTo>
                  <a:pt x="1674114" y="66369"/>
                  <a:pt x="1700498" y="74084"/>
                  <a:pt x="1700498" y="74084"/>
                </a:cubicBezTo>
                <a:cubicBezTo>
                  <a:pt x="1700498" y="74084"/>
                  <a:pt x="1726216" y="-37740"/>
                  <a:pt x="1850136" y="17791"/>
                </a:cubicBezTo>
                <a:cubicBezTo>
                  <a:pt x="1919669" y="48938"/>
                  <a:pt x="1908715" y="109421"/>
                  <a:pt x="1908715" y="109421"/>
                </a:cubicBezTo>
                <a:cubicBezTo>
                  <a:pt x="1908715" y="109421"/>
                  <a:pt x="1917002" y="105897"/>
                  <a:pt x="1933385" y="110850"/>
                </a:cubicBezTo>
                <a:cubicBezTo>
                  <a:pt x="1948624" y="115422"/>
                  <a:pt x="1954054" y="123900"/>
                  <a:pt x="1954054" y="123900"/>
                </a:cubicBezTo>
                <a:cubicBezTo>
                  <a:pt x="1954054" y="123900"/>
                  <a:pt x="2002536" y="45413"/>
                  <a:pt x="2093214" y="85609"/>
                </a:cubicBezTo>
                <a:cubicBezTo>
                  <a:pt x="2161127" y="115708"/>
                  <a:pt x="2143411" y="198099"/>
                  <a:pt x="2143411" y="198099"/>
                </a:cubicBezTo>
                <a:cubicBezTo>
                  <a:pt x="2143411" y="198099"/>
                  <a:pt x="2147888" y="194004"/>
                  <a:pt x="2155317" y="192861"/>
                </a:cubicBezTo>
                <a:cubicBezTo>
                  <a:pt x="2162651" y="191622"/>
                  <a:pt x="2170843" y="194575"/>
                  <a:pt x="2170843" y="194575"/>
                </a:cubicBezTo>
                <a:cubicBezTo>
                  <a:pt x="2170843" y="194575"/>
                  <a:pt x="2163413" y="167334"/>
                  <a:pt x="2188845" y="144378"/>
                </a:cubicBezTo>
                <a:cubicBezTo>
                  <a:pt x="2210657" y="124662"/>
                  <a:pt x="2236470" y="126567"/>
                  <a:pt x="2236470" y="126567"/>
                </a:cubicBezTo>
                <a:cubicBezTo>
                  <a:pt x="2236470" y="126567"/>
                  <a:pt x="2228088" y="31793"/>
                  <a:pt x="2322100" y="29507"/>
                </a:cubicBezTo>
                <a:cubicBezTo>
                  <a:pt x="2389441" y="27888"/>
                  <a:pt x="2399538" y="99706"/>
                  <a:pt x="2399538" y="99706"/>
                </a:cubicBezTo>
                <a:cubicBezTo>
                  <a:pt x="2399538" y="99706"/>
                  <a:pt x="2463927" y="61606"/>
                  <a:pt x="2510981" y="100278"/>
                </a:cubicBezTo>
                <a:cubicBezTo>
                  <a:pt x="2559939" y="140568"/>
                  <a:pt x="2536127" y="196480"/>
                  <a:pt x="2536127" y="196480"/>
                </a:cubicBezTo>
                <a:cubicBezTo>
                  <a:pt x="2536127" y="196480"/>
                  <a:pt x="2577084" y="167524"/>
                  <a:pt x="2613755" y="189241"/>
                </a:cubicBezTo>
                <a:cubicBezTo>
                  <a:pt x="2652713" y="212292"/>
                  <a:pt x="2650617" y="254773"/>
                  <a:pt x="2650617" y="254773"/>
                </a:cubicBezTo>
                <a:lnTo>
                  <a:pt x="2650617" y="363834"/>
                </a:lnTo>
                <a:lnTo>
                  <a:pt x="0" y="363834"/>
                </a:lnTo>
                <a:lnTo>
                  <a:pt x="0" y="202290"/>
                </a:lnTo>
                <a:close/>
              </a:path>
            </a:pathLst>
          </a:custGeom>
          <a:solidFill>
            <a:schemeClr val="accent2"/>
          </a:solidFill>
          <a:ln>
            <a:noFill/>
          </a:ln>
          <a:effectLst>
            <a:outerShdw blurRad="142875"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0" name="Google Shape;90;p2"/>
          <p:cNvSpPr/>
          <p:nvPr/>
        </p:nvSpPr>
        <p:spPr>
          <a:xfrm>
            <a:off x="697" y="5557459"/>
            <a:ext cx="5814685" cy="1300751"/>
          </a:xfrm>
          <a:custGeom>
            <a:rect b="b" l="l" r="r" t="t"/>
            <a:pathLst>
              <a:path extrusionOk="0" h="282772" w="1264062">
                <a:moveTo>
                  <a:pt x="0" y="190856"/>
                </a:moveTo>
                <a:cubicBezTo>
                  <a:pt x="0" y="190856"/>
                  <a:pt x="36004" y="137326"/>
                  <a:pt x="93726" y="126943"/>
                </a:cubicBezTo>
                <a:cubicBezTo>
                  <a:pt x="156496" y="115609"/>
                  <a:pt x="233839" y="164853"/>
                  <a:pt x="233839" y="164853"/>
                </a:cubicBezTo>
                <a:cubicBezTo>
                  <a:pt x="233839" y="164853"/>
                  <a:pt x="268510" y="105321"/>
                  <a:pt x="312991" y="92653"/>
                </a:cubicBezTo>
                <a:cubicBezTo>
                  <a:pt x="382143" y="72936"/>
                  <a:pt x="426530" y="118276"/>
                  <a:pt x="426530" y="118276"/>
                </a:cubicBezTo>
                <a:cubicBezTo>
                  <a:pt x="426530" y="118276"/>
                  <a:pt x="446532" y="95701"/>
                  <a:pt x="483108" y="97320"/>
                </a:cubicBezTo>
                <a:cubicBezTo>
                  <a:pt x="519779" y="98940"/>
                  <a:pt x="539115" y="114084"/>
                  <a:pt x="539115" y="114084"/>
                </a:cubicBezTo>
                <a:cubicBezTo>
                  <a:pt x="539115" y="114084"/>
                  <a:pt x="540830" y="97987"/>
                  <a:pt x="557784" y="90367"/>
                </a:cubicBezTo>
                <a:cubicBezTo>
                  <a:pt x="573500" y="83224"/>
                  <a:pt x="588359" y="91129"/>
                  <a:pt x="588359" y="91129"/>
                </a:cubicBezTo>
                <a:cubicBezTo>
                  <a:pt x="588359" y="91129"/>
                  <a:pt x="610267" y="-7455"/>
                  <a:pt x="711803" y="451"/>
                </a:cubicBezTo>
                <a:cubicBezTo>
                  <a:pt x="806768" y="7881"/>
                  <a:pt x="812768" y="108655"/>
                  <a:pt x="812768" y="108655"/>
                </a:cubicBezTo>
                <a:cubicBezTo>
                  <a:pt x="812768" y="108655"/>
                  <a:pt x="833152" y="100273"/>
                  <a:pt x="854012" y="105321"/>
                </a:cubicBezTo>
                <a:cubicBezTo>
                  <a:pt x="875443" y="110560"/>
                  <a:pt x="885063" y="120942"/>
                  <a:pt x="885063" y="120942"/>
                </a:cubicBezTo>
                <a:cubicBezTo>
                  <a:pt x="885063" y="120942"/>
                  <a:pt x="922687" y="79699"/>
                  <a:pt x="962882" y="90082"/>
                </a:cubicBezTo>
                <a:cubicBezTo>
                  <a:pt x="1015746" y="103798"/>
                  <a:pt x="1021080" y="153232"/>
                  <a:pt x="1021080" y="153232"/>
                </a:cubicBezTo>
                <a:cubicBezTo>
                  <a:pt x="1021080" y="153232"/>
                  <a:pt x="1065943" y="134277"/>
                  <a:pt x="1099090" y="158281"/>
                </a:cubicBezTo>
                <a:cubicBezTo>
                  <a:pt x="1141476" y="188856"/>
                  <a:pt x="1126712" y="240958"/>
                  <a:pt x="1126712" y="240958"/>
                </a:cubicBezTo>
                <a:cubicBezTo>
                  <a:pt x="1126712" y="240958"/>
                  <a:pt x="1144714" y="238767"/>
                  <a:pt x="1158907" y="252197"/>
                </a:cubicBezTo>
                <a:cubicBezTo>
                  <a:pt x="1170242" y="262960"/>
                  <a:pt x="1173194" y="277152"/>
                  <a:pt x="1173194" y="277152"/>
                </a:cubicBezTo>
                <a:cubicBezTo>
                  <a:pt x="1173194" y="277152"/>
                  <a:pt x="1186529" y="264675"/>
                  <a:pt x="1213485" y="262865"/>
                </a:cubicBezTo>
                <a:cubicBezTo>
                  <a:pt x="1240441" y="261055"/>
                  <a:pt x="1264063" y="282772"/>
                  <a:pt x="1264063" y="282772"/>
                </a:cubicBezTo>
                <a:lnTo>
                  <a:pt x="0" y="282772"/>
                </a:lnTo>
                <a:lnTo>
                  <a:pt x="0" y="190856"/>
                </a:lnTo>
                <a:close/>
              </a:path>
            </a:pathLst>
          </a:custGeom>
          <a:solidFill>
            <a:schemeClr val="accent3"/>
          </a:solidFill>
          <a:ln>
            <a:noFill/>
          </a:ln>
          <a:effectLst>
            <a:outerShdw blurRad="142875"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1" name="Google Shape;91;p2"/>
          <p:cNvSpPr/>
          <p:nvPr/>
        </p:nvSpPr>
        <p:spPr>
          <a:xfrm>
            <a:off x="6022281" y="5667380"/>
            <a:ext cx="6171342" cy="1190057"/>
          </a:xfrm>
          <a:custGeom>
            <a:rect b="b" l="l" r="r" t="t"/>
            <a:pathLst>
              <a:path extrusionOk="0" h="258708" w="1341596">
                <a:moveTo>
                  <a:pt x="0" y="258613"/>
                </a:moveTo>
                <a:cubicBezTo>
                  <a:pt x="0" y="258613"/>
                  <a:pt x="11335" y="228323"/>
                  <a:pt x="29146" y="218703"/>
                </a:cubicBezTo>
                <a:cubicBezTo>
                  <a:pt x="46958" y="209083"/>
                  <a:pt x="77914" y="216322"/>
                  <a:pt x="77914" y="216322"/>
                </a:cubicBezTo>
                <a:cubicBezTo>
                  <a:pt x="77914" y="216322"/>
                  <a:pt x="75247" y="188223"/>
                  <a:pt x="101536" y="168221"/>
                </a:cubicBezTo>
                <a:cubicBezTo>
                  <a:pt x="134302" y="143265"/>
                  <a:pt x="168116" y="159172"/>
                  <a:pt x="168116" y="159172"/>
                </a:cubicBezTo>
                <a:cubicBezTo>
                  <a:pt x="168116" y="159172"/>
                  <a:pt x="173546" y="133454"/>
                  <a:pt x="189928" y="122406"/>
                </a:cubicBezTo>
                <a:cubicBezTo>
                  <a:pt x="214884" y="105546"/>
                  <a:pt x="248031" y="119357"/>
                  <a:pt x="248031" y="119357"/>
                </a:cubicBezTo>
                <a:cubicBezTo>
                  <a:pt x="248031" y="119357"/>
                  <a:pt x="256603" y="13154"/>
                  <a:pt x="364522" y="962"/>
                </a:cubicBezTo>
                <a:cubicBezTo>
                  <a:pt x="455962" y="-9325"/>
                  <a:pt x="504730" y="66303"/>
                  <a:pt x="504730" y="66303"/>
                </a:cubicBezTo>
                <a:cubicBezTo>
                  <a:pt x="504730" y="66303"/>
                  <a:pt x="524447" y="54302"/>
                  <a:pt x="543687" y="58874"/>
                </a:cubicBezTo>
                <a:cubicBezTo>
                  <a:pt x="562928" y="63541"/>
                  <a:pt x="570262" y="80686"/>
                  <a:pt x="570262" y="80686"/>
                </a:cubicBezTo>
                <a:cubicBezTo>
                  <a:pt x="570262" y="80686"/>
                  <a:pt x="582549" y="26108"/>
                  <a:pt x="645128" y="30394"/>
                </a:cubicBezTo>
                <a:cubicBezTo>
                  <a:pt x="698087" y="34014"/>
                  <a:pt x="713804" y="88687"/>
                  <a:pt x="713804" y="88687"/>
                </a:cubicBezTo>
                <a:cubicBezTo>
                  <a:pt x="713804" y="88687"/>
                  <a:pt x="749237" y="73256"/>
                  <a:pt x="786765" y="95259"/>
                </a:cubicBezTo>
                <a:cubicBezTo>
                  <a:pt x="814864" y="111737"/>
                  <a:pt x="815054" y="148980"/>
                  <a:pt x="815054" y="148980"/>
                </a:cubicBezTo>
                <a:cubicBezTo>
                  <a:pt x="815054" y="148980"/>
                  <a:pt x="831913" y="134407"/>
                  <a:pt x="850773" y="133740"/>
                </a:cubicBezTo>
                <a:cubicBezTo>
                  <a:pt x="862774" y="133359"/>
                  <a:pt x="883348" y="142122"/>
                  <a:pt x="883348" y="142122"/>
                </a:cubicBezTo>
                <a:cubicBezTo>
                  <a:pt x="883348" y="142122"/>
                  <a:pt x="887063" y="127740"/>
                  <a:pt x="901160" y="117833"/>
                </a:cubicBezTo>
                <a:cubicBezTo>
                  <a:pt x="915257" y="107927"/>
                  <a:pt x="937831" y="114976"/>
                  <a:pt x="937831" y="114976"/>
                </a:cubicBezTo>
                <a:cubicBezTo>
                  <a:pt x="937831" y="114976"/>
                  <a:pt x="922306" y="55159"/>
                  <a:pt x="992791" y="34775"/>
                </a:cubicBezTo>
                <a:cubicBezTo>
                  <a:pt x="1056608" y="16392"/>
                  <a:pt x="1080516" y="78305"/>
                  <a:pt x="1080516" y="78305"/>
                </a:cubicBezTo>
                <a:cubicBezTo>
                  <a:pt x="1080516" y="78305"/>
                  <a:pt x="1102519" y="50111"/>
                  <a:pt x="1145762" y="58493"/>
                </a:cubicBezTo>
                <a:cubicBezTo>
                  <a:pt x="1184053" y="65922"/>
                  <a:pt x="1198150" y="91640"/>
                  <a:pt x="1198150" y="91640"/>
                </a:cubicBezTo>
                <a:cubicBezTo>
                  <a:pt x="1198150" y="91640"/>
                  <a:pt x="1210342" y="60017"/>
                  <a:pt x="1243108" y="52492"/>
                </a:cubicBezTo>
                <a:cubicBezTo>
                  <a:pt x="1294257" y="40871"/>
                  <a:pt x="1317879" y="87163"/>
                  <a:pt x="1317879" y="87163"/>
                </a:cubicBezTo>
                <a:lnTo>
                  <a:pt x="1341596" y="67065"/>
                </a:lnTo>
                <a:lnTo>
                  <a:pt x="1341596" y="258708"/>
                </a:lnTo>
                <a:lnTo>
                  <a:pt x="0" y="258708"/>
                </a:lnTo>
                <a:close/>
              </a:path>
            </a:pathLst>
          </a:custGeom>
          <a:solidFill>
            <a:schemeClr val="accent3"/>
          </a:solidFill>
          <a:ln>
            <a:noFill/>
          </a:ln>
          <a:effectLst>
            <a:outerShdw blurRad="142875" rotWithShape="0" algn="bl" dir="5400000" dist="19050">
              <a:srgbClr val="000000">
                <a:alpha val="31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2" name="Google Shape;92;p2"/>
          <p:cNvSpPr txBox="1"/>
          <p:nvPr>
            <p:ph type="title"/>
          </p:nvPr>
        </p:nvSpPr>
        <p:spPr>
          <a:xfrm>
            <a:off x="4383450" y="2272725"/>
            <a:ext cx="3521100" cy="2526900"/>
          </a:xfrm>
          <a:prstGeom prst="rect">
            <a:avLst/>
          </a:prstGeom>
        </p:spPr>
        <p:txBody>
          <a:bodyPr anchorCtr="0" anchor="ctr" bIns="121900" lIns="121900" spcFirstLastPara="1" rIns="121900" wrap="square" tIns="121900">
            <a:noAutofit/>
          </a:bodyPr>
          <a:lstStyle>
            <a:lvl1pPr indent="0" lvl="0" marL="0" marR="0" rtl="0" algn="ctr">
              <a:lnSpc>
                <a:spcPct val="70000"/>
              </a:lnSpc>
              <a:spcBef>
                <a:spcPts val="0"/>
              </a:spcBef>
              <a:spcAft>
                <a:spcPts val="0"/>
              </a:spcAft>
              <a:buClr>
                <a:schemeClr val="dk1"/>
              </a:buClr>
              <a:buSzPts val="9000"/>
              <a:buFont typeface="Aldrich"/>
              <a:buNone/>
              <a:defRPr sz="9000"/>
            </a:lvl1pPr>
            <a:lvl2pPr lvl="1"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9pPr>
          </a:lstStyle>
          <a:p/>
        </p:txBody>
      </p:sp>
      <p:sp>
        <p:nvSpPr>
          <p:cNvPr id="93" name="Google Shape;93;p2"/>
          <p:cNvSpPr/>
          <p:nvPr/>
        </p:nvSpPr>
        <p:spPr>
          <a:xfrm>
            <a:off x="1471001" y="1422676"/>
            <a:ext cx="1366840" cy="474210"/>
          </a:xfrm>
          <a:custGeom>
            <a:rect b="b" l="l" r="r" t="t"/>
            <a:pathLst>
              <a:path extrusionOk="0" h="108577" w="312957">
                <a:moveTo>
                  <a:pt x="312958" y="108578"/>
                </a:moveTo>
                <a:cubicBezTo>
                  <a:pt x="312958" y="108578"/>
                  <a:pt x="311529" y="92004"/>
                  <a:pt x="300289" y="86099"/>
                </a:cubicBezTo>
                <a:cubicBezTo>
                  <a:pt x="289145" y="80194"/>
                  <a:pt x="272477" y="83718"/>
                  <a:pt x="272477" y="83718"/>
                </a:cubicBezTo>
                <a:cubicBezTo>
                  <a:pt x="272477" y="83718"/>
                  <a:pt x="270667" y="71431"/>
                  <a:pt x="262666" y="64287"/>
                </a:cubicBezTo>
                <a:cubicBezTo>
                  <a:pt x="254760" y="57143"/>
                  <a:pt x="238377" y="59238"/>
                  <a:pt x="238377" y="59238"/>
                </a:cubicBezTo>
                <a:cubicBezTo>
                  <a:pt x="238377" y="59238"/>
                  <a:pt x="235901" y="6565"/>
                  <a:pt x="185037" y="565"/>
                </a:cubicBezTo>
                <a:cubicBezTo>
                  <a:pt x="131411" y="-5722"/>
                  <a:pt x="123315" y="42570"/>
                  <a:pt x="123315" y="42570"/>
                </a:cubicBezTo>
                <a:cubicBezTo>
                  <a:pt x="123315" y="42570"/>
                  <a:pt x="99026" y="25806"/>
                  <a:pt x="81310" y="36283"/>
                </a:cubicBezTo>
                <a:cubicBezTo>
                  <a:pt x="59879" y="48856"/>
                  <a:pt x="66641" y="73240"/>
                  <a:pt x="66641" y="73240"/>
                </a:cubicBezTo>
                <a:cubicBezTo>
                  <a:pt x="66641" y="73240"/>
                  <a:pt x="58164" y="69907"/>
                  <a:pt x="51973" y="72764"/>
                </a:cubicBezTo>
                <a:cubicBezTo>
                  <a:pt x="45782" y="75621"/>
                  <a:pt x="43972" y="83813"/>
                  <a:pt x="43972" y="83813"/>
                </a:cubicBezTo>
                <a:cubicBezTo>
                  <a:pt x="43972" y="83813"/>
                  <a:pt x="25398" y="70383"/>
                  <a:pt x="8348" y="84956"/>
                </a:cubicBezTo>
                <a:cubicBezTo>
                  <a:pt x="-2224" y="93909"/>
                  <a:pt x="252" y="105149"/>
                  <a:pt x="252" y="105149"/>
                </a:cubicBezTo>
                <a:lnTo>
                  <a:pt x="312958" y="108578"/>
                </a:lnTo>
                <a:close/>
              </a:path>
            </a:pathLst>
          </a:custGeom>
          <a:solidFill>
            <a:schemeClr val="dk2"/>
          </a:solidFill>
          <a:ln>
            <a:noFill/>
          </a:ln>
          <a:effectLst>
            <a:outerShdw blurRad="142875"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4" name="Google Shape;94;p2"/>
          <p:cNvSpPr/>
          <p:nvPr/>
        </p:nvSpPr>
        <p:spPr>
          <a:xfrm flipH="1">
            <a:off x="9312197" y="1199398"/>
            <a:ext cx="1690750" cy="586587"/>
          </a:xfrm>
          <a:custGeom>
            <a:rect b="b" l="l" r="r" t="t"/>
            <a:pathLst>
              <a:path extrusionOk="0" h="108577" w="312957">
                <a:moveTo>
                  <a:pt x="312958" y="108578"/>
                </a:moveTo>
                <a:cubicBezTo>
                  <a:pt x="312958" y="108578"/>
                  <a:pt x="311529" y="92004"/>
                  <a:pt x="300289" y="86099"/>
                </a:cubicBezTo>
                <a:cubicBezTo>
                  <a:pt x="289145" y="80194"/>
                  <a:pt x="272477" y="83718"/>
                  <a:pt x="272477" y="83718"/>
                </a:cubicBezTo>
                <a:cubicBezTo>
                  <a:pt x="272477" y="83718"/>
                  <a:pt x="270667" y="71431"/>
                  <a:pt x="262666" y="64287"/>
                </a:cubicBezTo>
                <a:cubicBezTo>
                  <a:pt x="254760" y="57143"/>
                  <a:pt x="238377" y="59238"/>
                  <a:pt x="238377" y="59238"/>
                </a:cubicBezTo>
                <a:cubicBezTo>
                  <a:pt x="238377" y="59238"/>
                  <a:pt x="235901" y="6565"/>
                  <a:pt x="185037" y="565"/>
                </a:cubicBezTo>
                <a:cubicBezTo>
                  <a:pt x="131411" y="-5722"/>
                  <a:pt x="123315" y="42570"/>
                  <a:pt x="123315" y="42570"/>
                </a:cubicBezTo>
                <a:cubicBezTo>
                  <a:pt x="123315" y="42570"/>
                  <a:pt x="99026" y="25806"/>
                  <a:pt x="81310" y="36283"/>
                </a:cubicBezTo>
                <a:cubicBezTo>
                  <a:pt x="59879" y="48856"/>
                  <a:pt x="66641" y="73240"/>
                  <a:pt x="66641" y="73240"/>
                </a:cubicBezTo>
                <a:cubicBezTo>
                  <a:pt x="66641" y="73240"/>
                  <a:pt x="58164" y="69907"/>
                  <a:pt x="51973" y="72764"/>
                </a:cubicBezTo>
                <a:cubicBezTo>
                  <a:pt x="45782" y="75621"/>
                  <a:pt x="43972" y="83813"/>
                  <a:pt x="43972" y="83813"/>
                </a:cubicBezTo>
                <a:cubicBezTo>
                  <a:pt x="43972" y="83813"/>
                  <a:pt x="25398" y="70383"/>
                  <a:pt x="8348" y="84956"/>
                </a:cubicBezTo>
                <a:cubicBezTo>
                  <a:pt x="-2224" y="93909"/>
                  <a:pt x="252" y="105149"/>
                  <a:pt x="252" y="105149"/>
                </a:cubicBezTo>
                <a:lnTo>
                  <a:pt x="312958" y="108578"/>
                </a:lnTo>
                <a:close/>
              </a:path>
            </a:pathLst>
          </a:custGeom>
          <a:solidFill>
            <a:schemeClr val="dk2"/>
          </a:solidFill>
          <a:ln>
            <a:noFill/>
          </a:ln>
          <a:effectLst>
            <a:outerShdw blurRad="142875"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95" name="Google Shape;95;p2"/>
          <p:cNvGrpSpPr/>
          <p:nvPr/>
        </p:nvGrpSpPr>
        <p:grpSpPr>
          <a:xfrm>
            <a:off x="10483943" y="3997062"/>
            <a:ext cx="721300" cy="666706"/>
            <a:chOff x="2848026" y="2054991"/>
            <a:chExt cx="146018" cy="134969"/>
          </a:xfrm>
        </p:grpSpPr>
        <p:sp>
          <p:nvSpPr>
            <p:cNvPr id="96" name="Google Shape;96;p2"/>
            <p:cNvSpPr/>
            <p:nvPr/>
          </p:nvSpPr>
          <p:spPr>
            <a:xfrm>
              <a:off x="2848026" y="2054991"/>
              <a:ext cx="146018" cy="134969"/>
            </a:xfrm>
            <a:custGeom>
              <a:rect b="b" l="l" r="r" t="t"/>
              <a:pathLst>
                <a:path extrusionOk="0" h="134969" w="146018">
                  <a:moveTo>
                    <a:pt x="52768" y="0"/>
                  </a:moveTo>
                  <a:cubicBezTo>
                    <a:pt x="38195" y="0"/>
                    <a:pt x="26384" y="11430"/>
                    <a:pt x="26384" y="25527"/>
                  </a:cubicBezTo>
                  <a:cubicBezTo>
                    <a:pt x="26384" y="28289"/>
                    <a:pt x="27241" y="30766"/>
                    <a:pt x="28003" y="33242"/>
                  </a:cubicBezTo>
                  <a:cubicBezTo>
                    <a:pt x="27432" y="33242"/>
                    <a:pt x="26956" y="32861"/>
                    <a:pt x="26384" y="32861"/>
                  </a:cubicBezTo>
                  <a:cubicBezTo>
                    <a:pt x="11811" y="32861"/>
                    <a:pt x="0" y="44291"/>
                    <a:pt x="0" y="58388"/>
                  </a:cubicBezTo>
                  <a:cubicBezTo>
                    <a:pt x="0" y="72485"/>
                    <a:pt x="11811" y="83915"/>
                    <a:pt x="26384" y="83915"/>
                  </a:cubicBezTo>
                  <a:cubicBezTo>
                    <a:pt x="26956" y="83915"/>
                    <a:pt x="27527" y="83629"/>
                    <a:pt x="28099" y="83534"/>
                  </a:cubicBezTo>
                  <a:cubicBezTo>
                    <a:pt x="23622" y="88106"/>
                    <a:pt x="20764" y="94202"/>
                    <a:pt x="20764" y="100965"/>
                  </a:cubicBezTo>
                  <a:cubicBezTo>
                    <a:pt x="20764" y="115062"/>
                    <a:pt x="32575" y="126492"/>
                    <a:pt x="47149" y="126492"/>
                  </a:cubicBezTo>
                  <a:cubicBezTo>
                    <a:pt x="55912" y="126492"/>
                    <a:pt x="63341" y="122015"/>
                    <a:pt x="68104" y="115634"/>
                  </a:cubicBezTo>
                  <a:cubicBezTo>
                    <a:pt x="71056" y="126587"/>
                    <a:pt x="80963" y="134969"/>
                    <a:pt x="93250" y="134969"/>
                  </a:cubicBezTo>
                  <a:cubicBezTo>
                    <a:pt x="107823" y="134969"/>
                    <a:pt x="119634" y="123539"/>
                    <a:pt x="119634" y="109442"/>
                  </a:cubicBezTo>
                  <a:cubicBezTo>
                    <a:pt x="119634" y="104394"/>
                    <a:pt x="117824" y="100013"/>
                    <a:pt x="115252" y="96107"/>
                  </a:cubicBezTo>
                  <a:cubicBezTo>
                    <a:pt x="116776" y="96393"/>
                    <a:pt x="118110" y="96964"/>
                    <a:pt x="119634" y="96964"/>
                  </a:cubicBezTo>
                  <a:cubicBezTo>
                    <a:pt x="134207" y="96964"/>
                    <a:pt x="146018" y="85535"/>
                    <a:pt x="146018" y="71438"/>
                  </a:cubicBezTo>
                  <a:cubicBezTo>
                    <a:pt x="146018" y="57436"/>
                    <a:pt x="134398" y="46196"/>
                    <a:pt x="119920" y="45911"/>
                  </a:cubicBezTo>
                  <a:cubicBezTo>
                    <a:pt x="123730" y="41434"/>
                    <a:pt x="126301" y="36004"/>
                    <a:pt x="126301" y="29813"/>
                  </a:cubicBezTo>
                  <a:cubicBezTo>
                    <a:pt x="126301" y="15716"/>
                    <a:pt x="114490" y="4286"/>
                    <a:pt x="99917" y="4286"/>
                  </a:cubicBezTo>
                  <a:cubicBezTo>
                    <a:pt x="90106" y="4286"/>
                    <a:pt x="81915" y="9716"/>
                    <a:pt x="77438" y="17431"/>
                  </a:cubicBezTo>
                  <a:cubicBezTo>
                    <a:pt x="73914" y="7334"/>
                    <a:pt x="64389" y="0"/>
                    <a:pt x="52768" y="0"/>
                  </a:cubicBezTo>
                  <a:close/>
                </a:path>
              </a:pathLst>
            </a:custGeom>
            <a:solidFill>
              <a:schemeClr val="dk2"/>
            </a:solidFill>
            <a:ln>
              <a:noFill/>
            </a:ln>
            <a:effectLst>
              <a:outerShdw blurRad="128588" rotWithShape="0" algn="bl" dir="5400000" dist="19050">
                <a:srgbClr val="000000">
                  <a:alpha val="31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7" name="Google Shape;97;p2"/>
            <p:cNvSpPr/>
            <p:nvPr/>
          </p:nvSpPr>
          <p:spPr>
            <a:xfrm>
              <a:off x="2898318" y="2100521"/>
              <a:ext cx="45529" cy="44005"/>
            </a:xfrm>
            <a:custGeom>
              <a:rect b="b" l="l" r="r" t="t"/>
              <a:pathLst>
                <a:path extrusionOk="0" h="44005" w="45529">
                  <a:moveTo>
                    <a:pt x="45530" y="22003"/>
                  </a:moveTo>
                  <a:cubicBezTo>
                    <a:pt x="45530" y="34155"/>
                    <a:pt x="35338" y="44005"/>
                    <a:pt x="22765" y="44005"/>
                  </a:cubicBezTo>
                  <a:cubicBezTo>
                    <a:pt x="10192" y="44005"/>
                    <a:pt x="0" y="34155"/>
                    <a:pt x="0" y="22003"/>
                  </a:cubicBezTo>
                  <a:cubicBezTo>
                    <a:pt x="0" y="9851"/>
                    <a:pt x="10192" y="0"/>
                    <a:pt x="22765" y="0"/>
                  </a:cubicBezTo>
                  <a:cubicBezTo>
                    <a:pt x="35337" y="0"/>
                    <a:pt x="45530" y="9851"/>
                    <a:pt x="45530" y="22003"/>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98" name="Google Shape;98;p2"/>
          <p:cNvGrpSpPr/>
          <p:nvPr/>
        </p:nvGrpSpPr>
        <p:grpSpPr>
          <a:xfrm>
            <a:off x="10873810" y="2208543"/>
            <a:ext cx="540883" cy="483562"/>
            <a:chOff x="2871907" y="1767586"/>
            <a:chExt cx="109495" cy="97893"/>
          </a:xfrm>
        </p:grpSpPr>
        <p:sp>
          <p:nvSpPr>
            <p:cNvPr id="99" name="Google Shape;99;p2"/>
            <p:cNvSpPr/>
            <p:nvPr/>
          </p:nvSpPr>
          <p:spPr>
            <a:xfrm>
              <a:off x="2871907" y="1767586"/>
              <a:ext cx="109495" cy="97893"/>
            </a:xfrm>
            <a:custGeom>
              <a:rect b="b" l="l" r="r" t="t"/>
              <a:pathLst>
                <a:path extrusionOk="0" h="97893" w="109495">
                  <a:moveTo>
                    <a:pt x="29935" y="4132"/>
                  </a:moveTo>
                  <a:cubicBezTo>
                    <a:pt x="19267" y="6227"/>
                    <a:pt x="12409" y="16324"/>
                    <a:pt x="14600" y="26706"/>
                  </a:cubicBezTo>
                  <a:cubicBezTo>
                    <a:pt x="14981" y="28706"/>
                    <a:pt x="16028" y="30421"/>
                    <a:pt x="16981" y="32040"/>
                  </a:cubicBezTo>
                  <a:cubicBezTo>
                    <a:pt x="16600" y="32135"/>
                    <a:pt x="16124" y="31945"/>
                    <a:pt x="15743" y="32040"/>
                  </a:cubicBezTo>
                  <a:cubicBezTo>
                    <a:pt x="5075" y="34135"/>
                    <a:pt x="-1783" y="44232"/>
                    <a:pt x="408" y="54614"/>
                  </a:cubicBezTo>
                  <a:cubicBezTo>
                    <a:pt x="2599" y="64901"/>
                    <a:pt x="13076" y="71569"/>
                    <a:pt x="23649" y="69378"/>
                  </a:cubicBezTo>
                  <a:cubicBezTo>
                    <a:pt x="24125" y="69283"/>
                    <a:pt x="24411" y="68997"/>
                    <a:pt x="24887" y="68902"/>
                  </a:cubicBezTo>
                  <a:cubicBezTo>
                    <a:pt x="22315" y="72902"/>
                    <a:pt x="21172" y="77760"/>
                    <a:pt x="22220" y="82713"/>
                  </a:cubicBezTo>
                  <a:cubicBezTo>
                    <a:pt x="24411" y="93000"/>
                    <a:pt x="34888" y="99667"/>
                    <a:pt x="45461" y="97477"/>
                  </a:cubicBezTo>
                  <a:cubicBezTo>
                    <a:pt x="51843" y="96143"/>
                    <a:pt x="56605" y="91857"/>
                    <a:pt x="59082" y="86523"/>
                  </a:cubicBezTo>
                  <a:cubicBezTo>
                    <a:pt x="62987" y="94143"/>
                    <a:pt x="71464" y="98715"/>
                    <a:pt x="80418" y="96905"/>
                  </a:cubicBezTo>
                  <a:cubicBezTo>
                    <a:pt x="91086" y="94810"/>
                    <a:pt x="97944" y="84713"/>
                    <a:pt x="95753" y="74331"/>
                  </a:cubicBezTo>
                  <a:cubicBezTo>
                    <a:pt x="94991" y="70711"/>
                    <a:pt x="92895" y="67759"/>
                    <a:pt x="90419" y="65187"/>
                  </a:cubicBezTo>
                  <a:cubicBezTo>
                    <a:pt x="91562" y="65187"/>
                    <a:pt x="92610" y="65377"/>
                    <a:pt x="93753" y="65187"/>
                  </a:cubicBezTo>
                  <a:cubicBezTo>
                    <a:pt x="104420" y="63091"/>
                    <a:pt x="111278" y="52995"/>
                    <a:pt x="109088" y="42613"/>
                  </a:cubicBezTo>
                  <a:cubicBezTo>
                    <a:pt x="106897" y="32421"/>
                    <a:pt x="96610" y="25849"/>
                    <a:pt x="86037" y="27849"/>
                  </a:cubicBezTo>
                  <a:cubicBezTo>
                    <a:pt x="88133" y="24039"/>
                    <a:pt x="89181" y="19657"/>
                    <a:pt x="88228" y="15181"/>
                  </a:cubicBezTo>
                  <a:cubicBezTo>
                    <a:pt x="86037" y="4894"/>
                    <a:pt x="75560" y="-1774"/>
                    <a:pt x="64987" y="417"/>
                  </a:cubicBezTo>
                  <a:cubicBezTo>
                    <a:pt x="57843" y="1846"/>
                    <a:pt x="52700" y="6989"/>
                    <a:pt x="50604" y="13276"/>
                  </a:cubicBezTo>
                  <a:cubicBezTo>
                    <a:pt x="46509" y="6418"/>
                    <a:pt x="38412" y="2417"/>
                    <a:pt x="29935" y="4132"/>
                  </a:cubicBezTo>
                  <a:close/>
                </a:path>
              </a:pathLst>
            </a:custGeom>
            <a:solidFill>
              <a:schemeClr val="dk2"/>
            </a:solidFill>
            <a:ln>
              <a:noFill/>
            </a:ln>
            <a:effectLst>
              <a:outerShdw blurRad="142875"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0" name="Google Shape;100;p2"/>
            <p:cNvSpPr/>
            <p:nvPr/>
          </p:nvSpPr>
          <p:spPr>
            <a:xfrm>
              <a:off x="2910153" y="1801673"/>
              <a:ext cx="33861" cy="32863"/>
            </a:xfrm>
            <a:custGeom>
              <a:rect b="b" l="l" r="r" t="t"/>
              <a:pathLst>
                <a:path extrusionOk="0" h="32863" w="33861">
                  <a:moveTo>
                    <a:pt x="357" y="19766"/>
                  </a:moveTo>
                  <a:cubicBezTo>
                    <a:pt x="-1548" y="10907"/>
                    <a:pt x="4358" y="2239"/>
                    <a:pt x="13502" y="334"/>
                  </a:cubicBezTo>
                  <a:cubicBezTo>
                    <a:pt x="22646" y="-1475"/>
                    <a:pt x="31599" y="4240"/>
                    <a:pt x="33504" y="13098"/>
                  </a:cubicBezTo>
                  <a:cubicBezTo>
                    <a:pt x="35409" y="21956"/>
                    <a:pt x="29504" y="30624"/>
                    <a:pt x="20360" y="32529"/>
                  </a:cubicBezTo>
                  <a:cubicBezTo>
                    <a:pt x="11216" y="34339"/>
                    <a:pt x="2262" y="28624"/>
                    <a:pt x="357" y="19766"/>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01" name="Google Shape;101;p2"/>
          <p:cNvGrpSpPr/>
          <p:nvPr/>
        </p:nvGrpSpPr>
        <p:grpSpPr>
          <a:xfrm>
            <a:off x="3223036" y="1235009"/>
            <a:ext cx="342131" cy="338611"/>
            <a:chOff x="1419556" y="1560183"/>
            <a:chExt cx="69260" cy="68549"/>
          </a:xfrm>
        </p:grpSpPr>
        <p:sp>
          <p:nvSpPr>
            <p:cNvPr id="102" name="Google Shape;102;p2"/>
            <p:cNvSpPr/>
            <p:nvPr/>
          </p:nvSpPr>
          <p:spPr>
            <a:xfrm>
              <a:off x="1419556" y="1560183"/>
              <a:ext cx="69260" cy="68549"/>
            </a:xfrm>
            <a:custGeom>
              <a:rect b="b" l="l" r="r" t="t"/>
              <a:pathLst>
                <a:path extrusionOk="0" h="68549" w="69260">
                  <a:moveTo>
                    <a:pt x="30581" y="175"/>
                  </a:moveTo>
                  <a:cubicBezTo>
                    <a:pt x="23532" y="-968"/>
                    <a:pt x="16960" y="3604"/>
                    <a:pt x="15722" y="10367"/>
                  </a:cubicBezTo>
                  <a:cubicBezTo>
                    <a:pt x="15531" y="11700"/>
                    <a:pt x="15627" y="12939"/>
                    <a:pt x="15817" y="14177"/>
                  </a:cubicBezTo>
                  <a:cubicBezTo>
                    <a:pt x="15531" y="14082"/>
                    <a:pt x="15341" y="13891"/>
                    <a:pt x="15055" y="13891"/>
                  </a:cubicBezTo>
                  <a:cubicBezTo>
                    <a:pt x="8006" y="12748"/>
                    <a:pt x="1434" y="17320"/>
                    <a:pt x="196" y="24083"/>
                  </a:cubicBezTo>
                  <a:cubicBezTo>
                    <a:pt x="-1042" y="30846"/>
                    <a:pt x="3720" y="37323"/>
                    <a:pt x="10673" y="38466"/>
                  </a:cubicBezTo>
                  <a:cubicBezTo>
                    <a:pt x="10959" y="38561"/>
                    <a:pt x="11245" y="38370"/>
                    <a:pt x="11531" y="38466"/>
                  </a:cubicBezTo>
                  <a:cubicBezTo>
                    <a:pt x="8959" y="40275"/>
                    <a:pt x="7054" y="43038"/>
                    <a:pt x="6483" y="46276"/>
                  </a:cubicBezTo>
                  <a:cubicBezTo>
                    <a:pt x="5244" y="53039"/>
                    <a:pt x="10007" y="59516"/>
                    <a:pt x="16960" y="60659"/>
                  </a:cubicBezTo>
                  <a:cubicBezTo>
                    <a:pt x="21151" y="61326"/>
                    <a:pt x="25152" y="59802"/>
                    <a:pt x="27914" y="57135"/>
                  </a:cubicBezTo>
                  <a:cubicBezTo>
                    <a:pt x="28390" y="62659"/>
                    <a:pt x="32391" y="67422"/>
                    <a:pt x="38296" y="68374"/>
                  </a:cubicBezTo>
                  <a:cubicBezTo>
                    <a:pt x="45344" y="69517"/>
                    <a:pt x="51917" y="64945"/>
                    <a:pt x="53155" y="58182"/>
                  </a:cubicBezTo>
                  <a:cubicBezTo>
                    <a:pt x="53536" y="55801"/>
                    <a:pt x="53060" y="53515"/>
                    <a:pt x="52202" y="51420"/>
                  </a:cubicBezTo>
                  <a:cubicBezTo>
                    <a:pt x="52869" y="51705"/>
                    <a:pt x="53536" y="52086"/>
                    <a:pt x="54203" y="52182"/>
                  </a:cubicBezTo>
                  <a:cubicBezTo>
                    <a:pt x="61251" y="53325"/>
                    <a:pt x="67823" y="48753"/>
                    <a:pt x="69062" y="41990"/>
                  </a:cubicBezTo>
                  <a:cubicBezTo>
                    <a:pt x="70300" y="35227"/>
                    <a:pt x="65633" y="28941"/>
                    <a:pt x="58680" y="27702"/>
                  </a:cubicBezTo>
                  <a:cubicBezTo>
                    <a:pt x="60870" y="25893"/>
                    <a:pt x="62585" y="23416"/>
                    <a:pt x="63156" y="20463"/>
                  </a:cubicBezTo>
                  <a:cubicBezTo>
                    <a:pt x="64394" y="13701"/>
                    <a:pt x="59632" y="7224"/>
                    <a:pt x="52679" y="6081"/>
                  </a:cubicBezTo>
                  <a:cubicBezTo>
                    <a:pt x="48012" y="5319"/>
                    <a:pt x="43630" y="7224"/>
                    <a:pt x="40773" y="10557"/>
                  </a:cubicBezTo>
                  <a:cubicBezTo>
                    <a:pt x="40106" y="5414"/>
                    <a:pt x="36201" y="1128"/>
                    <a:pt x="30581" y="175"/>
                  </a:cubicBezTo>
                  <a:close/>
                </a:path>
              </a:pathLst>
            </a:custGeom>
            <a:solidFill>
              <a:schemeClr val="dk2"/>
            </a:solidFill>
            <a:ln>
              <a:noFill/>
            </a:ln>
            <a:effectLst>
              <a:outerShdw blurRad="142875" rotWithShape="0" algn="bl" dir="5400000" dist="19050">
                <a:srgbClr val="000000">
                  <a:alpha val="28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3" name="Google Shape;103;p2"/>
            <p:cNvSpPr/>
            <p:nvPr/>
          </p:nvSpPr>
          <p:spPr>
            <a:xfrm>
              <a:off x="1443020" y="1583742"/>
              <a:ext cx="22139" cy="21431"/>
            </a:xfrm>
            <a:custGeom>
              <a:rect b="b" l="l" r="r" t="t"/>
              <a:pathLst>
                <a:path extrusionOk="0" h="21431" w="22139">
                  <a:moveTo>
                    <a:pt x="164" y="8906"/>
                  </a:moveTo>
                  <a:cubicBezTo>
                    <a:pt x="1211" y="3096"/>
                    <a:pt x="6926" y="-810"/>
                    <a:pt x="12927" y="143"/>
                  </a:cubicBezTo>
                  <a:cubicBezTo>
                    <a:pt x="18928" y="1191"/>
                    <a:pt x="23024" y="6715"/>
                    <a:pt x="21976" y="12526"/>
                  </a:cubicBezTo>
                  <a:cubicBezTo>
                    <a:pt x="20928" y="18336"/>
                    <a:pt x="15213" y="22241"/>
                    <a:pt x="9213" y="21289"/>
                  </a:cubicBezTo>
                  <a:cubicBezTo>
                    <a:pt x="3212" y="20241"/>
                    <a:pt x="-884" y="14716"/>
                    <a:pt x="164" y="8906"/>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04" name="Google Shape;104;p2"/>
          <p:cNvGrpSpPr/>
          <p:nvPr/>
        </p:nvGrpSpPr>
        <p:grpSpPr>
          <a:xfrm>
            <a:off x="1082256" y="3937601"/>
            <a:ext cx="608712" cy="544054"/>
            <a:chOff x="1089248" y="2054928"/>
            <a:chExt cx="123226" cy="110139"/>
          </a:xfrm>
        </p:grpSpPr>
        <p:sp>
          <p:nvSpPr>
            <p:cNvPr id="105" name="Google Shape;105;p2"/>
            <p:cNvSpPr/>
            <p:nvPr/>
          </p:nvSpPr>
          <p:spPr>
            <a:xfrm>
              <a:off x="1089248" y="2054928"/>
              <a:ext cx="123226" cy="110139"/>
            </a:xfrm>
            <a:custGeom>
              <a:rect b="b" l="l" r="r" t="t"/>
              <a:pathLst>
                <a:path extrusionOk="0" h="110139" w="123226">
                  <a:moveTo>
                    <a:pt x="33705" y="4730"/>
                  </a:moveTo>
                  <a:cubicBezTo>
                    <a:pt x="21703" y="7112"/>
                    <a:pt x="13988" y="18446"/>
                    <a:pt x="16465" y="30067"/>
                  </a:cubicBezTo>
                  <a:cubicBezTo>
                    <a:pt x="16941" y="32353"/>
                    <a:pt x="18084" y="34258"/>
                    <a:pt x="19132" y="36067"/>
                  </a:cubicBezTo>
                  <a:cubicBezTo>
                    <a:pt x="18655" y="36163"/>
                    <a:pt x="18179" y="35972"/>
                    <a:pt x="17703" y="36067"/>
                  </a:cubicBezTo>
                  <a:cubicBezTo>
                    <a:pt x="5701" y="38449"/>
                    <a:pt x="-2014" y="49784"/>
                    <a:pt x="463" y="61404"/>
                  </a:cubicBezTo>
                  <a:cubicBezTo>
                    <a:pt x="2939" y="73025"/>
                    <a:pt x="14655" y="80454"/>
                    <a:pt x="26656" y="78073"/>
                  </a:cubicBezTo>
                  <a:cubicBezTo>
                    <a:pt x="27133" y="77977"/>
                    <a:pt x="27514" y="77692"/>
                    <a:pt x="27990" y="77501"/>
                  </a:cubicBezTo>
                  <a:cubicBezTo>
                    <a:pt x="25132" y="81978"/>
                    <a:pt x="23799" y="87502"/>
                    <a:pt x="25037" y="93027"/>
                  </a:cubicBezTo>
                  <a:cubicBezTo>
                    <a:pt x="27514" y="104648"/>
                    <a:pt x="39229" y="112077"/>
                    <a:pt x="51231" y="109696"/>
                  </a:cubicBezTo>
                  <a:cubicBezTo>
                    <a:pt x="58470" y="108267"/>
                    <a:pt x="63708" y="103409"/>
                    <a:pt x="66566" y="97313"/>
                  </a:cubicBezTo>
                  <a:cubicBezTo>
                    <a:pt x="70948" y="105886"/>
                    <a:pt x="80473" y="111029"/>
                    <a:pt x="90569" y="109029"/>
                  </a:cubicBezTo>
                  <a:cubicBezTo>
                    <a:pt x="102571" y="106648"/>
                    <a:pt x="110286" y="95313"/>
                    <a:pt x="107809" y="83692"/>
                  </a:cubicBezTo>
                  <a:cubicBezTo>
                    <a:pt x="106952" y="79597"/>
                    <a:pt x="104666" y="76263"/>
                    <a:pt x="101808" y="73406"/>
                  </a:cubicBezTo>
                  <a:cubicBezTo>
                    <a:pt x="103047" y="73406"/>
                    <a:pt x="104285" y="73596"/>
                    <a:pt x="105523" y="73406"/>
                  </a:cubicBezTo>
                  <a:cubicBezTo>
                    <a:pt x="117525" y="71024"/>
                    <a:pt x="125240" y="59690"/>
                    <a:pt x="122764" y="48069"/>
                  </a:cubicBezTo>
                  <a:cubicBezTo>
                    <a:pt x="120287" y="36544"/>
                    <a:pt x="108762" y="29210"/>
                    <a:pt x="96856" y="31400"/>
                  </a:cubicBezTo>
                  <a:cubicBezTo>
                    <a:pt x="99237" y="27114"/>
                    <a:pt x="100380" y="22256"/>
                    <a:pt x="99237" y="17113"/>
                  </a:cubicBezTo>
                  <a:cubicBezTo>
                    <a:pt x="96760" y="5492"/>
                    <a:pt x="85045" y="-1937"/>
                    <a:pt x="73043" y="444"/>
                  </a:cubicBezTo>
                  <a:cubicBezTo>
                    <a:pt x="65042" y="2063"/>
                    <a:pt x="59232" y="7874"/>
                    <a:pt x="56851" y="14922"/>
                  </a:cubicBezTo>
                  <a:cubicBezTo>
                    <a:pt x="52374" y="7302"/>
                    <a:pt x="43230" y="2730"/>
                    <a:pt x="33705" y="4730"/>
                  </a:cubicBezTo>
                  <a:close/>
                </a:path>
              </a:pathLst>
            </a:custGeom>
            <a:solidFill>
              <a:schemeClr val="dk2"/>
            </a:solidFill>
            <a:ln>
              <a:noFill/>
            </a:ln>
            <a:effectLst>
              <a:outerShdw blurRad="142875" rotWithShape="0" algn="bl" dir="5400000" dist="19050">
                <a:srgbClr val="000000">
                  <a:alpha val="29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6" name="Google Shape;106;p2"/>
            <p:cNvSpPr/>
            <p:nvPr/>
          </p:nvSpPr>
          <p:spPr>
            <a:xfrm>
              <a:off x="1132383" y="2093282"/>
              <a:ext cx="38100" cy="36956"/>
            </a:xfrm>
            <a:custGeom>
              <a:rect b="b" l="l" r="r" t="t"/>
              <a:pathLst>
                <a:path extrusionOk="0" h="36956" w="38100">
                  <a:moveTo>
                    <a:pt x="38100" y="18479"/>
                  </a:moveTo>
                  <a:cubicBezTo>
                    <a:pt x="38100" y="28684"/>
                    <a:pt x="29571" y="36957"/>
                    <a:pt x="19050" y="36957"/>
                  </a:cubicBezTo>
                  <a:cubicBezTo>
                    <a:pt x="8529" y="36957"/>
                    <a:pt x="0" y="28684"/>
                    <a:pt x="0" y="18478"/>
                  </a:cubicBezTo>
                  <a:cubicBezTo>
                    <a:pt x="0" y="8273"/>
                    <a:pt x="8529" y="0"/>
                    <a:pt x="19050" y="0"/>
                  </a:cubicBezTo>
                  <a:cubicBezTo>
                    <a:pt x="29571" y="0"/>
                    <a:pt x="38100" y="8273"/>
                    <a:pt x="38100" y="1847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07" name="Google Shape;107;p2"/>
          <p:cNvGrpSpPr/>
          <p:nvPr/>
        </p:nvGrpSpPr>
        <p:grpSpPr>
          <a:xfrm>
            <a:off x="9057713" y="915602"/>
            <a:ext cx="254597" cy="273906"/>
            <a:chOff x="2629280" y="1642503"/>
            <a:chExt cx="51540" cy="55450"/>
          </a:xfrm>
        </p:grpSpPr>
        <p:sp>
          <p:nvSpPr>
            <p:cNvPr id="108" name="Google Shape;108;p2"/>
            <p:cNvSpPr/>
            <p:nvPr/>
          </p:nvSpPr>
          <p:spPr>
            <a:xfrm>
              <a:off x="2629280" y="1642503"/>
              <a:ext cx="51540" cy="55450"/>
            </a:xfrm>
            <a:custGeom>
              <a:rect b="b" l="l" r="r" t="t"/>
              <a:pathLst>
                <a:path extrusionOk="0" h="55450" w="51540">
                  <a:moveTo>
                    <a:pt x="28913" y="817"/>
                  </a:moveTo>
                  <a:cubicBezTo>
                    <a:pt x="23769" y="-1374"/>
                    <a:pt x="17769" y="1008"/>
                    <a:pt x="15482" y="5961"/>
                  </a:cubicBezTo>
                  <a:cubicBezTo>
                    <a:pt x="15006" y="6913"/>
                    <a:pt x="14911" y="7961"/>
                    <a:pt x="14816" y="8914"/>
                  </a:cubicBezTo>
                  <a:cubicBezTo>
                    <a:pt x="14625" y="8818"/>
                    <a:pt x="14530" y="8628"/>
                    <a:pt x="14244" y="8533"/>
                  </a:cubicBezTo>
                  <a:cubicBezTo>
                    <a:pt x="9101" y="6342"/>
                    <a:pt x="3100" y="8723"/>
                    <a:pt x="814" y="13676"/>
                  </a:cubicBezTo>
                  <a:cubicBezTo>
                    <a:pt x="-1377" y="18724"/>
                    <a:pt x="1005" y="24535"/>
                    <a:pt x="6148" y="26630"/>
                  </a:cubicBezTo>
                  <a:cubicBezTo>
                    <a:pt x="6339" y="26725"/>
                    <a:pt x="6624" y="26725"/>
                    <a:pt x="6815" y="26725"/>
                  </a:cubicBezTo>
                  <a:cubicBezTo>
                    <a:pt x="4529" y="27678"/>
                    <a:pt x="2529" y="29392"/>
                    <a:pt x="1481" y="31869"/>
                  </a:cubicBezTo>
                  <a:cubicBezTo>
                    <a:pt x="-710" y="36917"/>
                    <a:pt x="1671" y="42727"/>
                    <a:pt x="6815" y="44823"/>
                  </a:cubicBezTo>
                  <a:cubicBezTo>
                    <a:pt x="9958" y="46156"/>
                    <a:pt x="13292" y="45585"/>
                    <a:pt x="15959" y="44061"/>
                  </a:cubicBezTo>
                  <a:cubicBezTo>
                    <a:pt x="15292" y="48442"/>
                    <a:pt x="17483" y="52824"/>
                    <a:pt x="21864" y="54634"/>
                  </a:cubicBezTo>
                  <a:cubicBezTo>
                    <a:pt x="27008" y="56824"/>
                    <a:pt x="33009" y="54443"/>
                    <a:pt x="35295" y="49490"/>
                  </a:cubicBezTo>
                  <a:cubicBezTo>
                    <a:pt x="36057" y="47680"/>
                    <a:pt x="36152" y="45871"/>
                    <a:pt x="35866" y="44061"/>
                  </a:cubicBezTo>
                  <a:cubicBezTo>
                    <a:pt x="36342" y="44347"/>
                    <a:pt x="36723" y="44823"/>
                    <a:pt x="37295" y="45013"/>
                  </a:cubicBezTo>
                  <a:cubicBezTo>
                    <a:pt x="42438" y="47204"/>
                    <a:pt x="48439" y="44823"/>
                    <a:pt x="50725" y="39870"/>
                  </a:cubicBezTo>
                  <a:cubicBezTo>
                    <a:pt x="52916" y="34917"/>
                    <a:pt x="50535" y="29202"/>
                    <a:pt x="45486" y="26916"/>
                  </a:cubicBezTo>
                  <a:cubicBezTo>
                    <a:pt x="47582" y="25868"/>
                    <a:pt x="49296" y="24344"/>
                    <a:pt x="50344" y="22153"/>
                  </a:cubicBezTo>
                  <a:cubicBezTo>
                    <a:pt x="52535" y="17105"/>
                    <a:pt x="50154" y="11295"/>
                    <a:pt x="45010" y="9199"/>
                  </a:cubicBezTo>
                  <a:cubicBezTo>
                    <a:pt x="41486" y="7771"/>
                    <a:pt x="37771" y="8437"/>
                    <a:pt x="34914" y="10533"/>
                  </a:cubicBezTo>
                  <a:cubicBezTo>
                    <a:pt x="35199" y="6532"/>
                    <a:pt x="33009" y="2532"/>
                    <a:pt x="28913" y="817"/>
                  </a:cubicBezTo>
                  <a:close/>
                </a:path>
              </a:pathLst>
            </a:custGeom>
            <a:solidFill>
              <a:schemeClr val="dk2"/>
            </a:solidFill>
            <a:ln>
              <a:noFill/>
            </a:ln>
            <a:effectLst>
              <a:outerShdw blurRad="142875" rotWithShape="0" algn="bl" dir="5400000" dist="19050">
                <a:srgbClr val="000000">
                  <a:alpha val="31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9" name="Google Shape;109;p2"/>
            <p:cNvSpPr/>
            <p:nvPr/>
          </p:nvSpPr>
          <p:spPr>
            <a:xfrm>
              <a:off x="2645867" y="1661799"/>
              <a:ext cx="17521" cy="16954"/>
            </a:xfrm>
            <a:custGeom>
              <a:rect b="b" l="l" r="r" t="t"/>
              <a:pathLst>
                <a:path extrusionOk="0" h="16954" w="17521">
                  <a:moveTo>
                    <a:pt x="705" y="5144"/>
                  </a:moveTo>
                  <a:cubicBezTo>
                    <a:pt x="2610" y="857"/>
                    <a:pt x="7754" y="-1143"/>
                    <a:pt x="12231" y="667"/>
                  </a:cubicBezTo>
                  <a:cubicBezTo>
                    <a:pt x="16708" y="2477"/>
                    <a:pt x="18708" y="7525"/>
                    <a:pt x="16803" y="11811"/>
                  </a:cubicBezTo>
                  <a:cubicBezTo>
                    <a:pt x="14898" y="16097"/>
                    <a:pt x="9754" y="18098"/>
                    <a:pt x="5277" y="16288"/>
                  </a:cubicBezTo>
                  <a:cubicBezTo>
                    <a:pt x="896" y="14478"/>
                    <a:pt x="-1199" y="9525"/>
                    <a:pt x="705" y="5144"/>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10" name="Google Shape;110;p2"/>
          <p:cNvGrpSpPr/>
          <p:nvPr/>
        </p:nvGrpSpPr>
        <p:grpSpPr>
          <a:xfrm>
            <a:off x="808833" y="2785050"/>
            <a:ext cx="333056" cy="356967"/>
            <a:chOff x="1021852" y="1803450"/>
            <a:chExt cx="67423" cy="72265"/>
          </a:xfrm>
        </p:grpSpPr>
        <p:sp>
          <p:nvSpPr>
            <p:cNvPr id="111" name="Google Shape;111;p2"/>
            <p:cNvSpPr/>
            <p:nvPr/>
          </p:nvSpPr>
          <p:spPr>
            <a:xfrm>
              <a:off x="1021852" y="1803450"/>
              <a:ext cx="67423" cy="72265"/>
            </a:xfrm>
            <a:custGeom>
              <a:rect b="b" l="l" r="r" t="t"/>
              <a:pathLst>
                <a:path extrusionOk="0" h="72265" w="67423">
                  <a:moveTo>
                    <a:pt x="40617" y="1510"/>
                  </a:moveTo>
                  <a:cubicBezTo>
                    <a:pt x="34140" y="-1824"/>
                    <a:pt x="26139" y="557"/>
                    <a:pt x="22615" y="6748"/>
                  </a:cubicBezTo>
                  <a:cubicBezTo>
                    <a:pt x="21948" y="7987"/>
                    <a:pt x="21663" y="9225"/>
                    <a:pt x="21472" y="10558"/>
                  </a:cubicBezTo>
                  <a:cubicBezTo>
                    <a:pt x="21186" y="10368"/>
                    <a:pt x="21091" y="10177"/>
                    <a:pt x="20805" y="9987"/>
                  </a:cubicBezTo>
                  <a:cubicBezTo>
                    <a:pt x="14328" y="6653"/>
                    <a:pt x="6327" y="9034"/>
                    <a:pt x="2803" y="15226"/>
                  </a:cubicBezTo>
                  <a:cubicBezTo>
                    <a:pt x="-626" y="21512"/>
                    <a:pt x="1755" y="29323"/>
                    <a:pt x="8232" y="32656"/>
                  </a:cubicBezTo>
                  <a:cubicBezTo>
                    <a:pt x="8518" y="32752"/>
                    <a:pt x="8804" y="32752"/>
                    <a:pt x="9090" y="32942"/>
                  </a:cubicBezTo>
                  <a:cubicBezTo>
                    <a:pt x="6042" y="33990"/>
                    <a:pt x="3184" y="35990"/>
                    <a:pt x="1565" y="39038"/>
                  </a:cubicBezTo>
                  <a:cubicBezTo>
                    <a:pt x="-1864" y="45325"/>
                    <a:pt x="517" y="53135"/>
                    <a:pt x="6994" y="56469"/>
                  </a:cubicBezTo>
                  <a:cubicBezTo>
                    <a:pt x="10899" y="58469"/>
                    <a:pt x="15281" y="58183"/>
                    <a:pt x="18996" y="56469"/>
                  </a:cubicBezTo>
                  <a:cubicBezTo>
                    <a:pt x="17567" y="61993"/>
                    <a:pt x="19948" y="67994"/>
                    <a:pt x="25377" y="70756"/>
                  </a:cubicBezTo>
                  <a:cubicBezTo>
                    <a:pt x="31854" y="74090"/>
                    <a:pt x="39856" y="71709"/>
                    <a:pt x="43380" y="65518"/>
                  </a:cubicBezTo>
                  <a:cubicBezTo>
                    <a:pt x="44618" y="63327"/>
                    <a:pt x="44904" y="60946"/>
                    <a:pt x="44713" y="58564"/>
                  </a:cubicBezTo>
                  <a:cubicBezTo>
                    <a:pt x="45285" y="59041"/>
                    <a:pt x="45761" y="59612"/>
                    <a:pt x="46428" y="59993"/>
                  </a:cubicBezTo>
                  <a:cubicBezTo>
                    <a:pt x="52905" y="63327"/>
                    <a:pt x="60906" y="60946"/>
                    <a:pt x="64430" y="54754"/>
                  </a:cubicBezTo>
                  <a:cubicBezTo>
                    <a:pt x="67859" y="48563"/>
                    <a:pt x="65478" y="40848"/>
                    <a:pt x="59096" y="37419"/>
                  </a:cubicBezTo>
                  <a:cubicBezTo>
                    <a:pt x="61858" y="36371"/>
                    <a:pt x="64335" y="34466"/>
                    <a:pt x="65859" y="31704"/>
                  </a:cubicBezTo>
                  <a:cubicBezTo>
                    <a:pt x="69288" y="25417"/>
                    <a:pt x="66906" y="17607"/>
                    <a:pt x="60429" y="14273"/>
                  </a:cubicBezTo>
                  <a:cubicBezTo>
                    <a:pt x="56048" y="11987"/>
                    <a:pt x="51095" y="12559"/>
                    <a:pt x="47190" y="14940"/>
                  </a:cubicBezTo>
                  <a:cubicBezTo>
                    <a:pt x="48237" y="9606"/>
                    <a:pt x="45761" y="4177"/>
                    <a:pt x="40617" y="1510"/>
                  </a:cubicBezTo>
                  <a:close/>
                </a:path>
              </a:pathLst>
            </a:custGeom>
            <a:solidFill>
              <a:schemeClr val="dk2"/>
            </a:solidFill>
            <a:ln>
              <a:noFill/>
            </a:ln>
            <a:effectLst>
              <a:outerShdw blurRad="142875"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2" name="Google Shape;112;p2"/>
            <p:cNvSpPr/>
            <p:nvPr/>
          </p:nvSpPr>
          <p:spPr>
            <a:xfrm>
              <a:off x="1043509" y="1828425"/>
              <a:ext cx="22817" cy="22106"/>
            </a:xfrm>
            <a:custGeom>
              <a:rect b="b" l="l" r="r" t="t"/>
              <a:pathLst>
                <a:path extrusionOk="0" h="22106" w="22817">
                  <a:moveTo>
                    <a:pt x="1339" y="5872"/>
                  </a:moveTo>
                  <a:cubicBezTo>
                    <a:pt x="4292" y="442"/>
                    <a:pt x="11245" y="-1558"/>
                    <a:pt x="16769" y="1300"/>
                  </a:cubicBezTo>
                  <a:cubicBezTo>
                    <a:pt x="22294" y="4157"/>
                    <a:pt x="24485" y="10920"/>
                    <a:pt x="21437" y="16254"/>
                  </a:cubicBezTo>
                  <a:cubicBezTo>
                    <a:pt x="18389" y="21588"/>
                    <a:pt x="11531" y="23683"/>
                    <a:pt x="6006" y="20826"/>
                  </a:cubicBezTo>
                  <a:cubicBezTo>
                    <a:pt x="482" y="17968"/>
                    <a:pt x="-1614" y="11301"/>
                    <a:pt x="1339" y="5872"/>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13" name="Google Shape;113;p2"/>
          <p:cNvSpPr/>
          <p:nvPr/>
        </p:nvSpPr>
        <p:spPr>
          <a:xfrm flipH="1">
            <a:off x="280247" y="238798"/>
            <a:ext cx="1690750" cy="586587"/>
          </a:xfrm>
          <a:custGeom>
            <a:rect b="b" l="l" r="r" t="t"/>
            <a:pathLst>
              <a:path extrusionOk="0" h="108577" w="312957">
                <a:moveTo>
                  <a:pt x="312958" y="108578"/>
                </a:moveTo>
                <a:cubicBezTo>
                  <a:pt x="312958" y="108578"/>
                  <a:pt x="311529" y="92004"/>
                  <a:pt x="300289" y="86099"/>
                </a:cubicBezTo>
                <a:cubicBezTo>
                  <a:pt x="289145" y="80194"/>
                  <a:pt x="272477" y="83718"/>
                  <a:pt x="272477" y="83718"/>
                </a:cubicBezTo>
                <a:cubicBezTo>
                  <a:pt x="272477" y="83718"/>
                  <a:pt x="270667" y="71431"/>
                  <a:pt x="262666" y="64287"/>
                </a:cubicBezTo>
                <a:cubicBezTo>
                  <a:pt x="254760" y="57143"/>
                  <a:pt x="238377" y="59238"/>
                  <a:pt x="238377" y="59238"/>
                </a:cubicBezTo>
                <a:cubicBezTo>
                  <a:pt x="238377" y="59238"/>
                  <a:pt x="235901" y="6565"/>
                  <a:pt x="185037" y="565"/>
                </a:cubicBezTo>
                <a:cubicBezTo>
                  <a:pt x="131411" y="-5722"/>
                  <a:pt x="123315" y="42570"/>
                  <a:pt x="123315" y="42570"/>
                </a:cubicBezTo>
                <a:cubicBezTo>
                  <a:pt x="123315" y="42570"/>
                  <a:pt x="99026" y="25806"/>
                  <a:pt x="81310" y="36283"/>
                </a:cubicBezTo>
                <a:cubicBezTo>
                  <a:pt x="59879" y="48856"/>
                  <a:pt x="66641" y="73240"/>
                  <a:pt x="66641" y="73240"/>
                </a:cubicBezTo>
                <a:cubicBezTo>
                  <a:pt x="66641" y="73240"/>
                  <a:pt x="58164" y="69907"/>
                  <a:pt x="51973" y="72764"/>
                </a:cubicBezTo>
                <a:cubicBezTo>
                  <a:pt x="45782" y="75621"/>
                  <a:pt x="43972" y="83813"/>
                  <a:pt x="43972" y="83813"/>
                </a:cubicBezTo>
                <a:cubicBezTo>
                  <a:pt x="43972" y="83813"/>
                  <a:pt x="25398" y="70383"/>
                  <a:pt x="8348" y="84956"/>
                </a:cubicBezTo>
                <a:cubicBezTo>
                  <a:pt x="-2224" y="93909"/>
                  <a:pt x="252" y="105149"/>
                  <a:pt x="252" y="105149"/>
                </a:cubicBezTo>
                <a:lnTo>
                  <a:pt x="312958" y="108578"/>
                </a:lnTo>
                <a:close/>
              </a:path>
            </a:pathLst>
          </a:custGeom>
          <a:solidFill>
            <a:schemeClr val="dk2"/>
          </a:solidFill>
          <a:ln>
            <a:noFill/>
          </a:ln>
          <a:effectLst>
            <a:outerShdw blurRad="142875"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4" name="Google Shape;114;p2"/>
          <p:cNvSpPr/>
          <p:nvPr/>
        </p:nvSpPr>
        <p:spPr>
          <a:xfrm>
            <a:off x="10933241" y="147700"/>
            <a:ext cx="1028846" cy="356947"/>
          </a:xfrm>
          <a:custGeom>
            <a:rect b="b" l="l" r="r" t="t"/>
            <a:pathLst>
              <a:path extrusionOk="0" h="108577" w="312957">
                <a:moveTo>
                  <a:pt x="312958" y="108578"/>
                </a:moveTo>
                <a:cubicBezTo>
                  <a:pt x="312958" y="108578"/>
                  <a:pt x="311529" y="92004"/>
                  <a:pt x="300289" y="86099"/>
                </a:cubicBezTo>
                <a:cubicBezTo>
                  <a:pt x="289145" y="80194"/>
                  <a:pt x="272477" y="83718"/>
                  <a:pt x="272477" y="83718"/>
                </a:cubicBezTo>
                <a:cubicBezTo>
                  <a:pt x="272477" y="83718"/>
                  <a:pt x="270667" y="71431"/>
                  <a:pt x="262666" y="64287"/>
                </a:cubicBezTo>
                <a:cubicBezTo>
                  <a:pt x="254760" y="57143"/>
                  <a:pt x="238377" y="59238"/>
                  <a:pt x="238377" y="59238"/>
                </a:cubicBezTo>
                <a:cubicBezTo>
                  <a:pt x="238377" y="59238"/>
                  <a:pt x="235901" y="6565"/>
                  <a:pt x="185037" y="565"/>
                </a:cubicBezTo>
                <a:cubicBezTo>
                  <a:pt x="131411" y="-5722"/>
                  <a:pt x="123315" y="42570"/>
                  <a:pt x="123315" y="42570"/>
                </a:cubicBezTo>
                <a:cubicBezTo>
                  <a:pt x="123315" y="42570"/>
                  <a:pt x="99026" y="25806"/>
                  <a:pt x="81310" y="36283"/>
                </a:cubicBezTo>
                <a:cubicBezTo>
                  <a:pt x="59879" y="48856"/>
                  <a:pt x="66641" y="73240"/>
                  <a:pt x="66641" y="73240"/>
                </a:cubicBezTo>
                <a:cubicBezTo>
                  <a:pt x="66641" y="73240"/>
                  <a:pt x="58164" y="69907"/>
                  <a:pt x="51973" y="72764"/>
                </a:cubicBezTo>
                <a:cubicBezTo>
                  <a:pt x="45782" y="75621"/>
                  <a:pt x="43972" y="83813"/>
                  <a:pt x="43972" y="83813"/>
                </a:cubicBezTo>
                <a:cubicBezTo>
                  <a:pt x="43972" y="83813"/>
                  <a:pt x="25398" y="70383"/>
                  <a:pt x="8348" y="84956"/>
                </a:cubicBezTo>
                <a:cubicBezTo>
                  <a:pt x="-2224" y="93909"/>
                  <a:pt x="252" y="105149"/>
                  <a:pt x="252" y="105149"/>
                </a:cubicBezTo>
                <a:lnTo>
                  <a:pt x="312958" y="108578"/>
                </a:lnTo>
                <a:close/>
              </a:path>
            </a:pathLst>
          </a:custGeom>
          <a:solidFill>
            <a:schemeClr val="dk2"/>
          </a:solidFill>
          <a:ln>
            <a:noFill/>
          </a:ln>
          <a:effectLst>
            <a:outerShdw blurRad="142875"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5" name="Google Shape;115;p2"/>
          <p:cNvSpPr/>
          <p:nvPr/>
        </p:nvSpPr>
        <p:spPr>
          <a:xfrm>
            <a:off x="3896416" y="597450"/>
            <a:ext cx="1028846" cy="356947"/>
          </a:xfrm>
          <a:custGeom>
            <a:rect b="b" l="l" r="r" t="t"/>
            <a:pathLst>
              <a:path extrusionOk="0" h="108577" w="312957">
                <a:moveTo>
                  <a:pt x="312958" y="108578"/>
                </a:moveTo>
                <a:cubicBezTo>
                  <a:pt x="312958" y="108578"/>
                  <a:pt x="311529" y="92004"/>
                  <a:pt x="300289" y="86099"/>
                </a:cubicBezTo>
                <a:cubicBezTo>
                  <a:pt x="289145" y="80194"/>
                  <a:pt x="272477" y="83718"/>
                  <a:pt x="272477" y="83718"/>
                </a:cubicBezTo>
                <a:cubicBezTo>
                  <a:pt x="272477" y="83718"/>
                  <a:pt x="270667" y="71431"/>
                  <a:pt x="262666" y="64287"/>
                </a:cubicBezTo>
                <a:cubicBezTo>
                  <a:pt x="254760" y="57143"/>
                  <a:pt x="238377" y="59238"/>
                  <a:pt x="238377" y="59238"/>
                </a:cubicBezTo>
                <a:cubicBezTo>
                  <a:pt x="238377" y="59238"/>
                  <a:pt x="235901" y="6565"/>
                  <a:pt x="185037" y="565"/>
                </a:cubicBezTo>
                <a:cubicBezTo>
                  <a:pt x="131411" y="-5722"/>
                  <a:pt x="123315" y="42570"/>
                  <a:pt x="123315" y="42570"/>
                </a:cubicBezTo>
                <a:cubicBezTo>
                  <a:pt x="123315" y="42570"/>
                  <a:pt x="99026" y="25806"/>
                  <a:pt x="81310" y="36283"/>
                </a:cubicBezTo>
                <a:cubicBezTo>
                  <a:pt x="59879" y="48856"/>
                  <a:pt x="66641" y="73240"/>
                  <a:pt x="66641" y="73240"/>
                </a:cubicBezTo>
                <a:cubicBezTo>
                  <a:pt x="66641" y="73240"/>
                  <a:pt x="58164" y="69907"/>
                  <a:pt x="51973" y="72764"/>
                </a:cubicBezTo>
                <a:cubicBezTo>
                  <a:pt x="45782" y="75621"/>
                  <a:pt x="43972" y="83813"/>
                  <a:pt x="43972" y="83813"/>
                </a:cubicBezTo>
                <a:cubicBezTo>
                  <a:pt x="43972" y="83813"/>
                  <a:pt x="25398" y="70383"/>
                  <a:pt x="8348" y="84956"/>
                </a:cubicBezTo>
                <a:cubicBezTo>
                  <a:pt x="-2224" y="93909"/>
                  <a:pt x="252" y="105149"/>
                  <a:pt x="252" y="105149"/>
                </a:cubicBezTo>
                <a:lnTo>
                  <a:pt x="312958" y="108578"/>
                </a:lnTo>
                <a:close/>
              </a:path>
            </a:pathLst>
          </a:custGeom>
          <a:solidFill>
            <a:schemeClr val="dk2"/>
          </a:solidFill>
          <a:ln>
            <a:noFill/>
          </a:ln>
          <a:effectLst>
            <a:outerShdw blurRad="142875"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6" name="Google Shape;116;p2"/>
          <p:cNvSpPr/>
          <p:nvPr/>
        </p:nvSpPr>
        <p:spPr>
          <a:xfrm>
            <a:off x="7439651" y="147700"/>
            <a:ext cx="1172806" cy="406892"/>
          </a:xfrm>
          <a:custGeom>
            <a:rect b="b" l="l" r="r" t="t"/>
            <a:pathLst>
              <a:path extrusionOk="0" h="108577" w="312957">
                <a:moveTo>
                  <a:pt x="312958" y="108578"/>
                </a:moveTo>
                <a:cubicBezTo>
                  <a:pt x="312958" y="108578"/>
                  <a:pt x="311529" y="92004"/>
                  <a:pt x="300289" y="86099"/>
                </a:cubicBezTo>
                <a:cubicBezTo>
                  <a:pt x="289145" y="80194"/>
                  <a:pt x="272477" y="83718"/>
                  <a:pt x="272477" y="83718"/>
                </a:cubicBezTo>
                <a:cubicBezTo>
                  <a:pt x="272477" y="83718"/>
                  <a:pt x="270667" y="71431"/>
                  <a:pt x="262666" y="64287"/>
                </a:cubicBezTo>
                <a:cubicBezTo>
                  <a:pt x="254760" y="57143"/>
                  <a:pt x="238377" y="59238"/>
                  <a:pt x="238377" y="59238"/>
                </a:cubicBezTo>
                <a:cubicBezTo>
                  <a:pt x="238377" y="59238"/>
                  <a:pt x="235901" y="6565"/>
                  <a:pt x="185037" y="565"/>
                </a:cubicBezTo>
                <a:cubicBezTo>
                  <a:pt x="131411" y="-5722"/>
                  <a:pt x="123315" y="42570"/>
                  <a:pt x="123315" y="42570"/>
                </a:cubicBezTo>
                <a:cubicBezTo>
                  <a:pt x="123315" y="42570"/>
                  <a:pt x="99026" y="25806"/>
                  <a:pt x="81310" y="36283"/>
                </a:cubicBezTo>
                <a:cubicBezTo>
                  <a:pt x="59879" y="48856"/>
                  <a:pt x="66641" y="73240"/>
                  <a:pt x="66641" y="73240"/>
                </a:cubicBezTo>
                <a:cubicBezTo>
                  <a:pt x="66641" y="73240"/>
                  <a:pt x="58164" y="69907"/>
                  <a:pt x="51973" y="72764"/>
                </a:cubicBezTo>
                <a:cubicBezTo>
                  <a:pt x="45782" y="75621"/>
                  <a:pt x="43972" y="83813"/>
                  <a:pt x="43972" y="83813"/>
                </a:cubicBezTo>
                <a:cubicBezTo>
                  <a:pt x="43972" y="83813"/>
                  <a:pt x="25398" y="70383"/>
                  <a:pt x="8348" y="84956"/>
                </a:cubicBezTo>
                <a:cubicBezTo>
                  <a:pt x="-2224" y="93909"/>
                  <a:pt x="252" y="105149"/>
                  <a:pt x="252" y="105149"/>
                </a:cubicBezTo>
                <a:lnTo>
                  <a:pt x="312958" y="108578"/>
                </a:lnTo>
                <a:close/>
              </a:path>
            </a:pathLst>
          </a:custGeom>
          <a:solidFill>
            <a:schemeClr val="dk2"/>
          </a:solidFill>
          <a:ln>
            <a:noFill/>
          </a:ln>
          <a:effectLst>
            <a:outerShdw blurRad="142875"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7" name="Google Shape;117;p2"/>
          <p:cNvSpPr/>
          <p:nvPr/>
        </p:nvSpPr>
        <p:spPr>
          <a:xfrm rot="5400000">
            <a:off x="-462658" y="6119355"/>
            <a:ext cx="1131345" cy="114589"/>
          </a:xfrm>
          <a:custGeom>
            <a:rect b="b" l="l" r="r" t="t"/>
            <a:pathLst>
              <a:path extrusionOk="0" h="87640" w="919793">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0 Timeline">
  <p:cSld name="CUSTOM_14">
    <p:spTree>
      <p:nvGrpSpPr>
        <p:cNvPr id="685" name="Shape 685"/>
        <p:cNvGrpSpPr/>
        <p:nvPr/>
      </p:nvGrpSpPr>
      <p:grpSpPr>
        <a:xfrm>
          <a:off x="0" y="0"/>
          <a:ext cx="0" cy="0"/>
          <a:chOff x="0" y="0"/>
          <a:chExt cx="0" cy="0"/>
        </a:xfrm>
      </p:grpSpPr>
      <p:grpSp>
        <p:nvGrpSpPr>
          <p:cNvPr id="686" name="Google Shape;686;p11"/>
          <p:cNvGrpSpPr/>
          <p:nvPr/>
        </p:nvGrpSpPr>
        <p:grpSpPr>
          <a:xfrm flipH="1">
            <a:off x="321526" y="4889978"/>
            <a:ext cx="663121" cy="851638"/>
            <a:chOff x="2433232" y="1456287"/>
            <a:chExt cx="309436" cy="434931"/>
          </a:xfrm>
        </p:grpSpPr>
        <p:sp>
          <p:nvSpPr>
            <p:cNvPr id="687" name="Google Shape;687;p11"/>
            <p:cNvSpPr/>
            <p:nvPr/>
          </p:nvSpPr>
          <p:spPr>
            <a:xfrm>
              <a:off x="2433232" y="1456287"/>
              <a:ext cx="309436" cy="434931"/>
            </a:xfrm>
            <a:custGeom>
              <a:rect b="b" l="l" r="r" t="t"/>
              <a:pathLst>
                <a:path extrusionOk="0" h="434931" w="309436">
                  <a:moveTo>
                    <a:pt x="6100" y="221500"/>
                  </a:moveTo>
                  <a:cubicBezTo>
                    <a:pt x="31912" y="102628"/>
                    <a:pt x="133639" y="-15006"/>
                    <a:pt x="210792" y="1568"/>
                  </a:cubicBezTo>
                  <a:cubicBezTo>
                    <a:pt x="278419" y="16046"/>
                    <a:pt x="328330" y="162159"/>
                    <a:pt x="302518" y="281031"/>
                  </a:cubicBezTo>
                  <a:cubicBezTo>
                    <a:pt x="276705" y="399903"/>
                    <a:pt x="194695" y="447814"/>
                    <a:pt x="117352" y="432003"/>
                  </a:cubicBezTo>
                  <a:cubicBezTo>
                    <a:pt x="40009" y="416286"/>
                    <a:pt x="-19713" y="340372"/>
                    <a:pt x="6100" y="221500"/>
                  </a:cubicBezTo>
                  <a:close/>
                </a:path>
              </a:pathLst>
            </a:custGeom>
            <a:solidFill>
              <a:schemeClr val="accent5"/>
            </a:solidFill>
            <a:ln>
              <a:noFill/>
            </a:ln>
            <a:effectLst>
              <a:outerShdw blurRad="142875"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88" name="Google Shape;688;p11"/>
            <p:cNvSpPr/>
            <p:nvPr/>
          </p:nvSpPr>
          <p:spPr>
            <a:xfrm>
              <a:off x="2508921" y="1537398"/>
              <a:ext cx="14528" cy="21780"/>
            </a:xfrm>
            <a:custGeom>
              <a:rect b="b" l="l" r="r" t="t"/>
              <a:pathLst>
                <a:path extrusionOk="0" h="21780" w="14528">
                  <a:moveTo>
                    <a:pt x="1371" y="10182"/>
                  </a:moveTo>
                  <a:cubicBezTo>
                    <a:pt x="4038" y="4276"/>
                    <a:pt x="9753" y="-1058"/>
                    <a:pt x="12611" y="180"/>
                  </a:cubicBezTo>
                  <a:cubicBezTo>
                    <a:pt x="15183" y="1323"/>
                    <a:pt x="15183" y="9039"/>
                    <a:pt x="12516" y="14849"/>
                  </a:cubicBezTo>
                  <a:cubicBezTo>
                    <a:pt x="9849" y="20754"/>
                    <a:pt x="5848" y="22659"/>
                    <a:pt x="2991" y="21421"/>
                  </a:cubicBezTo>
                  <a:cubicBezTo>
                    <a:pt x="133" y="20278"/>
                    <a:pt x="-1200" y="16087"/>
                    <a:pt x="1371" y="10182"/>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89" name="Google Shape;689;p11"/>
            <p:cNvSpPr/>
            <p:nvPr/>
          </p:nvSpPr>
          <p:spPr>
            <a:xfrm>
              <a:off x="2565999" y="1481702"/>
              <a:ext cx="10578" cy="11824"/>
            </a:xfrm>
            <a:custGeom>
              <a:rect b="b" l="l" r="r" t="t"/>
              <a:pathLst>
                <a:path extrusionOk="0" h="11824" w="10578">
                  <a:moveTo>
                    <a:pt x="2015" y="4633"/>
                  </a:moveTo>
                  <a:cubicBezTo>
                    <a:pt x="4587" y="1584"/>
                    <a:pt x="8682" y="-797"/>
                    <a:pt x="10111" y="251"/>
                  </a:cubicBezTo>
                  <a:cubicBezTo>
                    <a:pt x="11349" y="1204"/>
                    <a:pt x="10016" y="5680"/>
                    <a:pt x="7444" y="8728"/>
                  </a:cubicBezTo>
                  <a:cubicBezTo>
                    <a:pt x="4873" y="11776"/>
                    <a:pt x="2301" y="12443"/>
                    <a:pt x="967" y="11300"/>
                  </a:cubicBezTo>
                  <a:cubicBezTo>
                    <a:pt x="-461" y="10252"/>
                    <a:pt x="-461" y="7680"/>
                    <a:pt x="2015" y="4633"/>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90" name="Google Shape;690;p11"/>
            <p:cNvSpPr/>
            <p:nvPr/>
          </p:nvSpPr>
          <p:spPr>
            <a:xfrm>
              <a:off x="2589908" y="1493634"/>
              <a:ext cx="9538" cy="14190"/>
            </a:xfrm>
            <a:custGeom>
              <a:rect b="b" l="l" r="r" t="t"/>
              <a:pathLst>
                <a:path extrusionOk="0" h="14190" w="9538">
                  <a:moveTo>
                    <a:pt x="966" y="6607"/>
                  </a:moveTo>
                  <a:cubicBezTo>
                    <a:pt x="2681" y="2797"/>
                    <a:pt x="6395" y="-727"/>
                    <a:pt x="8301" y="130"/>
                  </a:cubicBezTo>
                  <a:cubicBezTo>
                    <a:pt x="9920" y="892"/>
                    <a:pt x="10015" y="5845"/>
                    <a:pt x="8205" y="9655"/>
                  </a:cubicBezTo>
                  <a:cubicBezTo>
                    <a:pt x="6491" y="13465"/>
                    <a:pt x="3919" y="14798"/>
                    <a:pt x="2014" y="13941"/>
                  </a:cubicBezTo>
                  <a:cubicBezTo>
                    <a:pt x="109" y="13179"/>
                    <a:pt x="-844" y="10417"/>
                    <a:pt x="966" y="6607"/>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91" name="Google Shape;691;p11"/>
            <p:cNvSpPr/>
            <p:nvPr/>
          </p:nvSpPr>
          <p:spPr>
            <a:xfrm>
              <a:off x="2623069" y="1499467"/>
              <a:ext cx="9908" cy="16705"/>
            </a:xfrm>
            <a:custGeom>
              <a:rect b="b" l="l" r="r" t="t"/>
              <a:pathLst>
                <a:path extrusionOk="0" h="16705" w="9908">
                  <a:moveTo>
                    <a:pt x="95" y="9156"/>
                  </a:moveTo>
                  <a:cubicBezTo>
                    <a:pt x="666" y="4584"/>
                    <a:pt x="3619" y="-274"/>
                    <a:pt x="6191" y="12"/>
                  </a:cubicBezTo>
                  <a:cubicBezTo>
                    <a:pt x="8381" y="298"/>
                    <a:pt x="10382" y="5632"/>
                    <a:pt x="9810" y="10204"/>
                  </a:cubicBezTo>
                  <a:cubicBezTo>
                    <a:pt x="9239" y="14776"/>
                    <a:pt x="6762" y="16967"/>
                    <a:pt x="4190" y="16681"/>
                  </a:cubicBezTo>
                  <a:cubicBezTo>
                    <a:pt x="1619" y="16395"/>
                    <a:pt x="-477" y="13728"/>
                    <a:pt x="95" y="9156"/>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92" name="Google Shape;692;p11"/>
            <p:cNvSpPr/>
            <p:nvPr/>
          </p:nvSpPr>
          <p:spPr>
            <a:xfrm>
              <a:off x="2659852" y="1498028"/>
              <a:ext cx="8990" cy="17237"/>
            </a:xfrm>
            <a:custGeom>
              <a:rect b="b" l="l" r="r" t="t"/>
              <a:pathLst>
                <a:path extrusionOk="0" h="17237" w="8990">
                  <a:moveTo>
                    <a:pt x="554" y="10976"/>
                  </a:moveTo>
                  <a:cubicBezTo>
                    <a:pt x="-589" y="6213"/>
                    <a:pt x="78" y="498"/>
                    <a:pt x="2173" y="22"/>
                  </a:cubicBezTo>
                  <a:cubicBezTo>
                    <a:pt x="3983" y="-359"/>
                    <a:pt x="7412" y="4308"/>
                    <a:pt x="8555" y="9071"/>
                  </a:cubicBezTo>
                  <a:cubicBezTo>
                    <a:pt x="9698" y="13833"/>
                    <a:pt x="8460" y="16691"/>
                    <a:pt x="6364" y="17167"/>
                  </a:cubicBezTo>
                  <a:cubicBezTo>
                    <a:pt x="4269" y="17643"/>
                    <a:pt x="1697" y="15738"/>
                    <a:pt x="554" y="10976"/>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93" name="Google Shape;693;p11"/>
            <p:cNvSpPr/>
            <p:nvPr/>
          </p:nvSpPr>
          <p:spPr>
            <a:xfrm>
              <a:off x="2691137" y="1496189"/>
              <a:ext cx="7621" cy="11622"/>
            </a:xfrm>
            <a:custGeom>
              <a:rect b="b" l="l" r="r" t="t"/>
              <a:pathLst>
                <a:path extrusionOk="0" h="11622" w="7621">
                  <a:moveTo>
                    <a:pt x="2226" y="7766"/>
                  </a:moveTo>
                  <a:cubicBezTo>
                    <a:pt x="417" y="4623"/>
                    <a:pt x="-631" y="622"/>
                    <a:pt x="417" y="51"/>
                  </a:cubicBezTo>
                  <a:cubicBezTo>
                    <a:pt x="1274" y="-426"/>
                    <a:pt x="4322" y="2527"/>
                    <a:pt x="6132" y="5670"/>
                  </a:cubicBezTo>
                  <a:cubicBezTo>
                    <a:pt x="7941" y="8814"/>
                    <a:pt x="7941" y="10909"/>
                    <a:pt x="6989" y="11481"/>
                  </a:cubicBezTo>
                  <a:cubicBezTo>
                    <a:pt x="5941" y="12052"/>
                    <a:pt x="4036" y="10909"/>
                    <a:pt x="2226" y="7766"/>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94" name="Google Shape;694;p11"/>
            <p:cNvSpPr/>
            <p:nvPr/>
          </p:nvSpPr>
          <p:spPr>
            <a:xfrm>
              <a:off x="2454052" y="1625062"/>
              <a:ext cx="18235" cy="27341"/>
            </a:xfrm>
            <a:custGeom>
              <a:rect b="b" l="l" r="r" t="t"/>
              <a:pathLst>
                <a:path extrusionOk="0" h="27341" w="18235">
                  <a:moveTo>
                    <a:pt x="1757" y="12720"/>
                  </a:moveTo>
                  <a:cubicBezTo>
                    <a:pt x="5091" y="5386"/>
                    <a:pt x="12235" y="-1377"/>
                    <a:pt x="15854" y="242"/>
                  </a:cubicBezTo>
                  <a:cubicBezTo>
                    <a:pt x="18997" y="1671"/>
                    <a:pt x="19093" y="11196"/>
                    <a:pt x="15759" y="18625"/>
                  </a:cubicBezTo>
                  <a:cubicBezTo>
                    <a:pt x="12425" y="25960"/>
                    <a:pt x="7472" y="28436"/>
                    <a:pt x="3852" y="26912"/>
                  </a:cubicBezTo>
                  <a:cubicBezTo>
                    <a:pt x="233" y="25293"/>
                    <a:pt x="-1577" y="20054"/>
                    <a:pt x="1757" y="1272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95" name="Google Shape;695;p11"/>
            <p:cNvSpPr/>
            <p:nvPr/>
          </p:nvSpPr>
          <p:spPr>
            <a:xfrm>
              <a:off x="2437856" y="1736073"/>
              <a:ext cx="16659" cy="31177"/>
            </a:xfrm>
            <a:custGeom>
              <a:rect b="b" l="l" r="r" t="t"/>
              <a:pathLst>
                <a:path extrusionOk="0" h="31177" w="16659">
                  <a:moveTo>
                    <a:pt x="141" y="18866"/>
                  </a:moveTo>
                  <a:cubicBezTo>
                    <a:pt x="-716" y="10294"/>
                    <a:pt x="2427" y="292"/>
                    <a:pt x="6714" y="7"/>
                  </a:cubicBezTo>
                  <a:cubicBezTo>
                    <a:pt x="10428" y="-279"/>
                    <a:pt x="15667" y="8770"/>
                    <a:pt x="16525" y="17342"/>
                  </a:cubicBezTo>
                  <a:cubicBezTo>
                    <a:pt x="17382" y="25915"/>
                    <a:pt x="14048" y="30772"/>
                    <a:pt x="9762" y="31153"/>
                  </a:cubicBezTo>
                  <a:cubicBezTo>
                    <a:pt x="5475" y="31534"/>
                    <a:pt x="999" y="27438"/>
                    <a:pt x="141" y="18866"/>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96" name="Google Shape;696;p11"/>
            <p:cNvSpPr/>
            <p:nvPr/>
          </p:nvSpPr>
          <p:spPr>
            <a:xfrm>
              <a:off x="2547212" y="1555660"/>
              <a:ext cx="15140" cy="21947"/>
            </a:xfrm>
            <a:custGeom>
              <a:rect b="b" l="l" r="r" t="t"/>
              <a:pathLst>
                <a:path extrusionOk="0" h="21947" w="15140">
                  <a:moveTo>
                    <a:pt x="1371" y="10113"/>
                  </a:moveTo>
                  <a:cubicBezTo>
                    <a:pt x="4038" y="4207"/>
                    <a:pt x="9944" y="-1127"/>
                    <a:pt x="12991" y="207"/>
                  </a:cubicBezTo>
                  <a:cubicBezTo>
                    <a:pt x="15658" y="1350"/>
                    <a:pt x="15944" y="9160"/>
                    <a:pt x="13277" y="15066"/>
                  </a:cubicBezTo>
                  <a:cubicBezTo>
                    <a:pt x="10610" y="20971"/>
                    <a:pt x="6515" y="22876"/>
                    <a:pt x="3371" y="21543"/>
                  </a:cubicBezTo>
                  <a:cubicBezTo>
                    <a:pt x="228" y="20304"/>
                    <a:pt x="-1296" y="16018"/>
                    <a:pt x="1371" y="10113"/>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97" name="Google Shape;697;p11"/>
            <p:cNvSpPr/>
            <p:nvPr/>
          </p:nvSpPr>
          <p:spPr>
            <a:xfrm>
              <a:off x="2513882" y="1646082"/>
              <a:ext cx="18775" cy="27330"/>
            </a:xfrm>
            <a:custGeom>
              <a:rect b="b" l="l" r="r" t="t"/>
              <a:pathLst>
                <a:path extrusionOk="0" h="27330" w="18775">
                  <a:moveTo>
                    <a:pt x="1649" y="12559"/>
                  </a:moveTo>
                  <a:cubicBezTo>
                    <a:pt x="4983" y="5225"/>
                    <a:pt x="12317" y="-1443"/>
                    <a:pt x="16127" y="272"/>
                  </a:cubicBezTo>
                  <a:cubicBezTo>
                    <a:pt x="19461" y="1701"/>
                    <a:pt x="19747" y="11416"/>
                    <a:pt x="16413" y="18750"/>
                  </a:cubicBezTo>
                  <a:cubicBezTo>
                    <a:pt x="13079" y="26085"/>
                    <a:pt x="7936" y="28466"/>
                    <a:pt x="4126" y="26847"/>
                  </a:cubicBezTo>
                  <a:cubicBezTo>
                    <a:pt x="316" y="25227"/>
                    <a:pt x="-1589" y="19893"/>
                    <a:pt x="1649" y="1255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98" name="Google Shape;698;p11"/>
            <p:cNvSpPr/>
            <p:nvPr/>
          </p:nvSpPr>
          <p:spPr>
            <a:xfrm>
              <a:off x="2496457" y="1751603"/>
              <a:ext cx="17468" cy="31341"/>
            </a:xfrm>
            <a:custGeom>
              <a:rect b="b" l="l" r="r" t="t"/>
              <a:pathLst>
                <a:path extrusionOk="0" h="31341" w="17468">
                  <a:moveTo>
                    <a:pt x="24" y="17910"/>
                  </a:moveTo>
                  <a:cubicBezTo>
                    <a:pt x="310" y="9242"/>
                    <a:pt x="4977" y="-188"/>
                    <a:pt x="9549" y="3"/>
                  </a:cubicBezTo>
                  <a:cubicBezTo>
                    <a:pt x="13549" y="193"/>
                    <a:pt x="17740" y="9814"/>
                    <a:pt x="17455" y="18481"/>
                  </a:cubicBezTo>
                  <a:cubicBezTo>
                    <a:pt x="17169" y="27149"/>
                    <a:pt x="12978" y="31435"/>
                    <a:pt x="8406" y="31340"/>
                  </a:cubicBezTo>
                  <a:cubicBezTo>
                    <a:pt x="3834" y="31150"/>
                    <a:pt x="-357" y="26578"/>
                    <a:pt x="24" y="1791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99" name="Google Shape;699;p11"/>
            <p:cNvSpPr/>
            <p:nvPr/>
          </p:nvSpPr>
          <p:spPr>
            <a:xfrm>
              <a:off x="2606844" y="1569249"/>
              <a:ext cx="16278" cy="23103"/>
            </a:xfrm>
            <a:custGeom>
              <a:rect b="b" l="l" r="r" t="t"/>
              <a:pathLst>
                <a:path extrusionOk="0" h="23103" w="16278">
                  <a:moveTo>
                    <a:pt x="223" y="12145"/>
                  </a:moveTo>
                  <a:cubicBezTo>
                    <a:pt x="1270" y="5763"/>
                    <a:pt x="6319" y="-619"/>
                    <a:pt x="10509" y="48"/>
                  </a:cubicBezTo>
                  <a:cubicBezTo>
                    <a:pt x="14129" y="620"/>
                    <a:pt x="17177" y="8240"/>
                    <a:pt x="16034" y="14621"/>
                  </a:cubicBezTo>
                  <a:cubicBezTo>
                    <a:pt x="14986" y="21003"/>
                    <a:pt x="10795" y="23670"/>
                    <a:pt x="6604" y="23003"/>
                  </a:cubicBezTo>
                  <a:cubicBezTo>
                    <a:pt x="2509" y="22432"/>
                    <a:pt x="-920" y="18527"/>
                    <a:pt x="223" y="12145"/>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00" name="Google Shape;700;p11"/>
            <p:cNvSpPr/>
            <p:nvPr/>
          </p:nvSpPr>
          <p:spPr>
            <a:xfrm>
              <a:off x="2588243" y="1662960"/>
              <a:ext cx="20236" cy="28861"/>
            </a:xfrm>
            <a:custGeom>
              <a:rect b="b" l="l" r="r" t="t"/>
              <a:pathLst>
                <a:path extrusionOk="0" h="28861" w="20236">
                  <a:moveTo>
                    <a:pt x="250" y="15207"/>
                  </a:moveTo>
                  <a:cubicBezTo>
                    <a:pt x="1584" y="7302"/>
                    <a:pt x="7870" y="-795"/>
                    <a:pt x="13014" y="63"/>
                  </a:cubicBezTo>
                  <a:cubicBezTo>
                    <a:pt x="17490" y="824"/>
                    <a:pt x="21301" y="10254"/>
                    <a:pt x="19967" y="18255"/>
                  </a:cubicBezTo>
                  <a:cubicBezTo>
                    <a:pt x="18634" y="26161"/>
                    <a:pt x="13395" y="29590"/>
                    <a:pt x="8251" y="28733"/>
                  </a:cubicBezTo>
                  <a:cubicBezTo>
                    <a:pt x="3108" y="27876"/>
                    <a:pt x="-1083" y="23113"/>
                    <a:pt x="250" y="15207"/>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01" name="Google Shape;701;p11"/>
            <p:cNvSpPr/>
            <p:nvPr/>
          </p:nvSpPr>
          <p:spPr>
            <a:xfrm>
              <a:off x="2562312" y="1778261"/>
              <a:ext cx="24323" cy="34527"/>
            </a:xfrm>
            <a:custGeom>
              <a:rect b="b" l="l" r="r" t="t"/>
              <a:pathLst>
                <a:path extrusionOk="0" h="34527" w="24323">
                  <a:moveTo>
                    <a:pt x="463" y="17731"/>
                  </a:moveTo>
                  <a:cubicBezTo>
                    <a:pt x="2463" y="8301"/>
                    <a:pt x="10369" y="-1128"/>
                    <a:pt x="16465" y="110"/>
                  </a:cubicBezTo>
                  <a:cubicBezTo>
                    <a:pt x="21799" y="1253"/>
                    <a:pt x="25800" y="12778"/>
                    <a:pt x="23799" y="22208"/>
                  </a:cubicBezTo>
                  <a:cubicBezTo>
                    <a:pt x="21799" y="31638"/>
                    <a:pt x="15417" y="35543"/>
                    <a:pt x="9321" y="34305"/>
                  </a:cubicBezTo>
                  <a:cubicBezTo>
                    <a:pt x="3225" y="33162"/>
                    <a:pt x="-1537" y="27256"/>
                    <a:pt x="463" y="17731"/>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02" name="Google Shape;702;p11"/>
            <p:cNvSpPr/>
            <p:nvPr/>
          </p:nvSpPr>
          <p:spPr>
            <a:xfrm>
              <a:off x="2664310" y="1572821"/>
              <a:ext cx="16005" cy="23242"/>
            </a:xfrm>
            <a:custGeom>
              <a:rect b="b" l="l" r="r" t="t"/>
              <a:pathLst>
                <a:path extrusionOk="0" h="23242" w="16005">
                  <a:moveTo>
                    <a:pt x="2" y="13621"/>
                  </a:moveTo>
                  <a:cubicBezTo>
                    <a:pt x="-94" y="7239"/>
                    <a:pt x="3812" y="0"/>
                    <a:pt x="8003" y="0"/>
                  </a:cubicBezTo>
                  <a:cubicBezTo>
                    <a:pt x="11622" y="0"/>
                    <a:pt x="16004" y="7048"/>
                    <a:pt x="16004" y="13430"/>
                  </a:cubicBezTo>
                  <a:cubicBezTo>
                    <a:pt x="16099" y="19812"/>
                    <a:pt x="12384" y="23241"/>
                    <a:pt x="8193" y="23241"/>
                  </a:cubicBezTo>
                  <a:cubicBezTo>
                    <a:pt x="4002" y="23336"/>
                    <a:pt x="97" y="20002"/>
                    <a:pt x="2" y="13621"/>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03" name="Google Shape;703;p11"/>
            <p:cNvSpPr/>
            <p:nvPr/>
          </p:nvSpPr>
          <p:spPr>
            <a:xfrm>
              <a:off x="2659929" y="1667404"/>
              <a:ext cx="20005" cy="29051"/>
            </a:xfrm>
            <a:custGeom>
              <a:rect b="b" l="l" r="r" t="t"/>
              <a:pathLst>
                <a:path extrusionOk="0" h="29051" w="20005">
                  <a:moveTo>
                    <a:pt x="1" y="16954"/>
                  </a:moveTo>
                  <a:cubicBezTo>
                    <a:pt x="-94" y="8954"/>
                    <a:pt x="4764" y="0"/>
                    <a:pt x="10003" y="0"/>
                  </a:cubicBezTo>
                  <a:cubicBezTo>
                    <a:pt x="14575" y="0"/>
                    <a:pt x="19909" y="8763"/>
                    <a:pt x="20004" y="16764"/>
                  </a:cubicBezTo>
                  <a:cubicBezTo>
                    <a:pt x="20099" y="24765"/>
                    <a:pt x="15527" y="28956"/>
                    <a:pt x="10289" y="29051"/>
                  </a:cubicBezTo>
                  <a:cubicBezTo>
                    <a:pt x="5050" y="29051"/>
                    <a:pt x="97" y="24955"/>
                    <a:pt x="1" y="16954"/>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04" name="Google Shape;704;p11"/>
            <p:cNvSpPr/>
            <p:nvPr/>
          </p:nvSpPr>
          <p:spPr>
            <a:xfrm>
              <a:off x="2632899" y="1787103"/>
              <a:ext cx="19756" cy="29863"/>
            </a:xfrm>
            <a:custGeom>
              <a:rect b="b" l="l" r="r" t="t"/>
              <a:pathLst>
                <a:path extrusionOk="0" h="29863" w="19756">
                  <a:moveTo>
                    <a:pt x="1504" y="14223"/>
                  </a:moveTo>
                  <a:cubicBezTo>
                    <a:pt x="4648" y="6127"/>
                    <a:pt x="12268" y="-1398"/>
                    <a:pt x="16459" y="221"/>
                  </a:cubicBezTo>
                  <a:cubicBezTo>
                    <a:pt x="20173" y="1650"/>
                    <a:pt x="20935" y="12032"/>
                    <a:pt x="17792" y="20129"/>
                  </a:cubicBezTo>
                  <a:cubicBezTo>
                    <a:pt x="14649" y="28225"/>
                    <a:pt x="9220" y="30987"/>
                    <a:pt x="4934" y="29463"/>
                  </a:cubicBezTo>
                  <a:cubicBezTo>
                    <a:pt x="647" y="27939"/>
                    <a:pt x="-1734" y="22319"/>
                    <a:pt x="1504" y="14223"/>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05" name="Google Shape;705;p11"/>
            <p:cNvSpPr/>
            <p:nvPr/>
          </p:nvSpPr>
          <p:spPr>
            <a:xfrm>
              <a:off x="2716866" y="1572891"/>
              <a:ext cx="12530" cy="22865"/>
            </a:xfrm>
            <a:custGeom>
              <a:rect b="b" l="l" r="r" t="t"/>
              <a:pathLst>
                <a:path extrusionOk="0" h="22865" w="12530">
                  <a:moveTo>
                    <a:pt x="500" y="14408"/>
                  </a:moveTo>
                  <a:cubicBezTo>
                    <a:pt x="-833" y="8122"/>
                    <a:pt x="595" y="502"/>
                    <a:pt x="3644" y="25"/>
                  </a:cubicBezTo>
                  <a:cubicBezTo>
                    <a:pt x="6311" y="-451"/>
                    <a:pt x="10787" y="5836"/>
                    <a:pt x="12121" y="12122"/>
                  </a:cubicBezTo>
                  <a:cubicBezTo>
                    <a:pt x="13454" y="18409"/>
                    <a:pt x="11359" y="22219"/>
                    <a:pt x="8311" y="22790"/>
                  </a:cubicBezTo>
                  <a:cubicBezTo>
                    <a:pt x="5263" y="23362"/>
                    <a:pt x="1738" y="20695"/>
                    <a:pt x="500" y="14408"/>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06" name="Google Shape;706;p11"/>
            <p:cNvSpPr/>
            <p:nvPr/>
          </p:nvSpPr>
          <p:spPr>
            <a:xfrm>
              <a:off x="2725826" y="1663022"/>
              <a:ext cx="14894" cy="29051"/>
            </a:xfrm>
            <a:custGeom>
              <a:rect b="b" l="l" r="r" t="t"/>
              <a:pathLst>
                <a:path extrusionOk="0" h="29051" w="14894">
                  <a:moveTo>
                    <a:pt x="18" y="17146"/>
                  </a:moveTo>
                  <a:cubicBezTo>
                    <a:pt x="-268" y="9145"/>
                    <a:pt x="2970" y="96"/>
                    <a:pt x="6876" y="1"/>
                  </a:cubicBezTo>
                  <a:cubicBezTo>
                    <a:pt x="10304" y="-95"/>
                    <a:pt x="14495" y="8573"/>
                    <a:pt x="14877" y="16574"/>
                  </a:cubicBezTo>
                  <a:cubicBezTo>
                    <a:pt x="15162" y="24575"/>
                    <a:pt x="11924" y="28862"/>
                    <a:pt x="8019" y="29052"/>
                  </a:cubicBezTo>
                  <a:cubicBezTo>
                    <a:pt x="4209" y="29052"/>
                    <a:pt x="399" y="25147"/>
                    <a:pt x="18" y="17146"/>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07" name="Google Shape;707;p11"/>
            <p:cNvSpPr/>
            <p:nvPr/>
          </p:nvSpPr>
          <p:spPr>
            <a:xfrm>
              <a:off x="2688249" y="1795530"/>
              <a:ext cx="20995" cy="28227"/>
            </a:xfrm>
            <a:custGeom>
              <a:rect b="b" l="l" r="r" t="t"/>
              <a:pathLst>
                <a:path extrusionOk="0" h="28227" w="20995">
                  <a:moveTo>
                    <a:pt x="2828" y="12369"/>
                  </a:moveTo>
                  <a:cubicBezTo>
                    <a:pt x="7209" y="4844"/>
                    <a:pt x="15592" y="-1633"/>
                    <a:pt x="19211" y="367"/>
                  </a:cubicBezTo>
                  <a:cubicBezTo>
                    <a:pt x="22354" y="2177"/>
                    <a:pt x="21211" y="12369"/>
                    <a:pt x="16830" y="19894"/>
                  </a:cubicBezTo>
                  <a:cubicBezTo>
                    <a:pt x="12448" y="27418"/>
                    <a:pt x="6924" y="29514"/>
                    <a:pt x="3304" y="27513"/>
                  </a:cubicBezTo>
                  <a:cubicBezTo>
                    <a:pt x="-410" y="25704"/>
                    <a:pt x="-1554" y="19894"/>
                    <a:pt x="2828" y="1236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708" name="Google Shape;708;p11"/>
          <p:cNvGrpSpPr/>
          <p:nvPr/>
        </p:nvGrpSpPr>
        <p:grpSpPr>
          <a:xfrm flipH="1">
            <a:off x="65339" y="5155401"/>
            <a:ext cx="698495" cy="851626"/>
            <a:chOff x="2409582" y="1914576"/>
            <a:chExt cx="356739" cy="490964"/>
          </a:xfrm>
        </p:grpSpPr>
        <p:sp>
          <p:nvSpPr>
            <p:cNvPr id="709" name="Google Shape;709;p11"/>
            <p:cNvSpPr/>
            <p:nvPr/>
          </p:nvSpPr>
          <p:spPr>
            <a:xfrm>
              <a:off x="2409582" y="1914576"/>
              <a:ext cx="356739" cy="490964"/>
            </a:xfrm>
            <a:custGeom>
              <a:rect b="b" l="l" r="r" t="t"/>
              <a:pathLst>
                <a:path extrusionOk="0" h="490964" w="356739">
                  <a:moveTo>
                    <a:pt x="11057" y="239475"/>
                  </a:moveTo>
                  <a:cubicBezTo>
                    <a:pt x="48395" y="106125"/>
                    <a:pt x="171934" y="-20843"/>
                    <a:pt x="258421" y="2874"/>
                  </a:cubicBezTo>
                  <a:cubicBezTo>
                    <a:pt x="334240" y="23639"/>
                    <a:pt x="381008" y="192708"/>
                    <a:pt x="343574" y="325962"/>
                  </a:cubicBezTo>
                  <a:cubicBezTo>
                    <a:pt x="306237" y="459312"/>
                    <a:pt x="209748" y="508366"/>
                    <a:pt x="123071" y="485601"/>
                  </a:cubicBezTo>
                  <a:cubicBezTo>
                    <a:pt x="36298" y="462741"/>
                    <a:pt x="-26376" y="372730"/>
                    <a:pt x="11057" y="239475"/>
                  </a:cubicBezTo>
                  <a:close/>
                </a:path>
              </a:pathLst>
            </a:custGeom>
            <a:solidFill>
              <a:schemeClr val="accent6"/>
            </a:solidFill>
            <a:ln>
              <a:noFill/>
            </a:ln>
            <a:effectLst>
              <a:outerShdw blurRad="142875"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10" name="Google Shape;710;p11"/>
            <p:cNvSpPr/>
            <p:nvPr/>
          </p:nvSpPr>
          <p:spPr>
            <a:xfrm>
              <a:off x="2575897" y="1927356"/>
              <a:ext cx="158686" cy="61743"/>
            </a:xfrm>
            <a:custGeom>
              <a:rect b="b" l="l" r="r" t="t"/>
              <a:pathLst>
                <a:path extrusionOk="0" h="61743" w="158686">
                  <a:moveTo>
                    <a:pt x="149447" y="41053"/>
                  </a:moveTo>
                  <a:cubicBezTo>
                    <a:pt x="131254" y="44101"/>
                    <a:pt x="112204" y="43625"/>
                    <a:pt x="92583" y="38481"/>
                  </a:cubicBezTo>
                  <a:cubicBezTo>
                    <a:pt x="63055" y="30671"/>
                    <a:pt x="38481" y="16859"/>
                    <a:pt x="18002" y="0"/>
                  </a:cubicBezTo>
                  <a:cubicBezTo>
                    <a:pt x="12001" y="2858"/>
                    <a:pt x="6001" y="6096"/>
                    <a:pt x="0" y="9716"/>
                  </a:cubicBezTo>
                  <a:cubicBezTo>
                    <a:pt x="23431" y="30385"/>
                    <a:pt x="52388" y="47244"/>
                    <a:pt x="87535" y="56579"/>
                  </a:cubicBezTo>
                  <a:cubicBezTo>
                    <a:pt x="112204" y="63055"/>
                    <a:pt x="136017" y="63151"/>
                    <a:pt x="158687" y="58483"/>
                  </a:cubicBezTo>
                  <a:cubicBezTo>
                    <a:pt x="155829" y="52292"/>
                    <a:pt x="152781" y="46482"/>
                    <a:pt x="149447" y="41053"/>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11" name="Google Shape;711;p11"/>
            <p:cNvSpPr/>
            <p:nvPr/>
          </p:nvSpPr>
          <p:spPr>
            <a:xfrm>
              <a:off x="2512746" y="1976505"/>
              <a:ext cx="246221" cy="96828"/>
            </a:xfrm>
            <a:custGeom>
              <a:rect b="b" l="l" r="r" t="t"/>
              <a:pathLst>
                <a:path extrusionOk="0" h="96828" w="246221">
                  <a:moveTo>
                    <a:pt x="242221" y="68008"/>
                  </a:moveTo>
                  <a:cubicBezTo>
                    <a:pt x="236601" y="70009"/>
                    <a:pt x="230696" y="71914"/>
                    <a:pt x="224409" y="73438"/>
                  </a:cubicBezTo>
                  <a:cubicBezTo>
                    <a:pt x="194881" y="80486"/>
                    <a:pt x="162782" y="80010"/>
                    <a:pt x="128492" y="69437"/>
                  </a:cubicBezTo>
                  <a:cubicBezTo>
                    <a:pt x="86773" y="56579"/>
                    <a:pt x="52006" y="35814"/>
                    <a:pt x="24479" y="11335"/>
                  </a:cubicBezTo>
                  <a:cubicBezTo>
                    <a:pt x="20003" y="7334"/>
                    <a:pt x="16669" y="3619"/>
                    <a:pt x="13049" y="0"/>
                  </a:cubicBezTo>
                  <a:cubicBezTo>
                    <a:pt x="8572" y="4381"/>
                    <a:pt x="4286" y="9049"/>
                    <a:pt x="0" y="13811"/>
                  </a:cubicBezTo>
                  <a:cubicBezTo>
                    <a:pt x="3620" y="17526"/>
                    <a:pt x="7048" y="21146"/>
                    <a:pt x="11430" y="25051"/>
                  </a:cubicBezTo>
                  <a:cubicBezTo>
                    <a:pt x="40957" y="51340"/>
                    <a:pt x="78105" y="73533"/>
                    <a:pt x="122682" y="87249"/>
                  </a:cubicBezTo>
                  <a:cubicBezTo>
                    <a:pt x="160401" y="98869"/>
                    <a:pt x="196215" y="99441"/>
                    <a:pt x="229171" y="91535"/>
                  </a:cubicBezTo>
                  <a:cubicBezTo>
                    <a:pt x="235172" y="90106"/>
                    <a:pt x="240697" y="88201"/>
                    <a:pt x="246221" y="86296"/>
                  </a:cubicBezTo>
                  <a:cubicBezTo>
                    <a:pt x="245173" y="80105"/>
                    <a:pt x="243745" y="74009"/>
                    <a:pt x="242221" y="68008"/>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12" name="Google Shape;712;p11"/>
            <p:cNvSpPr/>
            <p:nvPr/>
          </p:nvSpPr>
          <p:spPr>
            <a:xfrm>
              <a:off x="2456739" y="2051372"/>
              <a:ext cx="309506" cy="113961"/>
            </a:xfrm>
            <a:custGeom>
              <a:rect b="b" l="l" r="r" t="t"/>
              <a:pathLst>
                <a:path extrusionOk="0" h="113961" w="309506">
                  <a:moveTo>
                    <a:pt x="309467" y="78295"/>
                  </a:moveTo>
                  <a:cubicBezTo>
                    <a:pt x="307372" y="79343"/>
                    <a:pt x="305467" y="80391"/>
                    <a:pt x="302990" y="81343"/>
                  </a:cubicBezTo>
                  <a:cubicBezTo>
                    <a:pt x="289751" y="86773"/>
                    <a:pt x="274320" y="91059"/>
                    <a:pt x="256985" y="93345"/>
                  </a:cubicBezTo>
                  <a:cubicBezTo>
                    <a:pt x="225647" y="97441"/>
                    <a:pt x="191262" y="94583"/>
                    <a:pt x="154400" y="82963"/>
                  </a:cubicBezTo>
                  <a:cubicBezTo>
                    <a:pt x="100298" y="65913"/>
                    <a:pt x="55721" y="39529"/>
                    <a:pt x="21050" y="10096"/>
                  </a:cubicBezTo>
                  <a:cubicBezTo>
                    <a:pt x="16764" y="6382"/>
                    <a:pt x="13240" y="3143"/>
                    <a:pt x="9906" y="0"/>
                  </a:cubicBezTo>
                  <a:cubicBezTo>
                    <a:pt x="9906" y="0"/>
                    <a:pt x="9906" y="95"/>
                    <a:pt x="9906" y="95"/>
                  </a:cubicBezTo>
                  <a:cubicBezTo>
                    <a:pt x="6668" y="5334"/>
                    <a:pt x="3620" y="10573"/>
                    <a:pt x="571" y="15907"/>
                  </a:cubicBezTo>
                  <a:cubicBezTo>
                    <a:pt x="381" y="16192"/>
                    <a:pt x="190" y="16478"/>
                    <a:pt x="0" y="16764"/>
                  </a:cubicBezTo>
                  <a:cubicBezTo>
                    <a:pt x="2667" y="19240"/>
                    <a:pt x="5048" y="21526"/>
                    <a:pt x="8287" y="24289"/>
                  </a:cubicBezTo>
                  <a:cubicBezTo>
                    <a:pt x="44768" y="55340"/>
                    <a:pt x="91630" y="82963"/>
                    <a:pt x="148495" y="100870"/>
                  </a:cubicBezTo>
                  <a:cubicBezTo>
                    <a:pt x="188214" y="113443"/>
                    <a:pt x="225457" y="116491"/>
                    <a:pt x="259652" y="112014"/>
                  </a:cubicBezTo>
                  <a:cubicBezTo>
                    <a:pt x="278321" y="109537"/>
                    <a:pt x="294894" y="104966"/>
                    <a:pt x="309372" y="99155"/>
                  </a:cubicBezTo>
                  <a:cubicBezTo>
                    <a:pt x="309467" y="92107"/>
                    <a:pt x="309563" y="85249"/>
                    <a:pt x="309467" y="78295"/>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13" name="Google Shape;713;p11"/>
            <p:cNvSpPr/>
            <p:nvPr/>
          </p:nvSpPr>
          <p:spPr>
            <a:xfrm>
              <a:off x="2415210" y="2156718"/>
              <a:ext cx="340137" cy="104116"/>
            </a:xfrm>
            <a:custGeom>
              <a:rect b="b" l="l" r="r" t="t"/>
              <a:pathLst>
                <a:path extrusionOk="0" h="104116" w="340137">
                  <a:moveTo>
                    <a:pt x="340138" y="74391"/>
                  </a:moveTo>
                  <a:cubicBezTo>
                    <a:pt x="329946" y="77534"/>
                    <a:pt x="318992" y="80201"/>
                    <a:pt x="306705" y="82106"/>
                  </a:cubicBezTo>
                  <a:cubicBezTo>
                    <a:pt x="271177" y="87535"/>
                    <a:pt x="231172" y="86297"/>
                    <a:pt x="186595" y="76295"/>
                  </a:cubicBezTo>
                  <a:cubicBezTo>
                    <a:pt x="118967" y="61151"/>
                    <a:pt x="61055" y="35624"/>
                    <a:pt x="14764" y="6668"/>
                  </a:cubicBezTo>
                  <a:cubicBezTo>
                    <a:pt x="10954" y="4286"/>
                    <a:pt x="8001" y="2191"/>
                    <a:pt x="4667" y="0"/>
                  </a:cubicBezTo>
                  <a:cubicBezTo>
                    <a:pt x="2857" y="6668"/>
                    <a:pt x="1238" y="13240"/>
                    <a:pt x="0" y="19622"/>
                  </a:cubicBezTo>
                  <a:cubicBezTo>
                    <a:pt x="1524" y="20574"/>
                    <a:pt x="2572" y="21431"/>
                    <a:pt x="4191" y="22479"/>
                  </a:cubicBezTo>
                  <a:cubicBezTo>
                    <a:pt x="52197" y="52578"/>
                    <a:pt x="112204" y="78962"/>
                    <a:pt x="182213" y="94583"/>
                  </a:cubicBezTo>
                  <a:cubicBezTo>
                    <a:pt x="229171" y="105156"/>
                    <a:pt x="271748" y="106490"/>
                    <a:pt x="309658" y="100775"/>
                  </a:cubicBezTo>
                  <a:cubicBezTo>
                    <a:pt x="318325" y="99441"/>
                    <a:pt x="326231" y="97536"/>
                    <a:pt x="334042" y="95536"/>
                  </a:cubicBezTo>
                  <a:cubicBezTo>
                    <a:pt x="335375" y="91440"/>
                    <a:pt x="336804" y="87535"/>
                    <a:pt x="337947" y="83344"/>
                  </a:cubicBezTo>
                  <a:cubicBezTo>
                    <a:pt x="338804" y="80391"/>
                    <a:pt x="339376" y="77343"/>
                    <a:pt x="340138" y="74391"/>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14" name="Google Shape;714;p11"/>
            <p:cNvSpPr/>
            <p:nvPr/>
          </p:nvSpPr>
          <p:spPr>
            <a:xfrm>
              <a:off x="2416543" y="2282639"/>
              <a:ext cx="271176" cy="92487"/>
            </a:xfrm>
            <a:custGeom>
              <a:rect b="b" l="l" r="r" t="t"/>
              <a:pathLst>
                <a:path extrusionOk="0" h="92487" w="271176">
                  <a:moveTo>
                    <a:pt x="271177" y="74486"/>
                  </a:moveTo>
                  <a:cubicBezTo>
                    <a:pt x="238982" y="74676"/>
                    <a:pt x="203740" y="70676"/>
                    <a:pt x="165354" y="61436"/>
                  </a:cubicBezTo>
                  <a:cubicBezTo>
                    <a:pt x="102489" y="46387"/>
                    <a:pt x="47244" y="24479"/>
                    <a:pt x="0" y="0"/>
                  </a:cubicBezTo>
                  <a:cubicBezTo>
                    <a:pt x="2477" y="9049"/>
                    <a:pt x="5620" y="17526"/>
                    <a:pt x="9239" y="25718"/>
                  </a:cubicBezTo>
                  <a:cubicBezTo>
                    <a:pt x="53626" y="47149"/>
                    <a:pt x="104204" y="66104"/>
                    <a:pt x="160782" y="79629"/>
                  </a:cubicBezTo>
                  <a:cubicBezTo>
                    <a:pt x="192310" y="87154"/>
                    <a:pt x="221647" y="91154"/>
                    <a:pt x="249364" y="92488"/>
                  </a:cubicBezTo>
                  <a:cubicBezTo>
                    <a:pt x="256889" y="87154"/>
                    <a:pt x="264223" y="81248"/>
                    <a:pt x="271177" y="74486"/>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715" name="Google Shape;715;p11"/>
          <p:cNvGrpSpPr/>
          <p:nvPr/>
        </p:nvGrpSpPr>
        <p:grpSpPr>
          <a:xfrm flipH="1">
            <a:off x="535289" y="5224534"/>
            <a:ext cx="640516" cy="829729"/>
            <a:chOff x="2263638" y="1957681"/>
            <a:chExt cx="291767" cy="377957"/>
          </a:xfrm>
        </p:grpSpPr>
        <p:sp>
          <p:nvSpPr>
            <p:cNvPr id="716" name="Google Shape;716;p11"/>
            <p:cNvSpPr/>
            <p:nvPr/>
          </p:nvSpPr>
          <p:spPr>
            <a:xfrm>
              <a:off x="2263877" y="1957681"/>
              <a:ext cx="291528" cy="377957"/>
            </a:xfrm>
            <a:custGeom>
              <a:rect b="b" l="l" r="r" t="t"/>
              <a:pathLst>
                <a:path extrusionOk="0" h="377957" w="291528">
                  <a:moveTo>
                    <a:pt x="1886" y="236756"/>
                  </a:moveTo>
                  <a:cubicBezTo>
                    <a:pt x="-11163" y="132743"/>
                    <a:pt x="45129" y="8537"/>
                    <a:pt x="120377" y="345"/>
                  </a:cubicBezTo>
                  <a:cubicBezTo>
                    <a:pt x="186290" y="-6798"/>
                    <a:pt x="276587" y="98072"/>
                    <a:pt x="289732" y="202085"/>
                  </a:cubicBezTo>
                  <a:cubicBezTo>
                    <a:pt x="302781" y="306098"/>
                    <a:pt x="242964" y="368011"/>
                    <a:pt x="167812" y="376869"/>
                  </a:cubicBezTo>
                  <a:cubicBezTo>
                    <a:pt x="92659" y="385727"/>
                    <a:pt x="15031" y="340674"/>
                    <a:pt x="1886" y="236756"/>
                  </a:cubicBezTo>
                  <a:close/>
                </a:path>
              </a:pathLst>
            </a:custGeom>
            <a:solidFill>
              <a:schemeClr val="accent4"/>
            </a:solidFill>
            <a:ln>
              <a:noFill/>
            </a:ln>
            <a:effectLst>
              <a:outerShdw blurRad="142875"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17" name="Google Shape;717;p11"/>
            <p:cNvSpPr/>
            <p:nvPr/>
          </p:nvSpPr>
          <p:spPr>
            <a:xfrm>
              <a:off x="2307387" y="1958598"/>
              <a:ext cx="142684" cy="56702"/>
            </a:xfrm>
            <a:custGeom>
              <a:rect b="b" l="l" r="r" t="t"/>
              <a:pathLst>
                <a:path extrusionOk="0" h="56702" w="142684">
                  <a:moveTo>
                    <a:pt x="93250" y="0"/>
                  </a:moveTo>
                  <a:cubicBezTo>
                    <a:pt x="92012" y="1429"/>
                    <a:pt x="91535" y="3238"/>
                    <a:pt x="92392" y="5144"/>
                  </a:cubicBezTo>
                  <a:cubicBezTo>
                    <a:pt x="92583" y="5620"/>
                    <a:pt x="92964" y="6572"/>
                    <a:pt x="93536" y="7906"/>
                  </a:cubicBezTo>
                  <a:cubicBezTo>
                    <a:pt x="94488" y="10096"/>
                    <a:pt x="95440" y="12478"/>
                    <a:pt x="96393" y="15050"/>
                  </a:cubicBezTo>
                  <a:cubicBezTo>
                    <a:pt x="96964" y="16574"/>
                    <a:pt x="97441" y="18097"/>
                    <a:pt x="97917" y="19621"/>
                  </a:cubicBezTo>
                  <a:cubicBezTo>
                    <a:pt x="98298" y="20765"/>
                    <a:pt x="98584" y="22098"/>
                    <a:pt x="98965" y="23432"/>
                  </a:cubicBezTo>
                  <a:cubicBezTo>
                    <a:pt x="98107" y="22955"/>
                    <a:pt x="97155" y="22574"/>
                    <a:pt x="96393" y="22003"/>
                  </a:cubicBezTo>
                  <a:cubicBezTo>
                    <a:pt x="95440" y="21431"/>
                    <a:pt x="94679" y="20955"/>
                    <a:pt x="93726" y="20383"/>
                  </a:cubicBezTo>
                  <a:cubicBezTo>
                    <a:pt x="92297" y="19431"/>
                    <a:pt x="90678" y="18479"/>
                    <a:pt x="89154" y="17336"/>
                  </a:cubicBezTo>
                  <a:cubicBezTo>
                    <a:pt x="85344" y="14669"/>
                    <a:pt x="81629" y="11811"/>
                    <a:pt x="78105" y="8954"/>
                  </a:cubicBezTo>
                  <a:cubicBezTo>
                    <a:pt x="76867" y="7906"/>
                    <a:pt x="73723" y="5334"/>
                    <a:pt x="73533" y="5144"/>
                  </a:cubicBezTo>
                  <a:cubicBezTo>
                    <a:pt x="69628" y="1715"/>
                    <a:pt x="62008" y="2953"/>
                    <a:pt x="59722" y="7334"/>
                  </a:cubicBezTo>
                  <a:cubicBezTo>
                    <a:pt x="59627" y="7620"/>
                    <a:pt x="57531" y="11335"/>
                    <a:pt x="56674" y="12763"/>
                  </a:cubicBezTo>
                  <a:cubicBezTo>
                    <a:pt x="54197" y="16954"/>
                    <a:pt x="51435" y="21146"/>
                    <a:pt x="48578" y="25051"/>
                  </a:cubicBezTo>
                  <a:cubicBezTo>
                    <a:pt x="47815" y="26099"/>
                    <a:pt x="46958" y="27146"/>
                    <a:pt x="46196" y="28194"/>
                  </a:cubicBezTo>
                  <a:cubicBezTo>
                    <a:pt x="45053" y="29623"/>
                    <a:pt x="43910" y="31051"/>
                    <a:pt x="42672" y="32575"/>
                  </a:cubicBezTo>
                  <a:cubicBezTo>
                    <a:pt x="41529" y="33909"/>
                    <a:pt x="40291" y="35147"/>
                    <a:pt x="39053" y="36386"/>
                  </a:cubicBezTo>
                  <a:cubicBezTo>
                    <a:pt x="38862" y="35433"/>
                    <a:pt x="38481" y="34576"/>
                    <a:pt x="38386" y="33623"/>
                  </a:cubicBezTo>
                  <a:cubicBezTo>
                    <a:pt x="38290" y="32575"/>
                    <a:pt x="38195" y="31433"/>
                    <a:pt x="38195" y="30290"/>
                  </a:cubicBezTo>
                  <a:cubicBezTo>
                    <a:pt x="38100" y="27527"/>
                    <a:pt x="38290" y="24479"/>
                    <a:pt x="38576" y="21431"/>
                  </a:cubicBezTo>
                  <a:cubicBezTo>
                    <a:pt x="38767" y="19717"/>
                    <a:pt x="38957" y="18002"/>
                    <a:pt x="39243" y="16478"/>
                  </a:cubicBezTo>
                  <a:cubicBezTo>
                    <a:pt x="39338" y="15526"/>
                    <a:pt x="39433" y="14954"/>
                    <a:pt x="39433" y="14573"/>
                  </a:cubicBezTo>
                  <a:cubicBezTo>
                    <a:pt x="39433" y="14383"/>
                    <a:pt x="39243" y="14192"/>
                    <a:pt x="39243" y="14002"/>
                  </a:cubicBezTo>
                  <a:cubicBezTo>
                    <a:pt x="35814" y="16288"/>
                    <a:pt x="32480" y="18955"/>
                    <a:pt x="29146" y="21717"/>
                  </a:cubicBezTo>
                  <a:cubicBezTo>
                    <a:pt x="28956" y="21908"/>
                    <a:pt x="28670" y="22098"/>
                    <a:pt x="28480" y="22288"/>
                  </a:cubicBezTo>
                  <a:cubicBezTo>
                    <a:pt x="25241" y="25051"/>
                    <a:pt x="22193" y="28004"/>
                    <a:pt x="19145" y="31147"/>
                  </a:cubicBezTo>
                  <a:cubicBezTo>
                    <a:pt x="18859" y="31433"/>
                    <a:pt x="18574" y="31718"/>
                    <a:pt x="18288" y="32004"/>
                  </a:cubicBezTo>
                  <a:cubicBezTo>
                    <a:pt x="11811" y="38767"/>
                    <a:pt x="5715" y="46482"/>
                    <a:pt x="95" y="54959"/>
                  </a:cubicBezTo>
                  <a:cubicBezTo>
                    <a:pt x="95" y="54959"/>
                    <a:pt x="0" y="55054"/>
                    <a:pt x="0" y="55054"/>
                  </a:cubicBezTo>
                  <a:lnTo>
                    <a:pt x="762" y="55531"/>
                  </a:lnTo>
                  <a:cubicBezTo>
                    <a:pt x="1048" y="55245"/>
                    <a:pt x="4953" y="52102"/>
                    <a:pt x="6477" y="50863"/>
                  </a:cubicBezTo>
                  <a:cubicBezTo>
                    <a:pt x="10668" y="47244"/>
                    <a:pt x="14859" y="43434"/>
                    <a:pt x="18764" y="39529"/>
                  </a:cubicBezTo>
                  <a:cubicBezTo>
                    <a:pt x="19431" y="38862"/>
                    <a:pt x="20098" y="38195"/>
                    <a:pt x="20669" y="37529"/>
                  </a:cubicBezTo>
                  <a:cubicBezTo>
                    <a:pt x="21241" y="36957"/>
                    <a:pt x="21812" y="36386"/>
                    <a:pt x="22384" y="35719"/>
                  </a:cubicBezTo>
                  <a:cubicBezTo>
                    <a:pt x="22860" y="40005"/>
                    <a:pt x="23813" y="44291"/>
                    <a:pt x="25146" y="48196"/>
                  </a:cubicBezTo>
                  <a:cubicBezTo>
                    <a:pt x="25908" y="50387"/>
                    <a:pt x="26670" y="52007"/>
                    <a:pt x="27146" y="53054"/>
                  </a:cubicBezTo>
                  <a:cubicBezTo>
                    <a:pt x="29242" y="57245"/>
                    <a:pt x="36862" y="58007"/>
                    <a:pt x="40957" y="54388"/>
                  </a:cubicBezTo>
                  <a:cubicBezTo>
                    <a:pt x="41243" y="54102"/>
                    <a:pt x="44482" y="50959"/>
                    <a:pt x="45720" y="49721"/>
                  </a:cubicBezTo>
                  <a:cubicBezTo>
                    <a:pt x="49339" y="46196"/>
                    <a:pt x="52864" y="42386"/>
                    <a:pt x="56197" y="38576"/>
                  </a:cubicBezTo>
                  <a:cubicBezTo>
                    <a:pt x="57626" y="36957"/>
                    <a:pt x="58864" y="35338"/>
                    <a:pt x="60103" y="33719"/>
                  </a:cubicBezTo>
                  <a:cubicBezTo>
                    <a:pt x="60960" y="32575"/>
                    <a:pt x="61913" y="31433"/>
                    <a:pt x="62770" y="30194"/>
                  </a:cubicBezTo>
                  <a:cubicBezTo>
                    <a:pt x="65246" y="26861"/>
                    <a:pt x="67342" y="23432"/>
                    <a:pt x="69532" y="19907"/>
                  </a:cubicBezTo>
                  <a:cubicBezTo>
                    <a:pt x="72295" y="22098"/>
                    <a:pt x="75057" y="24289"/>
                    <a:pt x="77914" y="26289"/>
                  </a:cubicBezTo>
                  <a:cubicBezTo>
                    <a:pt x="79629" y="27432"/>
                    <a:pt x="81248" y="28575"/>
                    <a:pt x="82867" y="29623"/>
                  </a:cubicBezTo>
                  <a:cubicBezTo>
                    <a:pt x="83820" y="30290"/>
                    <a:pt x="84963" y="30956"/>
                    <a:pt x="86011" y="31528"/>
                  </a:cubicBezTo>
                  <a:cubicBezTo>
                    <a:pt x="90583" y="34290"/>
                    <a:pt x="95345" y="36862"/>
                    <a:pt x="100108" y="39243"/>
                  </a:cubicBezTo>
                  <a:cubicBezTo>
                    <a:pt x="101822" y="40100"/>
                    <a:pt x="103441" y="40862"/>
                    <a:pt x="104775" y="41529"/>
                  </a:cubicBezTo>
                  <a:cubicBezTo>
                    <a:pt x="105632" y="41910"/>
                    <a:pt x="106299" y="42291"/>
                    <a:pt x="106585" y="42386"/>
                  </a:cubicBezTo>
                  <a:cubicBezTo>
                    <a:pt x="112490" y="44958"/>
                    <a:pt x="120205" y="40862"/>
                    <a:pt x="119063" y="35719"/>
                  </a:cubicBezTo>
                  <a:cubicBezTo>
                    <a:pt x="118967" y="35433"/>
                    <a:pt x="118205" y="32099"/>
                    <a:pt x="117920" y="30861"/>
                  </a:cubicBezTo>
                  <a:cubicBezTo>
                    <a:pt x="117062" y="27242"/>
                    <a:pt x="116014" y="23717"/>
                    <a:pt x="115062" y="20383"/>
                  </a:cubicBezTo>
                  <a:cubicBezTo>
                    <a:pt x="114586" y="18764"/>
                    <a:pt x="114205" y="17336"/>
                    <a:pt x="113729" y="15907"/>
                  </a:cubicBezTo>
                  <a:cubicBezTo>
                    <a:pt x="113538" y="15430"/>
                    <a:pt x="113347" y="14954"/>
                    <a:pt x="113252" y="14478"/>
                  </a:cubicBezTo>
                  <a:cubicBezTo>
                    <a:pt x="113538" y="14573"/>
                    <a:pt x="113729" y="14669"/>
                    <a:pt x="114014" y="14764"/>
                  </a:cubicBezTo>
                  <a:cubicBezTo>
                    <a:pt x="116396" y="15621"/>
                    <a:pt x="118681" y="16288"/>
                    <a:pt x="120967" y="17050"/>
                  </a:cubicBezTo>
                  <a:cubicBezTo>
                    <a:pt x="122491" y="17526"/>
                    <a:pt x="123920" y="17907"/>
                    <a:pt x="125254" y="18288"/>
                  </a:cubicBezTo>
                  <a:cubicBezTo>
                    <a:pt x="131159" y="19907"/>
                    <a:pt x="137065" y="21050"/>
                    <a:pt x="142684" y="21908"/>
                  </a:cubicBezTo>
                  <a:cubicBezTo>
                    <a:pt x="126111" y="10096"/>
                    <a:pt x="109252" y="2381"/>
                    <a:pt x="93250" y="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18" name="Google Shape;718;p11"/>
            <p:cNvSpPr/>
            <p:nvPr/>
          </p:nvSpPr>
          <p:spPr>
            <a:xfrm>
              <a:off x="2273383" y="2003242"/>
              <a:ext cx="239077" cy="117377"/>
            </a:xfrm>
            <a:custGeom>
              <a:rect b="b" l="l" r="r" t="t"/>
              <a:pathLst>
                <a:path extrusionOk="0" h="117377" w="239077">
                  <a:moveTo>
                    <a:pt x="176784" y="28"/>
                  </a:moveTo>
                  <a:cubicBezTo>
                    <a:pt x="172021" y="-353"/>
                    <a:pt x="167069" y="3172"/>
                    <a:pt x="168307" y="7648"/>
                  </a:cubicBezTo>
                  <a:cubicBezTo>
                    <a:pt x="168402" y="8029"/>
                    <a:pt x="168593" y="8696"/>
                    <a:pt x="168783" y="9744"/>
                  </a:cubicBezTo>
                  <a:cubicBezTo>
                    <a:pt x="169259" y="11553"/>
                    <a:pt x="169831" y="13554"/>
                    <a:pt x="170307" y="15840"/>
                  </a:cubicBezTo>
                  <a:cubicBezTo>
                    <a:pt x="172117" y="24126"/>
                    <a:pt x="173546" y="32985"/>
                    <a:pt x="174307" y="41652"/>
                  </a:cubicBezTo>
                  <a:cubicBezTo>
                    <a:pt x="174403" y="43272"/>
                    <a:pt x="174498" y="44891"/>
                    <a:pt x="174593" y="46605"/>
                  </a:cubicBezTo>
                  <a:cubicBezTo>
                    <a:pt x="174974" y="52701"/>
                    <a:pt x="175070" y="59178"/>
                    <a:pt x="174974" y="65941"/>
                  </a:cubicBezTo>
                  <a:cubicBezTo>
                    <a:pt x="174974" y="67275"/>
                    <a:pt x="174974" y="68418"/>
                    <a:pt x="174879" y="69751"/>
                  </a:cubicBezTo>
                  <a:cubicBezTo>
                    <a:pt x="166878" y="65655"/>
                    <a:pt x="158972" y="61464"/>
                    <a:pt x="151447" y="57273"/>
                  </a:cubicBezTo>
                  <a:cubicBezTo>
                    <a:pt x="148114" y="55368"/>
                    <a:pt x="144875" y="53559"/>
                    <a:pt x="141827" y="51749"/>
                  </a:cubicBezTo>
                  <a:cubicBezTo>
                    <a:pt x="140398" y="50892"/>
                    <a:pt x="139065" y="50034"/>
                    <a:pt x="137827" y="49272"/>
                  </a:cubicBezTo>
                  <a:cubicBezTo>
                    <a:pt x="128873" y="43653"/>
                    <a:pt x="120682" y="37747"/>
                    <a:pt x="113252" y="31842"/>
                  </a:cubicBezTo>
                  <a:cubicBezTo>
                    <a:pt x="110680" y="29746"/>
                    <a:pt x="108395" y="27841"/>
                    <a:pt x="106394" y="26127"/>
                  </a:cubicBezTo>
                  <a:cubicBezTo>
                    <a:pt x="105251" y="25079"/>
                    <a:pt x="104394" y="24507"/>
                    <a:pt x="104013" y="24126"/>
                  </a:cubicBezTo>
                  <a:cubicBezTo>
                    <a:pt x="100203" y="20602"/>
                    <a:pt x="92773" y="22031"/>
                    <a:pt x="91059" y="26698"/>
                  </a:cubicBezTo>
                  <a:cubicBezTo>
                    <a:pt x="90964" y="26793"/>
                    <a:pt x="90202" y="28984"/>
                    <a:pt x="89821" y="29842"/>
                  </a:cubicBezTo>
                  <a:cubicBezTo>
                    <a:pt x="88773" y="32413"/>
                    <a:pt x="87439" y="35366"/>
                    <a:pt x="86106" y="38509"/>
                  </a:cubicBezTo>
                  <a:cubicBezTo>
                    <a:pt x="82105" y="47558"/>
                    <a:pt x="77724" y="56893"/>
                    <a:pt x="72962" y="65941"/>
                  </a:cubicBezTo>
                  <a:cubicBezTo>
                    <a:pt x="72295" y="67180"/>
                    <a:pt x="71628" y="68513"/>
                    <a:pt x="70866" y="69751"/>
                  </a:cubicBezTo>
                  <a:cubicBezTo>
                    <a:pt x="69532" y="72228"/>
                    <a:pt x="68104" y="74800"/>
                    <a:pt x="66580" y="77371"/>
                  </a:cubicBezTo>
                  <a:cubicBezTo>
                    <a:pt x="62770" y="84039"/>
                    <a:pt x="58674" y="90801"/>
                    <a:pt x="54578" y="97374"/>
                  </a:cubicBezTo>
                  <a:cubicBezTo>
                    <a:pt x="53340" y="94897"/>
                    <a:pt x="52006" y="92611"/>
                    <a:pt x="50768" y="89944"/>
                  </a:cubicBezTo>
                  <a:cubicBezTo>
                    <a:pt x="48101" y="84325"/>
                    <a:pt x="45815" y="78800"/>
                    <a:pt x="43910" y="73276"/>
                  </a:cubicBezTo>
                  <a:cubicBezTo>
                    <a:pt x="43339" y="71561"/>
                    <a:pt x="42767" y="69751"/>
                    <a:pt x="42101" y="67942"/>
                  </a:cubicBezTo>
                  <a:cubicBezTo>
                    <a:pt x="39624" y="60322"/>
                    <a:pt x="37529" y="52035"/>
                    <a:pt x="35814" y="43653"/>
                  </a:cubicBezTo>
                  <a:cubicBezTo>
                    <a:pt x="35243" y="40700"/>
                    <a:pt x="34671" y="37938"/>
                    <a:pt x="34195" y="35461"/>
                  </a:cubicBezTo>
                  <a:cubicBezTo>
                    <a:pt x="34004" y="34604"/>
                    <a:pt x="33719" y="32604"/>
                    <a:pt x="33623" y="32509"/>
                  </a:cubicBezTo>
                  <a:cubicBezTo>
                    <a:pt x="32956" y="28032"/>
                    <a:pt x="27146" y="26698"/>
                    <a:pt x="22955" y="28318"/>
                  </a:cubicBezTo>
                  <a:cubicBezTo>
                    <a:pt x="18764" y="36223"/>
                    <a:pt x="15240" y="44796"/>
                    <a:pt x="11811" y="53463"/>
                  </a:cubicBezTo>
                  <a:cubicBezTo>
                    <a:pt x="10954" y="55654"/>
                    <a:pt x="10001" y="57845"/>
                    <a:pt x="9144" y="60036"/>
                  </a:cubicBezTo>
                  <a:cubicBezTo>
                    <a:pt x="5715" y="69656"/>
                    <a:pt x="2572" y="79562"/>
                    <a:pt x="0" y="89659"/>
                  </a:cubicBezTo>
                  <a:cubicBezTo>
                    <a:pt x="762" y="88992"/>
                    <a:pt x="1048" y="88801"/>
                    <a:pt x="1905" y="88039"/>
                  </a:cubicBezTo>
                  <a:cubicBezTo>
                    <a:pt x="6382" y="83848"/>
                    <a:pt x="10859" y="78895"/>
                    <a:pt x="14764" y="73085"/>
                  </a:cubicBezTo>
                  <a:cubicBezTo>
                    <a:pt x="15430" y="72132"/>
                    <a:pt x="16002" y="71275"/>
                    <a:pt x="16573" y="70227"/>
                  </a:cubicBezTo>
                  <a:cubicBezTo>
                    <a:pt x="18764" y="66703"/>
                    <a:pt x="21050" y="62607"/>
                    <a:pt x="23336" y="58226"/>
                  </a:cubicBezTo>
                  <a:cubicBezTo>
                    <a:pt x="23431" y="57940"/>
                    <a:pt x="23527" y="57655"/>
                    <a:pt x="23717" y="57464"/>
                  </a:cubicBezTo>
                  <a:cubicBezTo>
                    <a:pt x="24860" y="62131"/>
                    <a:pt x="25908" y="66989"/>
                    <a:pt x="27337" y="71371"/>
                  </a:cubicBezTo>
                  <a:cubicBezTo>
                    <a:pt x="27908" y="73276"/>
                    <a:pt x="28670" y="75180"/>
                    <a:pt x="29337" y="76990"/>
                  </a:cubicBezTo>
                  <a:cubicBezTo>
                    <a:pt x="31432" y="82801"/>
                    <a:pt x="33909" y="88611"/>
                    <a:pt x="36671" y="94516"/>
                  </a:cubicBezTo>
                  <a:cubicBezTo>
                    <a:pt x="39053" y="99564"/>
                    <a:pt x="41529" y="104327"/>
                    <a:pt x="43910" y="108709"/>
                  </a:cubicBezTo>
                  <a:cubicBezTo>
                    <a:pt x="44768" y="110232"/>
                    <a:pt x="47054" y="113947"/>
                    <a:pt x="47244" y="114233"/>
                  </a:cubicBezTo>
                  <a:cubicBezTo>
                    <a:pt x="49911" y="118519"/>
                    <a:pt x="57721" y="118424"/>
                    <a:pt x="60674" y="113947"/>
                  </a:cubicBezTo>
                  <a:cubicBezTo>
                    <a:pt x="60770" y="113852"/>
                    <a:pt x="65246" y="106708"/>
                    <a:pt x="66865" y="104136"/>
                  </a:cubicBezTo>
                  <a:cubicBezTo>
                    <a:pt x="71533" y="96707"/>
                    <a:pt x="76105" y="89182"/>
                    <a:pt x="80296" y="81753"/>
                  </a:cubicBezTo>
                  <a:cubicBezTo>
                    <a:pt x="81820" y="79086"/>
                    <a:pt x="83248" y="76514"/>
                    <a:pt x="84677" y="73942"/>
                  </a:cubicBezTo>
                  <a:cubicBezTo>
                    <a:pt x="85439" y="72609"/>
                    <a:pt x="86106" y="71180"/>
                    <a:pt x="86773" y="69942"/>
                  </a:cubicBezTo>
                  <a:cubicBezTo>
                    <a:pt x="91726" y="60702"/>
                    <a:pt x="96298" y="51177"/>
                    <a:pt x="100298" y="41843"/>
                  </a:cubicBezTo>
                  <a:cubicBezTo>
                    <a:pt x="100584" y="41176"/>
                    <a:pt x="100965" y="40414"/>
                    <a:pt x="101346" y="39557"/>
                  </a:cubicBezTo>
                  <a:cubicBezTo>
                    <a:pt x="101727" y="39843"/>
                    <a:pt x="101918" y="40128"/>
                    <a:pt x="102298" y="40414"/>
                  </a:cubicBezTo>
                  <a:cubicBezTo>
                    <a:pt x="110109" y="46605"/>
                    <a:pt x="118777" y="52797"/>
                    <a:pt x="128206" y="58702"/>
                  </a:cubicBezTo>
                  <a:cubicBezTo>
                    <a:pt x="129540" y="59559"/>
                    <a:pt x="130969" y="60417"/>
                    <a:pt x="132397" y="61369"/>
                  </a:cubicBezTo>
                  <a:cubicBezTo>
                    <a:pt x="135541" y="63274"/>
                    <a:pt x="138779" y="65179"/>
                    <a:pt x="142208" y="67180"/>
                  </a:cubicBezTo>
                  <a:cubicBezTo>
                    <a:pt x="150019" y="71561"/>
                    <a:pt x="158496" y="76038"/>
                    <a:pt x="166783" y="80229"/>
                  </a:cubicBezTo>
                  <a:cubicBezTo>
                    <a:pt x="169736" y="81753"/>
                    <a:pt x="177641" y="85658"/>
                    <a:pt x="177737" y="85753"/>
                  </a:cubicBezTo>
                  <a:cubicBezTo>
                    <a:pt x="182594" y="88134"/>
                    <a:pt x="189167" y="85182"/>
                    <a:pt x="189452" y="80610"/>
                  </a:cubicBezTo>
                  <a:cubicBezTo>
                    <a:pt x="189452" y="80419"/>
                    <a:pt x="189643" y="77562"/>
                    <a:pt x="189738" y="76419"/>
                  </a:cubicBezTo>
                  <a:cubicBezTo>
                    <a:pt x="189929" y="73085"/>
                    <a:pt x="189929" y="69370"/>
                    <a:pt x="190024" y="65560"/>
                  </a:cubicBezTo>
                  <a:cubicBezTo>
                    <a:pt x="190119" y="58702"/>
                    <a:pt x="190024" y="51939"/>
                    <a:pt x="189643" y="45558"/>
                  </a:cubicBezTo>
                  <a:cubicBezTo>
                    <a:pt x="189547" y="43748"/>
                    <a:pt x="189357" y="42034"/>
                    <a:pt x="189167" y="40414"/>
                  </a:cubicBezTo>
                  <a:cubicBezTo>
                    <a:pt x="188690" y="34413"/>
                    <a:pt x="187452" y="28508"/>
                    <a:pt x="186404" y="22602"/>
                  </a:cubicBezTo>
                  <a:cubicBezTo>
                    <a:pt x="188500" y="24031"/>
                    <a:pt x="190500" y="25555"/>
                    <a:pt x="192691" y="26984"/>
                  </a:cubicBezTo>
                  <a:cubicBezTo>
                    <a:pt x="196596" y="29460"/>
                    <a:pt x="200406" y="31651"/>
                    <a:pt x="204216" y="33556"/>
                  </a:cubicBezTo>
                  <a:cubicBezTo>
                    <a:pt x="205740" y="34318"/>
                    <a:pt x="207264" y="35176"/>
                    <a:pt x="208883" y="35938"/>
                  </a:cubicBezTo>
                  <a:cubicBezTo>
                    <a:pt x="216027" y="39367"/>
                    <a:pt x="223647" y="42224"/>
                    <a:pt x="231172" y="44701"/>
                  </a:cubicBezTo>
                  <a:cubicBezTo>
                    <a:pt x="233839" y="45558"/>
                    <a:pt x="236315" y="46320"/>
                    <a:pt x="238506" y="46891"/>
                  </a:cubicBezTo>
                  <a:cubicBezTo>
                    <a:pt x="238792" y="46986"/>
                    <a:pt x="238792" y="46986"/>
                    <a:pt x="239078" y="47082"/>
                  </a:cubicBezTo>
                  <a:cubicBezTo>
                    <a:pt x="235077" y="40700"/>
                    <a:pt x="230600" y="34985"/>
                    <a:pt x="226219" y="28984"/>
                  </a:cubicBezTo>
                  <a:cubicBezTo>
                    <a:pt x="223171" y="27746"/>
                    <a:pt x="220028" y="26793"/>
                    <a:pt x="217170" y="25460"/>
                  </a:cubicBezTo>
                  <a:cubicBezTo>
                    <a:pt x="215741" y="24793"/>
                    <a:pt x="214408" y="24126"/>
                    <a:pt x="212979" y="23364"/>
                  </a:cubicBezTo>
                  <a:cubicBezTo>
                    <a:pt x="209645" y="21650"/>
                    <a:pt x="206026" y="19555"/>
                    <a:pt x="202406" y="17364"/>
                  </a:cubicBezTo>
                  <a:cubicBezTo>
                    <a:pt x="197168" y="14125"/>
                    <a:pt x="192214" y="10506"/>
                    <a:pt x="187452" y="6886"/>
                  </a:cubicBezTo>
                  <a:cubicBezTo>
                    <a:pt x="185738" y="5648"/>
                    <a:pt x="184213" y="4410"/>
                    <a:pt x="182880" y="3362"/>
                  </a:cubicBezTo>
                  <a:cubicBezTo>
                    <a:pt x="182118" y="2695"/>
                    <a:pt x="181546" y="2219"/>
                    <a:pt x="181261" y="2028"/>
                  </a:cubicBezTo>
                  <a:cubicBezTo>
                    <a:pt x="179927" y="790"/>
                    <a:pt x="178403" y="219"/>
                    <a:pt x="176784" y="28"/>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19" name="Google Shape;719;p11"/>
            <p:cNvSpPr/>
            <p:nvPr/>
          </p:nvSpPr>
          <p:spPr>
            <a:xfrm>
              <a:off x="2263638" y="2072955"/>
              <a:ext cx="285969" cy="145129"/>
            </a:xfrm>
            <a:custGeom>
              <a:rect b="b" l="l" r="r" t="t"/>
              <a:pathLst>
                <a:path extrusionOk="0" h="145129" w="285969">
                  <a:moveTo>
                    <a:pt x="232439" y="229"/>
                  </a:moveTo>
                  <a:cubicBezTo>
                    <a:pt x="229676" y="896"/>
                    <a:pt x="227295" y="2991"/>
                    <a:pt x="227105" y="6039"/>
                  </a:cubicBezTo>
                  <a:cubicBezTo>
                    <a:pt x="227105" y="6229"/>
                    <a:pt x="227105" y="8611"/>
                    <a:pt x="227009" y="9658"/>
                  </a:cubicBezTo>
                  <a:cubicBezTo>
                    <a:pt x="226819" y="12611"/>
                    <a:pt x="226533" y="16040"/>
                    <a:pt x="226248" y="19564"/>
                  </a:cubicBezTo>
                  <a:cubicBezTo>
                    <a:pt x="225390" y="29756"/>
                    <a:pt x="224247" y="40043"/>
                    <a:pt x="222628" y="49663"/>
                  </a:cubicBezTo>
                  <a:cubicBezTo>
                    <a:pt x="222152" y="52330"/>
                    <a:pt x="221771" y="54997"/>
                    <a:pt x="221199" y="57474"/>
                  </a:cubicBezTo>
                  <a:cubicBezTo>
                    <a:pt x="220151" y="62808"/>
                    <a:pt x="218818" y="68332"/>
                    <a:pt x="217294" y="73857"/>
                  </a:cubicBezTo>
                  <a:cubicBezTo>
                    <a:pt x="215294" y="81191"/>
                    <a:pt x="213008" y="88240"/>
                    <a:pt x="210722" y="94812"/>
                  </a:cubicBezTo>
                  <a:cubicBezTo>
                    <a:pt x="210531" y="95288"/>
                    <a:pt x="210531" y="95669"/>
                    <a:pt x="210341" y="96146"/>
                  </a:cubicBezTo>
                  <a:cubicBezTo>
                    <a:pt x="208341" y="95193"/>
                    <a:pt x="206245" y="94240"/>
                    <a:pt x="203959" y="93193"/>
                  </a:cubicBezTo>
                  <a:cubicBezTo>
                    <a:pt x="193672" y="88145"/>
                    <a:pt x="183385" y="82715"/>
                    <a:pt x="173669" y="77000"/>
                  </a:cubicBezTo>
                  <a:cubicBezTo>
                    <a:pt x="171765" y="75857"/>
                    <a:pt x="169859" y="74810"/>
                    <a:pt x="168050" y="73666"/>
                  </a:cubicBezTo>
                  <a:cubicBezTo>
                    <a:pt x="165097" y="71857"/>
                    <a:pt x="162049" y="69856"/>
                    <a:pt x="158906" y="67856"/>
                  </a:cubicBezTo>
                  <a:cubicBezTo>
                    <a:pt x="150048" y="62141"/>
                    <a:pt x="141094" y="55950"/>
                    <a:pt x="132617" y="49663"/>
                  </a:cubicBezTo>
                  <a:cubicBezTo>
                    <a:pt x="129664" y="47473"/>
                    <a:pt x="122997" y="42425"/>
                    <a:pt x="122425" y="41948"/>
                  </a:cubicBezTo>
                  <a:cubicBezTo>
                    <a:pt x="122044" y="41663"/>
                    <a:pt x="121758" y="41472"/>
                    <a:pt x="121663" y="41377"/>
                  </a:cubicBezTo>
                  <a:cubicBezTo>
                    <a:pt x="117853" y="38329"/>
                    <a:pt x="111662" y="39948"/>
                    <a:pt x="110233" y="44329"/>
                  </a:cubicBezTo>
                  <a:cubicBezTo>
                    <a:pt x="110138" y="44520"/>
                    <a:pt x="109376" y="46996"/>
                    <a:pt x="108995" y="48044"/>
                  </a:cubicBezTo>
                  <a:cubicBezTo>
                    <a:pt x="107947" y="50997"/>
                    <a:pt x="106709" y="54236"/>
                    <a:pt x="105280" y="57855"/>
                  </a:cubicBezTo>
                  <a:cubicBezTo>
                    <a:pt x="101280" y="68142"/>
                    <a:pt x="96612" y="78715"/>
                    <a:pt x="91469" y="88716"/>
                  </a:cubicBezTo>
                  <a:cubicBezTo>
                    <a:pt x="91088" y="89573"/>
                    <a:pt x="90611" y="90335"/>
                    <a:pt x="90231" y="91192"/>
                  </a:cubicBezTo>
                  <a:cubicBezTo>
                    <a:pt x="88326" y="94812"/>
                    <a:pt x="86230" y="98622"/>
                    <a:pt x="83944" y="102622"/>
                  </a:cubicBezTo>
                  <a:cubicBezTo>
                    <a:pt x="79467" y="110433"/>
                    <a:pt x="74609" y="118529"/>
                    <a:pt x="69657" y="126149"/>
                  </a:cubicBezTo>
                  <a:cubicBezTo>
                    <a:pt x="69180" y="126911"/>
                    <a:pt x="68704" y="127769"/>
                    <a:pt x="67942" y="128912"/>
                  </a:cubicBezTo>
                  <a:cubicBezTo>
                    <a:pt x="67656" y="128626"/>
                    <a:pt x="67466" y="128435"/>
                    <a:pt x="67180" y="128149"/>
                  </a:cubicBezTo>
                  <a:cubicBezTo>
                    <a:pt x="61846" y="123006"/>
                    <a:pt x="56322" y="117196"/>
                    <a:pt x="51178" y="111100"/>
                  </a:cubicBezTo>
                  <a:cubicBezTo>
                    <a:pt x="47844" y="107195"/>
                    <a:pt x="44796" y="103289"/>
                    <a:pt x="42034" y="99384"/>
                  </a:cubicBezTo>
                  <a:cubicBezTo>
                    <a:pt x="40034" y="96527"/>
                    <a:pt x="37938" y="93574"/>
                    <a:pt x="35938" y="90335"/>
                  </a:cubicBezTo>
                  <a:cubicBezTo>
                    <a:pt x="30985" y="82429"/>
                    <a:pt x="26413" y="73857"/>
                    <a:pt x="22127" y="65285"/>
                  </a:cubicBezTo>
                  <a:cubicBezTo>
                    <a:pt x="20603" y="62237"/>
                    <a:pt x="19365" y="59474"/>
                    <a:pt x="18222" y="56998"/>
                  </a:cubicBezTo>
                  <a:cubicBezTo>
                    <a:pt x="17841" y="56140"/>
                    <a:pt x="16888" y="54045"/>
                    <a:pt x="16793" y="53854"/>
                  </a:cubicBezTo>
                  <a:cubicBezTo>
                    <a:pt x="14221" y="47758"/>
                    <a:pt x="3648" y="49473"/>
                    <a:pt x="3363" y="56045"/>
                  </a:cubicBezTo>
                  <a:cubicBezTo>
                    <a:pt x="3363" y="56426"/>
                    <a:pt x="3172" y="57188"/>
                    <a:pt x="3077" y="58331"/>
                  </a:cubicBezTo>
                  <a:cubicBezTo>
                    <a:pt x="2982" y="60236"/>
                    <a:pt x="2791" y="62427"/>
                    <a:pt x="2505" y="64808"/>
                  </a:cubicBezTo>
                  <a:cubicBezTo>
                    <a:pt x="1934" y="70619"/>
                    <a:pt x="1172" y="76333"/>
                    <a:pt x="219" y="81858"/>
                  </a:cubicBezTo>
                  <a:cubicBezTo>
                    <a:pt x="219" y="81953"/>
                    <a:pt x="219" y="81953"/>
                    <a:pt x="219" y="82048"/>
                  </a:cubicBezTo>
                  <a:cubicBezTo>
                    <a:pt x="219" y="82144"/>
                    <a:pt x="219" y="82239"/>
                    <a:pt x="124" y="82334"/>
                  </a:cubicBezTo>
                  <a:cubicBezTo>
                    <a:pt x="-257" y="95383"/>
                    <a:pt x="219" y="108433"/>
                    <a:pt x="1838" y="121196"/>
                  </a:cubicBezTo>
                  <a:cubicBezTo>
                    <a:pt x="3934" y="117005"/>
                    <a:pt x="6030" y="112338"/>
                    <a:pt x="7934" y="107290"/>
                  </a:cubicBezTo>
                  <a:cubicBezTo>
                    <a:pt x="9363" y="103385"/>
                    <a:pt x="10506" y="99479"/>
                    <a:pt x="11554" y="95574"/>
                  </a:cubicBezTo>
                  <a:cubicBezTo>
                    <a:pt x="12316" y="92526"/>
                    <a:pt x="13173" y="89288"/>
                    <a:pt x="13745" y="85858"/>
                  </a:cubicBezTo>
                  <a:cubicBezTo>
                    <a:pt x="14126" y="84049"/>
                    <a:pt x="14221" y="82048"/>
                    <a:pt x="14507" y="80144"/>
                  </a:cubicBezTo>
                  <a:cubicBezTo>
                    <a:pt x="17459" y="85668"/>
                    <a:pt x="20317" y="91192"/>
                    <a:pt x="23460" y="96336"/>
                  </a:cubicBezTo>
                  <a:cubicBezTo>
                    <a:pt x="25556" y="99765"/>
                    <a:pt x="27556" y="102908"/>
                    <a:pt x="29747" y="105956"/>
                  </a:cubicBezTo>
                  <a:cubicBezTo>
                    <a:pt x="32795" y="110147"/>
                    <a:pt x="36128" y="114338"/>
                    <a:pt x="39558" y="118434"/>
                  </a:cubicBezTo>
                  <a:cubicBezTo>
                    <a:pt x="44987" y="124911"/>
                    <a:pt x="50702" y="130912"/>
                    <a:pt x="56417" y="136341"/>
                  </a:cubicBezTo>
                  <a:cubicBezTo>
                    <a:pt x="58417" y="138246"/>
                    <a:pt x="60227" y="139961"/>
                    <a:pt x="61941" y="141485"/>
                  </a:cubicBezTo>
                  <a:cubicBezTo>
                    <a:pt x="62989" y="142342"/>
                    <a:pt x="63560" y="143104"/>
                    <a:pt x="64037" y="143485"/>
                  </a:cubicBezTo>
                  <a:cubicBezTo>
                    <a:pt x="67275" y="146247"/>
                    <a:pt x="72705" y="145390"/>
                    <a:pt x="75086" y="141961"/>
                  </a:cubicBezTo>
                  <a:cubicBezTo>
                    <a:pt x="75181" y="141865"/>
                    <a:pt x="80134" y="134531"/>
                    <a:pt x="81849" y="131769"/>
                  </a:cubicBezTo>
                  <a:cubicBezTo>
                    <a:pt x="86897" y="123958"/>
                    <a:pt x="91850" y="115767"/>
                    <a:pt x="96422" y="107766"/>
                  </a:cubicBezTo>
                  <a:cubicBezTo>
                    <a:pt x="98708" y="103670"/>
                    <a:pt x="100899" y="99765"/>
                    <a:pt x="102899" y="95955"/>
                  </a:cubicBezTo>
                  <a:cubicBezTo>
                    <a:pt x="103375" y="95098"/>
                    <a:pt x="103756" y="94240"/>
                    <a:pt x="104232" y="93383"/>
                  </a:cubicBezTo>
                  <a:cubicBezTo>
                    <a:pt x="109566" y="83001"/>
                    <a:pt x="114329" y="72142"/>
                    <a:pt x="118425" y="61474"/>
                  </a:cubicBezTo>
                  <a:cubicBezTo>
                    <a:pt x="119091" y="59665"/>
                    <a:pt x="119568" y="58236"/>
                    <a:pt x="120234" y="56617"/>
                  </a:cubicBezTo>
                  <a:cubicBezTo>
                    <a:pt x="121282" y="57379"/>
                    <a:pt x="122234" y="58141"/>
                    <a:pt x="123377" y="58998"/>
                  </a:cubicBezTo>
                  <a:cubicBezTo>
                    <a:pt x="132045" y="65475"/>
                    <a:pt x="141094" y="71857"/>
                    <a:pt x="150238" y="77762"/>
                  </a:cubicBezTo>
                  <a:cubicBezTo>
                    <a:pt x="153476" y="79858"/>
                    <a:pt x="156620" y="81763"/>
                    <a:pt x="159763" y="83668"/>
                  </a:cubicBezTo>
                  <a:cubicBezTo>
                    <a:pt x="161668" y="84811"/>
                    <a:pt x="163573" y="85954"/>
                    <a:pt x="165573" y="87097"/>
                  </a:cubicBezTo>
                  <a:cubicBezTo>
                    <a:pt x="175575" y="92907"/>
                    <a:pt x="186243" y="98527"/>
                    <a:pt x="196720" y="103765"/>
                  </a:cubicBezTo>
                  <a:cubicBezTo>
                    <a:pt x="200435" y="105575"/>
                    <a:pt x="203864" y="107195"/>
                    <a:pt x="206912" y="108623"/>
                  </a:cubicBezTo>
                  <a:cubicBezTo>
                    <a:pt x="207959" y="109099"/>
                    <a:pt x="210626" y="110338"/>
                    <a:pt x="210817" y="110338"/>
                  </a:cubicBezTo>
                  <a:cubicBezTo>
                    <a:pt x="214627" y="112052"/>
                    <a:pt x="219390" y="110338"/>
                    <a:pt x="220818" y="106813"/>
                  </a:cubicBezTo>
                  <a:cubicBezTo>
                    <a:pt x="221009" y="106337"/>
                    <a:pt x="221199" y="105575"/>
                    <a:pt x="221676" y="104432"/>
                  </a:cubicBezTo>
                  <a:cubicBezTo>
                    <a:pt x="222342" y="102527"/>
                    <a:pt x="223200" y="100432"/>
                    <a:pt x="224057" y="98050"/>
                  </a:cubicBezTo>
                  <a:cubicBezTo>
                    <a:pt x="226438" y="91288"/>
                    <a:pt x="228724" y="83954"/>
                    <a:pt x="230819" y="76333"/>
                  </a:cubicBezTo>
                  <a:cubicBezTo>
                    <a:pt x="232439" y="70523"/>
                    <a:pt x="233772" y="64808"/>
                    <a:pt x="234915" y="59188"/>
                  </a:cubicBezTo>
                  <a:cubicBezTo>
                    <a:pt x="235487" y="56521"/>
                    <a:pt x="235868" y="53854"/>
                    <a:pt x="236344" y="50997"/>
                  </a:cubicBezTo>
                  <a:cubicBezTo>
                    <a:pt x="237773" y="42615"/>
                    <a:pt x="238630" y="33662"/>
                    <a:pt x="239392" y="24708"/>
                  </a:cubicBezTo>
                  <a:cubicBezTo>
                    <a:pt x="241868" y="27946"/>
                    <a:pt x="244345" y="31280"/>
                    <a:pt x="247012" y="34328"/>
                  </a:cubicBezTo>
                  <a:cubicBezTo>
                    <a:pt x="251108" y="39091"/>
                    <a:pt x="255013" y="43282"/>
                    <a:pt x="258823" y="46901"/>
                  </a:cubicBezTo>
                  <a:cubicBezTo>
                    <a:pt x="259871" y="47854"/>
                    <a:pt x="260918" y="48902"/>
                    <a:pt x="262061" y="49854"/>
                  </a:cubicBezTo>
                  <a:cubicBezTo>
                    <a:pt x="268539" y="55474"/>
                    <a:pt x="275206" y="60046"/>
                    <a:pt x="281874" y="63761"/>
                  </a:cubicBezTo>
                  <a:cubicBezTo>
                    <a:pt x="283683" y="64713"/>
                    <a:pt x="284541" y="64999"/>
                    <a:pt x="285969" y="65761"/>
                  </a:cubicBezTo>
                  <a:cubicBezTo>
                    <a:pt x="284636" y="59760"/>
                    <a:pt x="283112" y="53664"/>
                    <a:pt x="281302" y="47663"/>
                  </a:cubicBezTo>
                  <a:cubicBezTo>
                    <a:pt x="278159" y="45568"/>
                    <a:pt x="275111" y="43853"/>
                    <a:pt x="272063" y="41186"/>
                  </a:cubicBezTo>
                  <a:cubicBezTo>
                    <a:pt x="271110" y="40329"/>
                    <a:pt x="270253" y="39472"/>
                    <a:pt x="269301" y="38614"/>
                  </a:cubicBezTo>
                  <a:cubicBezTo>
                    <a:pt x="265872" y="35376"/>
                    <a:pt x="262061" y="31471"/>
                    <a:pt x="258251" y="26994"/>
                  </a:cubicBezTo>
                  <a:cubicBezTo>
                    <a:pt x="253775" y="21755"/>
                    <a:pt x="249489" y="16135"/>
                    <a:pt x="245298" y="10421"/>
                  </a:cubicBezTo>
                  <a:cubicBezTo>
                    <a:pt x="243869" y="8420"/>
                    <a:pt x="240249" y="3181"/>
                    <a:pt x="240059" y="2896"/>
                  </a:cubicBezTo>
                  <a:cubicBezTo>
                    <a:pt x="238535" y="324"/>
                    <a:pt x="235296" y="-438"/>
                    <a:pt x="232439" y="22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20" name="Google Shape;720;p11"/>
            <p:cNvSpPr/>
            <p:nvPr/>
          </p:nvSpPr>
          <p:spPr>
            <a:xfrm>
              <a:off x="2273641" y="2166007"/>
              <a:ext cx="281205" cy="143241"/>
            </a:xfrm>
            <a:custGeom>
              <a:rect b="b" l="l" r="r" t="t"/>
              <a:pathLst>
                <a:path extrusionOk="0" h="143241" w="281205">
                  <a:moveTo>
                    <a:pt x="255678" y="45"/>
                  </a:moveTo>
                  <a:cubicBezTo>
                    <a:pt x="253107" y="331"/>
                    <a:pt x="250535" y="1855"/>
                    <a:pt x="249773" y="4618"/>
                  </a:cubicBezTo>
                  <a:cubicBezTo>
                    <a:pt x="249773" y="4808"/>
                    <a:pt x="247010" y="14904"/>
                    <a:pt x="245867" y="18619"/>
                  </a:cubicBezTo>
                  <a:cubicBezTo>
                    <a:pt x="242724" y="29192"/>
                    <a:pt x="239391" y="39765"/>
                    <a:pt x="235961" y="49576"/>
                  </a:cubicBezTo>
                  <a:cubicBezTo>
                    <a:pt x="234818" y="52909"/>
                    <a:pt x="233675" y="56053"/>
                    <a:pt x="232628" y="59005"/>
                  </a:cubicBezTo>
                  <a:cubicBezTo>
                    <a:pt x="231866" y="61101"/>
                    <a:pt x="231104" y="63196"/>
                    <a:pt x="230247" y="65292"/>
                  </a:cubicBezTo>
                  <a:cubicBezTo>
                    <a:pt x="226341" y="75103"/>
                    <a:pt x="222055" y="84818"/>
                    <a:pt x="217674" y="93962"/>
                  </a:cubicBezTo>
                  <a:cubicBezTo>
                    <a:pt x="216911" y="95581"/>
                    <a:pt x="216150" y="97201"/>
                    <a:pt x="215007" y="99486"/>
                  </a:cubicBezTo>
                  <a:cubicBezTo>
                    <a:pt x="213006" y="98344"/>
                    <a:pt x="211006" y="97201"/>
                    <a:pt x="208720" y="95867"/>
                  </a:cubicBezTo>
                  <a:cubicBezTo>
                    <a:pt x="199005" y="90247"/>
                    <a:pt x="189099" y="84151"/>
                    <a:pt x="179478" y="77769"/>
                  </a:cubicBezTo>
                  <a:cubicBezTo>
                    <a:pt x="177954" y="76722"/>
                    <a:pt x="170620" y="71673"/>
                    <a:pt x="168429" y="70150"/>
                  </a:cubicBezTo>
                  <a:cubicBezTo>
                    <a:pt x="160333" y="64530"/>
                    <a:pt x="151951" y="58434"/>
                    <a:pt x="143759" y="52338"/>
                  </a:cubicBezTo>
                  <a:cubicBezTo>
                    <a:pt x="140902" y="50242"/>
                    <a:pt x="133092" y="44337"/>
                    <a:pt x="132996" y="44242"/>
                  </a:cubicBezTo>
                  <a:cubicBezTo>
                    <a:pt x="129091" y="41194"/>
                    <a:pt x="122995" y="43194"/>
                    <a:pt x="122042" y="47861"/>
                  </a:cubicBezTo>
                  <a:cubicBezTo>
                    <a:pt x="122042" y="47956"/>
                    <a:pt x="121471" y="50052"/>
                    <a:pt x="121281" y="51004"/>
                  </a:cubicBezTo>
                  <a:cubicBezTo>
                    <a:pt x="120614" y="53576"/>
                    <a:pt x="119947" y="56624"/>
                    <a:pt x="119090" y="59862"/>
                  </a:cubicBezTo>
                  <a:cubicBezTo>
                    <a:pt x="116423" y="69102"/>
                    <a:pt x="112994" y="78722"/>
                    <a:pt x="108803" y="88056"/>
                  </a:cubicBezTo>
                  <a:cubicBezTo>
                    <a:pt x="108041" y="89771"/>
                    <a:pt x="107088" y="91581"/>
                    <a:pt x="106231" y="93486"/>
                  </a:cubicBezTo>
                  <a:cubicBezTo>
                    <a:pt x="104612" y="96915"/>
                    <a:pt x="102897" y="100439"/>
                    <a:pt x="100992" y="104154"/>
                  </a:cubicBezTo>
                  <a:cubicBezTo>
                    <a:pt x="97373" y="111202"/>
                    <a:pt x="93372" y="118346"/>
                    <a:pt x="89372" y="125204"/>
                  </a:cubicBezTo>
                  <a:cubicBezTo>
                    <a:pt x="88896" y="126061"/>
                    <a:pt x="88229" y="126919"/>
                    <a:pt x="87467" y="128252"/>
                  </a:cubicBezTo>
                  <a:cubicBezTo>
                    <a:pt x="86038" y="127300"/>
                    <a:pt x="84705" y="126442"/>
                    <a:pt x="83085" y="125394"/>
                  </a:cubicBezTo>
                  <a:cubicBezTo>
                    <a:pt x="75180" y="120156"/>
                    <a:pt x="67179" y="114250"/>
                    <a:pt x="59654" y="107773"/>
                  </a:cubicBezTo>
                  <a:cubicBezTo>
                    <a:pt x="56130" y="104725"/>
                    <a:pt x="52796" y="101582"/>
                    <a:pt x="49652" y="98439"/>
                  </a:cubicBezTo>
                  <a:cubicBezTo>
                    <a:pt x="46128" y="94914"/>
                    <a:pt x="42509" y="91009"/>
                    <a:pt x="38984" y="86818"/>
                  </a:cubicBezTo>
                  <a:cubicBezTo>
                    <a:pt x="32317" y="79008"/>
                    <a:pt x="25935" y="70626"/>
                    <a:pt x="20030" y="62148"/>
                  </a:cubicBezTo>
                  <a:cubicBezTo>
                    <a:pt x="17934" y="59196"/>
                    <a:pt x="16220" y="56434"/>
                    <a:pt x="14600" y="53957"/>
                  </a:cubicBezTo>
                  <a:cubicBezTo>
                    <a:pt x="14029" y="53100"/>
                    <a:pt x="12696" y="50909"/>
                    <a:pt x="12696" y="50814"/>
                  </a:cubicBezTo>
                  <a:cubicBezTo>
                    <a:pt x="8885" y="44527"/>
                    <a:pt x="-1973" y="48813"/>
                    <a:pt x="313" y="55671"/>
                  </a:cubicBezTo>
                  <a:cubicBezTo>
                    <a:pt x="408" y="56053"/>
                    <a:pt x="789" y="56814"/>
                    <a:pt x="1075" y="57862"/>
                  </a:cubicBezTo>
                  <a:cubicBezTo>
                    <a:pt x="1647" y="59672"/>
                    <a:pt x="2123" y="61672"/>
                    <a:pt x="2694" y="63863"/>
                  </a:cubicBezTo>
                  <a:cubicBezTo>
                    <a:pt x="4314" y="70054"/>
                    <a:pt x="5647" y="76341"/>
                    <a:pt x="6409" y="82246"/>
                  </a:cubicBezTo>
                  <a:cubicBezTo>
                    <a:pt x="9933" y="90247"/>
                    <a:pt x="13934" y="97581"/>
                    <a:pt x="18410" y="104535"/>
                  </a:cubicBezTo>
                  <a:cubicBezTo>
                    <a:pt x="18506" y="104725"/>
                    <a:pt x="18601" y="104916"/>
                    <a:pt x="18696" y="105106"/>
                  </a:cubicBezTo>
                  <a:cubicBezTo>
                    <a:pt x="19649" y="99582"/>
                    <a:pt x="20411" y="94057"/>
                    <a:pt x="20220" y="88437"/>
                  </a:cubicBezTo>
                  <a:cubicBezTo>
                    <a:pt x="20125" y="86723"/>
                    <a:pt x="19934" y="85009"/>
                    <a:pt x="19744" y="83199"/>
                  </a:cubicBezTo>
                  <a:cubicBezTo>
                    <a:pt x="22601" y="86913"/>
                    <a:pt x="25364" y="90819"/>
                    <a:pt x="28412" y="94438"/>
                  </a:cubicBezTo>
                  <a:cubicBezTo>
                    <a:pt x="32222" y="98915"/>
                    <a:pt x="35936" y="103011"/>
                    <a:pt x="39747" y="106821"/>
                  </a:cubicBezTo>
                  <a:cubicBezTo>
                    <a:pt x="43080" y="110154"/>
                    <a:pt x="46700" y="113488"/>
                    <a:pt x="50415" y="116727"/>
                  </a:cubicBezTo>
                  <a:cubicBezTo>
                    <a:pt x="58416" y="123585"/>
                    <a:pt x="66798" y="129871"/>
                    <a:pt x="75084" y="135396"/>
                  </a:cubicBezTo>
                  <a:cubicBezTo>
                    <a:pt x="78037" y="137301"/>
                    <a:pt x="80799" y="139111"/>
                    <a:pt x="83181" y="140539"/>
                  </a:cubicBezTo>
                  <a:cubicBezTo>
                    <a:pt x="84609" y="141396"/>
                    <a:pt x="85657" y="142063"/>
                    <a:pt x="86229" y="142349"/>
                  </a:cubicBezTo>
                  <a:cubicBezTo>
                    <a:pt x="89467" y="144159"/>
                    <a:pt x="93753" y="143111"/>
                    <a:pt x="95563" y="140158"/>
                  </a:cubicBezTo>
                  <a:cubicBezTo>
                    <a:pt x="95658" y="140063"/>
                    <a:pt x="99659" y="133395"/>
                    <a:pt x="101088" y="130919"/>
                  </a:cubicBezTo>
                  <a:cubicBezTo>
                    <a:pt x="105183" y="123870"/>
                    <a:pt x="109184" y="116631"/>
                    <a:pt x="112899" y="109393"/>
                  </a:cubicBezTo>
                  <a:cubicBezTo>
                    <a:pt x="114899" y="105583"/>
                    <a:pt x="116804" y="101772"/>
                    <a:pt x="118518" y="98248"/>
                  </a:cubicBezTo>
                  <a:cubicBezTo>
                    <a:pt x="119471" y="96343"/>
                    <a:pt x="120233" y="94343"/>
                    <a:pt x="120995" y="92533"/>
                  </a:cubicBezTo>
                  <a:cubicBezTo>
                    <a:pt x="125376" y="82627"/>
                    <a:pt x="128900" y="72626"/>
                    <a:pt x="131758" y="62911"/>
                  </a:cubicBezTo>
                  <a:cubicBezTo>
                    <a:pt x="132044" y="61863"/>
                    <a:pt x="132139" y="61005"/>
                    <a:pt x="132425" y="60053"/>
                  </a:cubicBezTo>
                  <a:cubicBezTo>
                    <a:pt x="133473" y="60815"/>
                    <a:pt x="134330" y="61482"/>
                    <a:pt x="134997" y="61958"/>
                  </a:cubicBezTo>
                  <a:cubicBezTo>
                    <a:pt x="143283" y="68149"/>
                    <a:pt x="151760" y="74245"/>
                    <a:pt x="159952" y="79960"/>
                  </a:cubicBezTo>
                  <a:cubicBezTo>
                    <a:pt x="162143" y="81484"/>
                    <a:pt x="169858" y="86723"/>
                    <a:pt x="171382" y="87771"/>
                  </a:cubicBezTo>
                  <a:cubicBezTo>
                    <a:pt x="181288" y="94343"/>
                    <a:pt x="191384" y="100629"/>
                    <a:pt x="201291" y="106344"/>
                  </a:cubicBezTo>
                  <a:cubicBezTo>
                    <a:pt x="204719" y="108345"/>
                    <a:pt x="212625" y="112821"/>
                    <a:pt x="213387" y="113203"/>
                  </a:cubicBezTo>
                  <a:cubicBezTo>
                    <a:pt x="213864" y="113488"/>
                    <a:pt x="214244" y="113584"/>
                    <a:pt x="214435" y="113679"/>
                  </a:cubicBezTo>
                  <a:cubicBezTo>
                    <a:pt x="217769" y="115488"/>
                    <a:pt x="222246" y="114155"/>
                    <a:pt x="223960" y="110917"/>
                  </a:cubicBezTo>
                  <a:cubicBezTo>
                    <a:pt x="224055" y="110726"/>
                    <a:pt x="225198" y="108535"/>
                    <a:pt x="225675" y="107583"/>
                  </a:cubicBezTo>
                  <a:cubicBezTo>
                    <a:pt x="227008" y="104916"/>
                    <a:pt x="228437" y="102058"/>
                    <a:pt x="229961" y="98725"/>
                  </a:cubicBezTo>
                  <a:cubicBezTo>
                    <a:pt x="234342" y="89390"/>
                    <a:pt x="238724" y="79484"/>
                    <a:pt x="242629" y="69387"/>
                  </a:cubicBezTo>
                  <a:cubicBezTo>
                    <a:pt x="243486" y="67292"/>
                    <a:pt x="244248" y="65101"/>
                    <a:pt x="245106" y="63006"/>
                  </a:cubicBezTo>
                  <a:cubicBezTo>
                    <a:pt x="246249" y="59862"/>
                    <a:pt x="247487" y="56624"/>
                    <a:pt x="248630" y="53290"/>
                  </a:cubicBezTo>
                  <a:cubicBezTo>
                    <a:pt x="252059" y="43575"/>
                    <a:pt x="255202" y="33193"/>
                    <a:pt x="258250" y="22810"/>
                  </a:cubicBezTo>
                  <a:cubicBezTo>
                    <a:pt x="259202" y="24429"/>
                    <a:pt x="260155" y="26049"/>
                    <a:pt x="261203" y="27573"/>
                  </a:cubicBezTo>
                  <a:cubicBezTo>
                    <a:pt x="262441" y="29383"/>
                    <a:pt x="263679" y="31192"/>
                    <a:pt x="264917" y="32907"/>
                  </a:cubicBezTo>
                  <a:cubicBezTo>
                    <a:pt x="265775" y="34145"/>
                    <a:pt x="266632" y="35383"/>
                    <a:pt x="267489" y="36526"/>
                  </a:cubicBezTo>
                  <a:cubicBezTo>
                    <a:pt x="270442" y="40431"/>
                    <a:pt x="273681" y="44051"/>
                    <a:pt x="276824" y="47385"/>
                  </a:cubicBezTo>
                  <a:cubicBezTo>
                    <a:pt x="277776" y="48433"/>
                    <a:pt x="278633" y="49290"/>
                    <a:pt x="279396" y="50147"/>
                  </a:cubicBezTo>
                  <a:cubicBezTo>
                    <a:pt x="280253" y="44527"/>
                    <a:pt x="280824" y="38622"/>
                    <a:pt x="281205" y="32621"/>
                  </a:cubicBezTo>
                  <a:cubicBezTo>
                    <a:pt x="280348" y="31573"/>
                    <a:pt x="279396" y="30621"/>
                    <a:pt x="278538" y="29478"/>
                  </a:cubicBezTo>
                  <a:cubicBezTo>
                    <a:pt x="277681" y="28335"/>
                    <a:pt x="276824" y="27287"/>
                    <a:pt x="276062" y="26144"/>
                  </a:cubicBezTo>
                  <a:cubicBezTo>
                    <a:pt x="275014" y="24620"/>
                    <a:pt x="273871" y="23001"/>
                    <a:pt x="272728" y="21286"/>
                  </a:cubicBezTo>
                  <a:cubicBezTo>
                    <a:pt x="270251" y="17381"/>
                    <a:pt x="267775" y="13285"/>
                    <a:pt x="265394" y="9094"/>
                  </a:cubicBezTo>
                  <a:cubicBezTo>
                    <a:pt x="264536" y="7665"/>
                    <a:pt x="262441" y="3855"/>
                    <a:pt x="262250" y="3570"/>
                  </a:cubicBezTo>
                  <a:cubicBezTo>
                    <a:pt x="261012" y="808"/>
                    <a:pt x="258345" y="-240"/>
                    <a:pt x="255678" y="45"/>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721" name="Google Shape;721;p11"/>
          <p:cNvGrpSpPr/>
          <p:nvPr/>
        </p:nvGrpSpPr>
        <p:grpSpPr>
          <a:xfrm rot="1036973">
            <a:off x="11419825" y="4625825"/>
            <a:ext cx="725492" cy="993745"/>
            <a:chOff x="1411154" y="1684073"/>
            <a:chExt cx="357855" cy="490196"/>
          </a:xfrm>
        </p:grpSpPr>
        <p:sp>
          <p:nvSpPr>
            <p:cNvPr id="722" name="Google Shape;722;p11"/>
            <p:cNvSpPr/>
            <p:nvPr/>
          </p:nvSpPr>
          <p:spPr>
            <a:xfrm>
              <a:off x="1411281" y="1684073"/>
              <a:ext cx="357728" cy="490196"/>
            </a:xfrm>
            <a:custGeom>
              <a:rect b="b" l="l" r="r" t="t"/>
              <a:pathLst>
                <a:path extrusionOk="0" h="490196" w="357728">
                  <a:moveTo>
                    <a:pt x="14091" y="327389"/>
                  </a:moveTo>
                  <a:cubicBezTo>
                    <a:pt x="-23437" y="194135"/>
                    <a:pt x="16568" y="24018"/>
                    <a:pt x="103531" y="2015"/>
                  </a:cubicBezTo>
                  <a:cubicBezTo>
                    <a:pt x="179731" y="-17320"/>
                    <a:pt x="308509" y="105552"/>
                    <a:pt x="346038" y="238807"/>
                  </a:cubicBezTo>
                  <a:cubicBezTo>
                    <a:pt x="383566" y="372062"/>
                    <a:pt x="326130" y="461692"/>
                    <a:pt x="239453" y="484647"/>
                  </a:cubicBezTo>
                  <a:cubicBezTo>
                    <a:pt x="152775" y="507507"/>
                    <a:pt x="51620" y="460644"/>
                    <a:pt x="14091" y="327389"/>
                  </a:cubicBezTo>
                  <a:close/>
                </a:path>
              </a:pathLst>
            </a:custGeom>
            <a:solidFill>
              <a:schemeClr val="accent4"/>
            </a:solidFill>
            <a:ln>
              <a:noFill/>
            </a:ln>
            <a:effectLst>
              <a:outerShdw blurRad="142875"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23" name="Google Shape;723;p11"/>
            <p:cNvSpPr/>
            <p:nvPr/>
          </p:nvSpPr>
          <p:spPr>
            <a:xfrm>
              <a:off x="1445660" y="1701900"/>
              <a:ext cx="162305" cy="50895"/>
            </a:xfrm>
            <a:custGeom>
              <a:rect b="b" l="l" r="r" t="t"/>
              <a:pathLst>
                <a:path extrusionOk="0" h="50895" w="162305">
                  <a:moveTo>
                    <a:pt x="145256" y="0"/>
                  </a:moveTo>
                  <a:cubicBezTo>
                    <a:pt x="131159" y="11525"/>
                    <a:pt x="114490" y="20479"/>
                    <a:pt x="94869" y="25622"/>
                  </a:cubicBezTo>
                  <a:cubicBezTo>
                    <a:pt x="65342" y="33433"/>
                    <a:pt x="36862" y="33623"/>
                    <a:pt x="10477" y="29051"/>
                  </a:cubicBezTo>
                  <a:cubicBezTo>
                    <a:pt x="6763" y="34480"/>
                    <a:pt x="3334" y="40196"/>
                    <a:pt x="0" y="46292"/>
                  </a:cubicBezTo>
                  <a:cubicBezTo>
                    <a:pt x="31051" y="52673"/>
                    <a:pt x="64865" y="52959"/>
                    <a:pt x="100013" y="43720"/>
                  </a:cubicBezTo>
                  <a:cubicBezTo>
                    <a:pt x="124682" y="37243"/>
                    <a:pt x="145256" y="25622"/>
                    <a:pt x="162306" y="10477"/>
                  </a:cubicBezTo>
                  <a:cubicBezTo>
                    <a:pt x="156686" y="6572"/>
                    <a:pt x="150971" y="3143"/>
                    <a:pt x="145256" y="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24" name="Google Shape;724;p11"/>
            <p:cNvSpPr/>
            <p:nvPr/>
          </p:nvSpPr>
          <p:spPr>
            <a:xfrm>
              <a:off x="1419085" y="1753049"/>
              <a:ext cx="250316" cy="82450"/>
            </a:xfrm>
            <a:custGeom>
              <a:rect b="b" l="l" r="r" t="t"/>
              <a:pathLst>
                <a:path extrusionOk="0" h="82450" w="250316">
                  <a:moveTo>
                    <a:pt x="237268" y="0"/>
                  </a:moveTo>
                  <a:cubicBezTo>
                    <a:pt x="233458" y="4477"/>
                    <a:pt x="229362" y="9049"/>
                    <a:pt x="224790" y="13335"/>
                  </a:cubicBezTo>
                  <a:cubicBezTo>
                    <a:pt x="202978" y="33909"/>
                    <a:pt x="175070" y="49244"/>
                    <a:pt x="140018" y="56959"/>
                  </a:cubicBezTo>
                  <a:cubicBezTo>
                    <a:pt x="97346" y="66294"/>
                    <a:pt x="56483" y="65532"/>
                    <a:pt x="19907" y="57912"/>
                  </a:cubicBezTo>
                  <a:cubicBezTo>
                    <a:pt x="14002" y="56674"/>
                    <a:pt x="9144" y="55150"/>
                    <a:pt x="4096" y="53721"/>
                  </a:cubicBezTo>
                  <a:cubicBezTo>
                    <a:pt x="2572" y="59627"/>
                    <a:pt x="1333" y="65818"/>
                    <a:pt x="0" y="72009"/>
                  </a:cubicBezTo>
                  <a:cubicBezTo>
                    <a:pt x="5048" y="73438"/>
                    <a:pt x="9906" y="74867"/>
                    <a:pt x="15812" y="76105"/>
                  </a:cubicBezTo>
                  <a:cubicBezTo>
                    <a:pt x="55054" y="84296"/>
                    <a:pt x="98584" y="85154"/>
                    <a:pt x="144304" y="75152"/>
                  </a:cubicBezTo>
                  <a:cubicBezTo>
                    <a:pt x="182975" y="66675"/>
                    <a:pt x="214122" y="49530"/>
                    <a:pt x="238316" y="26575"/>
                  </a:cubicBezTo>
                  <a:cubicBezTo>
                    <a:pt x="242792" y="22384"/>
                    <a:pt x="246602" y="18002"/>
                    <a:pt x="250317" y="13716"/>
                  </a:cubicBezTo>
                  <a:cubicBezTo>
                    <a:pt x="246126" y="8954"/>
                    <a:pt x="241649" y="4477"/>
                    <a:pt x="237268" y="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25" name="Google Shape;725;p11"/>
            <p:cNvSpPr/>
            <p:nvPr/>
          </p:nvSpPr>
          <p:spPr>
            <a:xfrm>
              <a:off x="1411154" y="1820962"/>
              <a:ext cx="310064" cy="107757"/>
            </a:xfrm>
            <a:custGeom>
              <a:rect b="b" l="l" r="r" t="t"/>
              <a:pathLst>
                <a:path extrusionOk="0" h="107757" w="310064">
                  <a:moveTo>
                    <a:pt x="299396" y="0"/>
                  </a:moveTo>
                  <a:cubicBezTo>
                    <a:pt x="298063" y="1905"/>
                    <a:pt x="297015" y="3715"/>
                    <a:pt x="295396" y="5810"/>
                  </a:cubicBezTo>
                  <a:cubicBezTo>
                    <a:pt x="286918" y="16954"/>
                    <a:pt x="275774" y="28194"/>
                    <a:pt x="261963" y="38767"/>
                  </a:cubicBezTo>
                  <a:cubicBezTo>
                    <a:pt x="237103" y="57721"/>
                    <a:pt x="205956" y="72104"/>
                    <a:pt x="168046" y="80105"/>
                  </a:cubicBezTo>
                  <a:cubicBezTo>
                    <a:pt x="112420" y="91916"/>
                    <a:pt x="60223" y="91059"/>
                    <a:pt x="14980" y="82677"/>
                  </a:cubicBezTo>
                  <a:cubicBezTo>
                    <a:pt x="9360" y="81629"/>
                    <a:pt x="4597" y="80486"/>
                    <a:pt x="25" y="79438"/>
                  </a:cubicBezTo>
                  <a:cubicBezTo>
                    <a:pt x="25" y="79438"/>
                    <a:pt x="25" y="79534"/>
                    <a:pt x="25" y="79534"/>
                  </a:cubicBezTo>
                  <a:cubicBezTo>
                    <a:pt x="-70" y="85630"/>
                    <a:pt x="121" y="91630"/>
                    <a:pt x="311" y="97726"/>
                  </a:cubicBezTo>
                  <a:cubicBezTo>
                    <a:pt x="311" y="98108"/>
                    <a:pt x="311" y="98393"/>
                    <a:pt x="311" y="98774"/>
                  </a:cubicBezTo>
                  <a:cubicBezTo>
                    <a:pt x="3931" y="99631"/>
                    <a:pt x="7169" y="100393"/>
                    <a:pt x="11360" y="101155"/>
                  </a:cubicBezTo>
                  <a:cubicBezTo>
                    <a:pt x="59080" y="110014"/>
                    <a:pt x="113944" y="110776"/>
                    <a:pt x="172237" y="98393"/>
                  </a:cubicBezTo>
                  <a:cubicBezTo>
                    <a:pt x="213004" y="89725"/>
                    <a:pt x="246723" y="74104"/>
                    <a:pt x="273869" y="53435"/>
                  </a:cubicBezTo>
                  <a:cubicBezTo>
                    <a:pt x="288728" y="42100"/>
                    <a:pt x="300634" y="30099"/>
                    <a:pt x="310064" y="17907"/>
                  </a:cubicBezTo>
                  <a:cubicBezTo>
                    <a:pt x="306730" y="11906"/>
                    <a:pt x="303111" y="5905"/>
                    <a:pt x="299396" y="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26" name="Google Shape;726;p11"/>
            <p:cNvSpPr/>
            <p:nvPr/>
          </p:nvSpPr>
          <p:spPr>
            <a:xfrm>
              <a:off x="1426134" y="1913736"/>
              <a:ext cx="333851" cy="120406"/>
            </a:xfrm>
            <a:custGeom>
              <a:rect b="b" l="l" r="r" t="t"/>
              <a:pathLst>
                <a:path extrusionOk="0" h="120406" w="333851">
                  <a:moveTo>
                    <a:pt x="328136" y="0"/>
                  </a:moveTo>
                  <a:cubicBezTo>
                    <a:pt x="320992" y="7715"/>
                    <a:pt x="312992" y="15430"/>
                    <a:pt x="303371" y="23050"/>
                  </a:cubicBezTo>
                  <a:cubicBezTo>
                    <a:pt x="275654" y="45148"/>
                    <a:pt x="240506" y="63722"/>
                    <a:pt x="196787" y="76962"/>
                  </a:cubicBezTo>
                  <a:cubicBezTo>
                    <a:pt x="130492" y="97060"/>
                    <a:pt x="67246" y="103537"/>
                    <a:pt x="12192" y="101155"/>
                  </a:cubicBezTo>
                  <a:cubicBezTo>
                    <a:pt x="7620" y="100965"/>
                    <a:pt x="4000" y="100584"/>
                    <a:pt x="0" y="100298"/>
                  </a:cubicBezTo>
                  <a:cubicBezTo>
                    <a:pt x="1905" y="106870"/>
                    <a:pt x="4000" y="113347"/>
                    <a:pt x="6191" y="119539"/>
                  </a:cubicBezTo>
                  <a:cubicBezTo>
                    <a:pt x="8001" y="119634"/>
                    <a:pt x="9334" y="119920"/>
                    <a:pt x="11239" y="119920"/>
                  </a:cubicBezTo>
                  <a:cubicBezTo>
                    <a:pt x="68389" y="122396"/>
                    <a:pt x="133826" y="115633"/>
                    <a:pt x="202406" y="94774"/>
                  </a:cubicBezTo>
                  <a:cubicBezTo>
                    <a:pt x="248412" y="80772"/>
                    <a:pt x="285845" y="61150"/>
                    <a:pt x="315563" y="37528"/>
                  </a:cubicBezTo>
                  <a:cubicBezTo>
                    <a:pt x="322326" y="32099"/>
                    <a:pt x="328136" y="26575"/>
                    <a:pt x="333851" y="21050"/>
                  </a:cubicBezTo>
                  <a:cubicBezTo>
                    <a:pt x="332804" y="16859"/>
                    <a:pt x="332042" y="12859"/>
                    <a:pt x="330803" y="8572"/>
                  </a:cubicBezTo>
                  <a:cubicBezTo>
                    <a:pt x="330232" y="5810"/>
                    <a:pt x="329089" y="2953"/>
                    <a:pt x="328136" y="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27" name="Google Shape;727;p11"/>
            <p:cNvSpPr/>
            <p:nvPr/>
          </p:nvSpPr>
          <p:spPr>
            <a:xfrm>
              <a:off x="1489285" y="2055563"/>
              <a:ext cx="272700" cy="86487"/>
            </a:xfrm>
            <a:custGeom>
              <a:rect b="b" l="l" r="r" t="t"/>
              <a:pathLst>
                <a:path extrusionOk="0" h="86487" w="272700">
                  <a:moveTo>
                    <a:pt x="272701" y="0"/>
                  </a:moveTo>
                  <a:cubicBezTo>
                    <a:pt x="245078" y="16002"/>
                    <a:pt x="212503" y="29813"/>
                    <a:pt x="174688" y="40672"/>
                  </a:cubicBezTo>
                  <a:cubicBezTo>
                    <a:pt x="112585" y="58483"/>
                    <a:pt x="53530" y="66770"/>
                    <a:pt x="0" y="68866"/>
                  </a:cubicBezTo>
                  <a:cubicBezTo>
                    <a:pt x="6858" y="75438"/>
                    <a:pt x="14002" y="81248"/>
                    <a:pt x="21431" y="86487"/>
                  </a:cubicBezTo>
                  <a:cubicBezTo>
                    <a:pt x="70961" y="83153"/>
                    <a:pt x="124396" y="74676"/>
                    <a:pt x="180308" y="58674"/>
                  </a:cubicBezTo>
                  <a:cubicBezTo>
                    <a:pt x="211455" y="49720"/>
                    <a:pt x="238792" y="38671"/>
                    <a:pt x="263366" y="26289"/>
                  </a:cubicBezTo>
                  <a:cubicBezTo>
                    <a:pt x="266986" y="17907"/>
                    <a:pt x="270224" y="9239"/>
                    <a:pt x="272701" y="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728" name="Google Shape;728;p11"/>
          <p:cNvGrpSpPr/>
          <p:nvPr/>
        </p:nvGrpSpPr>
        <p:grpSpPr>
          <a:xfrm>
            <a:off x="11129940" y="4966168"/>
            <a:ext cx="664020" cy="870283"/>
            <a:chOff x="1268183" y="1930265"/>
            <a:chExt cx="327539" cy="429282"/>
          </a:xfrm>
        </p:grpSpPr>
        <p:sp>
          <p:nvSpPr>
            <p:cNvPr id="729" name="Google Shape;729;p11"/>
            <p:cNvSpPr/>
            <p:nvPr/>
          </p:nvSpPr>
          <p:spPr>
            <a:xfrm>
              <a:off x="1268183" y="1930265"/>
              <a:ext cx="327539" cy="429282"/>
            </a:xfrm>
            <a:custGeom>
              <a:rect b="b" l="l" r="r" t="t"/>
              <a:pathLst>
                <a:path extrusionOk="0" h="429282" w="327539">
                  <a:moveTo>
                    <a:pt x="10885" y="287509"/>
                  </a:moveTo>
                  <a:cubicBezTo>
                    <a:pt x="-20929" y="170923"/>
                    <a:pt x="19457" y="21571"/>
                    <a:pt x="99944" y="1854"/>
                  </a:cubicBezTo>
                  <a:cubicBezTo>
                    <a:pt x="170524" y="-15481"/>
                    <a:pt x="286538" y="91484"/>
                    <a:pt x="318352" y="208166"/>
                  </a:cubicBezTo>
                  <a:cubicBezTo>
                    <a:pt x="350165" y="324752"/>
                    <a:pt x="295397" y="403619"/>
                    <a:pt x="215101" y="424193"/>
                  </a:cubicBezTo>
                  <a:cubicBezTo>
                    <a:pt x="134900" y="444671"/>
                    <a:pt x="42698" y="404190"/>
                    <a:pt x="10885" y="287509"/>
                  </a:cubicBezTo>
                  <a:close/>
                </a:path>
              </a:pathLst>
            </a:custGeom>
            <a:solidFill>
              <a:schemeClr val="accent5"/>
            </a:solidFill>
            <a:ln>
              <a:noFill/>
            </a:ln>
            <a:effectLst>
              <a:outerShdw blurRad="142875"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30" name="Google Shape;730;p11"/>
            <p:cNvSpPr/>
            <p:nvPr/>
          </p:nvSpPr>
          <p:spPr>
            <a:xfrm>
              <a:off x="1296080" y="1932595"/>
              <a:ext cx="180251" cy="423292"/>
            </a:xfrm>
            <a:custGeom>
              <a:rect b="b" l="l" r="r" t="t"/>
              <a:pathLst>
                <a:path extrusionOk="0" h="423292" w="180251">
                  <a:moveTo>
                    <a:pt x="70333" y="0"/>
                  </a:moveTo>
                  <a:cubicBezTo>
                    <a:pt x="7753" y="24575"/>
                    <a:pt x="-17678" y="164211"/>
                    <a:pt x="12992" y="276701"/>
                  </a:cubicBezTo>
                  <a:cubicBezTo>
                    <a:pt x="42901" y="386525"/>
                    <a:pt x="115576" y="431578"/>
                    <a:pt x="180251" y="422053"/>
                  </a:cubicBezTo>
                  <a:cubicBezTo>
                    <a:pt x="125673" y="428530"/>
                    <a:pt x="54902" y="383286"/>
                    <a:pt x="25184" y="273939"/>
                  </a:cubicBezTo>
                  <a:cubicBezTo>
                    <a:pt x="-5391" y="161449"/>
                    <a:pt x="18040" y="22003"/>
                    <a:pt x="70333" y="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31" name="Google Shape;731;p11"/>
            <p:cNvSpPr/>
            <p:nvPr/>
          </p:nvSpPr>
          <p:spPr>
            <a:xfrm>
              <a:off x="1271522" y="1932595"/>
              <a:ext cx="204047" cy="425179"/>
            </a:xfrm>
            <a:custGeom>
              <a:rect b="b" l="l" r="r" t="t"/>
              <a:pathLst>
                <a:path extrusionOk="0" h="425179" w="204047">
                  <a:moveTo>
                    <a:pt x="94891" y="0"/>
                  </a:moveTo>
                  <a:cubicBezTo>
                    <a:pt x="18214" y="28194"/>
                    <a:pt x="-20076" y="171259"/>
                    <a:pt x="10594" y="283940"/>
                  </a:cubicBezTo>
                  <a:cubicBezTo>
                    <a:pt x="40598" y="393859"/>
                    <a:pt x="125656" y="435864"/>
                    <a:pt x="204047" y="422910"/>
                  </a:cubicBezTo>
                  <a:cubicBezTo>
                    <a:pt x="137944" y="432340"/>
                    <a:pt x="47647" y="388715"/>
                    <a:pt x="17833" y="279273"/>
                  </a:cubicBezTo>
                  <a:cubicBezTo>
                    <a:pt x="-12742" y="166497"/>
                    <a:pt x="30597" y="25051"/>
                    <a:pt x="94891" y="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32" name="Google Shape;732;p11"/>
            <p:cNvSpPr/>
            <p:nvPr/>
          </p:nvSpPr>
          <p:spPr>
            <a:xfrm>
              <a:off x="1369270" y="1931029"/>
              <a:ext cx="225484" cy="421236"/>
            </a:xfrm>
            <a:custGeom>
              <a:rect b="b" l="l" r="r" t="t"/>
              <a:pathLst>
                <a:path extrusionOk="0" h="421236" w="225484">
                  <a:moveTo>
                    <a:pt x="0" y="899"/>
                  </a:moveTo>
                  <a:cubicBezTo>
                    <a:pt x="81153" y="-10912"/>
                    <a:pt x="186880" y="95577"/>
                    <a:pt x="217170" y="208353"/>
                  </a:cubicBezTo>
                  <a:cubicBezTo>
                    <a:pt x="246697" y="318367"/>
                    <a:pt x="193738" y="395329"/>
                    <a:pt x="118872" y="421237"/>
                  </a:cubicBezTo>
                  <a:cubicBezTo>
                    <a:pt x="181261" y="398091"/>
                    <a:pt x="234696" y="321129"/>
                    <a:pt x="205359" y="211592"/>
                  </a:cubicBezTo>
                  <a:cubicBezTo>
                    <a:pt x="174974" y="98816"/>
                    <a:pt x="68675" y="-7864"/>
                    <a:pt x="0" y="89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33" name="Google Shape;733;p11"/>
            <p:cNvSpPr/>
            <p:nvPr/>
          </p:nvSpPr>
          <p:spPr>
            <a:xfrm>
              <a:off x="1366412" y="1931120"/>
              <a:ext cx="205380" cy="423813"/>
            </a:xfrm>
            <a:custGeom>
              <a:rect b="b" l="l" r="r" t="t"/>
              <a:pathLst>
                <a:path extrusionOk="0" h="423813" w="205380">
                  <a:moveTo>
                    <a:pt x="667" y="1284"/>
                  </a:moveTo>
                  <a:cubicBezTo>
                    <a:pt x="476" y="1379"/>
                    <a:pt x="191" y="1475"/>
                    <a:pt x="0" y="1570"/>
                  </a:cubicBezTo>
                  <a:cubicBezTo>
                    <a:pt x="50102" y="-9765"/>
                    <a:pt x="147161" y="100916"/>
                    <a:pt x="178784" y="217216"/>
                  </a:cubicBezTo>
                  <a:cubicBezTo>
                    <a:pt x="210407" y="333516"/>
                    <a:pt x="171545" y="408954"/>
                    <a:pt x="115062" y="423813"/>
                  </a:cubicBezTo>
                  <a:cubicBezTo>
                    <a:pt x="115253" y="423718"/>
                    <a:pt x="115538" y="423718"/>
                    <a:pt x="115729" y="423623"/>
                  </a:cubicBezTo>
                  <a:cubicBezTo>
                    <a:pt x="183166" y="406382"/>
                    <a:pt x="226504" y="330278"/>
                    <a:pt x="194786" y="213691"/>
                  </a:cubicBezTo>
                  <a:cubicBezTo>
                    <a:pt x="163068" y="97106"/>
                    <a:pt x="60008" y="-13194"/>
                    <a:pt x="667" y="1284"/>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34" name="Google Shape;734;p11"/>
            <p:cNvSpPr/>
            <p:nvPr/>
          </p:nvSpPr>
          <p:spPr>
            <a:xfrm>
              <a:off x="1366412" y="1932085"/>
              <a:ext cx="166638" cy="422848"/>
            </a:xfrm>
            <a:custGeom>
              <a:rect b="b" l="l" r="r" t="t"/>
              <a:pathLst>
                <a:path extrusionOk="0" h="422848" w="166638">
                  <a:moveTo>
                    <a:pt x="0" y="510"/>
                  </a:moveTo>
                  <a:cubicBezTo>
                    <a:pt x="27432" y="-4729"/>
                    <a:pt x="110871" y="101951"/>
                    <a:pt x="142399" y="218156"/>
                  </a:cubicBezTo>
                  <a:cubicBezTo>
                    <a:pt x="173927" y="334266"/>
                    <a:pt x="145161" y="414276"/>
                    <a:pt x="114776" y="422849"/>
                  </a:cubicBezTo>
                  <a:cubicBezTo>
                    <a:pt x="114871" y="422849"/>
                    <a:pt x="114967" y="422849"/>
                    <a:pt x="115062" y="422753"/>
                  </a:cubicBezTo>
                  <a:cubicBezTo>
                    <a:pt x="156115" y="411800"/>
                    <a:pt x="184785" y="331409"/>
                    <a:pt x="153162" y="215108"/>
                  </a:cubicBezTo>
                  <a:cubicBezTo>
                    <a:pt x="121539" y="98808"/>
                    <a:pt x="36767" y="-7491"/>
                    <a:pt x="286" y="415"/>
                  </a:cubicBezTo>
                  <a:cubicBezTo>
                    <a:pt x="191" y="510"/>
                    <a:pt x="95" y="510"/>
                    <a:pt x="0" y="51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35" name="Google Shape;735;p11"/>
            <p:cNvSpPr/>
            <p:nvPr/>
          </p:nvSpPr>
          <p:spPr>
            <a:xfrm>
              <a:off x="1328026" y="1932595"/>
              <a:ext cx="152495" cy="423568"/>
            </a:xfrm>
            <a:custGeom>
              <a:rect b="b" l="l" r="r" t="t"/>
              <a:pathLst>
                <a:path extrusionOk="0" h="423568" w="152495">
                  <a:moveTo>
                    <a:pt x="38291" y="0"/>
                  </a:moveTo>
                  <a:cubicBezTo>
                    <a:pt x="37148" y="476"/>
                    <a:pt x="35910" y="952"/>
                    <a:pt x="34767" y="1524"/>
                  </a:cubicBezTo>
                  <a:cubicBezTo>
                    <a:pt x="-5715" y="20479"/>
                    <a:pt x="-10953" y="155067"/>
                    <a:pt x="19622" y="267557"/>
                  </a:cubicBezTo>
                  <a:cubicBezTo>
                    <a:pt x="49340" y="376904"/>
                    <a:pt x="102394" y="427006"/>
                    <a:pt x="145542" y="423386"/>
                  </a:cubicBezTo>
                  <a:cubicBezTo>
                    <a:pt x="146685" y="423291"/>
                    <a:pt x="147733" y="423005"/>
                    <a:pt x="148876" y="422815"/>
                  </a:cubicBezTo>
                  <a:cubicBezTo>
                    <a:pt x="150114" y="422624"/>
                    <a:pt x="151257" y="422339"/>
                    <a:pt x="152496" y="422148"/>
                  </a:cubicBezTo>
                  <a:cubicBezTo>
                    <a:pt x="151543" y="422243"/>
                    <a:pt x="150686" y="422434"/>
                    <a:pt x="149733" y="422624"/>
                  </a:cubicBezTo>
                  <a:cubicBezTo>
                    <a:pt x="148876" y="422719"/>
                    <a:pt x="148114" y="422910"/>
                    <a:pt x="147257" y="423005"/>
                  </a:cubicBezTo>
                  <a:cubicBezTo>
                    <a:pt x="114586" y="423958"/>
                    <a:pt x="64389" y="372046"/>
                    <a:pt x="34767" y="262700"/>
                  </a:cubicBezTo>
                  <a:cubicBezTo>
                    <a:pt x="4191" y="150209"/>
                    <a:pt x="6096" y="17621"/>
                    <a:pt x="35719" y="1429"/>
                  </a:cubicBezTo>
                  <a:cubicBezTo>
                    <a:pt x="36576" y="857"/>
                    <a:pt x="37434" y="381"/>
                    <a:pt x="38291" y="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36" name="Google Shape;736;p11"/>
            <p:cNvSpPr/>
            <p:nvPr/>
          </p:nvSpPr>
          <p:spPr>
            <a:xfrm>
              <a:off x="1352742" y="1932542"/>
              <a:ext cx="120922" cy="423534"/>
            </a:xfrm>
            <a:custGeom>
              <a:rect b="b" l="l" r="r" t="t"/>
              <a:pathLst>
                <a:path extrusionOk="0" h="423534" w="120922">
                  <a:moveTo>
                    <a:pt x="13670" y="148"/>
                  </a:moveTo>
                  <a:cubicBezTo>
                    <a:pt x="12718" y="529"/>
                    <a:pt x="14528" y="-328"/>
                    <a:pt x="13670" y="148"/>
                  </a:cubicBezTo>
                  <a:cubicBezTo>
                    <a:pt x="-15952" y="16341"/>
                    <a:pt x="7384" y="145595"/>
                    <a:pt x="37959" y="258181"/>
                  </a:cubicBezTo>
                  <a:cubicBezTo>
                    <a:pt x="67677" y="367528"/>
                    <a:pt x="104348" y="422296"/>
                    <a:pt x="120922" y="423535"/>
                  </a:cubicBezTo>
                  <a:cubicBezTo>
                    <a:pt x="121017" y="423535"/>
                    <a:pt x="85013" y="362860"/>
                    <a:pt x="55390" y="253513"/>
                  </a:cubicBezTo>
                  <a:cubicBezTo>
                    <a:pt x="24910" y="140928"/>
                    <a:pt x="2812" y="24247"/>
                    <a:pt x="13861" y="720"/>
                  </a:cubicBezTo>
                  <a:cubicBezTo>
                    <a:pt x="14528" y="244"/>
                    <a:pt x="13004" y="434"/>
                    <a:pt x="13670" y="148"/>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37" name="Google Shape;737;p11"/>
            <p:cNvSpPr/>
            <p:nvPr/>
          </p:nvSpPr>
          <p:spPr>
            <a:xfrm>
              <a:off x="1366423" y="1932553"/>
              <a:ext cx="123520" cy="422406"/>
            </a:xfrm>
            <a:custGeom>
              <a:rect b="b" l="l" r="r" t="t"/>
              <a:pathLst>
                <a:path extrusionOk="0" h="422406" w="123520">
                  <a:moveTo>
                    <a:pt x="275" y="42"/>
                  </a:moveTo>
                  <a:cubicBezTo>
                    <a:pt x="1227" y="-53"/>
                    <a:pt x="-677" y="42"/>
                    <a:pt x="275" y="42"/>
                  </a:cubicBezTo>
                  <a:cubicBezTo>
                    <a:pt x="34279" y="138"/>
                    <a:pt x="75237" y="123582"/>
                    <a:pt x="105621" y="236167"/>
                  </a:cubicBezTo>
                  <a:cubicBezTo>
                    <a:pt x="135149" y="345609"/>
                    <a:pt x="120576" y="420762"/>
                    <a:pt x="114765" y="422381"/>
                  </a:cubicBezTo>
                  <a:cubicBezTo>
                    <a:pt x="108955" y="424000"/>
                    <a:pt x="117718" y="349515"/>
                    <a:pt x="88286" y="240168"/>
                  </a:cubicBezTo>
                  <a:cubicBezTo>
                    <a:pt x="57901" y="127582"/>
                    <a:pt x="20468" y="15854"/>
                    <a:pt x="465" y="614"/>
                  </a:cubicBezTo>
                  <a:cubicBezTo>
                    <a:pt x="-392" y="614"/>
                    <a:pt x="1037" y="42"/>
                    <a:pt x="275" y="42"/>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738" name="Google Shape;738;p11"/>
          <p:cNvGrpSpPr/>
          <p:nvPr/>
        </p:nvGrpSpPr>
        <p:grpSpPr>
          <a:xfrm>
            <a:off x="11556854" y="5163783"/>
            <a:ext cx="627185" cy="881743"/>
            <a:chOff x="3649767" y="3875308"/>
            <a:chExt cx="1405613" cy="1975674"/>
          </a:xfrm>
        </p:grpSpPr>
        <p:sp>
          <p:nvSpPr>
            <p:cNvPr id="739" name="Google Shape;739;p11"/>
            <p:cNvSpPr/>
            <p:nvPr/>
          </p:nvSpPr>
          <p:spPr>
            <a:xfrm>
              <a:off x="3649767" y="3875308"/>
              <a:ext cx="1405613" cy="1975674"/>
            </a:xfrm>
            <a:custGeom>
              <a:rect b="b" l="l" r="r" t="t"/>
              <a:pathLst>
                <a:path extrusionOk="0" h="434931" w="309436">
                  <a:moveTo>
                    <a:pt x="6100" y="221500"/>
                  </a:moveTo>
                  <a:cubicBezTo>
                    <a:pt x="31912" y="102628"/>
                    <a:pt x="133639" y="-15006"/>
                    <a:pt x="210792" y="1568"/>
                  </a:cubicBezTo>
                  <a:cubicBezTo>
                    <a:pt x="278419" y="16046"/>
                    <a:pt x="328330" y="162159"/>
                    <a:pt x="302518" y="281031"/>
                  </a:cubicBezTo>
                  <a:cubicBezTo>
                    <a:pt x="276705" y="399903"/>
                    <a:pt x="194695" y="447814"/>
                    <a:pt x="117352" y="432003"/>
                  </a:cubicBezTo>
                  <a:cubicBezTo>
                    <a:pt x="40009" y="416286"/>
                    <a:pt x="-19713" y="340372"/>
                    <a:pt x="6100" y="221500"/>
                  </a:cubicBezTo>
                  <a:close/>
                </a:path>
              </a:pathLst>
            </a:custGeom>
            <a:solidFill>
              <a:schemeClr val="accent6"/>
            </a:solidFill>
            <a:ln>
              <a:noFill/>
            </a:ln>
            <a:effectLst>
              <a:outerShdw blurRad="142875"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740" name="Google Shape;740;p11"/>
            <p:cNvGrpSpPr/>
            <p:nvPr/>
          </p:nvGrpSpPr>
          <p:grpSpPr>
            <a:xfrm>
              <a:off x="3670777" y="3990760"/>
              <a:ext cx="1375846" cy="1554285"/>
              <a:chOff x="1492858" y="2053121"/>
              <a:chExt cx="302863" cy="342150"/>
            </a:xfrm>
          </p:grpSpPr>
          <p:sp>
            <p:nvSpPr>
              <p:cNvPr id="741" name="Google Shape;741;p11"/>
              <p:cNvSpPr/>
              <p:nvPr/>
            </p:nvSpPr>
            <p:spPr>
              <a:xfrm>
                <a:off x="1563923" y="2108818"/>
                <a:ext cx="14527" cy="21780"/>
              </a:xfrm>
              <a:custGeom>
                <a:rect b="b" l="l" r="r" t="t"/>
                <a:pathLst>
                  <a:path extrusionOk="0" h="21780" w="14527">
                    <a:moveTo>
                      <a:pt x="1371" y="10181"/>
                    </a:moveTo>
                    <a:cubicBezTo>
                      <a:pt x="4038" y="4276"/>
                      <a:pt x="9753" y="-1058"/>
                      <a:pt x="12611" y="180"/>
                    </a:cubicBezTo>
                    <a:cubicBezTo>
                      <a:pt x="15183" y="1323"/>
                      <a:pt x="15183" y="9039"/>
                      <a:pt x="12516" y="14849"/>
                    </a:cubicBezTo>
                    <a:cubicBezTo>
                      <a:pt x="9849" y="20754"/>
                      <a:pt x="5848" y="22659"/>
                      <a:pt x="2991" y="21421"/>
                    </a:cubicBezTo>
                    <a:cubicBezTo>
                      <a:pt x="133" y="20278"/>
                      <a:pt x="-1200" y="16087"/>
                      <a:pt x="1371" y="10181"/>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42" name="Google Shape;742;p11"/>
              <p:cNvSpPr/>
              <p:nvPr/>
            </p:nvSpPr>
            <p:spPr>
              <a:xfrm>
                <a:off x="1621001" y="2053121"/>
                <a:ext cx="10578" cy="11824"/>
              </a:xfrm>
              <a:custGeom>
                <a:rect b="b" l="l" r="r" t="t"/>
                <a:pathLst>
                  <a:path extrusionOk="0" h="11824" w="10578">
                    <a:moveTo>
                      <a:pt x="2015" y="4633"/>
                    </a:moveTo>
                    <a:cubicBezTo>
                      <a:pt x="4587" y="1584"/>
                      <a:pt x="8682" y="-797"/>
                      <a:pt x="10111" y="251"/>
                    </a:cubicBezTo>
                    <a:cubicBezTo>
                      <a:pt x="11349" y="1204"/>
                      <a:pt x="10016" y="5680"/>
                      <a:pt x="7444" y="8728"/>
                    </a:cubicBezTo>
                    <a:cubicBezTo>
                      <a:pt x="4873" y="11776"/>
                      <a:pt x="2301" y="12443"/>
                      <a:pt x="967" y="11300"/>
                    </a:cubicBezTo>
                    <a:cubicBezTo>
                      <a:pt x="-461" y="10347"/>
                      <a:pt x="-461" y="7680"/>
                      <a:pt x="2015" y="4633"/>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43" name="Google Shape;743;p11"/>
              <p:cNvSpPr/>
              <p:nvPr/>
            </p:nvSpPr>
            <p:spPr>
              <a:xfrm>
                <a:off x="1644915" y="2065053"/>
                <a:ext cx="9545" cy="14190"/>
              </a:xfrm>
              <a:custGeom>
                <a:rect b="b" l="l" r="r" t="t"/>
                <a:pathLst>
                  <a:path extrusionOk="0" h="14190" w="9545">
                    <a:moveTo>
                      <a:pt x="961" y="6607"/>
                    </a:moveTo>
                    <a:cubicBezTo>
                      <a:pt x="2676" y="2797"/>
                      <a:pt x="6390" y="-727"/>
                      <a:pt x="8295" y="130"/>
                    </a:cubicBezTo>
                    <a:cubicBezTo>
                      <a:pt x="9915" y="892"/>
                      <a:pt x="10010" y="5845"/>
                      <a:pt x="8295" y="9655"/>
                    </a:cubicBezTo>
                    <a:cubicBezTo>
                      <a:pt x="6581" y="13465"/>
                      <a:pt x="4009" y="14798"/>
                      <a:pt x="2104" y="13941"/>
                    </a:cubicBezTo>
                    <a:cubicBezTo>
                      <a:pt x="104" y="13179"/>
                      <a:pt x="-848" y="10417"/>
                      <a:pt x="961" y="6607"/>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44" name="Google Shape;744;p11"/>
              <p:cNvSpPr/>
              <p:nvPr/>
            </p:nvSpPr>
            <p:spPr>
              <a:xfrm>
                <a:off x="1678071" y="2070886"/>
                <a:ext cx="9908" cy="16705"/>
              </a:xfrm>
              <a:custGeom>
                <a:rect b="b" l="l" r="r" t="t"/>
                <a:pathLst>
                  <a:path extrusionOk="0" h="16705" w="9908">
                    <a:moveTo>
                      <a:pt x="95" y="9156"/>
                    </a:moveTo>
                    <a:cubicBezTo>
                      <a:pt x="666" y="4584"/>
                      <a:pt x="3619" y="-274"/>
                      <a:pt x="6191" y="12"/>
                    </a:cubicBezTo>
                    <a:cubicBezTo>
                      <a:pt x="8381" y="298"/>
                      <a:pt x="10382" y="5632"/>
                      <a:pt x="9810" y="10204"/>
                    </a:cubicBezTo>
                    <a:cubicBezTo>
                      <a:pt x="9239" y="14776"/>
                      <a:pt x="6762" y="16967"/>
                      <a:pt x="4190" y="16681"/>
                    </a:cubicBezTo>
                    <a:cubicBezTo>
                      <a:pt x="1619" y="16395"/>
                      <a:pt x="-477" y="13728"/>
                      <a:pt x="95" y="9156"/>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45" name="Google Shape;745;p11"/>
              <p:cNvSpPr/>
              <p:nvPr/>
            </p:nvSpPr>
            <p:spPr>
              <a:xfrm>
                <a:off x="1714854" y="2069447"/>
                <a:ext cx="8990" cy="17261"/>
              </a:xfrm>
              <a:custGeom>
                <a:rect b="b" l="l" r="r" t="t"/>
                <a:pathLst>
                  <a:path extrusionOk="0" h="17261" w="8990">
                    <a:moveTo>
                      <a:pt x="554" y="10976"/>
                    </a:moveTo>
                    <a:cubicBezTo>
                      <a:pt x="-589" y="6213"/>
                      <a:pt x="78" y="498"/>
                      <a:pt x="2173" y="22"/>
                    </a:cubicBezTo>
                    <a:cubicBezTo>
                      <a:pt x="3983" y="-359"/>
                      <a:pt x="7412" y="4308"/>
                      <a:pt x="8555" y="9071"/>
                    </a:cubicBezTo>
                    <a:cubicBezTo>
                      <a:pt x="9698" y="13833"/>
                      <a:pt x="8460" y="16691"/>
                      <a:pt x="6364" y="17167"/>
                    </a:cubicBezTo>
                    <a:cubicBezTo>
                      <a:pt x="4269" y="17738"/>
                      <a:pt x="1697" y="15738"/>
                      <a:pt x="554" y="10976"/>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46" name="Google Shape;746;p11"/>
              <p:cNvSpPr/>
              <p:nvPr/>
            </p:nvSpPr>
            <p:spPr>
              <a:xfrm>
                <a:off x="1746138" y="2067609"/>
                <a:ext cx="7621" cy="11622"/>
              </a:xfrm>
              <a:custGeom>
                <a:rect b="b" l="l" r="r" t="t"/>
                <a:pathLst>
                  <a:path extrusionOk="0" h="11622" w="7621">
                    <a:moveTo>
                      <a:pt x="2226" y="7766"/>
                    </a:moveTo>
                    <a:cubicBezTo>
                      <a:pt x="417" y="4623"/>
                      <a:pt x="-631" y="622"/>
                      <a:pt x="417" y="51"/>
                    </a:cubicBezTo>
                    <a:cubicBezTo>
                      <a:pt x="1274" y="-426"/>
                      <a:pt x="4322" y="2527"/>
                      <a:pt x="6132" y="5671"/>
                    </a:cubicBezTo>
                    <a:cubicBezTo>
                      <a:pt x="7941" y="8814"/>
                      <a:pt x="7941" y="10909"/>
                      <a:pt x="6989" y="11481"/>
                    </a:cubicBezTo>
                    <a:cubicBezTo>
                      <a:pt x="5941" y="12052"/>
                      <a:pt x="4036" y="10909"/>
                      <a:pt x="2226" y="7766"/>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47" name="Google Shape;747;p11"/>
              <p:cNvSpPr/>
              <p:nvPr/>
            </p:nvSpPr>
            <p:spPr>
              <a:xfrm>
                <a:off x="1509054" y="2196481"/>
                <a:ext cx="18235" cy="27341"/>
              </a:xfrm>
              <a:custGeom>
                <a:rect b="b" l="l" r="r" t="t"/>
                <a:pathLst>
                  <a:path extrusionOk="0" h="27341" w="18235">
                    <a:moveTo>
                      <a:pt x="1757" y="12720"/>
                    </a:moveTo>
                    <a:cubicBezTo>
                      <a:pt x="5091" y="5386"/>
                      <a:pt x="12235" y="-1377"/>
                      <a:pt x="15854" y="242"/>
                    </a:cubicBezTo>
                    <a:cubicBezTo>
                      <a:pt x="18997" y="1671"/>
                      <a:pt x="19093" y="11196"/>
                      <a:pt x="15759" y="18625"/>
                    </a:cubicBezTo>
                    <a:cubicBezTo>
                      <a:pt x="12425" y="25960"/>
                      <a:pt x="7472" y="28436"/>
                      <a:pt x="3852" y="26912"/>
                    </a:cubicBezTo>
                    <a:cubicBezTo>
                      <a:pt x="233" y="25293"/>
                      <a:pt x="-1577" y="20054"/>
                      <a:pt x="1757" y="1272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48" name="Google Shape;748;p11"/>
              <p:cNvSpPr/>
              <p:nvPr/>
            </p:nvSpPr>
            <p:spPr>
              <a:xfrm>
                <a:off x="1492858" y="2307492"/>
                <a:ext cx="16656" cy="31177"/>
              </a:xfrm>
              <a:custGeom>
                <a:rect b="b" l="l" r="r" t="t"/>
                <a:pathLst>
                  <a:path extrusionOk="0" h="31177" w="16656">
                    <a:moveTo>
                      <a:pt x="142" y="18866"/>
                    </a:moveTo>
                    <a:cubicBezTo>
                      <a:pt x="-716" y="10293"/>
                      <a:pt x="2427" y="292"/>
                      <a:pt x="6714" y="7"/>
                    </a:cubicBezTo>
                    <a:cubicBezTo>
                      <a:pt x="10429" y="-279"/>
                      <a:pt x="15667" y="8769"/>
                      <a:pt x="16525" y="17342"/>
                    </a:cubicBezTo>
                    <a:cubicBezTo>
                      <a:pt x="17382" y="25915"/>
                      <a:pt x="13953" y="30772"/>
                      <a:pt x="9762" y="31153"/>
                    </a:cubicBezTo>
                    <a:cubicBezTo>
                      <a:pt x="5476" y="31534"/>
                      <a:pt x="999" y="27439"/>
                      <a:pt x="142" y="18866"/>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49" name="Google Shape;749;p11"/>
              <p:cNvSpPr/>
              <p:nvPr/>
            </p:nvSpPr>
            <p:spPr>
              <a:xfrm>
                <a:off x="1602214" y="2127175"/>
                <a:ext cx="15140" cy="21947"/>
              </a:xfrm>
              <a:custGeom>
                <a:rect b="b" l="l" r="r" t="t"/>
                <a:pathLst>
                  <a:path extrusionOk="0" h="21947" w="15140">
                    <a:moveTo>
                      <a:pt x="1371" y="10113"/>
                    </a:moveTo>
                    <a:cubicBezTo>
                      <a:pt x="4038" y="4207"/>
                      <a:pt x="9943" y="-1127"/>
                      <a:pt x="12991" y="207"/>
                    </a:cubicBezTo>
                    <a:cubicBezTo>
                      <a:pt x="15658" y="1350"/>
                      <a:pt x="15944" y="9160"/>
                      <a:pt x="13277" y="15066"/>
                    </a:cubicBezTo>
                    <a:cubicBezTo>
                      <a:pt x="10610" y="20971"/>
                      <a:pt x="6514" y="22876"/>
                      <a:pt x="3371" y="21543"/>
                    </a:cubicBezTo>
                    <a:cubicBezTo>
                      <a:pt x="228" y="20209"/>
                      <a:pt x="-1296" y="15923"/>
                      <a:pt x="1371" y="10113"/>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50" name="Google Shape;750;p11"/>
              <p:cNvSpPr/>
              <p:nvPr/>
            </p:nvSpPr>
            <p:spPr>
              <a:xfrm>
                <a:off x="1568884" y="2217502"/>
                <a:ext cx="18775" cy="27330"/>
              </a:xfrm>
              <a:custGeom>
                <a:rect b="b" l="l" r="r" t="t"/>
                <a:pathLst>
                  <a:path extrusionOk="0" h="27330" w="18775">
                    <a:moveTo>
                      <a:pt x="1649" y="12559"/>
                    </a:moveTo>
                    <a:cubicBezTo>
                      <a:pt x="4983" y="5225"/>
                      <a:pt x="12317" y="-1443"/>
                      <a:pt x="16127" y="272"/>
                    </a:cubicBezTo>
                    <a:cubicBezTo>
                      <a:pt x="19461" y="1701"/>
                      <a:pt x="19747" y="11416"/>
                      <a:pt x="16413" y="18750"/>
                    </a:cubicBezTo>
                    <a:cubicBezTo>
                      <a:pt x="13079" y="26085"/>
                      <a:pt x="7936" y="28466"/>
                      <a:pt x="4126" y="26847"/>
                    </a:cubicBezTo>
                    <a:cubicBezTo>
                      <a:pt x="316" y="25227"/>
                      <a:pt x="-1589" y="19893"/>
                      <a:pt x="1649" y="1255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51" name="Google Shape;751;p11"/>
              <p:cNvSpPr/>
              <p:nvPr/>
            </p:nvSpPr>
            <p:spPr>
              <a:xfrm>
                <a:off x="1551459" y="2323022"/>
                <a:ext cx="17468" cy="31341"/>
              </a:xfrm>
              <a:custGeom>
                <a:rect b="b" l="l" r="r" t="t"/>
                <a:pathLst>
                  <a:path extrusionOk="0" h="31341" w="17468">
                    <a:moveTo>
                      <a:pt x="24" y="17910"/>
                    </a:moveTo>
                    <a:cubicBezTo>
                      <a:pt x="310" y="9242"/>
                      <a:pt x="4977" y="-188"/>
                      <a:pt x="9549" y="3"/>
                    </a:cubicBezTo>
                    <a:cubicBezTo>
                      <a:pt x="13550" y="193"/>
                      <a:pt x="17741" y="9814"/>
                      <a:pt x="17455" y="18481"/>
                    </a:cubicBezTo>
                    <a:cubicBezTo>
                      <a:pt x="17169" y="27149"/>
                      <a:pt x="12978" y="31435"/>
                      <a:pt x="8406" y="31340"/>
                    </a:cubicBezTo>
                    <a:cubicBezTo>
                      <a:pt x="3834" y="31149"/>
                      <a:pt x="-357" y="26577"/>
                      <a:pt x="24" y="1791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52" name="Google Shape;752;p11"/>
              <p:cNvSpPr/>
              <p:nvPr/>
            </p:nvSpPr>
            <p:spPr>
              <a:xfrm>
                <a:off x="1661846" y="2140763"/>
                <a:ext cx="16277" cy="23103"/>
              </a:xfrm>
              <a:custGeom>
                <a:rect b="b" l="l" r="r" t="t"/>
                <a:pathLst>
                  <a:path extrusionOk="0" h="23103" w="16277">
                    <a:moveTo>
                      <a:pt x="223" y="12145"/>
                    </a:moveTo>
                    <a:cubicBezTo>
                      <a:pt x="1270" y="5763"/>
                      <a:pt x="6319" y="-619"/>
                      <a:pt x="10510" y="48"/>
                    </a:cubicBezTo>
                    <a:cubicBezTo>
                      <a:pt x="14129" y="620"/>
                      <a:pt x="17177" y="8239"/>
                      <a:pt x="16034" y="14621"/>
                    </a:cubicBezTo>
                    <a:cubicBezTo>
                      <a:pt x="14986" y="21003"/>
                      <a:pt x="10795" y="23670"/>
                      <a:pt x="6604" y="23003"/>
                    </a:cubicBezTo>
                    <a:cubicBezTo>
                      <a:pt x="2509" y="22337"/>
                      <a:pt x="-920" y="18431"/>
                      <a:pt x="223" y="12145"/>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53" name="Google Shape;753;p11"/>
              <p:cNvSpPr/>
              <p:nvPr/>
            </p:nvSpPr>
            <p:spPr>
              <a:xfrm>
                <a:off x="1643244" y="2234380"/>
                <a:ext cx="20236" cy="28861"/>
              </a:xfrm>
              <a:custGeom>
                <a:rect b="b" l="l" r="r" t="t"/>
                <a:pathLst>
                  <a:path extrusionOk="0" h="28861" w="20236">
                    <a:moveTo>
                      <a:pt x="250" y="15207"/>
                    </a:moveTo>
                    <a:cubicBezTo>
                      <a:pt x="1584" y="7302"/>
                      <a:pt x="7870" y="-795"/>
                      <a:pt x="13014" y="63"/>
                    </a:cubicBezTo>
                    <a:cubicBezTo>
                      <a:pt x="17490" y="825"/>
                      <a:pt x="21300" y="10254"/>
                      <a:pt x="19967" y="18255"/>
                    </a:cubicBezTo>
                    <a:cubicBezTo>
                      <a:pt x="18633" y="26161"/>
                      <a:pt x="13395" y="29590"/>
                      <a:pt x="8251" y="28733"/>
                    </a:cubicBezTo>
                    <a:cubicBezTo>
                      <a:pt x="3108" y="27971"/>
                      <a:pt x="-1083" y="23113"/>
                      <a:pt x="250" y="15207"/>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54" name="Google Shape;754;p11"/>
              <p:cNvSpPr/>
              <p:nvPr/>
            </p:nvSpPr>
            <p:spPr>
              <a:xfrm>
                <a:off x="1617314" y="2349775"/>
                <a:ext cx="24323" cy="34527"/>
              </a:xfrm>
              <a:custGeom>
                <a:rect b="b" l="l" r="r" t="t"/>
                <a:pathLst>
                  <a:path extrusionOk="0" h="34527" w="24323">
                    <a:moveTo>
                      <a:pt x="463" y="17731"/>
                    </a:moveTo>
                    <a:cubicBezTo>
                      <a:pt x="2463" y="8302"/>
                      <a:pt x="10369" y="-1128"/>
                      <a:pt x="16465" y="110"/>
                    </a:cubicBezTo>
                    <a:cubicBezTo>
                      <a:pt x="21799" y="1253"/>
                      <a:pt x="25800" y="12778"/>
                      <a:pt x="23799" y="22208"/>
                    </a:cubicBezTo>
                    <a:cubicBezTo>
                      <a:pt x="21799" y="31638"/>
                      <a:pt x="15417" y="35543"/>
                      <a:pt x="9321" y="34305"/>
                    </a:cubicBezTo>
                    <a:cubicBezTo>
                      <a:pt x="3225" y="33067"/>
                      <a:pt x="-1537" y="27161"/>
                      <a:pt x="463" y="17731"/>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55" name="Google Shape;755;p11"/>
              <p:cNvSpPr/>
              <p:nvPr/>
            </p:nvSpPr>
            <p:spPr>
              <a:xfrm>
                <a:off x="1719312" y="2144240"/>
                <a:ext cx="16005" cy="23243"/>
              </a:xfrm>
              <a:custGeom>
                <a:rect b="b" l="l" r="r" t="t"/>
                <a:pathLst>
                  <a:path extrusionOk="0" h="23243" w="16005">
                    <a:moveTo>
                      <a:pt x="2" y="13621"/>
                    </a:moveTo>
                    <a:cubicBezTo>
                      <a:pt x="-93" y="7239"/>
                      <a:pt x="3812" y="0"/>
                      <a:pt x="8003" y="0"/>
                    </a:cubicBezTo>
                    <a:cubicBezTo>
                      <a:pt x="11622" y="0"/>
                      <a:pt x="16004" y="7049"/>
                      <a:pt x="16004" y="13430"/>
                    </a:cubicBezTo>
                    <a:cubicBezTo>
                      <a:pt x="16099" y="19812"/>
                      <a:pt x="12384" y="23241"/>
                      <a:pt x="8193" y="23241"/>
                    </a:cubicBezTo>
                    <a:cubicBezTo>
                      <a:pt x="4098" y="23336"/>
                      <a:pt x="97" y="20003"/>
                      <a:pt x="2" y="13621"/>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56" name="Google Shape;756;p11"/>
              <p:cNvSpPr/>
              <p:nvPr/>
            </p:nvSpPr>
            <p:spPr>
              <a:xfrm>
                <a:off x="1714931" y="2238824"/>
                <a:ext cx="20005" cy="29051"/>
              </a:xfrm>
              <a:custGeom>
                <a:rect b="b" l="l" r="r" t="t"/>
                <a:pathLst>
                  <a:path extrusionOk="0" h="29051" w="20005">
                    <a:moveTo>
                      <a:pt x="1" y="16954"/>
                    </a:moveTo>
                    <a:cubicBezTo>
                      <a:pt x="-94" y="8954"/>
                      <a:pt x="4764" y="0"/>
                      <a:pt x="10003" y="0"/>
                    </a:cubicBezTo>
                    <a:cubicBezTo>
                      <a:pt x="14575" y="0"/>
                      <a:pt x="19909" y="8763"/>
                      <a:pt x="20004" y="16764"/>
                    </a:cubicBezTo>
                    <a:cubicBezTo>
                      <a:pt x="20099" y="24765"/>
                      <a:pt x="15527" y="28956"/>
                      <a:pt x="10288" y="29051"/>
                    </a:cubicBezTo>
                    <a:cubicBezTo>
                      <a:pt x="5050" y="29051"/>
                      <a:pt x="97" y="24955"/>
                      <a:pt x="1" y="16954"/>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57" name="Google Shape;757;p11"/>
              <p:cNvSpPr/>
              <p:nvPr/>
            </p:nvSpPr>
            <p:spPr>
              <a:xfrm>
                <a:off x="1687901" y="2358522"/>
                <a:ext cx="19756" cy="29863"/>
              </a:xfrm>
              <a:custGeom>
                <a:rect b="b" l="l" r="r" t="t"/>
                <a:pathLst>
                  <a:path extrusionOk="0" h="29863" w="19756">
                    <a:moveTo>
                      <a:pt x="1504" y="14223"/>
                    </a:moveTo>
                    <a:cubicBezTo>
                      <a:pt x="4648" y="6127"/>
                      <a:pt x="12268" y="-1398"/>
                      <a:pt x="16459" y="221"/>
                    </a:cubicBezTo>
                    <a:cubicBezTo>
                      <a:pt x="20173" y="1650"/>
                      <a:pt x="20935" y="12032"/>
                      <a:pt x="17792" y="20129"/>
                    </a:cubicBezTo>
                    <a:cubicBezTo>
                      <a:pt x="14649" y="28225"/>
                      <a:pt x="9220" y="30987"/>
                      <a:pt x="4933" y="29463"/>
                    </a:cubicBezTo>
                    <a:cubicBezTo>
                      <a:pt x="647" y="27939"/>
                      <a:pt x="-1734" y="22319"/>
                      <a:pt x="1504" y="14223"/>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58" name="Google Shape;758;p11"/>
              <p:cNvSpPr/>
              <p:nvPr/>
            </p:nvSpPr>
            <p:spPr>
              <a:xfrm>
                <a:off x="1771868" y="2144310"/>
                <a:ext cx="12530" cy="22865"/>
              </a:xfrm>
              <a:custGeom>
                <a:rect b="b" l="l" r="r" t="t"/>
                <a:pathLst>
                  <a:path extrusionOk="0" h="22865" w="12530">
                    <a:moveTo>
                      <a:pt x="500" y="14408"/>
                    </a:moveTo>
                    <a:cubicBezTo>
                      <a:pt x="-833" y="8122"/>
                      <a:pt x="595" y="502"/>
                      <a:pt x="3643" y="25"/>
                    </a:cubicBezTo>
                    <a:cubicBezTo>
                      <a:pt x="6310" y="-451"/>
                      <a:pt x="10787" y="5836"/>
                      <a:pt x="12121" y="12122"/>
                    </a:cubicBezTo>
                    <a:cubicBezTo>
                      <a:pt x="13454" y="18409"/>
                      <a:pt x="11359" y="22219"/>
                      <a:pt x="8311" y="22790"/>
                    </a:cubicBezTo>
                    <a:cubicBezTo>
                      <a:pt x="5263" y="23362"/>
                      <a:pt x="1738" y="20695"/>
                      <a:pt x="500" y="14408"/>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59" name="Google Shape;759;p11"/>
              <p:cNvSpPr/>
              <p:nvPr/>
            </p:nvSpPr>
            <p:spPr>
              <a:xfrm>
                <a:off x="1780827" y="2234441"/>
                <a:ext cx="14894" cy="29053"/>
              </a:xfrm>
              <a:custGeom>
                <a:rect b="b" l="l" r="r" t="t"/>
                <a:pathLst>
                  <a:path extrusionOk="0" h="29053" w="14894">
                    <a:moveTo>
                      <a:pt x="18" y="17146"/>
                    </a:moveTo>
                    <a:cubicBezTo>
                      <a:pt x="-268" y="9145"/>
                      <a:pt x="2970" y="96"/>
                      <a:pt x="6876" y="1"/>
                    </a:cubicBezTo>
                    <a:cubicBezTo>
                      <a:pt x="10304" y="-94"/>
                      <a:pt x="14495" y="8574"/>
                      <a:pt x="14877" y="16574"/>
                    </a:cubicBezTo>
                    <a:cubicBezTo>
                      <a:pt x="15162" y="24575"/>
                      <a:pt x="11924" y="28862"/>
                      <a:pt x="8019" y="29052"/>
                    </a:cubicBezTo>
                    <a:cubicBezTo>
                      <a:pt x="4208" y="29147"/>
                      <a:pt x="399" y="25147"/>
                      <a:pt x="18" y="17146"/>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60" name="Google Shape;760;p11"/>
              <p:cNvSpPr/>
              <p:nvPr/>
            </p:nvSpPr>
            <p:spPr>
              <a:xfrm>
                <a:off x="1743251" y="2367044"/>
                <a:ext cx="20995" cy="28227"/>
              </a:xfrm>
              <a:custGeom>
                <a:rect b="b" l="l" r="r" t="t"/>
                <a:pathLst>
                  <a:path extrusionOk="0" h="28227" w="20995">
                    <a:moveTo>
                      <a:pt x="2828" y="12369"/>
                    </a:moveTo>
                    <a:cubicBezTo>
                      <a:pt x="7209" y="4844"/>
                      <a:pt x="15591" y="-1633"/>
                      <a:pt x="19211" y="367"/>
                    </a:cubicBezTo>
                    <a:cubicBezTo>
                      <a:pt x="22354" y="2177"/>
                      <a:pt x="21211" y="12369"/>
                      <a:pt x="16830" y="19893"/>
                    </a:cubicBezTo>
                    <a:cubicBezTo>
                      <a:pt x="12448" y="27418"/>
                      <a:pt x="6924" y="29514"/>
                      <a:pt x="3304" y="27513"/>
                    </a:cubicBezTo>
                    <a:cubicBezTo>
                      <a:pt x="-411" y="25608"/>
                      <a:pt x="-1553" y="19798"/>
                      <a:pt x="2828" y="1236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sp>
        <p:nvSpPr>
          <p:cNvPr id="761" name="Google Shape;761;p11"/>
          <p:cNvSpPr/>
          <p:nvPr/>
        </p:nvSpPr>
        <p:spPr>
          <a:xfrm>
            <a:off x="0" y="5511042"/>
            <a:ext cx="4335317" cy="1346952"/>
          </a:xfrm>
          <a:custGeom>
            <a:rect b="b" l="l" r="r" t="t"/>
            <a:pathLst>
              <a:path extrusionOk="0" h="287964" w="926845">
                <a:moveTo>
                  <a:pt x="924311" y="287773"/>
                </a:moveTo>
                <a:cubicBezTo>
                  <a:pt x="924311" y="287773"/>
                  <a:pt x="931646" y="275677"/>
                  <a:pt x="921359" y="252626"/>
                </a:cubicBezTo>
                <a:cubicBezTo>
                  <a:pt x="911072" y="229576"/>
                  <a:pt x="885545" y="232052"/>
                  <a:pt x="885545" y="232052"/>
                </a:cubicBezTo>
                <a:cubicBezTo>
                  <a:pt x="885545" y="232052"/>
                  <a:pt x="897832" y="200620"/>
                  <a:pt x="888021" y="177664"/>
                </a:cubicBezTo>
                <a:cubicBezTo>
                  <a:pt x="872210" y="140803"/>
                  <a:pt x="839444" y="146327"/>
                  <a:pt x="839444" y="146327"/>
                </a:cubicBezTo>
                <a:cubicBezTo>
                  <a:pt x="839444" y="146327"/>
                  <a:pt x="850493" y="85653"/>
                  <a:pt x="796391" y="72508"/>
                </a:cubicBezTo>
                <a:cubicBezTo>
                  <a:pt x="742098" y="59269"/>
                  <a:pt x="725239" y="124324"/>
                  <a:pt x="725239" y="124324"/>
                </a:cubicBezTo>
                <a:cubicBezTo>
                  <a:pt x="725239" y="124324"/>
                  <a:pt x="720762" y="110418"/>
                  <a:pt x="708665" y="106418"/>
                </a:cubicBezTo>
                <a:cubicBezTo>
                  <a:pt x="696283" y="102417"/>
                  <a:pt x="683996" y="111656"/>
                  <a:pt x="683996" y="111656"/>
                </a:cubicBezTo>
                <a:cubicBezTo>
                  <a:pt x="683996" y="111656"/>
                  <a:pt x="680757" y="95464"/>
                  <a:pt x="668851" y="86796"/>
                </a:cubicBezTo>
                <a:cubicBezTo>
                  <a:pt x="656373" y="77747"/>
                  <a:pt x="637704" y="77176"/>
                  <a:pt x="637704" y="77176"/>
                </a:cubicBezTo>
                <a:cubicBezTo>
                  <a:pt x="637704" y="77176"/>
                  <a:pt x="639514" y="42505"/>
                  <a:pt x="613606" y="23645"/>
                </a:cubicBezTo>
                <a:cubicBezTo>
                  <a:pt x="571505" y="-6930"/>
                  <a:pt x="539787" y="22883"/>
                  <a:pt x="539787" y="22883"/>
                </a:cubicBezTo>
                <a:cubicBezTo>
                  <a:pt x="539787" y="22883"/>
                  <a:pt x="517308" y="10596"/>
                  <a:pt x="501592" y="16216"/>
                </a:cubicBezTo>
                <a:cubicBezTo>
                  <a:pt x="485876" y="21836"/>
                  <a:pt x="474160" y="43933"/>
                  <a:pt x="474160" y="43933"/>
                </a:cubicBezTo>
                <a:cubicBezTo>
                  <a:pt x="474160" y="43933"/>
                  <a:pt x="461587" y="26122"/>
                  <a:pt x="446918" y="24407"/>
                </a:cubicBezTo>
                <a:cubicBezTo>
                  <a:pt x="432250" y="22693"/>
                  <a:pt x="418343" y="34789"/>
                  <a:pt x="418343" y="34789"/>
                </a:cubicBezTo>
                <a:cubicBezTo>
                  <a:pt x="418343" y="34789"/>
                  <a:pt x="398912" y="-2358"/>
                  <a:pt x="354335" y="119"/>
                </a:cubicBezTo>
                <a:cubicBezTo>
                  <a:pt x="309854" y="2595"/>
                  <a:pt x="285851" y="40600"/>
                  <a:pt x="285851" y="40600"/>
                </a:cubicBezTo>
                <a:cubicBezTo>
                  <a:pt x="285851" y="40600"/>
                  <a:pt x="268229" y="27265"/>
                  <a:pt x="248513" y="28598"/>
                </a:cubicBezTo>
                <a:cubicBezTo>
                  <a:pt x="228796" y="29837"/>
                  <a:pt x="213842" y="41933"/>
                  <a:pt x="213842" y="41933"/>
                </a:cubicBezTo>
                <a:cubicBezTo>
                  <a:pt x="213842" y="41933"/>
                  <a:pt x="188124" y="-5978"/>
                  <a:pt x="134308" y="7357"/>
                </a:cubicBezTo>
                <a:cubicBezTo>
                  <a:pt x="80492" y="20693"/>
                  <a:pt x="86397" y="75080"/>
                  <a:pt x="86397" y="75080"/>
                </a:cubicBezTo>
                <a:cubicBezTo>
                  <a:pt x="86397" y="75080"/>
                  <a:pt x="58298" y="45553"/>
                  <a:pt x="23246" y="63079"/>
                </a:cubicBezTo>
                <a:cubicBezTo>
                  <a:pt x="-2852" y="76128"/>
                  <a:pt x="101" y="114514"/>
                  <a:pt x="101" y="114514"/>
                </a:cubicBezTo>
                <a:lnTo>
                  <a:pt x="101" y="287964"/>
                </a:lnTo>
                <a:lnTo>
                  <a:pt x="924311" y="287964"/>
                </a:lnTo>
                <a:close/>
              </a:path>
            </a:pathLst>
          </a:custGeom>
          <a:solidFill>
            <a:schemeClr val="accent1"/>
          </a:solidFill>
          <a:ln>
            <a:noFill/>
          </a:ln>
          <a:effectLst>
            <a:outerShdw blurRad="142875"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62" name="Google Shape;762;p11"/>
          <p:cNvSpPr/>
          <p:nvPr/>
        </p:nvSpPr>
        <p:spPr>
          <a:xfrm>
            <a:off x="3794022" y="5510593"/>
            <a:ext cx="8417685" cy="1346952"/>
          </a:xfrm>
          <a:custGeom>
            <a:rect b="b" l="l" r="r" t="t"/>
            <a:pathLst>
              <a:path extrusionOk="0" h="287964" w="1799612">
                <a:moveTo>
                  <a:pt x="1445373" y="119"/>
                </a:moveTo>
                <a:cubicBezTo>
                  <a:pt x="1400891" y="-2358"/>
                  <a:pt x="1381365" y="34695"/>
                  <a:pt x="1381365" y="34695"/>
                </a:cubicBezTo>
                <a:cubicBezTo>
                  <a:pt x="1381365" y="34695"/>
                  <a:pt x="1367363" y="22693"/>
                  <a:pt x="1352790" y="24312"/>
                </a:cubicBezTo>
                <a:cubicBezTo>
                  <a:pt x="1338216" y="25932"/>
                  <a:pt x="1325644" y="43839"/>
                  <a:pt x="1325644" y="43839"/>
                </a:cubicBezTo>
                <a:cubicBezTo>
                  <a:pt x="1325644" y="43839"/>
                  <a:pt x="1313928" y="21740"/>
                  <a:pt x="1298116" y="16121"/>
                </a:cubicBezTo>
                <a:cubicBezTo>
                  <a:pt x="1282400" y="10501"/>
                  <a:pt x="1259921" y="22788"/>
                  <a:pt x="1259921" y="22788"/>
                </a:cubicBezTo>
                <a:cubicBezTo>
                  <a:pt x="1259921" y="22788"/>
                  <a:pt x="1228107" y="-7025"/>
                  <a:pt x="1186007" y="23550"/>
                </a:cubicBezTo>
                <a:cubicBezTo>
                  <a:pt x="1160004" y="42410"/>
                  <a:pt x="1161909" y="77081"/>
                  <a:pt x="1161909" y="77081"/>
                </a:cubicBezTo>
                <a:cubicBezTo>
                  <a:pt x="1161909" y="77081"/>
                  <a:pt x="1143240" y="77557"/>
                  <a:pt x="1130762" y="86701"/>
                </a:cubicBezTo>
                <a:cubicBezTo>
                  <a:pt x="1118856" y="95369"/>
                  <a:pt x="1115617" y="111561"/>
                  <a:pt x="1115617" y="111561"/>
                </a:cubicBezTo>
                <a:cubicBezTo>
                  <a:pt x="1115617" y="111561"/>
                  <a:pt x="1103330" y="102322"/>
                  <a:pt x="1090947" y="106418"/>
                </a:cubicBezTo>
                <a:cubicBezTo>
                  <a:pt x="1078851" y="110323"/>
                  <a:pt x="1074279" y="124325"/>
                  <a:pt x="1074279" y="124325"/>
                </a:cubicBezTo>
                <a:cubicBezTo>
                  <a:pt x="1074279" y="124325"/>
                  <a:pt x="1057515" y="59269"/>
                  <a:pt x="1003222" y="72509"/>
                </a:cubicBezTo>
                <a:cubicBezTo>
                  <a:pt x="949120" y="85749"/>
                  <a:pt x="960169" y="146423"/>
                  <a:pt x="960169" y="146423"/>
                </a:cubicBezTo>
                <a:cubicBezTo>
                  <a:pt x="960169" y="146423"/>
                  <a:pt x="935880" y="142422"/>
                  <a:pt x="919021" y="164997"/>
                </a:cubicBezTo>
                <a:lnTo>
                  <a:pt x="919021" y="128802"/>
                </a:lnTo>
                <a:cubicBezTo>
                  <a:pt x="919021" y="128802"/>
                  <a:pt x="921783" y="65937"/>
                  <a:pt x="873587" y="34790"/>
                </a:cubicBezTo>
                <a:cubicBezTo>
                  <a:pt x="821962" y="1357"/>
                  <a:pt x="760239" y="47458"/>
                  <a:pt x="760239" y="47458"/>
                </a:cubicBezTo>
                <a:cubicBezTo>
                  <a:pt x="760239" y="47458"/>
                  <a:pt x="744618" y="1643"/>
                  <a:pt x="698422" y="13740"/>
                </a:cubicBezTo>
                <a:cubicBezTo>
                  <a:pt x="654512" y="25265"/>
                  <a:pt x="656322" y="70413"/>
                  <a:pt x="656322" y="70413"/>
                </a:cubicBezTo>
                <a:cubicBezTo>
                  <a:pt x="656322" y="70413"/>
                  <a:pt x="640510" y="67270"/>
                  <a:pt x="626413" y="78605"/>
                </a:cubicBezTo>
                <a:cubicBezTo>
                  <a:pt x="610221" y="91559"/>
                  <a:pt x="608125" y="111276"/>
                  <a:pt x="608125" y="111276"/>
                </a:cubicBezTo>
                <a:cubicBezTo>
                  <a:pt x="608125" y="111276"/>
                  <a:pt x="603744" y="101751"/>
                  <a:pt x="595552" y="98798"/>
                </a:cubicBezTo>
                <a:cubicBezTo>
                  <a:pt x="585075" y="95083"/>
                  <a:pt x="573930" y="98607"/>
                  <a:pt x="573930" y="98607"/>
                </a:cubicBezTo>
                <a:cubicBezTo>
                  <a:pt x="573930" y="98607"/>
                  <a:pt x="569930" y="50315"/>
                  <a:pt x="533163" y="33742"/>
                </a:cubicBezTo>
                <a:cubicBezTo>
                  <a:pt x="488015" y="13454"/>
                  <a:pt x="458297" y="53935"/>
                  <a:pt x="458202" y="53935"/>
                </a:cubicBezTo>
                <a:cubicBezTo>
                  <a:pt x="458202" y="53935"/>
                  <a:pt x="450772" y="44791"/>
                  <a:pt x="444200" y="42600"/>
                </a:cubicBezTo>
                <a:cubicBezTo>
                  <a:pt x="436104" y="39933"/>
                  <a:pt x="424579" y="44505"/>
                  <a:pt x="424579" y="44505"/>
                </a:cubicBezTo>
                <a:cubicBezTo>
                  <a:pt x="424579" y="44505"/>
                  <a:pt x="398099" y="500"/>
                  <a:pt x="352379" y="4977"/>
                </a:cubicBezTo>
                <a:cubicBezTo>
                  <a:pt x="297229" y="10406"/>
                  <a:pt x="285133" y="62793"/>
                  <a:pt x="285133" y="62793"/>
                </a:cubicBezTo>
                <a:cubicBezTo>
                  <a:pt x="285133" y="62793"/>
                  <a:pt x="273131" y="52411"/>
                  <a:pt x="257700" y="57936"/>
                </a:cubicBezTo>
                <a:cubicBezTo>
                  <a:pt x="242556" y="63365"/>
                  <a:pt x="237412" y="80986"/>
                  <a:pt x="237412" y="80986"/>
                </a:cubicBezTo>
                <a:cubicBezTo>
                  <a:pt x="237412" y="80986"/>
                  <a:pt x="209885" y="57650"/>
                  <a:pt x="177214" y="68413"/>
                </a:cubicBezTo>
                <a:cubicBezTo>
                  <a:pt x="144543" y="79176"/>
                  <a:pt x="138066" y="114705"/>
                  <a:pt x="138066" y="114705"/>
                </a:cubicBezTo>
                <a:cubicBezTo>
                  <a:pt x="138066" y="114705"/>
                  <a:pt x="107015" y="103084"/>
                  <a:pt x="82536" y="125849"/>
                </a:cubicBezTo>
                <a:cubicBezTo>
                  <a:pt x="58056" y="148614"/>
                  <a:pt x="72820" y="182904"/>
                  <a:pt x="72820" y="182904"/>
                </a:cubicBezTo>
                <a:cubicBezTo>
                  <a:pt x="72820" y="182904"/>
                  <a:pt x="28720" y="175665"/>
                  <a:pt x="14908" y="201001"/>
                </a:cubicBezTo>
                <a:cubicBezTo>
                  <a:pt x="-237" y="228624"/>
                  <a:pt x="14908" y="257770"/>
                  <a:pt x="14908" y="257770"/>
                </a:cubicBezTo>
                <a:cubicBezTo>
                  <a:pt x="14908" y="257770"/>
                  <a:pt x="3288" y="261771"/>
                  <a:pt x="716" y="269772"/>
                </a:cubicBezTo>
                <a:cubicBezTo>
                  <a:pt x="-2713" y="280440"/>
                  <a:pt x="7288" y="287964"/>
                  <a:pt x="7288" y="287964"/>
                </a:cubicBezTo>
                <a:lnTo>
                  <a:pt x="875206" y="287964"/>
                </a:lnTo>
                <a:lnTo>
                  <a:pt x="918926" y="287964"/>
                </a:lnTo>
                <a:lnTo>
                  <a:pt x="1799512" y="287964"/>
                </a:lnTo>
                <a:lnTo>
                  <a:pt x="1799512" y="114419"/>
                </a:lnTo>
                <a:cubicBezTo>
                  <a:pt x="1799512" y="114419"/>
                  <a:pt x="1802465" y="76033"/>
                  <a:pt x="1776366" y="62984"/>
                </a:cubicBezTo>
                <a:cubicBezTo>
                  <a:pt x="1741314" y="45458"/>
                  <a:pt x="1713216" y="74985"/>
                  <a:pt x="1713216" y="74985"/>
                </a:cubicBezTo>
                <a:cubicBezTo>
                  <a:pt x="1713216" y="74985"/>
                  <a:pt x="1719121" y="20502"/>
                  <a:pt x="1665305" y="7167"/>
                </a:cubicBezTo>
                <a:cubicBezTo>
                  <a:pt x="1611489" y="-6168"/>
                  <a:pt x="1585771" y="41743"/>
                  <a:pt x="1585771" y="41743"/>
                </a:cubicBezTo>
                <a:cubicBezTo>
                  <a:pt x="1585771" y="41743"/>
                  <a:pt x="1570722" y="29646"/>
                  <a:pt x="1551100" y="28313"/>
                </a:cubicBezTo>
                <a:cubicBezTo>
                  <a:pt x="1531383" y="27074"/>
                  <a:pt x="1513762" y="40314"/>
                  <a:pt x="1513762" y="40314"/>
                </a:cubicBezTo>
                <a:cubicBezTo>
                  <a:pt x="1513857" y="40505"/>
                  <a:pt x="1489950" y="2595"/>
                  <a:pt x="1445373" y="119"/>
                </a:cubicBezTo>
                <a:close/>
              </a:path>
            </a:pathLst>
          </a:custGeom>
          <a:solidFill>
            <a:schemeClr val="accent1"/>
          </a:solidFill>
          <a:ln>
            <a:noFill/>
          </a:ln>
          <a:effectLst>
            <a:outerShdw blurRad="142875"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63" name="Google Shape;763;p11"/>
          <p:cNvSpPr/>
          <p:nvPr/>
        </p:nvSpPr>
        <p:spPr>
          <a:xfrm>
            <a:off x="22381" y="5713040"/>
            <a:ext cx="12190641" cy="1144051"/>
          </a:xfrm>
          <a:custGeom>
            <a:rect b="b" l="l" r="r" t="t"/>
            <a:pathLst>
              <a:path extrusionOk="0" h="244586" w="2606230">
                <a:moveTo>
                  <a:pt x="451009" y="271"/>
                </a:moveTo>
                <a:cubicBezTo>
                  <a:pt x="378904" y="-4111"/>
                  <a:pt x="378714" y="75137"/>
                  <a:pt x="378714" y="75137"/>
                </a:cubicBezTo>
                <a:cubicBezTo>
                  <a:pt x="378714" y="75137"/>
                  <a:pt x="372618" y="70470"/>
                  <a:pt x="367951" y="70470"/>
                </a:cubicBezTo>
                <a:cubicBezTo>
                  <a:pt x="363283" y="70470"/>
                  <a:pt x="355759" y="73232"/>
                  <a:pt x="355759" y="73232"/>
                </a:cubicBezTo>
                <a:cubicBezTo>
                  <a:pt x="355759" y="73232"/>
                  <a:pt x="355473" y="48562"/>
                  <a:pt x="335756" y="35608"/>
                </a:cubicBezTo>
                <a:cubicBezTo>
                  <a:pt x="315944" y="22654"/>
                  <a:pt x="284036" y="40656"/>
                  <a:pt x="284036" y="40656"/>
                </a:cubicBezTo>
                <a:cubicBezTo>
                  <a:pt x="284036" y="40656"/>
                  <a:pt x="258223" y="10843"/>
                  <a:pt x="219742" y="13415"/>
                </a:cubicBezTo>
                <a:cubicBezTo>
                  <a:pt x="175641" y="16463"/>
                  <a:pt x="165735" y="58183"/>
                  <a:pt x="165735" y="58183"/>
                </a:cubicBezTo>
                <a:cubicBezTo>
                  <a:pt x="165735" y="58183"/>
                  <a:pt x="154305" y="46943"/>
                  <a:pt x="142018" y="52563"/>
                </a:cubicBezTo>
                <a:cubicBezTo>
                  <a:pt x="129730" y="58183"/>
                  <a:pt x="130969" y="74280"/>
                  <a:pt x="130969" y="74280"/>
                </a:cubicBezTo>
                <a:cubicBezTo>
                  <a:pt x="130969" y="74280"/>
                  <a:pt x="101727" y="57325"/>
                  <a:pt x="78200" y="77518"/>
                </a:cubicBezTo>
                <a:cubicBezTo>
                  <a:pt x="54673" y="97616"/>
                  <a:pt x="70009" y="127334"/>
                  <a:pt x="70009" y="127334"/>
                </a:cubicBezTo>
                <a:cubicBezTo>
                  <a:pt x="70009" y="127334"/>
                  <a:pt x="55150" y="95330"/>
                  <a:pt x="26765" y="105998"/>
                </a:cubicBezTo>
                <a:cubicBezTo>
                  <a:pt x="10382" y="112189"/>
                  <a:pt x="0" y="136002"/>
                  <a:pt x="0" y="136002"/>
                </a:cubicBezTo>
                <a:lnTo>
                  <a:pt x="0" y="244587"/>
                </a:lnTo>
                <a:lnTo>
                  <a:pt x="1717358" y="244587"/>
                </a:lnTo>
                <a:lnTo>
                  <a:pt x="1725644" y="244587"/>
                </a:lnTo>
                <a:lnTo>
                  <a:pt x="2606231" y="244587"/>
                </a:lnTo>
                <a:lnTo>
                  <a:pt x="2606231" y="185818"/>
                </a:lnTo>
                <a:cubicBezTo>
                  <a:pt x="2601754" y="183151"/>
                  <a:pt x="2593848" y="179150"/>
                  <a:pt x="2580227" y="179531"/>
                </a:cubicBezTo>
                <a:cubicBezTo>
                  <a:pt x="2561177" y="180007"/>
                  <a:pt x="2545080" y="190961"/>
                  <a:pt x="2545080" y="190961"/>
                </a:cubicBezTo>
                <a:cubicBezTo>
                  <a:pt x="2545080" y="190961"/>
                  <a:pt x="2548128" y="172768"/>
                  <a:pt x="2535936" y="163339"/>
                </a:cubicBezTo>
                <a:cubicBezTo>
                  <a:pt x="2523744" y="153909"/>
                  <a:pt x="2508980" y="159529"/>
                  <a:pt x="2508980" y="159529"/>
                </a:cubicBezTo>
                <a:cubicBezTo>
                  <a:pt x="2508980" y="159529"/>
                  <a:pt x="2500217" y="121429"/>
                  <a:pt x="2466785" y="112951"/>
                </a:cubicBezTo>
                <a:cubicBezTo>
                  <a:pt x="2433352" y="104474"/>
                  <a:pt x="2407730" y="130477"/>
                  <a:pt x="2407730" y="130477"/>
                </a:cubicBezTo>
                <a:cubicBezTo>
                  <a:pt x="2407730" y="130477"/>
                  <a:pt x="2400586" y="109903"/>
                  <a:pt x="2381060" y="105046"/>
                </a:cubicBezTo>
                <a:cubicBezTo>
                  <a:pt x="2361533" y="100188"/>
                  <a:pt x="2348103" y="107808"/>
                  <a:pt x="2348103" y="107808"/>
                </a:cubicBezTo>
                <a:cubicBezTo>
                  <a:pt x="2348103" y="107808"/>
                  <a:pt x="2353342" y="66088"/>
                  <a:pt x="2315718" y="47896"/>
                </a:cubicBezTo>
                <a:cubicBezTo>
                  <a:pt x="2275237" y="28369"/>
                  <a:pt x="2243614" y="59611"/>
                  <a:pt x="2243614" y="59611"/>
                </a:cubicBezTo>
                <a:cubicBezTo>
                  <a:pt x="2243614" y="59611"/>
                  <a:pt x="2238756" y="4557"/>
                  <a:pt x="2168652" y="175"/>
                </a:cubicBezTo>
                <a:cubicBezTo>
                  <a:pt x="2096548" y="-4206"/>
                  <a:pt x="2096262" y="75042"/>
                  <a:pt x="2096262" y="75042"/>
                </a:cubicBezTo>
                <a:cubicBezTo>
                  <a:pt x="2096262" y="75042"/>
                  <a:pt x="2090166" y="70375"/>
                  <a:pt x="2085594" y="70375"/>
                </a:cubicBezTo>
                <a:cubicBezTo>
                  <a:pt x="2080927" y="70375"/>
                  <a:pt x="2073402" y="73137"/>
                  <a:pt x="2073402" y="73137"/>
                </a:cubicBezTo>
                <a:cubicBezTo>
                  <a:pt x="2073402" y="73137"/>
                  <a:pt x="2073116" y="48467"/>
                  <a:pt x="2053400" y="35513"/>
                </a:cubicBezTo>
                <a:cubicBezTo>
                  <a:pt x="2033587" y="22559"/>
                  <a:pt x="2001679" y="40561"/>
                  <a:pt x="2001679" y="40561"/>
                </a:cubicBezTo>
                <a:cubicBezTo>
                  <a:pt x="2001679" y="40561"/>
                  <a:pt x="1975866" y="10748"/>
                  <a:pt x="1937385" y="13320"/>
                </a:cubicBezTo>
                <a:cubicBezTo>
                  <a:pt x="1893284" y="16368"/>
                  <a:pt x="1883283" y="58087"/>
                  <a:pt x="1883283" y="58087"/>
                </a:cubicBezTo>
                <a:cubicBezTo>
                  <a:pt x="1883283" y="58087"/>
                  <a:pt x="1871853" y="46848"/>
                  <a:pt x="1859566" y="52468"/>
                </a:cubicBezTo>
                <a:cubicBezTo>
                  <a:pt x="1847279" y="58087"/>
                  <a:pt x="1848612" y="74185"/>
                  <a:pt x="1848612" y="74185"/>
                </a:cubicBezTo>
                <a:cubicBezTo>
                  <a:pt x="1848612" y="74185"/>
                  <a:pt x="1819370" y="57230"/>
                  <a:pt x="1795844" y="77423"/>
                </a:cubicBezTo>
                <a:cubicBezTo>
                  <a:pt x="1772317" y="97521"/>
                  <a:pt x="1787557" y="127239"/>
                  <a:pt x="1787557" y="127239"/>
                </a:cubicBezTo>
                <a:cubicBezTo>
                  <a:pt x="1787557" y="127239"/>
                  <a:pt x="1772793" y="95235"/>
                  <a:pt x="1744409" y="105903"/>
                </a:cubicBezTo>
                <a:cubicBezTo>
                  <a:pt x="1728026" y="112094"/>
                  <a:pt x="1717548" y="135906"/>
                  <a:pt x="1717548" y="135906"/>
                </a:cubicBezTo>
                <a:lnTo>
                  <a:pt x="1717548" y="142669"/>
                </a:lnTo>
                <a:cubicBezTo>
                  <a:pt x="1714024" y="137050"/>
                  <a:pt x="1709071" y="131525"/>
                  <a:pt x="1701737" y="127048"/>
                </a:cubicBezTo>
                <a:cubicBezTo>
                  <a:pt x="1677829" y="112475"/>
                  <a:pt x="1651254" y="131906"/>
                  <a:pt x="1651254" y="131906"/>
                </a:cubicBezTo>
                <a:cubicBezTo>
                  <a:pt x="1651254" y="131906"/>
                  <a:pt x="1666780" y="94187"/>
                  <a:pt x="1634871" y="67136"/>
                </a:cubicBezTo>
                <a:cubicBezTo>
                  <a:pt x="1604296" y="41133"/>
                  <a:pt x="1562291" y="66755"/>
                  <a:pt x="1562291" y="66755"/>
                </a:cubicBezTo>
                <a:cubicBezTo>
                  <a:pt x="1562291" y="66755"/>
                  <a:pt x="1555718" y="18368"/>
                  <a:pt x="1511903" y="19511"/>
                </a:cubicBezTo>
                <a:cubicBezTo>
                  <a:pt x="1450658" y="21035"/>
                  <a:pt x="1456087" y="84757"/>
                  <a:pt x="1456087" y="84757"/>
                </a:cubicBezTo>
                <a:cubicBezTo>
                  <a:pt x="1456087" y="84757"/>
                  <a:pt x="1439323" y="83519"/>
                  <a:pt x="1425131" y="96759"/>
                </a:cubicBezTo>
                <a:cubicBezTo>
                  <a:pt x="1408557" y="112189"/>
                  <a:pt x="1413415" y="130572"/>
                  <a:pt x="1413415" y="130572"/>
                </a:cubicBezTo>
                <a:cubicBezTo>
                  <a:pt x="1413415" y="130572"/>
                  <a:pt x="1408081" y="128572"/>
                  <a:pt x="1403318" y="129430"/>
                </a:cubicBezTo>
                <a:cubicBezTo>
                  <a:pt x="1398556" y="130287"/>
                  <a:pt x="1395603" y="132954"/>
                  <a:pt x="1395603" y="132954"/>
                </a:cubicBezTo>
                <a:cubicBezTo>
                  <a:pt x="1395603" y="132954"/>
                  <a:pt x="1407033" y="77614"/>
                  <a:pt x="1362837" y="57325"/>
                </a:cubicBezTo>
                <a:cubicBezTo>
                  <a:pt x="1303782" y="30274"/>
                  <a:pt x="1272254" y="83043"/>
                  <a:pt x="1272254" y="83043"/>
                </a:cubicBezTo>
                <a:cubicBezTo>
                  <a:pt x="1272254" y="83043"/>
                  <a:pt x="1268730" y="77423"/>
                  <a:pt x="1258824" y="74280"/>
                </a:cubicBezTo>
                <a:cubicBezTo>
                  <a:pt x="1248156" y="70946"/>
                  <a:pt x="1242822" y="73327"/>
                  <a:pt x="1242822" y="73327"/>
                </a:cubicBezTo>
                <a:cubicBezTo>
                  <a:pt x="1242822" y="73327"/>
                  <a:pt x="1250061" y="32655"/>
                  <a:pt x="1204722" y="11701"/>
                </a:cubicBezTo>
                <a:cubicBezTo>
                  <a:pt x="1124045" y="-25637"/>
                  <a:pt x="1107281" y="49610"/>
                  <a:pt x="1107281" y="49610"/>
                </a:cubicBezTo>
                <a:cubicBezTo>
                  <a:pt x="1107281" y="49610"/>
                  <a:pt x="1090136" y="44371"/>
                  <a:pt x="1075373" y="50753"/>
                </a:cubicBezTo>
                <a:cubicBezTo>
                  <a:pt x="1060609" y="57135"/>
                  <a:pt x="1052132" y="75994"/>
                  <a:pt x="1052132" y="75994"/>
                </a:cubicBezTo>
                <a:cubicBezTo>
                  <a:pt x="1052132" y="75994"/>
                  <a:pt x="1023271" y="36656"/>
                  <a:pt x="976884" y="59040"/>
                </a:cubicBezTo>
                <a:cubicBezTo>
                  <a:pt x="931069" y="81138"/>
                  <a:pt x="953548" y="141622"/>
                  <a:pt x="953548" y="141622"/>
                </a:cubicBezTo>
                <a:cubicBezTo>
                  <a:pt x="953548" y="141622"/>
                  <a:pt x="928402" y="140097"/>
                  <a:pt x="913352" y="150765"/>
                </a:cubicBezTo>
                <a:cubicBezTo>
                  <a:pt x="898303" y="161434"/>
                  <a:pt x="893636" y="188199"/>
                  <a:pt x="893636" y="188199"/>
                </a:cubicBezTo>
                <a:cubicBezTo>
                  <a:pt x="893636" y="188199"/>
                  <a:pt x="882015" y="178864"/>
                  <a:pt x="862965" y="179340"/>
                </a:cubicBezTo>
                <a:cubicBezTo>
                  <a:pt x="843915" y="179817"/>
                  <a:pt x="827818" y="190771"/>
                  <a:pt x="827818" y="190771"/>
                </a:cubicBezTo>
                <a:cubicBezTo>
                  <a:pt x="827818" y="190771"/>
                  <a:pt x="830866" y="172578"/>
                  <a:pt x="818674" y="163148"/>
                </a:cubicBezTo>
                <a:cubicBezTo>
                  <a:pt x="806482" y="153718"/>
                  <a:pt x="791718" y="159338"/>
                  <a:pt x="791718" y="159338"/>
                </a:cubicBezTo>
                <a:cubicBezTo>
                  <a:pt x="791718" y="159338"/>
                  <a:pt x="782955" y="121238"/>
                  <a:pt x="749522" y="112761"/>
                </a:cubicBezTo>
                <a:cubicBezTo>
                  <a:pt x="716090" y="104284"/>
                  <a:pt x="690467" y="130287"/>
                  <a:pt x="690467" y="130287"/>
                </a:cubicBezTo>
                <a:cubicBezTo>
                  <a:pt x="690467" y="130287"/>
                  <a:pt x="683324" y="109713"/>
                  <a:pt x="663702" y="104855"/>
                </a:cubicBezTo>
                <a:cubicBezTo>
                  <a:pt x="644176" y="99997"/>
                  <a:pt x="630841" y="107617"/>
                  <a:pt x="630841" y="107617"/>
                </a:cubicBezTo>
                <a:cubicBezTo>
                  <a:pt x="630841" y="107617"/>
                  <a:pt x="635984" y="65898"/>
                  <a:pt x="598361" y="47705"/>
                </a:cubicBezTo>
                <a:cubicBezTo>
                  <a:pt x="557879" y="28179"/>
                  <a:pt x="526256" y="59421"/>
                  <a:pt x="526256" y="59421"/>
                </a:cubicBezTo>
                <a:cubicBezTo>
                  <a:pt x="525970" y="59611"/>
                  <a:pt x="521113" y="4557"/>
                  <a:pt x="451009" y="271"/>
                </a:cubicBezTo>
                <a:close/>
              </a:path>
            </a:pathLst>
          </a:custGeom>
          <a:solidFill>
            <a:schemeClr val="accent2"/>
          </a:solidFill>
          <a:ln>
            <a:noFill/>
          </a:ln>
          <a:effectLst>
            <a:outerShdw blurRad="142875"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64" name="Google Shape;764;p11"/>
          <p:cNvSpPr/>
          <p:nvPr/>
        </p:nvSpPr>
        <p:spPr>
          <a:xfrm>
            <a:off x="468" y="5968607"/>
            <a:ext cx="3849395" cy="889370"/>
          </a:xfrm>
          <a:custGeom>
            <a:rect b="b" l="l" r="r" t="t"/>
            <a:pathLst>
              <a:path extrusionOk="0" h="190138" w="822960">
                <a:moveTo>
                  <a:pt x="0" y="128321"/>
                </a:moveTo>
                <a:cubicBezTo>
                  <a:pt x="0" y="128321"/>
                  <a:pt x="23431" y="92317"/>
                  <a:pt x="61055" y="85364"/>
                </a:cubicBezTo>
                <a:cubicBezTo>
                  <a:pt x="101918" y="77744"/>
                  <a:pt x="152210" y="110891"/>
                  <a:pt x="152210" y="110891"/>
                </a:cubicBezTo>
                <a:cubicBezTo>
                  <a:pt x="152210" y="110891"/>
                  <a:pt x="174784" y="70886"/>
                  <a:pt x="203740" y="62313"/>
                </a:cubicBezTo>
                <a:cubicBezTo>
                  <a:pt x="248793" y="49074"/>
                  <a:pt x="277654" y="79554"/>
                  <a:pt x="277654" y="79554"/>
                </a:cubicBezTo>
                <a:cubicBezTo>
                  <a:pt x="277654" y="79554"/>
                  <a:pt x="290703" y="64409"/>
                  <a:pt x="314516" y="65457"/>
                </a:cubicBezTo>
                <a:cubicBezTo>
                  <a:pt x="338328" y="66504"/>
                  <a:pt x="350996" y="76791"/>
                  <a:pt x="350996" y="76791"/>
                </a:cubicBezTo>
                <a:cubicBezTo>
                  <a:pt x="350996" y="76791"/>
                  <a:pt x="352139" y="66028"/>
                  <a:pt x="363093" y="60789"/>
                </a:cubicBezTo>
                <a:cubicBezTo>
                  <a:pt x="373285" y="56027"/>
                  <a:pt x="383000" y="61266"/>
                  <a:pt x="383000" y="61266"/>
                </a:cubicBezTo>
                <a:cubicBezTo>
                  <a:pt x="383000" y="61266"/>
                  <a:pt x="397288" y="-5029"/>
                  <a:pt x="463391" y="305"/>
                </a:cubicBezTo>
                <a:cubicBezTo>
                  <a:pt x="525209" y="5259"/>
                  <a:pt x="529114" y="73077"/>
                  <a:pt x="529114" y="73077"/>
                </a:cubicBezTo>
                <a:cubicBezTo>
                  <a:pt x="529114" y="73077"/>
                  <a:pt x="542354" y="67457"/>
                  <a:pt x="555974" y="70791"/>
                </a:cubicBezTo>
                <a:cubicBezTo>
                  <a:pt x="569881" y="74315"/>
                  <a:pt x="576167" y="81268"/>
                  <a:pt x="576167" y="81268"/>
                </a:cubicBezTo>
                <a:cubicBezTo>
                  <a:pt x="576167" y="81268"/>
                  <a:pt x="600647" y="53550"/>
                  <a:pt x="626840" y="60504"/>
                </a:cubicBezTo>
                <a:cubicBezTo>
                  <a:pt x="661226" y="69743"/>
                  <a:pt x="664750" y="102985"/>
                  <a:pt x="664750" y="102985"/>
                </a:cubicBezTo>
                <a:cubicBezTo>
                  <a:pt x="664750" y="102985"/>
                  <a:pt x="693992" y="90221"/>
                  <a:pt x="715518" y="106319"/>
                </a:cubicBezTo>
                <a:cubicBezTo>
                  <a:pt x="743140" y="126893"/>
                  <a:pt x="733520" y="161945"/>
                  <a:pt x="733520" y="161945"/>
                </a:cubicBezTo>
                <a:cubicBezTo>
                  <a:pt x="733520" y="161945"/>
                  <a:pt x="745236" y="160516"/>
                  <a:pt x="754475" y="169565"/>
                </a:cubicBezTo>
                <a:cubicBezTo>
                  <a:pt x="761810" y="176804"/>
                  <a:pt x="763810" y="186329"/>
                  <a:pt x="763810" y="186329"/>
                </a:cubicBezTo>
                <a:cubicBezTo>
                  <a:pt x="763810" y="186329"/>
                  <a:pt x="772478" y="177947"/>
                  <a:pt x="790004" y="176709"/>
                </a:cubicBezTo>
                <a:cubicBezTo>
                  <a:pt x="807530" y="175470"/>
                  <a:pt x="822960" y="190139"/>
                  <a:pt x="822960" y="190139"/>
                </a:cubicBezTo>
                <a:lnTo>
                  <a:pt x="0" y="190139"/>
                </a:lnTo>
                <a:lnTo>
                  <a:pt x="0" y="128321"/>
                </a:lnTo>
                <a:close/>
              </a:path>
            </a:pathLst>
          </a:custGeom>
          <a:solidFill>
            <a:schemeClr val="accent3"/>
          </a:solidFill>
          <a:ln>
            <a:noFill/>
          </a:ln>
          <a:effectLst>
            <a:outerShdw blurRad="142875"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65" name="Google Shape;765;p11"/>
          <p:cNvSpPr/>
          <p:nvPr/>
        </p:nvSpPr>
        <p:spPr>
          <a:xfrm>
            <a:off x="4009000" y="5968237"/>
            <a:ext cx="7896602" cy="888407"/>
          </a:xfrm>
          <a:custGeom>
            <a:rect b="b" l="l" r="r" t="t"/>
            <a:pathLst>
              <a:path extrusionOk="0" h="189932" w="1688210">
                <a:moveTo>
                  <a:pt x="1316546" y="99"/>
                </a:moveTo>
                <a:cubicBezTo>
                  <a:pt x="1260539" y="2957"/>
                  <a:pt x="1247965" y="61250"/>
                  <a:pt x="1247965" y="61250"/>
                </a:cubicBezTo>
                <a:cubicBezTo>
                  <a:pt x="1247965" y="61250"/>
                  <a:pt x="1238250" y="55916"/>
                  <a:pt x="1228058" y="60774"/>
                </a:cubicBezTo>
                <a:cubicBezTo>
                  <a:pt x="1217009" y="65917"/>
                  <a:pt x="1215962" y="76680"/>
                  <a:pt x="1215962" y="76680"/>
                </a:cubicBezTo>
                <a:cubicBezTo>
                  <a:pt x="1215962" y="76680"/>
                  <a:pt x="1203293" y="66488"/>
                  <a:pt x="1179481" y="65441"/>
                </a:cubicBezTo>
                <a:cubicBezTo>
                  <a:pt x="1155668" y="64393"/>
                  <a:pt x="1142619" y="79537"/>
                  <a:pt x="1142619" y="79537"/>
                </a:cubicBezTo>
                <a:cubicBezTo>
                  <a:pt x="1142619" y="79537"/>
                  <a:pt x="1113758" y="49058"/>
                  <a:pt x="1068705" y="62297"/>
                </a:cubicBezTo>
                <a:cubicBezTo>
                  <a:pt x="1039749" y="70775"/>
                  <a:pt x="1017175" y="110780"/>
                  <a:pt x="1017175" y="110780"/>
                </a:cubicBezTo>
                <a:cubicBezTo>
                  <a:pt x="1017175" y="110780"/>
                  <a:pt x="966788" y="77728"/>
                  <a:pt x="925925" y="85348"/>
                </a:cubicBezTo>
                <a:cubicBezTo>
                  <a:pt x="900874" y="90015"/>
                  <a:pt x="882872" y="107065"/>
                  <a:pt x="873157" y="118304"/>
                </a:cubicBezTo>
                <a:cubicBezTo>
                  <a:pt x="873157" y="118304"/>
                  <a:pt x="873538" y="82109"/>
                  <a:pt x="843439" y="69727"/>
                </a:cubicBezTo>
                <a:cubicBezTo>
                  <a:pt x="808291" y="55344"/>
                  <a:pt x="779812" y="77633"/>
                  <a:pt x="779812" y="77633"/>
                </a:cubicBezTo>
                <a:cubicBezTo>
                  <a:pt x="779812" y="77633"/>
                  <a:pt x="770572" y="60392"/>
                  <a:pt x="745617" y="55439"/>
                </a:cubicBezTo>
                <a:cubicBezTo>
                  <a:pt x="717518" y="49820"/>
                  <a:pt x="703231" y="68774"/>
                  <a:pt x="703231" y="68774"/>
                </a:cubicBezTo>
                <a:cubicBezTo>
                  <a:pt x="703231" y="68774"/>
                  <a:pt x="687705" y="27150"/>
                  <a:pt x="646176" y="39533"/>
                </a:cubicBezTo>
                <a:cubicBezTo>
                  <a:pt x="600265" y="53249"/>
                  <a:pt x="610362" y="93444"/>
                  <a:pt x="610362" y="93444"/>
                </a:cubicBezTo>
                <a:cubicBezTo>
                  <a:pt x="610362" y="93444"/>
                  <a:pt x="595693" y="88682"/>
                  <a:pt x="586550" y="95349"/>
                </a:cubicBezTo>
                <a:cubicBezTo>
                  <a:pt x="577405" y="102017"/>
                  <a:pt x="574929" y="111732"/>
                  <a:pt x="574929" y="111732"/>
                </a:cubicBezTo>
                <a:cubicBezTo>
                  <a:pt x="574929" y="111732"/>
                  <a:pt x="561594" y="105827"/>
                  <a:pt x="553784" y="106017"/>
                </a:cubicBezTo>
                <a:cubicBezTo>
                  <a:pt x="541496" y="106398"/>
                  <a:pt x="530447" y="116304"/>
                  <a:pt x="530447" y="116304"/>
                </a:cubicBezTo>
                <a:cubicBezTo>
                  <a:pt x="530447" y="116304"/>
                  <a:pt x="530352" y="91349"/>
                  <a:pt x="512064" y="80204"/>
                </a:cubicBezTo>
                <a:cubicBezTo>
                  <a:pt x="487680" y="65441"/>
                  <a:pt x="464630" y="75728"/>
                  <a:pt x="464630" y="75728"/>
                </a:cubicBezTo>
                <a:cubicBezTo>
                  <a:pt x="464630" y="75728"/>
                  <a:pt x="454438" y="38961"/>
                  <a:pt x="419957" y="36485"/>
                </a:cubicBezTo>
                <a:cubicBezTo>
                  <a:pt x="379190" y="33627"/>
                  <a:pt x="371189" y="70299"/>
                  <a:pt x="371189" y="70299"/>
                </a:cubicBezTo>
                <a:cubicBezTo>
                  <a:pt x="371189" y="70299"/>
                  <a:pt x="366427" y="58773"/>
                  <a:pt x="353854" y="55630"/>
                </a:cubicBezTo>
                <a:cubicBezTo>
                  <a:pt x="341376" y="52487"/>
                  <a:pt x="328613" y="60678"/>
                  <a:pt x="328613" y="60678"/>
                </a:cubicBezTo>
                <a:cubicBezTo>
                  <a:pt x="328613" y="60678"/>
                  <a:pt x="304229" y="21721"/>
                  <a:pt x="258318" y="16673"/>
                </a:cubicBezTo>
                <a:cubicBezTo>
                  <a:pt x="251746" y="15911"/>
                  <a:pt x="244792" y="15911"/>
                  <a:pt x="237363" y="16768"/>
                </a:cubicBezTo>
                <a:cubicBezTo>
                  <a:pt x="167164" y="24959"/>
                  <a:pt x="161544" y="96397"/>
                  <a:pt x="161544" y="96397"/>
                </a:cubicBezTo>
                <a:cubicBezTo>
                  <a:pt x="161544" y="96397"/>
                  <a:pt x="139922" y="87062"/>
                  <a:pt x="123730" y="98397"/>
                </a:cubicBezTo>
                <a:cubicBezTo>
                  <a:pt x="113062" y="105827"/>
                  <a:pt x="109538" y="123162"/>
                  <a:pt x="109538" y="123162"/>
                </a:cubicBezTo>
                <a:cubicBezTo>
                  <a:pt x="109538" y="123162"/>
                  <a:pt x="87439" y="112399"/>
                  <a:pt x="66104" y="129163"/>
                </a:cubicBezTo>
                <a:cubicBezTo>
                  <a:pt x="48958" y="142593"/>
                  <a:pt x="50768" y="161548"/>
                  <a:pt x="50768" y="161548"/>
                </a:cubicBezTo>
                <a:cubicBezTo>
                  <a:pt x="50768" y="161548"/>
                  <a:pt x="30671" y="156595"/>
                  <a:pt x="19050" y="163072"/>
                </a:cubicBezTo>
                <a:cubicBezTo>
                  <a:pt x="7429" y="169549"/>
                  <a:pt x="0" y="189932"/>
                  <a:pt x="0" y="189932"/>
                </a:cubicBezTo>
                <a:lnTo>
                  <a:pt x="1688211" y="189932"/>
                </a:lnTo>
                <a:cubicBezTo>
                  <a:pt x="1688211" y="189932"/>
                  <a:pt x="1672876" y="175264"/>
                  <a:pt x="1655255" y="176502"/>
                </a:cubicBezTo>
                <a:cubicBezTo>
                  <a:pt x="1637729" y="177740"/>
                  <a:pt x="1629061" y="186122"/>
                  <a:pt x="1629061" y="186122"/>
                </a:cubicBezTo>
                <a:cubicBezTo>
                  <a:pt x="1629061" y="186122"/>
                  <a:pt x="1627061" y="176597"/>
                  <a:pt x="1619726" y="169454"/>
                </a:cubicBezTo>
                <a:cubicBezTo>
                  <a:pt x="1610487" y="160405"/>
                  <a:pt x="1598771" y="161834"/>
                  <a:pt x="1598771" y="161834"/>
                </a:cubicBezTo>
                <a:cubicBezTo>
                  <a:pt x="1598771" y="161834"/>
                  <a:pt x="1608296" y="126877"/>
                  <a:pt x="1580674" y="106303"/>
                </a:cubicBezTo>
                <a:cubicBezTo>
                  <a:pt x="1559052" y="90206"/>
                  <a:pt x="1529906" y="102874"/>
                  <a:pt x="1529906" y="102874"/>
                </a:cubicBezTo>
                <a:cubicBezTo>
                  <a:pt x="1529906" y="102874"/>
                  <a:pt x="1526381" y="69632"/>
                  <a:pt x="1491996" y="60487"/>
                </a:cubicBezTo>
                <a:cubicBezTo>
                  <a:pt x="1465802" y="53534"/>
                  <a:pt x="1441323" y="81252"/>
                  <a:pt x="1441323" y="81252"/>
                </a:cubicBezTo>
                <a:cubicBezTo>
                  <a:pt x="1441323" y="81252"/>
                  <a:pt x="1435037" y="74203"/>
                  <a:pt x="1421130" y="70775"/>
                </a:cubicBezTo>
                <a:cubicBezTo>
                  <a:pt x="1407605" y="67345"/>
                  <a:pt x="1394365" y="73061"/>
                  <a:pt x="1394365" y="73061"/>
                </a:cubicBezTo>
                <a:cubicBezTo>
                  <a:pt x="1394365" y="73061"/>
                  <a:pt x="1390364" y="5243"/>
                  <a:pt x="1328642" y="290"/>
                </a:cubicBezTo>
                <a:cubicBezTo>
                  <a:pt x="1324261" y="4"/>
                  <a:pt x="1320260" y="-91"/>
                  <a:pt x="1316546" y="99"/>
                </a:cubicBezTo>
                <a:close/>
              </a:path>
            </a:pathLst>
          </a:custGeom>
          <a:solidFill>
            <a:schemeClr val="accent3"/>
          </a:solidFill>
          <a:ln>
            <a:noFill/>
          </a:ln>
          <a:effectLst>
            <a:outerShdw blurRad="142875"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66" name="Google Shape;766;p11"/>
          <p:cNvSpPr txBox="1"/>
          <p:nvPr>
            <p:ph idx="1" type="subTitle"/>
          </p:nvPr>
        </p:nvSpPr>
        <p:spPr>
          <a:xfrm>
            <a:off x="415600" y="2316000"/>
            <a:ext cx="1997700" cy="6069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2200"/>
              <a:buNone/>
              <a:defRPr b="1" sz="2200"/>
            </a:lvl1pPr>
            <a:lvl2pPr lvl="1" rtl="0" algn="ctr">
              <a:spcBef>
                <a:spcPts val="0"/>
              </a:spcBef>
              <a:spcAft>
                <a:spcPts val="0"/>
              </a:spcAft>
              <a:buSzPts val="2200"/>
              <a:buNone/>
              <a:defRPr b="1" sz="2200"/>
            </a:lvl2pPr>
            <a:lvl3pPr lvl="2" rtl="0" algn="ctr">
              <a:spcBef>
                <a:spcPts val="2100"/>
              </a:spcBef>
              <a:spcAft>
                <a:spcPts val="0"/>
              </a:spcAft>
              <a:buSzPts val="2200"/>
              <a:buNone/>
              <a:defRPr b="1" sz="2200"/>
            </a:lvl3pPr>
            <a:lvl4pPr lvl="3" rtl="0" algn="ctr">
              <a:spcBef>
                <a:spcPts val="2100"/>
              </a:spcBef>
              <a:spcAft>
                <a:spcPts val="0"/>
              </a:spcAft>
              <a:buSzPts val="2200"/>
              <a:buNone/>
              <a:defRPr b="1" sz="2200"/>
            </a:lvl4pPr>
            <a:lvl5pPr lvl="4" rtl="0" algn="ctr">
              <a:spcBef>
                <a:spcPts val="2100"/>
              </a:spcBef>
              <a:spcAft>
                <a:spcPts val="0"/>
              </a:spcAft>
              <a:buSzPts val="2200"/>
              <a:buNone/>
              <a:defRPr b="1" sz="2200"/>
            </a:lvl5pPr>
            <a:lvl6pPr lvl="5" rtl="0" algn="ctr">
              <a:spcBef>
                <a:spcPts val="2100"/>
              </a:spcBef>
              <a:spcAft>
                <a:spcPts val="0"/>
              </a:spcAft>
              <a:buSzPts val="2200"/>
              <a:buNone/>
              <a:defRPr b="1" sz="2200"/>
            </a:lvl6pPr>
            <a:lvl7pPr lvl="6" rtl="0" algn="ctr">
              <a:spcBef>
                <a:spcPts val="2100"/>
              </a:spcBef>
              <a:spcAft>
                <a:spcPts val="0"/>
              </a:spcAft>
              <a:buSzPts val="2200"/>
              <a:buNone/>
              <a:defRPr b="1" sz="2200"/>
            </a:lvl7pPr>
            <a:lvl8pPr lvl="7" rtl="0" algn="ctr">
              <a:spcBef>
                <a:spcPts val="2100"/>
              </a:spcBef>
              <a:spcAft>
                <a:spcPts val="0"/>
              </a:spcAft>
              <a:buSzPts val="2200"/>
              <a:buNone/>
              <a:defRPr b="1" sz="2200"/>
            </a:lvl8pPr>
            <a:lvl9pPr lvl="8" rtl="0" algn="ctr">
              <a:spcBef>
                <a:spcPts val="2100"/>
              </a:spcBef>
              <a:spcAft>
                <a:spcPts val="2100"/>
              </a:spcAft>
              <a:buSzPts val="2200"/>
              <a:buNone/>
              <a:defRPr b="1" sz="2200"/>
            </a:lvl9pPr>
          </a:lstStyle>
          <a:p/>
        </p:txBody>
      </p:sp>
      <p:sp>
        <p:nvSpPr>
          <p:cNvPr id="767" name="Google Shape;767;p11"/>
          <p:cNvSpPr txBox="1"/>
          <p:nvPr>
            <p:ph idx="2" type="subTitle"/>
          </p:nvPr>
        </p:nvSpPr>
        <p:spPr>
          <a:xfrm>
            <a:off x="2775377" y="2316000"/>
            <a:ext cx="1997700" cy="6069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2200"/>
              <a:buNone/>
              <a:defRPr b="1" sz="2200"/>
            </a:lvl1pPr>
            <a:lvl2pPr lvl="1" rtl="0" algn="ctr">
              <a:spcBef>
                <a:spcPts val="0"/>
              </a:spcBef>
              <a:spcAft>
                <a:spcPts val="0"/>
              </a:spcAft>
              <a:buSzPts val="2200"/>
              <a:buNone/>
              <a:defRPr b="1" sz="2200"/>
            </a:lvl2pPr>
            <a:lvl3pPr lvl="2" rtl="0" algn="ctr">
              <a:spcBef>
                <a:spcPts val="2100"/>
              </a:spcBef>
              <a:spcAft>
                <a:spcPts val="0"/>
              </a:spcAft>
              <a:buSzPts val="2200"/>
              <a:buNone/>
              <a:defRPr b="1" sz="2200"/>
            </a:lvl3pPr>
            <a:lvl4pPr lvl="3" rtl="0" algn="ctr">
              <a:spcBef>
                <a:spcPts val="2100"/>
              </a:spcBef>
              <a:spcAft>
                <a:spcPts val="0"/>
              </a:spcAft>
              <a:buSzPts val="2200"/>
              <a:buNone/>
              <a:defRPr b="1" sz="2200"/>
            </a:lvl4pPr>
            <a:lvl5pPr lvl="4" rtl="0" algn="ctr">
              <a:spcBef>
                <a:spcPts val="2100"/>
              </a:spcBef>
              <a:spcAft>
                <a:spcPts val="0"/>
              </a:spcAft>
              <a:buSzPts val="2200"/>
              <a:buNone/>
              <a:defRPr b="1" sz="2200"/>
            </a:lvl5pPr>
            <a:lvl6pPr lvl="5" rtl="0" algn="ctr">
              <a:spcBef>
                <a:spcPts val="2100"/>
              </a:spcBef>
              <a:spcAft>
                <a:spcPts val="0"/>
              </a:spcAft>
              <a:buSzPts val="2200"/>
              <a:buNone/>
              <a:defRPr b="1" sz="2200"/>
            </a:lvl6pPr>
            <a:lvl7pPr lvl="6" rtl="0" algn="ctr">
              <a:spcBef>
                <a:spcPts val="2100"/>
              </a:spcBef>
              <a:spcAft>
                <a:spcPts val="0"/>
              </a:spcAft>
              <a:buSzPts val="2200"/>
              <a:buNone/>
              <a:defRPr b="1" sz="2200"/>
            </a:lvl7pPr>
            <a:lvl8pPr lvl="7" rtl="0" algn="ctr">
              <a:spcBef>
                <a:spcPts val="2100"/>
              </a:spcBef>
              <a:spcAft>
                <a:spcPts val="0"/>
              </a:spcAft>
              <a:buSzPts val="2200"/>
              <a:buNone/>
              <a:defRPr b="1" sz="2200"/>
            </a:lvl8pPr>
            <a:lvl9pPr lvl="8" rtl="0" algn="ctr">
              <a:spcBef>
                <a:spcPts val="2100"/>
              </a:spcBef>
              <a:spcAft>
                <a:spcPts val="2100"/>
              </a:spcAft>
              <a:buSzPts val="2200"/>
              <a:buNone/>
              <a:defRPr b="1" sz="2200"/>
            </a:lvl9pPr>
          </a:lstStyle>
          <a:p/>
        </p:txBody>
      </p:sp>
      <p:sp>
        <p:nvSpPr>
          <p:cNvPr id="768" name="Google Shape;768;p11"/>
          <p:cNvSpPr txBox="1"/>
          <p:nvPr>
            <p:ph idx="3" type="subTitle"/>
          </p:nvPr>
        </p:nvSpPr>
        <p:spPr>
          <a:xfrm>
            <a:off x="5135153" y="2316000"/>
            <a:ext cx="1997700" cy="6069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2200"/>
              <a:buNone/>
              <a:defRPr b="1" sz="2200"/>
            </a:lvl1pPr>
            <a:lvl2pPr lvl="1" rtl="0" algn="ctr">
              <a:spcBef>
                <a:spcPts val="0"/>
              </a:spcBef>
              <a:spcAft>
                <a:spcPts val="0"/>
              </a:spcAft>
              <a:buSzPts val="2200"/>
              <a:buNone/>
              <a:defRPr b="1" sz="2200"/>
            </a:lvl2pPr>
            <a:lvl3pPr lvl="2" rtl="0" algn="ctr">
              <a:spcBef>
                <a:spcPts val="2100"/>
              </a:spcBef>
              <a:spcAft>
                <a:spcPts val="0"/>
              </a:spcAft>
              <a:buSzPts val="2200"/>
              <a:buNone/>
              <a:defRPr b="1" sz="2200"/>
            </a:lvl3pPr>
            <a:lvl4pPr lvl="3" rtl="0" algn="ctr">
              <a:spcBef>
                <a:spcPts val="2100"/>
              </a:spcBef>
              <a:spcAft>
                <a:spcPts val="0"/>
              </a:spcAft>
              <a:buSzPts val="2200"/>
              <a:buNone/>
              <a:defRPr b="1" sz="2200"/>
            </a:lvl4pPr>
            <a:lvl5pPr lvl="4" rtl="0" algn="ctr">
              <a:spcBef>
                <a:spcPts val="2100"/>
              </a:spcBef>
              <a:spcAft>
                <a:spcPts val="0"/>
              </a:spcAft>
              <a:buSzPts val="2200"/>
              <a:buNone/>
              <a:defRPr b="1" sz="2200"/>
            </a:lvl5pPr>
            <a:lvl6pPr lvl="5" rtl="0" algn="ctr">
              <a:spcBef>
                <a:spcPts val="2100"/>
              </a:spcBef>
              <a:spcAft>
                <a:spcPts val="0"/>
              </a:spcAft>
              <a:buSzPts val="2200"/>
              <a:buNone/>
              <a:defRPr b="1" sz="2200"/>
            </a:lvl6pPr>
            <a:lvl7pPr lvl="6" rtl="0" algn="ctr">
              <a:spcBef>
                <a:spcPts val="2100"/>
              </a:spcBef>
              <a:spcAft>
                <a:spcPts val="0"/>
              </a:spcAft>
              <a:buSzPts val="2200"/>
              <a:buNone/>
              <a:defRPr b="1" sz="2200"/>
            </a:lvl7pPr>
            <a:lvl8pPr lvl="7" rtl="0" algn="ctr">
              <a:spcBef>
                <a:spcPts val="2100"/>
              </a:spcBef>
              <a:spcAft>
                <a:spcPts val="0"/>
              </a:spcAft>
              <a:buSzPts val="2200"/>
              <a:buNone/>
              <a:defRPr b="1" sz="2200"/>
            </a:lvl8pPr>
            <a:lvl9pPr lvl="8" rtl="0" algn="ctr">
              <a:spcBef>
                <a:spcPts val="2100"/>
              </a:spcBef>
              <a:spcAft>
                <a:spcPts val="2100"/>
              </a:spcAft>
              <a:buSzPts val="2200"/>
              <a:buNone/>
              <a:defRPr b="1" sz="2200"/>
            </a:lvl9pPr>
          </a:lstStyle>
          <a:p/>
        </p:txBody>
      </p:sp>
      <p:sp>
        <p:nvSpPr>
          <p:cNvPr id="769" name="Google Shape;769;p11"/>
          <p:cNvSpPr txBox="1"/>
          <p:nvPr>
            <p:ph idx="4" type="subTitle"/>
          </p:nvPr>
        </p:nvSpPr>
        <p:spPr>
          <a:xfrm>
            <a:off x="7494930" y="2316000"/>
            <a:ext cx="1997700" cy="6069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2200"/>
              <a:buNone/>
              <a:defRPr b="1" sz="2200"/>
            </a:lvl1pPr>
            <a:lvl2pPr lvl="1" rtl="0" algn="ctr">
              <a:spcBef>
                <a:spcPts val="0"/>
              </a:spcBef>
              <a:spcAft>
                <a:spcPts val="0"/>
              </a:spcAft>
              <a:buSzPts val="2200"/>
              <a:buNone/>
              <a:defRPr b="1" sz="2200"/>
            </a:lvl2pPr>
            <a:lvl3pPr lvl="2" rtl="0" algn="ctr">
              <a:spcBef>
                <a:spcPts val="2100"/>
              </a:spcBef>
              <a:spcAft>
                <a:spcPts val="0"/>
              </a:spcAft>
              <a:buSzPts val="2200"/>
              <a:buNone/>
              <a:defRPr b="1" sz="2200"/>
            </a:lvl3pPr>
            <a:lvl4pPr lvl="3" rtl="0" algn="ctr">
              <a:spcBef>
                <a:spcPts val="2100"/>
              </a:spcBef>
              <a:spcAft>
                <a:spcPts val="0"/>
              </a:spcAft>
              <a:buSzPts val="2200"/>
              <a:buNone/>
              <a:defRPr b="1" sz="2200"/>
            </a:lvl4pPr>
            <a:lvl5pPr lvl="4" rtl="0" algn="ctr">
              <a:spcBef>
                <a:spcPts val="2100"/>
              </a:spcBef>
              <a:spcAft>
                <a:spcPts val="0"/>
              </a:spcAft>
              <a:buSzPts val="2200"/>
              <a:buNone/>
              <a:defRPr b="1" sz="2200"/>
            </a:lvl5pPr>
            <a:lvl6pPr lvl="5" rtl="0" algn="ctr">
              <a:spcBef>
                <a:spcPts val="2100"/>
              </a:spcBef>
              <a:spcAft>
                <a:spcPts val="0"/>
              </a:spcAft>
              <a:buSzPts val="2200"/>
              <a:buNone/>
              <a:defRPr b="1" sz="2200"/>
            </a:lvl6pPr>
            <a:lvl7pPr lvl="6" rtl="0" algn="ctr">
              <a:spcBef>
                <a:spcPts val="2100"/>
              </a:spcBef>
              <a:spcAft>
                <a:spcPts val="0"/>
              </a:spcAft>
              <a:buSzPts val="2200"/>
              <a:buNone/>
              <a:defRPr b="1" sz="2200"/>
            </a:lvl7pPr>
            <a:lvl8pPr lvl="7" rtl="0" algn="ctr">
              <a:spcBef>
                <a:spcPts val="2100"/>
              </a:spcBef>
              <a:spcAft>
                <a:spcPts val="0"/>
              </a:spcAft>
              <a:buSzPts val="2200"/>
              <a:buNone/>
              <a:defRPr b="1" sz="2200"/>
            </a:lvl8pPr>
            <a:lvl9pPr lvl="8" rtl="0" algn="ctr">
              <a:spcBef>
                <a:spcPts val="2100"/>
              </a:spcBef>
              <a:spcAft>
                <a:spcPts val="2100"/>
              </a:spcAft>
              <a:buSzPts val="2200"/>
              <a:buNone/>
              <a:defRPr b="1" sz="2200"/>
            </a:lvl9pPr>
          </a:lstStyle>
          <a:p/>
        </p:txBody>
      </p:sp>
      <p:sp>
        <p:nvSpPr>
          <p:cNvPr id="770" name="Google Shape;770;p11"/>
          <p:cNvSpPr txBox="1"/>
          <p:nvPr>
            <p:ph idx="5" type="subTitle"/>
          </p:nvPr>
        </p:nvSpPr>
        <p:spPr>
          <a:xfrm>
            <a:off x="9854707" y="2316000"/>
            <a:ext cx="1997700" cy="6069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2200"/>
              <a:buNone/>
              <a:defRPr b="1" sz="2200"/>
            </a:lvl1pPr>
            <a:lvl2pPr lvl="1" rtl="0" algn="ctr">
              <a:spcBef>
                <a:spcPts val="0"/>
              </a:spcBef>
              <a:spcAft>
                <a:spcPts val="0"/>
              </a:spcAft>
              <a:buSzPts val="2200"/>
              <a:buNone/>
              <a:defRPr b="1" sz="2200"/>
            </a:lvl2pPr>
            <a:lvl3pPr lvl="2" rtl="0" algn="ctr">
              <a:spcBef>
                <a:spcPts val="2100"/>
              </a:spcBef>
              <a:spcAft>
                <a:spcPts val="0"/>
              </a:spcAft>
              <a:buSzPts val="2200"/>
              <a:buNone/>
              <a:defRPr b="1" sz="2200"/>
            </a:lvl3pPr>
            <a:lvl4pPr lvl="3" rtl="0" algn="ctr">
              <a:spcBef>
                <a:spcPts val="2100"/>
              </a:spcBef>
              <a:spcAft>
                <a:spcPts val="0"/>
              </a:spcAft>
              <a:buSzPts val="2200"/>
              <a:buNone/>
              <a:defRPr b="1" sz="2200"/>
            </a:lvl4pPr>
            <a:lvl5pPr lvl="4" rtl="0" algn="ctr">
              <a:spcBef>
                <a:spcPts val="2100"/>
              </a:spcBef>
              <a:spcAft>
                <a:spcPts val="0"/>
              </a:spcAft>
              <a:buSzPts val="2200"/>
              <a:buNone/>
              <a:defRPr b="1" sz="2200"/>
            </a:lvl5pPr>
            <a:lvl6pPr lvl="5" rtl="0" algn="ctr">
              <a:spcBef>
                <a:spcPts val="2100"/>
              </a:spcBef>
              <a:spcAft>
                <a:spcPts val="0"/>
              </a:spcAft>
              <a:buSzPts val="2200"/>
              <a:buNone/>
              <a:defRPr b="1" sz="2200"/>
            </a:lvl6pPr>
            <a:lvl7pPr lvl="6" rtl="0" algn="ctr">
              <a:spcBef>
                <a:spcPts val="2100"/>
              </a:spcBef>
              <a:spcAft>
                <a:spcPts val="0"/>
              </a:spcAft>
              <a:buSzPts val="2200"/>
              <a:buNone/>
              <a:defRPr b="1" sz="2200"/>
            </a:lvl7pPr>
            <a:lvl8pPr lvl="7" rtl="0" algn="ctr">
              <a:spcBef>
                <a:spcPts val="2100"/>
              </a:spcBef>
              <a:spcAft>
                <a:spcPts val="0"/>
              </a:spcAft>
              <a:buSzPts val="2200"/>
              <a:buNone/>
              <a:defRPr b="1" sz="2200"/>
            </a:lvl8pPr>
            <a:lvl9pPr lvl="8" rtl="0" algn="ctr">
              <a:spcBef>
                <a:spcPts val="2100"/>
              </a:spcBef>
              <a:spcAft>
                <a:spcPts val="2100"/>
              </a:spcAft>
              <a:buSzPts val="2200"/>
              <a:buNone/>
              <a:defRPr b="1" sz="2200"/>
            </a:lvl9pPr>
          </a:lstStyle>
          <a:p/>
        </p:txBody>
      </p:sp>
      <p:sp>
        <p:nvSpPr>
          <p:cNvPr id="771" name="Google Shape;771;p11"/>
          <p:cNvSpPr txBox="1"/>
          <p:nvPr>
            <p:ph type="title"/>
          </p:nvPr>
        </p:nvSpPr>
        <p:spPr>
          <a:xfrm>
            <a:off x="415600" y="517167"/>
            <a:ext cx="11360700" cy="763500"/>
          </a:xfrm>
          <a:prstGeom prst="rect">
            <a:avLst/>
          </a:prstGeom>
        </p:spPr>
        <p:txBody>
          <a:bodyPr anchorCtr="0" anchor="ctr"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4000"/>
              <a:buFont typeface="Aldrich"/>
              <a:buNone/>
              <a:defRPr/>
            </a:lvl1pPr>
            <a:lvl2pPr lvl="1"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772" name="Google Shape;772;p11"/>
          <p:cNvSpPr txBox="1"/>
          <p:nvPr>
            <p:ph idx="6" type="body"/>
          </p:nvPr>
        </p:nvSpPr>
        <p:spPr>
          <a:xfrm>
            <a:off x="415600" y="3238625"/>
            <a:ext cx="1997700" cy="2330100"/>
          </a:xfrm>
          <a:prstGeom prst="rect">
            <a:avLst/>
          </a:prstGeom>
        </p:spPr>
        <p:txBody>
          <a:bodyPr anchorCtr="0" anchor="t" bIns="121900" lIns="121900" spcFirstLastPara="1" rIns="121900" wrap="square" tIns="121900">
            <a:noAutofit/>
          </a:bodyPr>
          <a:lstStyle>
            <a:lvl1pPr indent="-330200" lvl="0" marL="457200">
              <a:spcBef>
                <a:spcPts val="0"/>
              </a:spcBef>
              <a:spcAft>
                <a:spcPts val="0"/>
              </a:spcAft>
              <a:buSzPts val="1600"/>
              <a:buChar char="⬤"/>
              <a:defRPr sz="1600"/>
            </a:lvl1pPr>
            <a:lvl2pPr indent="-330200" lvl="1" marL="914400">
              <a:spcBef>
                <a:spcPts val="0"/>
              </a:spcBef>
              <a:spcAft>
                <a:spcPts val="0"/>
              </a:spcAft>
              <a:buSzPts val="1600"/>
              <a:buChar char="○"/>
              <a:defRPr sz="1600"/>
            </a:lvl2pPr>
            <a:lvl3pPr indent="-330200" lvl="2" marL="1371600">
              <a:spcBef>
                <a:spcPts val="2100"/>
              </a:spcBef>
              <a:spcAft>
                <a:spcPts val="0"/>
              </a:spcAft>
              <a:buSzPts val="1600"/>
              <a:buChar char="■"/>
              <a:defRPr sz="1600"/>
            </a:lvl3pPr>
            <a:lvl4pPr indent="-330200" lvl="3" marL="1828800">
              <a:spcBef>
                <a:spcPts val="2100"/>
              </a:spcBef>
              <a:spcAft>
                <a:spcPts val="0"/>
              </a:spcAft>
              <a:buSzPts val="1600"/>
              <a:buChar char="●"/>
              <a:defRPr sz="1600"/>
            </a:lvl4pPr>
            <a:lvl5pPr indent="-330200" lvl="4" marL="2286000">
              <a:spcBef>
                <a:spcPts val="2100"/>
              </a:spcBef>
              <a:spcAft>
                <a:spcPts val="0"/>
              </a:spcAft>
              <a:buSzPts val="1600"/>
              <a:buChar char="○"/>
              <a:defRPr sz="1600"/>
            </a:lvl5pPr>
            <a:lvl6pPr indent="-330200" lvl="5" marL="2743200">
              <a:spcBef>
                <a:spcPts val="2100"/>
              </a:spcBef>
              <a:spcAft>
                <a:spcPts val="0"/>
              </a:spcAft>
              <a:buSzPts val="1600"/>
              <a:buChar char="■"/>
              <a:defRPr sz="1600"/>
            </a:lvl6pPr>
            <a:lvl7pPr indent="-330200" lvl="6" marL="3200400">
              <a:spcBef>
                <a:spcPts val="2100"/>
              </a:spcBef>
              <a:spcAft>
                <a:spcPts val="0"/>
              </a:spcAft>
              <a:buSzPts val="1600"/>
              <a:buChar char="●"/>
              <a:defRPr sz="1600"/>
            </a:lvl7pPr>
            <a:lvl8pPr indent="-330200" lvl="7" marL="3657600">
              <a:spcBef>
                <a:spcPts val="2100"/>
              </a:spcBef>
              <a:spcAft>
                <a:spcPts val="0"/>
              </a:spcAft>
              <a:buSzPts val="1600"/>
              <a:buChar char="○"/>
              <a:defRPr sz="1600"/>
            </a:lvl8pPr>
            <a:lvl9pPr indent="-330200" lvl="8" marL="4114800">
              <a:spcBef>
                <a:spcPts val="2100"/>
              </a:spcBef>
              <a:spcAft>
                <a:spcPts val="2100"/>
              </a:spcAft>
              <a:buSzPts val="1600"/>
              <a:buChar char="■"/>
              <a:defRPr sz="1600"/>
            </a:lvl9pPr>
          </a:lstStyle>
          <a:p/>
        </p:txBody>
      </p:sp>
      <p:sp>
        <p:nvSpPr>
          <p:cNvPr id="773" name="Google Shape;773;p11"/>
          <p:cNvSpPr txBox="1"/>
          <p:nvPr>
            <p:ph idx="7" type="body"/>
          </p:nvPr>
        </p:nvSpPr>
        <p:spPr>
          <a:xfrm>
            <a:off x="2775375" y="3238625"/>
            <a:ext cx="1997700" cy="23301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774" name="Google Shape;774;p11"/>
          <p:cNvSpPr txBox="1"/>
          <p:nvPr>
            <p:ph idx="8" type="body"/>
          </p:nvPr>
        </p:nvSpPr>
        <p:spPr>
          <a:xfrm>
            <a:off x="5135150" y="3238625"/>
            <a:ext cx="1997700" cy="23301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775" name="Google Shape;775;p11"/>
          <p:cNvSpPr txBox="1"/>
          <p:nvPr>
            <p:ph idx="9" type="body"/>
          </p:nvPr>
        </p:nvSpPr>
        <p:spPr>
          <a:xfrm>
            <a:off x="7494925" y="3238625"/>
            <a:ext cx="1997700" cy="23301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776" name="Google Shape;776;p11"/>
          <p:cNvSpPr txBox="1"/>
          <p:nvPr>
            <p:ph idx="13" type="body"/>
          </p:nvPr>
        </p:nvSpPr>
        <p:spPr>
          <a:xfrm>
            <a:off x="9854700" y="3238625"/>
            <a:ext cx="1997700" cy="23301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777" name="Google Shape;777;p11"/>
          <p:cNvSpPr/>
          <p:nvPr/>
        </p:nvSpPr>
        <p:spPr>
          <a:xfrm rot="5400000">
            <a:off x="-462658" y="6119355"/>
            <a:ext cx="1131345" cy="114589"/>
          </a:xfrm>
          <a:custGeom>
            <a:rect b="b" l="l" r="r" t="t"/>
            <a:pathLst>
              <a:path extrusionOk="0" h="87640" w="919793">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1 Title and text left">
  <p:cSld name="CUSTOM_15">
    <p:spTree>
      <p:nvGrpSpPr>
        <p:cNvPr id="778" name="Shape 778"/>
        <p:cNvGrpSpPr/>
        <p:nvPr/>
      </p:nvGrpSpPr>
      <p:grpSpPr>
        <a:xfrm>
          <a:off x="0" y="0"/>
          <a:ext cx="0" cy="0"/>
          <a:chOff x="0" y="0"/>
          <a:chExt cx="0" cy="0"/>
        </a:xfrm>
      </p:grpSpPr>
      <p:sp>
        <p:nvSpPr>
          <p:cNvPr id="779" name="Google Shape;779;p12"/>
          <p:cNvSpPr/>
          <p:nvPr/>
        </p:nvSpPr>
        <p:spPr>
          <a:xfrm flipH="1">
            <a:off x="579" y="4919492"/>
            <a:ext cx="6493139" cy="1937934"/>
          </a:xfrm>
          <a:custGeom>
            <a:rect b="b" l="l" r="r" t="t"/>
            <a:pathLst>
              <a:path extrusionOk="0" h="421290" w="1411552">
                <a:moveTo>
                  <a:pt x="1411458" y="184690"/>
                </a:moveTo>
                <a:cubicBezTo>
                  <a:pt x="1411458" y="184690"/>
                  <a:pt x="1415553" y="91154"/>
                  <a:pt x="1341639" y="44863"/>
                </a:cubicBezTo>
                <a:cubicBezTo>
                  <a:pt x="1262296" y="-4858"/>
                  <a:pt x="1167617" y="63627"/>
                  <a:pt x="1167617" y="63627"/>
                </a:cubicBezTo>
                <a:cubicBezTo>
                  <a:pt x="1167617" y="63627"/>
                  <a:pt x="1143519" y="-4477"/>
                  <a:pt x="1072558" y="13526"/>
                </a:cubicBezTo>
                <a:cubicBezTo>
                  <a:pt x="1005121" y="30670"/>
                  <a:pt x="1007883" y="97822"/>
                  <a:pt x="1007883" y="97822"/>
                </a:cubicBezTo>
                <a:cubicBezTo>
                  <a:pt x="1007883" y="97822"/>
                  <a:pt x="983690" y="93154"/>
                  <a:pt x="961973" y="110014"/>
                </a:cubicBezTo>
                <a:cubicBezTo>
                  <a:pt x="937113" y="129254"/>
                  <a:pt x="933779" y="158591"/>
                  <a:pt x="933779" y="158591"/>
                </a:cubicBezTo>
                <a:cubicBezTo>
                  <a:pt x="933779" y="158591"/>
                  <a:pt x="927111" y="144399"/>
                  <a:pt x="914538" y="140018"/>
                </a:cubicBezTo>
                <a:cubicBezTo>
                  <a:pt x="898536" y="134493"/>
                  <a:pt x="881296" y="139732"/>
                  <a:pt x="881296" y="139732"/>
                </a:cubicBezTo>
                <a:cubicBezTo>
                  <a:pt x="881296" y="139732"/>
                  <a:pt x="875200" y="67818"/>
                  <a:pt x="818717" y="43339"/>
                </a:cubicBezTo>
                <a:cubicBezTo>
                  <a:pt x="749375" y="13240"/>
                  <a:pt x="703655" y="73343"/>
                  <a:pt x="703655" y="73343"/>
                </a:cubicBezTo>
                <a:cubicBezTo>
                  <a:pt x="703655" y="73343"/>
                  <a:pt x="692225" y="59722"/>
                  <a:pt x="682128" y="56483"/>
                </a:cubicBezTo>
                <a:cubicBezTo>
                  <a:pt x="669650" y="52483"/>
                  <a:pt x="652124" y="59341"/>
                  <a:pt x="652124" y="59341"/>
                </a:cubicBezTo>
                <a:cubicBezTo>
                  <a:pt x="652124" y="59341"/>
                  <a:pt x="611357" y="-6191"/>
                  <a:pt x="541158" y="476"/>
                </a:cubicBezTo>
                <a:cubicBezTo>
                  <a:pt x="456481" y="8477"/>
                  <a:pt x="437812" y="86487"/>
                  <a:pt x="437812" y="86487"/>
                </a:cubicBezTo>
                <a:cubicBezTo>
                  <a:pt x="437812" y="86487"/>
                  <a:pt x="419333" y="71057"/>
                  <a:pt x="395711" y="79248"/>
                </a:cubicBezTo>
                <a:cubicBezTo>
                  <a:pt x="372470" y="87344"/>
                  <a:pt x="364565" y="113538"/>
                  <a:pt x="364565" y="113538"/>
                </a:cubicBezTo>
                <a:cubicBezTo>
                  <a:pt x="364565" y="113538"/>
                  <a:pt x="322274" y="78867"/>
                  <a:pt x="272172" y="94869"/>
                </a:cubicBezTo>
                <a:cubicBezTo>
                  <a:pt x="222071" y="110871"/>
                  <a:pt x="212165" y="163830"/>
                  <a:pt x="212165" y="163830"/>
                </a:cubicBezTo>
                <a:cubicBezTo>
                  <a:pt x="212165" y="163830"/>
                  <a:pt x="164444" y="146494"/>
                  <a:pt x="126916" y="180308"/>
                </a:cubicBezTo>
                <a:cubicBezTo>
                  <a:pt x="89292" y="214122"/>
                  <a:pt x="111866" y="265176"/>
                  <a:pt x="111866" y="265176"/>
                </a:cubicBezTo>
                <a:cubicBezTo>
                  <a:pt x="111866" y="265176"/>
                  <a:pt x="44048" y="254508"/>
                  <a:pt x="22808" y="292036"/>
                </a:cubicBezTo>
                <a:cubicBezTo>
                  <a:pt x="-433" y="333185"/>
                  <a:pt x="22808" y="376523"/>
                  <a:pt x="22808" y="376523"/>
                </a:cubicBezTo>
                <a:cubicBezTo>
                  <a:pt x="22808" y="376523"/>
                  <a:pt x="4996" y="382524"/>
                  <a:pt x="1091" y="394335"/>
                </a:cubicBezTo>
                <a:cubicBezTo>
                  <a:pt x="-4148" y="410146"/>
                  <a:pt x="11187" y="421291"/>
                  <a:pt x="11187" y="421291"/>
                </a:cubicBezTo>
                <a:lnTo>
                  <a:pt x="1411553" y="421291"/>
                </a:lnTo>
                <a:lnTo>
                  <a:pt x="1411553" y="184690"/>
                </a:lnTo>
                <a:close/>
              </a:path>
            </a:pathLst>
          </a:custGeom>
          <a:solidFill>
            <a:schemeClr val="accent1"/>
          </a:solidFill>
          <a:ln>
            <a:noFill/>
          </a:ln>
          <a:effectLst>
            <a:outerShdw blurRad="142875"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780" name="Google Shape;780;p12"/>
          <p:cNvGrpSpPr/>
          <p:nvPr/>
        </p:nvGrpSpPr>
        <p:grpSpPr>
          <a:xfrm flipH="1" rot="-1036965">
            <a:off x="10110583" y="3128569"/>
            <a:ext cx="1391731" cy="1906370"/>
            <a:chOff x="1411154" y="1684073"/>
            <a:chExt cx="357855" cy="490196"/>
          </a:xfrm>
        </p:grpSpPr>
        <p:sp>
          <p:nvSpPr>
            <p:cNvPr id="781" name="Google Shape;781;p12"/>
            <p:cNvSpPr/>
            <p:nvPr/>
          </p:nvSpPr>
          <p:spPr>
            <a:xfrm>
              <a:off x="1411281" y="1684073"/>
              <a:ext cx="357728" cy="490196"/>
            </a:xfrm>
            <a:custGeom>
              <a:rect b="b" l="l" r="r" t="t"/>
              <a:pathLst>
                <a:path extrusionOk="0" h="490196" w="357728">
                  <a:moveTo>
                    <a:pt x="14091" y="327389"/>
                  </a:moveTo>
                  <a:cubicBezTo>
                    <a:pt x="-23437" y="194135"/>
                    <a:pt x="16568" y="24018"/>
                    <a:pt x="103531" y="2015"/>
                  </a:cubicBezTo>
                  <a:cubicBezTo>
                    <a:pt x="179731" y="-17320"/>
                    <a:pt x="308509" y="105552"/>
                    <a:pt x="346038" y="238807"/>
                  </a:cubicBezTo>
                  <a:cubicBezTo>
                    <a:pt x="383566" y="372062"/>
                    <a:pt x="326130" y="461692"/>
                    <a:pt x="239453" y="484647"/>
                  </a:cubicBezTo>
                  <a:cubicBezTo>
                    <a:pt x="152775" y="507507"/>
                    <a:pt x="51620" y="460644"/>
                    <a:pt x="14091" y="327389"/>
                  </a:cubicBezTo>
                  <a:close/>
                </a:path>
              </a:pathLst>
            </a:custGeom>
            <a:solidFill>
              <a:schemeClr val="accent4"/>
            </a:solidFill>
            <a:ln>
              <a:noFill/>
            </a:ln>
            <a:effectLst>
              <a:outerShdw blurRad="142875"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82" name="Google Shape;782;p12"/>
            <p:cNvSpPr/>
            <p:nvPr/>
          </p:nvSpPr>
          <p:spPr>
            <a:xfrm>
              <a:off x="1445660" y="1701900"/>
              <a:ext cx="162305" cy="50895"/>
            </a:xfrm>
            <a:custGeom>
              <a:rect b="b" l="l" r="r" t="t"/>
              <a:pathLst>
                <a:path extrusionOk="0" h="50895" w="162305">
                  <a:moveTo>
                    <a:pt x="145256" y="0"/>
                  </a:moveTo>
                  <a:cubicBezTo>
                    <a:pt x="131159" y="11525"/>
                    <a:pt x="114490" y="20479"/>
                    <a:pt x="94869" y="25622"/>
                  </a:cubicBezTo>
                  <a:cubicBezTo>
                    <a:pt x="65342" y="33433"/>
                    <a:pt x="36862" y="33623"/>
                    <a:pt x="10477" y="29051"/>
                  </a:cubicBezTo>
                  <a:cubicBezTo>
                    <a:pt x="6763" y="34480"/>
                    <a:pt x="3334" y="40196"/>
                    <a:pt x="0" y="46292"/>
                  </a:cubicBezTo>
                  <a:cubicBezTo>
                    <a:pt x="31051" y="52673"/>
                    <a:pt x="64865" y="52959"/>
                    <a:pt x="100013" y="43720"/>
                  </a:cubicBezTo>
                  <a:cubicBezTo>
                    <a:pt x="124682" y="37243"/>
                    <a:pt x="145256" y="25622"/>
                    <a:pt x="162306" y="10477"/>
                  </a:cubicBezTo>
                  <a:cubicBezTo>
                    <a:pt x="156686" y="6572"/>
                    <a:pt x="150971" y="3143"/>
                    <a:pt x="145256" y="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83" name="Google Shape;783;p12"/>
            <p:cNvSpPr/>
            <p:nvPr/>
          </p:nvSpPr>
          <p:spPr>
            <a:xfrm>
              <a:off x="1419085" y="1753049"/>
              <a:ext cx="250316" cy="82450"/>
            </a:xfrm>
            <a:custGeom>
              <a:rect b="b" l="l" r="r" t="t"/>
              <a:pathLst>
                <a:path extrusionOk="0" h="82450" w="250316">
                  <a:moveTo>
                    <a:pt x="237268" y="0"/>
                  </a:moveTo>
                  <a:cubicBezTo>
                    <a:pt x="233458" y="4477"/>
                    <a:pt x="229362" y="9049"/>
                    <a:pt x="224790" y="13335"/>
                  </a:cubicBezTo>
                  <a:cubicBezTo>
                    <a:pt x="202978" y="33909"/>
                    <a:pt x="175070" y="49244"/>
                    <a:pt x="140018" y="56959"/>
                  </a:cubicBezTo>
                  <a:cubicBezTo>
                    <a:pt x="97346" y="66294"/>
                    <a:pt x="56483" y="65532"/>
                    <a:pt x="19907" y="57912"/>
                  </a:cubicBezTo>
                  <a:cubicBezTo>
                    <a:pt x="14002" y="56674"/>
                    <a:pt x="9144" y="55150"/>
                    <a:pt x="4096" y="53721"/>
                  </a:cubicBezTo>
                  <a:cubicBezTo>
                    <a:pt x="2572" y="59627"/>
                    <a:pt x="1333" y="65818"/>
                    <a:pt x="0" y="72009"/>
                  </a:cubicBezTo>
                  <a:cubicBezTo>
                    <a:pt x="5048" y="73438"/>
                    <a:pt x="9906" y="74867"/>
                    <a:pt x="15812" y="76105"/>
                  </a:cubicBezTo>
                  <a:cubicBezTo>
                    <a:pt x="55054" y="84296"/>
                    <a:pt x="98584" y="85154"/>
                    <a:pt x="144304" y="75152"/>
                  </a:cubicBezTo>
                  <a:cubicBezTo>
                    <a:pt x="182975" y="66675"/>
                    <a:pt x="214122" y="49530"/>
                    <a:pt x="238316" y="26575"/>
                  </a:cubicBezTo>
                  <a:cubicBezTo>
                    <a:pt x="242792" y="22384"/>
                    <a:pt x="246602" y="18002"/>
                    <a:pt x="250317" y="13716"/>
                  </a:cubicBezTo>
                  <a:cubicBezTo>
                    <a:pt x="246126" y="8954"/>
                    <a:pt x="241649" y="4477"/>
                    <a:pt x="237268" y="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84" name="Google Shape;784;p12"/>
            <p:cNvSpPr/>
            <p:nvPr/>
          </p:nvSpPr>
          <p:spPr>
            <a:xfrm>
              <a:off x="1411154" y="1820962"/>
              <a:ext cx="310064" cy="107757"/>
            </a:xfrm>
            <a:custGeom>
              <a:rect b="b" l="l" r="r" t="t"/>
              <a:pathLst>
                <a:path extrusionOk="0" h="107757" w="310064">
                  <a:moveTo>
                    <a:pt x="299396" y="0"/>
                  </a:moveTo>
                  <a:cubicBezTo>
                    <a:pt x="298063" y="1905"/>
                    <a:pt x="297015" y="3715"/>
                    <a:pt x="295396" y="5810"/>
                  </a:cubicBezTo>
                  <a:cubicBezTo>
                    <a:pt x="286918" y="16954"/>
                    <a:pt x="275774" y="28194"/>
                    <a:pt x="261963" y="38767"/>
                  </a:cubicBezTo>
                  <a:cubicBezTo>
                    <a:pt x="237103" y="57721"/>
                    <a:pt x="205956" y="72104"/>
                    <a:pt x="168046" y="80105"/>
                  </a:cubicBezTo>
                  <a:cubicBezTo>
                    <a:pt x="112420" y="91916"/>
                    <a:pt x="60223" y="91059"/>
                    <a:pt x="14980" y="82677"/>
                  </a:cubicBezTo>
                  <a:cubicBezTo>
                    <a:pt x="9360" y="81629"/>
                    <a:pt x="4597" y="80486"/>
                    <a:pt x="25" y="79438"/>
                  </a:cubicBezTo>
                  <a:cubicBezTo>
                    <a:pt x="25" y="79438"/>
                    <a:pt x="25" y="79534"/>
                    <a:pt x="25" y="79534"/>
                  </a:cubicBezTo>
                  <a:cubicBezTo>
                    <a:pt x="-70" y="85630"/>
                    <a:pt x="121" y="91630"/>
                    <a:pt x="311" y="97726"/>
                  </a:cubicBezTo>
                  <a:cubicBezTo>
                    <a:pt x="311" y="98108"/>
                    <a:pt x="311" y="98393"/>
                    <a:pt x="311" y="98774"/>
                  </a:cubicBezTo>
                  <a:cubicBezTo>
                    <a:pt x="3931" y="99631"/>
                    <a:pt x="7169" y="100393"/>
                    <a:pt x="11360" y="101155"/>
                  </a:cubicBezTo>
                  <a:cubicBezTo>
                    <a:pt x="59080" y="110014"/>
                    <a:pt x="113944" y="110776"/>
                    <a:pt x="172237" y="98393"/>
                  </a:cubicBezTo>
                  <a:cubicBezTo>
                    <a:pt x="213004" y="89725"/>
                    <a:pt x="246723" y="74104"/>
                    <a:pt x="273869" y="53435"/>
                  </a:cubicBezTo>
                  <a:cubicBezTo>
                    <a:pt x="288728" y="42100"/>
                    <a:pt x="300634" y="30099"/>
                    <a:pt x="310064" y="17907"/>
                  </a:cubicBezTo>
                  <a:cubicBezTo>
                    <a:pt x="306730" y="11906"/>
                    <a:pt x="303111" y="5905"/>
                    <a:pt x="299396" y="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85" name="Google Shape;785;p12"/>
            <p:cNvSpPr/>
            <p:nvPr/>
          </p:nvSpPr>
          <p:spPr>
            <a:xfrm>
              <a:off x="1426134" y="1913736"/>
              <a:ext cx="333851" cy="120406"/>
            </a:xfrm>
            <a:custGeom>
              <a:rect b="b" l="l" r="r" t="t"/>
              <a:pathLst>
                <a:path extrusionOk="0" h="120406" w="333851">
                  <a:moveTo>
                    <a:pt x="328136" y="0"/>
                  </a:moveTo>
                  <a:cubicBezTo>
                    <a:pt x="320992" y="7715"/>
                    <a:pt x="312992" y="15430"/>
                    <a:pt x="303371" y="23050"/>
                  </a:cubicBezTo>
                  <a:cubicBezTo>
                    <a:pt x="275654" y="45148"/>
                    <a:pt x="240506" y="63722"/>
                    <a:pt x="196787" y="76962"/>
                  </a:cubicBezTo>
                  <a:cubicBezTo>
                    <a:pt x="130492" y="97060"/>
                    <a:pt x="67246" y="103537"/>
                    <a:pt x="12192" y="101155"/>
                  </a:cubicBezTo>
                  <a:cubicBezTo>
                    <a:pt x="7620" y="100965"/>
                    <a:pt x="4000" y="100584"/>
                    <a:pt x="0" y="100298"/>
                  </a:cubicBezTo>
                  <a:cubicBezTo>
                    <a:pt x="1905" y="106870"/>
                    <a:pt x="4000" y="113347"/>
                    <a:pt x="6191" y="119539"/>
                  </a:cubicBezTo>
                  <a:cubicBezTo>
                    <a:pt x="8001" y="119634"/>
                    <a:pt x="9334" y="119920"/>
                    <a:pt x="11239" y="119920"/>
                  </a:cubicBezTo>
                  <a:cubicBezTo>
                    <a:pt x="68389" y="122396"/>
                    <a:pt x="133826" y="115633"/>
                    <a:pt x="202406" y="94774"/>
                  </a:cubicBezTo>
                  <a:cubicBezTo>
                    <a:pt x="248412" y="80772"/>
                    <a:pt x="285845" y="61150"/>
                    <a:pt x="315563" y="37528"/>
                  </a:cubicBezTo>
                  <a:cubicBezTo>
                    <a:pt x="322326" y="32099"/>
                    <a:pt x="328136" y="26575"/>
                    <a:pt x="333851" y="21050"/>
                  </a:cubicBezTo>
                  <a:cubicBezTo>
                    <a:pt x="332804" y="16859"/>
                    <a:pt x="332042" y="12859"/>
                    <a:pt x="330803" y="8572"/>
                  </a:cubicBezTo>
                  <a:cubicBezTo>
                    <a:pt x="330232" y="5810"/>
                    <a:pt x="329089" y="2953"/>
                    <a:pt x="328136" y="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86" name="Google Shape;786;p12"/>
            <p:cNvSpPr/>
            <p:nvPr/>
          </p:nvSpPr>
          <p:spPr>
            <a:xfrm>
              <a:off x="1489285" y="2055563"/>
              <a:ext cx="272700" cy="86487"/>
            </a:xfrm>
            <a:custGeom>
              <a:rect b="b" l="l" r="r" t="t"/>
              <a:pathLst>
                <a:path extrusionOk="0" h="86487" w="272700">
                  <a:moveTo>
                    <a:pt x="272701" y="0"/>
                  </a:moveTo>
                  <a:cubicBezTo>
                    <a:pt x="245078" y="16002"/>
                    <a:pt x="212503" y="29813"/>
                    <a:pt x="174688" y="40672"/>
                  </a:cubicBezTo>
                  <a:cubicBezTo>
                    <a:pt x="112585" y="58483"/>
                    <a:pt x="53530" y="66770"/>
                    <a:pt x="0" y="68866"/>
                  </a:cubicBezTo>
                  <a:cubicBezTo>
                    <a:pt x="6858" y="75438"/>
                    <a:pt x="14002" y="81248"/>
                    <a:pt x="21431" y="86487"/>
                  </a:cubicBezTo>
                  <a:cubicBezTo>
                    <a:pt x="70961" y="83153"/>
                    <a:pt x="124396" y="74676"/>
                    <a:pt x="180308" y="58674"/>
                  </a:cubicBezTo>
                  <a:cubicBezTo>
                    <a:pt x="211455" y="49720"/>
                    <a:pt x="238792" y="38671"/>
                    <a:pt x="263366" y="26289"/>
                  </a:cubicBezTo>
                  <a:cubicBezTo>
                    <a:pt x="266986" y="17907"/>
                    <a:pt x="270224" y="9239"/>
                    <a:pt x="272701" y="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787" name="Google Shape;787;p12"/>
          <p:cNvGrpSpPr/>
          <p:nvPr/>
        </p:nvGrpSpPr>
        <p:grpSpPr>
          <a:xfrm flipH="1">
            <a:off x="10784535" y="3781267"/>
            <a:ext cx="1273832" cy="1669478"/>
            <a:chOff x="1268183" y="1930265"/>
            <a:chExt cx="327539" cy="429282"/>
          </a:xfrm>
        </p:grpSpPr>
        <p:sp>
          <p:nvSpPr>
            <p:cNvPr id="788" name="Google Shape;788;p12"/>
            <p:cNvSpPr/>
            <p:nvPr/>
          </p:nvSpPr>
          <p:spPr>
            <a:xfrm>
              <a:off x="1268183" y="1930265"/>
              <a:ext cx="327539" cy="429282"/>
            </a:xfrm>
            <a:custGeom>
              <a:rect b="b" l="l" r="r" t="t"/>
              <a:pathLst>
                <a:path extrusionOk="0" h="429282" w="327539">
                  <a:moveTo>
                    <a:pt x="10885" y="287509"/>
                  </a:moveTo>
                  <a:cubicBezTo>
                    <a:pt x="-20929" y="170923"/>
                    <a:pt x="19457" y="21571"/>
                    <a:pt x="99944" y="1854"/>
                  </a:cubicBezTo>
                  <a:cubicBezTo>
                    <a:pt x="170524" y="-15481"/>
                    <a:pt x="286538" y="91484"/>
                    <a:pt x="318352" y="208166"/>
                  </a:cubicBezTo>
                  <a:cubicBezTo>
                    <a:pt x="350165" y="324752"/>
                    <a:pt x="295397" y="403619"/>
                    <a:pt x="215101" y="424193"/>
                  </a:cubicBezTo>
                  <a:cubicBezTo>
                    <a:pt x="134900" y="444671"/>
                    <a:pt x="42698" y="404190"/>
                    <a:pt x="10885" y="287509"/>
                  </a:cubicBezTo>
                  <a:close/>
                </a:path>
              </a:pathLst>
            </a:custGeom>
            <a:solidFill>
              <a:schemeClr val="accent5"/>
            </a:solidFill>
            <a:ln>
              <a:noFill/>
            </a:ln>
            <a:effectLst>
              <a:outerShdw blurRad="142875"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89" name="Google Shape;789;p12"/>
            <p:cNvSpPr/>
            <p:nvPr/>
          </p:nvSpPr>
          <p:spPr>
            <a:xfrm>
              <a:off x="1296080" y="1932595"/>
              <a:ext cx="180251" cy="423292"/>
            </a:xfrm>
            <a:custGeom>
              <a:rect b="b" l="l" r="r" t="t"/>
              <a:pathLst>
                <a:path extrusionOk="0" h="423292" w="180251">
                  <a:moveTo>
                    <a:pt x="70333" y="0"/>
                  </a:moveTo>
                  <a:cubicBezTo>
                    <a:pt x="7753" y="24575"/>
                    <a:pt x="-17678" y="164211"/>
                    <a:pt x="12992" y="276701"/>
                  </a:cubicBezTo>
                  <a:cubicBezTo>
                    <a:pt x="42901" y="386525"/>
                    <a:pt x="115576" y="431578"/>
                    <a:pt x="180251" y="422053"/>
                  </a:cubicBezTo>
                  <a:cubicBezTo>
                    <a:pt x="125673" y="428530"/>
                    <a:pt x="54902" y="383286"/>
                    <a:pt x="25184" y="273939"/>
                  </a:cubicBezTo>
                  <a:cubicBezTo>
                    <a:pt x="-5391" y="161449"/>
                    <a:pt x="18040" y="22003"/>
                    <a:pt x="70333" y="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90" name="Google Shape;790;p12"/>
            <p:cNvSpPr/>
            <p:nvPr/>
          </p:nvSpPr>
          <p:spPr>
            <a:xfrm>
              <a:off x="1271522" y="1932595"/>
              <a:ext cx="204047" cy="425179"/>
            </a:xfrm>
            <a:custGeom>
              <a:rect b="b" l="l" r="r" t="t"/>
              <a:pathLst>
                <a:path extrusionOk="0" h="425179" w="204047">
                  <a:moveTo>
                    <a:pt x="94891" y="0"/>
                  </a:moveTo>
                  <a:cubicBezTo>
                    <a:pt x="18214" y="28194"/>
                    <a:pt x="-20076" y="171259"/>
                    <a:pt x="10594" y="283940"/>
                  </a:cubicBezTo>
                  <a:cubicBezTo>
                    <a:pt x="40598" y="393859"/>
                    <a:pt x="125656" y="435864"/>
                    <a:pt x="204047" y="422910"/>
                  </a:cubicBezTo>
                  <a:cubicBezTo>
                    <a:pt x="137944" y="432340"/>
                    <a:pt x="47647" y="388715"/>
                    <a:pt x="17833" y="279273"/>
                  </a:cubicBezTo>
                  <a:cubicBezTo>
                    <a:pt x="-12742" y="166497"/>
                    <a:pt x="30597" y="25051"/>
                    <a:pt x="94891" y="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91" name="Google Shape;791;p12"/>
            <p:cNvSpPr/>
            <p:nvPr/>
          </p:nvSpPr>
          <p:spPr>
            <a:xfrm>
              <a:off x="1369270" y="1931029"/>
              <a:ext cx="225484" cy="421236"/>
            </a:xfrm>
            <a:custGeom>
              <a:rect b="b" l="l" r="r" t="t"/>
              <a:pathLst>
                <a:path extrusionOk="0" h="421236" w="225484">
                  <a:moveTo>
                    <a:pt x="0" y="899"/>
                  </a:moveTo>
                  <a:cubicBezTo>
                    <a:pt x="81153" y="-10912"/>
                    <a:pt x="186880" y="95577"/>
                    <a:pt x="217170" y="208353"/>
                  </a:cubicBezTo>
                  <a:cubicBezTo>
                    <a:pt x="246697" y="318367"/>
                    <a:pt x="193738" y="395329"/>
                    <a:pt x="118872" y="421237"/>
                  </a:cubicBezTo>
                  <a:cubicBezTo>
                    <a:pt x="181261" y="398091"/>
                    <a:pt x="234696" y="321129"/>
                    <a:pt x="205359" y="211592"/>
                  </a:cubicBezTo>
                  <a:cubicBezTo>
                    <a:pt x="174974" y="98816"/>
                    <a:pt x="68675" y="-7864"/>
                    <a:pt x="0" y="89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92" name="Google Shape;792;p12"/>
            <p:cNvSpPr/>
            <p:nvPr/>
          </p:nvSpPr>
          <p:spPr>
            <a:xfrm>
              <a:off x="1366412" y="1931120"/>
              <a:ext cx="205380" cy="423813"/>
            </a:xfrm>
            <a:custGeom>
              <a:rect b="b" l="l" r="r" t="t"/>
              <a:pathLst>
                <a:path extrusionOk="0" h="423813" w="205380">
                  <a:moveTo>
                    <a:pt x="667" y="1284"/>
                  </a:moveTo>
                  <a:cubicBezTo>
                    <a:pt x="476" y="1379"/>
                    <a:pt x="191" y="1475"/>
                    <a:pt x="0" y="1570"/>
                  </a:cubicBezTo>
                  <a:cubicBezTo>
                    <a:pt x="50102" y="-9765"/>
                    <a:pt x="147161" y="100916"/>
                    <a:pt x="178784" y="217216"/>
                  </a:cubicBezTo>
                  <a:cubicBezTo>
                    <a:pt x="210407" y="333516"/>
                    <a:pt x="171545" y="408954"/>
                    <a:pt x="115062" y="423813"/>
                  </a:cubicBezTo>
                  <a:cubicBezTo>
                    <a:pt x="115253" y="423718"/>
                    <a:pt x="115538" y="423718"/>
                    <a:pt x="115729" y="423623"/>
                  </a:cubicBezTo>
                  <a:cubicBezTo>
                    <a:pt x="183166" y="406382"/>
                    <a:pt x="226504" y="330278"/>
                    <a:pt x="194786" y="213691"/>
                  </a:cubicBezTo>
                  <a:cubicBezTo>
                    <a:pt x="163068" y="97106"/>
                    <a:pt x="60008" y="-13194"/>
                    <a:pt x="667" y="1284"/>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93" name="Google Shape;793;p12"/>
            <p:cNvSpPr/>
            <p:nvPr/>
          </p:nvSpPr>
          <p:spPr>
            <a:xfrm>
              <a:off x="1366412" y="1932085"/>
              <a:ext cx="166638" cy="422848"/>
            </a:xfrm>
            <a:custGeom>
              <a:rect b="b" l="l" r="r" t="t"/>
              <a:pathLst>
                <a:path extrusionOk="0" h="422848" w="166638">
                  <a:moveTo>
                    <a:pt x="0" y="510"/>
                  </a:moveTo>
                  <a:cubicBezTo>
                    <a:pt x="27432" y="-4729"/>
                    <a:pt x="110871" y="101951"/>
                    <a:pt x="142399" y="218156"/>
                  </a:cubicBezTo>
                  <a:cubicBezTo>
                    <a:pt x="173927" y="334266"/>
                    <a:pt x="145161" y="414276"/>
                    <a:pt x="114776" y="422849"/>
                  </a:cubicBezTo>
                  <a:cubicBezTo>
                    <a:pt x="114871" y="422849"/>
                    <a:pt x="114967" y="422849"/>
                    <a:pt x="115062" y="422753"/>
                  </a:cubicBezTo>
                  <a:cubicBezTo>
                    <a:pt x="156115" y="411800"/>
                    <a:pt x="184785" y="331409"/>
                    <a:pt x="153162" y="215108"/>
                  </a:cubicBezTo>
                  <a:cubicBezTo>
                    <a:pt x="121539" y="98808"/>
                    <a:pt x="36767" y="-7491"/>
                    <a:pt x="286" y="415"/>
                  </a:cubicBezTo>
                  <a:cubicBezTo>
                    <a:pt x="191" y="510"/>
                    <a:pt x="95" y="510"/>
                    <a:pt x="0" y="51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94" name="Google Shape;794;p12"/>
            <p:cNvSpPr/>
            <p:nvPr/>
          </p:nvSpPr>
          <p:spPr>
            <a:xfrm>
              <a:off x="1328026" y="1932595"/>
              <a:ext cx="152495" cy="423568"/>
            </a:xfrm>
            <a:custGeom>
              <a:rect b="b" l="l" r="r" t="t"/>
              <a:pathLst>
                <a:path extrusionOk="0" h="423568" w="152495">
                  <a:moveTo>
                    <a:pt x="38291" y="0"/>
                  </a:moveTo>
                  <a:cubicBezTo>
                    <a:pt x="37148" y="476"/>
                    <a:pt x="35910" y="952"/>
                    <a:pt x="34767" y="1524"/>
                  </a:cubicBezTo>
                  <a:cubicBezTo>
                    <a:pt x="-5715" y="20479"/>
                    <a:pt x="-10953" y="155067"/>
                    <a:pt x="19622" y="267557"/>
                  </a:cubicBezTo>
                  <a:cubicBezTo>
                    <a:pt x="49340" y="376904"/>
                    <a:pt x="102394" y="427006"/>
                    <a:pt x="145542" y="423386"/>
                  </a:cubicBezTo>
                  <a:cubicBezTo>
                    <a:pt x="146685" y="423291"/>
                    <a:pt x="147733" y="423005"/>
                    <a:pt x="148876" y="422815"/>
                  </a:cubicBezTo>
                  <a:cubicBezTo>
                    <a:pt x="150114" y="422624"/>
                    <a:pt x="151257" y="422339"/>
                    <a:pt x="152496" y="422148"/>
                  </a:cubicBezTo>
                  <a:cubicBezTo>
                    <a:pt x="151543" y="422243"/>
                    <a:pt x="150686" y="422434"/>
                    <a:pt x="149733" y="422624"/>
                  </a:cubicBezTo>
                  <a:cubicBezTo>
                    <a:pt x="148876" y="422719"/>
                    <a:pt x="148114" y="422910"/>
                    <a:pt x="147257" y="423005"/>
                  </a:cubicBezTo>
                  <a:cubicBezTo>
                    <a:pt x="114586" y="423958"/>
                    <a:pt x="64389" y="372046"/>
                    <a:pt x="34767" y="262700"/>
                  </a:cubicBezTo>
                  <a:cubicBezTo>
                    <a:pt x="4191" y="150209"/>
                    <a:pt x="6096" y="17621"/>
                    <a:pt x="35719" y="1429"/>
                  </a:cubicBezTo>
                  <a:cubicBezTo>
                    <a:pt x="36576" y="857"/>
                    <a:pt x="37434" y="381"/>
                    <a:pt x="38291" y="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95" name="Google Shape;795;p12"/>
            <p:cNvSpPr/>
            <p:nvPr/>
          </p:nvSpPr>
          <p:spPr>
            <a:xfrm>
              <a:off x="1352742" y="1932542"/>
              <a:ext cx="120922" cy="423534"/>
            </a:xfrm>
            <a:custGeom>
              <a:rect b="b" l="l" r="r" t="t"/>
              <a:pathLst>
                <a:path extrusionOk="0" h="423534" w="120922">
                  <a:moveTo>
                    <a:pt x="13670" y="148"/>
                  </a:moveTo>
                  <a:cubicBezTo>
                    <a:pt x="12718" y="529"/>
                    <a:pt x="14528" y="-328"/>
                    <a:pt x="13670" y="148"/>
                  </a:cubicBezTo>
                  <a:cubicBezTo>
                    <a:pt x="-15952" y="16341"/>
                    <a:pt x="7384" y="145595"/>
                    <a:pt x="37959" y="258181"/>
                  </a:cubicBezTo>
                  <a:cubicBezTo>
                    <a:pt x="67677" y="367528"/>
                    <a:pt x="104348" y="422296"/>
                    <a:pt x="120922" y="423535"/>
                  </a:cubicBezTo>
                  <a:cubicBezTo>
                    <a:pt x="121017" y="423535"/>
                    <a:pt x="85013" y="362860"/>
                    <a:pt x="55390" y="253513"/>
                  </a:cubicBezTo>
                  <a:cubicBezTo>
                    <a:pt x="24910" y="140928"/>
                    <a:pt x="2812" y="24247"/>
                    <a:pt x="13861" y="720"/>
                  </a:cubicBezTo>
                  <a:cubicBezTo>
                    <a:pt x="14528" y="244"/>
                    <a:pt x="13004" y="434"/>
                    <a:pt x="13670" y="148"/>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96" name="Google Shape;796;p12"/>
            <p:cNvSpPr/>
            <p:nvPr/>
          </p:nvSpPr>
          <p:spPr>
            <a:xfrm>
              <a:off x="1366423" y="1932553"/>
              <a:ext cx="123520" cy="422406"/>
            </a:xfrm>
            <a:custGeom>
              <a:rect b="b" l="l" r="r" t="t"/>
              <a:pathLst>
                <a:path extrusionOk="0" h="422406" w="123520">
                  <a:moveTo>
                    <a:pt x="275" y="42"/>
                  </a:moveTo>
                  <a:cubicBezTo>
                    <a:pt x="1227" y="-53"/>
                    <a:pt x="-677" y="42"/>
                    <a:pt x="275" y="42"/>
                  </a:cubicBezTo>
                  <a:cubicBezTo>
                    <a:pt x="34279" y="138"/>
                    <a:pt x="75237" y="123582"/>
                    <a:pt x="105621" y="236167"/>
                  </a:cubicBezTo>
                  <a:cubicBezTo>
                    <a:pt x="135149" y="345609"/>
                    <a:pt x="120576" y="420762"/>
                    <a:pt x="114765" y="422381"/>
                  </a:cubicBezTo>
                  <a:cubicBezTo>
                    <a:pt x="108955" y="424000"/>
                    <a:pt x="117718" y="349515"/>
                    <a:pt x="88286" y="240168"/>
                  </a:cubicBezTo>
                  <a:cubicBezTo>
                    <a:pt x="57901" y="127582"/>
                    <a:pt x="20468" y="15854"/>
                    <a:pt x="465" y="614"/>
                  </a:cubicBezTo>
                  <a:cubicBezTo>
                    <a:pt x="-392" y="614"/>
                    <a:pt x="1037" y="42"/>
                    <a:pt x="275" y="42"/>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797" name="Google Shape;797;p12"/>
          <p:cNvGrpSpPr/>
          <p:nvPr/>
        </p:nvGrpSpPr>
        <p:grpSpPr>
          <a:xfrm flipH="1">
            <a:off x="10035601" y="4160227"/>
            <a:ext cx="1203345" cy="1691375"/>
            <a:chOff x="3649767" y="3875308"/>
            <a:chExt cx="1405613" cy="1975674"/>
          </a:xfrm>
        </p:grpSpPr>
        <p:sp>
          <p:nvSpPr>
            <p:cNvPr id="798" name="Google Shape;798;p12"/>
            <p:cNvSpPr/>
            <p:nvPr/>
          </p:nvSpPr>
          <p:spPr>
            <a:xfrm>
              <a:off x="3649767" y="3875308"/>
              <a:ext cx="1405613" cy="1975674"/>
            </a:xfrm>
            <a:custGeom>
              <a:rect b="b" l="l" r="r" t="t"/>
              <a:pathLst>
                <a:path extrusionOk="0" h="434931" w="309436">
                  <a:moveTo>
                    <a:pt x="6100" y="221500"/>
                  </a:moveTo>
                  <a:cubicBezTo>
                    <a:pt x="31912" y="102628"/>
                    <a:pt x="133639" y="-15006"/>
                    <a:pt x="210792" y="1568"/>
                  </a:cubicBezTo>
                  <a:cubicBezTo>
                    <a:pt x="278419" y="16046"/>
                    <a:pt x="328330" y="162159"/>
                    <a:pt x="302518" y="281031"/>
                  </a:cubicBezTo>
                  <a:cubicBezTo>
                    <a:pt x="276705" y="399903"/>
                    <a:pt x="194695" y="447814"/>
                    <a:pt x="117352" y="432003"/>
                  </a:cubicBezTo>
                  <a:cubicBezTo>
                    <a:pt x="40009" y="416286"/>
                    <a:pt x="-19713" y="340372"/>
                    <a:pt x="6100" y="221500"/>
                  </a:cubicBezTo>
                  <a:close/>
                </a:path>
              </a:pathLst>
            </a:custGeom>
            <a:solidFill>
              <a:schemeClr val="accent6"/>
            </a:solidFill>
            <a:ln>
              <a:noFill/>
            </a:ln>
            <a:effectLst>
              <a:outerShdw blurRad="142875"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799" name="Google Shape;799;p12"/>
            <p:cNvGrpSpPr/>
            <p:nvPr/>
          </p:nvGrpSpPr>
          <p:grpSpPr>
            <a:xfrm>
              <a:off x="3670777" y="3990760"/>
              <a:ext cx="1375846" cy="1554285"/>
              <a:chOff x="1492858" y="2053121"/>
              <a:chExt cx="302863" cy="342150"/>
            </a:xfrm>
          </p:grpSpPr>
          <p:sp>
            <p:nvSpPr>
              <p:cNvPr id="800" name="Google Shape;800;p12"/>
              <p:cNvSpPr/>
              <p:nvPr/>
            </p:nvSpPr>
            <p:spPr>
              <a:xfrm>
                <a:off x="1563923" y="2108818"/>
                <a:ext cx="14527" cy="21780"/>
              </a:xfrm>
              <a:custGeom>
                <a:rect b="b" l="l" r="r" t="t"/>
                <a:pathLst>
                  <a:path extrusionOk="0" h="21780" w="14527">
                    <a:moveTo>
                      <a:pt x="1371" y="10181"/>
                    </a:moveTo>
                    <a:cubicBezTo>
                      <a:pt x="4038" y="4276"/>
                      <a:pt x="9753" y="-1058"/>
                      <a:pt x="12611" y="180"/>
                    </a:cubicBezTo>
                    <a:cubicBezTo>
                      <a:pt x="15183" y="1323"/>
                      <a:pt x="15183" y="9039"/>
                      <a:pt x="12516" y="14849"/>
                    </a:cubicBezTo>
                    <a:cubicBezTo>
                      <a:pt x="9849" y="20754"/>
                      <a:pt x="5848" y="22659"/>
                      <a:pt x="2991" y="21421"/>
                    </a:cubicBezTo>
                    <a:cubicBezTo>
                      <a:pt x="133" y="20278"/>
                      <a:pt x="-1200" y="16087"/>
                      <a:pt x="1371" y="10181"/>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01" name="Google Shape;801;p12"/>
              <p:cNvSpPr/>
              <p:nvPr/>
            </p:nvSpPr>
            <p:spPr>
              <a:xfrm>
                <a:off x="1621001" y="2053121"/>
                <a:ext cx="10578" cy="11824"/>
              </a:xfrm>
              <a:custGeom>
                <a:rect b="b" l="l" r="r" t="t"/>
                <a:pathLst>
                  <a:path extrusionOk="0" h="11824" w="10578">
                    <a:moveTo>
                      <a:pt x="2015" y="4633"/>
                    </a:moveTo>
                    <a:cubicBezTo>
                      <a:pt x="4587" y="1584"/>
                      <a:pt x="8682" y="-797"/>
                      <a:pt x="10111" y="251"/>
                    </a:cubicBezTo>
                    <a:cubicBezTo>
                      <a:pt x="11349" y="1204"/>
                      <a:pt x="10016" y="5680"/>
                      <a:pt x="7444" y="8728"/>
                    </a:cubicBezTo>
                    <a:cubicBezTo>
                      <a:pt x="4873" y="11776"/>
                      <a:pt x="2301" y="12443"/>
                      <a:pt x="967" y="11300"/>
                    </a:cubicBezTo>
                    <a:cubicBezTo>
                      <a:pt x="-461" y="10347"/>
                      <a:pt x="-461" y="7680"/>
                      <a:pt x="2015" y="4633"/>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02" name="Google Shape;802;p12"/>
              <p:cNvSpPr/>
              <p:nvPr/>
            </p:nvSpPr>
            <p:spPr>
              <a:xfrm>
                <a:off x="1644915" y="2065053"/>
                <a:ext cx="9545" cy="14190"/>
              </a:xfrm>
              <a:custGeom>
                <a:rect b="b" l="l" r="r" t="t"/>
                <a:pathLst>
                  <a:path extrusionOk="0" h="14190" w="9545">
                    <a:moveTo>
                      <a:pt x="961" y="6607"/>
                    </a:moveTo>
                    <a:cubicBezTo>
                      <a:pt x="2676" y="2797"/>
                      <a:pt x="6390" y="-727"/>
                      <a:pt x="8295" y="130"/>
                    </a:cubicBezTo>
                    <a:cubicBezTo>
                      <a:pt x="9915" y="892"/>
                      <a:pt x="10010" y="5845"/>
                      <a:pt x="8295" y="9655"/>
                    </a:cubicBezTo>
                    <a:cubicBezTo>
                      <a:pt x="6581" y="13465"/>
                      <a:pt x="4009" y="14798"/>
                      <a:pt x="2104" y="13941"/>
                    </a:cubicBezTo>
                    <a:cubicBezTo>
                      <a:pt x="104" y="13179"/>
                      <a:pt x="-848" y="10417"/>
                      <a:pt x="961" y="6607"/>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03" name="Google Shape;803;p12"/>
              <p:cNvSpPr/>
              <p:nvPr/>
            </p:nvSpPr>
            <p:spPr>
              <a:xfrm>
                <a:off x="1678071" y="2070886"/>
                <a:ext cx="9908" cy="16705"/>
              </a:xfrm>
              <a:custGeom>
                <a:rect b="b" l="l" r="r" t="t"/>
                <a:pathLst>
                  <a:path extrusionOk="0" h="16705" w="9908">
                    <a:moveTo>
                      <a:pt x="95" y="9156"/>
                    </a:moveTo>
                    <a:cubicBezTo>
                      <a:pt x="666" y="4584"/>
                      <a:pt x="3619" y="-274"/>
                      <a:pt x="6191" y="12"/>
                    </a:cubicBezTo>
                    <a:cubicBezTo>
                      <a:pt x="8381" y="298"/>
                      <a:pt x="10382" y="5632"/>
                      <a:pt x="9810" y="10204"/>
                    </a:cubicBezTo>
                    <a:cubicBezTo>
                      <a:pt x="9239" y="14776"/>
                      <a:pt x="6762" y="16967"/>
                      <a:pt x="4190" y="16681"/>
                    </a:cubicBezTo>
                    <a:cubicBezTo>
                      <a:pt x="1619" y="16395"/>
                      <a:pt x="-477" y="13728"/>
                      <a:pt x="95" y="9156"/>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04" name="Google Shape;804;p12"/>
              <p:cNvSpPr/>
              <p:nvPr/>
            </p:nvSpPr>
            <p:spPr>
              <a:xfrm>
                <a:off x="1714854" y="2069447"/>
                <a:ext cx="8990" cy="17261"/>
              </a:xfrm>
              <a:custGeom>
                <a:rect b="b" l="l" r="r" t="t"/>
                <a:pathLst>
                  <a:path extrusionOk="0" h="17261" w="8990">
                    <a:moveTo>
                      <a:pt x="554" y="10976"/>
                    </a:moveTo>
                    <a:cubicBezTo>
                      <a:pt x="-589" y="6213"/>
                      <a:pt x="78" y="498"/>
                      <a:pt x="2173" y="22"/>
                    </a:cubicBezTo>
                    <a:cubicBezTo>
                      <a:pt x="3983" y="-359"/>
                      <a:pt x="7412" y="4308"/>
                      <a:pt x="8555" y="9071"/>
                    </a:cubicBezTo>
                    <a:cubicBezTo>
                      <a:pt x="9698" y="13833"/>
                      <a:pt x="8460" y="16691"/>
                      <a:pt x="6364" y="17167"/>
                    </a:cubicBezTo>
                    <a:cubicBezTo>
                      <a:pt x="4269" y="17738"/>
                      <a:pt x="1697" y="15738"/>
                      <a:pt x="554" y="10976"/>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05" name="Google Shape;805;p12"/>
              <p:cNvSpPr/>
              <p:nvPr/>
            </p:nvSpPr>
            <p:spPr>
              <a:xfrm>
                <a:off x="1746138" y="2067609"/>
                <a:ext cx="7621" cy="11622"/>
              </a:xfrm>
              <a:custGeom>
                <a:rect b="b" l="l" r="r" t="t"/>
                <a:pathLst>
                  <a:path extrusionOk="0" h="11622" w="7621">
                    <a:moveTo>
                      <a:pt x="2226" y="7766"/>
                    </a:moveTo>
                    <a:cubicBezTo>
                      <a:pt x="417" y="4623"/>
                      <a:pt x="-631" y="622"/>
                      <a:pt x="417" y="51"/>
                    </a:cubicBezTo>
                    <a:cubicBezTo>
                      <a:pt x="1274" y="-426"/>
                      <a:pt x="4322" y="2527"/>
                      <a:pt x="6132" y="5671"/>
                    </a:cubicBezTo>
                    <a:cubicBezTo>
                      <a:pt x="7941" y="8814"/>
                      <a:pt x="7941" y="10909"/>
                      <a:pt x="6989" y="11481"/>
                    </a:cubicBezTo>
                    <a:cubicBezTo>
                      <a:pt x="5941" y="12052"/>
                      <a:pt x="4036" y="10909"/>
                      <a:pt x="2226" y="7766"/>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06" name="Google Shape;806;p12"/>
              <p:cNvSpPr/>
              <p:nvPr/>
            </p:nvSpPr>
            <p:spPr>
              <a:xfrm>
                <a:off x="1509054" y="2196481"/>
                <a:ext cx="18235" cy="27341"/>
              </a:xfrm>
              <a:custGeom>
                <a:rect b="b" l="l" r="r" t="t"/>
                <a:pathLst>
                  <a:path extrusionOk="0" h="27341" w="18235">
                    <a:moveTo>
                      <a:pt x="1757" y="12720"/>
                    </a:moveTo>
                    <a:cubicBezTo>
                      <a:pt x="5091" y="5386"/>
                      <a:pt x="12235" y="-1377"/>
                      <a:pt x="15854" y="242"/>
                    </a:cubicBezTo>
                    <a:cubicBezTo>
                      <a:pt x="18997" y="1671"/>
                      <a:pt x="19093" y="11196"/>
                      <a:pt x="15759" y="18625"/>
                    </a:cubicBezTo>
                    <a:cubicBezTo>
                      <a:pt x="12425" y="25960"/>
                      <a:pt x="7472" y="28436"/>
                      <a:pt x="3852" y="26912"/>
                    </a:cubicBezTo>
                    <a:cubicBezTo>
                      <a:pt x="233" y="25293"/>
                      <a:pt x="-1577" y="20054"/>
                      <a:pt x="1757" y="1272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07" name="Google Shape;807;p12"/>
              <p:cNvSpPr/>
              <p:nvPr/>
            </p:nvSpPr>
            <p:spPr>
              <a:xfrm>
                <a:off x="1492858" y="2307492"/>
                <a:ext cx="16656" cy="31177"/>
              </a:xfrm>
              <a:custGeom>
                <a:rect b="b" l="l" r="r" t="t"/>
                <a:pathLst>
                  <a:path extrusionOk="0" h="31177" w="16656">
                    <a:moveTo>
                      <a:pt x="142" y="18866"/>
                    </a:moveTo>
                    <a:cubicBezTo>
                      <a:pt x="-716" y="10293"/>
                      <a:pt x="2427" y="292"/>
                      <a:pt x="6714" y="7"/>
                    </a:cubicBezTo>
                    <a:cubicBezTo>
                      <a:pt x="10429" y="-279"/>
                      <a:pt x="15667" y="8769"/>
                      <a:pt x="16525" y="17342"/>
                    </a:cubicBezTo>
                    <a:cubicBezTo>
                      <a:pt x="17382" y="25915"/>
                      <a:pt x="13953" y="30772"/>
                      <a:pt x="9762" y="31153"/>
                    </a:cubicBezTo>
                    <a:cubicBezTo>
                      <a:pt x="5476" y="31534"/>
                      <a:pt x="999" y="27439"/>
                      <a:pt x="142" y="18866"/>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08" name="Google Shape;808;p12"/>
              <p:cNvSpPr/>
              <p:nvPr/>
            </p:nvSpPr>
            <p:spPr>
              <a:xfrm>
                <a:off x="1602214" y="2127175"/>
                <a:ext cx="15140" cy="21947"/>
              </a:xfrm>
              <a:custGeom>
                <a:rect b="b" l="l" r="r" t="t"/>
                <a:pathLst>
                  <a:path extrusionOk="0" h="21947" w="15140">
                    <a:moveTo>
                      <a:pt x="1371" y="10113"/>
                    </a:moveTo>
                    <a:cubicBezTo>
                      <a:pt x="4038" y="4207"/>
                      <a:pt x="9943" y="-1127"/>
                      <a:pt x="12991" y="207"/>
                    </a:cubicBezTo>
                    <a:cubicBezTo>
                      <a:pt x="15658" y="1350"/>
                      <a:pt x="15944" y="9160"/>
                      <a:pt x="13277" y="15066"/>
                    </a:cubicBezTo>
                    <a:cubicBezTo>
                      <a:pt x="10610" y="20971"/>
                      <a:pt x="6514" y="22876"/>
                      <a:pt x="3371" y="21543"/>
                    </a:cubicBezTo>
                    <a:cubicBezTo>
                      <a:pt x="228" y="20209"/>
                      <a:pt x="-1296" y="15923"/>
                      <a:pt x="1371" y="10113"/>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09" name="Google Shape;809;p12"/>
              <p:cNvSpPr/>
              <p:nvPr/>
            </p:nvSpPr>
            <p:spPr>
              <a:xfrm>
                <a:off x="1568884" y="2217502"/>
                <a:ext cx="18775" cy="27330"/>
              </a:xfrm>
              <a:custGeom>
                <a:rect b="b" l="l" r="r" t="t"/>
                <a:pathLst>
                  <a:path extrusionOk="0" h="27330" w="18775">
                    <a:moveTo>
                      <a:pt x="1649" y="12559"/>
                    </a:moveTo>
                    <a:cubicBezTo>
                      <a:pt x="4983" y="5225"/>
                      <a:pt x="12317" y="-1443"/>
                      <a:pt x="16127" y="272"/>
                    </a:cubicBezTo>
                    <a:cubicBezTo>
                      <a:pt x="19461" y="1701"/>
                      <a:pt x="19747" y="11416"/>
                      <a:pt x="16413" y="18750"/>
                    </a:cubicBezTo>
                    <a:cubicBezTo>
                      <a:pt x="13079" y="26085"/>
                      <a:pt x="7936" y="28466"/>
                      <a:pt x="4126" y="26847"/>
                    </a:cubicBezTo>
                    <a:cubicBezTo>
                      <a:pt x="316" y="25227"/>
                      <a:pt x="-1589" y="19893"/>
                      <a:pt x="1649" y="1255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10" name="Google Shape;810;p12"/>
              <p:cNvSpPr/>
              <p:nvPr/>
            </p:nvSpPr>
            <p:spPr>
              <a:xfrm>
                <a:off x="1551459" y="2323022"/>
                <a:ext cx="17468" cy="31341"/>
              </a:xfrm>
              <a:custGeom>
                <a:rect b="b" l="l" r="r" t="t"/>
                <a:pathLst>
                  <a:path extrusionOk="0" h="31341" w="17468">
                    <a:moveTo>
                      <a:pt x="24" y="17910"/>
                    </a:moveTo>
                    <a:cubicBezTo>
                      <a:pt x="310" y="9242"/>
                      <a:pt x="4977" y="-188"/>
                      <a:pt x="9549" y="3"/>
                    </a:cubicBezTo>
                    <a:cubicBezTo>
                      <a:pt x="13550" y="193"/>
                      <a:pt x="17741" y="9814"/>
                      <a:pt x="17455" y="18481"/>
                    </a:cubicBezTo>
                    <a:cubicBezTo>
                      <a:pt x="17169" y="27149"/>
                      <a:pt x="12978" y="31435"/>
                      <a:pt x="8406" y="31340"/>
                    </a:cubicBezTo>
                    <a:cubicBezTo>
                      <a:pt x="3834" y="31149"/>
                      <a:pt x="-357" y="26577"/>
                      <a:pt x="24" y="1791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11" name="Google Shape;811;p12"/>
              <p:cNvSpPr/>
              <p:nvPr/>
            </p:nvSpPr>
            <p:spPr>
              <a:xfrm>
                <a:off x="1661846" y="2140763"/>
                <a:ext cx="16277" cy="23103"/>
              </a:xfrm>
              <a:custGeom>
                <a:rect b="b" l="l" r="r" t="t"/>
                <a:pathLst>
                  <a:path extrusionOk="0" h="23103" w="16277">
                    <a:moveTo>
                      <a:pt x="223" y="12145"/>
                    </a:moveTo>
                    <a:cubicBezTo>
                      <a:pt x="1270" y="5763"/>
                      <a:pt x="6319" y="-619"/>
                      <a:pt x="10510" y="48"/>
                    </a:cubicBezTo>
                    <a:cubicBezTo>
                      <a:pt x="14129" y="620"/>
                      <a:pt x="17177" y="8239"/>
                      <a:pt x="16034" y="14621"/>
                    </a:cubicBezTo>
                    <a:cubicBezTo>
                      <a:pt x="14986" y="21003"/>
                      <a:pt x="10795" y="23670"/>
                      <a:pt x="6604" y="23003"/>
                    </a:cubicBezTo>
                    <a:cubicBezTo>
                      <a:pt x="2509" y="22337"/>
                      <a:pt x="-920" y="18431"/>
                      <a:pt x="223" y="12145"/>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12" name="Google Shape;812;p12"/>
              <p:cNvSpPr/>
              <p:nvPr/>
            </p:nvSpPr>
            <p:spPr>
              <a:xfrm>
                <a:off x="1643244" y="2234380"/>
                <a:ext cx="20236" cy="28861"/>
              </a:xfrm>
              <a:custGeom>
                <a:rect b="b" l="l" r="r" t="t"/>
                <a:pathLst>
                  <a:path extrusionOk="0" h="28861" w="20236">
                    <a:moveTo>
                      <a:pt x="250" y="15207"/>
                    </a:moveTo>
                    <a:cubicBezTo>
                      <a:pt x="1584" y="7302"/>
                      <a:pt x="7870" y="-795"/>
                      <a:pt x="13014" y="63"/>
                    </a:cubicBezTo>
                    <a:cubicBezTo>
                      <a:pt x="17490" y="825"/>
                      <a:pt x="21300" y="10254"/>
                      <a:pt x="19967" y="18255"/>
                    </a:cubicBezTo>
                    <a:cubicBezTo>
                      <a:pt x="18633" y="26161"/>
                      <a:pt x="13395" y="29590"/>
                      <a:pt x="8251" y="28733"/>
                    </a:cubicBezTo>
                    <a:cubicBezTo>
                      <a:pt x="3108" y="27971"/>
                      <a:pt x="-1083" y="23113"/>
                      <a:pt x="250" y="15207"/>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13" name="Google Shape;813;p12"/>
              <p:cNvSpPr/>
              <p:nvPr/>
            </p:nvSpPr>
            <p:spPr>
              <a:xfrm>
                <a:off x="1617314" y="2349775"/>
                <a:ext cx="24323" cy="34527"/>
              </a:xfrm>
              <a:custGeom>
                <a:rect b="b" l="l" r="r" t="t"/>
                <a:pathLst>
                  <a:path extrusionOk="0" h="34527" w="24323">
                    <a:moveTo>
                      <a:pt x="463" y="17731"/>
                    </a:moveTo>
                    <a:cubicBezTo>
                      <a:pt x="2463" y="8302"/>
                      <a:pt x="10369" y="-1128"/>
                      <a:pt x="16465" y="110"/>
                    </a:cubicBezTo>
                    <a:cubicBezTo>
                      <a:pt x="21799" y="1253"/>
                      <a:pt x="25800" y="12778"/>
                      <a:pt x="23799" y="22208"/>
                    </a:cubicBezTo>
                    <a:cubicBezTo>
                      <a:pt x="21799" y="31638"/>
                      <a:pt x="15417" y="35543"/>
                      <a:pt x="9321" y="34305"/>
                    </a:cubicBezTo>
                    <a:cubicBezTo>
                      <a:pt x="3225" y="33067"/>
                      <a:pt x="-1537" y="27161"/>
                      <a:pt x="463" y="17731"/>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14" name="Google Shape;814;p12"/>
              <p:cNvSpPr/>
              <p:nvPr/>
            </p:nvSpPr>
            <p:spPr>
              <a:xfrm>
                <a:off x="1719312" y="2144240"/>
                <a:ext cx="16005" cy="23243"/>
              </a:xfrm>
              <a:custGeom>
                <a:rect b="b" l="l" r="r" t="t"/>
                <a:pathLst>
                  <a:path extrusionOk="0" h="23243" w="16005">
                    <a:moveTo>
                      <a:pt x="2" y="13621"/>
                    </a:moveTo>
                    <a:cubicBezTo>
                      <a:pt x="-93" y="7239"/>
                      <a:pt x="3812" y="0"/>
                      <a:pt x="8003" y="0"/>
                    </a:cubicBezTo>
                    <a:cubicBezTo>
                      <a:pt x="11622" y="0"/>
                      <a:pt x="16004" y="7049"/>
                      <a:pt x="16004" y="13430"/>
                    </a:cubicBezTo>
                    <a:cubicBezTo>
                      <a:pt x="16099" y="19812"/>
                      <a:pt x="12384" y="23241"/>
                      <a:pt x="8193" y="23241"/>
                    </a:cubicBezTo>
                    <a:cubicBezTo>
                      <a:pt x="4098" y="23336"/>
                      <a:pt x="97" y="20003"/>
                      <a:pt x="2" y="13621"/>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15" name="Google Shape;815;p12"/>
              <p:cNvSpPr/>
              <p:nvPr/>
            </p:nvSpPr>
            <p:spPr>
              <a:xfrm>
                <a:off x="1714931" y="2238824"/>
                <a:ext cx="20005" cy="29051"/>
              </a:xfrm>
              <a:custGeom>
                <a:rect b="b" l="l" r="r" t="t"/>
                <a:pathLst>
                  <a:path extrusionOk="0" h="29051" w="20005">
                    <a:moveTo>
                      <a:pt x="1" y="16954"/>
                    </a:moveTo>
                    <a:cubicBezTo>
                      <a:pt x="-94" y="8954"/>
                      <a:pt x="4764" y="0"/>
                      <a:pt x="10003" y="0"/>
                    </a:cubicBezTo>
                    <a:cubicBezTo>
                      <a:pt x="14575" y="0"/>
                      <a:pt x="19909" y="8763"/>
                      <a:pt x="20004" y="16764"/>
                    </a:cubicBezTo>
                    <a:cubicBezTo>
                      <a:pt x="20099" y="24765"/>
                      <a:pt x="15527" y="28956"/>
                      <a:pt x="10288" y="29051"/>
                    </a:cubicBezTo>
                    <a:cubicBezTo>
                      <a:pt x="5050" y="29051"/>
                      <a:pt x="97" y="24955"/>
                      <a:pt x="1" y="16954"/>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16" name="Google Shape;816;p12"/>
              <p:cNvSpPr/>
              <p:nvPr/>
            </p:nvSpPr>
            <p:spPr>
              <a:xfrm>
                <a:off x="1687901" y="2358522"/>
                <a:ext cx="19756" cy="29863"/>
              </a:xfrm>
              <a:custGeom>
                <a:rect b="b" l="l" r="r" t="t"/>
                <a:pathLst>
                  <a:path extrusionOk="0" h="29863" w="19756">
                    <a:moveTo>
                      <a:pt x="1504" y="14223"/>
                    </a:moveTo>
                    <a:cubicBezTo>
                      <a:pt x="4648" y="6127"/>
                      <a:pt x="12268" y="-1398"/>
                      <a:pt x="16459" y="221"/>
                    </a:cubicBezTo>
                    <a:cubicBezTo>
                      <a:pt x="20173" y="1650"/>
                      <a:pt x="20935" y="12032"/>
                      <a:pt x="17792" y="20129"/>
                    </a:cubicBezTo>
                    <a:cubicBezTo>
                      <a:pt x="14649" y="28225"/>
                      <a:pt x="9220" y="30987"/>
                      <a:pt x="4933" y="29463"/>
                    </a:cubicBezTo>
                    <a:cubicBezTo>
                      <a:pt x="647" y="27939"/>
                      <a:pt x="-1734" y="22319"/>
                      <a:pt x="1504" y="14223"/>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17" name="Google Shape;817;p12"/>
              <p:cNvSpPr/>
              <p:nvPr/>
            </p:nvSpPr>
            <p:spPr>
              <a:xfrm>
                <a:off x="1771868" y="2144310"/>
                <a:ext cx="12530" cy="22865"/>
              </a:xfrm>
              <a:custGeom>
                <a:rect b="b" l="l" r="r" t="t"/>
                <a:pathLst>
                  <a:path extrusionOk="0" h="22865" w="12530">
                    <a:moveTo>
                      <a:pt x="500" y="14408"/>
                    </a:moveTo>
                    <a:cubicBezTo>
                      <a:pt x="-833" y="8122"/>
                      <a:pt x="595" y="502"/>
                      <a:pt x="3643" y="25"/>
                    </a:cubicBezTo>
                    <a:cubicBezTo>
                      <a:pt x="6310" y="-451"/>
                      <a:pt x="10787" y="5836"/>
                      <a:pt x="12121" y="12122"/>
                    </a:cubicBezTo>
                    <a:cubicBezTo>
                      <a:pt x="13454" y="18409"/>
                      <a:pt x="11359" y="22219"/>
                      <a:pt x="8311" y="22790"/>
                    </a:cubicBezTo>
                    <a:cubicBezTo>
                      <a:pt x="5263" y="23362"/>
                      <a:pt x="1738" y="20695"/>
                      <a:pt x="500" y="14408"/>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18" name="Google Shape;818;p12"/>
              <p:cNvSpPr/>
              <p:nvPr/>
            </p:nvSpPr>
            <p:spPr>
              <a:xfrm>
                <a:off x="1780827" y="2234441"/>
                <a:ext cx="14894" cy="29053"/>
              </a:xfrm>
              <a:custGeom>
                <a:rect b="b" l="l" r="r" t="t"/>
                <a:pathLst>
                  <a:path extrusionOk="0" h="29053" w="14894">
                    <a:moveTo>
                      <a:pt x="18" y="17146"/>
                    </a:moveTo>
                    <a:cubicBezTo>
                      <a:pt x="-268" y="9145"/>
                      <a:pt x="2970" y="96"/>
                      <a:pt x="6876" y="1"/>
                    </a:cubicBezTo>
                    <a:cubicBezTo>
                      <a:pt x="10304" y="-94"/>
                      <a:pt x="14495" y="8574"/>
                      <a:pt x="14877" y="16574"/>
                    </a:cubicBezTo>
                    <a:cubicBezTo>
                      <a:pt x="15162" y="24575"/>
                      <a:pt x="11924" y="28862"/>
                      <a:pt x="8019" y="29052"/>
                    </a:cubicBezTo>
                    <a:cubicBezTo>
                      <a:pt x="4208" y="29147"/>
                      <a:pt x="399" y="25147"/>
                      <a:pt x="18" y="17146"/>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19" name="Google Shape;819;p12"/>
              <p:cNvSpPr/>
              <p:nvPr/>
            </p:nvSpPr>
            <p:spPr>
              <a:xfrm>
                <a:off x="1743251" y="2367044"/>
                <a:ext cx="20995" cy="28227"/>
              </a:xfrm>
              <a:custGeom>
                <a:rect b="b" l="l" r="r" t="t"/>
                <a:pathLst>
                  <a:path extrusionOk="0" h="28227" w="20995">
                    <a:moveTo>
                      <a:pt x="2828" y="12369"/>
                    </a:moveTo>
                    <a:cubicBezTo>
                      <a:pt x="7209" y="4844"/>
                      <a:pt x="15591" y="-1633"/>
                      <a:pt x="19211" y="367"/>
                    </a:cubicBezTo>
                    <a:cubicBezTo>
                      <a:pt x="22354" y="2177"/>
                      <a:pt x="21211" y="12369"/>
                      <a:pt x="16830" y="19893"/>
                    </a:cubicBezTo>
                    <a:cubicBezTo>
                      <a:pt x="12448" y="27418"/>
                      <a:pt x="6924" y="29514"/>
                      <a:pt x="3304" y="27513"/>
                    </a:cubicBezTo>
                    <a:cubicBezTo>
                      <a:pt x="-411" y="25608"/>
                      <a:pt x="-1553" y="19798"/>
                      <a:pt x="2828" y="1236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sp>
        <p:nvSpPr>
          <p:cNvPr id="820" name="Google Shape;820;p12"/>
          <p:cNvSpPr/>
          <p:nvPr/>
        </p:nvSpPr>
        <p:spPr>
          <a:xfrm flipH="1">
            <a:off x="5644216" y="4888001"/>
            <a:ext cx="6549406" cy="1969430"/>
          </a:xfrm>
          <a:custGeom>
            <a:rect b="b" l="l" r="r" t="t"/>
            <a:pathLst>
              <a:path extrusionOk="0" h="428137" w="1423784">
                <a:moveTo>
                  <a:pt x="1419850" y="428137"/>
                </a:moveTo>
                <a:cubicBezTo>
                  <a:pt x="1419850" y="428137"/>
                  <a:pt x="1431185" y="410135"/>
                  <a:pt x="1415374" y="375845"/>
                </a:cubicBezTo>
                <a:cubicBezTo>
                  <a:pt x="1399562" y="341555"/>
                  <a:pt x="1360414" y="345270"/>
                  <a:pt x="1360414" y="345270"/>
                </a:cubicBezTo>
                <a:cubicBezTo>
                  <a:pt x="1360414" y="345270"/>
                  <a:pt x="1379369" y="298597"/>
                  <a:pt x="1364224" y="264307"/>
                </a:cubicBezTo>
                <a:cubicBezTo>
                  <a:pt x="1339936" y="209444"/>
                  <a:pt x="1289644" y="217635"/>
                  <a:pt x="1289644" y="217635"/>
                </a:cubicBezTo>
                <a:cubicBezTo>
                  <a:pt x="1289644" y="217635"/>
                  <a:pt x="1306598" y="127433"/>
                  <a:pt x="1223445" y="107812"/>
                </a:cubicBezTo>
                <a:cubicBezTo>
                  <a:pt x="1140006" y="88095"/>
                  <a:pt x="1114193" y="184774"/>
                  <a:pt x="1114193" y="184774"/>
                </a:cubicBezTo>
                <a:cubicBezTo>
                  <a:pt x="1114193" y="184774"/>
                  <a:pt x="1107240" y="164009"/>
                  <a:pt x="1088666" y="158199"/>
                </a:cubicBezTo>
                <a:cubicBezTo>
                  <a:pt x="1069616" y="152198"/>
                  <a:pt x="1050757" y="165914"/>
                  <a:pt x="1050757" y="165914"/>
                </a:cubicBezTo>
                <a:cubicBezTo>
                  <a:pt x="1050757" y="165914"/>
                  <a:pt x="1045804" y="141816"/>
                  <a:pt x="1027516" y="128957"/>
                </a:cubicBezTo>
                <a:cubicBezTo>
                  <a:pt x="1008466" y="115432"/>
                  <a:pt x="979700" y="114670"/>
                  <a:pt x="979700" y="114670"/>
                </a:cubicBezTo>
                <a:cubicBezTo>
                  <a:pt x="979700" y="114670"/>
                  <a:pt x="982558" y="63044"/>
                  <a:pt x="942648" y="35041"/>
                </a:cubicBezTo>
                <a:cubicBezTo>
                  <a:pt x="877973" y="-10394"/>
                  <a:pt x="829205" y="33993"/>
                  <a:pt x="829205" y="33993"/>
                </a:cubicBezTo>
                <a:cubicBezTo>
                  <a:pt x="829205" y="33993"/>
                  <a:pt x="794725" y="15705"/>
                  <a:pt x="770531" y="24087"/>
                </a:cubicBezTo>
                <a:cubicBezTo>
                  <a:pt x="746338" y="32469"/>
                  <a:pt x="728335" y="65330"/>
                  <a:pt x="728335" y="65330"/>
                </a:cubicBezTo>
                <a:cubicBezTo>
                  <a:pt x="728335" y="65330"/>
                  <a:pt x="709000" y="38851"/>
                  <a:pt x="686521" y="36279"/>
                </a:cubicBezTo>
                <a:cubicBezTo>
                  <a:pt x="664042" y="33803"/>
                  <a:pt x="642610" y="51710"/>
                  <a:pt x="642610" y="51710"/>
                </a:cubicBezTo>
                <a:cubicBezTo>
                  <a:pt x="642610" y="51710"/>
                  <a:pt x="612702" y="-3536"/>
                  <a:pt x="544312" y="179"/>
                </a:cubicBezTo>
                <a:cubicBezTo>
                  <a:pt x="475923" y="3894"/>
                  <a:pt x="439156" y="60282"/>
                  <a:pt x="439156" y="60282"/>
                </a:cubicBezTo>
                <a:cubicBezTo>
                  <a:pt x="439156" y="60282"/>
                  <a:pt x="412105" y="40470"/>
                  <a:pt x="381816" y="42375"/>
                </a:cubicBezTo>
                <a:cubicBezTo>
                  <a:pt x="351526" y="44280"/>
                  <a:pt x="328476" y="62187"/>
                  <a:pt x="328476" y="62187"/>
                </a:cubicBezTo>
                <a:cubicBezTo>
                  <a:pt x="328476" y="62187"/>
                  <a:pt x="288947" y="-9060"/>
                  <a:pt x="206270" y="10752"/>
                </a:cubicBezTo>
                <a:cubicBezTo>
                  <a:pt x="123593" y="30564"/>
                  <a:pt x="132737" y="111527"/>
                  <a:pt x="132737" y="111527"/>
                </a:cubicBezTo>
                <a:cubicBezTo>
                  <a:pt x="132737" y="111527"/>
                  <a:pt x="89589" y="67616"/>
                  <a:pt x="35773" y="93620"/>
                </a:cubicBezTo>
                <a:cubicBezTo>
                  <a:pt x="-4328" y="113051"/>
                  <a:pt x="149" y="170105"/>
                  <a:pt x="149" y="170105"/>
                </a:cubicBezTo>
                <a:lnTo>
                  <a:pt x="149" y="428042"/>
                </a:lnTo>
                <a:lnTo>
                  <a:pt x="1419850" y="428042"/>
                </a:lnTo>
                <a:close/>
              </a:path>
            </a:pathLst>
          </a:custGeom>
          <a:solidFill>
            <a:schemeClr val="accent1"/>
          </a:solidFill>
          <a:ln>
            <a:noFill/>
          </a:ln>
          <a:effectLst>
            <a:outerShdw blurRad="142875" rotWithShape="0" algn="bl" dir="5400000" dist="19050">
              <a:srgbClr val="000000">
                <a:alpha val="29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21" name="Google Shape;821;p12"/>
          <p:cNvSpPr/>
          <p:nvPr/>
        </p:nvSpPr>
        <p:spPr>
          <a:xfrm flipH="1">
            <a:off x="7" y="5184188"/>
            <a:ext cx="12192926" cy="1673636"/>
          </a:xfrm>
          <a:custGeom>
            <a:rect b="b" l="l" r="r" t="t"/>
            <a:pathLst>
              <a:path extrusionOk="0" h="363834" w="2650636">
                <a:moveTo>
                  <a:pt x="0" y="202290"/>
                </a:moveTo>
                <a:cubicBezTo>
                  <a:pt x="0" y="202290"/>
                  <a:pt x="16002" y="166857"/>
                  <a:pt x="41243" y="157618"/>
                </a:cubicBezTo>
                <a:cubicBezTo>
                  <a:pt x="84868" y="141616"/>
                  <a:pt x="107632" y="189241"/>
                  <a:pt x="107632" y="189241"/>
                </a:cubicBezTo>
                <a:cubicBezTo>
                  <a:pt x="107632" y="189241"/>
                  <a:pt x="84201" y="145140"/>
                  <a:pt x="120396" y="115232"/>
                </a:cubicBezTo>
                <a:cubicBezTo>
                  <a:pt x="156591" y="85323"/>
                  <a:pt x="201454" y="110469"/>
                  <a:pt x="201454" y="110469"/>
                </a:cubicBezTo>
                <a:cubicBezTo>
                  <a:pt x="201454" y="110469"/>
                  <a:pt x="199453" y="86466"/>
                  <a:pt x="218313" y="78180"/>
                </a:cubicBezTo>
                <a:cubicBezTo>
                  <a:pt x="237172" y="69797"/>
                  <a:pt x="254698" y="86562"/>
                  <a:pt x="254698" y="86562"/>
                </a:cubicBezTo>
                <a:cubicBezTo>
                  <a:pt x="254698" y="86562"/>
                  <a:pt x="270034" y="24363"/>
                  <a:pt x="337757" y="19887"/>
                </a:cubicBezTo>
                <a:cubicBezTo>
                  <a:pt x="396907" y="15981"/>
                  <a:pt x="436531" y="60368"/>
                  <a:pt x="436531" y="60368"/>
                </a:cubicBezTo>
                <a:cubicBezTo>
                  <a:pt x="436531" y="60368"/>
                  <a:pt x="485680" y="33507"/>
                  <a:pt x="516064" y="52748"/>
                </a:cubicBezTo>
                <a:cubicBezTo>
                  <a:pt x="546449" y="71988"/>
                  <a:pt x="546830" y="108660"/>
                  <a:pt x="546830" y="108660"/>
                </a:cubicBezTo>
                <a:cubicBezTo>
                  <a:pt x="546830" y="108660"/>
                  <a:pt x="558451" y="104659"/>
                  <a:pt x="565594" y="104659"/>
                </a:cubicBezTo>
                <a:cubicBezTo>
                  <a:pt x="572738" y="104659"/>
                  <a:pt x="582073" y="111517"/>
                  <a:pt x="582073" y="111517"/>
                </a:cubicBezTo>
                <a:cubicBezTo>
                  <a:pt x="582073" y="111517"/>
                  <a:pt x="582359" y="-6307"/>
                  <a:pt x="693134" y="265"/>
                </a:cubicBezTo>
                <a:cubicBezTo>
                  <a:pt x="800862" y="6647"/>
                  <a:pt x="808387" y="88657"/>
                  <a:pt x="808387" y="88657"/>
                </a:cubicBezTo>
                <a:cubicBezTo>
                  <a:pt x="808387" y="88657"/>
                  <a:pt x="856869" y="42175"/>
                  <a:pt x="919163" y="71226"/>
                </a:cubicBezTo>
                <a:cubicBezTo>
                  <a:pt x="976979" y="98182"/>
                  <a:pt x="969073" y="160285"/>
                  <a:pt x="969073" y="160285"/>
                </a:cubicBezTo>
                <a:cubicBezTo>
                  <a:pt x="969073" y="160285"/>
                  <a:pt x="989552" y="148950"/>
                  <a:pt x="1019556" y="156189"/>
                </a:cubicBezTo>
                <a:cubicBezTo>
                  <a:pt x="1049560" y="163428"/>
                  <a:pt x="1060514" y="194004"/>
                  <a:pt x="1060514" y="194004"/>
                </a:cubicBezTo>
                <a:cubicBezTo>
                  <a:pt x="1060514" y="194004"/>
                  <a:pt x="1099852" y="155427"/>
                  <a:pt x="1151192" y="168000"/>
                </a:cubicBezTo>
                <a:cubicBezTo>
                  <a:pt x="1202531" y="180573"/>
                  <a:pt x="1215866" y="237247"/>
                  <a:pt x="1215866" y="237247"/>
                </a:cubicBezTo>
                <a:cubicBezTo>
                  <a:pt x="1215866" y="237247"/>
                  <a:pt x="1238631" y="228770"/>
                  <a:pt x="1257300" y="242867"/>
                </a:cubicBezTo>
                <a:cubicBezTo>
                  <a:pt x="1275969" y="256964"/>
                  <a:pt x="1271397" y="284015"/>
                  <a:pt x="1271397" y="284015"/>
                </a:cubicBezTo>
                <a:cubicBezTo>
                  <a:pt x="1271397" y="284015"/>
                  <a:pt x="1296067" y="267727"/>
                  <a:pt x="1325309" y="266965"/>
                </a:cubicBezTo>
                <a:cubicBezTo>
                  <a:pt x="1354550" y="266203"/>
                  <a:pt x="1372362" y="280110"/>
                  <a:pt x="1372362" y="280110"/>
                </a:cubicBezTo>
                <a:cubicBezTo>
                  <a:pt x="1372362" y="280110"/>
                  <a:pt x="1379315" y="240295"/>
                  <a:pt x="1402556" y="224484"/>
                </a:cubicBezTo>
                <a:cubicBezTo>
                  <a:pt x="1425702" y="208577"/>
                  <a:pt x="1464373" y="210863"/>
                  <a:pt x="1464373" y="210863"/>
                </a:cubicBezTo>
                <a:cubicBezTo>
                  <a:pt x="1464373" y="210863"/>
                  <a:pt x="1429798" y="121042"/>
                  <a:pt x="1500188" y="88181"/>
                </a:cubicBezTo>
                <a:cubicBezTo>
                  <a:pt x="1571530" y="54843"/>
                  <a:pt x="1615821" y="113327"/>
                  <a:pt x="1615821" y="113327"/>
                </a:cubicBezTo>
                <a:cubicBezTo>
                  <a:pt x="1615821" y="113327"/>
                  <a:pt x="1628775" y="85419"/>
                  <a:pt x="1651445" y="75894"/>
                </a:cubicBezTo>
                <a:cubicBezTo>
                  <a:pt x="1674114" y="66369"/>
                  <a:pt x="1700498" y="74084"/>
                  <a:pt x="1700498" y="74084"/>
                </a:cubicBezTo>
                <a:cubicBezTo>
                  <a:pt x="1700498" y="74084"/>
                  <a:pt x="1726216" y="-37740"/>
                  <a:pt x="1850136" y="17791"/>
                </a:cubicBezTo>
                <a:cubicBezTo>
                  <a:pt x="1919669" y="48938"/>
                  <a:pt x="1908715" y="109421"/>
                  <a:pt x="1908715" y="109421"/>
                </a:cubicBezTo>
                <a:cubicBezTo>
                  <a:pt x="1908715" y="109421"/>
                  <a:pt x="1917002" y="105897"/>
                  <a:pt x="1933385" y="110850"/>
                </a:cubicBezTo>
                <a:cubicBezTo>
                  <a:pt x="1948624" y="115422"/>
                  <a:pt x="1954054" y="123900"/>
                  <a:pt x="1954054" y="123900"/>
                </a:cubicBezTo>
                <a:cubicBezTo>
                  <a:pt x="1954054" y="123900"/>
                  <a:pt x="2002536" y="45413"/>
                  <a:pt x="2093214" y="85609"/>
                </a:cubicBezTo>
                <a:cubicBezTo>
                  <a:pt x="2161127" y="115708"/>
                  <a:pt x="2143411" y="198099"/>
                  <a:pt x="2143411" y="198099"/>
                </a:cubicBezTo>
                <a:cubicBezTo>
                  <a:pt x="2143411" y="198099"/>
                  <a:pt x="2147888" y="194004"/>
                  <a:pt x="2155317" y="192861"/>
                </a:cubicBezTo>
                <a:cubicBezTo>
                  <a:pt x="2162651" y="191622"/>
                  <a:pt x="2170843" y="194575"/>
                  <a:pt x="2170843" y="194575"/>
                </a:cubicBezTo>
                <a:cubicBezTo>
                  <a:pt x="2170843" y="194575"/>
                  <a:pt x="2163413" y="167334"/>
                  <a:pt x="2188845" y="144378"/>
                </a:cubicBezTo>
                <a:cubicBezTo>
                  <a:pt x="2210657" y="124662"/>
                  <a:pt x="2236470" y="126567"/>
                  <a:pt x="2236470" y="126567"/>
                </a:cubicBezTo>
                <a:cubicBezTo>
                  <a:pt x="2236470" y="126567"/>
                  <a:pt x="2228088" y="31793"/>
                  <a:pt x="2322100" y="29507"/>
                </a:cubicBezTo>
                <a:cubicBezTo>
                  <a:pt x="2389441" y="27888"/>
                  <a:pt x="2399538" y="99706"/>
                  <a:pt x="2399538" y="99706"/>
                </a:cubicBezTo>
                <a:cubicBezTo>
                  <a:pt x="2399538" y="99706"/>
                  <a:pt x="2463927" y="61606"/>
                  <a:pt x="2510981" y="100278"/>
                </a:cubicBezTo>
                <a:cubicBezTo>
                  <a:pt x="2559939" y="140568"/>
                  <a:pt x="2536127" y="196480"/>
                  <a:pt x="2536127" y="196480"/>
                </a:cubicBezTo>
                <a:cubicBezTo>
                  <a:pt x="2536127" y="196480"/>
                  <a:pt x="2577084" y="167524"/>
                  <a:pt x="2613755" y="189241"/>
                </a:cubicBezTo>
                <a:cubicBezTo>
                  <a:pt x="2652713" y="212292"/>
                  <a:pt x="2650617" y="254773"/>
                  <a:pt x="2650617" y="254773"/>
                </a:cubicBezTo>
                <a:lnTo>
                  <a:pt x="2650617" y="363834"/>
                </a:lnTo>
                <a:lnTo>
                  <a:pt x="0" y="363834"/>
                </a:lnTo>
                <a:lnTo>
                  <a:pt x="0" y="202290"/>
                </a:lnTo>
                <a:close/>
              </a:path>
            </a:pathLst>
          </a:custGeom>
          <a:solidFill>
            <a:schemeClr val="accent2"/>
          </a:solidFill>
          <a:ln>
            <a:noFill/>
          </a:ln>
          <a:effectLst>
            <a:outerShdw blurRad="142875"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22" name="Google Shape;822;p12"/>
          <p:cNvSpPr/>
          <p:nvPr/>
        </p:nvSpPr>
        <p:spPr>
          <a:xfrm flipH="1">
            <a:off x="6378248" y="5557459"/>
            <a:ext cx="5814685" cy="1300751"/>
          </a:xfrm>
          <a:custGeom>
            <a:rect b="b" l="l" r="r" t="t"/>
            <a:pathLst>
              <a:path extrusionOk="0" h="282772" w="1264062">
                <a:moveTo>
                  <a:pt x="0" y="190856"/>
                </a:moveTo>
                <a:cubicBezTo>
                  <a:pt x="0" y="190856"/>
                  <a:pt x="36004" y="137326"/>
                  <a:pt x="93726" y="126943"/>
                </a:cubicBezTo>
                <a:cubicBezTo>
                  <a:pt x="156496" y="115609"/>
                  <a:pt x="233839" y="164853"/>
                  <a:pt x="233839" y="164853"/>
                </a:cubicBezTo>
                <a:cubicBezTo>
                  <a:pt x="233839" y="164853"/>
                  <a:pt x="268510" y="105321"/>
                  <a:pt x="312991" y="92653"/>
                </a:cubicBezTo>
                <a:cubicBezTo>
                  <a:pt x="382143" y="72936"/>
                  <a:pt x="426530" y="118276"/>
                  <a:pt x="426530" y="118276"/>
                </a:cubicBezTo>
                <a:cubicBezTo>
                  <a:pt x="426530" y="118276"/>
                  <a:pt x="446532" y="95701"/>
                  <a:pt x="483108" y="97320"/>
                </a:cubicBezTo>
                <a:cubicBezTo>
                  <a:pt x="519779" y="98940"/>
                  <a:pt x="539115" y="114084"/>
                  <a:pt x="539115" y="114084"/>
                </a:cubicBezTo>
                <a:cubicBezTo>
                  <a:pt x="539115" y="114084"/>
                  <a:pt x="540830" y="97987"/>
                  <a:pt x="557784" y="90367"/>
                </a:cubicBezTo>
                <a:cubicBezTo>
                  <a:pt x="573500" y="83224"/>
                  <a:pt x="588359" y="91129"/>
                  <a:pt x="588359" y="91129"/>
                </a:cubicBezTo>
                <a:cubicBezTo>
                  <a:pt x="588359" y="91129"/>
                  <a:pt x="610267" y="-7455"/>
                  <a:pt x="711803" y="451"/>
                </a:cubicBezTo>
                <a:cubicBezTo>
                  <a:pt x="806768" y="7881"/>
                  <a:pt x="812768" y="108655"/>
                  <a:pt x="812768" y="108655"/>
                </a:cubicBezTo>
                <a:cubicBezTo>
                  <a:pt x="812768" y="108655"/>
                  <a:pt x="833152" y="100273"/>
                  <a:pt x="854012" y="105321"/>
                </a:cubicBezTo>
                <a:cubicBezTo>
                  <a:pt x="875443" y="110560"/>
                  <a:pt x="885063" y="120942"/>
                  <a:pt x="885063" y="120942"/>
                </a:cubicBezTo>
                <a:cubicBezTo>
                  <a:pt x="885063" y="120942"/>
                  <a:pt x="922687" y="79699"/>
                  <a:pt x="962882" y="90082"/>
                </a:cubicBezTo>
                <a:cubicBezTo>
                  <a:pt x="1015746" y="103798"/>
                  <a:pt x="1021080" y="153232"/>
                  <a:pt x="1021080" y="153232"/>
                </a:cubicBezTo>
                <a:cubicBezTo>
                  <a:pt x="1021080" y="153232"/>
                  <a:pt x="1065943" y="134277"/>
                  <a:pt x="1099090" y="158281"/>
                </a:cubicBezTo>
                <a:cubicBezTo>
                  <a:pt x="1141476" y="188856"/>
                  <a:pt x="1126712" y="240958"/>
                  <a:pt x="1126712" y="240958"/>
                </a:cubicBezTo>
                <a:cubicBezTo>
                  <a:pt x="1126712" y="240958"/>
                  <a:pt x="1144714" y="238767"/>
                  <a:pt x="1158907" y="252197"/>
                </a:cubicBezTo>
                <a:cubicBezTo>
                  <a:pt x="1170242" y="262960"/>
                  <a:pt x="1173194" y="277152"/>
                  <a:pt x="1173194" y="277152"/>
                </a:cubicBezTo>
                <a:cubicBezTo>
                  <a:pt x="1173194" y="277152"/>
                  <a:pt x="1186529" y="264675"/>
                  <a:pt x="1213485" y="262865"/>
                </a:cubicBezTo>
                <a:cubicBezTo>
                  <a:pt x="1240441" y="261055"/>
                  <a:pt x="1264063" y="282772"/>
                  <a:pt x="1264063" y="282772"/>
                </a:cubicBezTo>
                <a:lnTo>
                  <a:pt x="0" y="282772"/>
                </a:lnTo>
                <a:lnTo>
                  <a:pt x="0" y="190856"/>
                </a:lnTo>
                <a:close/>
              </a:path>
            </a:pathLst>
          </a:custGeom>
          <a:solidFill>
            <a:schemeClr val="accent3"/>
          </a:solidFill>
          <a:ln>
            <a:noFill/>
          </a:ln>
          <a:effectLst>
            <a:outerShdw blurRad="142875"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23" name="Google Shape;823;p12"/>
          <p:cNvSpPr/>
          <p:nvPr/>
        </p:nvSpPr>
        <p:spPr>
          <a:xfrm flipH="1">
            <a:off x="7" y="5667380"/>
            <a:ext cx="6171342" cy="1190057"/>
          </a:xfrm>
          <a:custGeom>
            <a:rect b="b" l="l" r="r" t="t"/>
            <a:pathLst>
              <a:path extrusionOk="0" h="258708" w="1341596">
                <a:moveTo>
                  <a:pt x="0" y="258613"/>
                </a:moveTo>
                <a:cubicBezTo>
                  <a:pt x="0" y="258613"/>
                  <a:pt x="11335" y="228323"/>
                  <a:pt x="29146" y="218703"/>
                </a:cubicBezTo>
                <a:cubicBezTo>
                  <a:pt x="46958" y="209083"/>
                  <a:pt x="77914" y="216322"/>
                  <a:pt x="77914" y="216322"/>
                </a:cubicBezTo>
                <a:cubicBezTo>
                  <a:pt x="77914" y="216322"/>
                  <a:pt x="75247" y="188223"/>
                  <a:pt x="101536" y="168221"/>
                </a:cubicBezTo>
                <a:cubicBezTo>
                  <a:pt x="134302" y="143265"/>
                  <a:pt x="168116" y="159172"/>
                  <a:pt x="168116" y="159172"/>
                </a:cubicBezTo>
                <a:cubicBezTo>
                  <a:pt x="168116" y="159172"/>
                  <a:pt x="173546" y="133454"/>
                  <a:pt x="189928" y="122406"/>
                </a:cubicBezTo>
                <a:cubicBezTo>
                  <a:pt x="214884" y="105546"/>
                  <a:pt x="248031" y="119357"/>
                  <a:pt x="248031" y="119357"/>
                </a:cubicBezTo>
                <a:cubicBezTo>
                  <a:pt x="248031" y="119357"/>
                  <a:pt x="256603" y="13154"/>
                  <a:pt x="364522" y="962"/>
                </a:cubicBezTo>
                <a:cubicBezTo>
                  <a:pt x="455962" y="-9325"/>
                  <a:pt x="504730" y="66303"/>
                  <a:pt x="504730" y="66303"/>
                </a:cubicBezTo>
                <a:cubicBezTo>
                  <a:pt x="504730" y="66303"/>
                  <a:pt x="524447" y="54302"/>
                  <a:pt x="543687" y="58874"/>
                </a:cubicBezTo>
                <a:cubicBezTo>
                  <a:pt x="562928" y="63541"/>
                  <a:pt x="570262" y="80686"/>
                  <a:pt x="570262" y="80686"/>
                </a:cubicBezTo>
                <a:cubicBezTo>
                  <a:pt x="570262" y="80686"/>
                  <a:pt x="582549" y="26108"/>
                  <a:pt x="645128" y="30394"/>
                </a:cubicBezTo>
                <a:cubicBezTo>
                  <a:pt x="698087" y="34014"/>
                  <a:pt x="713804" y="88687"/>
                  <a:pt x="713804" y="88687"/>
                </a:cubicBezTo>
                <a:cubicBezTo>
                  <a:pt x="713804" y="88687"/>
                  <a:pt x="749237" y="73256"/>
                  <a:pt x="786765" y="95259"/>
                </a:cubicBezTo>
                <a:cubicBezTo>
                  <a:pt x="814864" y="111737"/>
                  <a:pt x="815054" y="148980"/>
                  <a:pt x="815054" y="148980"/>
                </a:cubicBezTo>
                <a:cubicBezTo>
                  <a:pt x="815054" y="148980"/>
                  <a:pt x="831913" y="134407"/>
                  <a:pt x="850773" y="133740"/>
                </a:cubicBezTo>
                <a:cubicBezTo>
                  <a:pt x="862774" y="133359"/>
                  <a:pt x="883348" y="142122"/>
                  <a:pt x="883348" y="142122"/>
                </a:cubicBezTo>
                <a:cubicBezTo>
                  <a:pt x="883348" y="142122"/>
                  <a:pt x="887063" y="127740"/>
                  <a:pt x="901160" y="117833"/>
                </a:cubicBezTo>
                <a:cubicBezTo>
                  <a:pt x="915257" y="107927"/>
                  <a:pt x="937831" y="114976"/>
                  <a:pt x="937831" y="114976"/>
                </a:cubicBezTo>
                <a:cubicBezTo>
                  <a:pt x="937831" y="114976"/>
                  <a:pt x="922306" y="55159"/>
                  <a:pt x="992791" y="34775"/>
                </a:cubicBezTo>
                <a:cubicBezTo>
                  <a:pt x="1056608" y="16392"/>
                  <a:pt x="1080516" y="78305"/>
                  <a:pt x="1080516" y="78305"/>
                </a:cubicBezTo>
                <a:cubicBezTo>
                  <a:pt x="1080516" y="78305"/>
                  <a:pt x="1102519" y="50111"/>
                  <a:pt x="1145762" y="58493"/>
                </a:cubicBezTo>
                <a:cubicBezTo>
                  <a:pt x="1184053" y="65922"/>
                  <a:pt x="1198150" y="91640"/>
                  <a:pt x="1198150" y="91640"/>
                </a:cubicBezTo>
                <a:cubicBezTo>
                  <a:pt x="1198150" y="91640"/>
                  <a:pt x="1210342" y="60017"/>
                  <a:pt x="1243108" y="52492"/>
                </a:cubicBezTo>
                <a:cubicBezTo>
                  <a:pt x="1294257" y="40871"/>
                  <a:pt x="1317879" y="87163"/>
                  <a:pt x="1317879" y="87163"/>
                </a:cubicBezTo>
                <a:lnTo>
                  <a:pt x="1341596" y="67065"/>
                </a:lnTo>
                <a:lnTo>
                  <a:pt x="1341596" y="258708"/>
                </a:lnTo>
                <a:lnTo>
                  <a:pt x="0" y="258708"/>
                </a:lnTo>
                <a:close/>
              </a:path>
            </a:pathLst>
          </a:custGeom>
          <a:solidFill>
            <a:schemeClr val="accent3"/>
          </a:solidFill>
          <a:ln>
            <a:noFill/>
          </a:ln>
          <a:effectLst>
            <a:outerShdw blurRad="142875" rotWithShape="0" algn="bl" dir="5400000" dist="19050">
              <a:srgbClr val="000000">
                <a:alpha val="31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24" name="Google Shape;824;p12"/>
          <p:cNvSpPr txBox="1"/>
          <p:nvPr>
            <p:ph type="title"/>
          </p:nvPr>
        </p:nvSpPr>
        <p:spPr>
          <a:xfrm>
            <a:off x="876425" y="1600100"/>
            <a:ext cx="5581500" cy="1264200"/>
          </a:xfrm>
          <a:prstGeom prst="rect">
            <a:avLst/>
          </a:prstGeom>
        </p:spPr>
        <p:txBody>
          <a:bodyPr anchorCtr="0" anchor="ctr" bIns="121900" lIns="121900" spcFirstLastPara="1" rIns="121900" wrap="square" tIns="121900">
            <a:noAutofit/>
          </a:bodyPr>
          <a:lstStyle>
            <a:lvl1pPr indent="0" lvl="0" marL="0" marR="0" rtl="0" algn="r">
              <a:lnSpc>
                <a:spcPct val="100000"/>
              </a:lnSpc>
              <a:spcBef>
                <a:spcPts val="0"/>
              </a:spcBef>
              <a:spcAft>
                <a:spcPts val="0"/>
              </a:spcAft>
              <a:buClr>
                <a:schemeClr val="dk1"/>
              </a:buClr>
              <a:buSzPts val="4000"/>
              <a:buFont typeface="Aldrich"/>
              <a:buNone/>
              <a:defRPr/>
            </a:lvl1pPr>
            <a:lvl2pPr lvl="1"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825" name="Google Shape;825;p12"/>
          <p:cNvSpPr txBox="1"/>
          <p:nvPr>
            <p:ph idx="1" type="body"/>
          </p:nvPr>
        </p:nvSpPr>
        <p:spPr>
          <a:xfrm>
            <a:off x="876525" y="3057950"/>
            <a:ext cx="5581500" cy="1702500"/>
          </a:xfrm>
          <a:prstGeom prst="rect">
            <a:avLst/>
          </a:prstGeom>
        </p:spPr>
        <p:txBody>
          <a:bodyPr anchorCtr="0" anchor="t" bIns="121900" lIns="121900" spcFirstLastPara="1" rIns="121900" wrap="square" tIns="121900">
            <a:noAutofit/>
          </a:bodyPr>
          <a:lstStyle>
            <a:lvl1pPr indent="-349250" lvl="0" marL="457200" rtl="0" algn="r">
              <a:spcBef>
                <a:spcPts val="0"/>
              </a:spcBef>
              <a:spcAft>
                <a:spcPts val="0"/>
              </a:spcAft>
              <a:buSzPts val="1900"/>
              <a:buChar char="⬤"/>
              <a:defRPr/>
            </a:lvl1pPr>
            <a:lvl2pPr indent="-349250" lvl="1" marL="914400" rtl="0" algn="r">
              <a:spcBef>
                <a:spcPts val="0"/>
              </a:spcBef>
              <a:spcAft>
                <a:spcPts val="0"/>
              </a:spcAft>
              <a:buSzPts val="1900"/>
              <a:buChar char="○"/>
              <a:defRPr/>
            </a:lvl2pPr>
            <a:lvl3pPr indent="-349250" lvl="2" marL="1371600" rtl="0" algn="r">
              <a:spcBef>
                <a:spcPts val="2100"/>
              </a:spcBef>
              <a:spcAft>
                <a:spcPts val="0"/>
              </a:spcAft>
              <a:buSzPts val="1900"/>
              <a:buChar char="■"/>
              <a:defRPr/>
            </a:lvl3pPr>
            <a:lvl4pPr indent="-349250" lvl="3" marL="1828800" rtl="0" algn="r">
              <a:spcBef>
                <a:spcPts val="2100"/>
              </a:spcBef>
              <a:spcAft>
                <a:spcPts val="0"/>
              </a:spcAft>
              <a:buSzPts val="1900"/>
              <a:buChar char="●"/>
              <a:defRPr/>
            </a:lvl4pPr>
            <a:lvl5pPr indent="-349250" lvl="4" marL="2286000" rtl="0" algn="r">
              <a:spcBef>
                <a:spcPts val="2100"/>
              </a:spcBef>
              <a:spcAft>
                <a:spcPts val="0"/>
              </a:spcAft>
              <a:buSzPts val="1900"/>
              <a:buChar char="○"/>
              <a:defRPr/>
            </a:lvl5pPr>
            <a:lvl6pPr indent="-349250" lvl="5" marL="2743200" rtl="0" algn="r">
              <a:spcBef>
                <a:spcPts val="2100"/>
              </a:spcBef>
              <a:spcAft>
                <a:spcPts val="0"/>
              </a:spcAft>
              <a:buSzPts val="1900"/>
              <a:buChar char="■"/>
              <a:defRPr/>
            </a:lvl6pPr>
            <a:lvl7pPr indent="-349250" lvl="6" marL="3200400" rtl="0" algn="r">
              <a:spcBef>
                <a:spcPts val="2100"/>
              </a:spcBef>
              <a:spcAft>
                <a:spcPts val="0"/>
              </a:spcAft>
              <a:buSzPts val="1900"/>
              <a:buChar char="●"/>
              <a:defRPr/>
            </a:lvl7pPr>
            <a:lvl8pPr indent="-349250" lvl="7" marL="3657600" rtl="0" algn="r">
              <a:spcBef>
                <a:spcPts val="2100"/>
              </a:spcBef>
              <a:spcAft>
                <a:spcPts val="0"/>
              </a:spcAft>
              <a:buSzPts val="1900"/>
              <a:buChar char="○"/>
              <a:defRPr/>
            </a:lvl8pPr>
            <a:lvl9pPr indent="-349250" lvl="8" marL="4114800" rtl="0" algn="r">
              <a:spcBef>
                <a:spcPts val="2100"/>
              </a:spcBef>
              <a:spcAft>
                <a:spcPts val="2100"/>
              </a:spcAft>
              <a:buSzPts val="1900"/>
              <a:buChar char="■"/>
              <a:defRPr/>
            </a:lvl9pPr>
          </a:lstStyle>
          <a:p/>
        </p:txBody>
      </p:sp>
      <p:sp>
        <p:nvSpPr>
          <p:cNvPr id="826" name="Google Shape;826;p12"/>
          <p:cNvSpPr/>
          <p:nvPr/>
        </p:nvSpPr>
        <p:spPr>
          <a:xfrm rot="5400000">
            <a:off x="-462658" y="6119355"/>
            <a:ext cx="1131345" cy="114589"/>
          </a:xfrm>
          <a:custGeom>
            <a:rect b="b" l="l" r="r" t="t"/>
            <a:pathLst>
              <a:path extrusionOk="0" h="87640" w="919793">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2 Title and text right">
  <p:cSld name="CUSTOM_16">
    <p:spTree>
      <p:nvGrpSpPr>
        <p:cNvPr id="827" name="Shape 827"/>
        <p:cNvGrpSpPr/>
        <p:nvPr/>
      </p:nvGrpSpPr>
      <p:grpSpPr>
        <a:xfrm>
          <a:off x="0" y="0"/>
          <a:ext cx="0" cy="0"/>
          <a:chOff x="0" y="0"/>
          <a:chExt cx="0" cy="0"/>
        </a:xfrm>
      </p:grpSpPr>
      <p:sp>
        <p:nvSpPr>
          <p:cNvPr id="828" name="Google Shape;828;p13"/>
          <p:cNvSpPr/>
          <p:nvPr/>
        </p:nvSpPr>
        <p:spPr>
          <a:xfrm>
            <a:off x="5699912" y="4919492"/>
            <a:ext cx="6493139" cy="1937934"/>
          </a:xfrm>
          <a:custGeom>
            <a:rect b="b" l="l" r="r" t="t"/>
            <a:pathLst>
              <a:path extrusionOk="0" h="421290" w="1411552">
                <a:moveTo>
                  <a:pt x="1411458" y="184690"/>
                </a:moveTo>
                <a:cubicBezTo>
                  <a:pt x="1411458" y="184690"/>
                  <a:pt x="1415553" y="91154"/>
                  <a:pt x="1341639" y="44863"/>
                </a:cubicBezTo>
                <a:cubicBezTo>
                  <a:pt x="1262296" y="-4858"/>
                  <a:pt x="1167617" y="63627"/>
                  <a:pt x="1167617" y="63627"/>
                </a:cubicBezTo>
                <a:cubicBezTo>
                  <a:pt x="1167617" y="63627"/>
                  <a:pt x="1143519" y="-4477"/>
                  <a:pt x="1072558" y="13526"/>
                </a:cubicBezTo>
                <a:cubicBezTo>
                  <a:pt x="1005121" y="30670"/>
                  <a:pt x="1007883" y="97822"/>
                  <a:pt x="1007883" y="97822"/>
                </a:cubicBezTo>
                <a:cubicBezTo>
                  <a:pt x="1007883" y="97822"/>
                  <a:pt x="983690" y="93154"/>
                  <a:pt x="961973" y="110014"/>
                </a:cubicBezTo>
                <a:cubicBezTo>
                  <a:pt x="937113" y="129254"/>
                  <a:pt x="933779" y="158591"/>
                  <a:pt x="933779" y="158591"/>
                </a:cubicBezTo>
                <a:cubicBezTo>
                  <a:pt x="933779" y="158591"/>
                  <a:pt x="927111" y="144399"/>
                  <a:pt x="914538" y="140018"/>
                </a:cubicBezTo>
                <a:cubicBezTo>
                  <a:pt x="898536" y="134493"/>
                  <a:pt x="881296" y="139732"/>
                  <a:pt x="881296" y="139732"/>
                </a:cubicBezTo>
                <a:cubicBezTo>
                  <a:pt x="881296" y="139732"/>
                  <a:pt x="875200" y="67818"/>
                  <a:pt x="818717" y="43339"/>
                </a:cubicBezTo>
                <a:cubicBezTo>
                  <a:pt x="749375" y="13240"/>
                  <a:pt x="703655" y="73343"/>
                  <a:pt x="703655" y="73343"/>
                </a:cubicBezTo>
                <a:cubicBezTo>
                  <a:pt x="703655" y="73343"/>
                  <a:pt x="692225" y="59722"/>
                  <a:pt x="682128" y="56483"/>
                </a:cubicBezTo>
                <a:cubicBezTo>
                  <a:pt x="669650" y="52483"/>
                  <a:pt x="652124" y="59341"/>
                  <a:pt x="652124" y="59341"/>
                </a:cubicBezTo>
                <a:cubicBezTo>
                  <a:pt x="652124" y="59341"/>
                  <a:pt x="611357" y="-6191"/>
                  <a:pt x="541158" y="476"/>
                </a:cubicBezTo>
                <a:cubicBezTo>
                  <a:pt x="456481" y="8477"/>
                  <a:pt x="437812" y="86487"/>
                  <a:pt x="437812" y="86487"/>
                </a:cubicBezTo>
                <a:cubicBezTo>
                  <a:pt x="437812" y="86487"/>
                  <a:pt x="419333" y="71057"/>
                  <a:pt x="395711" y="79248"/>
                </a:cubicBezTo>
                <a:cubicBezTo>
                  <a:pt x="372470" y="87344"/>
                  <a:pt x="364565" y="113538"/>
                  <a:pt x="364565" y="113538"/>
                </a:cubicBezTo>
                <a:cubicBezTo>
                  <a:pt x="364565" y="113538"/>
                  <a:pt x="322274" y="78867"/>
                  <a:pt x="272172" y="94869"/>
                </a:cubicBezTo>
                <a:cubicBezTo>
                  <a:pt x="222071" y="110871"/>
                  <a:pt x="212165" y="163830"/>
                  <a:pt x="212165" y="163830"/>
                </a:cubicBezTo>
                <a:cubicBezTo>
                  <a:pt x="212165" y="163830"/>
                  <a:pt x="164444" y="146494"/>
                  <a:pt x="126916" y="180308"/>
                </a:cubicBezTo>
                <a:cubicBezTo>
                  <a:pt x="89292" y="214122"/>
                  <a:pt x="111866" y="265176"/>
                  <a:pt x="111866" y="265176"/>
                </a:cubicBezTo>
                <a:cubicBezTo>
                  <a:pt x="111866" y="265176"/>
                  <a:pt x="44048" y="254508"/>
                  <a:pt x="22808" y="292036"/>
                </a:cubicBezTo>
                <a:cubicBezTo>
                  <a:pt x="-433" y="333185"/>
                  <a:pt x="22808" y="376523"/>
                  <a:pt x="22808" y="376523"/>
                </a:cubicBezTo>
                <a:cubicBezTo>
                  <a:pt x="22808" y="376523"/>
                  <a:pt x="4996" y="382524"/>
                  <a:pt x="1091" y="394335"/>
                </a:cubicBezTo>
                <a:cubicBezTo>
                  <a:pt x="-4148" y="410146"/>
                  <a:pt x="11187" y="421291"/>
                  <a:pt x="11187" y="421291"/>
                </a:cubicBezTo>
                <a:lnTo>
                  <a:pt x="1411553" y="421291"/>
                </a:lnTo>
                <a:lnTo>
                  <a:pt x="1411553" y="184690"/>
                </a:lnTo>
                <a:close/>
              </a:path>
            </a:pathLst>
          </a:custGeom>
          <a:solidFill>
            <a:schemeClr val="accent1"/>
          </a:solidFill>
          <a:ln>
            <a:noFill/>
          </a:ln>
          <a:effectLst>
            <a:outerShdw blurRad="142875"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829" name="Google Shape;829;p13"/>
          <p:cNvGrpSpPr/>
          <p:nvPr/>
        </p:nvGrpSpPr>
        <p:grpSpPr>
          <a:xfrm rot="1036965">
            <a:off x="691316" y="3128569"/>
            <a:ext cx="1391731" cy="1906370"/>
            <a:chOff x="1411154" y="1684073"/>
            <a:chExt cx="357855" cy="490196"/>
          </a:xfrm>
        </p:grpSpPr>
        <p:sp>
          <p:nvSpPr>
            <p:cNvPr id="830" name="Google Shape;830;p13"/>
            <p:cNvSpPr/>
            <p:nvPr/>
          </p:nvSpPr>
          <p:spPr>
            <a:xfrm>
              <a:off x="1411281" y="1684073"/>
              <a:ext cx="357728" cy="490196"/>
            </a:xfrm>
            <a:custGeom>
              <a:rect b="b" l="l" r="r" t="t"/>
              <a:pathLst>
                <a:path extrusionOk="0" h="490196" w="357728">
                  <a:moveTo>
                    <a:pt x="14091" y="327389"/>
                  </a:moveTo>
                  <a:cubicBezTo>
                    <a:pt x="-23437" y="194135"/>
                    <a:pt x="16568" y="24018"/>
                    <a:pt x="103531" y="2015"/>
                  </a:cubicBezTo>
                  <a:cubicBezTo>
                    <a:pt x="179731" y="-17320"/>
                    <a:pt x="308509" y="105552"/>
                    <a:pt x="346038" y="238807"/>
                  </a:cubicBezTo>
                  <a:cubicBezTo>
                    <a:pt x="383566" y="372062"/>
                    <a:pt x="326130" y="461692"/>
                    <a:pt x="239453" y="484647"/>
                  </a:cubicBezTo>
                  <a:cubicBezTo>
                    <a:pt x="152775" y="507507"/>
                    <a:pt x="51620" y="460644"/>
                    <a:pt x="14091" y="327389"/>
                  </a:cubicBezTo>
                  <a:close/>
                </a:path>
              </a:pathLst>
            </a:custGeom>
            <a:solidFill>
              <a:schemeClr val="accent4"/>
            </a:solidFill>
            <a:ln>
              <a:noFill/>
            </a:ln>
            <a:effectLst>
              <a:outerShdw blurRad="142875"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31" name="Google Shape;831;p13"/>
            <p:cNvSpPr/>
            <p:nvPr/>
          </p:nvSpPr>
          <p:spPr>
            <a:xfrm>
              <a:off x="1445660" y="1701900"/>
              <a:ext cx="162305" cy="50895"/>
            </a:xfrm>
            <a:custGeom>
              <a:rect b="b" l="l" r="r" t="t"/>
              <a:pathLst>
                <a:path extrusionOk="0" h="50895" w="162305">
                  <a:moveTo>
                    <a:pt x="145256" y="0"/>
                  </a:moveTo>
                  <a:cubicBezTo>
                    <a:pt x="131159" y="11525"/>
                    <a:pt x="114490" y="20479"/>
                    <a:pt x="94869" y="25622"/>
                  </a:cubicBezTo>
                  <a:cubicBezTo>
                    <a:pt x="65342" y="33433"/>
                    <a:pt x="36862" y="33623"/>
                    <a:pt x="10477" y="29051"/>
                  </a:cubicBezTo>
                  <a:cubicBezTo>
                    <a:pt x="6763" y="34480"/>
                    <a:pt x="3334" y="40196"/>
                    <a:pt x="0" y="46292"/>
                  </a:cubicBezTo>
                  <a:cubicBezTo>
                    <a:pt x="31051" y="52673"/>
                    <a:pt x="64865" y="52959"/>
                    <a:pt x="100013" y="43720"/>
                  </a:cubicBezTo>
                  <a:cubicBezTo>
                    <a:pt x="124682" y="37243"/>
                    <a:pt x="145256" y="25622"/>
                    <a:pt x="162306" y="10477"/>
                  </a:cubicBezTo>
                  <a:cubicBezTo>
                    <a:pt x="156686" y="6572"/>
                    <a:pt x="150971" y="3143"/>
                    <a:pt x="145256" y="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32" name="Google Shape;832;p13"/>
            <p:cNvSpPr/>
            <p:nvPr/>
          </p:nvSpPr>
          <p:spPr>
            <a:xfrm>
              <a:off x="1419085" y="1753049"/>
              <a:ext cx="250316" cy="82450"/>
            </a:xfrm>
            <a:custGeom>
              <a:rect b="b" l="l" r="r" t="t"/>
              <a:pathLst>
                <a:path extrusionOk="0" h="82450" w="250316">
                  <a:moveTo>
                    <a:pt x="237268" y="0"/>
                  </a:moveTo>
                  <a:cubicBezTo>
                    <a:pt x="233458" y="4477"/>
                    <a:pt x="229362" y="9049"/>
                    <a:pt x="224790" y="13335"/>
                  </a:cubicBezTo>
                  <a:cubicBezTo>
                    <a:pt x="202978" y="33909"/>
                    <a:pt x="175070" y="49244"/>
                    <a:pt x="140018" y="56959"/>
                  </a:cubicBezTo>
                  <a:cubicBezTo>
                    <a:pt x="97346" y="66294"/>
                    <a:pt x="56483" y="65532"/>
                    <a:pt x="19907" y="57912"/>
                  </a:cubicBezTo>
                  <a:cubicBezTo>
                    <a:pt x="14002" y="56674"/>
                    <a:pt x="9144" y="55150"/>
                    <a:pt x="4096" y="53721"/>
                  </a:cubicBezTo>
                  <a:cubicBezTo>
                    <a:pt x="2572" y="59627"/>
                    <a:pt x="1333" y="65818"/>
                    <a:pt x="0" y="72009"/>
                  </a:cubicBezTo>
                  <a:cubicBezTo>
                    <a:pt x="5048" y="73438"/>
                    <a:pt x="9906" y="74867"/>
                    <a:pt x="15812" y="76105"/>
                  </a:cubicBezTo>
                  <a:cubicBezTo>
                    <a:pt x="55054" y="84296"/>
                    <a:pt x="98584" y="85154"/>
                    <a:pt x="144304" y="75152"/>
                  </a:cubicBezTo>
                  <a:cubicBezTo>
                    <a:pt x="182975" y="66675"/>
                    <a:pt x="214122" y="49530"/>
                    <a:pt x="238316" y="26575"/>
                  </a:cubicBezTo>
                  <a:cubicBezTo>
                    <a:pt x="242792" y="22384"/>
                    <a:pt x="246602" y="18002"/>
                    <a:pt x="250317" y="13716"/>
                  </a:cubicBezTo>
                  <a:cubicBezTo>
                    <a:pt x="246126" y="8954"/>
                    <a:pt x="241649" y="4477"/>
                    <a:pt x="237268" y="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33" name="Google Shape;833;p13"/>
            <p:cNvSpPr/>
            <p:nvPr/>
          </p:nvSpPr>
          <p:spPr>
            <a:xfrm>
              <a:off x="1411154" y="1820962"/>
              <a:ext cx="310064" cy="107757"/>
            </a:xfrm>
            <a:custGeom>
              <a:rect b="b" l="l" r="r" t="t"/>
              <a:pathLst>
                <a:path extrusionOk="0" h="107757" w="310064">
                  <a:moveTo>
                    <a:pt x="299396" y="0"/>
                  </a:moveTo>
                  <a:cubicBezTo>
                    <a:pt x="298063" y="1905"/>
                    <a:pt x="297015" y="3715"/>
                    <a:pt x="295396" y="5810"/>
                  </a:cubicBezTo>
                  <a:cubicBezTo>
                    <a:pt x="286918" y="16954"/>
                    <a:pt x="275774" y="28194"/>
                    <a:pt x="261963" y="38767"/>
                  </a:cubicBezTo>
                  <a:cubicBezTo>
                    <a:pt x="237103" y="57721"/>
                    <a:pt x="205956" y="72104"/>
                    <a:pt x="168046" y="80105"/>
                  </a:cubicBezTo>
                  <a:cubicBezTo>
                    <a:pt x="112420" y="91916"/>
                    <a:pt x="60223" y="91059"/>
                    <a:pt x="14980" y="82677"/>
                  </a:cubicBezTo>
                  <a:cubicBezTo>
                    <a:pt x="9360" y="81629"/>
                    <a:pt x="4597" y="80486"/>
                    <a:pt x="25" y="79438"/>
                  </a:cubicBezTo>
                  <a:cubicBezTo>
                    <a:pt x="25" y="79438"/>
                    <a:pt x="25" y="79534"/>
                    <a:pt x="25" y="79534"/>
                  </a:cubicBezTo>
                  <a:cubicBezTo>
                    <a:pt x="-70" y="85630"/>
                    <a:pt x="121" y="91630"/>
                    <a:pt x="311" y="97726"/>
                  </a:cubicBezTo>
                  <a:cubicBezTo>
                    <a:pt x="311" y="98108"/>
                    <a:pt x="311" y="98393"/>
                    <a:pt x="311" y="98774"/>
                  </a:cubicBezTo>
                  <a:cubicBezTo>
                    <a:pt x="3931" y="99631"/>
                    <a:pt x="7169" y="100393"/>
                    <a:pt x="11360" y="101155"/>
                  </a:cubicBezTo>
                  <a:cubicBezTo>
                    <a:pt x="59080" y="110014"/>
                    <a:pt x="113944" y="110776"/>
                    <a:pt x="172237" y="98393"/>
                  </a:cubicBezTo>
                  <a:cubicBezTo>
                    <a:pt x="213004" y="89725"/>
                    <a:pt x="246723" y="74104"/>
                    <a:pt x="273869" y="53435"/>
                  </a:cubicBezTo>
                  <a:cubicBezTo>
                    <a:pt x="288728" y="42100"/>
                    <a:pt x="300634" y="30099"/>
                    <a:pt x="310064" y="17907"/>
                  </a:cubicBezTo>
                  <a:cubicBezTo>
                    <a:pt x="306730" y="11906"/>
                    <a:pt x="303111" y="5905"/>
                    <a:pt x="299396" y="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34" name="Google Shape;834;p13"/>
            <p:cNvSpPr/>
            <p:nvPr/>
          </p:nvSpPr>
          <p:spPr>
            <a:xfrm>
              <a:off x="1426134" y="1913736"/>
              <a:ext cx="333851" cy="120406"/>
            </a:xfrm>
            <a:custGeom>
              <a:rect b="b" l="l" r="r" t="t"/>
              <a:pathLst>
                <a:path extrusionOk="0" h="120406" w="333851">
                  <a:moveTo>
                    <a:pt x="328136" y="0"/>
                  </a:moveTo>
                  <a:cubicBezTo>
                    <a:pt x="320992" y="7715"/>
                    <a:pt x="312992" y="15430"/>
                    <a:pt x="303371" y="23050"/>
                  </a:cubicBezTo>
                  <a:cubicBezTo>
                    <a:pt x="275654" y="45148"/>
                    <a:pt x="240506" y="63722"/>
                    <a:pt x="196787" y="76962"/>
                  </a:cubicBezTo>
                  <a:cubicBezTo>
                    <a:pt x="130492" y="97060"/>
                    <a:pt x="67246" y="103537"/>
                    <a:pt x="12192" y="101155"/>
                  </a:cubicBezTo>
                  <a:cubicBezTo>
                    <a:pt x="7620" y="100965"/>
                    <a:pt x="4000" y="100584"/>
                    <a:pt x="0" y="100298"/>
                  </a:cubicBezTo>
                  <a:cubicBezTo>
                    <a:pt x="1905" y="106870"/>
                    <a:pt x="4000" y="113347"/>
                    <a:pt x="6191" y="119539"/>
                  </a:cubicBezTo>
                  <a:cubicBezTo>
                    <a:pt x="8001" y="119634"/>
                    <a:pt x="9334" y="119920"/>
                    <a:pt x="11239" y="119920"/>
                  </a:cubicBezTo>
                  <a:cubicBezTo>
                    <a:pt x="68389" y="122396"/>
                    <a:pt x="133826" y="115633"/>
                    <a:pt x="202406" y="94774"/>
                  </a:cubicBezTo>
                  <a:cubicBezTo>
                    <a:pt x="248412" y="80772"/>
                    <a:pt x="285845" y="61150"/>
                    <a:pt x="315563" y="37528"/>
                  </a:cubicBezTo>
                  <a:cubicBezTo>
                    <a:pt x="322326" y="32099"/>
                    <a:pt x="328136" y="26575"/>
                    <a:pt x="333851" y="21050"/>
                  </a:cubicBezTo>
                  <a:cubicBezTo>
                    <a:pt x="332804" y="16859"/>
                    <a:pt x="332042" y="12859"/>
                    <a:pt x="330803" y="8572"/>
                  </a:cubicBezTo>
                  <a:cubicBezTo>
                    <a:pt x="330232" y="5810"/>
                    <a:pt x="329089" y="2953"/>
                    <a:pt x="328136" y="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35" name="Google Shape;835;p13"/>
            <p:cNvSpPr/>
            <p:nvPr/>
          </p:nvSpPr>
          <p:spPr>
            <a:xfrm>
              <a:off x="1489285" y="2055563"/>
              <a:ext cx="272700" cy="86487"/>
            </a:xfrm>
            <a:custGeom>
              <a:rect b="b" l="l" r="r" t="t"/>
              <a:pathLst>
                <a:path extrusionOk="0" h="86487" w="272700">
                  <a:moveTo>
                    <a:pt x="272701" y="0"/>
                  </a:moveTo>
                  <a:cubicBezTo>
                    <a:pt x="245078" y="16002"/>
                    <a:pt x="212503" y="29813"/>
                    <a:pt x="174688" y="40672"/>
                  </a:cubicBezTo>
                  <a:cubicBezTo>
                    <a:pt x="112585" y="58483"/>
                    <a:pt x="53530" y="66770"/>
                    <a:pt x="0" y="68866"/>
                  </a:cubicBezTo>
                  <a:cubicBezTo>
                    <a:pt x="6858" y="75438"/>
                    <a:pt x="14002" y="81248"/>
                    <a:pt x="21431" y="86487"/>
                  </a:cubicBezTo>
                  <a:cubicBezTo>
                    <a:pt x="70961" y="83153"/>
                    <a:pt x="124396" y="74676"/>
                    <a:pt x="180308" y="58674"/>
                  </a:cubicBezTo>
                  <a:cubicBezTo>
                    <a:pt x="211455" y="49720"/>
                    <a:pt x="238792" y="38671"/>
                    <a:pt x="263366" y="26289"/>
                  </a:cubicBezTo>
                  <a:cubicBezTo>
                    <a:pt x="266986" y="17907"/>
                    <a:pt x="270224" y="9239"/>
                    <a:pt x="272701" y="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836" name="Google Shape;836;p13"/>
          <p:cNvGrpSpPr/>
          <p:nvPr/>
        </p:nvGrpSpPr>
        <p:grpSpPr>
          <a:xfrm>
            <a:off x="135263" y="3781267"/>
            <a:ext cx="1273832" cy="1669478"/>
            <a:chOff x="1268183" y="1930265"/>
            <a:chExt cx="327539" cy="429282"/>
          </a:xfrm>
        </p:grpSpPr>
        <p:sp>
          <p:nvSpPr>
            <p:cNvPr id="837" name="Google Shape;837;p13"/>
            <p:cNvSpPr/>
            <p:nvPr/>
          </p:nvSpPr>
          <p:spPr>
            <a:xfrm>
              <a:off x="1268183" y="1930265"/>
              <a:ext cx="327539" cy="429282"/>
            </a:xfrm>
            <a:custGeom>
              <a:rect b="b" l="l" r="r" t="t"/>
              <a:pathLst>
                <a:path extrusionOk="0" h="429282" w="327539">
                  <a:moveTo>
                    <a:pt x="10885" y="287509"/>
                  </a:moveTo>
                  <a:cubicBezTo>
                    <a:pt x="-20929" y="170923"/>
                    <a:pt x="19457" y="21571"/>
                    <a:pt x="99944" y="1854"/>
                  </a:cubicBezTo>
                  <a:cubicBezTo>
                    <a:pt x="170524" y="-15481"/>
                    <a:pt x="286538" y="91484"/>
                    <a:pt x="318352" y="208166"/>
                  </a:cubicBezTo>
                  <a:cubicBezTo>
                    <a:pt x="350165" y="324752"/>
                    <a:pt x="295397" y="403619"/>
                    <a:pt x="215101" y="424193"/>
                  </a:cubicBezTo>
                  <a:cubicBezTo>
                    <a:pt x="134900" y="444671"/>
                    <a:pt x="42698" y="404190"/>
                    <a:pt x="10885" y="287509"/>
                  </a:cubicBezTo>
                  <a:close/>
                </a:path>
              </a:pathLst>
            </a:custGeom>
            <a:solidFill>
              <a:schemeClr val="accent5"/>
            </a:solidFill>
            <a:ln>
              <a:noFill/>
            </a:ln>
            <a:effectLst>
              <a:outerShdw blurRad="142875"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38" name="Google Shape;838;p13"/>
            <p:cNvSpPr/>
            <p:nvPr/>
          </p:nvSpPr>
          <p:spPr>
            <a:xfrm>
              <a:off x="1296080" y="1932595"/>
              <a:ext cx="180251" cy="423292"/>
            </a:xfrm>
            <a:custGeom>
              <a:rect b="b" l="l" r="r" t="t"/>
              <a:pathLst>
                <a:path extrusionOk="0" h="423292" w="180251">
                  <a:moveTo>
                    <a:pt x="70333" y="0"/>
                  </a:moveTo>
                  <a:cubicBezTo>
                    <a:pt x="7753" y="24575"/>
                    <a:pt x="-17678" y="164211"/>
                    <a:pt x="12992" y="276701"/>
                  </a:cubicBezTo>
                  <a:cubicBezTo>
                    <a:pt x="42901" y="386525"/>
                    <a:pt x="115576" y="431578"/>
                    <a:pt x="180251" y="422053"/>
                  </a:cubicBezTo>
                  <a:cubicBezTo>
                    <a:pt x="125673" y="428530"/>
                    <a:pt x="54902" y="383286"/>
                    <a:pt x="25184" y="273939"/>
                  </a:cubicBezTo>
                  <a:cubicBezTo>
                    <a:pt x="-5391" y="161449"/>
                    <a:pt x="18040" y="22003"/>
                    <a:pt x="70333" y="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39" name="Google Shape;839;p13"/>
            <p:cNvSpPr/>
            <p:nvPr/>
          </p:nvSpPr>
          <p:spPr>
            <a:xfrm>
              <a:off x="1271522" y="1932595"/>
              <a:ext cx="204047" cy="425179"/>
            </a:xfrm>
            <a:custGeom>
              <a:rect b="b" l="l" r="r" t="t"/>
              <a:pathLst>
                <a:path extrusionOk="0" h="425179" w="204047">
                  <a:moveTo>
                    <a:pt x="94891" y="0"/>
                  </a:moveTo>
                  <a:cubicBezTo>
                    <a:pt x="18214" y="28194"/>
                    <a:pt x="-20076" y="171259"/>
                    <a:pt x="10594" y="283940"/>
                  </a:cubicBezTo>
                  <a:cubicBezTo>
                    <a:pt x="40598" y="393859"/>
                    <a:pt x="125656" y="435864"/>
                    <a:pt x="204047" y="422910"/>
                  </a:cubicBezTo>
                  <a:cubicBezTo>
                    <a:pt x="137944" y="432340"/>
                    <a:pt x="47647" y="388715"/>
                    <a:pt x="17833" y="279273"/>
                  </a:cubicBezTo>
                  <a:cubicBezTo>
                    <a:pt x="-12742" y="166497"/>
                    <a:pt x="30597" y="25051"/>
                    <a:pt x="94891" y="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40" name="Google Shape;840;p13"/>
            <p:cNvSpPr/>
            <p:nvPr/>
          </p:nvSpPr>
          <p:spPr>
            <a:xfrm>
              <a:off x="1369270" y="1931029"/>
              <a:ext cx="225484" cy="421236"/>
            </a:xfrm>
            <a:custGeom>
              <a:rect b="b" l="l" r="r" t="t"/>
              <a:pathLst>
                <a:path extrusionOk="0" h="421236" w="225484">
                  <a:moveTo>
                    <a:pt x="0" y="899"/>
                  </a:moveTo>
                  <a:cubicBezTo>
                    <a:pt x="81153" y="-10912"/>
                    <a:pt x="186880" y="95577"/>
                    <a:pt x="217170" y="208353"/>
                  </a:cubicBezTo>
                  <a:cubicBezTo>
                    <a:pt x="246697" y="318367"/>
                    <a:pt x="193738" y="395329"/>
                    <a:pt x="118872" y="421237"/>
                  </a:cubicBezTo>
                  <a:cubicBezTo>
                    <a:pt x="181261" y="398091"/>
                    <a:pt x="234696" y="321129"/>
                    <a:pt x="205359" y="211592"/>
                  </a:cubicBezTo>
                  <a:cubicBezTo>
                    <a:pt x="174974" y="98816"/>
                    <a:pt x="68675" y="-7864"/>
                    <a:pt x="0" y="89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41" name="Google Shape;841;p13"/>
            <p:cNvSpPr/>
            <p:nvPr/>
          </p:nvSpPr>
          <p:spPr>
            <a:xfrm>
              <a:off x="1366412" y="1931120"/>
              <a:ext cx="205380" cy="423813"/>
            </a:xfrm>
            <a:custGeom>
              <a:rect b="b" l="l" r="r" t="t"/>
              <a:pathLst>
                <a:path extrusionOk="0" h="423813" w="205380">
                  <a:moveTo>
                    <a:pt x="667" y="1284"/>
                  </a:moveTo>
                  <a:cubicBezTo>
                    <a:pt x="476" y="1379"/>
                    <a:pt x="191" y="1475"/>
                    <a:pt x="0" y="1570"/>
                  </a:cubicBezTo>
                  <a:cubicBezTo>
                    <a:pt x="50102" y="-9765"/>
                    <a:pt x="147161" y="100916"/>
                    <a:pt x="178784" y="217216"/>
                  </a:cubicBezTo>
                  <a:cubicBezTo>
                    <a:pt x="210407" y="333516"/>
                    <a:pt x="171545" y="408954"/>
                    <a:pt x="115062" y="423813"/>
                  </a:cubicBezTo>
                  <a:cubicBezTo>
                    <a:pt x="115253" y="423718"/>
                    <a:pt x="115538" y="423718"/>
                    <a:pt x="115729" y="423623"/>
                  </a:cubicBezTo>
                  <a:cubicBezTo>
                    <a:pt x="183166" y="406382"/>
                    <a:pt x="226504" y="330278"/>
                    <a:pt x="194786" y="213691"/>
                  </a:cubicBezTo>
                  <a:cubicBezTo>
                    <a:pt x="163068" y="97106"/>
                    <a:pt x="60008" y="-13194"/>
                    <a:pt x="667" y="1284"/>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42" name="Google Shape;842;p13"/>
            <p:cNvSpPr/>
            <p:nvPr/>
          </p:nvSpPr>
          <p:spPr>
            <a:xfrm>
              <a:off x="1366412" y="1932085"/>
              <a:ext cx="166638" cy="422848"/>
            </a:xfrm>
            <a:custGeom>
              <a:rect b="b" l="l" r="r" t="t"/>
              <a:pathLst>
                <a:path extrusionOk="0" h="422848" w="166638">
                  <a:moveTo>
                    <a:pt x="0" y="510"/>
                  </a:moveTo>
                  <a:cubicBezTo>
                    <a:pt x="27432" y="-4729"/>
                    <a:pt x="110871" y="101951"/>
                    <a:pt x="142399" y="218156"/>
                  </a:cubicBezTo>
                  <a:cubicBezTo>
                    <a:pt x="173927" y="334266"/>
                    <a:pt x="145161" y="414276"/>
                    <a:pt x="114776" y="422849"/>
                  </a:cubicBezTo>
                  <a:cubicBezTo>
                    <a:pt x="114871" y="422849"/>
                    <a:pt x="114967" y="422849"/>
                    <a:pt x="115062" y="422753"/>
                  </a:cubicBezTo>
                  <a:cubicBezTo>
                    <a:pt x="156115" y="411800"/>
                    <a:pt x="184785" y="331409"/>
                    <a:pt x="153162" y="215108"/>
                  </a:cubicBezTo>
                  <a:cubicBezTo>
                    <a:pt x="121539" y="98808"/>
                    <a:pt x="36767" y="-7491"/>
                    <a:pt x="286" y="415"/>
                  </a:cubicBezTo>
                  <a:cubicBezTo>
                    <a:pt x="191" y="510"/>
                    <a:pt x="95" y="510"/>
                    <a:pt x="0" y="51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43" name="Google Shape;843;p13"/>
            <p:cNvSpPr/>
            <p:nvPr/>
          </p:nvSpPr>
          <p:spPr>
            <a:xfrm>
              <a:off x="1328026" y="1932595"/>
              <a:ext cx="152495" cy="423568"/>
            </a:xfrm>
            <a:custGeom>
              <a:rect b="b" l="l" r="r" t="t"/>
              <a:pathLst>
                <a:path extrusionOk="0" h="423568" w="152495">
                  <a:moveTo>
                    <a:pt x="38291" y="0"/>
                  </a:moveTo>
                  <a:cubicBezTo>
                    <a:pt x="37148" y="476"/>
                    <a:pt x="35910" y="952"/>
                    <a:pt x="34767" y="1524"/>
                  </a:cubicBezTo>
                  <a:cubicBezTo>
                    <a:pt x="-5715" y="20479"/>
                    <a:pt x="-10953" y="155067"/>
                    <a:pt x="19622" y="267557"/>
                  </a:cubicBezTo>
                  <a:cubicBezTo>
                    <a:pt x="49340" y="376904"/>
                    <a:pt x="102394" y="427006"/>
                    <a:pt x="145542" y="423386"/>
                  </a:cubicBezTo>
                  <a:cubicBezTo>
                    <a:pt x="146685" y="423291"/>
                    <a:pt x="147733" y="423005"/>
                    <a:pt x="148876" y="422815"/>
                  </a:cubicBezTo>
                  <a:cubicBezTo>
                    <a:pt x="150114" y="422624"/>
                    <a:pt x="151257" y="422339"/>
                    <a:pt x="152496" y="422148"/>
                  </a:cubicBezTo>
                  <a:cubicBezTo>
                    <a:pt x="151543" y="422243"/>
                    <a:pt x="150686" y="422434"/>
                    <a:pt x="149733" y="422624"/>
                  </a:cubicBezTo>
                  <a:cubicBezTo>
                    <a:pt x="148876" y="422719"/>
                    <a:pt x="148114" y="422910"/>
                    <a:pt x="147257" y="423005"/>
                  </a:cubicBezTo>
                  <a:cubicBezTo>
                    <a:pt x="114586" y="423958"/>
                    <a:pt x="64389" y="372046"/>
                    <a:pt x="34767" y="262700"/>
                  </a:cubicBezTo>
                  <a:cubicBezTo>
                    <a:pt x="4191" y="150209"/>
                    <a:pt x="6096" y="17621"/>
                    <a:pt x="35719" y="1429"/>
                  </a:cubicBezTo>
                  <a:cubicBezTo>
                    <a:pt x="36576" y="857"/>
                    <a:pt x="37434" y="381"/>
                    <a:pt x="38291" y="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44" name="Google Shape;844;p13"/>
            <p:cNvSpPr/>
            <p:nvPr/>
          </p:nvSpPr>
          <p:spPr>
            <a:xfrm>
              <a:off x="1352742" y="1932542"/>
              <a:ext cx="120922" cy="423534"/>
            </a:xfrm>
            <a:custGeom>
              <a:rect b="b" l="l" r="r" t="t"/>
              <a:pathLst>
                <a:path extrusionOk="0" h="423534" w="120922">
                  <a:moveTo>
                    <a:pt x="13670" y="148"/>
                  </a:moveTo>
                  <a:cubicBezTo>
                    <a:pt x="12718" y="529"/>
                    <a:pt x="14528" y="-328"/>
                    <a:pt x="13670" y="148"/>
                  </a:cubicBezTo>
                  <a:cubicBezTo>
                    <a:pt x="-15952" y="16341"/>
                    <a:pt x="7384" y="145595"/>
                    <a:pt x="37959" y="258181"/>
                  </a:cubicBezTo>
                  <a:cubicBezTo>
                    <a:pt x="67677" y="367528"/>
                    <a:pt x="104348" y="422296"/>
                    <a:pt x="120922" y="423535"/>
                  </a:cubicBezTo>
                  <a:cubicBezTo>
                    <a:pt x="121017" y="423535"/>
                    <a:pt x="85013" y="362860"/>
                    <a:pt x="55390" y="253513"/>
                  </a:cubicBezTo>
                  <a:cubicBezTo>
                    <a:pt x="24910" y="140928"/>
                    <a:pt x="2812" y="24247"/>
                    <a:pt x="13861" y="720"/>
                  </a:cubicBezTo>
                  <a:cubicBezTo>
                    <a:pt x="14528" y="244"/>
                    <a:pt x="13004" y="434"/>
                    <a:pt x="13670" y="148"/>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45" name="Google Shape;845;p13"/>
            <p:cNvSpPr/>
            <p:nvPr/>
          </p:nvSpPr>
          <p:spPr>
            <a:xfrm>
              <a:off x="1366423" y="1932553"/>
              <a:ext cx="123520" cy="422406"/>
            </a:xfrm>
            <a:custGeom>
              <a:rect b="b" l="l" r="r" t="t"/>
              <a:pathLst>
                <a:path extrusionOk="0" h="422406" w="123520">
                  <a:moveTo>
                    <a:pt x="275" y="42"/>
                  </a:moveTo>
                  <a:cubicBezTo>
                    <a:pt x="1227" y="-53"/>
                    <a:pt x="-677" y="42"/>
                    <a:pt x="275" y="42"/>
                  </a:cubicBezTo>
                  <a:cubicBezTo>
                    <a:pt x="34279" y="138"/>
                    <a:pt x="75237" y="123582"/>
                    <a:pt x="105621" y="236167"/>
                  </a:cubicBezTo>
                  <a:cubicBezTo>
                    <a:pt x="135149" y="345609"/>
                    <a:pt x="120576" y="420762"/>
                    <a:pt x="114765" y="422381"/>
                  </a:cubicBezTo>
                  <a:cubicBezTo>
                    <a:pt x="108955" y="424000"/>
                    <a:pt x="117718" y="349515"/>
                    <a:pt x="88286" y="240168"/>
                  </a:cubicBezTo>
                  <a:cubicBezTo>
                    <a:pt x="57901" y="127582"/>
                    <a:pt x="20468" y="15854"/>
                    <a:pt x="465" y="614"/>
                  </a:cubicBezTo>
                  <a:cubicBezTo>
                    <a:pt x="-392" y="614"/>
                    <a:pt x="1037" y="42"/>
                    <a:pt x="275" y="42"/>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846" name="Google Shape;846;p13"/>
          <p:cNvGrpSpPr/>
          <p:nvPr/>
        </p:nvGrpSpPr>
        <p:grpSpPr>
          <a:xfrm>
            <a:off x="954684" y="4160227"/>
            <a:ext cx="1203345" cy="1691375"/>
            <a:chOff x="3649767" y="3875308"/>
            <a:chExt cx="1405613" cy="1975674"/>
          </a:xfrm>
        </p:grpSpPr>
        <p:sp>
          <p:nvSpPr>
            <p:cNvPr id="847" name="Google Shape;847;p13"/>
            <p:cNvSpPr/>
            <p:nvPr/>
          </p:nvSpPr>
          <p:spPr>
            <a:xfrm>
              <a:off x="3649767" y="3875308"/>
              <a:ext cx="1405613" cy="1975674"/>
            </a:xfrm>
            <a:custGeom>
              <a:rect b="b" l="l" r="r" t="t"/>
              <a:pathLst>
                <a:path extrusionOk="0" h="434931" w="309436">
                  <a:moveTo>
                    <a:pt x="6100" y="221500"/>
                  </a:moveTo>
                  <a:cubicBezTo>
                    <a:pt x="31912" y="102628"/>
                    <a:pt x="133639" y="-15006"/>
                    <a:pt x="210792" y="1568"/>
                  </a:cubicBezTo>
                  <a:cubicBezTo>
                    <a:pt x="278419" y="16046"/>
                    <a:pt x="328330" y="162159"/>
                    <a:pt x="302518" y="281031"/>
                  </a:cubicBezTo>
                  <a:cubicBezTo>
                    <a:pt x="276705" y="399903"/>
                    <a:pt x="194695" y="447814"/>
                    <a:pt x="117352" y="432003"/>
                  </a:cubicBezTo>
                  <a:cubicBezTo>
                    <a:pt x="40009" y="416286"/>
                    <a:pt x="-19713" y="340372"/>
                    <a:pt x="6100" y="221500"/>
                  </a:cubicBezTo>
                  <a:close/>
                </a:path>
              </a:pathLst>
            </a:custGeom>
            <a:solidFill>
              <a:schemeClr val="accent6"/>
            </a:solidFill>
            <a:ln>
              <a:noFill/>
            </a:ln>
            <a:effectLst>
              <a:outerShdw blurRad="142875"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848" name="Google Shape;848;p13"/>
            <p:cNvGrpSpPr/>
            <p:nvPr/>
          </p:nvGrpSpPr>
          <p:grpSpPr>
            <a:xfrm>
              <a:off x="3670777" y="3990760"/>
              <a:ext cx="1375846" cy="1554285"/>
              <a:chOff x="1492858" y="2053121"/>
              <a:chExt cx="302863" cy="342150"/>
            </a:xfrm>
          </p:grpSpPr>
          <p:sp>
            <p:nvSpPr>
              <p:cNvPr id="849" name="Google Shape;849;p13"/>
              <p:cNvSpPr/>
              <p:nvPr/>
            </p:nvSpPr>
            <p:spPr>
              <a:xfrm>
                <a:off x="1563923" y="2108818"/>
                <a:ext cx="14527" cy="21780"/>
              </a:xfrm>
              <a:custGeom>
                <a:rect b="b" l="l" r="r" t="t"/>
                <a:pathLst>
                  <a:path extrusionOk="0" h="21780" w="14527">
                    <a:moveTo>
                      <a:pt x="1371" y="10181"/>
                    </a:moveTo>
                    <a:cubicBezTo>
                      <a:pt x="4038" y="4276"/>
                      <a:pt x="9753" y="-1058"/>
                      <a:pt x="12611" y="180"/>
                    </a:cubicBezTo>
                    <a:cubicBezTo>
                      <a:pt x="15183" y="1323"/>
                      <a:pt x="15183" y="9039"/>
                      <a:pt x="12516" y="14849"/>
                    </a:cubicBezTo>
                    <a:cubicBezTo>
                      <a:pt x="9849" y="20754"/>
                      <a:pt x="5848" y="22659"/>
                      <a:pt x="2991" y="21421"/>
                    </a:cubicBezTo>
                    <a:cubicBezTo>
                      <a:pt x="133" y="20278"/>
                      <a:pt x="-1200" y="16087"/>
                      <a:pt x="1371" y="10181"/>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50" name="Google Shape;850;p13"/>
              <p:cNvSpPr/>
              <p:nvPr/>
            </p:nvSpPr>
            <p:spPr>
              <a:xfrm>
                <a:off x="1621001" y="2053121"/>
                <a:ext cx="10578" cy="11824"/>
              </a:xfrm>
              <a:custGeom>
                <a:rect b="b" l="l" r="r" t="t"/>
                <a:pathLst>
                  <a:path extrusionOk="0" h="11824" w="10578">
                    <a:moveTo>
                      <a:pt x="2015" y="4633"/>
                    </a:moveTo>
                    <a:cubicBezTo>
                      <a:pt x="4587" y="1584"/>
                      <a:pt x="8682" y="-797"/>
                      <a:pt x="10111" y="251"/>
                    </a:cubicBezTo>
                    <a:cubicBezTo>
                      <a:pt x="11349" y="1204"/>
                      <a:pt x="10016" y="5680"/>
                      <a:pt x="7444" y="8728"/>
                    </a:cubicBezTo>
                    <a:cubicBezTo>
                      <a:pt x="4873" y="11776"/>
                      <a:pt x="2301" y="12443"/>
                      <a:pt x="967" y="11300"/>
                    </a:cubicBezTo>
                    <a:cubicBezTo>
                      <a:pt x="-461" y="10347"/>
                      <a:pt x="-461" y="7680"/>
                      <a:pt x="2015" y="4633"/>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51" name="Google Shape;851;p13"/>
              <p:cNvSpPr/>
              <p:nvPr/>
            </p:nvSpPr>
            <p:spPr>
              <a:xfrm>
                <a:off x="1644915" y="2065053"/>
                <a:ext cx="9545" cy="14190"/>
              </a:xfrm>
              <a:custGeom>
                <a:rect b="b" l="l" r="r" t="t"/>
                <a:pathLst>
                  <a:path extrusionOk="0" h="14190" w="9545">
                    <a:moveTo>
                      <a:pt x="961" y="6607"/>
                    </a:moveTo>
                    <a:cubicBezTo>
                      <a:pt x="2676" y="2797"/>
                      <a:pt x="6390" y="-727"/>
                      <a:pt x="8295" y="130"/>
                    </a:cubicBezTo>
                    <a:cubicBezTo>
                      <a:pt x="9915" y="892"/>
                      <a:pt x="10010" y="5845"/>
                      <a:pt x="8295" y="9655"/>
                    </a:cubicBezTo>
                    <a:cubicBezTo>
                      <a:pt x="6581" y="13465"/>
                      <a:pt x="4009" y="14798"/>
                      <a:pt x="2104" y="13941"/>
                    </a:cubicBezTo>
                    <a:cubicBezTo>
                      <a:pt x="104" y="13179"/>
                      <a:pt x="-848" y="10417"/>
                      <a:pt x="961" y="6607"/>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52" name="Google Shape;852;p13"/>
              <p:cNvSpPr/>
              <p:nvPr/>
            </p:nvSpPr>
            <p:spPr>
              <a:xfrm>
                <a:off x="1678071" y="2070886"/>
                <a:ext cx="9908" cy="16705"/>
              </a:xfrm>
              <a:custGeom>
                <a:rect b="b" l="l" r="r" t="t"/>
                <a:pathLst>
                  <a:path extrusionOk="0" h="16705" w="9908">
                    <a:moveTo>
                      <a:pt x="95" y="9156"/>
                    </a:moveTo>
                    <a:cubicBezTo>
                      <a:pt x="666" y="4584"/>
                      <a:pt x="3619" y="-274"/>
                      <a:pt x="6191" y="12"/>
                    </a:cubicBezTo>
                    <a:cubicBezTo>
                      <a:pt x="8381" y="298"/>
                      <a:pt x="10382" y="5632"/>
                      <a:pt x="9810" y="10204"/>
                    </a:cubicBezTo>
                    <a:cubicBezTo>
                      <a:pt x="9239" y="14776"/>
                      <a:pt x="6762" y="16967"/>
                      <a:pt x="4190" y="16681"/>
                    </a:cubicBezTo>
                    <a:cubicBezTo>
                      <a:pt x="1619" y="16395"/>
                      <a:pt x="-477" y="13728"/>
                      <a:pt x="95" y="9156"/>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53" name="Google Shape;853;p13"/>
              <p:cNvSpPr/>
              <p:nvPr/>
            </p:nvSpPr>
            <p:spPr>
              <a:xfrm>
                <a:off x="1714854" y="2069447"/>
                <a:ext cx="8990" cy="17261"/>
              </a:xfrm>
              <a:custGeom>
                <a:rect b="b" l="l" r="r" t="t"/>
                <a:pathLst>
                  <a:path extrusionOk="0" h="17261" w="8990">
                    <a:moveTo>
                      <a:pt x="554" y="10976"/>
                    </a:moveTo>
                    <a:cubicBezTo>
                      <a:pt x="-589" y="6213"/>
                      <a:pt x="78" y="498"/>
                      <a:pt x="2173" y="22"/>
                    </a:cubicBezTo>
                    <a:cubicBezTo>
                      <a:pt x="3983" y="-359"/>
                      <a:pt x="7412" y="4308"/>
                      <a:pt x="8555" y="9071"/>
                    </a:cubicBezTo>
                    <a:cubicBezTo>
                      <a:pt x="9698" y="13833"/>
                      <a:pt x="8460" y="16691"/>
                      <a:pt x="6364" y="17167"/>
                    </a:cubicBezTo>
                    <a:cubicBezTo>
                      <a:pt x="4269" y="17738"/>
                      <a:pt x="1697" y="15738"/>
                      <a:pt x="554" y="10976"/>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54" name="Google Shape;854;p13"/>
              <p:cNvSpPr/>
              <p:nvPr/>
            </p:nvSpPr>
            <p:spPr>
              <a:xfrm>
                <a:off x="1746138" y="2067609"/>
                <a:ext cx="7621" cy="11622"/>
              </a:xfrm>
              <a:custGeom>
                <a:rect b="b" l="l" r="r" t="t"/>
                <a:pathLst>
                  <a:path extrusionOk="0" h="11622" w="7621">
                    <a:moveTo>
                      <a:pt x="2226" y="7766"/>
                    </a:moveTo>
                    <a:cubicBezTo>
                      <a:pt x="417" y="4623"/>
                      <a:pt x="-631" y="622"/>
                      <a:pt x="417" y="51"/>
                    </a:cubicBezTo>
                    <a:cubicBezTo>
                      <a:pt x="1274" y="-426"/>
                      <a:pt x="4322" y="2527"/>
                      <a:pt x="6132" y="5671"/>
                    </a:cubicBezTo>
                    <a:cubicBezTo>
                      <a:pt x="7941" y="8814"/>
                      <a:pt x="7941" y="10909"/>
                      <a:pt x="6989" y="11481"/>
                    </a:cubicBezTo>
                    <a:cubicBezTo>
                      <a:pt x="5941" y="12052"/>
                      <a:pt x="4036" y="10909"/>
                      <a:pt x="2226" y="7766"/>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55" name="Google Shape;855;p13"/>
              <p:cNvSpPr/>
              <p:nvPr/>
            </p:nvSpPr>
            <p:spPr>
              <a:xfrm>
                <a:off x="1509054" y="2196481"/>
                <a:ext cx="18235" cy="27341"/>
              </a:xfrm>
              <a:custGeom>
                <a:rect b="b" l="l" r="r" t="t"/>
                <a:pathLst>
                  <a:path extrusionOk="0" h="27341" w="18235">
                    <a:moveTo>
                      <a:pt x="1757" y="12720"/>
                    </a:moveTo>
                    <a:cubicBezTo>
                      <a:pt x="5091" y="5386"/>
                      <a:pt x="12235" y="-1377"/>
                      <a:pt x="15854" y="242"/>
                    </a:cubicBezTo>
                    <a:cubicBezTo>
                      <a:pt x="18997" y="1671"/>
                      <a:pt x="19093" y="11196"/>
                      <a:pt x="15759" y="18625"/>
                    </a:cubicBezTo>
                    <a:cubicBezTo>
                      <a:pt x="12425" y="25960"/>
                      <a:pt x="7472" y="28436"/>
                      <a:pt x="3852" y="26912"/>
                    </a:cubicBezTo>
                    <a:cubicBezTo>
                      <a:pt x="233" y="25293"/>
                      <a:pt x="-1577" y="20054"/>
                      <a:pt x="1757" y="1272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56" name="Google Shape;856;p13"/>
              <p:cNvSpPr/>
              <p:nvPr/>
            </p:nvSpPr>
            <p:spPr>
              <a:xfrm>
                <a:off x="1492858" y="2307492"/>
                <a:ext cx="16656" cy="31177"/>
              </a:xfrm>
              <a:custGeom>
                <a:rect b="b" l="l" r="r" t="t"/>
                <a:pathLst>
                  <a:path extrusionOk="0" h="31177" w="16656">
                    <a:moveTo>
                      <a:pt x="142" y="18866"/>
                    </a:moveTo>
                    <a:cubicBezTo>
                      <a:pt x="-716" y="10293"/>
                      <a:pt x="2427" y="292"/>
                      <a:pt x="6714" y="7"/>
                    </a:cubicBezTo>
                    <a:cubicBezTo>
                      <a:pt x="10429" y="-279"/>
                      <a:pt x="15667" y="8769"/>
                      <a:pt x="16525" y="17342"/>
                    </a:cubicBezTo>
                    <a:cubicBezTo>
                      <a:pt x="17382" y="25915"/>
                      <a:pt x="13953" y="30772"/>
                      <a:pt x="9762" y="31153"/>
                    </a:cubicBezTo>
                    <a:cubicBezTo>
                      <a:pt x="5476" y="31534"/>
                      <a:pt x="999" y="27439"/>
                      <a:pt x="142" y="18866"/>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57" name="Google Shape;857;p13"/>
              <p:cNvSpPr/>
              <p:nvPr/>
            </p:nvSpPr>
            <p:spPr>
              <a:xfrm>
                <a:off x="1602214" y="2127175"/>
                <a:ext cx="15140" cy="21947"/>
              </a:xfrm>
              <a:custGeom>
                <a:rect b="b" l="l" r="r" t="t"/>
                <a:pathLst>
                  <a:path extrusionOk="0" h="21947" w="15140">
                    <a:moveTo>
                      <a:pt x="1371" y="10113"/>
                    </a:moveTo>
                    <a:cubicBezTo>
                      <a:pt x="4038" y="4207"/>
                      <a:pt x="9943" y="-1127"/>
                      <a:pt x="12991" y="207"/>
                    </a:cubicBezTo>
                    <a:cubicBezTo>
                      <a:pt x="15658" y="1350"/>
                      <a:pt x="15944" y="9160"/>
                      <a:pt x="13277" y="15066"/>
                    </a:cubicBezTo>
                    <a:cubicBezTo>
                      <a:pt x="10610" y="20971"/>
                      <a:pt x="6514" y="22876"/>
                      <a:pt x="3371" y="21543"/>
                    </a:cubicBezTo>
                    <a:cubicBezTo>
                      <a:pt x="228" y="20209"/>
                      <a:pt x="-1296" y="15923"/>
                      <a:pt x="1371" y="10113"/>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58" name="Google Shape;858;p13"/>
              <p:cNvSpPr/>
              <p:nvPr/>
            </p:nvSpPr>
            <p:spPr>
              <a:xfrm>
                <a:off x="1568884" y="2217502"/>
                <a:ext cx="18775" cy="27330"/>
              </a:xfrm>
              <a:custGeom>
                <a:rect b="b" l="l" r="r" t="t"/>
                <a:pathLst>
                  <a:path extrusionOk="0" h="27330" w="18775">
                    <a:moveTo>
                      <a:pt x="1649" y="12559"/>
                    </a:moveTo>
                    <a:cubicBezTo>
                      <a:pt x="4983" y="5225"/>
                      <a:pt x="12317" y="-1443"/>
                      <a:pt x="16127" y="272"/>
                    </a:cubicBezTo>
                    <a:cubicBezTo>
                      <a:pt x="19461" y="1701"/>
                      <a:pt x="19747" y="11416"/>
                      <a:pt x="16413" y="18750"/>
                    </a:cubicBezTo>
                    <a:cubicBezTo>
                      <a:pt x="13079" y="26085"/>
                      <a:pt x="7936" y="28466"/>
                      <a:pt x="4126" y="26847"/>
                    </a:cubicBezTo>
                    <a:cubicBezTo>
                      <a:pt x="316" y="25227"/>
                      <a:pt x="-1589" y="19893"/>
                      <a:pt x="1649" y="1255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59" name="Google Shape;859;p13"/>
              <p:cNvSpPr/>
              <p:nvPr/>
            </p:nvSpPr>
            <p:spPr>
              <a:xfrm>
                <a:off x="1551459" y="2323022"/>
                <a:ext cx="17468" cy="31341"/>
              </a:xfrm>
              <a:custGeom>
                <a:rect b="b" l="l" r="r" t="t"/>
                <a:pathLst>
                  <a:path extrusionOk="0" h="31341" w="17468">
                    <a:moveTo>
                      <a:pt x="24" y="17910"/>
                    </a:moveTo>
                    <a:cubicBezTo>
                      <a:pt x="310" y="9242"/>
                      <a:pt x="4977" y="-188"/>
                      <a:pt x="9549" y="3"/>
                    </a:cubicBezTo>
                    <a:cubicBezTo>
                      <a:pt x="13550" y="193"/>
                      <a:pt x="17741" y="9814"/>
                      <a:pt x="17455" y="18481"/>
                    </a:cubicBezTo>
                    <a:cubicBezTo>
                      <a:pt x="17169" y="27149"/>
                      <a:pt x="12978" y="31435"/>
                      <a:pt x="8406" y="31340"/>
                    </a:cubicBezTo>
                    <a:cubicBezTo>
                      <a:pt x="3834" y="31149"/>
                      <a:pt x="-357" y="26577"/>
                      <a:pt x="24" y="1791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60" name="Google Shape;860;p13"/>
              <p:cNvSpPr/>
              <p:nvPr/>
            </p:nvSpPr>
            <p:spPr>
              <a:xfrm>
                <a:off x="1661846" y="2140763"/>
                <a:ext cx="16277" cy="23103"/>
              </a:xfrm>
              <a:custGeom>
                <a:rect b="b" l="l" r="r" t="t"/>
                <a:pathLst>
                  <a:path extrusionOk="0" h="23103" w="16277">
                    <a:moveTo>
                      <a:pt x="223" y="12145"/>
                    </a:moveTo>
                    <a:cubicBezTo>
                      <a:pt x="1270" y="5763"/>
                      <a:pt x="6319" y="-619"/>
                      <a:pt x="10510" y="48"/>
                    </a:cubicBezTo>
                    <a:cubicBezTo>
                      <a:pt x="14129" y="620"/>
                      <a:pt x="17177" y="8239"/>
                      <a:pt x="16034" y="14621"/>
                    </a:cubicBezTo>
                    <a:cubicBezTo>
                      <a:pt x="14986" y="21003"/>
                      <a:pt x="10795" y="23670"/>
                      <a:pt x="6604" y="23003"/>
                    </a:cubicBezTo>
                    <a:cubicBezTo>
                      <a:pt x="2509" y="22337"/>
                      <a:pt x="-920" y="18431"/>
                      <a:pt x="223" y="12145"/>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61" name="Google Shape;861;p13"/>
              <p:cNvSpPr/>
              <p:nvPr/>
            </p:nvSpPr>
            <p:spPr>
              <a:xfrm>
                <a:off x="1643244" y="2234380"/>
                <a:ext cx="20236" cy="28861"/>
              </a:xfrm>
              <a:custGeom>
                <a:rect b="b" l="l" r="r" t="t"/>
                <a:pathLst>
                  <a:path extrusionOk="0" h="28861" w="20236">
                    <a:moveTo>
                      <a:pt x="250" y="15207"/>
                    </a:moveTo>
                    <a:cubicBezTo>
                      <a:pt x="1584" y="7302"/>
                      <a:pt x="7870" y="-795"/>
                      <a:pt x="13014" y="63"/>
                    </a:cubicBezTo>
                    <a:cubicBezTo>
                      <a:pt x="17490" y="825"/>
                      <a:pt x="21300" y="10254"/>
                      <a:pt x="19967" y="18255"/>
                    </a:cubicBezTo>
                    <a:cubicBezTo>
                      <a:pt x="18633" y="26161"/>
                      <a:pt x="13395" y="29590"/>
                      <a:pt x="8251" y="28733"/>
                    </a:cubicBezTo>
                    <a:cubicBezTo>
                      <a:pt x="3108" y="27971"/>
                      <a:pt x="-1083" y="23113"/>
                      <a:pt x="250" y="15207"/>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62" name="Google Shape;862;p13"/>
              <p:cNvSpPr/>
              <p:nvPr/>
            </p:nvSpPr>
            <p:spPr>
              <a:xfrm>
                <a:off x="1617314" y="2349775"/>
                <a:ext cx="24323" cy="34527"/>
              </a:xfrm>
              <a:custGeom>
                <a:rect b="b" l="l" r="r" t="t"/>
                <a:pathLst>
                  <a:path extrusionOk="0" h="34527" w="24323">
                    <a:moveTo>
                      <a:pt x="463" y="17731"/>
                    </a:moveTo>
                    <a:cubicBezTo>
                      <a:pt x="2463" y="8302"/>
                      <a:pt x="10369" y="-1128"/>
                      <a:pt x="16465" y="110"/>
                    </a:cubicBezTo>
                    <a:cubicBezTo>
                      <a:pt x="21799" y="1253"/>
                      <a:pt x="25800" y="12778"/>
                      <a:pt x="23799" y="22208"/>
                    </a:cubicBezTo>
                    <a:cubicBezTo>
                      <a:pt x="21799" y="31638"/>
                      <a:pt x="15417" y="35543"/>
                      <a:pt x="9321" y="34305"/>
                    </a:cubicBezTo>
                    <a:cubicBezTo>
                      <a:pt x="3225" y="33067"/>
                      <a:pt x="-1537" y="27161"/>
                      <a:pt x="463" y="17731"/>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63" name="Google Shape;863;p13"/>
              <p:cNvSpPr/>
              <p:nvPr/>
            </p:nvSpPr>
            <p:spPr>
              <a:xfrm>
                <a:off x="1719312" y="2144240"/>
                <a:ext cx="16005" cy="23243"/>
              </a:xfrm>
              <a:custGeom>
                <a:rect b="b" l="l" r="r" t="t"/>
                <a:pathLst>
                  <a:path extrusionOk="0" h="23243" w="16005">
                    <a:moveTo>
                      <a:pt x="2" y="13621"/>
                    </a:moveTo>
                    <a:cubicBezTo>
                      <a:pt x="-93" y="7239"/>
                      <a:pt x="3812" y="0"/>
                      <a:pt x="8003" y="0"/>
                    </a:cubicBezTo>
                    <a:cubicBezTo>
                      <a:pt x="11622" y="0"/>
                      <a:pt x="16004" y="7049"/>
                      <a:pt x="16004" y="13430"/>
                    </a:cubicBezTo>
                    <a:cubicBezTo>
                      <a:pt x="16099" y="19812"/>
                      <a:pt x="12384" y="23241"/>
                      <a:pt x="8193" y="23241"/>
                    </a:cubicBezTo>
                    <a:cubicBezTo>
                      <a:pt x="4098" y="23336"/>
                      <a:pt x="97" y="20003"/>
                      <a:pt x="2" y="13621"/>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64" name="Google Shape;864;p13"/>
              <p:cNvSpPr/>
              <p:nvPr/>
            </p:nvSpPr>
            <p:spPr>
              <a:xfrm>
                <a:off x="1714931" y="2238824"/>
                <a:ext cx="20005" cy="29051"/>
              </a:xfrm>
              <a:custGeom>
                <a:rect b="b" l="l" r="r" t="t"/>
                <a:pathLst>
                  <a:path extrusionOk="0" h="29051" w="20005">
                    <a:moveTo>
                      <a:pt x="1" y="16954"/>
                    </a:moveTo>
                    <a:cubicBezTo>
                      <a:pt x="-94" y="8954"/>
                      <a:pt x="4764" y="0"/>
                      <a:pt x="10003" y="0"/>
                    </a:cubicBezTo>
                    <a:cubicBezTo>
                      <a:pt x="14575" y="0"/>
                      <a:pt x="19909" y="8763"/>
                      <a:pt x="20004" y="16764"/>
                    </a:cubicBezTo>
                    <a:cubicBezTo>
                      <a:pt x="20099" y="24765"/>
                      <a:pt x="15527" y="28956"/>
                      <a:pt x="10288" y="29051"/>
                    </a:cubicBezTo>
                    <a:cubicBezTo>
                      <a:pt x="5050" y="29051"/>
                      <a:pt x="97" y="24955"/>
                      <a:pt x="1" y="16954"/>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65" name="Google Shape;865;p13"/>
              <p:cNvSpPr/>
              <p:nvPr/>
            </p:nvSpPr>
            <p:spPr>
              <a:xfrm>
                <a:off x="1687901" y="2358522"/>
                <a:ext cx="19756" cy="29863"/>
              </a:xfrm>
              <a:custGeom>
                <a:rect b="b" l="l" r="r" t="t"/>
                <a:pathLst>
                  <a:path extrusionOk="0" h="29863" w="19756">
                    <a:moveTo>
                      <a:pt x="1504" y="14223"/>
                    </a:moveTo>
                    <a:cubicBezTo>
                      <a:pt x="4648" y="6127"/>
                      <a:pt x="12268" y="-1398"/>
                      <a:pt x="16459" y="221"/>
                    </a:cubicBezTo>
                    <a:cubicBezTo>
                      <a:pt x="20173" y="1650"/>
                      <a:pt x="20935" y="12032"/>
                      <a:pt x="17792" y="20129"/>
                    </a:cubicBezTo>
                    <a:cubicBezTo>
                      <a:pt x="14649" y="28225"/>
                      <a:pt x="9220" y="30987"/>
                      <a:pt x="4933" y="29463"/>
                    </a:cubicBezTo>
                    <a:cubicBezTo>
                      <a:pt x="647" y="27939"/>
                      <a:pt x="-1734" y="22319"/>
                      <a:pt x="1504" y="14223"/>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66" name="Google Shape;866;p13"/>
              <p:cNvSpPr/>
              <p:nvPr/>
            </p:nvSpPr>
            <p:spPr>
              <a:xfrm>
                <a:off x="1771868" y="2144310"/>
                <a:ext cx="12530" cy="22865"/>
              </a:xfrm>
              <a:custGeom>
                <a:rect b="b" l="l" r="r" t="t"/>
                <a:pathLst>
                  <a:path extrusionOk="0" h="22865" w="12530">
                    <a:moveTo>
                      <a:pt x="500" y="14408"/>
                    </a:moveTo>
                    <a:cubicBezTo>
                      <a:pt x="-833" y="8122"/>
                      <a:pt x="595" y="502"/>
                      <a:pt x="3643" y="25"/>
                    </a:cubicBezTo>
                    <a:cubicBezTo>
                      <a:pt x="6310" y="-451"/>
                      <a:pt x="10787" y="5836"/>
                      <a:pt x="12121" y="12122"/>
                    </a:cubicBezTo>
                    <a:cubicBezTo>
                      <a:pt x="13454" y="18409"/>
                      <a:pt x="11359" y="22219"/>
                      <a:pt x="8311" y="22790"/>
                    </a:cubicBezTo>
                    <a:cubicBezTo>
                      <a:pt x="5263" y="23362"/>
                      <a:pt x="1738" y="20695"/>
                      <a:pt x="500" y="14408"/>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67" name="Google Shape;867;p13"/>
              <p:cNvSpPr/>
              <p:nvPr/>
            </p:nvSpPr>
            <p:spPr>
              <a:xfrm>
                <a:off x="1780827" y="2234441"/>
                <a:ext cx="14894" cy="29053"/>
              </a:xfrm>
              <a:custGeom>
                <a:rect b="b" l="l" r="r" t="t"/>
                <a:pathLst>
                  <a:path extrusionOk="0" h="29053" w="14894">
                    <a:moveTo>
                      <a:pt x="18" y="17146"/>
                    </a:moveTo>
                    <a:cubicBezTo>
                      <a:pt x="-268" y="9145"/>
                      <a:pt x="2970" y="96"/>
                      <a:pt x="6876" y="1"/>
                    </a:cubicBezTo>
                    <a:cubicBezTo>
                      <a:pt x="10304" y="-94"/>
                      <a:pt x="14495" y="8574"/>
                      <a:pt x="14877" y="16574"/>
                    </a:cubicBezTo>
                    <a:cubicBezTo>
                      <a:pt x="15162" y="24575"/>
                      <a:pt x="11924" y="28862"/>
                      <a:pt x="8019" y="29052"/>
                    </a:cubicBezTo>
                    <a:cubicBezTo>
                      <a:pt x="4208" y="29147"/>
                      <a:pt x="399" y="25147"/>
                      <a:pt x="18" y="17146"/>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68" name="Google Shape;868;p13"/>
              <p:cNvSpPr/>
              <p:nvPr/>
            </p:nvSpPr>
            <p:spPr>
              <a:xfrm>
                <a:off x="1743251" y="2367044"/>
                <a:ext cx="20995" cy="28227"/>
              </a:xfrm>
              <a:custGeom>
                <a:rect b="b" l="l" r="r" t="t"/>
                <a:pathLst>
                  <a:path extrusionOk="0" h="28227" w="20995">
                    <a:moveTo>
                      <a:pt x="2828" y="12369"/>
                    </a:moveTo>
                    <a:cubicBezTo>
                      <a:pt x="7209" y="4844"/>
                      <a:pt x="15591" y="-1633"/>
                      <a:pt x="19211" y="367"/>
                    </a:cubicBezTo>
                    <a:cubicBezTo>
                      <a:pt x="22354" y="2177"/>
                      <a:pt x="21211" y="12369"/>
                      <a:pt x="16830" y="19893"/>
                    </a:cubicBezTo>
                    <a:cubicBezTo>
                      <a:pt x="12448" y="27418"/>
                      <a:pt x="6924" y="29514"/>
                      <a:pt x="3304" y="27513"/>
                    </a:cubicBezTo>
                    <a:cubicBezTo>
                      <a:pt x="-411" y="25608"/>
                      <a:pt x="-1553" y="19798"/>
                      <a:pt x="2828" y="1236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sp>
        <p:nvSpPr>
          <p:cNvPr id="869" name="Google Shape;869;p13"/>
          <p:cNvSpPr/>
          <p:nvPr/>
        </p:nvSpPr>
        <p:spPr>
          <a:xfrm>
            <a:off x="7" y="4888001"/>
            <a:ext cx="6549406" cy="1969430"/>
          </a:xfrm>
          <a:custGeom>
            <a:rect b="b" l="l" r="r" t="t"/>
            <a:pathLst>
              <a:path extrusionOk="0" h="428137" w="1423784">
                <a:moveTo>
                  <a:pt x="1419850" y="428137"/>
                </a:moveTo>
                <a:cubicBezTo>
                  <a:pt x="1419850" y="428137"/>
                  <a:pt x="1431185" y="410135"/>
                  <a:pt x="1415374" y="375845"/>
                </a:cubicBezTo>
                <a:cubicBezTo>
                  <a:pt x="1399562" y="341555"/>
                  <a:pt x="1360414" y="345270"/>
                  <a:pt x="1360414" y="345270"/>
                </a:cubicBezTo>
                <a:cubicBezTo>
                  <a:pt x="1360414" y="345270"/>
                  <a:pt x="1379369" y="298597"/>
                  <a:pt x="1364224" y="264307"/>
                </a:cubicBezTo>
                <a:cubicBezTo>
                  <a:pt x="1339936" y="209444"/>
                  <a:pt x="1289644" y="217635"/>
                  <a:pt x="1289644" y="217635"/>
                </a:cubicBezTo>
                <a:cubicBezTo>
                  <a:pt x="1289644" y="217635"/>
                  <a:pt x="1306598" y="127433"/>
                  <a:pt x="1223445" y="107812"/>
                </a:cubicBezTo>
                <a:cubicBezTo>
                  <a:pt x="1140006" y="88095"/>
                  <a:pt x="1114193" y="184774"/>
                  <a:pt x="1114193" y="184774"/>
                </a:cubicBezTo>
                <a:cubicBezTo>
                  <a:pt x="1114193" y="184774"/>
                  <a:pt x="1107240" y="164009"/>
                  <a:pt x="1088666" y="158199"/>
                </a:cubicBezTo>
                <a:cubicBezTo>
                  <a:pt x="1069616" y="152198"/>
                  <a:pt x="1050757" y="165914"/>
                  <a:pt x="1050757" y="165914"/>
                </a:cubicBezTo>
                <a:cubicBezTo>
                  <a:pt x="1050757" y="165914"/>
                  <a:pt x="1045804" y="141816"/>
                  <a:pt x="1027516" y="128957"/>
                </a:cubicBezTo>
                <a:cubicBezTo>
                  <a:pt x="1008466" y="115432"/>
                  <a:pt x="979700" y="114670"/>
                  <a:pt x="979700" y="114670"/>
                </a:cubicBezTo>
                <a:cubicBezTo>
                  <a:pt x="979700" y="114670"/>
                  <a:pt x="982558" y="63044"/>
                  <a:pt x="942648" y="35041"/>
                </a:cubicBezTo>
                <a:cubicBezTo>
                  <a:pt x="877973" y="-10394"/>
                  <a:pt x="829205" y="33993"/>
                  <a:pt x="829205" y="33993"/>
                </a:cubicBezTo>
                <a:cubicBezTo>
                  <a:pt x="829205" y="33993"/>
                  <a:pt x="794725" y="15705"/>
                  <a:pt x="770531" y="24087"/>
                </a:cubicBezTo>
                <a:cubicBezTo>
                  <a:pt x="746338" y="32469"/>
                  <a:pt x="728335" y="65330"/>
                  <a:pt x="728335" y="65330"/>
                </a:cubicBezTo>
                <a:cubicBezTo>
                  <a:pt x="728335" y="65330"/>
                  <a:pt x="709000" y="38851"/>
                  <a:pt x="686521" y="36279"/>
                </a:cubicBezTo>
                <a:cubicBezTo>
                  <a:pt x="664042" y="33803"/>
                  <a:pt x="642610" y="51710"/>
                  <a:pt x="642610" y="51710"/>
                </a:cubicBezTo>
                <a:cubicBezTo>
                  <a:pt x="642610" y="51710"/>
                  <a:pt x="612702" y="-3536"/>
                  <a:pt x="544312" y="179"/>
                </a:cubicBezTo>
                <a:cubicBezTo>
                  <a:pt x="475923" y="3894"/>
                  <a:pt x="439156" y="60282"/>
                  <a:pt x="439156" y="60282"/>
                </a:cubicBezTo>
                <a:cubicBezTo>
                  <a:pt x="439156" y="60282"/>
                  <a:pt x="412105" y="40470"/>
                  <a:pt x="381816" y="42375"/>
                </a:cubicBezTo>
                <a:cubicBezTo>
                  <a:pt x="351526" y="44280"/>
                  <a:pt x="328476" y="62187"/>
                  <a:pt x="328476" y="62187"/>
                </a:cubicBezTo>
                <a:cubicBezTo>
                  <a:pt x="328476" y="62187"/>
                  <a:pt x="288947" y="-9060"/>
                  <a:pt x="206270" y="10752"/>
                </a:cubicBezTo>
                <a:cubicBezTo>
                  <a:pt x="123593" y="30564"/>
                  <a:pt x="132737" y="111527"/>
                  <a:pt x="132737" y="111527"/>
                </a:cubicBezTo>
                <a:cubicBezTo>
                  <a:pt x="132737" y="111527"/>
                  <a:pt x="89589" y="67616"/>
                  <a:pt x="35773" y="93620"/>
                </a:cubicBezTo>
                <a:cubicBezTo>
                  <a:pt x="-4328" y="113051"/>
                  <a:pt x="149" y="170105"/>
                  <a:pt x="149" y="170105"/>
                </a:cubicBezTo>
                <a:lnTo>
                  <a:pt x="149" y="428042"/>
                </a:lnTo>
                <a:lnTo>
                  <a:pt x="1419850" y="428042"/>
                </a:lnTo>
                <a:close/>
              </a:path>
            </a:pathLst>
          </a:custGeom>
          <a:solidFill>
            <a:schemeClr val="accent1"/>
          </a:solidFill>
          <a:ln>
            <a:noFill/>
          </a:ln>
          <a:effectLst>
            <a:outerShdw blurRad="142875" rotWithShape="0" algn="bl" dir="5400000" dist="19050">
              <a:srgbClr val="000000">
                <a:alpha val="29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70" name="Google Shape;870;p13"/>
          <p:cNvSpPr/>
          <p:nvPr/>
        </p:nvSpPr>
        <p:spPr>
          <a:xfrm>
            <a:off x="697" y="5184188"/>
            <a:ext cx="12192926" cy="1673636"/>
          </a:xfrm>
          <a:custGeom>
            <a:rect b="b" l="l" r="r" t="t"/>
            <a:pathLst>
              <a:path extrusionOk="0" h="363834" w="2650636">
                <a:moveTo>
                  <a:pt x="0" y="202290"/>
                </a:moveTo>
                <a:cubicBezTo>
                  <a:pt x="0" y="202290"/>
                  <a:pt x="16002" y="166857"/>
                  <a:pt x="41243" y="157618"/>
                </a:cubicBezTo>
                <a:cubicBezTo>
                  <a:pt x="84868" y="141616"/>
                  <a:pt x="107632" y="189241"/>
                  <a:pt x="107632" y="189241"/>
                </a:cubicBezTo>
                <a:cubicBezTo>
                  <a:pt x="107632" y="189241"/>
                  <a:pt x="84201" y="145140"/>
                  <a:pt x="120396" y="115232"/>
                </a:cubicBezTo>
                <a:cubicBezTo>
                  <a:pt x="156591" y="85323"/>
                  <a:pt x="201454" y="110469"/>
                  <a:pt x="201454" y="110469"/>
                </a:cubicBezTo>
                <a:cubicBezTo>
                  <a:pt x="201454" y="110469"/>
                  <a:pt x="199453" y="86466"/>
                  <a:pt x="218313" y="78180"/>
                </a:cubicBezTo>
                <a:cubicBezTo>
                  <a:pt x="237172" y="69797"/>
                  <a:pt x="254698" y="86562"/>
                  <a:pt x="254698" y="86562"/>
                </a:cubicBezTo>
                <a:cubicBezTo>
                  <a:pt x="254698" y="86562"/>
                  <a:pt x="270034" y="24363"/>
                  <a:pt x="337757" y="19887"/>
                </a:cubicBezTo>
                <a:cubicBezTo>
                  <a:pt x="396907" y="15981"/>
                  <a:pt x="436531" y="60368"/>
                  <a:pt x="436531" y="60368"/>
                </a:cubicBezTo>
                <a:cubicBezTo>
                  <a:pt x="436531" y="60368"/>
                  <a:pt x="485680" y="33507"/>
                  <a:pt x="516064" y="52748"/>
                </a:cubicBezTo>
                <a:cubicBezTo>
                  <a:pt x="546449" y="71988"/>
                  <a:pt x="546830" y="108660"/>
                  <a:pt x="546830" y="108660"/>
                </a:cubicBezTo>
                <a:cubicBezTo>
                  <a:pt x="546830" y="108660"/>
                  <a:pt x="558451" y="104659"/>
                  <a:pt x="565594" y="104659"/>
                </a:cubicBezTo>
                <a:cubicBezTo>
                  <a:pt x="572738" y="104659"/>
                  <a:pt x="582073" y="111517"/>
                  <a:pt x="582073" y="111517"/>
                </a:cubicBezTo>
                <a:cubicBezTo>
                  <a:pt x="582073" y="111517"/>
                  <a:pt x="582359" y="-6307"/>
                  <a:pt x="693134" y="265"/>
                </a:cubicBezTo>
                <a:cubicBezTo>
                  <a:pt x="800862" y="6647"/>
                  <a:pt x="808387" y="88657"/>
                  <a:pt x="808387" y="88657"/>
                </a:cubicBezTo>
                <a:cubicBezTo>
                  <a:pt x="808387" y="88657"/>
                  <a:pt x="856869" y="42175"/>
                  <a:pt x="919163" y="71226"/>
                </a:cubicBezTo>
                <a:cubicBezTo>
                  <a:pt x="976979" y="98182"/>
                  <a:pt x="969073" y="160285"/>
                  <a:pt x="969073" y="160285"/>
                </a:cubicBezTo>
                <a:cubicBezTo>
                  <a:pt x="969073" y="160285"/>
                  <a:pt x="989552" y="148950"/>
                  <a:pt x="1019556" y="156189"/>
                </a:cubicBezTo>
                <a:cubicBezTo>
                  <a:pt x="1049560" y="163428"/>
                  <a:pt x="1060514" y="194004"/>
                  <a:pt x="1060514" y="194004"/>
                </a:cubicBezTo>
                <a:cubicBezTo>
                  <a:pt x="1060514" y="194004"/>
                  <a:pt x="1099852" y="155427"/>
                  <a:pt x="1151192" y="168000"/>
                </a:cubicBezTo>
                <a:cubicBezTo>
                  <a:pt x="1202531" y="180573"/>
                  <a:pt x="1215866" y="237247"/>
                  <a:pt x="1215866" y="237247"/>
                </a:cubicBezTo>
                <a:cubicBezTo>
                  <a:pt x="1215866" y="237247"/>
                  <a:pt x="1238631" y="228770"/>
                  <a:pt x="1257300" y="242867"/>
                </a:cubicBezTo>
                <a:cubicBezTo>
                  <a:pt x="1275969" y="256964"/>
                  <a:pt x="1271397" y="284015"/>
                  <a:pt x="1271397" y="284015"/>
                </a:cubicBezTo>
                <a:cubicBezTo>
                  <a:pt x="1271397" y="284015"/>
                  <a:pt x="1296067" y="267727"/>
                  <a:pt x="1325309" y="266965"/>
                </a:cubicBezTo>
                <a:cubicBezTo>
                  <a:pt x="1354550" y="266203"/>
                  <a:pt x="1372362" y="280110"/>
                  <a:pt x="1372362" y="280110"/>
                </a:cubicBezTo>
                <a:cubicBezTo>
                  <a:pt x="1372362" y="280110"/>
                  <a:pt x="1379315" y="240295"/>
                  <a:pt x="1402556" y="224484"/>
                </a:cubicBezTo>
                <a:cubicBezTo>
                  <a:pt x="1425702" y="208577"/>
                  <a:pt x="1464373" y="210863"/>
                  <a:pt x="1464373" y="210863"/>
                </a:cubicBezTo>
                <a:cubicBezTo>
                  <a:pt x="1464373" y="210863"/>
                  <a:pt x="1429798" y="121042"/>
                  <a:pt x="1500188" y="88181"/>
                </a:cubicBezTo>
                <a:cubicBezTo>
                  <a:pt x="1571530" y="54843"/>
                  <a:pt x="1615821" y="113327"/>
                  <a:pt x="1615821" y="113327"/>
                </a:cubicBezTo>
                <a:cubicBezTo>
                  <a:pt x="1615821" y="113327"/>
                  <a:pt x="1628775" y="85419"/>
                  <a:pt x="1651445" y="75894"/>
                </a:cubicBezTo>
                <a:cubicBezTo>
                  <a:pt x="1674114" y="66369"/>
                  <a:pt x="1700498" y="74084"/>
                  <a:pt x="1700498" y="74084"/>
                </a:cubicBezTo>
                <a:cubicBezTo>
                  <a:pt x="1700498" y="74084"/>
                  <a:pt x="1726216" y="-37740"/>
                  <a:pt x="1850136" y="17791"/>
                </a:cubicBezTo>
                <a:cubicBezTo>
                  <a:pt x="1919669" y="48938"/>
                  <a:pt x="1908715" y="109421"/>
                  <a:pt x="1908715" y="109421"/>
                </a:cubicBezTo>
                <a:cubicBezTo>
                  <a:pt x="1908715" y="109421"/>
                  <a:pt x="1917002" y="105897"/>
                  <a:pt x="1933385" y="110850"/>
                </a:cubicBezTo>
                <a:cubicBezTo>
                  <a:pt x="1948624" y="115422"/>
                  <a:pt x="1954054" y="123900"/>
                  <a:pt x="1954054" y="123900"/>
                </a:cubicBezTo>
                <a:cubicBezTo>
                  <a:pt x="1954054" y="123900"/>
                  <a:pt x="2002536" y="45413"/>
                  <a:pt x="2093214" y="85609"/>
                </a:cubicBezTo>
                <a:cubicBezTo>
                  <a:pt x="2161127" y="115708"/>
                  <a:pt x="2143411" y="198099"/>
                  <a:pt x="2143411" y="198099"/>
                </a:cubicBezTo>
                <a:cubicBezTo>
                  <a:pt x="2143411" y="198099"/>
                  <a:pt x="2147888" y="194004"/>
                  <a:pt x="2155317" y="192861"/>
                </a:cubicBezTo>
                <a:cubicBezTo>
                  <a:pt x="2162651" y="191622"/>
                  <a:pt x="2170843" y="194575"/>
                  <a:pt x="2170843" y="194575"/>
                </a:cubicBezTo>
                <a:cubicBezTo>
                  <a:pt x="2170843" y="194575"/>
                  <a:pt x="2163413" y="167334"/>
                  <a:pt x="2188845" y="144378"/>
                </a:cubicBezTo>
                <a:cubicBezTo>
                  <a:pt x="2210657" y="124662"/>
                  <a:pt x="2236470" y="126567"/>
                  <a:pt x="2236470" y="126567"/>
                </a:cubicBezTo>
                <a:cubicBezTo>
                  <a:pt x="2236470" y="126567"/>
                  <a:pt x="2228088" y="31793"/>
                  <a:pt x="2322100" y="29507"/>
                </a:cubicBezTo>
                <a:cubicBezTo>
                  <a:pt x="2389441" y="27888"/>
                  <a:pt x="2399538" y="99706"/>
                  <a:pt x="2399538" y="99706"/>
                </a:cubicBezTo>
                <a:cubicBezTo>
                  <a:pt x="2399538" y="99706"/>
                  <a:pt x="2463927" y="61606"/>
                  <a:pt x="2510981" y="100278"/>
                </a:cubicBezTo>
                <a:cubicBezTo>
                  <a:pt x="2559939" y="140568"/>
                  <a:pt x="2536127" y="196480"/>
                  <a:pt x="2536127" y="196480"/>
                </a:cubicBezTo>
                <a:cubicBezTo>
                  <a:pt x="2536127" y="196480"/>
                  <a:pt x="2577084" y="167524"/>
                  <a:pt x="2613755" y="189241"/>
                </a:cubicBezTo>
                <a:cubicBezTo>
                  <a:pt x="2652713" y="212292"/>
                  <a:pt x="2650617" y="254773"/>
                  <a:pt x="2650617" y="254773"/>
                </a:cubicBezTo>
                <a:lnTo>
                  <a:pt x="2650617" y="363834"/>
                </a:lnTo>
                <a:lnTo>
                  <a:pt x="0" y="363834"/>
                </a:lnTo>
                <a:lnTo>
                  <a:pt x="0" y="202290"/>
                </a:lnTo>
                <a:close/>
              </a:path>
            </a:pathLst>
          </a:custGeom>
          <a:solidFill>
            <a:schemeClr val="accent2"/>
          </a:solidFill>
          <a:ln>
            <a:noFill/>
          </a:ln>
          <a:effectLst>
            <a:outerShdw blurRad="142875"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71" name="Google Shape;871;p13"/>
          <p:cNvSpPr/>
          <p:nvPr/>
        </p:nvSpPr>
        <p:spPr>
          <a:xfrm>
            <a:off x="697" y="5557459"/>
            <a:ext cx="5814685" cy="1300751"/>
          </a:xfrm>
          <a:custGeom>
            <a:rect b="b" l="l" r="r" t="t"/>
            <a:pathLst>
              <a:path extrusionOk="0" h="282772" w="1264062">
                <a:moveTo>
                  <a:pt x="0" y="190856"/>
                </a:moveTo>
                <a:cubicBezTo>
                  <a:pt x="0" y="190856"/>
                  <a:pt x="36004" y="137326"/>
                  <a:pt x="93726" y="126943"/>
                </a:cubicBezTo>
                <a:cubicBezTo>
                  <a:pt x="156496" y="115609"/>
                  <a:pt x="233839" y="164853"/>
                  <a:pt x="233839" y="164853"/>
                </a:cubicBezTo>
                <a:cubicBezTo>
                  <a:pt x="233839" y="164853"/>
                  <a:pt x="268510" y="105321"/>
                  <a:pt x="312991" y="92653"/>
                </a:cubicBezTo>
                <a:cubicBezTo>
                  <a:pt x="382143" y="72936"/>
                  <a:pt x="426530" y="118276"/>
                  <a:pt x="426530" y="118276"/>
                </a:cubicBezTo>
                <a:cubicBezTo>
                  <a:pt x="426530" y="118276"/>
                  <a:pt x="446532" y="95701"/>
                  <a:pt x="483108" y="97320"/>
                </a:cubicBezTo>
                <a:cubicBezTo>
                  <a:pt x="519779" y="98940"/>
                  <a:pt x="539115" y="114084"/>
                  <a:pt x="539115" y="114084"/>
                </a:cubicBezTo>
                <a:cubicBezTo>
                  <a:pt x="539115" y="114084"/>
                  <a:pt x="540830" y="97987"/>
                  <a:pt x="557784" y="90367"/>
                </a:cubicBezTo>
                <a:cubicBezTo>
                  <a:pt x="573500" y="83224"/>
                  <a:pt x="588359" y="91129"/>
                  <a:pt x="588359" y="91129"/>
                </a:cubicBezTo>
                <a:cubicBezTo>
                  <a:pt x="588359" y="91129"/>
                  <a:pt x="610267" y="-7455"/>
                  <a:pt x="711803" y="451"/>
                </a:cubicBezTo>
                <a:cubicBezTo>
                  <a:pt x="806768" y="7881"/>
                  <a:pt x="812768" y="108655"/>
                  <a:pt x="812768" y="108655"/>
                </a:cubicBezTo>
                <a:cubicBezTo>
                  <a:pt x="812768" y="108655"/>
                  <a:pt x="833152" y="100273"/>
                  <a:pt x="854012" y="105321"/>
                </a:cubicBezTo>
                <a:cubicBezTo>
                  <a:pt x="875443" y="110560"/>
                  <a:pt x="885063" y="120942"/>
                  <a:pt x="885063" y="120942"/>
                </a:cubicBezTo>
                <a:cubicBezTo>
                  <a:pt x="885063" y="120942"/>
                  <a:pt x="922687" y="79699"/>
                  <a:pt x="962882" y="90082"/>
                </a:cubicBezTo>
                <a:cubicBezTo>
                  <a:pt x="1015746" y="103798"/>
                  <a:pt x="1021080" y="153232"/>
                  <a:pt x="1021080" y="153232"/>
                </a:cubicBezTo>
                <a:cubicBezTo>
                  <a:pt x="1021080" y="153232"/>
                  <a:pt x="1065943" y="134277"/>
                  <a:pt x="1099090" y="158281"/>
                </a:cubicBezTo>
                <a:cubicBezTo>
                  <a:pt x="1141476" y="188856"/>
                  <a:pt x="1126712" y="240958"/>
                  <a:pt x="1126712" y="240958"/>
                </a:cubicBezTo>
                <a:cubicBezTo>
                  <a:pt x="1126712" y="240958"/>
                  <a:pt x="1144714" y="238767"/>
                  <a:pt x="1158907" y="252197"/>
                </a:cubicBezTo>
                <a:cubicBezTo>
                  <a:pt x="1170242" y="262960"/>
                  <a:pt x="1173194" y="277152"/>
                  <a:pt x="1173194" y="277152"/>
                </a:cubicBezTo>
                <a:cubicBezTo>
                  <a:pt x="1173194" y="277152"/>
                  <a:pt x="1186529" y="264675"/>
                  <a:pt x="1213485" y="262865"/>
                </a:cubicBezTo>
                <a:cubicBezTo>
                  <a:pt x="1240441" y="261055"/>
                  <a:pt x="1264063" y="282772"/>
                  <a:pt x="1264063" y="282772"/>
                </a:cubicBezTo>
                <a:lnTo>
                  <a:pt x="0" y="282772"/>
                </a:lnTo>
                <a:lnTo>
                  <a:pt x="0" y="190856"/>
                </a:lnTo>
                <a:close/>
              </a:path>
            </a:pathLst>
          </a:custGeom>
          <a:solidFill>
            <a:schemeClr val="accent3"/>
          </a:solidFill>
          <a:ln>
            <a:noFill/>
          </a:ln>
          <a:effectLst>
            <a:outerShdw blurRad="142875"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72" name="Google Shape;872;p13"/>
          <p:cNvSpPr/>
          <p:nvPr/>
        </p:nvSpPr>
        <p:spPr>
          <a:xfrm>
            <a:off x="6022281" y="5667380"/>
            <a:ext cx="6171342" cy="1190057"/>
          </a:xfrm>
          <a:custGeom>
            <a:rect b="b" l="l" r="r" t="t"/>
            <a:pathLst>
              <a:path extrusionOk="0" h="258708" w="1341596">
                <a:moveTo>
                  <a:pt x="0" y="258613"/>
                </a:moveTo>
                <a:cubicBezTo>
                  <a:pt x="0" y="258613"/>
                  <a:pt x="11335" y="228323"/>
                  <a:pt x="29146" y="218703"/>
                </a:cubicBezTo>
                <a:cubicBezTo>
                  <a:pt x="46958" y="209083"/>
                  <a:pt x="77914" y="216322"/>
                  <a:pt x="77914" y="216322"/>
                </a:cubicBezTo>
                <a:cubicBezTo>
                  <a:pt x="77914" y="216322"/>
                  <a:pt x="75247" y="188223"/>
                  <a:pt x="101536" y="168221"/>
                </a:cubicBezTo>
                <a:cubicBezTo>
                  <a:pt x="134302" y="143265"/>
                  <a:pt x="168116" y="159172"/>
                  <a:pt x="168116" y="159172"/>
                </a:cubicBezTo>
                <a:cubicBezTo>
                  <a:pt x="168116" y="159172"/>
                  <a:pt x="173546" y="133454"/>
                  <a:pt x="189928" y="122406"/>
                </a:cubicBezTo>
                <a:cubicBezTo>
                  <a:pt x="214884" y="105546"/>
                  <a:pt x="248031" y="119357"/>
                  <a:pt x="248031" y="119357"/>
                </a:cubicBezTo>
                <a:cubicBezTo>
                  <a:pt x="248031" y="119357"/>
                  <a:pt x="256603" y="13154"/>
                  <a:pt x="364522" y="962"/>
                </a:cubicBezTo>
                <a:cubicBezTo>
                  <a:pt x="455962" y="-9325"/>
                  <a:pt x="504730" y="66303"/>
                  <a:pt x="504730" y="66303"/>
                </a:cubicBezTo>
                <a:cubicBezTo>
                  <a:pt x="504730" y="66303"/>
                  <a:pt x="524447" y="54302"/>
                  <a:pt x="543687" y="58874"/>
                </a:cubicBezTo>
                <a:cubicBezTo>
                  <a:pt x="562928" y="63541"/>
                  <a:pt x="570262" y="80686"/>
                  <a:pt x="570262" y="80686"/>
                </a:cubicBezTo>
                <a:cubicBezTo>
                  <a:pt x="570262" y="80686"/>
                  <a:pt x="582549" y="26108"/>
                  <a:pt x="645128" y="30394"/>
                </a:cubicBezTo>
                <a:cubicBezTo>
                  <a:pt x="698087" y="34014"/>
                  <a:pt x="713804" y="88687"/>
                  <a:pt x="713804" y="88687"/>
                </a:cubicBezTo>
                <a:cubicBezTo>
                  <a:pt x="713804" y="88687"/>
                  <a:pt x="749237" y="73256"/>
                  <a:pt x="786765" y="95259"/>
                </a:cubicBezTo>
                <a:cubicBezTo>
                  <a:pt x="814864" y="111737"/>
                  <a:pt x="815054" y="148980"/>
                  <a:pt x="815054" y="148980"/>
                </a:cubicBezTo>
                <a:cubicBezTo>
                  <a:pt x="815054" y="148980"/>
                  <a:pt x="831913" y="134407"/>
                  <a:pt x="850773" y="133740"/>
                </a:cubicBezTo>
                <a:cubicBezTo>
                  <a:pt x="862774" y="133359"/>
                  <a:pt x="883348" y="142122"/>
                  <a:pt x="883348" y="142122"/>
                </a:cubicBezTo>
                <a:cubicBezTo>
                  <a:pt x="883348" y="142122"/>
                  <a:pt x="887063" y="127740"/>
                  <a:pt x="901160" y="117833"/>
                </a:cubicBezTo>
                <a:cubicBezTo>
                  <a:pt x="915257" y="107927"/>
                  <a:pt x="937831" y="114976"/>
                  <a:pt x="937831" y="114976"/>
                </a:cubicBezTo>
                <a:cubicBezTo>
                  <a:pt x="937831" y="114976"/>
                  <a:pt x="922306" y="55159"/>
                  <a:pt x="992791" y="34775"/>
                </a:cubicBezTo>
                <a:cubicBezTo>
                  <a:pt x="1056608" y="16392"/>
                  <a:pt x="1080516" y="78305"/>
                  <a:pt x="1080516" y="78305"/>
                </a:cubicBezTo>
                <a:cubicBezTo>
                  <a:pt x="1080516" y="78305"/>
                  <a:pt x="1102519" y="50111"/>
                  <a:pt x="1145762" y="58493"/>
                </a:cubicBezTo>
                <a:cubicBezTo>
                  <a:pt x="1184053" y="65922"/>
                  <a:pt x="1198150" y="91640"/>
                  <a:pt x="1198150" y="91640"/>
                </a:cubicBezTo>
                <a:cubicBezTo>
                  <a:pt x="1198150" y="91640"/>
                  <a:pt x="1210342" y="60017"/>
                  <a:pt x="1243108" y="52492"/>
                </a:cubicBezTo>
                <a:cubicBezTo>
                  <a:pt x="1294257" y="40871"/>
                  <a:pt x="1317879" y="87163"/>
                  <a:pt x="1317879" y="87163"/>
                </a:cubicBezTo>
                <a:lnTo>
                  <a:pt x="1341596" y="67065"/>
                </a:lnTo>
                <a:lnTo>
                  <a:pt x="1341596" y="258708"/>
                </a:lnTo>
                <a:lnTo>
                  <a:pt x="0" y="258708"/>
                </a:lnTo>
                <a:close/>
              </a:path>
            </a:pathLst>
          </a:custGeom>
          <a:solidFill>
            <a:schemeClr val="accent3"/>
          </a:solidFill>
          <a:ln>
            <a:noFill/>
          </a:ln>
          <a:effectLst>
            <a:outerShdw blurRad="142875" rotWithShape="0" algn="bl" dir="5400000" dist="19050">
              <a:srgbClr val="000000">
                <a:alpha val="31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73" name="Google Shape;873;p13"/>
          <p:cNvSpPr txBox="1"/>
          <p:nvPr>
            <p:ph type="title"/>
          </p:nvPr>
        </p:nvSpPr>
        <p:spPr>
          <a:xfrm>
            <a:off x="4918988" y="1817200"/>
            <a:ext cx="5581500" cy="1242900"/>
          </a:xfrm>
          <a:prstGeom prst="rect">
            <a:avLst/>
          </a:prstGeom>
        </p:spPr>
        <p:txBody>
          <a:bodyPr anchorCtr="0" anchor="ctr"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874" name="Google Shape;874;p13"/>
          <p:cNvSpPr txBox="1"/>
          <p:nvPr>
            <p:ph idx="1" type="body"/>
          </p:nvPr>
        </p:nvSpPr>
        <p:spPr>
          <a:xfrm>
            <a:off x="4919088" y="3198850"/>
            <a:ext cx="5581500" cy="1702500"/>
          </a:xfrm>
          <a:prstGeom prst="rect">
            <a:avLst/>
          </a:prstGeom>
        </p:spPr>
        <p:txBody>
          <a:bodyPr anchorCtr="0" anchor="t" bIns="121900" lIns="121900" spcFirstLastPara="1" rIns="121900" wrap="square" tIns="121900">
            <a:noAutofit/>
          </a:bodyPr>
          <a:lstStyle>
            <a:lvl1pPr indent="-349250" lvl="0" marL="457200">
              <a:spcBef>
                <a:spcPts val="0"/>
              </a:spcBef>
              <a:spcAft>
                <a:spcPts val="0"/>
              </a:spcAft>
              <a:buSzPts val="1900"/>
              <a:buChar char="⬤"/>
              <a:defRPr/>
            </a:lvl1pPr>
            <a:lvl2pPr indent="-349250" lvl="1" marL="914400">
              <a:spcBef>
                <a:spcPts val="0"/>
              </a:spcBef>
              <a:spcAft>
                <a:spcPts val="0"/>
              </a:spcAft>
              <a:buSzPts val="1900"/>
              <a:buChar char="○"/>
              <a:defRPr/>
            </a:lvl2pPr>
            <a:lvl3pPr indent="-349250" lvl="2" marL="1371600">
              <a:spcBef>
                <a:spcPts val="2100"/>
              </a:spcBef>
              <a:spcAft>
                <a:spcPts val="0"/>
              </a:spcAft>
              <a:buSzPts val="1900"/>
              <a:buChar char="■"/>
              <a:defRPr/>
            </a:lvl3pPr>
            <a:lvl4pPr indent="-349250" lvl="3" marL="1828800">
              <a:spcBef>
                <a:spcPts val="2100"/>
              </a:spcBef>
              <a:spcAft>
                <a:spcPts val="0"/>
              </a:spcAft>
              <a:buSzPts val="1900"/>
              <a:buChar char="●"/>
              <a:defRPr/>
            </a:lvl4pPr>
            <a:lvl5pPr indent="-349250" lvl="4" marL="2286000">
              <a:spcBef>
                <a:spcPts val="2100"/>
              </a:spcBef>
              <a:spcAft>
                <a:spcPts val="0"/>
              </a:spcAft>
              <a:buSzPts val="1900"/>
              <a:buChar char="○"/>
              <a:defRPr/>
            </a:lvl5pPr>
            <a:lvl6pPr indent="-349250" lvl="5" marL="2743200">
              <a:spcBef>
                <a:spcPts val="2100"/>
              </a:spcBef>
              <a:spcAft>
                <a:spcPts val="0"/>
              </a:spcAft>
              <a:buSzPts val="1900"/>
              <a:buChar char="■"/>
              <a:defRPr/>
            </a:lvl6pPr>
            <a:lvl7pPr indent="-349250" lvl="6" marL="3200400">
              <a:spcBef>
                <a:spcPts val="2100"/>
              </a:spcBef>
              <a:spcAft>
                <a:spcPts val="0"/>
              </a:spcAft>
              <a:buSzPts val="1900"/>
              <a:buChar char="●"/>
              <a:defRPr/>
            </a:lvl7pPr>
            <a:lvl8pPr indent="-349250" lvl="7" marL="3657600">
              <a:spcBef>
                <a:spcPts val="2100"/>
              </a:spcBef>
              <a:spcAft>
                <a:spcPts val="0"/>
              </a:spcAft>
              <a:buSzPts val="1900"/>
              <a:buChar char="○"/>
              <a:defRPr/>
            </a:lvl8pPr>
            <a:lvl9pPr indent="-349250" lvl="8" marL="4114800">
              <a:spcBef>
                <a:spcPts val="2100"/>
              </a:spcBef>
              <a:spcAft>
                <a:spcPts val="2100"/>
              </a:spcAft>
              <a:buSzPts val="1900"/>
              <a:buChar char="■"/>
              <a:defRPr/>
            </a:lvl9pPr>
          </a:lstStyle>
          <a:p/>
        </p:txBody>
      </p:sp>
      <p:sp>
        <p:nvSpPr>
          <p:cNvPr id="875" name="Google Shape;875;p13"/>
          <p:cNvSpPr/>
          <p:nvPr/>
        </p:nvSpPr>
        <p:spPr>
          <a:xfrm rot="5400000">
            <a:off x="-462658" y="6119355"/>
            <a:ext cx="1131345" cy="114589"/>
          </a:xfrm>
          <a:custGeom>
            <a:rect b="b" l="l" r="r" t="t"/>
            <a:pathLst>
              <a:path extrusionOk="0" h="87640" w="919793">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3 Just title">
  <p:cSld name="CUSTOM_22">
    <p:spTree>
      <p:nvGrpSpPr>
        <p:cNvPr id="876" name="Shape 876"/>
        <p:cNvGrpSpPr/>
        <p:nvPr/>
      </p:nvGrpSpPr>
      <p:grpSpPr>
        <a:xfrm>
          <a:off x="0" y="0"/>
          <a:ext cx="0" cy="0"/>
          <a:chOff x="0" y="0"/>
          <a:chExt cx="0" cy="0"/>
        </a:xfrm>
      </p:grpSpPr>
      <p:sp>
        <p:nvSpPr>
          <p:cNvPr id="877" name="Google Shape;877;p14"/>
          <p:cNvSpPr txBox="1"/>
          <p:nvPr>
            <p:ph type="title"/>
          </p:nvPr>
        </p:nvSpPr>
        <p:spPr>
          <a:xfrm>
            <a:off x="415650" y="421101"/>
            <a:ext cx="11360700" cy="9918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5000"/>
              <a:buNone/>
              <a:defRPr sz="5000"/>
            </a:lvl1pPr>
            <a:lvl2pPr lvl="1" rtl="0" algn="ctr">
              <a:spcBef>
                <a:spcPts val="0"/>
              </a:spcBef>
              <a:spcAft>
                <a:spcPts val="0"/>
              </a:spcAft>
              <a:buSzPts val="7000"/>
              <a:buNone/>
              <a:defRPr sz="7000"/>
            </a:lvl2pPr>
            <a:lvl3pPr lvl="2" rtl="0" algn="ctr">
              <a:spcBef>
                <a:spcPts val="0"/>
              </a:spcBef>
              <a:spcAft>
                <a:spcPts val="0"/>
              </a:spcAft>
              <a:buSzPts val="7000"/>
              <a:buNone/>
              <a:defRPr sz="7000"/>
            </a:lvl3pPr>
            <a:lvl4pPr lvl="3" rtl="0" algn="ctr">
              <a:spcBef>
                <a:spcPts val="0"/>
              </a:spcBef>
              <a:spcAft>
                <a:spcPts val="0"/>
              </a:spcAft>
              <a:buSzPts val="7000"/>
              <a:buNone/>
              <a:defRPr sz="7000"/>
            </a:lvl4pPr>
            <a:lvl5pPr lvl="4" rtl="0" algn="ctr">
              <a:spcBef>
                <a:spcPts val="0"/>
              </a:spcBef>
              <a:spcAft>
                <a:spcPts val="0"/>
              </a:spcAft>
              <a:buSzPts val="7000"/>
              <a:buNone/>
              <a:defRPr sz="7000"/>
            </a:lvl5pPr>
            <a:lvl6pPr lvl="5" rtl="0" algn="ctr">
              <a:spcBef>
                <a:spcPts val="0"/>
              </a:spcBef>
              <a:spcAft>
                <a:spcPts val="0"/>
              </a:spcAft>
              <a:buSzPts val="7000"/>
              <a:buNone/>
              <a:defRPr sz="7000"/>
            </a:lvl6pPr>
            <a:lvl7pPr lvl="6" rtl="0" algn="ctr">
              <a:spcBef>
                <a:spcPts val="0"/>
              </a:spcBef>
              <a:spcAft>
                <a:spcPts val="0"/>
              </a:spcAft>
              <a:buSzPts val="7000"/>
              <a:buNone/>
              <a:defRPr sz="7000"/>
            </a:lvl7pPr>
            <a:lvl8pPr lvl="7" rtl="0" algn="ctr">
              <a:spcBef>
                <a:spcPts val="0"/>
              </a:spcBef>
              <a:spcAft>
                <a:spcPts val="0"/>
              </a:spcAft>
              <a:buSzPts val="7000"/>
              <a:buNone/>
              <a:defRPr sz="7000"/>
            </a:lvl8pPr>
            <a:lvl9pPr lvl="8" rtl="0" algn="ctr">
              <a:spcBef>
                <a:spcPts val="0"/>
              </a:spcBef>
              <a:spcAft>
                <a:spcPts val="0"/>
              </a:spcAft>
              <a:buSzPts val="7000"/>
              <a:buNone/>
              <a:defRPr sz="7000"/>
            </a:lvl9pPr>
          </a:lstStyle>
          <a:p/>
        </p:txBody>
      </p:sp>
      <p:sp>
        <p:nvSpPr>
          <p:cNvPr id="878" name="Google Shape;878;p14"/>
          <p:cNvSpPr/>
          <p:nvPr/>
        </p:nvSpPr>
        <p:spPr>
          <a:xfrm rot="5400000">
            <a:off x="-462658" y="6119355"/>
            <a:ext cx="1131345" cy="114589"/>
          </a:xfrm>
          <a:custGeom>
            <a:rect b="b" l="l" r="r" t="t"/>
            <a:pathLst>
              <a:path extrusionOk="0" h="87640" w="919793">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4 Certificate">
  <p:cSld name="CUSTOM_23">
    <p:spTree>
      <p:nvGrpSpPr>
        <p:cNvPr id="879" name="Shape 879"/>
        <p:cNvGrpSpPr/>
        <p:nvPr/>
      </p:nvGrpSpPr>
      <p:grpSpPr>
        <a:xfrm>
          <a:off x="0" y="0"/>
          <a:ext cx="0" cy="0"/>
          <a:chOff x="0" y="0"/>
          <a:chExt cx="0" cy="0"/>
        </a:xfrm>
      </p:grpSpPr>
      <p:sp>
        <p:nvSpPr>
          <p:cNvPr id="880" name="Google Shape;880;p15"/>
          <p:cNvSpPr/>
          <p:nvPr/>
        </p:nvSpPr>
        <p:spPr>
          <a:xfrm>
            <a:off x="314781" y="283597"/>
            <a:ext cx="11526600" cy="6293700"/>
          </a:xfrm>
          <a:prstGeom prst="roundRect">
            <a:avLst>
              <a:gd fmla="val 0" name="adj"/>
            </a:avLst>
          </a:prstGeom>
          <a:solidFill>
            <a:srgbClr val="FFFFFF">
              <a:alpha val="74400"/>
            </a:srgbClr>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
        <p:nvSpPr>
          <p:cNvPr id="881" name="Google Shape;881;p15"/>
          <p:cNvSpPr/>
          <p:nvPr/>
        </p:nvSpPr>
        <p:spPr>
          <a:xfrm>
            <a:off x="291425" y="272375"/>
            <a:ext cx="11611800" cy="6348600"/>
          </a:xfrm>
          <a:prstGeom prst="frame">
            <a:avLst>
              <a:gd fmla="val 2770" name="adj1"/>
            </a:avLst>
          </a:prstGeom>
          <a:solidFill>
            <a:schemeClr val="dk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2" name="Google Shape;882;p15"/>
          <p:cNvSpPr txBox="1"/>
          <p:nvPr>
            <p:ph type="title"/>
          </p:nvPr>
        </p:nvSpPr>
        <p:spPr>
          <a:xfrm>
            <a:off x="415650" y="788914"/>
            <a:ext cx="11360700" cy="9774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8000"/>
              <a:buNone/>
              <a:defRPr sz="8000"/>
            </a:lvl1pPr>
            <a:lvl2pPr lvl="1" rtl="0" algn="ctr">
              <a:spcBef>
                <a:spcPts val="0"/>
              </a:spcBef>
              <a:spcAft>
                <a:spcPts val="0"/>
              </a:spcAft>
              <a:buSzPts val="8000"/>
              <a:buNone/>
              <a:defRPr sz="8000"/>
            </a:lvl2pPr>
            <a:lvl3pPr lvl="2" rtl="0" algn="ctr">
              <a:spcBef>
                <a:spcPts val="0"/>
              </a:spcBef>
              <a:spcAft>
                <a:spcPts val="0"/>
              </a:spcAft>
              <a:buSzPts val="8000"/>
              <a:buNone/>
              <a:defRPr sz="8000"/>
            </a:lvl3pPr>
            <a:lvl4pPr lvl="3" rtl="0" algn="ctr">
              <a:spcBef>
                <a:spcPts val="0"/>
              </a:spcBef>
              <a:spcAft>
                <a:spcPts val="0"/>
              </a:spcAft>
              <a:buSzPts val="8000"/>
              <a:buNone/>
              <a:defRPr sz="8000"/>
            </a:lvl4pPr>
            <a:lvl5pPr lvl="4" rtl="0" algn="ctr">
              <a:spcBef>
                <a:spcPts val="0"/>
              </a:spcBef>
              <a:spcAft>
                <a:spcPts val="0"/>
              </a:spcAft>
              <a:buSzPts val="8000"/>
              <a:buNone/>
              <a:defRPr sz="8000"/>
            </a:lvl5pPr>
            <a:lvl6pPr lvl="5" rtl="0" algn="ctr">
              <a:spcBef>
                <a:spcPts val="0"/>
              </a:spcBef>
              <a:spcAft>
                <a:spcPts val="0"/>
              </a:spcAft>
              <a:buSzPts val="8000"/>
              <a:buNone/>
              <a:defRPr sz="8000"/>
            </a:lvl6pPr>
            <a:lvl7pPr lvl="6" rtl="0" algn="ctr">
              <a:spcBef>
                <a:spcPts val="0"/>
              </a:spcBef>
              <a:spcAft>
                <a:spcPts val="0"/>
              </a:spcAft>
              <a:buSzPts val="8000"/>
              <a:buNone/>
              <a:defRPr sz="8000"/>
            </a:lvl7pPr>
            <a:lvl8pPr lvl="7" rtl="0" algn="ctr">
              <a:spcBef>
                <a:spcPts val="0"/>
              </a:spcBef>
              <a:spcAft>
                <a:spcPts val="0"/>
              </a:spcAft>
              <a:buSzPts val="8000"/>
              <a:buNone/>
              <a:defRPr sz="8000"/>
            </a:lvl8pPr>
            <a:lvl9pPr lvl="8" rtl="0" algn="ctr">
              <a:spcBef>
                <a:spcPts val="0"/>
              </a:spcBef>
              <a:spcAft>
                <a:spcPts val="0"/>
              </a:spcAft>
              <a:buSzPts val="8000"/>
              <a:buNone/>
              <a:defRPr sz="8000"/>
            </a:lvl9pPr>
          </a:lstStyle>
          <a:p/>
        </p:txBody>
      </p:sp>
      <p:sp>
        <p:nvSpPr>
          <p:cNvPr id="883" name="Google Shape;883;p15"/>
          <p:cNvSpPr txBox="1"/>
          <p:nvPr>
            <p:ph idx="1" type="subTitle"/>
          </p:nvPr>
        </p:nvSpPr>
        <p:spPr>
          <a:xfrm>
            <a:off x="2187000" y="2454263"/>
            <a:ext cx="7818000" cy="945300"/>
          </a:xfrm>
          <a:prstGeom prst="rect">
            <a:avLst/>
          </a:prstGeom>
        </p:spPr>
        <p:txBody>
          <a:bodyPr anchorCtr="0" anchor="b" bIns="121900" lIns="121900" spcFirstLastPara="1" rIns="121900" wrap="square" tIns="121900">
            <a:noAutofit/>
          </a:bodyPr>
          <a:lstStyle>
            <a:lvl1pPr lvl="0" algn="ctr">
              <a:spcBef>
                <a:spcPts val="0"/>
              </a:spcBef>
              <a:spcAft>
                <a:spcPts val="0"/>
              </a:spcAft>
              <a:buClr>
                <a:srgbClr val="000000"/>
              </a:buClr>
              <a:buSzPts val="6000"/>
              <a:buNone/>
              <a:defRPr sz="6000">
                <a:solidFill>
                  <a:schemeClr val="accent5"/>
                </a:solidFill>
              </a:defRPr>
            </a:lvl1pPr>
            <a:lvl2pPr lvl="1">
              <a:spcBef>
                <a:spcPts val="0"/>
              </a:spcBef>
              <a:spcAft>
                <a:spcPts val="0"/>
              </a:spcAft>
              <a:buClr>
                <a:srgbClr val="000000"/>
              </a:buClr>
              <a:buSzPts val="6000"/>
              <a:buNone/>
              <a:defRPr sz="6000">
                <a:solidFill>
                  <a:srgbClr val="000000"/>
                </a:solidFill>
              </a:defRPr>
            </a:lvl2pPr>
            <a:lvl3pPr lvl="2">
              <a:spcBef>
                <a:spcPts val="0"/>
              </a:spcBef>
              <a:spcAft>
                <a:spcPts val="0"/>
              </a:spcAft>
              <a:buClr>
                <a:srgbClr val="000000"/>
              </a:buClr>
              <a:buSzPts val="6000"/>
              <a:buNone/>
              <a:defRPr sz="6000">
                <a:solidFill>
                  <a:srgbClr val="000000"/>
                </a:solidFill>
              </a:defRPr>
            </a:lvl3pPr>
            <a:lvl4pPr lvl="3">
              <a:spcBef>
                <a:spcPts val="0"/>
              </a:spcBef>
              <a:spcAft>
                <a:spcPts val="0"/>
              </a:spcAft>
              <a:buClr>
                <a:srgbClr val="000000"/>
              </a:buClr>
              <a:buSzPts val="6000"/>
              <a:buNone/>
              <a:defRPr sz="6000">
                <a:solidFill>
                  <a:srgbClr val="000000"/>
                </a:solidFill>
              </a:defRPr>
            </a:lvl4pPr>
            <a:lvl5pPr lvl="4">
              <a:spcBef>
                <a:spcPts val="0"/>
              </a:spcBef>
              <a:spcAft>
                <a:spcPts val="0"/>
              </a:spcAft>
              <a:buClr>
                <a:srgbClr val="000000"/>
              </a:buClr>
              <a:buSzPts val="6000"/>
              <a:buNone/>
              <a:defRPr sz="6000">
                <a:solidFill>
                  <a:srgbClr val="000000"/>
                </a:solidFill>
              </a:defRPr>
            </a:lvl5pPr>
            <a:lvl6pPr lvl="5">
              <a:spcBef>
                <a:spcPts val="0"/>
              </a:spcBef>
              <a:spcAft>
                <a:spcPts val="0"/>
              </a:spcAft>
              <a:buClr>
                <a:srgbClr val="000000"/>
              </a:buClr>
              <a:buSzPts val="6000"/>
              <a:buNone/>
              <a:defRPr sz="6000">
                <a:solidFill>
                  <a:srgbClr val="000000"/>
                </a:solidFill>
              </a:defRPr>
            </a:lvl6pPr>
            <a:lvl7pPr lvl="6">
              <a:spcBef>
                <a:spcPts val="0"/>
              </a:spcBef>
              <a:spcAft>
                <a:spcPts val="0"/>
              </a:spcAft>
              <a:buClr>
                <a:srgbClr val="000000"/>
              </a:buClr>
              <a:buSzPts val="6000"/>
              <a:buNone/>
              <a:defRPr sz="6000">
                <a:solidFill>
                  <a:srgbClr val="000000"/>
                </a:solidFill>
              </a:defRPr>
            </a:lvl7pPr>
            <a:lvl8pPr lvl="7">
              <a:spcBef>
                <a:spcPts val="0"/>
              </a:spcBef>
              <a:spcAft>
                <a:spcPts val="0"/>
              </a:spcAft>
              <a:buClr>
                <a:srgbClr val="000000"/>
              </a:buClr>
              <a:buSzPts val="6000"/>
              <a:buNone/>
              <a:defRPr sz="6000">
                <a:solidFill>
                  <a:srgbClr val="000000"/>
                </a:solidFill>
              </a:defRPr>
            </a:lvl8pPr>
            <a:lvl9pPr lvl="8">
              <a:spcBef>
                <a:spcPts val="0"/>
              </a:spcBef>
              <a:spcAft>
                <a:spcPts val="0"/>
              </a:spcAft>
              <a:buClr>
                <a:srgbClr val="000000"/>
              </a:buClr>
              <a:buSzPts val="6000"/>
              <a:buNone/>
              <a:defRPr sz="6000">
                <a:solidFill>
                  <a:srgbClr val="000000"/>
                </a:solidFill>
              </a:defRPr>
            </a:lvl9pPr>
          </a:lstStyle>
          <a:p/>
        </p:txBody>
      </p:sp>
      <p:cxnSp>
        <p:nvCxnSpPr>
          <p:cNvPr id="884" name="Google Shape;884;p15"/>
          <p:cNvCxnSpPr/>
          <p:nvPr/>
        </p:nvCxnSpPr>
        <p:spPr>
          <a:xfrm>
            <a:off x="1783800" y="3033513"/>
            <a:ext cx="8624400" cy="0"/>
          </a:xfrm>
          <a:prstGeom prst="straightConnector1">
            <a:avLst/>
          </a:prstGeom>
          <a:noFill/>
          <a:ln cap="flat" cmpd="sng" w="9525">
            <a:solidFill>
              <a:srgbClr val="070707"/>
            </a:solidFill>
            <a:prstDash val="solid"/>
            <a:round/>
            <a:headEnd len="med" w="med" type="none"/>
            <a:tailEnd len="med" w="med" type="none"/>
          </a:ln>
        </p:spPr>
      </p:cxnSp>
      <p:sp>
        <p:nvSpPr>
          <p:cNvPr id="885" name="Google Shape;885;p15"/>
          <p:cNvSpPr txBox="1"/>
          <p:nvPr>
            <p:ph idx="2" type="subTitle"/>
          </p:nvPr>
        </p:nvSpPr>
        <p:spPr>
          <a:xfrm>
            <a:off x="3914250" y="3128763"/>
            <a:ext cx="4363500" cy="298200"/>
          </a:xfrm>
          <a:prstGeom prst="rect">
            <a:avLst/>
          </a:prstGeom>
        </p:spPr>
        <p:txBody>
          <a:bodyPr anchorCtr="0" anchor="ctr" bIns="121900" lIns="121900" spcFirstLastPara="1" rIns="121900" wrap="square" tIns="121900">
            <a:noAutofit/>
          </a:bodyPr>
          <a:lstStyle>
            <a:lvl1pPr lvl="0" algn="ctr">
              <a:spcBef>
                <a:spcPts val="0"/>
              </a:spcBef>
              <a:spcAft>
                <a:spcPts val="0"/>
              </a:spcAft>
              <a:buClr>
                <a:srgbClr val="000000"/>
              </a:buClr>
              <a:buSzPts val="1900"/>
              <a:buNone/>
              <a:defRPr>
                <a:solidFill>
                  <a:srgbClr val="000000"/>
                </a:solidFill>
              </a:defRPr>
            </a:lvl1pPr>
            <a:lvl2pPr lvl="1">
              <a:spcBef>
                <a:spcPts val="0"/>
              </a:spcBef>
              <a:spcAft>
                <a:spcPts val="0"/>
              </a:spcAft>
              <a:buClr>
                <a:srgbClr val="000000"/>
              </a:buClr>
              <a:buSzPts val="1900"/>
              <a:buNone/>
              <a:defRPr>
                <a:solidFill>
                  <a:srgbClr val="000000"/>
                </a:solidFill>
              </a:defRPr>
            </a:lvl2pPr>
            <a:lvl3pPr lvl="2">
              <a:spcBef>
                <a:spcPts val="2100"/>
              </a:spcBef>
              <a:spcAft>
                <a:spcPts val="0"/>
              </a:spcAft>
              <a:buClr>
                <a:srgbClr val="000000"/>
              </a:buClr>
              <a:buSzPts val="1900"/>
              <a:buNone/>
              <a:defRPr>
                <a:solidFill>
                  <a:srgbClr val="000000"/>
                </a:solidFill>
              </a:defRPr>
            </a:lvl3pPr>
            <a:lvl4pPr lvl="3">
              <a:spcBef>
                <a:spcPts val="2100"/>
              </a:spcBef>
              <a:spcAft>
                <a:spcPts val="0"/>
              </a:spcAft>
              <a:buClr>
                <a:srgbClr val="000000"/>
              </a:buClr>
              <a:buSzPts val="1900"/>
              <a:buNone/>
              <a:defRPr>
                <a:solidFill>
                  <a:srgbClr val="000000"/>
                </a:solidFill>
              </a:defRPr>
            </a:lvl4pPr>
            <a:lvl5pPr lvl="4">
              <a:spcBef>
                <a:spcPts val="2100"/>
              </a:spcBef>
              <a:spcAft>
                <a:spcPts val="0"/>
              </a:spcAft>
              <a:buClr>
                <a:srgbClr val="000000"/>
              </a:buClr>
              <a:buSzPts val="1900"/>
              <a:buNone/>
              <a:defRPr>
                <a:solidFill>
                  <a:srgbClr val="000000"/>
                </a:solidFill>
              </a:defRPr>
            </a:lvl5pPr>
            <a:lvl6pPr lvl="5">
              <a:spcBef>
                <a:spcPts val="2100"/>
              </a:spcBef>
              <a:spcAft>
                <a:spcPts val="0"/>
              </a:spcAft>
              <a:buClr>
                <a:srgbClr val="000000"/>
              </a:buClr>
              <a:buSzPts val="1900"/>
              <a:buNone/>
              <a:defRPr>
                <a:solidFill>
                  <a:srgbClr val="000000"/>
                </a:solidFill>
              </a:defRPr>
            </a:lvl6pPr>
            <a:lvl7pPr lvl="6">
              <a:spcBef>
                <a:spcPts val="2100"/>
              </a:spcBef>
              <a:spcAft>
                <a:spcPts val="0"/>
              </a:spcAft>
              <a:buClr>
                <a:srgbClr val="000000"/>
              </a:buClr>
              <a:buSzPts val="1900"/>
              <a:buNone/>
              <a:defRPr>
                <a:solidFill>
                  <a:srgbClr val="000000"/>
                </a:solidFill>
              </a:defRPr>
            </a:lvl7pPr>
            <a:lvl8pPr lvl="7">
              <a:spcBef>
                <a:spcPts val="2100"/>
              </a:spcBef>
              <a:spcAft>
                <a:spcPts val="0"/>
              </a:spcAft>
              <a:buClr>
                <a:srgbClr val="000000"/>
              </a:buClr>
              <a:buSzPts val="1900"/>
              <a:buNone/>
              <a:defRPr>
                <a:solidFill>
                  <a:srgbClr val="000000"/>
                </a:solidFill>
              </a:defRPr>
            </a:lvl8pPr>
            <a:lvl9pPr lvl="8">
              <a:spcBef>
                <a:spcPts val="2100"/>
              </a:spcBef>
              <a:spcAft>
                <a:spcPts val="2100"/>
              </a:spcAft>
              <a:buClr>
                <a:srgbClr val="000000"/>
              </a:buClr>
              <a:buSzPts val="1900"/>
              <a:buNone/>
              <a:defRPr>
                <a:solidFill>
                  <a:srgbClr val="000000"/>
                </a:solidFill>
              </a:defRPr>
            </a:lvl9pPr>
          </a:lstStyle>
          <a:p/>
        </p:txBody>
      </p:sp>
      <p:sp>
        <p:nvSpPr>
          <p:cNvPr id="886" name="Google Shape;886;p15"/>
          <p:cNvSpPr txBox="1"/>
          <p:nvPr>
            <p:ph idx="3" type="title"/>
          </p:nvPr>
        </p:nvSpPr>
        <p:spPr>
          <a:xfrm>
            <a:off x="415650" y="3475064"/>
            <a:ext cx="11360700" cy="9774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4000"/>
              <a:buNone/>
              <a:defRPr/>
            </a:lvl1pPr>
            <a:lvl2pPr lvl="1" rtl="0" algn="ctr">
              <a:spcBef>
                <a:spcPts val="0"/>
              </a:spcBef>
              <a:spcAft>
                <a:spcPts val="0"/>
              </a:spcAft>
              <a:buSzPts val="7000"/>
              <a:buNone/>
              <a:defRPr sz="7000"/>
            </a:lvl2pPr>
            <a:lvl3pPr lvl="2" rtl="0" algn="ctr">
              <a:spcBef>
                <a:spcPts val="0"/>
              </a:spcBef>
              <a:spcAft>
                <a:spcPts val="0"/>
              </a:spcAft>
              <a:buSzPts val="7000"/>
              <a:buNone/>
              <a:defRPr sz="7000"/>
            </a:lvl3pPr>
            <a:lvl4pPr lvl="3" rtl="0" algn="ctr">
              <a:spcBef>
                <a:spcPts val="0"/>
              </a:spcBef>
              <a:spcAft>
                <a:spcPts val="0"/>
              </a:spcAft>
              <a:buSzPts val="7000"/>
              <a:buNone/>
              <a:defRPr sz="7000"/>
            </a:lvl4pPr>
            <a:lvl5pPr lvl="4" rtl="0" algn="ctr">
              <a:spcBef>
                <a:spcPts val="0"/>
              </a:spcBef>
              <a:spcAft>
                <a:spcPts val="0"/>
              </a:spcAft>
              <a:buSzPts val="7000"/>
              <a:buNone/>
              <a:defRPr sz="7000"/>
            </a:lvl5pPr>
            <a:lvl6pPr lvl="5" rtl="0" algn="ctr">
              <a:spcBef>
                <a:spcPts val="0"/>
              </a:spcBef>
              <a:spcAft>
                <a:spcPts val="0"/>
              </a:spcAft>
              <a:buSzPts val="7000"/>
              <a:buNone/>
              <a:defRPr sz="7000"/>
            </a:lvl6pPr>
            <a:lvl7pPr lvl="6" rtl="0" algn="ctr">
              <a:spcBef>
                <a:spcPts val="0"/>
              </a:spcBef>
              <a:spcAft>
                <a:spcPts val="0"/>
              </a:spcAft>
              <a:buSzPts val="7000"/>
              <a:buNone/>
              <a:defRPr sz="7000"/>
            </a:lvl7pPr>
            <a:lvl8pPr lvl="7" rtl="0" algn="ctr">
              <a:spcBef>
                <a:spcPts val="0"/>
              </a:spcBef>
              <a:spcAft>
                <a:spcPts val="0"/>
              </a:spcAft>
              <a:buSzPts val="7000"/>
              <a:buNone/>
              <a:defRPr sz="7000"/>
            </a:lvl8pPr>
            <a:lvl9pPr lvl="8" rtl="0" algn="ctr">
              <a:spcBef>
                <a:spcPts val="0"/>
              </a:spcBef>
              <a:spcAft>
                <a:spcPts val="0"/>
              </a:spcAft>
              <a:buSzPts val="7000"/>
              <a:buNone/>
              <a:defRPr sz="7000"/>
            </a:lvl9pPr>
          </a:lstStyle>
          <a:p/>
        </p:txBody>
      </p:sp>
      <p:sp>
        <p:nvSpPr>
          <p:cNvPr id="887" name="Google Shape;887;p15"/>
          <p:cNvSpPr txBox="1"/>
          <p:nvPr>
            <p:ph idx="4" type="subTitle"/>
          </p:nvPr>
        </p:nvSpPr>
        <p:spPr>
          <a:xfrm>
            <a:off x="3914250" y="4500363"/>
            <a:ext cx="4363500" cy="298200"/>
          </a:xfrm>
          <a:prstGeom prst="rect">
            <a:avLst/>
          </a:prstGeom>
        </p:spPr>
        <p:txBody>
          <a:bodyPr anchorCtr="0" anchor="ctr" bIns="121900" lIns="121900" spcFirstLastPara="1" rIns="121900" wrap="square" tIns="121900">
            <a:noAutofit/>
          </a:bodyPr>
          <a:lstStyle>
            <a:lvl1pPr lvl="0" rtl="0" algn="ctr">
              <a:spcBef>
                <a:spcPts val="0"/>
              </a:spcBef>
              <a:spcAft>
                <a:spcPts val="0"/>
              </a:spcAft>
              <a:buClr>
                <a:srgbClr val="000000"/>
              </a:buClr>
              <a:buSzPts val="1900"/>
              <a:buNone/>
              <a:defRPr i="1">
                <a:solidFill>
                  <a:srgbClr val="000000"/>
                </a:solidFill>
              </a:defRPr>
            </a:lvl1pPr>
            <a:lvl2pPr lvl="1" rtl="0">
              <a:spcBef>
                <a:spcPts val="0"/>
              </a:spcBef>
              <a:spcAft>
                <a:spcPts val="0"/>
              </a:spcAft>
              <a:buClr>
                <a:srgbClr val="000000"/>
              </a:buClr>
              <a:buSzPts val="1900"/>
              <a:buNone/>
              <a:defRPr>
                <a:solidFill>
                  <a:srgbClr val="000000"/>
                </a:solidFill>
              </a:defRPr>
            </a:lvl2pPr>
            <a:lvl3pPr lvl="2" rtl="0">
              <a:spcBef>
                <a:spcPts val="2100"/>
              </a:spcBef>
              <a:spcAft>
                <a:spcPts val="0"/>
              </a:spcAft>
              <a:buClr>
                <a:srgbClr val="000000"/>
              </a:buClr>
              <a:buSzPts val="1900"/>
              <a:buNone/>
              <a:defRPr>
                <a:solidFill>
                  <a:srgbClr val="000000"/>
                </a:solidFill>
              </a:defRPr>
            </a:lvl3pPr>
            <a:lvl4pPr lvl="3" rtl="0">
              <a:spcBef>
                <a:spcPts val="2100"/>
              </a:spcBef>
              <a:spcAft>
                <a:spcPts val="0"/>
              </a:spcAft>
              <a:buClr>
                <a:srgbClr val="000000"/>
              </a:buClr>
              <a:buSzPts val="1900"/>
              <a:buNone/>
              <a:defRPr>
                <a:solidFill>
                  <a:srgbClr val="000000"/>
                </a:solidFill>
              </a:defRPr>
            </a:lvl4pPr>
            <a:lvl5pPr lvl="4" rtl="0">
              <a:spcBef>
                <a:spcPts val="2100"/>
              </a:spcBef>
              <a:spcAft>
                <a:spcPts val="0"/>
              </a:spcAft>
              <a:buClr>
                <a:srgbClr val="000000"/>
              </a:buClr>
              <a:buSzPts val="1900"/>
              <a:buNone/>
              <a:defRPr>
                <a:solidFill>
                  <a:srgbClr val="000000"/>
                </a:solidFill>
              </a:defRPr>
            </a:lvl5pPr>
            <a:lvl6pPr lvl="5" rtl="0">
              <a:spcBef>
                <a:spcPts val="2100"/>
              </a:spcBef>
              <a:spcAft>
                <a:spcPts val="0"/>
              </a:spcAft>
              <a:buClr>
                <a:srgbClr val="000000"/>
              </a:buClr>
              <a:buSzPts val="1900"/>
              <a:buNone/>
              <a:defRPr>
                <a:solidFill>
                  <a:srgbClr val="000000"/>
                </a:solidFill>
              </a:defRPr>
            </a:lvl6pPr>
            <a:lvl7pPr lvl="6" rtl="0">
              <a:spcBef>
                <a:spcPts val="2100"/>
              </a:spcBef>
              <a:spcAft>
                <a:spcPts val="0"/>
              </a:spcAft>
              <a:buClr>
                <a:srgbClr val="000000"/>
              </a:buClr>
              <a:buSzPts val="1900"/>
              <a:buNone/>
              <a:defRPr>
                <a:solidFill>
                  <a:srgbClr val="000000"/>
                </a:solidFill>
              </a:defRPr>
            </a:lvl7pPr>
            <a:lvl8pPr lvl="7" rtl="0">
              <a:spcBef>
                <a:spcPts val="2100"/>
              </a:spcBef>
              <a:spcAft>
                <a:spcPts val="0"/>
              </a:spcAft>
              <a:buClr>
                <a:srgbClr val="000000"/>
              </a:buClr>
              <a:buSzPts val="1900"/>
              <a:buNone/>
              <a:defRPr>
                <a:solidFill>
                  <a:srgbClr val="000000"/>
                </a:solidFill>
              </a:defRPr>
            </a:lvl8pPr>
            <a:lvl9pPr lvl="8" rtl="0">
              <a:spcBef>
                <a:spcPts val="2100"/>
              </a:spcBef>
              <a:spcAft>
                <a:spcPts val="2100"/>
              </a:spcAft>
              <a:buClr>
                <a:srgbClr val="000000"/>
              </a:buClr>
              <a:buSzPts val="1900"/>
              <a:buNone/>
              <a:defRPr>
                <a:solidFill>
                  <a:srgbClr val="000000"/>
                </a:solidFill>
              </a:defRPr>
            </a:lvl9pPr>
          </a:lstStyle>
          <a:p/>
        </p:txBody>
      </p:sp>
      <p:grpSp>
        <p:nvGrpSpPr>
          <p:cNvPr id="888" name="Google Shape;888;p15"/>
          <p:cNvGrpSpPr/>
          <p:nvPr/>
        </p:nvGrpSpPr>
        <p:grpSpPr>
          <a:xfrm>
            <a:off x="996863" y="5313688"/>
            <a:ext cx="10198275" cy="0"/>
            <a:chOff x="1007625" y="5986750"/>
            <a:chExt cx="10198275" cy="0"/>
          </a:xfrm>
        </p:grpSpPr>
        <p:cxnSp>
          <p:nvCxnSpPr>
            <p:cNvPr id="889" name="Google Shape;889;p15"/>
            <p:cNvCxnSpPr/>
            <p:nvPr/>
          </p:nvCxnSpPr>
          <p:spPr>
            <a:xfrm>
              <a:off x="1007625" y="5986750"/>
              <a:ext cx="2986500" cy="0"/>
            </a:xfrm>
            <a:prstGeom prst="straightConnector1">
              <a:avLst/>
            </a:prstGeom>
            <a:noFill/>
            <a:ln cap="flat" cmpd="sng" w="9525">
              <a:solidFill>
                <a:srgbClr val="434343"/>
              </a:solidFill>
              <a:prstDash val="solid"/>
              <a:round/>
              <a:headEnd len="med" w="med" type="none"/>
              <a:tailEnd len="med" w="med" type="none"/>
            </a:ln>
          </p:spPr>
        </p:cxnSp>
        <p:cxnSp>
          <p:nvCxnSpPr>
            <p:cNvPr id="890" name="Google Shape;890;p15"/>
            <p:cNvCxnSpPr/>
            <p:nvPr/>
          </p:nvCxnSpPr>
          <p:spPr>
            <a:xfrm>
              <a:off x="8219400" y="5986750"/>
              <a:ext cx="2986500" cy="0"/>
            </a:xfrm>
            <a:prstGeom prst="straightConnector1">
              <a:avLst/>
            </a:prstGeom>
            <a:noFill/>
            <a:ln cap="flat" cmpd="sng" w="9525">
              <a:solidFill>
                <a:srgbClr val="434343"/>
              </a:solidFill>
              <a:prstDash val="solid"/>
              <a:round/>
              <a:headEnd len="med" w="med" type="none"/>
              <a:tailEnd len="med" w="med" type="none"/>
            </a:ln>
          </p:spPr>
        </p:cxnSp>
      </p:grpSp>
      <p:sp>
        <p:nvSpPr>
          <p:cNvPr id="891" name="Google Shape;891;p15"/>
          <p:cNvSpPr txBox="1"/>
          <p:nvPr>
            <p:ph idx="5" type="subTitle"/>
          </p:nvPr>
        </p:nvSpPr>
        <p:spPr>
          <a:xfrm>
            <a:off x="996875" y="5313688"/>
            <a:ext cx="2981100" cy="298200"/>
          </a:xfrm>
          <a:prstGeom prst="rect">
            <a:avLst/>
          </a:prstGeom>
        </p:spPr>
        <p:txBody>
          <a:bodyPr anchorCtr="0" anchor="ctr" bIns="121900" lIns="121900" spcFirstLastPara="1" rIns="121900" wrap="square" tIns="121900">
            <a:noAutofit/>
          </a:bodyPr>
          <a:lstStyle>
            <a:lvl1pPr lvl="0" rtl="0" algn="ctr">
              <a:spcBef>
                <a:spcPts val="0"/>
              </a:spcBef>
              <a:spcAft>
                <a:spcPts val="0"/>
              </a:spcAft>
              <a:buClr>
                <a:srgbClr val="000000"/>
              </a:buClr>
              <a:buSzPts val="1900"/>
              <a:buNone/>
              <a:defRPr i="1" sz="1600">
                <a:solidFill>
                  <a:srgbClr val="000000"/>
                </a:solidFill>
              </a:defRPr>
            </a:lvl1pPr>
            <a:lvl2pPr lvl="1" rtl="0">
              <a:spcBef>
                <a:spcPts val="0"/>
              </a:spcBef>
              <a:spcAft>
                <a:spcPts val="0"/>
              </a:spcAft>
              <a:buClr>
                <a:srgbClr val="000000"/>
              </a:buClr>
              <a:buSzPts val="1900"/>
              <a:buNone/>
              <a:defRPr i="1">
                <a:solidFill>
                  <a:srgbClr val="000000"/>
                </a:solidFill>
              </a:defRPr>
            </a:lvl2pPr>
            <a:lvl3pPr lvl="2" rtl="0">
              <a:spcBef>
                <a:spcPts val="2100"/>
              </a:spcBef>
              <a:spcAft>
                <a:spcPts val="0"/>
              </a:spcAft>
              <a:buClr>
                <a:srgbClr val="000000"/>
              </a:buClr>
              <a:buSzPts val="1900"/>
              <a:buNone/>
              <a:defRPr i="1">
                <a:solidFill>
                  <a:srgbClr val="000000"/>
                </a:solidFill>
              </a:defRPr>
            </a:lvl3pPr>
            <a:lvl4pPr lvl="3" rtl="0">
              <a:spcBef>
                <a:spcPts val="2100"/>
              </a:spcBef>
              <a:spcAft>
                <a:spcPts val="0"/>
              </a:spcAft>
              <a:buClr>
                <a:srgbClr val="000000"/>
              </a:buClr>
              <a:buSzPts val="1900"/>
              <a:buNone/>
              <a:defRPr i="1">
                <a:solidFill>
                  <a:srgbClr val="000000"/>
                </a:solidFill>
              </a:defRPr>
            </a:lvl4pPr>
            <a:lvl5pPr lvl="4" rtl="0">
              <a:spcBef>
                <a:spcPts val="2100"/>
              </a:spcBef>
              <a:spcAft>
                <a:spcPts val="0"/>
              </a:spcAft>
              <a:buClr>
                <a:srgbClr val="000000"/>
              </a:buClr>
              <a:buSzPts val="1900"/>
              <a:buNone/>
              <a:defRPr i="1">
                <a:solidFill>
                  <a:srgbClr val="000000"/>
                </a:solidFill>
              </a:defRPr>
            </a:lvl5pPr>
            <a:lvl6pPr lvl="5" rtl="0">
              <a:spcBef>
                <a:spcPts val="2100"/>
              </a:spcBef>
              <a:spcAft>
                <a:spcPts val="0"/>
              </a:spcAft>
              <a:buClr>
                <a:srgbClr val="000000"/>
              </a:buClr>
              <a:buSzPts val="1900"/>
              <a:buNone/>
              <a:defRPr i="1">
                <a:solidFill>
                  <a:srgbClr val="000000"/>
                </a:solidFill>
              </a:defRPr>
            </a:lvl6pPr>
            <a:lvl7pPr lvl="6" rtl="0">
              <a:spcBef>
                <a:spcPts val="2100"/>
              </a:spcBef>
              <a:spcAft>
                <a:spcPts val="0"/>
              </a:spcAft>
              <a:buClr>
                <a:srgbClr val="000000"/>
              </a:buClr>
              <a:buSzPts val="1900"/>
              <a:buNone/>
              <a:defRPr i="1">
                <a:solidFill>
                  <a:srgbClr val="000000"/>
                </a:solidFill>
              </a:defRPr>
            </a:lvl7pPr>
            <a:lvl8pPr lvl="7" rtl="0">
              <a:spcBef>
                <a:spcPts val="2100"/>
              </a:spcBef>
              <a:spcAft>
                <a:spcPts val="0"/>
              </a:spcAft>
              <a:buClr>
                <a:srgbClr val="000000"/>
              </a:buClr>
              <a:buSzPts val="1900"/>
              <a:buNone/>
              <a:defRPr i="1">
                <a:solidFill>
                  <a:srgbClr val="000000"/>
                </a:solidFill>
              </a:defRPr>
            </a:lvl8pPr>
            <a:lvl9pPr lvl="8" rtl="0">
              <a:spcBef>
                <a:spcPts val="2100"/>
              </a:spcBef>
              <a:spcAft>
                <a:spcPts val="2100"/>
              </a:spcAft>
              <a:buClr>
                <a:srgbClr val="000000"/>
              </a:buClr>
              <a:buSzPts val="1900"/>
              <a:buNone/>
              <a:defRPr i="1">
                <a:solidFill>
                  <a:srgbClr val="000000"/>
                </a:solidFill>
              </a:defRPr>
            </a:lvl9pPr>
          </a:lstStyle>
          <a:p/>
        </p:txBody>
      </p:sp>
      <p:grpSp>
        <p:nvGrpSpPr>
          <p:cNvPr id="892" name="Google Shape;892;p15"/>
          <p:cNvGrpSpPr/>
          <p:nvPr/>
        </p:nvGrpSpPr>
        <p:grpSpPr>
          <a:xfrm>
            <a:off x="11228375" y="4813778"/>
            <a:ext cx="663121" cy="851638"/>
            <a:chOff x="2433232" y="1456287"/>
            <a:chExt cx="309436" cy="434931"/>
          </a:xfrm>
        </p:grpSpPr>
        <p:sp>
          <p:nvSpPr>
            <p:cNvPr id="893" name="Google Shape;893;p15"/>
            <p:cNvSpPr/>
            <p:nvPr/>
          </p:nvSpPr>
          <p:spPr>
            <a:xfrm>
              <a:off x="2433232" y="1456287"/>
              <a:ext cx="309436" cy="434931"/>
            </a:xfrm>
            <a:custGeom>
              <a:rect b="b" l="l" r="r" t="t"/>
              <a:pathLst>
                <a:path extrusionOk="0" h="434931" w="309436">
                  <a:moveTo>
                    <a:pt x="6100" y="221500"/>
                  </a:moveTo>
                  <a:cubicBezTo>
                    <a:pt x="31912" y="102628"/>
                    <a:pt x="133639" y="-15006"/>
                    <a:pt x="210792" y="1568"/>
                  </a:cubicBezTo>
                  <a:cubicBezTo>
                    <a:pt x="278419" y="16046"/>
                    <a:pt x="328330" y="162159"/>
                    <a:pt x="302518" y="281031"/>
                  </a:cubicBezTo>
                  <a:cubicBezTo>
                    <a:pt x="276705" y="399903"/>
                    <a:pt x="194695" y="447814"/>
                    <a:pt x="117352" y="432003"/>
                  </a:cubicBezTo>
                  <a:cubicBezTo>
                    <a:pt x="40009" y="416286"/>
                    <a:pt x="-19713" y="340372"/>
                    <a:pt x="6100" y="221500"/>
                  </a:cubicBezTo>
                  <a:close/>
                </a:path>
              </a:pathLst>
            </a:custGeom>
            <a:solidFill>
              <a:schemeClr val="accent5"/>
            </a:solidFill>
            <a:ln>
              <a:noFill/>
            </a:ln>
            <a:effectLst>
              <a:outerShdw blurRad="142875"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94" name="Google Shape;894;p15"/>
            <p:cNvSpPr/>
            <p:nvPr/>
          </p:nvSpPr>
          <p:spPr>
            <a:xfrm>
              <a:off x="2508921" y="1537398"/>
              <a:ext cx="14528" cy="21780"/>
            </a:xfrm>
            <a:custGeom>
              <a:rect b="b" l="l" r="r" t="t"/>
              <a:pathLst>
                <a:path extrusionOk="0" h="21780" w="14528">
                  <a:moveTo>
                    <a:pt x="1371" y="10182"/>
                  </a:moveTo>
                  <a:cubicBezTo>
                    <a:pt x="4038" y="4276"/>
                    <a:pt x="9753" y="-1058"/>
                    <a:pt x="12611" y="180"/>
                  </a:cubicBezTo>
                  <a:cubicBezTo>
                    <a:pt x="15183" y="1323"/>
                    <a:pt x="15183" y="9039"/>
                    <a:pt x="12516" y="14849"/>
                  </a:cubicBezTo>
                  <a:cubicBezTo>
                    <a:pt x="9849" y="20754"/>
                    <a:pt x="5848" y="22659"/>
                    <a:pt x="2991" y="21421"/>
                  </a:cubicBezTo>
                  <a:cubicBezTo>
                    <a:pt x="133" y="20278"/>
                    <a:pt x="-1200" y="16087"/>
                    <a:pt x="1371" y="10182"/>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95" name="Google Shape;895;p15"/>
            <p:cNvSpPr/>
            <p:nvPr/>
          </p:nvSpPr>
          <p:spPr>
            <a:xfrm>
              <a:off x="2565999" y="1481702"/>
              <a:ext cx="10578" cy="11824"/>
            </a:xfrm>
            <a:custGeom>
              <a:rect b="b" l="l" r="r" t="t"/>
              <a:pathLst>
                <a:path extrusionOk="0" h="11824" w="10578">
                  <a:moveTo>
                    <a:pt x="2015" y="4633"/>
                  </a:moveTo>
                  <a:cubicBezTo>
                    <a:pt x="4587" y="1584"/>
                    <a:pt x="8682" y="-797"/>
                    <a:pt x="10111" y="251"/>
                  </a:cubicBezTo>
                  <a:cubicBezTo>
                    <a:pt x="11349" y="1204"/>
                    <a:pt x="10016" y="5680"/>
                    <a:pt x="7444" y="8728"/>
                  </a:cubicBezTo>
                  <a:cubicBezTo>
                    <a:pt x="4873" y="11776"/>
                    <a:pt x="2301" y="12443"/>
                    <a:pt x="967" y="11300"/>
                  </a:cubicBezTo>
                  <a:cubicBezTo>
                    <a:pt x="-461" y="10252"/>
                    <a:pt x="-461" y="7680"/>
                    <a:pt x="2015" y="4633"/>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96" name="Google Shape;896;p15"/>
            <p:cNvSpPr/>
            <p:nvPr/>
          </p:nvSpPr>
          <p:spPr>
            <a:xfrm>
              <a:off x="2589908" y="1493634"/>
              <a:ext cx="9538" cy="14190"/>
            </a:xfrm>
            <a:custGeom>
              <a:rect b="b" l="l" r="r" t="t"/>
              <a:pathLst>
                <a:path extrusionOk="0" h="14190" w="9538">
                  <a:moveTo>
                    <a:pt x="966" y="6607"/>
                  </a:moveTo>
                  <a:cubicBezTo>
                    <a:pt x="2681" y="2797"/>
                    <a:pt x="6395" y="-727"/>
                    <a:pt x="8301" y="130"/>
                  </a:cubicBezTo>
                  <a:cubicBezTo>
                    <a:pt x="9920" y="892"/>
                    <a:pt x="10015" y="5845"/>
                    <a:pt x="8205" y="9655"/>
                  </a:cubicBezTo>
                  <a:cubicBezTo>
                    <a:pt x="6491" y="13465"/>
                    <a:pt x="3919" y="14798"/>
                    <a:pt x="2014" y="13941"/>
                  </a:cubicBezTo>
                  <a:cubicBezTo>
                    <a:pt x="109" y="13179"/>
                    <a:pt x="-844" y="10417"/>
                    <a:pt x="966" y="6607"/>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97" name="Google Shape;897;p15"/>
            <p:cNvSpPr/>
            <p:nvPr/>
          </p:nvSpPr>
          <p:spPr>
            <a:xfrm>
              <a:off x="2623069" y="1499467"/>
              <a:ext cx="9908" cy="16705"/>
            </a:xfrm>
            <a:custGeom>
              <a:rect b="b" l="l" r="r" t="t"/>
              <a:pathLst>
                <a:path extrusionOk="0" h="16705" w="9908">
                  <a:moveTo>
                    <a:pt x="95" y="9156"/>
                  </a:moveTo>
                  <a:cubicBezTo>
                    <a:pt x="666" y="4584"/>
                    <a:pt x="3619" y="-274"/>
                    <a:pt x="6191" y="12"/>
                  </a:cubicBezTo>
                  <a:cubicBezTo>
                    <a:pt x="8381" y="298"/>
                    <a:pt x="10382" y="5632"/>
                    <a:pt x="9810" y="10204"/>
                  </a:cubicBezTo>
                  <a:cubicBezTo>
                    <a:pt x="9239" y="14776"/>
                    <a:pt x="6762" y="16967"/>
                    <a:pt x="4190" y="16681"/>
                  </a:cubicBezTo>
                  <a:cubicBezTo>
                    <a:pt x="1619" y="16395"/>
                    <a:pt x="-477" y="13728"/>
                    <a:pt x="95" y="9156"/>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98" name="Google Shape;898;p15"/>
            <p:cNvSpPr/>
            <p:nvPr/>
          </p:nvSpPr>
          <p:spPr>
            <a:xfrm>
              <a:off x="2659852" y="1498028"/>
              <a:ext cx="8990" cy="17237"/>
            </a:xfrm>
            <a:custGeom>
              <a:rect b="b" l="l" r="r" t="t"/>
              <a:pathLst>
                <a:path extrusionOk="0" h="17237" w="8990">
                  <a:moveTo>
                    <a:pt x="554" y="10976"/>
                  </a:moveTo>
                  <a:cubicBezTo>
                    <a:pt x="-589" y="6213"/>
                    <a:pt x="78" y="498"/>
                    <a:pt x="2173" y="22"/>
                  </a:cubicBezTo>
                  <a:cubicBezTo>
                    <a:pt x="3983" y="-359"/>
                    <a:pt x="7412" y="4308"/>
                    <a:pt x="8555" y="9071"/>
                  </a:cubicBezTo>
                  <a:cubicBezTo>
                    <a:pt x="9698" y="13833"/>
                    <a:pt x="8460" y="16691"/>
                    <a:pt x="6364" y="17167"/>
                  </a:cubicBezTo>
                  <a:cubicBezTo>
                    <a:pt x="4269" y="17643"/>
                    <a:pt x="1697" y="15738"/>
                    <a:pt x="554" y="10976"/>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99" name="Google Shape;899;p15"/>
            <p:cNvSpPr/>
            <p:nvPr/>
          </p:nvSpPr>
          <p:spPr>
            <a:xfrm>
              <a:off x="2691137" y="1496189"/>
              <a:ext cx="7621" cy="11622"/>
            </a:xfrm>
            <a:custGeom>
              <a:rect b="b" l="l" r="r" t="t"/>
              <a:pathLst>
                <a:path extrusionOk="0" h="11622" w="7621">
                  <a:moveTo>
                    <a:pt x="2226" y="7766"/>
                  </a:moveTo>
                  <a:cubicBezTo>
                    <a:pt x="417" y="4623"/>
                    <a:pt x="-631" y="622"/>
                    <a:pt x="417" y="51"/>
                  </a:cubicBezTo>
                  <a:cubicBezTo>
                    <a:pt x="1274" y="-426"/>
                    <a:pt x="4322" y="2527"/>
                    <a:pt x="6132" y="5670"/>
                  </a:cubicBezTo>
                  <a:cubicBezTo>
                    <a:pt x="7941" y="8814"/>
                    <a:pt x="7941" y="10909"/>
                    <a:pt x="6989" y="11481"/>
                  </a:cubicBezTo>
                  <a:cubicBezTo>
                    <a:pt x="5941" y="12052"/>
                    <a:pt x="4036" y="10909"/>
                    <a:pt x="2226" y="7766"/>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00" name="Google Shape;900;p15"/>
            <p:cNvSpPr/>
            <p:nvPr/>
          </p:nvSpPr>
          <p:spPr>
            <a:xfrm>
              <a:off x="2454052" y="1625062"/>
              <a:ext cx="18235" cy="27341"/>
            </a:xfrm>
            <a:custGeom>
              <a:rect b="b" l="l" r="r" t="t"/>
              <a:pathLst>
                <a:path extrusionOk="0" h="27341" w="18235">
                  <a:moveTo>
                    <a:pt x="1757" y="12720"/>
                  </a:moveTo>
                  <a:cubicBezTo>
                    <a:pt x="5091" y="5386"/>
                    <a:pt x="12235" y="-1377"/>
                    <a:pt x="15854" y="242"/>
                  </a:cubicBezTo>
                  <a:cubicBezTo>
                    <a:pt x="18997" y="1671"/>
                    <a:pt x="19093" y="11196"/>
                    <a:pt x="15759" y="18625"/>
                  </a:cubicBezTo>
                  <a:cubicBezTo>
                    <a:pt x="12425" y="25960"/>
                    <a:pt x="7472" y="28436"/>
                    <a:pt x="3852" y="26912"/>
                  </a:cubicBezTo>
                  <a:cubicBezTo>
                    <a:pt x="233" y="25293"/>
                    <a:pt x="-1577" y="20054"/>
                    <a:pt x="1757" y="1272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01" name="Google Shape;901;p15"/>
            <p:cNvSpPr/>
            <p:nvPr/>
          </p:nvSpPr>
          <p:spPr>
            <a:xfrm>
              <a:off x="2437856" y="1736073"/>
              <a:ext cx="16659" cy="31177"/>
            </a:xfrm>
            <a:custGeom>
              <a:rect b="b" l="l" r="r" t="t"/>
              <a:pathLst>
                <a:path extrusionOk="0" h="31177" w="16659">
                  <a:moveTo>
                    <a:pt x="141" y="18866"/>
                  </a:moveTo>
                  <a:cubicBezTo>
                    <a:pt x="-716" y="10294"/>
                    <a:pt x="2427" y="292"/>
                    <a:pt x="6714" y="7"/>
                  </a:cubicBezTo>
                  <a:cubicBezTo>
                    <a:pt x="10428" y="-279"/>
                    <a:pt x="15667" y="8770"/>
                    <a:pt x="16525" y="17342"/>
                  </a:cubicBezTo>
                  <a:cubicBezTo>
                    <a:pt x="17382" y="25915"/>
                    <a:pt x="14048" y="30772"/>
                    <a:pt x="9762" y="31153"/>
                  </a:cubicBezTo>
                  <a:cubicBezTo>
                    <a:pt x="5475" y="31534"/>
                    <a:pt x="999" y="27438"/>
                    <a:pt x="141" y="18866"/>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02" name="Google Shape;902;p15"/>
            <p:cNvSpPr/>
            <p:nvPr/>
          </p:nvSpPr>
          <p:spPr>
            <a:xfrm>
              <a:off x="2547212" y="1555660"/>
              <a:ext cx="15140" cy="21947"/>
            </a:xfrm>
            <a:custGeom>
              <a:rect b="b" l="l" r="r" t="t"/>
              <a:pathLst>
                <a:path extrusionOk="0" h="21947" w="15140">
                  <a:moveTo>
                    <a:pt x="1371" y="10113"/>
                  </a:moveTo>
                  <a:cubicBezTo>
                    <a:pt x="4038" y="4207"/>
                    <a:pt x="9944" y="-1127"/>
                    <a:pt x="12991" y="207"/>
                  </a:cubicBezTo>
                  <a:cubicBezTo>
                    <a:pt x="15658" y="1350"/>
                    <a:pt x="15944" y="9160"/>
                    <a:pt x="13277" y="15066"/>
                  </a:cubicBezTo>
                  <a:cubicBezTo>
                    <a:pt x="10610" y="20971"/>
                    <a:pt x="6515" y="22876"/>
                    <a:pt x="3371" y="21543"/>
                  </a:cubicBezTo>
                  <a:cubicBezTo>
                    <a:pt x="228" y="20304"/>
                    <a:pt x="-1296" y="16018"/>
                    <a:pt x="1371" y="10113"/>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03" name="Google Shape;903;p15"/>
            <p:cNvSpPr/>
            <p:nvPr/>
          </p:nvSpPr>
          <p:spPr>
            <a:xfrm>
              <a:off x="2513882" y="1646082"/>
              <a:ext cx="18775" cy="27330"/>
            </a:xfrm>
            <a:custGeom>
              <a:rect b="b" l="l" r="r" t="t"/>
              <a:pathLst>
                <a:path extrusionOk="0" h="27330" w="18775">
                  <a:moveTo>
                    <a:pt x="1649" y="12559"/>
                  </a:moveTo>
                  <a:cubicBezTo>
                    <a:pt x="4983" y="5225"/>
                    <a:pt x="12317" y="-1443"/>
                    <a:pt x="16127" y="272"/>
                  </a:cubicBezTo>
                  <a:cubicBezTo>
                    <a:pt x="19461" y="1701"/>
                    <a:pt x="19747" y="11416"/>
                    <a:pt x="16413" y="18750"/>
                  </a:cubicBezTo>
                  <a:cubicBezTo>
                    <a:pt x="13079" y="26085"/>
                    <a:pt x="7936" y="28466"/>
                    <a:pt x="4126" y="26847"/>
                  </a:cubicBezTo>
                  <a:cubicBezTo>
                    <a:pt x="316" y="25227"/>
                    <a:pt x="-1589" y="19893"/>
                    <a:pt x="1649" y="1255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04" name="Google Shape;904;p15"/>
            <p:cNvSpPr/>
            <p:nvPr/>
          </p:nvSpPr>
          <p:spPr>
            <a:xfrm>
              <a:off x="2496457" y="1751603"/>
              <a:ext cx="17468" cy="31341"/>
            </a:xfrm>
            <a:custGeom>
              <a:rect b="b" l="l" r="r" t="t"/>
              <a:pathLst>
                <a:path extrusionOk="0" h="31341" w="17468">
                  <a:moveTo>
                    <a:pt x="24" y="17910"/>
                  </a:moveTo>
                  <a:cubicBezTo>
                    <a:pt x="310" y="9242"/>
                    <a:pt x="4977" y="-188"/>
                    <a:pt x="9549" y="3"/>
                  </a:cubicBezTo>
                  <a:cubicBezTo>
                    <a:pt x="13549" y="193"/>
                    <a:pt x="17740" y="9814"/>
                    <a:pt x="17455" y="18481"/>
                  </a:cubicBezTo>
                  <a:cubicBezTo>
                    <a:pt x="17169" y="27149"/>
                    <a:pt x="12978" y="31435"/>
                    <a:pt x="8406" y="31340"/>
                  </a:cubicBezTo>
                  <a:cubicBezTo>
                    <a:pt x="3834" y="31150"/>
                    <a:pt x="-357" y="26578"/>
                    <a:pt x="24" y="1791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05" name="Google Shape;905;p15"/>
            <p:cNvSpPr/>
            <p:nvPr/>
          </p:nvSpPr>
          <p:spPr>
            <a:xfrm>
              <a:off x="2606844" y="1569249"/>
              <a:ext cx="16278" cy="23103"/>
            </a:xfrm>
            <a:custGeom>
              <a:rect b="b" l="l" r="r" t="t"/>
              <a:pathLst>
                <a:path extrusionOk="0" h="23103" w="16278">
                  <a:moveTo>
                    <a:pt x="223" y="12145"/>
                  </a:moveTo>
                  <a:cubicBezTo>
                    <a:pt x="1270" y="5763"/>
                    <a:pt x="6319" y="-619"/>
                    <a:pt x="10509" y="48"/>
                  </a:cubicBezTo>
                  <a:cubicBezTo>
                    <a:pt x="14129" y="620"/>
                    <a:pt x="17177" y="8240"/>
                    <a:pt x="16034" y="14621"/>
                  </a:cubicBezTo>
                  <a:cubicBezTo>
                    <a:pt x="14986" y="21003"/>
                    <a:pt x="10795" y="23670"/>
                    <a:pt x="6604" y="23003"/>
                  </a:cubicBezTo>
                  <a:cubicBezTo>
                    <a:pt x="2509" y="22432"/>
                    <a:pt x="-920" y="18527"/>
                    <a:pt x="223" y="12145"/>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06" name="Google Shape;906;p15"/>
            <p:cNvSpPr/>
            <p:nvPr/>
          </p:nvSpPr>
          <p:spPr>
            <a:xfrm>
              <a:off x="2588243" y="1662960"/>
              <a:ext cx="20236" cy="28861"/>
            </a:xfrm>
            <a:custGeom>
              <a:rect b="b" l="l" r="r" t="t"/>
              <a:pathLst>
                <a:path extrusionOk="0" h="28861" w="20236">
                  <a:moveTo>
                    <a:pt x="250" y="15207"/>
                  </a:moveTo>
                  <a:cubicBezTo>
                    <a:pt x="1584" y="7302"/>
                    <a:pt x="7870" y="-795"/>
                    <a:pt x="13014" y="63"/>
                  </a:cubicBezTo>
                  <a:cubicBezTo>
                    <a:pt x="17490" y="824"/>
                    <a:pt x="21301" y="10254"/>
                    <a:pt x="19967" y="18255"/>
                  </a:cubicBezTo>
                  <a:cubicBezTo>
                    <a:pt x="18634" y="26161"/>
                    <a:pt x="13395" y="29590"/>
                    <a:pt x="8251" y="28733"/>
                  </a:cubicBezTo>
                  <a:cubicBezTo>
                    <a:pt x="3108" y="27876"/>
                    <a:pt x="-1083" y="23113"/>
                    <a:pt x="250" y="15207"/>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07" name="Google Shape;907;p15"/>
            <p:cNvSpPr/>
            <p:nvPr/>
          </p:nvSpPr>
          <p:spPr>
            <a:xfrm>
              <a:off x="2562312" y="1778261"/>
              <a:ext cx="24323" cy="34527"/>
            </a:xfrm>
            <a:custGeom>
              <a:rect b="b" l="l" r="r" t="t"/>
              <a:pathLst>
                <a:path extrusionOk="0" h="34527" w="24323">
                  <a:moveTo>
                    <a:pt x="463" y="17731"/>
                  </a:moveTo>
                  <a:cubicBezTo>
                    <a:pt x="2463" y="8301"/>
                    <a:pt x="10369" y="-1128"/>
                    <a:pt x="16465" y="110"/>
                  </a:cubicBezTo>
                  <a:cubicBezTo>
                    <a:pt x="21799" y="1253"/>
                    <a:pt x="25800" y="12778"/>
                    <a:pt x="23799" y="22208"/>
                  </a:cubicBezTo>
                  <a:cubicBezTo>
                    <a:pt x="21799" y="31638"/>
                    <a:pt x="15417" y="35543"/>
                    <a:pt x="9321" y="34305"/>
                  </a:cubicBezTo>
                  <a:cubicBezTo>
                    <a:pt x="3225" y="33162"/>
                    <a:pt x="-1537" y="27256"/>
                    <a:pt x="463" y="17731"/>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08" name="Google Shape;908;p15"/>
            <p:cNvSpPr/>
            <p:nvPr/>
          </p:nvSpPr>
          <p:spPr>
            <a:xfrm>
              <a:off x="2664310" y="1572821"/>
              <a:ext cx="16005" cy="23242"/>
            </a:xfrm>
            <a:custGeom>
              <a:rect b="b" l="l" r="r" t="t"/>
              <a:pathLst>
                <a:path extrusionOk="0" h="23242" w="16005">
                  <a:moveTo>
                    <a:pt x="2" y="13621"/>
                  </a:moveTo>
                  <a:cubicBezTo>
                    <a:pt x="-94" y="7239"/>
                    <a:pt x="3812" y="0"/>
                    <a:pt x="8003" y="0"/>
                  </a:cubicBezTo>
                  <a:cubicBezTo>
                    <a:pt x="11622" y="0"/>
                    <a:pt x="16004" y="7048"/>
                    <a:pt x="16004" y="13430"/>
                  </a:cubicBezTo>
                  <a:cubicBezTo>
                    <a:pt x="16099" y="19812"/>
                    <a:pt x="12384" y="23241"/>
                    <a:pt x="8193" y="23241"/>
                  </a:cubicBezTo>
                  <a:cubicBezTo>
                    <a:pt x="4002" y="23336"/>
                    <a:pt x="97" y="20002"/>
                    <a:pt x="2" y="13621"/>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09" name="Google Shape;909;p15"/>
            <p:cNvSpPr/>
            <p:nvPr/>
          </p:nvSpPr>
          <p:spPr>
            <a:xfrm>
              <a:off x="2659929" y="1667404"/>
              <a:ext cx="20005" cy="29051"/>
            </a:xfrm>
            <a:custGeom>
              <a:rect b="b" l="l" r="r" t="t"/>
              <a:pathLst>
                <a:path extrusionOk="0" h="29051" w="20005">
                  <a:moveTo>
                    <a:pt x="1" y="16954"/>
                  </a:moveTo>
                  <a:cubicBezTo>
                    <a:pt x="-94" y="8954"/>
                    <a:pt x="4764" y="0"/>
                    <a:pt x="10003" y="0"/>
                  </a:cubicBezTo>
                  <a:cubicBezTo>
                    <a:pt x="14575" y="0"/>
                    <a:pt x="19909" y="8763"/>
                    <a:pt x="20004" y="16764"/>
                  </a:cubicBezTo>
                  <a:cubicBezTo>
                    <a:pt x="20099" y="24765"/>
                    <a:pt x="15527" y="28956"/>
                    <a:pt x="10289" y="29051"/>
                  </a:cubicBezTo>
                  <a:cubicBezTo>
                    <a:pt x="5050" y="29051"/>
                    <a:pt x="97" y="24955"/>
                    <a:pt x="1" y="16954"/>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10" name="Google Shape;910;p15"/>
            <p:cNvSpPr/>
            <p:nvPr/>
          </p:nvSpPr>
          <p:spPr>
            <a:xfrm>
              <a:off x="2632899" y="1787103"/>
              <a:ext cx="19756" cy="29863"/>
            </a:xfrm>
            <a:custGeom>
              <a:rect b="b" l="l" r="r" t="t"/>
              <a:pathLst>
                <a:path extrusionOk="0" h="29863" w="19756">
                  <a:moveTo>
                    <a:pt x="1504" y="14223"/>
                  </a:moveTo>
                  <a:cubicBezTo>
                    <a:pt x="4648" y="6127"/>
                    <a:pt x="12268" y="-1398"/>
                    <a:pt x="16459" y="221"/>
                  </a:cubicBezTo>
                  <a:cubicBezTo>
                    <a:pt x="20173" y="1650"/>
                    <a:pt x="20935" y="12032"/>
                    <a:pt x="17792" y="20129"/>
                  </a:cubicBezTo>
                  <a:cubicBezTo>
                    <a:pt x="14649" y="28225"/>
                    <a:pt x="9220" y="30987"/>
                    <a:pt x="4934" y="29463"/>
                  </a:cubicBezTo>
                  <a:cubicBezTo>
                    <a:pt x="647" y="27939"/>
                    <a:pt x="-1734" y="22319"/>
                    <a:pt x="1504" y="14223"/>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11" name="Google Shape;911;p15"/>
            <p:cNvSpPr/>
            <p:nvPr/>
          </p:nvSpPr>
          <p:spPr>
            <a:xfrm>
              <a:off x="2716866" y="1572891"/>
              <a:ext cx="12530" cy="22865"/>
            </a:xfrm>
            <a:custGeom>
              <a:rect b="b" l="l" r="r" t="t"/>
              <a:pathLst>
                <a:path extrusionOk="0" h="22865" w="12530">
                  <a:moveTo>
                    <a:pt x="500" y="14408"/>
                  </a:moveTo>
                  <a:cubicBezTo>
                    <a:pt x="-833" y="8122"/>
                    <a:pt x="595" y="502"/>
                    <a:pt x="3644" y="25"/>
                  </a:cubicBezTo>
                  <a:cubicBezTo>
                    <a:pt x="6311" y="-451"/>
                    <a:pt x="10787" y="5836"/>
                    <a:pt x="12121" y="12122"/>
                  </a:cubicBezTo>
                  <a:cubicBezTo>
                    <a:pt x="13454" y="18409"/>
                    <a:pt x="11359" y="22219"/>
                    <a:pt x="8311" y="22790"/>
                  </a:cubicBezTo>
                  <a:cubicBezTo>
                    <a:pt x="5263" y="23362"/>
                    <a:pt x="1738" y="20695"/>
                    <a:pt x="500" y="14408"/>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12" name="Google Shape;912;p15"/>
            <p:cNvSpPr/>
            <p:nvPr/>
          </p:nvSpPr>
          <p:spPr>
            <a:xfrm>
              <a:off x="2725826" y="1663022"/>
              <a:ext cx="14894" cy="29051"/>
            </a:xfrm>
            <a:custGeom>
              <a:rect b="b" l="l" r="r" t="t"/>
              <a:pathLst>
                <a:path extrusionOk="0" h="29051" w="14894">
                  <a:moveTo>
                    <a:pt x="18" y="17146"/>
                  </a:moveTo>
                  <a:cubicBezTo>
                    <a:pt x="-268" y="9145"/>
                    <a:pt x="2970" y="96"/>
                    <a:pt x="6876" y="1"/>
                  </a:cubicBezTo>
                  <a:cubicBezTo>
                    <a:pt x="10304" y="-95"/>
                    <a:pt x="14495" y="8573"/>
                    <a:pt x="14877" y="16574"/>
                  </a:cubicBezTo>
                  <a:cubicBezTo>
                    <a:pt x="15162" y="24575"/>
                    <a:pt x="11924" y="28862"/>
                    <a:pt x="8019" y="29052"/>
                  </a:cubicBezTo>
                  <a:cubicBezTo>
                    <a:pt x="4209" y="29052"/>
                    <a:pt x="399" y="25147"/>
                    <a:pt x="18" y="17146"/>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13" name="Google Shape;913;p15"/>
            <p:cNvSpPr/>
            <p:nvPr/>
          </p:nvSpPr>
          <p:spPr>
            <a:xfrm>
              <a:off x="2688249" y="1795530"/>
              <a:ext cx="20995" cy="28227"/>
            </a:xfrm>
            <a:custGeom>
              <a:rect b="b" l="l" r="r" t="t"/>
              <a:pathLst>
                <a:path extrusionOk="0" h="28227" w="20995">
                  <a:moveTo>
                    <a:pt x="2828" y="12369"/>
                  </a:moveTo>
                  <a:cubicBezTo>
                    <a:pt x="7209" y="4844"/>
                    <a:pt x="15592" y="-1633"/>
                    <a:pt x="19211" y="367"/>
                  </a:cubicBezTo>
                  <a:cubicBezTo>
                    <a:pt x="22354" y="2177"/>
                    <a:pt x="21211" y="12369"/>
                    <a:pt x="16830" y="19894"/>
                  </a:cubicBezTo>
                  <a:cubicBezTo>
                    <a:pt x="12448" y="27418"/>
                    <a:pt x="6924" y="29514"/>
                    <a:pt x="3304" y="27513"/>
                  </a:cubicBezTo>
                  <a:cubicBezTo>
                    <a:pt x="-410" y="25704"/>
                    <a:pt x="-1554" y="19894"/>
                    <a:pt x="2828" y="1236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914" name="Google Shape;914;p15"/>
          <p:cNvGrpSpPr/>
          <p:nvPr/>
        </p:nvGrpSpPr>
        <p:grpSpPr>
          <a:xfrm>
            <a:off x="11449188" y="5079201"/>
            <a:ext cx="698495" cy="851626"/>
            <a:chOff x="2409582" y="1914576"/>
            <a:chExt cx="356739" cy="490964"/>
          </a:xfrm>
        </p:grpSpPr>
        <p:sp>
          <p:nvSpPr>
            <p:cNvPr id="915" name="Google Shape;915;p15"/>
            <p:cNvSpPr/>
            <p:nvPr/>
          </p:nvSpPr>
          <p:spPr>
            <a:xfrm>
              <a:off x="2409582" y="1914576"/>
              <a:ext cx="356739" cy="490964"/>
            </a:xfrm>
            <a:custGeom>
              <a:rect b="b" l="l" r="r" t="t"/>
              <a:pathLst>
                <a:path extrusionOk="0" h="490964" w="356739">
                  <a:moveTo>
                    <a:pt x="11057" y="239475"/>
                  </a:moveTo>
                  <a:cubicBezTo>
                    <a:pt x="48395" y="106125"/>
                    <a:pt x="171934" y="-20843"/>
                    <a:pt x="258421" y="2874"/>
                  </a:cubicBezTo>
                  <a:cubicBezTo>
                    <a:pt x="334240" y="23639"/>
                    <a:pt x="381008" y="192708"/>
                    <a:pt x="343574" y="325962"/>
                  </a:cubicBezTo>
                  <a:cubicBezTo>
                    <a:pt x="306237" y="459312"/>
                    <a:pt x="209748" y="508366"/>
                    <a:pt x="123071" y="485601"/>
                  </a:cubicBezTo>
                  <a:cubicBezTo>
                    <a:pt x="36298" y="462741"/>
                    <a:pt x="-26376" y="372730"/>
                    <a:pt x="11057" y="239475"/>
                  </a:cubicBezTo>
                  <a:close/>
                </a:path>
              </a:pathLst>
            </a:custGeom>
            <a:solidFill>
              <a:schemeClr val="accent6"/>
            </a:solidFill>
            <a:ln>
              <a:noFill/>
            </a:ln>
            <a:effectLst>
              <a:outerShdw blurRad="142875"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16" name="Google Shape;916;p15"/>
            <p:cNvSpPr/>
            <p:nvPr/>
          </p:nvSpPr>
          <p:spPr>
            <a:xfrm>
              <a:off x="2575897" y="1927356"/>
              <a:ext cx="158686" cy="61743"/>
            </a:xfrm>
            <a:custGeom>
              <a:rect b="b" l="l" r="r" t="t"/>
              <a:pathLst>
                <a:path extrusionOk="0" h="61743" w="158686">
                  <a:moveTo>
                    <a:pt x="149447" y="41053"/>
                  </a:moveTo>
                  <a:cubicBezTo>
                    <a:pt x="131254" y="44101"/>
                    <a:pt x="112204" y="43625"/>
                    <a:pt x="92583" y="38481"/>
                  </a:cubicBezTo>
                  <a:cubicBezTo>
                    <a:pt x="63055" y="30671"/>
                    <a:pt x="38481" y="16859"/>
                    <a:pt x="18002" y="0"/>
                  </a:cubicBezTo>
                  <a:cubicBezTo>
                    <a:pt x="12001" y="2858"/>
                    <a:pt x="6001" y="6096"/>
                    <a:pt x="0" y="9716"/>
                  </a:cubicBezTo>
                  <a:cubicBezTo>
                    <a:pt x="23431" y="30385"/>
                    <a:pt x="52388" y="47244"/>
                    <a:pt x="87535" y="56579"/>
                  </a:cubicBezTo>
                  <a:cubicBezTo>
                    <a:pt x="112204" y="63055"/>
                    <a:pt x="136017" y="63151"/>
                    <a:pt x="158687" y="58483"/>
                  </a:cubicBezTo>
                  <a:cubicBezTo>
                    <a:pt x="155829" y="52292"/>
                    <a:pt x="152781" y="46482"/>
                    <a:pt x="149447" y="41053"/>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17" name="Google Shape;917;p15"/>
            <p:cNvSpPr/>
            <p:nvPr/>
          </p:nvSpPr>
          <p:spPr>
            <a:xfrm>
              <a:off x="2512746" y="1976505"/>
              <a:ext cx="246221" cy="96828"/>
            </a:xfrm>
            <a:custGeom>
              <a:rect b="b" l="l" r="r" t="t"/>
              <a:pathLst>
                <a:path extrusionOk="0" h="96828" w="246221">
                  <a:moveTo>
                    <a:pt x="242221" y="68008"/>
                  </a:moveTo>
                  <a:cubicBezTo>
                    <a:pt x="236601" y="70009"/>
                    <a:pt x="230696" y="71914"/>
                    <a:pt x="224409" y="73438"/>
                  </a:cubicBezTo>
                  <a:cubicBezTo>
                    <a:pt x="194881" y="80486"/>
                    <a:pt x="162782" y="80010"/>
                    <a:pt x="128492" y="69437"/>
                  </a:cubicBezTo>
                  <a:cubicBezTo>
                    <a:pt x="86773" y="56579"/>
                    <a:pt x="52006" y="35814"/>
                    <a:pt x="24479" y="11335"/>
                  </a:cubicBezTo>
                  <a:cubicBezTo>
                    <a:pt x="20003" y="7334"/>
                    <a:pt x="16669" y="3619"/>
                    <a:pt x="13049" y="0"/>
                  </a:cubicBezTo>
                  <a:cubicBezTo>
                    <a:pt x="8572" y="4381"/>
                    <a:pt x="4286" y="9049"/>
                    <a:pt x="0" y="13811"/>
                  </a:cubicBezTo>
                  <a:cubicBezTo>
                    <a:pt x="3620" y="17526"/>
                    <a:pt x="7048" y="21146"/>
                    <a:pt x="11430" y="25051"/>
                  </a:cubicBezTo>
                  <a:cubicBezTo>
                    <a:pt x="40957" y="51340"/>
                    <a:pt x="78105" y="73533"/>
                    <a:pt x="122682" y="87249"/>
                  </a:cubicBezTo>
                  <a:cubicBezTo>
                    <a:pt x="160401" y="98869"/>
                    <a:pt x="196215" y="99441"/>
                    <a:pt x="229171" y="91535"/>
                  </a:cubicBezTo>
                  <a:cubicBezTo>
                    <a:pt x="235172" y="90106"/>
                    <a:pt x="240697" y="88201"/>
                    <a:pt x="246221" y="86296"/>
                  </a:cubicBezTo>
                  <a:cubicBezTo>
                    <a:pt x="245173" y="80105"/>
                    <a:pt x="243745" y="74009"/>
                    <a:pt x="242221" y="68008"/>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18" name="Google Shape;918;p15"/>
            <p:cNvSpPr/>
            <p:nvPr/>
          </p:nvSpPr>
          <p:spPr>
            <a:xfrm>
              <a:off x="2456739" y="2051372"/>
              <a:ext cx="309506" cy="113961"/>
            </a:xfrm>
            <a:custGeom>
              <a:rect b="b" l="l" r="r" t="t"/>
              <a:pathLst>
                <a:path extrusionOk="0" h="113961" w="309506">
                  <a:moveTo>
                    <a:pt x="309467" y="78295"/>
                  </a:moveTo>
                  <a:cubicBezTo>
                    <a:pt x="307372" y="79343"/>
                    <a:pt x="305467" y="80391"/>
                    <a:pt x="302990" y="81343"/>
                  </a:cubicBezTo>
                  <a:cubicBezTo>
                    <a:pt x="289751" y="86773"/>
                    <a:pt x="274320" y="91059"/>
                    <a:pt x="256985" y="93345"/>
                  </a:cubicBezTo>
                  <a:cubicBezTo>
                    <a:pt x="225647" y="97441"/>
                    <a:pt x="191262" y="94583"/>
                    <a:pt x="154400" y="82963"/>
                  </a:cubicBezTo>
                  <a:cubicBezTo>
                    <a:pt x="100298" y="65913"/>
                    <a:pt x="55721" y="39529"/>
                    <a:pt x="21050" y="10096"/>
                  </a:cubicBezTo>
                  <a:cubicBezTo>
                    <a:pt x="16764" y="6382"/>
                    <a:pt x="13240" y="3143"/>
                    <a:pt x="9906" y="0"/>
                  </a:cubicBezTo>
                  <a:cubicBezTo>
                    <a:pt x="9906" y="0"/>
                    <a:pt x="9906" y="95"/>
                    <a:pt x="9906" y="95"/>
                  </a:cubicBezTo>
                  <a:cubicBezTo>
                    <a:pt x="6668" y="5334"/>
                    <a:pt x="3620" y="10573"/>
                    <a:pt x="571" y="15907"/>
                  </a:cubicBezTo>
                  <a:cubicBezTo>
                    <a:pt x="381" y="16192"/>
                    <a:pt x="190" y="16478"/>
                    <a:pt x="0" y="16764"/>
                  </a:cubicBezTo>
                  <a:cubicBezTo>
                    <a:pt x="2667" y="19240"/>
                    <a:pt x="5048" y="21526"/>
                    <a:pt x="8287" y="24289"/>
                  </a:cubicBezTo>
                  <a:cubicBezTo>
                    <a:pt x="44768" y="55340"/>
                    <a:pt x="91630" y="82963"/>
                    <a:pt x="148495" y="100870"/>
                  </a:cubicBezTo>
                  <a:cubicBezTo>
                    <a:pt x="188214" y="113443"/>
                    <a:pt x="225457" y="116491"/>
                    <a:pt x="259652" y="112014"/>
                  </a:cubicBezTo>
                  <a:cubicBezTo>
                    <a:pt x="278321" y="109537"/>
                    <a:pt x="294894" y="104966"/>
                    <a:pt x="309372" y="99155"/>
                  </a:cubicBezTo>
                  <a:cubicBezTo>
                    <a:pt x="309467" y="92107"/>
                    <a:pt x="309563" y="85249"/>
                    <a:pt x="309467" y="78295"/>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19" name="Google Shape;919;p15"/>
            <p:cNvSpPr/>
            <p:nvPr/>
          </p:nvSpPr>
          <p:spPr>
            <a:xfrm>
              <a:off x="2415210" y="2156718"/>
              <a:ext cx="340137" cy="104116"/>
            </a:xfrm>
            <a:custGeom>
              <a:rect b="b" l="l" r="r" t="t"/>
              <a:pathLst>
                <a:path extrusionOk="0" h="104116" w="340137">
                  <a:moveTo>
                    <a:pt x="340138" y="74391"/>
                  </a:moveTo>
                  <a:cubicBezTo>
                    <a:pt x="329946" y="77534"/>
                    <a:pt x="318992" y="80201"/>
                    <a:pt x="306705" y="82106"/>
                  </a:cubicBezTo>
                  <a:cubicBezTo>
                    <a:pt x="271177" y="87535"/>
                    <a:pt x="231172" y="86297"/>
                    <a:pt x="186595" y="76295"/>
                  </a:cubicBezTo>
                  <a:cubicBezTo>
                    <a:pt x="118967" y="61151"/>
                    <a:pt x="61055" y="35624"/>
                    <a:pt x="14764" y="6668"/>
                  </a:cubicBezTo>
                  <a:cubicBezTo>
                    <a:pt x="10954" y="4286"/>
                    <a:pt x="8001" y="2191"/>
                    <a:pt x="4667" y="0"/>
                  </a:cubicBezTo>
                  <a:cubicBezTo>
                    <a:pt x="2857" y="6668"/>
                    <a:pt x="1238" y="13240"/>
                    <a:pt x="0" y="19622"/>
                  </a:cubicBezTo>
                  <a:cubicBezTo>
                    <a:pt x="1524" y="20574"/>
                    <a:pt x="2572" y="21431"/>
                    <a:pt x="4191" y="22479"/>
                  </a:cubicBezTo>
                  <a:cubicBezTo>
                    <a:pt x="52197" y="52578"/>
                    <a:pt x="112204" y="78962"/>
                    <a:pt x="182213" y="94583"/>
                  </a:cubicBezTo>
                  <a:cubicBezTo>
                    <a:pt x="229171" y="105156"/>
                    <a:pt x="271748" y="106490"/>
                    <a:pt x="309658" y="100775"/>
                  </a:cubicBezTo>
                  <a:cubicBezTo>
                    <a:pt x="318325" y="99441"/>
                    <a:pt x="326231" y="97536"/>
                    <a:pt x="334042" y="95536"/>
                  </a:cubicBezTo>
                  <a:cubicBezTo>
                    <a:pt x="335375" y="91440"/>
                    <a:pt x="336804" y="87535"/>
                    <a:pt x="337947" y="83344"/>
                  </a:cubicBezTo>
                  <a:cubicBezTo>
                    <a:pt x="338804" y="80391"/>
                    <a:pt x="339376" y="77343"/>
                    <a:pt x="340138" y="74391"/>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20" name="Google Shape;920;p15"/>
            <p:cNvSpPr/>
            <p:nvPr/>
          </p:nvSpPr>
          <p:spPr>
            <a:xfrm>
              <a:off x="2416543" y="2282639"/>
              <a:ext cx="271176" cy="92487"/>
            </a:xfrm>
            <a:custGeom>
              <a:rect b="b" l="l" r="r" t="t"/>
              <a:pathLst>
                <a:path extrusionOk="0" h="92487" w="271176">
                  <a:moveTo>
                    <a:pt x="271177" y="74486"/>
                  </a:moveTo>
                  <a:cubicBezTo>
                    <a:pt x="238982" y="74676"/>
                    <a:pt x="203740" y="70676"/>
                    <a:pt x="165354" y="61436"/>
                  </a:cubicBezTo>
                  <a:cubicBezTo>
                    <a:pt x="102489" y="46387"/>
                    <a:pt x="47244" y="24479"/>
                    <a:pt x="0" y="0"/>
                  </a:cubicBezTo>
                  <a:cubicBezTo>
                    <a:pt x="2477" y="9049"/>
                    <a:pt x="5620" y="17526"/>
                    <a:pt x="9239" y="25718"/>
                  </a:cubicBezTo>
                  <a:cubicBezTo>
                    <a:pt x="53626" y="47149"/>
                    <a:pt x="104204" y="66104"/>
                    <a:pt x="160782" y="79629"/>
                  </a:cubicBezTo>
                  <a:cubicBezTo>
                    <a:pt x="192310" y="87154"/>
                    <a:pt x="221647" y="91154"/>
                    <a:pt x="249364" y="92488"/>
                  </a:cubicBezTo>
                  <a:cubicBezTo>
                    <a:pt x="256889" y="87154"/>
                    <a:pt x="264223" y="81248"/>
                    <a:pt x="271177" y="74486"/>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921" name="Google Shape;921;p15"/>
          <p:cNvGrpSpPr/>
          <p:nvPr/>
        </p:nvGrpSpPr>
        <p:grpSpPr>
          <a:xfrm>
            <a:off x="11037218" y="5148334"/>
            <a:ext cx="640516" cy="829729"/>
            <a:chOff x="2263638" y="1957681"/>
            <a:chExt cx="291767" cy="377957"/>
          </a:xfrm>
        </p:grpSpPr>
        <p:sp>
          <p:nvSpPr>
            <p:cNvPr id="922" name="Google Shape;922;p15"/>
            <p:cNvSpPr/>
            <p:nvPr/>
          </p:nvSpPr>
          <p:spPr>
            <a:xfrm>
              <a:off x="2263877" y="1957681"/>
              <a:ext cx="291528" cy="377957"/>
            </a:xfrm>
            <a:custGeom>
              <a:rect b="b" l="l" r="r" t="t"/>
              <a:pathLst>
                <a:path extrusionOk="0" h="377957" w="291528">
                  <a:moveTo>
                    <a:pt x="1886" y="236756"/>
                  </a:moveTo>
                  <a:cubicBezTo>
                    <a:pt x="-11163" y="132743"/>
                    <a:pt x="45129" y="8537"/>
                    <a:pt x="120377" y="345"/>
                  </a:cubicBezTo>
                  <a:cubicBezTo>
                    <a:pt x="186290" y="-6798"/>
                    <a:pt x="276587" y="98072"/>
                    <a:pt x="289732" y="202085"/>
                  </a:cubicBezTo>
                  <a:cubicBezTo>
                    <a:pt x="302781" y="306098"/>
                    <a:pt x="242964" y="368011"/>
                    <a:pt x="167812" y="376869"/>
                  </a:cubicBezTo>
                  <a:cubicBezTo>
                    <a:pt x="92659" y="385727"/>
                    <a:pt x="15031" y="340674"/>
                    <a:pt x="1886" y="236756"/>
                  </a:cubicBezTo>
                  <a:close/>
                </a:path>
              </a:pathLst>
            </a:custGeom>
            <a:solidFill>
              <a:schemeClr val="accent4"/>
            </a:solidFill>
            <a:ln>
              <a:noFill/>
            </a:ln>
            <a:effectLst>
              <a:outerShdw blurRad="142875"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23" name="Google Shape;923;p15"/>
            <p:cNvSpPr/>
            <p:nvPr/>
          </p:nvSpPr>
          <p:spPr>
            <a:xfrm>
              <a:off x="2307387" y="1958598"/>
              <a:ext cx="142684" cy="56702"/>
            </a:xfrm>
            <a:custGeom>
              <a:rect b="b" l="l" r="r" t="t"/>
              <a:pathLst>
                <a:path extrusionOk="0" h="56702" w="142684">
                  <a:moveTo>
                    <a:pt x="93250" y="0"/>
                  </a:moveTo>
                  <a:cubicBezTo>
                    <a:pt x="92012" y="1429"/>
                    <a:pt x="91535" y="3238"/>
                    <a:pt x="92392" y="5144"/>
                  </a:cubicBezTo>
                  <a:cubicBezTo>
                    <a:pt x="92583" y="5620"/>
                    <a:pt x="92964" y="6572"/>
                    <a:pt x="93536" y="7906"/>
                  </a:cubicBezTo>
                  <a:cubicBezTo>
                    <a:pt x="94488" y="10096"/>
                    <a:pt x="95440" y="12478"/>
                    <a:pt x="96393" y="15050"/>
                  </a:cubicBezTo>
                  <a:cubicBezTo>
                    <a:pt x="96964" y="16574"/>
                    <a:pt x="97441" y="18097"/>
                    <a:pt x="97917" y="19621"/>
                  </a:cubicBezTo>
                  <a:cubicBezTo>
                    <a:pt x="98298" y="20765"/>
                    <a:pt x="98584" y="22098"/>
                    <a:pt x="98965" y="23432"/>
                  </a:cubicBezTo>
                  <a:cubicBezTo>
                    <a:pt x="98107" y="22955"/>
                    <a:pt x="97155" y="22574"/>
                    <a:pt x="96393" y="22003"/>
                  </a:cubicBezTo>
                  <a:cubicBezTo>
                    <a:pt x="95440" y="21431"/>
                    <a:pt x="94679" y="20955"/>
                    <a:pt x="93726" y="20383"/>
                  </a:cubicBezTo>
                  <a:cubicBezTo>
                    <a:pt x="92297" y="19431"/>
                    <a:pt x="90678" y="18479"/>
                    <a:pt x="89154" y="17336"/>
                  </a:cubicBezTo>
                  <a:cubicBezTo>
                    <a:pt x="85344" y="14669"/>
                    <a:pt x="81629" y="11811"/>
                    <a:pt x="78105" y="8954"/>
                  </a:cubicBezTo>
                  <a:cubicBezTo>
                    <a:pt x="76867" y="7906"/>
                    <a:pt x="73723" y="5334"/>
                    <a:pt x="73533" y="5144"/>
                  </a:cubicBezTo>
                  <a:cubicBezTo>
                    <a:pt x="69628" y="1715"/>
                    <a:pt x="62008" y="2953"/>
                    <a:pt x="59722" y="7334"/>
                  </a:cubicBezTo>
                  <a:cubicBezTo>
                    <a:pt x="59627" y="7620"/>
                    <a:pt x="57531" y="11335"/>
                    <a:pt x="56674" y="12763"/>
                  </a:cubicBezTo>
                  <a:cubicBezTo>
                    <a:pt x="54197" y="16954"/>
                    <a:pt x="51435" y="21146"/>
                    <a:pt x="48578" y="25051"/>
                  </a:cubicBezTo>
                  <a:cubicBezTo>
                    <a:pt x="47815" y="26099"/>
                    <a:pt x="46958" y="27146"/>
                    <a:pt x="46196" y="28194"/>
                  </a:cubicBezTo>
                  <a:cubicBezTo>
                    <a:pt x="45053" y="29623"/>
                    <a:pt x="43910" y="31051"/>
                    <a:pt x="42672" y="32575"/>
                  </a:cubicBezTo>
                  <a:cubicBezTo>
                    <a:pt x="41529" y="33909"/>
                    <a:pt x="40291" y="35147"/>
                    <a:pt x="39053" y="36386"/>
                  </a:cubicBezTo>
                  <a:cubicBezTo>
                    <a:pt x="38862" y="35433"/>
                    <a:pt x="38481" y="34576"/>
                    <a:pt x="38386" y="33623"/>
                  </a:cubicBezTo>
                  <a:cubicBezTo>
                    <a:pt x="38290" y="32575"/>
                    <a:pt x="38195" y="31433"/>
                    <a:pt x="38195" y="30290"/>
                  </a:cubicBezTo>
                  <a:cubicBezTo>
                    <a:pt x="38100" y="27527"/>
                    <a:pt x="38290" y="24479"/>
                    <a:pt x="38576" y="21431"/>
                  </a:cubicBezTo>
                  <a:cubicBezTo>
                    <a:pt x="38767" y="19717"/>
                    <a:pt x="38957" y="18002"/>
                    <a:pt x="39243" y="16478"/>
                  </a:cubicBezTo>
                  <a:cubicBezTo>
                    <a:pt x="39338" y="15526"/>
                    <a:pt x="39433" y="14954"/>
                    <a:pt x="39433" y="14573"/>
                  </a:cubicBezTo>
                  <a:cubicBezTo>
                    <a:pt x="39433" y="14383"/>
                    <a:pt x="39243" y="14192"/>
                    <a:pt x="39243" y="14002"/>
                  </a:cubicBezTo>
                  <a:cubicBezTo>
                    <a:pt x="35814" y="16288"/>
                    <a:pt x="32480" y="18955"/>
                    <a:pt x="29146" y="21717"/>
                  </a:cubicBezTo>
                  <a:cubicBezTo>
                    <a:pt x="28956" y="21908"/>
                    <a:pt x="28670" y="22098"/>
                    <a:pt x="28480" y="22288"/>
                  </a:cubicBezTo>
                  <a:cubicBezTo>
                    <a:pt x="25241" y="25051"/>
                    <a:pt x="22193" y="28004"/>
                    <a:pt x="19145" y="31147"/>
                  </a:cubicBezTo>
                  <a:cubicBezTo>
                    <a:pt x="18859" y="31433"/>
                    <a:pt x="18574" y="31718"/>
                    <a:pt x="18288" y="32004"/>
                  </a:cubicBezTo>
                  <a:cubicBezTo>
                    <a:pt x="11811" y="38767"/>
                    <a:pt x="5715" y="46482"/>
                    <a:pt x="95" y="54959"/>
                  </a:cubicBezTo>
                  <a:cubicBezTo>
                    <a:pt x="95" y="54959"/>
                    <a:pt x="0" y="55054"/>
                    <a:pt x="0" y="55054"/>
                  </a:cubicBezTo>
                  <a:lnTo>
                    <a:pt x="762" y="55531"/>
                  </a:lnTo>
                  <a:cubicBezTo>
                    <a:pt x="1048" y="55245"/>
                    <a:pt x="4953" y="52102"/>
                    <a:pt x="6477" y="50863"/>
                  </a:cubicBezTo>
                  <a:cubicBezTo>
                    <a:pt x="10668" y="47244"/>
                    <a:pt x="14859" y="43434"/>
                    <a:pt x="18764" y="39529"/>
                  </a:cubicBezTo>
                  <a:cubicBezTo>
                    <a:pt x="19431" y="38862"/>
                    <a:pt x="20098" y="38195"/>
                    <a:pt x="20669" y="37529"/>
                  </a:cubicBezTo>
                  <a:cubicBezTo>
                    <a:pt x="21241" y="36957"/>
                    <a:pt x="21812" y="36386"/>
                    <a:pt x="22384" y="35719"/>
                  </a:cubicBezTo>
                  <a:cubicBezTo>
                    <a:pt x="22860" y="40005"/>
                    <a:pt x="23813" y="44291"/>
                    <a:pt x="25146" y="48196"/>
                  </a:cubicBezTo>
                  <a:cubicBezTo>
                    <a:pt x="25908" y="50387"/>
                    <a:pt x="26670" y="52007"/>
                    <a:pt x="27146" y="53054"/>
                  </a:cubicBezTo>
                  <a:cubicBezTo>
                    <a:pt x="29242" y="57245"/>
                    <a:pt x="36862" y="58007"/>
                    <a:pt x="40957" y="54388"/>
                  </a:cubicBezTo>
                  <a:cubicBezTo>
                    <a:pt x="41243" y="54102"/>
                    <a:pt x="44482" y="50959"/>
                    <a:pt x="45720" y="49721"/>
                  </a:cubicBezTo>
                  <a:cubicBezTo>
                    <a:pt x="49339" y="46196"/>
                    <a:pt x="52864" y="42386"/>
                    <a:pt x="56197" y="38576"/>
                  </a:cubicBezTo>
                  <a:cubicBezTo>
                    <a:pt x="57626" y="36957"/>
                    <a:pt x="58864" y="35338"/>
                    <a:pt x="60103" y="33719"/>
                  </a:cubicBezTo>
                  <a:cubicBezTo>
                    <a:pt x="60960" y="32575"/>
                    <a:pt x="61913" y="31433"/>
                    <a:pt x="62770" y="30194"/>
                  </a:cubicBezTo>
                  <a:cubicBezTo>
                    <a:pt x="65246" y="26861"/>
                    <a:pt x="67342" y="23432"/>
                    <a:pt x="69532" y="19907"/>
                  </a:cubicBezTo>
                  <a:cubicBezTo>
                    <a:pt x="72295" y="22098"/>
                    <a:pt x="75057" y="24289"/>
                    <a:pt x="77914" y="26289"/>
                  </a:cubicBezTo>
                  <a:cubicBezTo>
                    <a:pt x="79629" y="27432"/>
                    <a:pt x="81248" y="28575"/>
                    <a:pt x="82867" y="29623"/>
                  </a:cubicBezTo>
                  <a:cubicBezTo>
                    <a:pt x="83820" y="30290"/>
                    <a:pt x="84963" y="30956"/>
                    <a:pt x="86011" y="31528"/>
                  </a:cubicBezTo>
                  <a:cubicBezTo>
                    <a:pt x="90583" y="34290"/>
                    <a:pt x="95345" y="36862"/>
                    <a:pt x="100108" y="39243"/>
                  </a:cubicBezTo>
                  <a:cubicBezTo>
                    <a:pt x="101822" y="40100"/>
                    <a:pt x="103441" y="40862"/>
                    <a:pt x="104775" y="41529"/>
                  </a:cubicBezTo>
                  <a:cubicBezTo>
                    <a:pt x="105632" y="41910"/>
                    <a:pt x="106299" y="42291"/>
                    <a:pt x="106585" y="42386"/>
                  </a:cubicBezTo>
                  <a:cubicBezTo>
                    <a:pt x="112490" y="44958"/>
                    <a:pt x="120205" y="40862"/>
                    <a:pt x="119063" y="35719"/>
                  </a:cubicBezTo>
                  <a:cubicBezTo>
                    <a:pt x="118967" y="35433"/>
                    <a:pt x="118205" y="32099"/>
                    <a:pt x="117920" y="30861"/>
                  </a:cubicBezTo>
                  <a:cubicBezTo>
                    <a:pt x="117062" y="27242"/>
                    <a:pt x="116014" y="23717"/>
                    <a:pt x="115062" y="20383"/>
                  </a:cubicBezTo>
                  <a:cubicBezTo>
                    <a:pt x="114586" y="18764"/>
                    <a:pt x="114205" y="17336"/>
                    <a:pt x="113729" y="15907"/>
                  </a:cubicBezTo>
                  <a:cubicBezTo>
                    <a:pt x="113538" y="15430"/>
                    <a:pt x="113347" y="14954"/>
                    <a:pt x="113252" y="14478"/>
                  </a:cubicBezTo>
                  <a:cubicBezTo>
                    <a:pt x="113538" y="14573"/>
                    <a:pt x="113729" y="14669"/>
                    <a:pt x="114014" y="14764"/>
                  </a:cubicBezTo>
                  <a:cubicBezTo>
                    <a:pt x="116396" y="15621"/>
                    <a:pt x="118681" y="16288"/>
                    <a:pt x="120967" y="17050"/>
                  </a:cubicBezTo>
                  <a:cubicBezTo>
                    <a:pt x="122491" y="17526"/>
                    <a:pt x="123920" y="17907"/>
                    <a:pt x="125254" y="18288"/>
                  </a:cubicBezTo>
                  <a:cubicBezTo>
                    <a:pt x="131159" y="19907"/>
                    <a:pt x="137065" y="21050"/>
                    <a:pt x="142684" y="21908"/>
                  </a:cubicBezTo>
                  <a:cubicBezTo>
                    <a:pt x="126111" y="10096"/>
                    <a:pt x="109252" y="2381"/>
                    <a:pt x="93250" y="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24" name="Google Shape;924;p15"/>
            <p:cNvSpPr/>
            <p:nvPr/>
          </p:nvSpPr>
          <p:spPr>
            <a:xfrm>
              <a:off x="2273383" y="2003242"/>
              <a:ext cx="239077" cy="117377"/>
            </a:xfrm>
            <a:custGeom>
              <a:rect b="b" l="l" r="r" t="t"/>
              <a:pathLst>
                <a:path extrusionOk="0" h="117377" w="239077">
                  <a:moveTo>
                    <a:pt x="176784" y="28"/>
                  </a:moveTo>
                  <a:cubicBezTo>
                    <a:pt x="172021" y="-353"/>
                    <a:pt x="167069" y="3172"/>
                    <a:pt x="168307" y="7648"/>
                  </a:cubicBezTo>
                  <a:cubicBezTo>
                    <a:pt x="168402" y="8029"/>
                    <a:pt x="168593" y="8696"/>
                    <a:pt x="168783" y="9744"/>
                  </a:cubicBezTo>
                  <a:cubicBezTo>
                    <a:pt x="169259" y="11553"/>
                    <a:pt x="169831" y="13554"/>
                    <a:pt x="170307" y="15840"/>
                  </a:cubicBezTo>
                  <a:cubicBezTo>
                    <a:pt x="172117" y="24126"/>
                    <a:pt x="173546" y="32985"/>
                    <a:pt x="174307" y="41652"/>
                  </a:cubicBezTo>
                  <a:cubicBezTo>
                    <a:pt x="174403" y="43272"/>
                    <a:pt x="174498" y="44891"/>
                    <a:pt x="174593" y="46605"/>
                  </a:cubicBezTo>
                  <a:cubicBezTo>
                    <a:pt x="174974" y="52701"/>
                    <a:pt x="175070" y="59178"/>
                    <a:pt x="174974" y="65941"/>
                  </a:cubicBezTo>
                  <a:cubicBezTo>
                    <a:pt x="174974" y="67275"/>
                    <a:pt x="174974" y="68418"/>
                    <a:pt x="174879" y="69751"/>
                  </a:cubicBezTo>
                  <a:cubicBezTo>
                    <a:pt x="166878" y="65655"/>
                    <a:pt x="158972" y="61464"/>
                    <a:pt x="151447" y="57273"/>
                  </a:cubicBezTo>
                  <a:cubicBezTo>
                    <a:pt x="148114" y="55368"/>
                    <a:pt x="144875" y="53559"/>
                    <a:pt x="141827" y="51749"/>
                  </a:cubicBezTo>
                  <a:cubicBezTo>
                    <a:pt x="140398" y="50892"/>
                    <a:pt x="139065" y="50034"/>
                    <a:pt x="137827" y="49272"/>
                  </a:cubicBezTo>
                  <a:cubicBezTo>
                    <a:pt x="128873" y="43653"/>
                    <a:pt x="120682" y="37747"/>
                    <a:pt x="113252" y="31842"/>
                  </a:cubicBezTo>
                  <a:cubicBezTo>
                    <a:pt x="110680" y="29746"/>
                    <a:pt x="108395" y="27841"/>
                    <a:pt x="106394" y="26127"/>
                  </a:cubicBezTo>
                  <a:cubicBezTo>
                    <a:pt x="105251" y="25079"/>
                    <a:pt x="104394" y="24507"/>
                    <a:pt x="104013" y="24126"/>
                  </a:cubicBezTo>
                  <a:cubicBezTo>
                    <a:pt x="100203" y="20602"/>
                    <a:pt x="92773" y="22031"/>
                    <a:pt x="91059" y="26698"/>
                  </a:cubicBezTo>
                  <a:cubicBezTo>
                    <a:pt x="90964" y="26793"/>
                    <a:pt x="90202" y="28984"/>
                    <a:pt x="89821" y="29842"/>
                  </a:cubicBezTo>
                  <a:cubicBezTo>
                    <a:pt x="88773" y="32413"/>
                    <a:pt x="87439" y="35366"/>
                    <a:pt x="86106" y="38509"/>
                  </a:cubicBezTo>
                  <a:cubicBezTo>
                    <a:pt x="82105" y="47558"/>
                    <a:pt x="77724" y="56893"/>
                    <a:pt x="72962" y="65941"/>
                  </a:cubicBezTo>
                  <a:cubicBezTo>
                    <a:pt x="72295" y="67180"/>
                    <a:pt x="71628" y="68513"/>
                    <a:pt x="70866" y="69751"/>
                  </a:cubicBezTo>
                  <a:cubicBezTo>
                    <a:pt x="69532" y="72228"/>
                    <a:pt x="68104" y="74800"/>
                    <a:pt x="66580" y="77371"/>
                  </a:cubicBezTo>
                  <a:cubicBezTo>
                    <a:pt x="62770" y="84039"/>
                    <a:pt x="58674" y="90801"/>
                    <a:pt x="54578" y="97374"/>
                  </a:cubicBezTo>
                  <a:cubicBezTo>
                    <a:pt x="53340" y="94897"/>
                    <a:pt x="52006" y="92611"/>
                    <a:pt x="50768" y="89944"/>
                  </a:cubicBezTo>
                  <a:cubicBezTo>
                    <a:pt x="48101" y="84325"/>
                    <a:pt x="45815" y="78800"/>
                    <a:pt x="43910" y="73276"/>
                  </a:cubicBezTo>
                  <a:cubicBezTo>
                    <a:pt x="43339" y="71561"/>
                    <a:pt x="42767" y="69751"/>
                    <a:pt x="42101" y="67942"/>
                  </a:cubicBezTo>
                  <a:cubicBezTo>
                    <a:pt x="39624" y="60322"/>
                    <a:pt x="37529" y="52035"/>
                    <a:pt x="35814" y="43653"/>
                  </a:cubicBezTo>
                  <a:cubicBezTo>
                    <a:pt x="35243" y="40700"/>
                    <a:pt x="34671" y="37938"/>
                    <a:pt x="34195" y="35461"/>
                  </a:cubicBezTo>
                  <a:cubicBezTo>
                    <a:pt x="34004" y="34604"/>
                    <a:pt x="33719" y="32604"/>
                    <a:pt x="33623" y="32509"/>
                  </a:cubicBezTo>
                  <a:cubicBezTo>
                    <a:pt x="32956" y="28032"/>
                    <a:pt x="27146" y="26698"/>
                    <a:pt x="22955" y="28318"/>
                  </a:cubicBezTo>
                  <a:cubicBezTo>
                    <a:pt x="18764" y="36223"/>
                    <a:pt x="15240" y="44796"/>
                    <a:pt x="11811" y="53463"/>
                  </a:cubicBezTo>
                  <a:cubicBezTo>
                    <a:pt x="10954" y="55654"/>
                    <a:pt x="10001" y="57845"/>
                    <a:pt x="9144" y="60036"/>
                  </a:cubicBezTo>
                  <a:cubicBezTo>
                    <a:pt x="5715" y="69656"/>
                    <a:pt x="2572" y="79562"/>
                    <a:pt x="0" y="89659"/>
                  </a:cubicBezTo>
                  <a:cubicBezTo>
                    <a:pt x="762" y="88992"/>
                    <a:pt x="1048" y="88801"/>
                    <a:pt x="1905" y="88039"/>
                  </a:cubicBezTo>
                  <a:cubicBezTo>
                    <a:pt x="6382" y="83848"/>
                    <a:pt x="10859" y="78895"/>
                    <a:pt x="14764" y="73085"/>
                  </a:cubicBezTo>
                  <a:cubicBezTo>
                    <a:pt x="15430" y="72132"/>
                    <a:pt x="16002" y="71275"/>
                    <a:pt x="16573" y="70227"/>
                  </a:cubicBezTo>
                  <a:cubicBezTo>
                    <a:pt x="18764" y="66703"/>
                    <a:pt x="21050" y="62607"/>
                    <a:pt x="23336" y="58226"/>
                  </a:cubicBezTo>
                  <a:cubicBezTo>
                    <a:pt x="23431" y="57940"/>
                    <a:pt x="23527" y="57655"/>
                    <a:pt x="23717" y="57464"/>
                  </a:cubicBezTo>
                  <a:cubicBezTo>
                    <a:pt x="24860" y="62131"/>
                    <a:pt x="25908" y="66989"/>
                    <a:pt x="27337" y="71371"/>
                  </a:cubicBezTo>
                  <a:cubicBezTo>
                    <a:pt x="27908" y="73276"/>
                    <a:pt x="28670" y="75180"/>
                    <a:pt x="29337" y="76990"/>
                  </a:cubicBezTo>
                  <a:cubicBezTo>
                    <a:pt x="31432" y="82801"/>
                    <a:pt x="33909" y="88611"/>
                    <a:pt x="36671" y="94516"/>
                  </a:cubicBezTo>
                  <a:cubicBezTo>
                    <a:pt x="39053" y="99564"/>
                    <a:pt x="41529" y="104327"/>
                    <a:pt x="43910" y="108709"/>
                  </a:cubicBezTo>
                  <a:cubicBezTo>
                    <a:pt x="44768" y="110232"/>
                    <a:pt x="47054" y="113947"/>
                    <a:pt x="47244" y="114233"/>
                  </a:cubicBezTo>
                  <a:cubicBezTo>
                    <a:pt x="49911" y="118519"/>
                    <a:pt x="57721" y="118424"/>
                    <a:pt x="60674" y="113947"/>
                  </a:cubicBezTo>
                  <a:cubicBezTo>
                    <a:pt x="60770" y="113852"/>
                    <a:pt x="65246" y="106708"/>
                    <a:pt x="66865" y="104136"/>
                  </a:cubicBezTo>
                  <a:cubicBezTo>
                    <a:pt x="71533" y="96707"/>
                    <a:pt x="76105" y="89182"/>
                    <a:pt x="80296" y="81753"/>
                  </a:cubicBezTo>
                  <a:cubicBezTo>
                    <a:pt x="81820" y="79086"/>
                    <a:pt x="83248" y="76514"/>
                    <a:pt x="84677" y="73942"/>
                  </a:cubicBezTo>
                  <a:cubicBezTo>
                    <a:pt x="85439" y="72609"/>
                    <a:pt x="86106" y="71180"/>
                    <a:pt x="86773" y="69942"/>
                  </a:cubicBezTo>
                  <a:cubicBezTo>
                    <a:pt x="91726" y="60702"/>
                    <a:pt x="96298" y="51177"/>
                    <a:pt x="100298" y="41843"/>
                  </a:cubicBezTo>
                  <a:cubicBezTo>
                    <a:pt x="100584" y="41176"/>
                    <a:pt x="100965" y="40414"/>
                    <a:pt x="101346" y="39557"/>
                  </a:cubicBezTo>
                  <a:cubicBezTo>
                    <a:pt x="101727" y="39843"/>
                    <a:pt x="101918" y="40128"/>
                    <a:pt x="102298" y="40414"/>
                  </a:cubicBezTo>
                  <a:cubicBezTo>
                    <a:pt x="110109" y="46605"/>
                    <a:pt x="118777" y="52797"/>
                    <a:pt x="128206" y="58702"/>
                  </a:cubicBezTo>
                  <a:cubicBezTo>
                    <a:pt x="129540" y="59559"/>
                    <a:pt x="130969" y="60417"/>
                    <a:pt x="132397" y="61369"/>
                  </a:cubicBezTo>
                  <a:cubicBezTo>
                    <a:pt x="135541" y="63274"/>
                    <a:pt x="138779" y="65179"/>
                    <a:pt x="142208" y="67180"/>
                  </a:cubicBezTo>
                  <a:cubicBezTo>
                    <a:pt x="150019" y="71561"/>
                    <a:pt x="158496" y="76038"/>
                    <a:pt x="166783" y="80229"/>
                  </a:cubicBezTo>
                  <a:cubicBezTo>
                    <a:pt x="169736" y="81753"/>
                    <a:pt x="177641" y="85658"/>
                    <a:pt x="177737" y="85753"/>
                  </a:cubicBezTo>
                  <a:cubicBezTo>
                    <a:pt x="182594" y="88134"/>
                    <a:pt x="189167" y="85182"/>
                    <a:pt x="189452" y="80610"/>
                  </a:cubicBezTo>
                  <a:cubicBezTo>
                    <a:pt x="189452" y="80419"/>
                    <a:pt x="189643" y="77562"/>
                    <a:pt x="189738" y="76419"/>
                  </a:cubicBezTo>
                  <a:cubicBezTo>
                    <a:pt x="189929" y="73085"/>
                    <a:pt x="189929" y="69370"/>
                    <a:pt x="190024" y="65560"/>
                  </a:cubicBezTo>
                  <a:cubicBezTo>
                    <a:pt x="190119" y="58702"/>
                    <a:pt x="190024" y="51939"/>
                    <a:pt x="189643" y="45558"/>
                  </a:cubicBezTo>
                  <a:cubicBezTo>
                    <a:pt x="189547" y="43748"/>
                    <a:pt x="189357" y="42034"/>
                    <a:pt x="189167" y="40414"/>
                  </a:cubicBezTo>
                  <a:cubicBezTo>
                    <a:pt x="188690" y="34413"/>
                    <a:pt x="187452" y="28508"/>
                    <a:pt x="186404" y="22602"/>
                  </a:cubicBezTo>
                  <a:cubicBezTo>
                    <a:pt x="188500" y="24031"/>
                    <a:pt x="190500" y="25555"/>
                    <a:pt x="192691" y="26984"/>
                  </a:cubicBezTo>
                  <a:cubicBezTo>
                    <a:pt x="196596" y="29460"/>
                    <a:pt x="200406" y="31651"/>
                    <a:pt x="204216" y="33556"/>
                  </a:cubicBezTo>
                  <a:cubicBezTo>
                    <a:pt x="205740" y="34318"/>
                    <a:pt x="207264" y="35176"/>
                    <a:pt x="208883" y="35938"/>
                  </a:cubicBezTo>
                  <a:cubicBezTo>
                    <a:pt x="216027" y="39367"/>
                    <a:pt x="223647" y="42224"/>
                    <a:pt x="231172" y="44701"/>
                  </a:cubicBezTo>
                  <a:cubicBezTo>
                    <a:pt x="233839" y="45558"/>
                    <a:pt x="236315" y="46320"/>
                    <a:pt x="238506" y="46891"/>
                  </a:cubicBezTo>
                  <a:cubicBezTo>
                    <a:pt x="238792" y="46986"/>
                    <a:pt x="238792" y="46986"/>
                    <a:pt x="239078" y="47082"/>
                  </a:cubicBezTo>
                  <a:cubicBezTo>
                    <a:pt x="235077" y="40700"/>
                    <a:pt x="230600" y="34985"/>
                    <a:pt x="226219" y="28984"/>
                  </a:cubicBezTo>
                  <a:cubicBezTo>
                    <a:pt x="223171" y="27746"/>
                    <a:pt x="220028" y="26793"/>
                    <a:pt x="217170" y="25460"/>
                  </a:cubicBezTo>
                  <a:cubicBezTo>
                    <a:pt x="215741" y="24793"/>
                    <a:pt x="214408" y="24126"/>
                    <a:pt x="212979" y="23364"/>
                  </a:cubicBezTo>
                  <a:cubicBezTo>
                    <a:pt x="209645" y="21650"/>
                    <a:pt x="206026" y="19555"/>
                    <a:pt x="202406" y="17364"/>
                  </a:cubicBezTo>
                  <a:cubicBezTo>
                    <a:pt x="197168" y="14125"/>
                    <a:pt x="192214" y="10506"/>
                    <a:pt x="187452" y="6886"/>
                  </a:cubicBezTo>
                  <a:cubicBezTo>
                    <a:pt x="185738" y="5648"/>
                    <a:pt x="184213" y="4410"/>
                    <a:pt x="182880" y="3362"/>
                  </a:cubicBezTo>
                  <a:cubicBezTo>
                    <a:pt x="182118" y="2695"/>
                    <a:pt x="181546" y="2219"/>
                    <a:pt x="181261" y="2028"/>
                  </a:cubicBezTo>
                  <a:cubicBezTo>
                    <a:pt x="179927" y="790"/>
                    <a:pt x="178403" y="219"/>
                    <a:pt x="176784" y="28"/>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25" name="Google Shape;925;p15"/>
            <p:cNvSpPr/>
            <p:nvPr/>
          </p:nvSpPr>
          <p:spPr>
            <a:xfrm>
              <a:off x="2263638" y="2072955"/>
              <a:ext cx="285969" cy="145129"/>
            </a:xfrm>
            <a:custGeom>
              <a:rect b="b" l="l" r="r" t="t"/>
              <a:pathLst>
                <a:path extrusionOk="0" h="145129" w="285969">
                  <a:moveTo>
                    <a:pt x="232439" y="229"/>
                  </a:moveTo>
                  <a:cubicBezTo>
                    <a:pt x="229676" y="896"/>
                    <a:pt x="227295" y="2991"/>
                    <a:pt x="227105" y="6039"/>
                  </a:cubicBezTo>
                  <a:cubicBezTo>
                    <a:pt x="227105" y="6229"/>
                    <a:pt x="227105" y="8611"/>
                    <a:pt x="227009" y="9658"/>
                  </a:cubicBezTo>
                  <a:cubicBezTo>
                    <a:pt x="226819" y="12611"/>
                    <a:pt x="226533" y="16040"/>
                    <a:pt x="226248" y="19564"/>
                  </a:cubicBezTo>
                  <a:cubicBezTo>
                    <a:pt x="225390" y="29756"/>
                    <a:pt x="224247" y="40043"/>
                    <a:pt x="222628" y="49663"/>
                  </a:cubicBezTo>
                  <a:cubicBezTo>
                    <a:pt x="222152" y="52330"/>
                    <a:pt x="221771" y="54997"/>
                    <a:pt x="221199" y="57474"/>
                  </a:cubicBezTo>
                  <a:cubicBezTo>
                    <a:pt x="220151" y="62808"/>
                    <a:pt x="218818" y="68332"/>
                    <a:pt x="217294" y="73857"/>
                  </a:cubicBezTo>
                  <a:cubicBezTo>
                    <a:pt x="215294" y="81191"/>
                    <a:pt x="213008" y="88240"/>
                    <a:pt x="210722" y="94812"/>
                  </a:cubicBezTo>
                  <a:cubicBezTo>
                    <a:pt x="210531" y="95288"/>
                    <a:pt x="210531" y="95669"/>
                    <a:pt x="210341" y="96146"/>
                  </a:cubicBezTo>
                  <a:cubicBezTo>
                    <a:pt x="208341" y="95193"/>
                    <a:pt x="206245" y="94240"/>
                    <a:pt x="203959" y="93193"/>
                  </a:cubicBezTo>
                  <a:cubicBezTo>
                    <a:pt x="193672" y="88145"/>
                    <a:pt x="183385" y="82715"/>
                    <a:pt x="173669" y="77000"/>
                  </a:cubicBezTo>
                  <a:cubicBezTo>
                    <a:pt x="171765" y="75857"/>
                    <a:pt x="169859" y="74810"/>
                    <a:pt x="168050" y="73666"/>
                  </a:cubicBezTo>
                  <a:cubicBezTo>
                    <a:pt x="165097" y="71857"/>
                    <a:pt x="162049" y="69856"/>
                    <a:pt x="158906" y="67856"/>
                  </a:cubicBezTo>
                  <a:cubicBezTo>
                    <a:pt x="150048" y="62141"/>
                    <a:pt x="141094" y="55950"/>
                    <a:pt x="132617" y="49663"/>
                  </a:cubicBezTo>
                  <a:cubicBezTo>
                    <a:pt x="129664" y="47473"/>
                    <a:pt x="122997" y="42425"/>
                    <a:pt x="122425" y="41948"/>
                  </a:cubicBezTo>
                  <a:cubicBezTo>
                    <a:pt x="122044" y="41663"/>
                    <a:pt x="121758" y="41472"/>
                    <a:pt x="121663" y="41377"/>
                  </a:cubicBezTo>
                  <a:cubicBezTo>
                    <a:pt x="117853" y="38329"/>
                    <a:pt x="111662" y="39948"/>
                    <a:pt x="110233" y="44329"/>
                  </a:cubicBezTo>
                  <a:cubicBezTo>
                    <a:pt x="110138" y="44520"/>
                    <a:pt x="109376" y="46996"/>
                    <a:pt x="108995" y="48044"/>
                  </a:cubicBezTo>
                  <a:cubicBezTo>
                    <a:pt x="107947" y="50997"/>
                    <a:pt x="106709" y="54236"/>
                    <a:pt x="105280" y="57855"/>
                  </a:cubicBezTo>
                  <a:cubicBezTo>
                    <a:pt x="101280" y="68142"/>
                    <a:pt x="96612" y="78715"/>
                    <a:pt x="91469" y="88716"/>
                  </a:cubicBezTo>
                  <a:cubicBezTo>
                    <a:pt x="91088" y="89573"/>
                    <a:pt x="90611" y="90335"/>
                    <a:pt x="90231" y="91192"/>
                  </a:cubicBezTo>
                  <a:cubicBezTo>
                    <a:pt x="88326" y="94812"/>
                    <a:pt x="86230" y="98622"/>
                    <a:pt x="83944" y="102622"/>
                  </a:cubicBezTo>
                  <a:cubicBezTo>
                    <a:pt x="79467" y="110433"/>
                    <a:pt x="74609" y="118529"/>
                    <a:pt x="69657" y="126149"/>
                  </a:cubicBezTo>
                  <a:cubicBezTo>
                    <a:pt x="69180" y="126911"/>
                    <a:pt x="68704" y="127769"/>
                    <a:pt x="67942" y="128912"/>
                  </a:cubicBezTo>
                  <a:cubicBezTo>
                    <a:pt x="67656" y="128626"/>
                    <a:pt x="67466" y="128435"/>
                    <a:pt x="67180" y="128149"/>
                  </a:cubicBezTo>
                  <a:cubicBezTo>
                    <a:pt x="61846" y="123006"/>
                    <a:pt x="56322" y="117196"/>
                    <a:pt x="51178" y="111100"/>
                  </a:cubicBezTo>
                  <a:cubicBezTo>
                    <a:pt x="47844" y="107195"/>
                    <a:pt x="44796" y="103289"/>
                    <a:pt x="42034" y="99384"/>
                  </a:cubicBezTo>
                  <a:cubicBezTo>
                    <a:pt x="40034" y="96527"/>
                    <a:pt x="37938" y="93574"/>
                    <a:pt x="35938" y="90335"/>
                  </a:cubicBezTo>
                  <a:cubicBezTo>
                    <a:pt x="30985" y="82429"/>
                    <a:pt x="26413" y="73857"/>
                    <a:pt x="22127" y="65285"/>
                  </a:cubicBezTo>
                  <a:cubicBezTo>
                    <a:pt x="20603" y="62237"/>
                    <a:pt x="19365" y="59474"/>
                    <a:pt x="18222" y="56998"/>
                  </a:cubicBezTo>
                  <a:cubicBezTo>
                    <a:pt x="17841" y="56140"/>
                    <a:pt x="16888" y="54045"/>
                    <a:pt x="16793" y="53854"/>
                  </a:cubicBezTo>
                  <a:cubicBezTo>
                    <a:pt x="14221" y="47758"/>
                    <a:pt x="3648" y="49473"/>
                    <a:pt x="3363" y="56045"/>
                  </a:cubicBezTo>
                  <a:cubicBezTo>
                    <a:pt x="3363" y="56426"/>
                    <a:pt x="3172" y="57188"/>
                    <a:pt x="3077" y="58331"/>
                  </a:cubicBezTo>
                  <a:cubicBezTo>
                    <a:pt x="2982" y="60236"/>
                    <a:pt x="2791" y="62427"/>
                    <a:pt x="2505" y="64808"/>
                  </a:cubicBezTo>
                  <a:cubicBezTo>
                    <a:pt x="1934" y="70619"/>
                    <a:pt x="1172" y="76333"/>
                    <a:pt x="219" y="81858"/>
                  </a:cubicBezTo>
                  <a:cubicBezTo>
                    <a:pt x="219" y="81953"/>
                    <a:pt x="219" y="81953"/>
                    <a:pt x="219" y="82048"/>
                  </a:cubicBezTo>
                  <a:cubicBezTo>
                    <a:pt x="219" y="82144"/>
                    <a:pt x="219" y="82239"/>
                    <a:pt x="124" y="82334"/>
                  </a:cubicBezTo>
                  <a:cubicBezTo>
                    <a:pt x="-257" y="95383"/>
                    <a:pt x="219" y="108433"/>
                    <a:pt x="1838" y="121196"/>
                  </a:cubicBezTo>
                  <a:cubicBezTo>
                    <a:pt x="3934" y="117005"/>
                    <a:pt x="6030" y="112338"/>
                    <a:pt x="7934" y="107290"/>
                  </a:cubicBezTo>
                  <a:cubicBezTo>
                    <a:pt x="9363" y="103385"/>
                    <a:pt x="10506" y="99479"/>
                    <a:pt x="11554" y="95574"/>
                  </a:cubicBezTo>
                  <a:cubicBezTo>
                    <a:pt x="12316" y="92526"/>
                    <a:pt x="13173" y="89288"/>
                    <a:pt x="13745" y="85858"/>
                  </a:cubicBezTo>
                  <a:cubicBezTo>
                    <a:pt x="14126" y="84049"/>
                    <a:pt x="14221" y="82048"/>
                    <a:pt x="14507" y="80144"/>
                  </a:cubicBezTo>
                  <a:cubicBezTo>
                    <a:pt x="17459" y="85668"/>
                    <a:pt x="20317" y="91192"/>
                    <a:pt x="23460" y="96336"/>
                  </a:cubicBezTo>
                  <a:cubicBezTo>
                    <a:pt x="25556" y="99765"/>
                    <a:pt x="27556" y="102908"/>
                    <a:pt x="29747" y="105956"/>
                  </a:cubicBezTo>
                  <a:cubicBezTo>
                    <a:pt x="32795" y="110147"/>
                    <a:pt x="36128" y="114338"/>
                    <a:pt x="39558" y="118434"/>
                  </a:cubicBezTo>
                  <a:cubicBezTo>
                    <a:pt x="44987" y="124911"/>
                    <a:pt x="50702" y="130912"/>
                    <a:pt x="56417" y="136341"/>
                  </a:cubicBezTo>
                  <a:cubicBezTo>
                    <a:pt x="58417" y="138246"/>
                    <a:pt x="60227" y="139961"/>
                    <a:pt x="61941" y="141485"/>
                  </a:cubicBezTo>
                  <a:cubicBezTo>
                    <a:pt x="62989" y="142342"/>
                    <a:pt x="63560" y="143104"/>
                    <a:pt x="64037" y="143485"/>
                  </a:cubicBezTo>
                  <a:cubicBezTo>
                    <a:pt x="67275" y="146247"/>
                    <a:pt x="72705" y="145390"/>
                    <a:pt x="75086" y="141961"/>
                  </a:cubicBezTo>
                  <a:cubicBezTo>
                    <a:pt x="75181" y="141865"/>
                    <a:pt x="80134" y="134531"/>
                    <a:pt x="81849" y="131769"/>
                  </a:cubicBezTo>
                  <a:cubicBezTo>
                    <a:pt x="86897" y="123958"/>
                    <a:pt x="91850" y="115767"/>
                    <a:pt x="96422" y="107766"/>
                  </a:cubicBezTo>
                  <a:cubicBezTo>
                    <a:pt x="98708" y="103670"/>
                    <a:pt x="100899" y="99765"/>
                    <a:pt x="102899" y="95955"/>
                  </a:cubicBezTo>
                  <a:cubicBezTo>
                    <a:pt x="103375" y="95098"/>
                    <a:pt x="103756" y="94240"/>
                    <a:pt x="104232" y="93383"/>
                  </a:cubicBezTo>
                  <a:cubicBezTo>
                    <a:pt x="109566" y="83001"/>
                    <a:pt x="114329" y="72142"/>
                    <a:pt x="118425" y="61474"/>
                  </a:cubicBezTo>
                  <a:cubicBezTo>
                    <a:pt x="119091" y="59665"/>
                    <a:pt x="119568" y="58236"/>
                    <a:pt x="120234" y="56617"/>
                  </a:cubicBezTo>
                  <a:cubicBezTo>
                    <a:pt x="121282" y="57379"/>
                    <a:pt x="122234" y="58141"/>
                    <a:pt x="123377" y="58998"/>
                  </a:cubicBezTo>
                  <a:cubicBezTo>
                    <a:pt x="132045" y="65475"/>
                    <a:pt x="141094" y="71857"/>
                    <a:pt x="150238" y="77762"/>
                  </a:cubicBezTo>
                  <a:cubicBezTo>
                    <a:pt x="153476" y="79858"/>
                    <a:pt x="156620" y="81763"/>
                    <a:pt x="159763" y="83668"/>
                  </a:cubicBezTo>
                  <a:cubicBezTo>
                    <a:pt x="161668" y="84811"/>
                    <a:pt x="163573" y="85954"/>
                    <a:pt x="165573" y="87097"/>
                  </a:cubicBezTo>
                  <a:cubicBezTo>
                    <a:pt x="175575" y="92907"/>
                    <a:pt x="186243" y="98527"/>
                    <a:pt x="196720" y="103765"/>
                  </a:cubicBezTo>
                  <a:cubicBezTo>
                    <a:pt x="200435" y="105575"/>
                    <a:pt x="203864" y="107195"/>
                    <a:pt x="206912" y="108623"/>
                  </a:cubicBezTo>
                  <a:cubicBezTo>
                    <a:pt x="207959" y="109099"/>
                    <a:pt x="210626" y="110338"/>
                    <a:pt x="210817" y="110338"/>
                  </a:cubicBezTo>
                  <a:cubicBezTo>
                    <a:pt x="214627" y="112052"/>
                    <a:pt x="219390" y="110338"/>
                    <a:pt x="220818" y="106813"/>
                  </a:cubicBezTo>
                  <a:cubicBezTo>
                    <a:pt x="221009" y="106337"/>
                    <a:pt x="221199" y="105575"/>
                    <a:pt x="221676" y="104432"/>
                  </a:cubicBezTo>
                  <a:cubicBezTo>
                    <a:pt x="222342" y="102527"/>
                    <a:pt x="223200" y="100432"/>
                    <a:pt x="224057" y="98050"/>
                  </a:cubicBezTo>
                  <a:cubicBezTo>
                    <a:pt x="226438" y="91288"/>
                    <a:pt x="228724" y="83954"/>
                    <a:pt x="230819" y="76333"/>
                  </a:cubicBezTo>
                  <a:cubicBezTo>
                    <a:pt x="232439" y="70523"/>
                    <a:pt x="233772" y="64808"/>
                    <a:pt x="234915" y="59188"/>
                  </a:cubicBezTo>
                  <a:cubicBezTo>
                    <a:pt x="235487" y="56521"/>
                    <a:pt x="235868" y="53854"/>
                    <a:pt x="236344" y="50997"/>
                  </a:cubicBezTo>
                  <a:cubicBezTo>
                    <a:pt x="237773" y="42615"/>
                    <a:pt x="238630" y="33662"/>
                    <a:pt x="239392" y="24708"/>
                  </a:cubicBezTo>
                  <a:cubicBezTo>
                    <a:pt x="241868" y="27946"/>
                    <a:pt x="244345" y="31280"/>
                    <a:pt x="247012" y="34328"/>
                  </a:cubicBezTo>
                  <a:cubicBezTo>
                    <a:pt x="251108" y="39091"/>
                    <a:pt x="255013" y="43282"/>
                    <a:pt x="258823" y="46901"/>
                  </a:cubicBezTo>
                  <a:cubicBezTo>
                    <a:pt x="259871" y="47854"/>
                    <a:pt x="260918" y="48902"/>
                    <a:pt x="262061" y="49854"/>
                  </a:cubicBezTo>
                  <a:cubicBezTo>
                    <a:pt x="268539" y="55474"/>
                    <a:pt x="275206" y="60046"/>
                    <a:pt x="281874" y="63761"/>
                  </a:cubicBezTo>
                  <a:cubicBezTo>
                    <a:pt x="283683" y="64713"/>
                    <a:pt x="284541" y="64999"/>
                    <a:pt x="285969" y="65761"/>
                  </a:cubicBezTo>
                  <a:cubicBezTo>
                    <a:pt x="284636" y="59760"/>
                    <a:pt x="283112" y="53664"/>
                    <a:pt x="281302" y="47663"/>
                  </a:cubicBezTo>
                  <a:cubicBezTo>
                    <a:pt x="278159" y="45568"/>
                    <a:pt x="275111" y="43853"/>
                    <a:pt x="272063" y="41186"/>
                  </a:cubicBezTo>
                  <a:cubicBezTo>
                    <a:pt x="271110" y="40329"/>
                    <a:pt x="270253" y="39472"/>
                    <a:pt x="269301" y="38614"/>
                  </a:cubicBezTo>
                  <a:cubicBezTo>
                    <a:pt x="265872" y="35376"/>
                    <a:pt x="262061" y="31471"/>
                    <a:pt x="258251" y="26994"/>
                  </a:cubicBezTo>
                  <a:cubicBezTo>
                    <a:pt x="253775" y="21755"/>
                    <a:pt x="249489" y="16135"/>
                    <a:pt x="245298" y="10421"/>
                  </a:cubicBezTo>
                  <a:cubicBezTo>
                    <a:pt x="243869" y="8420"/>
                    <a:pt x="240249" y="3181"/>
                    <a:pt x="240059" y="2896"/>
                  </a:cubicBezTo>
                  <a:cubicBezTo>
                    <a:pt x="238535" y="324"/>
                    <a:pt x="235296" y="-438"/>
                    <a:pt x="232439" y="22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26" name="Google Shape;926;p15"/>
            <p:cNvSpPr/>
            <p:nvPr/>
          </p:nvSpPr>
          <p:spPr>
            <a:xfrm>
              <a:off x="2273641" y="2166007"/>
              <a:ext cx="281205" cy="143241"/>
            </a:xfrm>
            <a:custGeom>
              <a:rect b="b" l="l" r="r" t="t"/>
              <a:pathLst>
                <a:path extrusionOk="0" h="143241" w="281205">
                  <a:moveTo>
                    <a:pt x="255678" y="45"/>
                  </a:moveTo>
                  <a:cubicBezTo>
                    <a:pt x="253107" y="331"/>
                    <a:pt x="250535" y="1855"/>
                    <a:pt x="249773" y="4618"/>
                  </a:cubicBezTo>
                  <a:cubicBezTo>
                    <a:pt x="249773" y="4808"/>
                    <a:pt x="247010" y="14904"/>
                    <a:pt x="245867" y="18619"/>
                  </a:cubicBezTo>
                  <a:cubicBezTo>
                    <a:pt x="242724" y="29192"/>
                    <a:pt x="239391" y="39765"/>
                    <a:pt x="235961" y="49576"/>
                  </a:cubicBezTo>
                  <a:cubicBezTo>
                    <a:pt x="234818" y="52909"/>
                    <a:pt x="233675" y="56053"/>
                    <a:pt x="232628" y="59005"/>
                  </a:cubicBezTo>
                  <a:cubicBezTo>
                    <a:pt x="231866" y="61101"/>
                    <a:pt x="231104" y="63196"/>
                    <a:pt x="230247" y="65292"/>
                  </a:cubicBezTo>
                  <a:cubicBezTo>
                    <a:pt x="226341" y="75103"/>
                    <a:pt x="222055" y="84818"/>
                    <a:pt x="217674" y="93962"/>
                  </a:cubicBezTo>
                  <a:cubicBezTo>
                    <a:pt x="216911" y="95581"/>
                    <a:pt x="216150" y="97201"/>
                    <a:pt x="215007" y="99486"/>
                  </a:cubicBezTo>
                  <a:cubicBezTo>
                    <a:pt x="213006" y="98344"/>
                    <a:pt x="211006" y="97201"/>
                    <a:pt x="208720" y="95867"/>
                  </a:cubicBezTo>
                  <a:cubicBezTo>
                    <a:pt x="199005" y="90247"/>
                    <a:pt x="189099" y="84151"/>
                    <a:pt x="179478" y="77769"/>
                  </a:cubicBezTo>
                  <a:cubicBezTo>
                    <a:pt x="177954" y="76722"/>
                    <a:pt x="170620" y="71673"/>
                    <a:pt x="168429" y="70150"/>
                  </a:cubicBezTo>
                  <a:cubicBezTo>
                    <a:pt x="160333" y="64530"/>
                    <a:pt x="151951" y="58434"/>
                    <a:pt x="143759" y="52338"/>
                  </a:cubicBezTo>
                  <a:cubicBezTo>
                    <a:pt x="140902" y="50242"/>
                    <a:pt x="133092" y="44337"/>
                    <a:pt x="132996" y="44242"/>
                  </a:cubicBezTo>
                  <a:cubicBezTo>
                    <a:pt x="129091" y="41194"/>
                    <a:pt x="122995" y="43194"/>
                    <a:pt x="122042" y="47861"/>
                  </a:cubicBezTo>
                  <a:cubicBezTo>
                    <a:pt x="122042" y="47956"/>
                    <a:pt x="121471" y="50052"/>
                    <a:pt x="121281" y="51004"/>
                  </a:cubicBezTo>
                  <a:cubicBezTo>
                    <a:pt x="120614" y="53576"/>
                    <a:pt x="119947" y="56624"/>
                    <a:pt x="119090" y="59862"/>
                  </a:cubicBezTo>
                  <a:cubicBezTo>
                    <a:pt x="116423" y="69102"/>
                    <a:pt x="112994" y="78722"/>
                    <a:pt x="108803" y="88056"/>
                  </a:cubicBezTo>
                  <a:cubicBezTo>
                    <a:pt x="108041" y="89771"/>
                    <a:pt x="107088" y="91581"/>
                    <a:pt x="106231" y="93486"/>
                  </a:cubicBezTo>
                  <a:cubicBezTo>
                    <a:pt x="104612" y="96915"/>
                    <a:pt x="102897" y="100439"/>
                    <a:pt x="100992" y="104154"/>
                  </a:cubicBezTo>
                  <a:cubicBezTo>
                    <a:pt x="97373" y="111202"/>
                    <a:pt x="93372" y="118346"/>
                    <a:pt x="89372" y="125204"/>
                  </a:cubicBezTo>
                  <a:cubicBezTo>
                    <a:pt x="88896" y="126061"/>
                    <a:pt x="88229" y="126919"/>
                    <a:pt x="87467" y="128252"/>
                  </a:cubicBezTo>
                  <a:cubicBezTo>
                    <a:pt x="86038" y="127300"/>
                    <a:pt x="84705" y="126442"/>
                    <a:pt x="83085" y="125394"/>
                  </a:cubicBezTo>
                  <a:cubicBezTo>
                    <a:pt x="75180" y="120156"/>
                    <a:pt x="67179" y="114250"/>
                    <a:pt x="59654" y="107773"/>
                  </a:cubicBezTo>
                  <a:cubicBezTo>
                    <a:pt x="56130" y="104725"/>
                    <a:pt x="52796" y="101582"/>
                    <a:pt x="49652" y="98439"/>
                  </a:cubicBezTo>
                  <a:cubicBezTo>
                    <a:pt x="46128" y="94914"/>
                    <a:pt x="42509" y="91009"/>
                    <a:pt x="38984" y="86818"/>
                  </a:cubicBezTo>
                  <a:cubicBezTo>
                    <a:pt x="32317" y="79008"/>
                    <a:pt x="25935" y="70626"/>
                    <a:pt x="20030" y="62148"/>
                  </a:cubicBezTo>
                  <a:cubicBezTo>
                    <a:pt x="17934" y="59196"/>
                    <a:pt x="16220" y="56434"/>
                    <a:pt x="14600" y="53957"/>
                  </a:cubicBezTo>
                  <a:cubicBezTo>
                    <a:pt x="14029" y="53100"/>
                    <a:pt x="12696" y="50909"/>
                    <a:pt x="12696" y="50814"/>
                  </a:cubicBezTo>
                  <a:cubicBezTo>
                    <a:pt x="8885" y="44527"/>
                    <a:pt x="-1973" y="48813"/>
                    <a:pt x="313" y="55671"/>
                  </a:cubicBezTo>
                  <a:cubicBezTo>
                    <a:pt x="408" y="56053"/>
                    <a:pt x="789" y="56814"/>
                    <a:pt x="1075" y="57862"/>
                  </a:cubicBezTo>
                  <a:cubicBezTo>
                    <a:pt x="1647" y="59672"/>
                    <a:pt x="2123" y="61672"/>
                    <a:pt x="2694" y="63863"/>
                  </a:cubicBezTo>
                  <a:cubicBezTo>
                    <a:pt x="4314" y="70054"/>
                    <a:pt x="5647" y="76341"/>
                    <a:pt x="6409" y="82246"/>
                  </a:cubicBezTo>
                  <a:cubicBezTo>
                    <a:pt x="9933" y="90247"/>
                    <a:pt x="13934" y="97581"/>
                    <a:pt x="18410" y="104535"/>
                  </a:cubicBezTo>
                  <a:cubicBezTo>
                    <a:pt x="18506" y="104725"/>
                    <a:pt x="18601" y="104916"/>
                    <a:pt x="18696" y="105106"/>
                  </a:cubicBezTo>
                  <a:cubicBezTo>
                    <a:pt x="19649" y="99582"/>
                    <a:pt x="20411" y="94057"/>
                    <a:pt x="20220" y="88437"/>
                  </a:cubicBezTo>
                  <a:cubicBezTo>
                    <a:pt x="20125" y="86723"/>
                    <a:pt x="19934" y="85009"/>
                    <a:pt x="19744" y="83199"/>
                  </a:cubicBezTo>
                  <a:cubicBezTo>
                    <a:pt x="22601" y="86913"/>
                    <a:pt x="25364" y="90819"/>
                    <a:pt x="28412" y="94438"/>
                  </a:cubicBezTo>
                  <a:cubicBezTo>
                    <a:pt x="32222" y="98915"/>
                    <a:pt x="35936" y="103011"/>
                    <a:pt x="39747" y="106821"/>
                  </a:cubicBezTo>
                  <a:cubicBezTo>
                    <a:pt x="43080" y="110154"/>
                    <a:pt x="46700" y="113488"/>
                    <a:pt x="50415" y="116727"/>
                  </a:cubicBezTo>
                  <a:cubicBezTo>
                    <a:pt x="58416" y="123585"/>
                    <a:pt x="66798" y="129871"/>
                    <a:pt x="75084" y="135396"/>
                  </a:cubicBezTo>
                  <a:cubicBezTo>
                    <a:pt x="78037" y="137301"/>
                    <a:pt x="80799" y="139111"/>
                    <a:pt x="83181" y="140539"/>
                  </a:cubicBezTo>
                  <a:cubicBezTo>
                    <a:pt x="84609" y="141396"/>
                    <a:pt x="85657" y="142063"/>
                    <a:pt x="86229" y="142349"/>
                  </a:cubicBezTo>
                  <a:cubicBezTo>
                    <a:pt x="89467" y="144159"/>
                    <a:pt x="93753" y="143111"/>
                    <a:pt x="95563" y="140158"/>
                  </a:cubicBezTo>
                  <a:cubicBezTo>
                    <a:pt x="95658" y="140063"/>
                    <a:pt x="99659" y="133395"/>
                    <a:pt x="101088" y="130919"/>
                  </a:cubicBezTo>
                  <a:cubicBezTo>
                    <a:pt x="105183" y="123870"/>
                    <a:pt x="109184" y="116631"/>
                    <a:pt x="112899" y="109393"/>
                  </a:cubicBezTo>
                  <a:cubicBezTo>
                    <a:pt x="114899" y="105583"/>
                    <a:pt x="116804" y="101772"/>
                    <a:pt x="118518" y="98248"/>
                  </a:cubicBezTo>
                  <a:cubicBezTo>
                    <a:pt x="119471" y="96343"/>
                    <a:pt x="120233" y="94343"/>
                    <a:pt x="120995" y="92533"/>
                  </a:cubicBezTo>
                  <a:cubicBezTo>
                    <a:pt x="125376" y="82627"/>
                    <a:pt x="128900" y="72626"/>
                    <a:pt x="131758" y="62911"/>
                  </a:cubicBezTo>
                  <a:cubicBezTo>
                    <a:pt x="132044" y="61863"/>
                    <a:pt x="132139" y="61005"/>
                    <a:pt x="132425" y="60053"/>
                  </a:cubicBezTo>
                  <a:cubicBezTo>
                    <a:pt x="133473" y="60815"/>
                    <a:pt x="134330" y="61482"/>
                    <a:pt x="134997" y="61958"/>
                  </a:cubicBezTo>
                  <a:cubicBezTo>
                    <a:pt x="143283" y="68149"/>
                    <a:pt x="151760" y="74245"/>
                    <a:pt x="159952" y="79960"/>
                  </a:cubicBezTo>
                  <a:cubicBezTo>
                    <a:pt x="162143" y="81484"/>
                    <a:pt x="169858" y="86723"/>
                    <a:pt x="171382" y="87771"/>
                  </a:cubicBezTo>
                  <a:cubicBezTo>
                    <a:pt x="181288" y="94343"/>
                    <a:pt x="191384" y="100629"/>
                    <a:pt x="201291" y="106344"/>
                  </a:cubicBezTo>
                  <a:cubicBezTo>
                    <a:pt x="204719" y="108345"/>
                    <a:pt x="212625" y="112821"/>
                    <a:pt x="213387" y="113203"/>
                  </a:cubicBezTo>
                  <a:cubicBezTo>
                    <a:pt x="213864" y="113488"/>
                    <a:pt x="214244" y="113584"/>
                    <a:pt x="214435" y="113679"/>
                  </a:cubicBezTo>
                  <a:cubicBezTo>
                    <a:pt x="217769" y="115488"/>
                    <a:pt x="222246" y="114155"/>
                    <a:pt x="223960" y="110917"/>
                  </a:cubicBezTo>
                  <a:cubicBezTo>
                    <a:pt x="224055" y="110726"/>
                    <a:pt x="225198" y="108535"/>
                    <a:pt x="225675" y="107583"/>
                  </a:cubicBezTo>
                  <a:cubicBezTo>
                    <a:pt x="227008" y="104916"/>
                    <a:pt x="228437" y="102058"/>
                    <a:pt x="229961" y="98725"/>
                  </a:cubicBezTo>
                  <a:cubicBezTo>
                    <a:pt x="234342" y="89390"/>
                    <a:pt x="238724" y="79484"/>
                    <a:pt x="242629" y="69387"/>
                  </a:cubicBezTo>
                  <a:cubicBezTo>
                    <a:pt x="243486" y="67292"/>
                    <a:pt x="244248" y="65101"/>
                    <a:pt x="245106" y="63006"/>
                  </a:cubicBezTo>
                  <a:cubicBezTo>
                    <a:pt x="246249" y="59862"/>
                    <a:pt x="247487" y="56624"/>
                    <a:pt x="248630" y="53290"/>
                  </a:cubicBezTo>
                  <a:cubicBezTo>
                    <a:pt x="252059" y="43575"/>
                    <a:pt x="255202" y="33193"/>
                    <a:pt x="258250" y="22810"/>
                  </a:cubicBezTo>
                  <a:cubicBezTo>
                    <a:pt x="259202" y="24429"/>
                    <a:pt x="260155" y="26049"/>
                    <a:pt x="261203" y="27573"/>
                  </a:cubicBezTo>
                  <a:cubicBezTo>
                    <a:pt x="262441" y="29383"/>
                    <a:pt x="263679" y="31192"/>
                    <a:pt x="264917" y="32907"/>
                  </a:cubicBezTo>
                  <a:cubicBezTo>
                    <a:pt x="265775" y="34145"/>
                    <a:pt x="266632" y="35383"/>
                    <a:pt x="267489" y="36526"/>
                  </a:cubicBezTo>
                  <a:cubicBezTo>
                    <a:pt x="270442" y="40431"/>
                    <a:pt x="273681" y="44051"/>
                    <a:pt x="276824" y="47385"/>
                  </a:cubicBezTo>
                  <a:cubicBezTo>
                    <a:pt x="277776" y="48433"/>
                    <a:pt x="278633" y="49290"/>
                    <a:pt x="279396" y="50147"/>
                  </a:cubicBezTo>
                  <a:cubicBezTo>
                    <a:pt x="280253" y="44527"/>
                    <a:pt x="280824" y="38622"/>
                    <a:pt x="281205" y="32621"/>
                  </a:cubicBezTo>
                  <a:cubicBezTo>
                    <a:pt x="280348" y="31573"/>
                    <a:pt x="279396" y="30621"/>
                    <a:pt x="278538" y="29478"/>
                  </a:cubicBezTo>
                  <a:cubicBezTo>
                    <a:pt x="277681" y="28335"/>
                    <a:pt x="276824" y="27287"/>
                    <a:pt x="276062" y="26144"/>
                  </a:cubicBezTo>
                  <a:cubicBezTo>
                    <a:pt x="275014" y="24620"/>
                    <a:pt x="273871" y="23001"/>
                    <a:pt x="272728" y="21286"/>
                  </a:cubicBezTo>
                  <a:cubicBezTo>
                    <a:pt x="270251" y="17381"/>
                    <a:pt x="267775" y="13285"/>
                    <a:pt x="265394" y="9094"/>
                  </a:cubicBezTo>
                  <a:cubicBezTo>
                    <a:pt x="264536" y="7665"/>
                    <a:pt x="262441" y="3855"/>
                    <a:pt x="262250" y="3570"/>
                  </a:cubicBezTo>
                  <a:cubicBezTo>
                    <a:pt x="261012" y="808"/>
                    <a:pt x="258345" y="-240"/>
                    <a:pt x="255678" y="45"/>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927" name="Google Shape;927;p15"/>
          <p:cNvGrpSpPr/>
          <p:nvPr/>
        </p:nvGrpSpPr>
        <p:grpSpPr>
          <a:xfrm flipH="1" rot="-1036973">
            <a:off x="67705" y="4854425"/>
            <a:ext cx="725492" cy="993745"/>
            <a:chOff x="1411154" y="1684073"/>
            <a:chExt cx="357855" cy="490196"/>
          </a:xfrm>
        </p:grpSpPr>
        <p:sp>
          <p:nvSpPr>
            <p:cNvPr id="928" name="Google Shape;928;p15"/>
            <p:cNvSpPr/>
            <p:nvPr/>
          </p:nvSpPr>
          <p:spPr>
            <a:xfrm>
              <a:off x="1411281" y="1684073"/>
              <a:ext cx="357728" cy="490196"/>
            </a:xfrm>
            <a:custGeom>
              <a:rect b="b" l="l" r="r" t="t"/>
              <a:pathLst>
                <a:path extrusionOk="0" h="490196" w="357728">
                  <a:moveTo>
                    <a:pt x="14091" y="327389"/>
                  </a:moveTo>
                  <a:cubicBezTo>
                    <a:pt x="-23437" y="194135"/>
                    <a:pt x="16568" y="24018"/>
                    <a:pt x="103531" y="2015"/>
                  </a:cubicBezTo>
                  <a:cubicBezTo>
                    <a:pt x="179731" y="-17320"/>
                    <a:pt x="308509" y="105552"/>
                    <a:pt x="346038" y="238807"/>
                  </a:cubicBezTo>
                  <a:cubicBezTo>
                    <a:pt x="383566" y="372062"/>
                    <a:pt x="326130" y="461692"/>
                    <a:pt x="239453" y="484647"/>
                  </a:cubicBezTo>
                  <a:cubicBezTo>
                    <a:pt x="152775" y="507507"/>
                    <a:pt x="51620" y="460644"/>
                    <a:pt x="14091" y="327389"/>
                  </a:cubicBezTo>
                  <a:close/>
                </a:path>
              </a:pathLst>
            </a:custGeom>
            <a:solidFill>
              <a:schemeClr val="accent4"/>
            </a:solidFill>
            <a:ln>
              <a:noFill/>
            </a:ln>
            <a:effectLst>
              <a:outerShdw blurRad="142875"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29" name="Google Shape;929;p15"/>
            <p:cNvSpPr/>
            <p:nvPr/>
          </p:nvSpPr>
          <p:spPr>
            <a:xfrm>
              <a:off x="1445660" y="1701900"/>
              <a:ext cx="162305" cy="50895"/>
            </a:xfrm>
            <a:custGeom>
              <a:rect b="b" l="l" r="r" t="t"/>
              <a:pathLst>
                <a:path extrusionOk="0" h="50895" w="162305">
                  <a:moveTo>
                    <a:pt x="145256" y="0"/>
                  </a:moveTo>
                  <a:cubicBezTo>
                    <a:pt x="131159" y="11525"/>
                    <a:pt x="114490" y="20479"/>
                    <a:pt x="94869" y="25622"/>
                  </a:cubicBezTo>
                  <a:cubicBezTo>
                    <a:pt x="65342" y="33433"/>
                    <a:pt x="36862" y="33623"/>
                    <a:pt x="10477" y="29051"/>
                  </a:cubicBezTo>
                  <a:cubicBezTo>
                    <a:pt x="6763" y="34480"/>
                    <a:pt x="3334" y="40196"/>
                    <a:pt x="0" y="46292"/>
                  </a:cubicBezTo>
                  <a:cubicBezTo>
                    <a:pt x="31051" y="52673"/>
                    <a:pt x="64865" y="52959"/>
                    <a:pt x="100013" y="43720"/>
                  </a:cubicBezTo>
                  <a:cubicBezTo>
                    <a:pt x="124682" y="37243"/>
                    <a:pt x="145256" y="25622"/>
                    <a:pt x="162306" y="10477"/>
                  </a:cubicBezTo>
                  <a:cubicBezTo>
                    <a:pt x="156686" y="6572"/>
                    <a:pt x="150971" y="3143"/>
                    <a:pt x="145256" y="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30" name="Google Shape;930;p15"/>
            <p:cNvSpPr/>
            <p:nvPr/>
          </p:nvSpPr>
          <p:spPr>
            <a:xfrm>
              <a:off x="1419085" y="1753049"/>
              <a:ext cx="250316" cy="82450"/>
            </a:xfrm>
            <a:custGeom>
              <a:rect b="b" l="l" r="r" t="t"/>
              <a:pathLst>
                <a:path extrusionOk="0" h="82450" w="250316">
                  <a:moveTo>
                    <a:pt x="237268" y="0"/>
                  </a:moveTo>
                  <a:cubicBezTo>
                    <a:pt x="233458" y="4477"/>
                    <a:pt x="229362" y="9049"/>
                    <a:pt x="224790" y="13335"/>
                  </a:cubicBezTo>
                  <a:cubicBezTo>
                    <a:pt x="202978" y="33909"/>
                    <a:pt x="175070" y="49244"/>
                    <a:pt x="140018" y="56959"/>
                  </a:cubicBezTo>
                  <a:cubicBezTo>
                    <a:pt x="97346" y="66294"/>
                    <a:pt x="56483" y="65532"/>
                    <a:pt x="19907" y="57912"/>
                  </a:cubicBezTo>
                  <a:cubicBezTo>
                    <a:pt x="14002" y="56674"/>
                    <a:pt x="9144" y="55150"/>
                    <a:pt x="4096" y="53721"/>
                  </a:cubicBezTo>
                  <a:cubicBezTo>
                    <a:pt x="2572" y="59627"/>
                    <a:pt x="1333" y="65818"/>
                    <a:pt x="0" y="72009"/>
                  </a:cubicBezTo>
                  <a:cubicBezTo>
                    <a:pt x="5048" y="73438"/>
                    <a:pt x="9906" y="74867"/>
                    <a:pt x="15812" y="76105"/>
                  </a:cubicBezTo>
                  <a:cubicBezTo>
                    <a:pt x="55054" y="84296"/>
                    <a:pt x="98584" y="85154"/>
                    <a:pt x="144304" y="75152"/>
                  </a:cubicBezTo>
                  <a:cubicBezTo>
                    <a:pt x="182975" y="66675"/>
                    <a:pt x="214122" y="49530"/>
                    <a:pt x="238316" y="26575"/>
                  </a:cubicBezTo>
                  <a:cubicBezTo>
                    <a:pt x="242792" y="22384"/>
                    <a:pt x="246602" y="18002"/>
                    <a:pt x="250317" y="13716"/>
                  </a:cubicBezTo>
                  <a:cubicBezTo>
                    <a:pt x="246126" y="8954"/>
                    <a:pt x="241649" y="4477"/>
                    <a:pt x="237268" y="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31" name="Google Shape;931;p15"/>
            <p:cNvSpPr/>
            <p:nvPr/>
          </p:nvSpPr>
          <p:spPr>
            <a:xfrm>
              <a:off x="1411154" y="1820962"/>
              <a:ext cx="310064" cy="107757"/>
            </a:xfrm>
            <a:custGeom>
              <a:rect b="b" l="l" r="r" t="t"/>
              <a:pathLst>
                <a:path extrusionOk="0" h="107757" w="310064">
                  <a:moveTo>
                    <a:pt x="299396" y="0"/>
                  </a:moveTo>
                  <a:cubicBezTo>
                    <a:pt x="298063" y="1905"/>
                    <a:pt x="297015" y="3715"/>
                    <a:pt x="295396" y="5810"/>
                  </a:cubicBezTo>
                  <a:cubicBezTo>
                    <a:pt x="286918" y="16954"/>
                    <a:pt x="275774" y="28194"/>
                    <a:pt x="261963" y="38767"/>
                  </a:cubicBezTo>
                  <a:cubicBezTo>
                    <a:pt x="237103" y="57721"/>
                    <a:pt x="205956" y="72104"/>
                    <a:pt x="168046" y="80105"/>
                  </a:cubicBezTo>
                  <a:cubicBezTo>
                    <a:pt x="112420" y="91916"/>
                    <a:pt x="60223" y="91059"/>
                    <a:pt x="14980" y="82677"/>
                  </a:cubicBezTo>
                  <a:cubicBezTo>
                    <a:pt x="9360" y="81629"/>
                    <a:pt x="4597" y="80486"/>
                    <a:pt x="25" y="79438"/>
                  </a:cubicBezTo>
                  <a:cubicBezTo>
                    <a:pt x="25" y="79438"/>
                    <a:pt x="25" y="79534"/>
                    <a:pt x="25" y="79534"/>
                  </a:cubicBezTo>
                  <a:cubicBezTo>
                    <a:pt x="-70" y="85630"/>
                    <a:pt x="121" y="91630"/>
                    <a:pt x="311" y="97726"/>
                  </a:cubicBezTo>
                  <a:cubicBezTo>
                    <a:pt x="311" y="98108"/>
                    <a:pt x="311" y="98393"/>
                    <a:pt x="311" y="98774"/>
                  </a:cubicBezTo>
                  <a:cubicBezTo>
                    <a:pt x="3931" y="99631"/>
                    <a:pt x="7169" y="100393"/>
                    <a:pt x="11360" y="101155"/>
                  </a:cubicBezTo>
                  <a:cubicBezTo>
                    <a:pt x="59080" y="110014"/>
                    <a:pt x="113944" y="110776"/>
                    <a:pt x="172237" y="98393"/>
                  </a:cubicBezTo>
                  <a:cubicBezTo>
                    <a:pt x="213004" y="89725"/>
                    <a:pt x="246723" y="74104"/>
                    <a:pt x="273869" y="53435"/>
                  </a:cubicBezTo>
                  <a:cubicBezTo>
                    <a:pt x="288728" y="42100"/>
                    <a:pt x="300634" y="30099"/>
                    <a:pt x="310064" y="17907"/>
                  </a:cubicBezTo>
                  <a:cubicBezTo>
                    <a:pt x="306730" y="11906"/>
                    <a:pt x="303111" y="5905"/>
                    <a:pt x="299396" y="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32" name="Google Shape;932;p15"/>
            <p:cNvSpPr/>
            <p:nvPr/>
          </p:nvSpPr>
          <p:spPr>
            <a:xfrm>
              <a:off x="1426134" y="1913736"/>
              <a:ext cx="333851" cy="120406"/>
            </a:xfrm>
            <a:custGeom>
              <a:rect b="b" l="l" r="r" t="t"/>
              <a:pathLst>
                <a:path extrusionOk="0" h="120406" w="333851">
                  <a:moveTo>
                    <a:pt x="328136" y="0"/>
                  </a:moveTo>
                  <a:cubicBezTo>
                    <a:pt x="320992" y="7715"/>
                    <a:pt x="312992" y="15430"/>
                    <a:pt x="303371" y="23050"/>
                  </a:cubicBezTo>
                  <a:cubicBezTo>
                    <a:pt x="275654" y="45148"/>
                    <a:pt x="240506" y="63722"/>
                    <a:pt x="196787" y="76962"/>
                  </a:cubicBezTo>
                  <a:cubicBezTo>
                    <a:pt x="130492" y="97060"/>
                    <a:pt x="67246" y="103537"/>
                    <a:pt x="12192" y="101155"/>
                  </a:cubicBezTo>
                  <a:cubicBezTo>
                    <a:pt x="7620" y="100965"/>
                    <a:pt x="4000" y="100584"/>
                    <a:pt x="0" y="100298"/>
                  </a:cubicBezTo>
                  <a:cubicBezTo>
                    <a:pt x="1905" y="106870"/>
                    <a:pt x="4000" y="113347"/>
                    <a:pt x="6191" y="119539"/>
                  </a:cubicBezTo>
                  <a:cubicBezTo>
                    <a:pt x="8001" y="119634"/>
                    <a:pt x="9334" y="119920"/>
                    <a:pt x="11239" y="119920"/>
                  </a:cubicBezTo>
                  <a:cubicBezTo>
                    <a:pt x="68389" y="122396"/>
                    <a:pt x="133826" y="115633"/>
                    <a:pt x="202406" y="94774"/>
                  </a:cubicBezTo>
                  <a:cubicBezTo>
                    <a:pt x="248412" y="80772"/>
                    <a:pt x="285845" y="61150"/>
                    <a:pt x="315563" y="37528"/>
                  </a:cubicBezTo>
                  <a:cubicBezTo>
                    <a:pt x="322326" y="32099"/>
                    <a:pt x="328136" y="26575"/>
                    <a:pt x="333851" y="21050"/>
                  </a:cubicBezTo>
                  <a:cubicBezTo>
                    <a:pt x="332804" y="16859"/>
                    <a:pt x="332042" y="12859"/>
                    <a:pt x="330803" y="8572"/>
                  </a:cubicBezTo>
                  <a:cubicBezTo>
                    <a:pt x="330232" y="5810"/>
                    <a:pt x="329089" y="2953"/>
                    <a:pt x="328136" y="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33" name="Google Shape;933;p15"/>
            <p:cNvSpPr/>
            <p:nvPr/>
          </p:nvSpPr>
          <p:spPr>
            <a:xfrm>
              <a:off x="1489285" y="2055563"/>
              <a:ext cx="272700" cy="86487"/>
            </a:xfrm>
            <a:custGeom>
              <a:rect b="b" l="l" r="r" t="t"/>
              <a:pathLst>
                <a:path extrusionOk="0" h="86487" w="272700">
                  <a:moveTo>
                    <a:pt x="272701" y="0"/>
                  </a:moveTo>
                  <a:cubicBezTo>
                    <a:pt x="245078" y="16002"/>
                    <a:pt x="212503" y="29813"/>
                    <a:pt x="174688" y="40672"/>
                  </a:cubicBezTo>
                  <a:cubicBezTo>
                    <a:pt x="112585" y="58483"/>
                    <a:pt x="53530" y="66770"/>
                    <a:pt x="0" y="68866"/>
                  </a:cubicBezTo>
                  <a:cubicBezTo>
                    <a:pt x="6858" y="75438"/>
                    <a:pt x="14002" y="81248"/>
                    <a:pt x="21431" y="86487"/>
                  </a:cubicBezTo>
                  <a:cubicBezTo>
                    <a:pt x="70961" y="83153"/>
                    <a:pt x="124396" y="74676"/>
                    <a:pt x="180308" y="58674"/>
                  </a:cubicBezTo>
                  <a:cubicBezTo>
                    <a:pt x="211455" y="49720"/>
                    <a:pt x="238792" y="38671"/>
                    <a:pt x="263366" y="26289"/>
                  </a:cubicBezTo>
                  <a:cubicBezTo>
                    <a:pt x="266986" y="17907"/>
                    <a:pt x="270224" y="9239"/>
                    <a:pt x="272701" y="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934" name="Google Shape;934;p15"/>
          <p:cNvGrpSpPr/>
          <p:nvPr/>
        </p:nvGrpSpPr>
        <p:grpSpPr>
          <a:xfrm flipH="1">
            <a:off x="419063" y="5194768"/>
            <a:ext cx="664020" cy="870283"/>
            <a:chOff x="1268183" y="1930265"/>
            <a:chExt cx="327539" cy="429282"/>
          </a:xfrm>
        </p:grpSpPr>
        <p:sp>
          <p:nvSpPr>
            <p:cNvPr id="935" name="Google Shape;935;p15"/>
            <p:cNvSpPr/>
            <p:nvPr/>
          </p:nvSpPr>
          <p:spPr>
            <a:xfrm>
              <a:off x="1268183" y="1930265"/>
              <a:ext cx="327539" cy="429282"/>
            </a:xfrm>
            <a:custGeom>
              <a:rect b="b" l="l" r="r" t="t"/>
              <a:pathLst>
                <a:path extrusionOk="0" h="429282" w="327539">
                  <a:moveTo>
                    <a:pt x="10885" y="287509"/>
                  </a:moveTo>
                  <a:cubicBezTo>
                    <a:pt x="-20929" y="170923"/>
                    <a:pt x="19457" y="21571"/>
                    <a:pt x="99944" y="1854"/>
                  </a:cubicBezTo>
                  <a:cubicBezTo>
                    <a:pt x="170524" y="-15481"/>
                    <a:pt x="286538" y="91484"/>
                    <a:pt x="318352" y="208166"/>
                  </a:cubicBezTo>
                  <a:cubicBezTo>
                    <a:pt x="350165" y="324752"/>
                    <a:pt x="295397" y="403619"/>
                    <a:pt x="215101" y="424193"/>
                  </a:cubicBezTo>
                  <a:cubicBezTo>
                    <a:pt x="134900" y="444671"/>
                    <a:pt x="42698" y="404190"/>
                    <a:pt x="10885" y="287509"/>
                  </a:cubicBezTo>
                  <a:close/>
                </a:path>
              </a:pathLst>
            </a:custGeom>
            <a:solidFill>
              <a:schemeClr val="accent5"/>
            </a:solidFill>
            <a:ln>
              <a:noFill/>
            </a:ln>
            <a:effectLst>
              <a:outerShdw blurRad="142875"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36" name="Google Shape;936;p15"/>
            <p:cNvSpPr/>
            <p:nvPr/>
          </p:nvSpPr>
          <p:spPr>
            <a:xfrm>
              <a:off x="1296080" y="1932595"/>
              <a:ext cx="180251" cy="423292"/>
            </a:xfrm>
            <a:custGeom>
              <a:rect b="b" l="l" r="r" t="t"/>
              <a:pathLst>
                <a:path extrusionOk="0" h="423292" w="180251">
                  <a:moveTo>
                    <a:pt x="70333" y="0"/>
                  </a:moveTo>
                  <a:cubicBezTo>
                    <a:pt x="7753" y="24575"/>
                    <a:pt x="-17678" y="164211"/>
                    <a:pt x="12992" y="276701"/>
                  </a:cubicBezTo>
                  <a:cubicBezTo>
                    <a:pt x="42901" y="386525"/>
                    <a:pt x="115576" y="431578"/>
                    <a:pt x="180251" y="422053"/>
                  </a:cubicBezTo>
                  <a:cubicBezTo>
                    <a:pt x="125673" y="428530"/>
                    <a:pt x="54902" y="383286"/>
                    <a:pt x="25184" y="273939"/>
                  </a:cubicBezTo>
                  <a:cubicBezTo>
                    <a:pt x="-5391" y="161449"/>
                    <a:pt x="18040" y="22003"/>
                    <a:pt x="70333" y="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37" name="Google Shape;937;p15"/>
            <p:cNvSpPr/>
            <p:nvPr/>
          </p:nvSpPr>
          <p:spPr>
            <a:xfrm>
              <a:off x="1271522" y="1932595"/>
              <a:ext cx="204047" cy="425179"/>
            </a:xfrm>
            <a:custGeom>
              <a:rect b="b" l="l" r="r" t="t"/>
              <a:pathLst>
                <a:path extrusionOk="0" h="425179" w="204047">
                  <a:moveTo>
                    <a:pt x="94891" y="0"/>
                  </a:moveTo>
                  <a:cubicBezTo>
                    <a:pt x="18214" y="28194"/>
                    <a:pt x="-20076" y="171259"/>
                    <a:pt x="10594" y="283940"/>
                  </a:cubicBezTo>
                  <a:cubicBezTo>
                    <a:pt x="40598" y="393859"/>
                    <a:pt x="125656" y="435864"/>
                    <a:pt x="204047" y="422910"/>
                  </a:cubicBezTo>
                  <a:cubicBezTo>
                    <a:pt x="137944" y="432340"/>
                    <a:pt x="47647" y="388715"/>
                    <a:pt x="17833" y="279273"/>
                  </a:cubicBezTo>
                  <a:cubicBezTo>
                    <a:pt x="-12742" y="166497"/>
                    <a:pt x="30597" y="25051"/>
                    <a:pt x="94891" y="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38" name="Google Shape;938;p15"/>
            <p:cNvSpPr/>
            <p:nvPr/>
          </p:nvSpPr>
          <p:spPr>
            <a:xfrm>
              <a:off x="1369270" y="1931029"/>
              <a:ext cx="225484" cy="421236"/>
            </a:xfrm>
            <a:custGeom>
              <a:rect b="b" l="l" r="r" t="t"/>
              <a:pathLst>
                <a:path extrusionOk="0" h="421236" w="225484">
                  <a:moveTo>
                    <a:pt x="0" y="899"/>
                  </a:moveTo>
                  <a:cubicBezTo>
                    <a:pt x="81153" y="-10912"/>
                    <a:pt x="186880" y="95577"/>
                    <a:pt x="217170" y="208353"/>
                  </a:cubicBezTo>
                  <a:cubicBezTo>
                    <a:pt x="246697" y="318367"/>
                    <a:pt x="193738" y="395329"/>
                    <a:pt x="118872" y="421237"/>
                  </a:cubicBezTo>
                  <a:cubicBezTo>
                    <a:pt x="181261" y="398091"/>
                    <a:pt x="234696" y="321129"/>
                    <a:pt x="205359" y="211592"/>
                  </a:cubicBezTo>
                  <a:cubicBezTo>
                    <a:pt x="174974" y="98816"/>
                    <a:pt x="68675" y="-7864"/>
                    <a:pt x="0" y="89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39" name="Google Shape;939;p15"/>
            <p:cNvSpPr/>
            <p:nvPr/>
          </p:nvSpPr>
          <p:spPr>
            <a:xfrm>
              <a:off x="1366412" y="1931120"/>
              <a:ext cx="205380" cy="423813"/>
            </a:xfrm>
            <a:custGeom>
              <a:rect b="b" l="l" r="r" t="t"/>
              <a:pathLst>
                <a:path extrusionOk="0" h="423813" w="205380">
                  <a:moveTo>
                    <a:pt x="667" y="1284"/>
                  </a:moveTo>
                  <a:cubicBezTo>
                    <a:pt x="476" y="1379"/>
                    <a:pt x="191" y="1475"/>
                    <a:pt x="0" y="1570"/>
                  </a:cubicBezTo>
                  <a:cubicBezTo>
                    <a:pt x="50102" y="-9765"/>
                    <a:pt x="147161" y="100916"/>
                    <a:pt x="178784" y="217216"/>
                  </a:cubicBezTo>
                  <a:cubicBezTo>
                    <a:pt x="210407" y="333516"/>
                    <a:pt x="171545" y="408954"/>
                    <a:pt x="115062" y="423813"/>
                  </a:cubicBezTo>
                  <a:cubicBezTo>
                    <a:pt x="115253" y="423718"/>
                    <a:pt x="115538" y="423718"/>
                    <a:pt x="115729" y="423623"/>
                  </a:cubicBezTo>
                  <a:cubicBezTo>
                    <a:pt x="183166" y="406382"/>
                    <a:pt x="226504" y="330278"/>
                    <a:pt x="194786" y="213691"/>
                  </a:cubicBezTo>
                  <a:cubicBezTo>
                    <a:pt x="163068" y="97106"/>
                    <a:pt x="60008" y="-13194"/>
                    <a:pt x="667" y="1284"/>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40" name="Google Shape;940;p15"/>
            <p:cNvSpPr/>
            <p:nvPr/>
          </p:nvSpPr>
          <p:spPr>
            <a:xfrm>
              <a:off x="1366412" y="1932085"/>
              <a:ext cx="166638" cy="422848"/>
            </a:xfrm>
            <a:custGeom>
              <a:rect b="b" l="l" r="r" t="t"/>
              <a:pathLst>
                <a:path extrusionOk="0" h="422848" w="166638">
                  <a:moveTo>
                    <a:pt x="0" y="510"/>
                  </a:moveTo>
                  <a:cubicBezTo>
                    <a:pt x="27432" y="-4729"/>
                    <a:pt x="110871" y="101951"/>
                    <a:pt x="142399" y="218156"/>
                  </a:cubicBezTo>
                  <a:cubicBezTo>
                    <a:pt x="173927" y="334266"/>
                    <a:pt x="145161" y="414276"/>
                    <a:pt x="114776" y="422849"/>
                  </a:cubicBezTo>
                  <a:cubicBezTo>
                    <a:pt x="114871" y="422849"/>
                    <a:pt x="114967" y="422849"/>
                    <a:pt x="115062" y="422753"/>
                  </a:cubicBezTo>
                  <a:cubicBezTo>
                    <a:pt x="156115" y="411800"/>
                    <a:pt x="184785" y="331409"/>
                    <a:pt x="153162" y="215108"/>
                  </a:cubicBezTo>
                  <a:cubicBezTo>
                    <a:pt x="121539" y="98808"/>
                    <a:pt x="36767" y="-7491"/>
                    <a:pt x="286" y="415"/>
                  </a:cubicBezTo>
                  <a:cubicBezTo>
                    <a:pt x="191" y="510"/>
                    <a:pt x="95" y="510"/>
                    <a:pt x="0" y="51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41" name="Google Shape;941;p15"/>
            <p:cNvSpPr/>
            <p:nvPr/>
          </p:nvSpPr>
          <p:spPr>
            <a:xfrm>
              <a:off x="1328026" y="1932595"/>
              <a:ext cx="152495" cy="423568"/>
            </a:xfrm>
            <a:custGeom>
              <a:rect b="b" l="l" r="r" t="t"/>
              <a:pathLst>
                <a:path extrusionOk="0" h="423568" w="152495">
                  <a:moveTo>
                    <a:pt x="38291" y="0"/>
                  </a:moveTo>
                  <a:cubicBezTo>
                    <a:pt x="37148" y="476"/>
                    <a:pt x="35910" y="952"/>
                    <a:pt x="34767" y="1524"/>
                  </a:cubicBezTo>
                  <a:cubicBezTo>
                    <a:pt x="-5715" y="20479"/>
                    <a:pt x="-10953" y="155067"/>
                    <a:pt x="19622" y="267557"/>
                  </a:cubicBezTo>
                  <a:cubicBezTo>
                    <a:pt x="49340" y="376904"/>
                    <a:pt x="102394" y="427006"/>
                    <a:pt x="145542" y="423386"/>
                  </a:cubicBezTo>
                  <a:cubicBezTo>
                    <a:pt x="146685" y="423291"/>
                    <a:pt x="147733" y="423005"/>
                    <a:pt x="148876" y="422815"/>
                  </a:cubicBezTo>
                  <a:cubicBezTo>
                    <a:pt x="150114" y="422624"/>
                    <a:pt x="151257" y="422339"/>
                    <a:pt x="152496" y="422148"/>
                  </a:cubicBezTo>
                  <a:cubicBezTo>
                    <a:pt x="151543" y="422243"/>
                    <a:pt x="150686" y="422434"/>
                    <a:pt x="149733" y="422624"/>
                  </a:cubicBezTo>
                  <a:cubicBezTo>
                    <a:pt x="148876" y="422719"/>
                    <a:pt x="148114" y="422910"/>
                    <a:pt x="147257" y="423005"/>
                  </a:cubicBezTo>
                  <a:cubicBezTo>
                    <a:pt x="114586" y="423958"/>
                    <a:pt x="64389" y="372046"/>
                    <a:pt x="34767" y="262700"/>
                  </a:cubicBezTo>
                  <a:cubicBezTo>
                    <a:pt x="4191" y="150209"/>
                    <a:pt x="6096" y="17621"/>
                    <a:pt x="35719" y="1429"/>
                  </a:cubicBezTo>
                  <a:cubicBezTo>
                    <a:pt x="36576" y="857"/>
                    <a:pt x="37434" y="381"/>
                    <a:pt x="38291" y="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42" name="Google Shape;942;p15"/>
            <p:cNvSpPr/>
            <p:nvPr/>
          </p:nvSpPr>
          <p:spPr>
            <a:xfrm>
              <a:off x="1352742" y="1932542"/>
              <a:ext cx="120922" cy="423534"/>
            </a:xfrm>
            <a:custGeom>
              <a:rect b="b" l="l" r="r" t="t"/>
              <a:pathLst>
                <a:path extrusionOk="0" h="423534" w="120922">
                  <a:moveTo>
                    <a:pt x="13670" y="148"/>
                  </a:moveTo>
                  <a:cubicBezTo>
                    <a:pt x="12718" y="529"/>
                    <a:pt x="14528" y="-328"/>
                    <a:pt x="13670" y="148"/>
                  </a:cubicBezTo>
                  <a:cubicBezTo>
                    <a:pt x="-15952" y="16341"/>
                    <a:pt x="7384" y="145595"/>
                    <a:pt x="37959" y="258181"/>
                  </a:cubicBezTo>
                  <a:cubicBezTo>
                    <a:pt x="67677" y="367528"/>
                    <a:pt x="104348" y="422296"/>
                    <a:pt x="120922" y="423535"/>
                  </a:cubicBezTo>
                  <a:cubicBezTo>
                    <a:pt x="121017" y="423535"/>
                    <a:pt x="85013" y="362860"/>
                    <a:pt x="55390" y="253513"/>
                  </a:cubicBezTo>
                  <a:cubicBezTo>
                    <a:pt x="24910" y="140928"/>
                    <a:pt x="2812" y="24247"/>
                    <a:pt x="13861" y="720"/>
                  </a:cubicBezTo>
                  <a:cubicBezTo>
                    <a:pt x="14528" y="244"/>
                    <a:pt x="13004" y="434"/>
                    <a:pt x="13670" y="148"/>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43" name="Google Shape;943;p15"/>
            <p:cNvSpPr/>
            <p:nvPr/>
          </p:nvSpPr>
          <p:spPr>
            <a:xfrm>
              <a:off x="1366423" y="1932553"/>
              <a:ext cx="123520" cy="422406"/>
            </a:xfrm>
            <a:custGeom>
              <a:rect b="b" l="l" r="r" t="t"/>
              <a:pathLst>
                <a:path extrusionOk="0" h="422406" w="123520">
                  <a:moveTo>
                    <a:pt x="275" y="42"/>
                  </a:moveTo>
                  <a:cubicBezTo>
                    <a:pt x="1227" y="-53"/>
                    <a:pt x="-677" y="42"/>
                    <a:pt x="275" y="42"/>
                  </a:cubicBezTo>
                  <a:cubicBezTo>
                    <a:pt x="34279" y="138"/>
                    <a:pt x="75237" y="123582"/>
                    <a:pt x="105621" y="236167"/>
                  </a:cubicBezTo>
                  <a:cubicBezTo>
                    <a:pt x="135149" y="345609"/>
                    <a:pt x="120576" y="420762"/>
                    <a:pt x="114765" y="422381"/>
                  </a:cubicBezTo>
                  <a:cubicBezTo>
                    <a:pt x="108955" y="424000"/>
                    <a:pt x="117718" y="349515"/>
                    <a:pt x="88286" y="240168"/>
                  </a:cubicBezTo>
                  <a:cubicBezTo>
                    <a:pt x="57901" y="127582"/>
                    <a:pt x="20468" y="15854"/>
                    <a:pt x="465" y="614"/>
                  </a:cubicBezTo>
                  <a:cubicBezTo>
                    <a:pt x="-392" y="614"/>
                    <a:pt x="1037" y="42"/>
                    <a:pt x="275" y="42"/>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944" name="Google Shape;944;p15"/>
          <p:cNvGrpSpPr/>
          <p:nvPr/>
        </p:nvGrpSpPr>
        <p:grpSpPr>
          <a:xfrm flipH="1">
            <a:off x="28984" y="5392383"/>
            <a:ext cx="627185" cy="881743"/>
            <a:chOff x="3649767" y="3875308"/>
            <a:chExt cx="1405613" cy="1975674"/>
          </a:xfrm>
        </p:grpSpPr>
        <p:sp>
          <p:nvSpPr>
            <p:cNvPr id="945" name="Google Shape;945;p15"/>
            <p:cNvSpPr/>
            <p:nvPr/>
          </p:nvSpPr>
          <p:spPr>
            <a:xfrm>
              <a:off x="3649767" y="3875308"/>
              <a:ext cx="1405613" cy="1975674"/>
            </a:xfrm>
            <a:custGeom>
              <a:rect b="b" l="l" r="r" t="t"/>
              <a:pathLst>
                <a:path extrusionOk="0" h="434931" w="309436">
                  <a:moveTo>
                    <a:pt x="6100" y="221500"/>
                  </a:moveTo>
                  <a:cubicBezTo>
                    <a:pt x="31912" y="102628"/>
                    <a:pt x="133639" y="-15006"/>
                    <a:pt x="210792" y="1568"/>
                  </a:cubicBezTo>
                  <a:cubicBezTo>
                    <a:pt x="278419" y="16046"/>
                    <a:pt x="328330" y="162159"/>
                    <a:pt x="302518" y="281031"/>
                  </a:cubicBezTo>
                  <a:cubicBezTo>
                    <a:pt x="276705" y="399903"/>
                    <a:pt x="194695" y="447814"/>
                    <a:pt x="117352" y="432003"/>
                  </a:cubicBezTo>
                  <a:cubicBezTo>
                    <a:pt x="40009" y="416286"/>
                    <a:pt x="-19713" y="340372"/>
                    <a:pt x="6100" y="221500"/>
                  </a:cubicBezTo>
                  <a:close/>
                </a:path>
              </a:pathLst>
            </a:custGeom>
            <a:solidFill>
              <a:schemeClr val="accent6"/>
            </a:solidFill>
            <a:ln>
              <a:noFill/>
            </a:ln>
            <a:effectLst>
              <a:outerShdw blurRad="142875"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946" name="Google Shape;946;p15"/>
            <p:cNvGrpSpPr/>
            <p:nvPr/>
          </p:nvGrpSpPr>
          <p:grpSpPr>
            <a:xfrm>
              <a:off x="3670777" y="3990760"/>
              <a:ext cx="1375846" cy="1554285"/>
              <a:chOff x="1492858" y="2053121"/>
              <a:chExt cx="302863" cy="342150"/>
            </a:xfrm>
          </p:grpSpPr>
          <p:sp>
            <p:nvSpPr>
              <p:cNvPr id="947" name="Google Shape;947;p15"/>
              <p:cNvSpPr/>
              <p:nvPr/>
            </p:nvSpPr>
            <p:spPr>
              <a:xfrm>
                <a:off x="1563923" y="2108818"/>
                <a:ext cx="14527" cy="21780"/>
              </a:xfrm>
              <a:custGeom>
                <a:rect b="b" l="l" r="r" t="t"/>
                <a:pathLst>
                  <a:path extrusionOk="0" h="21780" w="14527">
                    <a:moveTo>
                      <a:pt x="1371" y="10181"/>
                    </a:moveTo>
                    <a:cubicBezTo>
                      <a:pt x="4038" y="4276"/>
                      <a:pt x="9753" y="-1058"/>
                      <a:pt x="12611" y="180"/>
                    </a:cubicBezTo>
                    <a:cubicBezTo>
                      <a:pt x="15183" y="1323"/>
                      <a:pt x="15183" y="9039"/>
                      <a:pt x="12516" y="14849"/>
                    </a:cubicBezTo>
                    <a:cubicBezTo>
                      <a:pt x="9849" y="20754"/>
                      <a:pt x="5848" y="22659"/>
                      <a:pt x="2991" y="21421"/>
                    </a:cubicBezTo>
                    <a:cubicBezTo>
                      <a:pt x="133" y="20278"/>
                      <a:pt x="-1200" y="16087"/>
                      <a:pt x="1371" y="10181"/>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48" name="Google Shape;948;p15"/>
              <p:cNvSpPr/>
              <p:nvPr/>
            </p:nvSpPr>
            <p:spPr>
              <a:xfrm>
                <a:off x="1621001" y="2053121"/>
                <a:ext cx="10578" cy="11824"/>
              </a:xfrm>
              <a:custGeom>
                <a:rect b="b" l="l" r="r" t="t"/>
                <a:pathLst>
                  <a:path extrusionOk="0" h="11824" w="10578">
                    <a:moveTo>
                      <a:pt x="2015" y="4633"/>
                    </a:moveTo>
                    <a:cubicBezTo>
                      <a:pt x="4587" y="1584"/>
                      <a:pt x="8682" y="-797"/>
                      <a:pt x="10111" y="251"/>
                    </a:cubicBezTo>
                    <a:cubicBezTo>
                      <a:pt x="11349" y="1204"/>
                      <a:pt x="10016" y="5680"/>
                      <a:pt x="7444" y="8728"/>
                    </a:cubicBezTo>
                    <a:cubicBezTo>
                      <a:pt x="4873" y="11776"/>
                      <a:pt x="2301" y="12443"/>
                      <a:pt x="967" y="11300"/>
                    </a:cubicBezTo>
                    <a:cubicBezTo>
                      <a:pt x="-461" y="10347"/>
                      <a:pt x="-461" y="7680"/>
                      <a:pt x="2015" y="4633"/>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49" name="Google Shape;949;p15"/>
              <p:cNvSpPr/>
              <p:nvPr/>
            </p:nvSpPr>
            <p:spPr>
              <a:xfrm>
                <a:off x="1644915" y="2065053"/>
                <a:ext cx="9545" cy="14190"/>
              </a:xfrm>
              <a:custGeom>
                <a:rect b="b" l="l" r="r" t="t"/>
                <a:pathLst>
                  <a:path extrusionOk="0" h="14190" w="9545">
                    <a:moveTo>
                      <a:pt x="961" y="6607"/>
                    </a:moveTo>
                    <a:cubicBezTo>
                      <a:pt x="2676" y="2797"/>
                      <a:pt x="6390" y="-727"/>
                      <a:pt x="8295" y="130"/>
                    </a:cubicBezTo>
                    <a:cubicBezTo>
                      <a:pt x="9915" y="892"/>
                      <a:pt x="10010" y="5845"/>
                      <a:pt x="8295" y="9655"/>
                    </a:cubicBezTo>
                    <a:cubicBezTo>
                      <a:pt x="6581" y="13465"/>
                      <a:pt x="4009" y="14798"/>
                      <a:pt x="2104" y="13941"/>
                    </a:cubicBezTo>
                    <a:cubicBezTo>
                      <a:pt x="104" y="13179"/>
                      <a:pt x="-848" y="10417"/>
                      <a:pt x="961" y="6607"/>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50" name="Google Shape;950;p15"/>
              <p:cNvSpPr/>
              <p:nvPr/>
            </p:nvSpPr>
            <p:spPr>
              <a:xfrm>
                <a:off x="1678071" y="2070886"/>
                <a:ext cx="9908" cy="16705"/>
              </a:xfrm>
              <a:custGeom>
                <a:rect b="b" l="l" r="r" t="t"/>
                <a:pathLst>
                  <a:path extrusionOk="0" h="16705" w="9908">
                    <a:moveTo>
                      <a:pt x="95" y="9156"/>
                    </a:moveTo>
                    <a:cubicBezTo>
                      <a:pt x="666" y="4584"/>
                      <a:pt x="3619" y="-274"/>
                      <a:pt x="6191" y="12"/>
                    </a:cubicBezTo>
                    <a:cubicBezTo>
                      <a:pt x="8381" y="298"/>
                      <a:pt x="10382" y="5632"/>
                      <a:pt x="9810" y="10204"/>
                    </a:cubicBezTo>
                    <a:cubicBezTo>
                      <a:pt x="9239" y="14776"/>
                      <a:pt x="6762" y="16967"/>
                      <a:pt x="4190" y="16681"/>
                    </a:cubicBezTo>
                    <a:cubicBezTo>
                      <a:pt x="1619" y="16395"/>
                      <a:pt x="-477" y="13728"/>
                      <a:pt x="95" y="9156"/>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51" name="Google Shape;951;p15"/>
              <p:cNvSpPr/>
              <p:nvPr/>
            </p:nvSpPr>
            <p:spPr>
              <a:xfrm>
                <a:off x="1714854" y="2069447"/>
                <a:ext cx="8990" cy="17261"/>
              </a:xfrm>
              <a:custGeom>
                <a:rect b="b" l="l" r="r" t="t"/>
                <a:pathLst>
                  <a:path extrusionOk="0" h="17261" w="8990">
                    <a:moveTo>
                      <a:pt x="554" y="10976"/>
                    </a:moveTo>
                    <a:cubicBezTo>
                      <a:pt x="-589" y="6213"/>
                      <a:pt x="78" y="498"/>
                      <a:pt x="2173" y="22"/>
                    </a:cubicBezTo>
                    <a:cubicBezTo>
                      <a:pt x="3983" y="-359"/>
                      <a:pt x="7412" y="4308"/>
                      <a:pt x="8555" y="9071"/>
                    </a:cubicBezTo>
                    <a:cubicBezTo>
                      <a:pt x="9698" y="13833"/>
                      <a:pt x="8460" y="16691"/>
                      <a:pt x="6364" y="17167"/>
                    </a:cubicBezTo>
                    <a:cubicBezTo>
                      <a:pt x="4269" y="17738"/>
                      <a:pt x="1697" y="15738"/>
                      <a:pt x="554" y="10976"/>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52" name="Google Shape;952;p15"/>
              <p:cNvSpPr/>
              <p:nvPr/>
            </p:nvSpPr>
            <p:spPr>
              <a:xfrm>
                <a:off x="1746138" y="2067609"/>
                <a:ext cx="7621" cy="11622"/>
              </a:xfrm>
              <a:custGeom>
                <a:rect b="b" l="l" r="r" t="t"/>
                <a:pathLst>
                  <a:path extrusionOk="0" h="11622" w="7621">
                    <a:moveTo>
                      <a:pt x="2226" y="7766"/>
                    </a:moveTo>
                    <a:cubicBezTo>
                      <a:pt x="417" y="4623"/>
                      <a:pt x="-631" y="622"/>
                      <a:pt x="417" y="51"/>
                    </a:cubicBezTo>
                    <a:cubicBezTo>
                      <a:pt x="1274" y="-426"/>
                      <a:pt x="4322" y="2527"/>
                      <a:pt x="6132" y="5671"/>
                    </a:cubicBezTo>
                    <a:cubicBezTo>
                      <a:pt x="7941" y="8814"/>
                      <a:pt x="7941" y="10909"/>
                      <a:pt x="6989" y="11481"/>
                    </a:cubicBezTo>
                    <a:cubicBezTo>
                      <a:pt x="5941" y="12052"/>
                      <a:pt x="4036" y="10909"/>
                      <a:pt x="2226" y="7766"/>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53" name="Google Shape;953;p15"/>
              <p:cNvSpPr/>
              <p:nvPr/>
            </p:nvSpPr>
            <p:spPr>
              <a:xfrm>
                <a:off x="1509054" y="2196481"/>
                <a:ext cx="18235" cy="27341"/>
              </a:xfrm>
              <a:custGeom>
                <a:rect b="b" l="l" r="r" t="t"/>
                <a:pathLst>
                  <a:path extrusionOk="0" h="27341" w="18235">
                    <a:moveTo>
                      <a:pt x="1757" y="12720"/>
                    </a:moveTo>
                    <a:cubicBezTo>
                      <a:pt x="5091" y="5386"/>
                      <a:pt x="12235" y="-1377"/>
                      <a:pt x="15854" y="242"/>
                    </a:cubicBezTo>
                    <a:cubicBezTo>
                      <a:pt x="18997" y="1671"/>
                      <a:pt x="19093" y="11196"/>
                      <a:pt x="15759" y="18625"/>
                    </a:cubicBezTo>
                    <a:cubicBezTo>
                      <a:pt x="12425" y="25960"/>
                      <a:pt x="7472" y="28436"/>
                      <a:pt x="3852" y="26912"/>
                    </a:cubicBezTo>
                    <a:cubicBezTo>
                      <a:pt x="233" y="25293"/>
                      <a:pt x="-1577" y="20054"/>
                      <a:pt x="1757" y="1272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54" name="Google Shape;954;p15"/>
              <p:cNvSpPr/>
              <p:nvPr/>
            </p:nvSpPr>
            <p:spPr>
              <a:xfrm>
                <a:off x="1492858" y="2307492"/>
                <a:ext cx="16656" cy="31177"/>
              </a:xfrm>
              <a:custGeom>
                <a:rect b="b" l="l" r="r" t="t"/>
                <a:pathLst>
                  <a:path extrusionOk="0" h="31177" w="16656">
                    <a:moveTo>
                      <a:pt x="142" y="18866"/>
                    </a:moveTo>
                    <a:cubicBezTo>
                      <a:pt x="-716" y="10293"/>
                      <a:pt x="2427" y="292"/>
                      <a:pt x="6714" y="7"/>
                    </a:cubicBezTo>
                    <a:cubicBezTo>
                      <a:pt x="10429" y="-279"/>
                      <a:pt x="15667" y="8769"/>
                      <a:pt x="16525" y="17342"/>
                    </a:cubicBezTo>
                    <a:cubicBezTo>
                      <a:pt x="17382" y="25915"/>
                      <a:pt x="13953" y="30772"/>
                      <a:pt x="9762" y="31153"/>
                    </a:cubicBezTo>
                    <a:cubicBezTo>
                      <a:pt x="5476" y="31534"/>
                      <a:pt x="999" y="27439"/>
                      <a:pt x="142" y="18866"/>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55" name="Google Shape;955;p15"/>
              <p:cNvSpPr/>
              <p:nvPr/>
            </p:nvSpPr>
            <p:spPr>
              <a:xfrm>
                <a:off x="1602214" y="2127175"/>
                <a:ext cx="15140" cy="21947"/>
              </a:xfrm>
              <a:custGeom>
                <a:rect b="b" l="l" r="r" t="t"/>
                <a:pathLst>
                  <a:path extrusionOk="0" h="21947" w="15140">
                    <a:moveTo>
                      <a:pt x="1371" y="10113"/>
                    </a:moveTo>
                    <a:cubicBezTo>
                      <a:pt x="4038" y="4207"/>
                      <a:pt x="9943" y="-1127"/>
                      <a:pt x="12991" y="207"/>
                    </a:cubicBezTo>
                    <a:cubicBezTo>
                      <a:pt x="15658" y="1350"/>
                      <a:pt x="15944" y="9160"/>
                      <a:pt x="13277" y="15066"/>
                    </a:cubicBezTo>
                    <a:cubicBezTo>
                      <a:pt x="10610" y="20971"/>
                      <a:pt x="6514" y="22876"/>
                      <a:pt x="3371" y="21543"/>
                    </a:cubicBezTo>
                    <a:cubicBezTo>
                      <a:pt x="228" y="20209"/>
                      <a:pt x="-1296" y="15923"/>
                      <a:pt x="1371" y="10113"/>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56" name="Google Shape;956;p15"/>
              <p:cNvSpPr/>
              <p:nvPr/>
            </p:nvSpPr>
            <p:spPr>
              <a:xfrm>
                <a:off x="1568884" y="2217502"/>
                <a:ext cx="18775" cy="27330"/>
              </a:xfrm>
              <a:custGeom>
                <a:rect b="b" l="l" r="r" t="t"/>
                <a:pathLst>
                  <a:path extrusionOk="0" h="27330" w="18775">
                    <a:moveTo>
                      <a:pt x="1649" y="12559"/>
                    </a:moveTo>
                    <a:cubicBezTo>
                      <a:pt x="4983" y="5225"/>
                      <a:pt x="12317" y="-1443"/>
                      <a:pt x="16127" y="272"/>
                    </a:cubicBezTo>
                    <a:cubicBezTo>
                      <a:pt x="19461" y="1701"/>
                      <a:pt x="19747" y="11416"/>
                      <a:pt x="16413" y="18750"/>
                    </a:cubicBezTo>
                    <a:cubicBezTo>
                      <a:pt x="13079" y="26085"/>
                      <a:pt x="7936" y="28466"/>
                      <a:pt x="4126" y="26847"/>
                    </a:cubicBezTo>
                    <a:cubicBezTo>
                      <a:pt x="316" y="25227"/>
                      <a:pt x="-1589" y="19893"/>
                      <a:pt x="1649" y="1255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57" name="Google Shape;957;p15"/>
              <p:cNvSpPr/>
              <p:nvPr/>
            </p:nvSpPr>
            <p:spPr>
              <a:xfrm>
                <a:off x="1551459" y="2323022"/>
                <a:ext cx="17468" cy="31341"/>
              </a:xfrm>
              <a:custGeom>
                <a:rect b="b" l="l" r="r" t="t"/>
                <a:pathLst>
                  <a:path extrusionOk="0" h="31341" w="17468">
                    <a:moveTo>
                      <a:pt x="24" y="17910"/>
                    </a:moveTo>
                    <a:cubicBezTo>
                      <a:pt x="310" y="9242"/>
                      <a:pt x="4977" y="-188"/>
                      <a:pt x="9549" y="3"/>
                    </a:cubicBezTo>
                    <a:cubicBezTo>
                      <a:pt x="13550" y="193"/>
                      <a:pt x="17741" y="9814"/>
                      <a:pt x="17455" y="18481"/>
                    </a:cubicBezTo>
                    <a:cubicBezTo>
                      <a:pt x="17169" y="27149"/>
                      <a:pt x="12978" y="31435"/>
                      <a:pt x="8406" y="31340"/>
                    </a:cubicBezTo>
                    <a:cubicBezTo>
                      <a:pt x="3834" y="31149"/>
                      <a:pt x="-357" y="26577"/>
                      <a:pt x="24" y="1791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58" name="Google Shape;958;p15"/>
              <p:cNvSpPr/>
              <p:nvPr/>
            </p:nvSpPr>
            <p:spPr>
              <a:xfrm>
                <a:off x="1661846" y="2140763"/>
                <a:ext cx="16277" cy="23103"/>
              </a:xfrm>
              <a:custGeom>
                <a:rect b="b" l="l" r="r" t="t"/>
                <a:pathLst>
                  <a:path extrusionOk="0" h="23103" w="16277">
                    <a:moveTo>
                      <a:pt x="223" y="12145"/>
                    </a:moveTo>
                    <a:cubicBezTo>
                      <a:pt x="1270" y="5763"/>
                      <a:pt x="6319" y="-619"/>
                      <a:pt x="10510" y="48"/>
                    </a:cubicBezTo>
                    <a:cubicBezTo>
                      <a:pt x="14129" y="620"/>
                      <a:pt x="17177" y="8239"/>
                      <a:pt x="16034" y="14621"/>
                    </a:cubicBezTo>
                    <a:cubicBezTo>
                      <a:pt x="14986" y="21003"/>
                      <a:pt x="10795" y="23670"/>
                      <a:pt x="6604" y="23003"/>
                    </a:cubicBezTo>
                    <a:cubicBezTo>
                      <a:pt x="2509" y="22337"/>
                      <a:pt x="-920" y="18431"/>
                      <a:pt x="223" y="12145"/>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59" name="Google Shape;959;p15"/>
              <p:cNvSpPr/>
              <p:nvPr/>
            </p:nvSpPr>
            <p:spPr>
              <a:xfrm>
                <a:off x="1643244" y="2234380"/>
                <a:ext cx="20236" cy="28861"/>
              </a:xfrm>
              <a:custGeom>
                <a:rect b="b" l="l" r="r" t="t"/>
                <a:pathLst>
                  <a:path extrusionOk="0" h="28861" w="20236">
                    <a:moveTo>
                      <a:pt x="250" y="15207"/>
                    </a:moveTo>
                    <a:cubicBezTo>
                      <a:pt x="1584" y="7302"/>
                      <a:pt x="7870" y="-795"/>
                      <a:pt x="13014" y="63"/>
                    </a:cubicBezTo>
                    <a:cubicBezTo>
                      <a:pt x="17490" y="825"/>
                      <a:pt x="21300" y="10254"/>
                      <a:pt x="19967" y="18255"/>
                    </a:cubicBezTo>
                    <a:cubicBezTo>
                      <a:pt x="18633" y="26161"/>
                      <a:pt x="13395" y="29590"/>
                      <a:pt x="8251" y="28733"/>
                    </a:cubicBezTo>
                    <a:cubicBezTo>
                      <a:pt x="3108" y="27971"/>
                      <a:pt x="-1083" y="23113"/>
                      <a:pt x="250" y="15207"/>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60" name="Google Shape;960;p15"/>
              <p:cNvSpPr/>
              <p:nvPr/>
            </p:nvSpPr>
            <p:spPr>
              <a:xfrm>
                <a:off x="1617314" y="2349775"/>
                <a:ext cx="24323" cy="34527"/>
              </a:xfrm>
              <a:custGeom>
                <a:rect b="b" l="l" r="r" t="t"/>
                <a:pathLst>
                  <a:path extrusionOk="0" h="34527" w="24323">
                    <a:moveTo>
                      <a:pt x="463" y="17731"/>
                    </a:moveTo>
                    <a:cubicBezTo>
                      <a:pt x="2463" y="8302"/>
                      <a:pt x="10369" y="-1128"/>
                      <a:pt x="16465" y="110"/>
                    </a:cubicBezTo>
                    <a:cubicBezTo>
                      <a:pt x="21799" y="1253"/>
                      <a:pt x="25800" y="12778"/>
                      <a:pt x="23799" y="22208"/>
                    </a:cubicBezTo>
                    <a:cubicBezTo>
                      <a:pt x="21799" y="31638"/>
                      <a:pt x="15417" y="35543"/>
                      <a:pt x="9321" y="34305"/>
                    </a:cubicBezTo>
                    <a:cubicBezTo>
                      <a:pt x="3225" y="33067"/>
                      <a:pt x="-1537" y="27161"/>
                      <a:pt x="463" y="17731"/>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61" name="Google Shape;961;p15"/>
              <p:cNvSpPr/>
              <p:nvPr/>
            </p:nvSpPr>
            <p:spPr>
              <a:xfrm>
                <a:off x="1719312" y="2144240"/>
                <a:ext cx="16005" cy="23243"/>
              </a:xfrm>
              <a:custGeom>
                <a:rect b="b" l="l" r="r" t="t"/>
                <a:pathLst>
                  <a:path extrusionOk="0" h="23243" w="16005">
                    <a:moveTo>
                      <a:pt x="2" y="13621"/>
                    </a:moveTo>
                    <a:cubicBezTo>
                      <a:pt x="-93" y="7239"/>
                      <a:pt x="3812" y="0"/>
                      <a:pt x="8003" y="0"/>
                    </a:cubicBezTo>
                    <a:cubicBezTo>
                      <a:pt x="11622" y="0"/>
                      <a:pt x="16004" y="7049"/>
                      <a:pt x="16004" y="13430"/>
                    </a:cubicBezTo>
                    <a:cubicBezTo>
                      <a:pt x="16099" y="19812"/>
                      <a:pt x="12384" y="23241"/>
                      <a:pt x="8193" y="23241"/>
                    </a:cubicBezTo>
                    <a:cubicBezTo>
                      <a:pt x="4098" y="23336"/>
                      <a:pt x="97" y="20003"/>
                      <a:pt x="2" y="13621"/>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62" name="Google Shape;962;p15"/>
              <p:cNvSpPr/>
              <p:nvPr/>
            </p:nvSpPr>
            <p:spPr>
              <a:xfrm>
                <a:off x="1714931" y="2238824"/>
                <a:ext cx="20005" cy="29051"/>
              </a:xfrm>
              <a:custGeom>
                <a:rect b="b" l="l" r="r" t="t"/>
                <a:pathLst>
                  <a:path extrusionOk="0" h="29051" w="20005">
                    <a:moveTo>
                      <a:pt x="1" y="16954"/>
                    </a:moveTo>
                    <a:cubicBezTo>
                      <a:pt x="-94" y="8954"/>
                      <a:pt x="4764" y="0"/>
                      <a:pt x="10003" y="0"/>
                    </a:cubicBezTo>
                    <a:cubicBezTo>
                      <a:pt x="14575" y="0"/>
                      <a:pt x="19909" y="8763"/>
                      <a:pt x="20004" y="16764"/>
                    </a:cubicBezTo>
                    <a:cubicBezTo>
                      <a:pt x="20099" y="24765"/>
                      <a:pt x="15527" y="28956"/>
                      <a:pt x="10288" y="29051"/>
                    </a:cubicBezTo>
                    <a:cubicBezTo>
                      <a:pt x="5050" y="29051"/>
                      <a:pt x="97" y="24955"/>
                      <a:pt x="1" y="16954"/>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63" name="Google Shape;963;p15"/>
              <p:cNvSpPr/>
              <p:nvPr/>
            </p:nvSpPr>
            <p:spPr>
              <a:xfrm>
                <a:off x="1687901" y="2358522"/>
                <a:ext cx="19756" cy="29863"/>
              </a:xfrm>
              <a:custGeom>
                <a:rect b="b" l="l" r="r" t="t"/>
                <a:pathLst>
                  <a:path extrusionOk="0" h="29863" w="19756">
                    <a:moveTo>
                      <a:pt x="1504" y="14223"/>
                    </a:moveTo>
                    <a:cubicBezTo>
                      <a:pt x="4648" y="6127"/>
                      <a:pt x="12268" y="-1398"/>
                      <a:pt x="16459" y="221"/>
                    </a:cubicBezTo>
                    <a:cubicBezTo>
                      <a:pt x="20173" y="1650"/>
                      <a:pt x="20935" y="12032"/>
                      <a:pt x="17792" y="20129"/>
                    </a:cubicBezTo>
                    <a:cubicBezTo>
                      <a:pt x="14649" y="28225"/>
                      <a:pt x="9220" y="30987"/>
                      <a:pt x="4933" y="29463"/>
                    </a:cubicBezTo>
                    <a:cubicBezTo>
                      <a:pt x="647" y="27939"/>
                      <a:pt x="-1734" y="22319"/>
                      <a:pt x="1504" y="14223"/>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64" name="Google Shape;964;p15"/>
              <p:cNvSpPr/>
              <p:nvPr/>
            </p:nvSpPr>
            <p:spPr>
              <a:xfrm>
                <a:off x="1771868" y="2144310"/>
                <a:ext cx="12530" cy="22865"/>
              </a:xfrm>
              <a:custGeom>
                <a:rect b="b" l="l" r="r" t="t"/>
                <a:pathLst>
                  <a:path extrusionOk="0" h="22865" w="12530">
                    <a:moveTo>
                      <a:pt x="500" y="14408"/>
                    </a:moveTo>
                    <a:cubicBezTo>
                      <a:pt x="-833" y="8122"/>
                      <a:pt x="595" y="502"/>
                      <a:pt x="3643" y="25"/>
                    </a:cubicBezTo>
                    <a:cubicBezTo>
                      <a:pt x="6310" y="-451"/>
                      <a:pt x="10787" y="5836"/>
                      <a:pt x="12121" y="12122"/>
                    </a:cubicBezTo>
                    <a:cubicBezTo>
                      <a:pt x="13454" y="18409"/>
                      <a:pt x="11359" y="22219"/>
                      <a:pt x="8311" y="22790"/>
                    </a:cubicBezTo>
                    <a:cubicBezTo>
                      <a:pt x="5263" y="23362"/>
                      <a:pt x="1738" y="20695"/>
                      <a:pt x="500" y="14408"/>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65" name="Google Shape;965;p15"/>
              <p:cNvSpPr/>
              <p:nvPr/>
            </p:nvSpPr>
            <p:spPr>
              <a:xfrm>
                <a:off x="1780827" y="2234441"/>
                <a:ext cx="14894" cy="29053"/>
              </a:xfrm>
              <a:custGeom>
                <a:rect b="b" l="l" r="r" t="t"/>
                <a:pathLst>
                  <a:path extrusionOk="0" h="29053" w="14894">
                    <a:moveTo>
                      <a:pt x="18" y="17146"/>
                    </a:moveTo>
                    <a:cubicBezTo>
                      <a:pt x="-268" y="9145"/>
                      <a:pt x="2970" y="96"/>
                      <a:pt x="6876" y="1"/>
                    </a:cubicBezTo>
                    <a:cubicBezTo>
                      <a:pt x="10304" y="-94"/>
                      <a:pt x="14495" y="8574"/>
                      <a:pt x="14877" y="16574"/>
                    </a:cubicBezTo>
                    <a:cubicBezTo>
                      <a:pt x="15162" y="24575"/>
                      <a:pt x="11924" y="28862"/>
                      <a:pt x="8019" y="29052"/>
                    </a:cubicBezTo>
                    <a:cubicBezTo>
                      <a:pt x="4208" y="29147"/>
                      <a:pt x="399" y="25147"/>
                      <a:pt x="18" y="17146"/>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66" name="Google Shape;966;p15"/>
              <p:cNvSpPr/>
              <p:nvPr/>
            </p:nvSpPr>
            <p:spPr>
              <a:xfrm>
                <a:off x="1743251" y="2367044"/>
                <a:ext cx="20995" cy="28227"/>
              </a:xfrm>
              <a:custGeom>
                <a:rect b="b" l="l" r="r" t="t"/>
                <a:pathLst>
                  <a:path extrusionOk="0" h="28227" w="20995">
                    <a:moveTo>
                      <a:pt x="2828" y="12369"/>
                    </a:moveTo>
                    <a:cubicBezTo>
                      <a:pt x="7209" y="4844"/>
                      <a:pt x="15591" y="-1633"/>
                      <a:pt x="19211" y="367"/>
                    </a:cubicBezTo>
                    <a:cubicBezTo>
                      <a:pt x="22354" y="2177"/>
                      <a:pt x="21211" y="12369"/>
                      <a:pt x="16830" y="19893"/>
                    </a:cubicBezTo>
                    <a:cubicBezTo>
                      <a:pt x="12448" y="27418"/>
                      <a:pt x="6924" y="29514"/>
                      <a:pt x="3304" y="27513"/>
                    </a:cubicBezTo>
                    <a:cubicBezTo>
                      <a:pt x="-411" y="25608"/>
                      <a:pt x="-1553" y="19798"/>
                      <a:pt x="2828" y="1236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sp>
        <p:nvSpPr>
          <p:cNvPr id="967" name="Google Shape;967;p15"/>
          <p:cNvSpPr txBox="1"/>
          <p:nvPr>
            <p:ph idx="6" type="subTitle"/>
          </p:nvPr>
        </p:nvSpPr>
        <p:spPr>
          <a:xfrm>
            <a:off x="8214050" y="5313688"/>
            <a:ext cx="2981100" cy="298200"/>
          </a:xfrm>
          <a:prstGeom prst="rect">
            <a:avLst/>
          </a:prstGeom>
        </p:spPr>
        <p:txBody>
          <a:bodyPr anchorCtr="0" anchor="ctr" bIns="121900" lIns="121900" spcFirstLastPara="1" rIns="121900" wrap="square" tIns="121900">
            <a:noAutofit/>
          </a:bodyPr>
          <a:lstStyle>
            <a:lvl1pPr lvl="0" rtl="0" algn="ctr">
              <a:spcBef>
                <a:spcPts val="0"/>
              </a:spcBef>
              <a:spcAft>
                <a:spcPts val="0"/>
              </a:spcAft>
              <a:buClr>
                <a:srgbClr val="000000"/>
              </a:buClr>
              <a:buSzPts val="1900"/>
              <a:buNone/>
              <a:defRPr i="1" sz="1600">
                <a:solidFill>
                  <a:srgbClr val="000000"/>
                </a:solidFill>
              </a:defRPr>
            </a:lvl1pPr>
            <a:lvl2pPr lvl="1" rtl="0">
              <a:spcBef>
                <a:spcPts val="0"/>
              </a:spcBef>
              <a:spcAft>
                <a:spcPts val="0"/>
              </a:spcAft>
              <a:buClr>
                <a:srgbClr val="000000"/>
              </a:buClr>
              <a:buSzPts val="1900"/>
              <a:buNone/>
              <a:defRPr i="1">
                <a:solidFill>
                  <a:srgbClr val="000000"/>
                </a:solidFill>
              </a:defRPr>
            </a:lvl2pPr>
            <a:lvl3pPr lvl="2" rtl="0">
              <a:spcBef>
                <a:spcPts val="2100"/>
              </a:spcBef>
              <a:spcAft>
                <a:spcPts val="0"/>
              </a:spcAft>
              <a:buClr>
                <a:srgbClr val="000000"/>
              </a:buClr>
              <a:buSzPts val="1900"/>
              <a:buNone/>
              <a:defRPr i="1">
                <a:solidFill>
                  <a:srgbClr val="000000"/>
                </a:solidFill>
              </a:defRPr>
            </a:lvl3pPr>
            <a:lvl4pPr lvl="3" rtl="0">
              <a:spcBef>
                <a:spcPts val="2100"/>
              </a:spcBef>
              <a:spcAft>
                <a:spcPts val="0"/>
              </a:spcAft>
              <a:buClr>
                <a:srgbClr val="000000"/>
              </a:buClr>
              <a:buSzPts val="1900"/>
              <a:buNone/>
              <a:defRPr i="1">
                <a:solidFill>
                  <a:srgbClr val="000000"/>
                </a:solidFill>
              </a:defRPr>
            </a:lvl4pPr>
            <a:lvl5pPr lvl="4" rtl="0">
              <a:spcBef>
                <a:spcPts val="2100"/>
              </a:spcBef>
              <a:spcAft>
                <a:spcPts val="0"/>
              </a:spcAft>
              <a:buClr>
                <a:srgbClr val="000000"/>
              </a:buClr>
              <a:buSzPts val="1900"/>
              <a:buNone/>
              <a:defRPr i="1">
                <a:solidFill>
                  <a:srgbClr val="000000"/>
                </a:solidFill>
              </a:defRPr>
            </a:lvl5pPr>
            <a:lvl6pPr lvl="5" rtl="0">
              <a:spcBef>
                <a:spcPts val="2100"/>
              </a:spcBef>
              <a:spcAft>
                <a:spcPts val="0"/>
              </a:spcAft>
              <a:buClr>
                <a:srgbClr val="000000"/>
              </a:buClr>
              <a:buSzPts val="1900"/>
              <a:buNone/>
              <a:defRPr i="1">
                <a:solidFill>
                  <a:srgbClr val="000000"/>
                </a:solidFill>
              </a:defRPr>
            </a:lvl6pPr>
            <a:lvl7pPr lvl="6" rtl="0">
              <a:spcBef>
                <a:spcPts val="2100"/>
              </a:spcBef>
              <a:spcAft>
                <a:spcPts val="0"/>
              </a:spcAft>
              <a:buClr>
                <a:srgbClr val="000000"/>
              </a:buClr>
              <a:buSzPts val="1900"/>
              <a:buNone/>
              <a:defRPr i="1">
                <a:solidFill>
                  <a:srgbClr val="000000"/>
                </a:solidFill>
              </a:defRPr>
            </a:lvl7pPr>
            <a:lvl8pPr lvl="7" rtl="0">
              <a:spcBef>
                <a:spcPts val="2100"/>
              </a:spcBef>
              <a:spcAft>
                <a:spcPts val="0"/>
              </a:spcAft>
              <a:buClr>
                <a:srgbClr val="000000"/>
              </a:buClr>
              <a:buSzPts val="1900"/>
              <a:buNone/>
              <a:defRPr i="1">
                <a:solidFill>
                  <a:srgbClr val="000000"/>
                </a:solidFill>
              </a:defRPr>
            </a:lvl8pPr>
            <a:lvl9pPr lvl="8" rtl="0">
              <a:spcBef>
                <a:spcPts val="2100"/>
              </a:spcBef>
              <a:spcAft>
                <a:spcPts val="2100"/>
              </a:spcAft>
              <a:buClr>
                <a:srgbClr val="000000"/>
              </a:buClr>
              <a:buSzPts val="1900"/>
              <a:buNone/>
              <a:defRPr i="1">
                <a:solidFill>
                  <a:srgbClr val="000000"/>
                </a:solidFill>
              </a:defRPr>
            </a:lvl9pPr>
          </a:lstStyle>
          <a:p/>
        </p:txBody>
      </p:sp>
      <p:sp>
        <p:nvSpPr>
          <p:cNvPr id="968" name="Google Shape;968;p15"/>
          <p:cNvSpPr txBox="1"/>
          <p:nvPr>
            <p:ph idx="7" type="subTitle"/>
          </p:nvPr>
        </p:nvSpPr>
        <p:spPr>
          <a:xfrm>
            <a:off x="996875" y="5015488"/>
            <a:ext cx="2981100" cy="298200"/>
          </a:xfrm>
          <a:prstGeom prst="rect">
            <a:avLst/>
          </a:prstGeom>
        </p:spPr>
        <p:txBody>
          <a:bodyPr anchorCtr="0" anchor="ctr" bIns="121900" lIns="121900" spcFirstLastPara="1" rIns="121900" wrap="square" tIns="121900">
            <a:noAutofit/>
          </a:bodyPr>
          <a:lstStyle>
            <a:lvl1pPr lvl="0" rtl="0" algn="ctr">
              <a:spcBef>
                <a:spcPts val="0"/>
              </a:spcBef>
              <a:spcAft>
                <a:spcPts val="0"/>
              </a:spcAft>
              <a:buClr>
                <a:srgbClr val="000000"/>
              </a:buClr>
              <a:buSzPts val="1900"/>
              <a:buNone/>
              <a:defRPr i="1">
                <a:solidFill>
                  <a:srgbClr val="000000"/>
                </a:solidFill>
              </a:defRPr>
            </a:lvl1pPr>
            <a:lvl2pPr lvl="1" rtl="0">
              <a:spcBef>
                <a:spcPts val="0"/>
              </a:spcBef>
              <a:spcAft>
                <a:spcPts val="0"/>
              </a:spcAft>
              <a:buClr>
                <a:srgbClr val="000000"/>
              </a:buClr>
              <a:buSzPts val="1900"/>
              <a:buNone/>
              <a:defRPr i="1">
                <a:solidFill>
                  <a:srgbClr val="000000"/>
                </a:solidFill>
              </a:defRPr>
            </a:lvl2pPr>
            <a:lvl3pPr lvl="2" rtl="0">
              <a:spcBef>
                <a:spcPts val="2100"/>
              </a:spcBef>
              <a:spcAft>
                <a:spcPts val="0"/>
              </a:spcAft>
              <a:buClr>
                <a:srgbClr val="000000"/>
              </a:buClr>
              <a:buSzPts val="1900"/>
              <a:buNone/>
              <a:defRPr i="1">
                <a:solidFill>
                  <a:srgbClr val="000000"/>
                </a:solidFill>
              </a:defRPr>
            </a:lvl3pPr>
            <a:lvl4pPr lvl="3" rtl="0">
              <a:spcBef>
                <a:spcPts val="2100"/>
              </a:spcBef>
              <a:spcAft>
                <a:spcPts val="0"/>
              </a:spcAft>
              <a:buClr>
                <a:srgbClr val="000000"/>
              </a:buClr>
              <a:buSzPts val="1900"/>
              <a:buNone/>
              <a:defRPr i="1">
                <a:solidFill>
                  <a:srgbClr val="000000"/>
                </a:solidFill>
              </a:defRPr>
            </a:lvl4pPr>
            <a:lvl5pPr lvl="4" rtl="0">
              <a:spcBef>
                <a:spcPts val="2100"/>
              </a:spcBef>
              <a:spcAft>
                <a:spcPts val="0"/>
              </a:spcAft>
              <a:buClr>
                <a:srgbClr val="000000"/>
              </a:buClr>
              <a:buSzPts val="1900"/>
              <a:buNone/>
              <a:defRPr i="1">
                <a:solidFill>
                  <a:srgbClr val="000000"/>
                </a:solidFill>
              </a:defRPr>
            </a:lvl5pPr>
            <a:lvl6pPr lvl="5" rtl="0">
              <a:spcBef>
                <a:spcPts val="2100"/>
              </a:spcBef>
              <a:spcAft>
                <a:spcPts val="0"/>
              </a:spcAft>
              <a:buClr>
                <a:srgbClr val="000000"/>
              </a:buClr>
              <a:buSzPts val="1900"/>
              <a:buNone/>
              <a:defRPr i="1">
                <a:solidFill>
                  <a:srgbClr val="000000"/>
                </a:solidFill>
              </a:defRPr>
            </a:lvl6pPr>
            <a:lvl7pPr lvl="6" rtl="0">
              <a:spcBef>
                <a:spcPts val="2100"/>
              </a:spcBef>
              <a:spcAft>
                <a:spcPts val="0"/>
              </a:spcAft>
              <a:buClr>
                <a:srgbClr val="000000"/>
              </a:buClr>
              <a:buSzPts val="1900"/>
              <a:buNone/>
              <a:defRPr i="1">
                <a:solidFill>
                  <a:srgbClr val="000000"/>
                </a:solidFill>
              </a:defRPr>
            </a:lvl7pPr>
            <a:lvl8pPr lvl="7" rtl="0">
              <a:spcBef>
                <a:spcPts val="2100"/>
              </a:spcBef>
              <a:spcAft>
                <a:spcPts val="0"/>
              </a:spcAft>
              <a:buClr>
                <a:srgbClr val="000000"/>
              </a:buClr>
              <a:buSzPts val="1900"/>
              <a:buNone/>
              <a:defRPr i="1">
                <a:solidFill>
                  <a:srgbClr val="000000"/>
                </a:solidFill>
              </a:defRPr>
            </a:lvl8pPr>
            <a:lvl9pPr lvl="8" rtl="0">
              <a:spcBef>
                <a:spcPts val="2100"/>
              </a:spcBef>
              <a:spcAft>
                <a:spcPts val="2100"/>
              </a:spcAft>
              <a:buClr>
                <a:srgbClr val="000000"/>
              </a:buClr>
              <a:buSzPts val="1900"/>
              <a:buNone/>
              <a:defRPr i="1">
                <a:solidFill>
                  <a:srgbClr val="000000"/>
                </a:solidFill>
              </a:defRPr>
            </a:lvl9pPr>
          </a:lstStyle>
          <a:p/>
        </p:txBody>
      </p:sp>
      <p:sp>
        <p:nvSpPr>
          <p:cNvPr id="969" name="Google Shape;969;p15"/>
          <p:cNvSpPr txBox="1"/>
          <p:nvPr>
            <p:ph idx="8" type="subTitle"/>
          </p:nvPr>
        </p:nvSpPr>
        <p:spPr>
          <a:xfrm>
            <a:off x="8214050" y="5015488"/>
            <a:ext cx="2981100" cy="298200"/>
          </a:xfrm>
          <a:prstGeom prst="rect">
            <a:avLst/>
          </a:prstGeom>
        </p:spPr>
        <p:txBody>
          <a:bodyPr anchorCtr="0" anchor="ctr" bIns="121900" lIns="121900" spcFirstLastPara="1" rIns="121900" wrap="square" tIns="121900">
            <a:noAutofit/>
          </a:bodyPr>
          <a:lstStyle>
            <a:lvl1pPr lvl="0" rtl="0" algn="ctr">
              <a:spcBef>
                <a:spcPts val="0"/>
              </a:spcBef>
              <a:spcAft>
                <a:spcPts val="0"/>
              </a:spcAft>
              <a:buClr>
                <a:srgbClr val="000000"/>
              </a:buClr>
              <a:buSzPts val="1900"/>
              <a:buNone/>
              <a:defRPr i="1">
                <a:solidFill>
                  <a:srgbClr val="000000"/>
                </a:solidFill>
              </a:defRPr>
            </a:lvl1pPr>
            <a:lvl2pPr lvl="1" rtl="0">
              <a:spcBef>
                <a:spcPts val="0"/>
              </a:spcBef>
              <a:spcAft>
                <a:spcPts val="0"/>
              </a:spcAft>
              <a:buClr>
                <a:srgbClr val="000000"/>
              </a:buClr>
              <a:buSzPts val="1900"/>
              <a:buNone/>
              <a:defRPr i="1">
                <a:solidFill>
                  <a:srgbClr val="000000"/>
                </a:solidFill>
              </a:defRPr>
            </a:lvl2pPr>
            <a:lvl3pPr lvl="2" rtl="0">
              <a:spcBef>
                <a:spcPts val="2100"/>
              </a:spcBef>
              <a:spcAft>
                <a:spcPts val="0"/>
              </a:spcAft>
              <a:buClr>
                <a:srgbClr val="000000"/>
              </a:buClr>
              <a:buSzPts val="1900"/>
              <a:buNone/>
              <a:defRPr i="1">
                <a:solidFill>
                  <a:srgbClr val="000000"/>
                </a:solidFill>
              </a:defRPr>
            </a:lvl3pPr>
            <a:lvl4pPr lvl="3" rtl="0">
              <a:spcBef>
                <a:spcPts val="2100"/>
              </a:spcBef>
              <a:spcAft>
                <a:spcPts val="0"/>
              </a:spcAft>
              <a:buClr>
                <a:srgbClr val="000000"/>
              </a:buClr>
              <a:buSzPts val="1900"/>
              <a:buNone/>
              <a:defRPr i="1">
                <a:solidFill>
                  <a:srgbClr val="000000"/>
                </a:solidFill>
              </a:defRPr>
            </a:lvl4pPr>
            <a:lvl5pPr lvl="4" rtl="0">
              <a:spcBef>
                <a:spcPts val="2100"/>
              </a:spcBef>
              <a:spcAft>
                <a:spcPts val="0"/>
              </a:spcAft>
              <a:buClr>
                <a:srgbClr val="000000"/>
              </a:buClr>
              <a:buSzPts val="1900"/>
              <a:buNone/>
              <a:defRPr i="1">
                <a:solidFill>
                  <a:srgbClr val="000000"/>
                </a:solidFill>
              </a:defRPr>
            </a:lvl5pPr>
            <a:lvl6pPr lvl="5" rtl="0">
              <a:spcBef>
                <a:spcPts val="2100"/>
              </a:spcBef>
              <a:spcAft>
                <a:spcPts val="0"/>
              </a:spcAft>
              <a:buClr>
                <a:srgbClr val="000000"/>
              </a:buClr>
              <a:buSzPts val="1900"/>
              <a:buNone/>
              <a:defRPr i="1">
                <a:solidFill>
                  <a:srgbClr val="000000"/>
                </a:solidFill>
              </a:defRPr>
            </a:lvl6pPr>
            <a:lvl7pPr lvl="6" rtl="0">
              <a:spcBef>
                <a:spcPts val="2100"/>
              </a:spcBef>
              <a:spcAft>
                <a:spcPts val="0"/>
              </a:spcAft>
              <a:buClr>
                <a:srgbClr val="000000"/>
              </a:buClr>
              <a:buSzPts val="1900"/>
              <a:buNone/>
              <a:defRPr i="1">
                <a:solidFill>
                  <a:srgbClr val="000000"/>
                </a:solidFill>
              </a:defRPr>
            </a:lvl7pPr>
            <a:lvl8pPr lvl="7" rtl="0">
              <a:spcBef>
                <a:spcPts val="2100"/>
              </a:spcBef>
              <a:spcAft>
                <a:spcPts val="0"/>
              </a:spcAft>
              <a:buClr>
                <a:srgbClr val="000000"/>
              </a:buClr>
              <a:buSzPts val="1900"/>
              <a:buNone/>
              <a:defRPr i="1">
                <a:solidFill>
                  <a:srgbClr val="000000"/>
                </a:solidFill>
              </a:defRPr>
            </a:lvl8pPr>
            <a:lvl9pPr lvl="8" rtl="0">
              <a:spcBef>
                <a:spcPts val="2100"/>
              </a:spcBef>
              <a:spcAft>
                <a:spcPts val="2100"/>
              </a:spcAft>
              <a:buClr>
                <a:srgbClr val="000000"/>
              </a:buClr>
              <a:buSzPts val="1900"/>
              <a:buNone/>
              <a:defRPr i="1">
                <a:solidFill>
                  <a:srgbClr val="000000"/>
                </a:solidFill>
              </a:defRPr>
            </a:lvl9pPr>
          </a:lstStyle>
          <a:p/>
        </p:txBody>
      </p:sp>
      <p:grpSp>
        <p:nvGrpSpPr>
          <p:cNvPr id="970" name="Google Shape;970;p15"/>
          <p:cNvGrpSpPr/>
          <p:nvPr/>
        </p:nvGrpSpPr>
        <p:grpSpPr>
          <a:xfrm>
            <a:off x="0" y="5510593"/>
            <a:ext cx="12203281" cy="1347401"/>
            <a:chOff x="0" y="5510593"/>
            <a:chExt cx="12203281" cy="1347401"/>
          </a:xfrm>
        </p:grpSpPr>
        <p:sp>
          <p:nvSpPr>
            <p:cNvPr id="971" name="Google Shape;971;p15"/>
            <p:cNvSpPr/>
            <p:nvPr/>
          </p:nvSpPr>
          <p:spPr>
            <a:xfrm>
              <a:off x="0" y="5511042"/>
              <a:ext cx="4335317" cy="1346952"/>
            </a:xfrm>
            <a:custGeom>
              <a:rect b="b" l="l" r="r" t="t"/>
              <a:pathLst>
                <a:path extrusionOk="0" h="287964" w="926845">
                  <a:moveTo>
                    <a:pt x="924311" y="287773"/>
                  </a:moveTo>
                  <a:cubicBezTo>
                    <a:pt x="924311" y="287773"/>
                    <a:pt x="931646" y="275677"/>
                    <a:pt x="921359" y="252626"/>
                  </a:cubicBezTo>
                  <a:cubicBezTo>
                    <a:pt x="911072" y="229576"/>
                    <a:pt x="885545" y="232052"/>
                    <a:pt x="885545" y="232052"/>
                  </a:cubicBezTo>
                  <a:cubicBezTo>
                    <a:pt x="885545" y="232052"/>
                    <a:pt x="897832" y="200620"/>
                    <a:pt x="888021" y="177664"/>
                  </a:cubicBezTo>
                  <a:cubicBezTo>
                    <a:pt x="872210" y="140803"/>
                    <a:pt x="839444" y="146327"/>
                    <a:pt x="839444" y="146327"/>
                  </a:cubicBezTo>
                  <a:cubicBezTo>
                    <a:pt x="839444" y="146327"/>
                    <a:pt x="850493" y="85653"/>
                    <a:pt x="796391" y="72508"/>
                  </a:cubicBezTo>
                  <a:cubicBezTo>
                    <a:pt x="742098" y="59269"/>
                    <a:pt x="725239" y="124324"/>
                    <a:pt x="725239" y="124324"/>
                  </a:cubicBezTo>
                  <a:cubicBezTo>
                    <a:pt x="725239" y="124324"/>
                    <a:pt x="720762" y="110418"/>
                    <a:pt x="708665" y="106418"/>
                  </a:cubicBezTo>
                  <a:cubicBezTo>
                    <a:pt x="696283" y="102417"/>
                    <a:pt x="683996" y="111656"/>
                    <a:pt x="683996" y="111656"/>
                  </a:cubicBezTo>
                  <a:cubicBezTo>
                    <a:pt x="683996" y="111656"/>
                    <a:pt x="680757" y="95464"/>
                    <a:pt x="668851" y="86796"/>
                  </a:cubicBezTo>
                  <a:cubicBezTo>
                    <a:pt x="656373" y="77747"/>
                    <a:pt x="637704" y="77176"/>
                    <a:pt x="637704" y="77176"/>
                  </a:cubicBezTo>
                  <a:cubicBezTo>
                    <a:pt x="637704" y="77176"/>
                    <a:pt x="639514" y="42505"/>
                    <a:pt x="613606" y="23645"/>
                  </a:cubicBezTo>
                  <a:cubicBezTo>
                    <a:pt x="571505" y="-6930"/>
                    <a:pt x="539787" y="22883"/>
                    <a:pt x="539787" y="22883"/>
                  </a:cubicBezTo>
                  <a:cubicBezTo>
                    <a:pt x="539787" y="22883"/>
                    <a:pt x="517308" y="10596"/>
                    <a:pt x="501592" y="16216"/>
                  </a:cubicBezTo>
                  <a:cubicBezTo>
                    <a:pt x="485876" y="21836"/>
                    <a:pt x="474160" y="43933"/>
                    <a:pt x="474160" y="43933"/>
                  </a:cubicBezTo>
                  <a:cubicBezTo>
                    <a:pt x="474160" y="43933"/>
                    <a:pt x="461587" y="26122"/>
                    <a:pt x="446918" y="24407"/>
                  </a:cubicBezTo>
                  <a:cubicBezTo>
                    <a:pt x="432250" y="22693"/>
                    <a:pt x="418343" y="34789"/>
                    <a:pt x="418343" y="34789"/>
                  </a:cubicBezTo>
                  <a:cubicBezTo>
                    <a:pt x="418343" y="34789"/>
                    <a:pt x="398912" y="-2358"/>
                    <a:pt x="354335" y="119"/>
                  </a:cubicBezTo>
                  <a:cubicBezTo>
                    <a:pt x="309854" y="2595"/>
                    <a:pt x="285851" y="40600"/>
                    <a:pt x="285851" y="40600"/>
                  </a:cubicBezTo>
                  <a:cubicBezTo>
                    <a:pt x="285851" y="40600"/>
                    <a:pt x="268229" y="27265"/>
                    <a:pt x="248513" y="28598"/>
                  </a:cubicBezTo>
                  <a:cubicBezTo>
                    <a:pt x="228796" y="29837"/>
                    <a:pt x="213842" y="41933"/>
                    <a:pt x="213842" y="41933"/>
                  </a:cubicBezTo>
                  <a:cubicBezTo>
                    <a:pt x="213842" y="41933"/>
                    <a:pt x="188124" y="-5978"/>
                    <a:pt x="134308" y="7357"/>
                  </a:cubicBezTo>
                  <a:cubicBezTo>
                    <a:pt x="80492" y="20693"/>
                    <a:pt x="86397" y="75080"/>
                    <a:pt x="86397" y="75080"/>
                  </a:cubicBezTo>
                  <a:cubicBezTo>
                    <a:pt x="86397" y="75080"/>
                    <a:pt x="58298" y="45553"/>
                    <a:pt x="23246" y="63079"/>
                  </a:cubicBezTo>
                  <a:cubicBezTo>
                    <a:pt x="-2852" y="76128"/>
                    <a:pt x="101" y="114514"/>
                    <a:pt x="101" y="114514"/>
                  </a:cubicBezTo>
                  <a:lnTo>
                    <a:pt x="101" y="287964"/>
                  </a:lnTo>
                  <a:lnTo>
                    <a:pt x="924311" y="287964"/>
                  </a:lnTo>
                  <a:close/>
                </a:path>
              </a:pathLst>
            </a:custGeom>
            <a:solidFill>
              <a:schemeClr val="accent1"/>
            </a:solidFill>
            <a:ln>
              <a:noFill/>
            </a:ln>
            <a:effectLst>
              <a:outerShdw blurRad="142875"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72" name="Google Shape;972;p15"/>
            <p:cNvSpPr/>
            <p:nvPr/>
          </p:nvSpPr>
          <p:spPr>
            <a:xfrm>
              <a:off x="3785596" y="5510593"/>
              <a:ext cx="8417685" cy="1346952"/>
            </a:xfrm>
            <a:custGeom>
              <a:rect b="b" l="l" r="r" t="t"/>
              <a:pathLst>
                <a:path extrusionOk="0" h="287964" w="1799612">
                  <a:moveTo>
                    <a:pt x="1445373" y="119"/>
                  </a:moveTo>
                  <a:cubicBezTo>
                    <a:pt x="1400891" y="-2358"/>
                    <a:pt x="1381365" y="34695"/>
                    <a:pt x="1381365" y="34695"/>
                  </a:cubicBezTo>
                  <a:cubicBezTo>
                    <a:pt x="1381365" y="34695"/>
                    <a:pt x="1367363" y="22693"/>
                    <a:pt x="1352790" y="24312"/>
                  </a:cubicBezTo>
                  <a:cubicBezTo>
                    <a:pt x="1338216" y="25932"/>
                    <a:pt x="1325644" y="43839"/>
                    <a:pt x="1325644" y="43839"/>
                  </a:cubicBezTo>
                  <a:cubicBezTo>
                    <a:pt x="1325644" y="43839"/>
                    <a:pt x="1313928" y="21740"/>
                    <a:pt x="1298116" y="16121"/>
                  </a:cubicBezTo>
                  <a:cubicBezTo>
                    <a:pt x="1282400" y="10501"/>
                    <a:pt x="1259921" y="22788"/>
                    <a:pt x="1259921" y="22788"/>
                  </a:cubicBezTo>
                  <a:cubicBezTo>
                    <a:pt x="1259921" y="22788"/>
                    <a:pt x="1228107" y="-7025"/>
                    <a:pt x="1186007" y="23550"/>
                  </a:cubicBezTo>
                  <a:cubicBezTo>
                    <a:pt x="1160004" y="42410"/>
                    <a:pt x="1161909" y="77081"/>
                    <a:pt x="1161909" y="77081"/>
                  </a:cubicBezTo>
                  <a:cubicBezTo>
                    <a:pt x="1161909" y="77081"/>
                    <a:pt x="1143240" y="77557"/>
                    <a:pt x="1130762" y="86701"/>
                  </a:cubicBezTo>
                  <a:cubicBezTo>
                    <a:pt x="1118856" y="95369"/>
                    <a:pt x="1115617" y="111561"/>
                    <a:pt x="1115617" y="111561"/>
                  </a:cubicBezTo>
                  <a:cubicBezTo>
                    <a:pt x="1115617" y="111561"/>
                    <a:pt x="1103330" y="102322"/>
                    <a:pt x="1090947" y="106418"/>
                  </a:cubicBezTo>
                  <a:cubicBezTo>
                    <a:pt x="1078851" y="110323"/>
                    <a:pt x="1074279" y="124325"/>
                    <a:pt x="1074279" y="124325"/>
                  </a:cubicBezTo>
                  <a:cubicBezTo>
                    <a:pt x="1074279" y="124325"/>
                    <a:pt x="1057515" y="59269"/>
                    <a:pt x="1003222" y="72509"/>
                  </a:cubicBezTo>
                  <a:cubicBezTo>
                    <a:pt x="949120" y="85749"/>
                    <a:pt x="960169" y="146423"/>
                    <a:pt x="960169" y="146423"/>
                  </a:cubicBezTo>
                  <a:cubicBezTo>
                    <a:pt x="960169" y="146423"/>
                    <a:pt x="935880" y="142422"/>
                    <a:pt x="919021" y="164997"/>
                  </a:cubicBezTo>
                  <a:lnTo>
                    <a:pt x="919021" y="128802"/>
                  </a:lnTo>
                  <a:cubicBezTo>
                    <a:pt x="919021" y="128802"/>
                    <a:pt x="921783" y="65937"/>
                    <a:pt x="873587" y="34790"/>
                  </a:cubicBezTo>
                  <a:cubicBezTo>
                    <a:pt x="821962" y="1357"/>
                    <a:pt x="760239" y="47458"/>
                    <a:pt x="760239" y="47458"/>
                  </a:cubicBezTo>
                  <a:cubicBezTo>
                    <a:pt x="760239" y="47458"/>
                    <a:pt x="744618" y="1643"/>
                    <a:pt x="698422" y="13740"/>
                  </a:cubicBezTo>
                  <a:cubicBezTo>
                    <a:pt x="654512" y="25265"/>
                    <a:pt x="656322" y="70413"/>
                    <a:pt x="656322" y="70413"/>
                  </a:cubicBezTo>
                  <a:cubicBezTo>
                    <a:pt x="656322" y="70413"/>
                    <a:pt x="640510" y="67270"/>
                    <a:pt x="626413" y="78605"/>
                  </a:cubicBezTo>
                  <a:cubicBezTo>
                    <a:pt x="610221" y="91559"/>
                    <a:pt x="608125" y="111276"/>
                    <a:pt x="608125" y="111276"/>
                  </a:cubicBezTo>
                  <a:cubicBezTo>
                    <a:pt x="608125" y="111276"/>
                    <a:pt x="603744" y="101751"/>
                    <a:pt x="595552" y="98798"/>
                  </a:cubicBezTo>
                  <a:cubicBezTo>
                    <a:pt x="585075" y="95083"/>
                    <a:pt x="573930" y="98607"/>
                    <a:pt x="573930" y="98607"/>
                  </a:cubicBezTo>
                  <a:cubicBezTo>
                    <a:pt x="573930" y="98607"/>
                    <a:pt x="569930" y="50315"/>
                    <a:pt x="533163" y="33742"/>
                  </a:cubicBezTo>
                  <a:cubicBezTo>
                    <a:pt x="488015" y="13454"/>
                    <a:pt x="458297" y="53935"/>
                    <a:pt x="458202" y="53935"/>
                  </a:cubicBezTo>
                  <a:cubicBezTo>
                    <a:pt x="458202" y="53935"/>
                    <a:pt x="450772" y="44791"/>
                    <a:pt x="444200" y="42600"/>
                  </a:cubicBezTo>
                  <a:cubicBezTo>
                    <a:pt x="436104" y="39933"/>
                    <a:pt x="424579" y="44505"/>
                    <a:pt x="424579" y="44505"/>
                  </a:cubicBezTo>
                  <a:cubicBezTo>
                    <a:pt x="424579" y="44505"/>
                    <a:pt x="398099" y="500"/>
                    <a:pt x="352379" y="4977"/>
                  </a:cubicBezTo>
                  <a:cubicBezTo>
                    <a:pt x="297229" y="10406"/>
                    <a:pt x="285133" y="62793"/>
                    <a:pt x="285133" y="62793"/>
                  </a:cubicBezTo>
                  <a:cubicBezTo>
                    <a:pt x="285133" y="62793"/>
                    <a:pt x="273131" y="52411"/>
                    <a:pt x="257700" y="57936"/>
                  </a:cubicBezTo>
                  <a:cubicBezTo>
                    <a:pt x="242556" y="63365"/>
                    <a:pt x="237412" y="80986"/>
                    <a:pt x="237412" y="80986"/>
                  </a:cubicBezTo>
                  <a:cubicBezTo>
                    <a:pt x="237412" y="80986"/>
                    <a:pt x="209885" y="57650"/>
                    <a:pt x="177214" y="68413"/>
                  </a:cubicBezTo>
                  <a:cubicBezTo>
                    <a:pt x="144543" y="79176"/>
                    <a:pt x="138066" y="114705"/>
                    <a:pt x="138066" y="114705"/>
                  </a:cubicBezTo>
                  <a:cubicBezTo>
                    <a:pt x="138066" y="114705"/>
                    <a:pt x="107015" y="103084"/>
                    <a:pt x="82536" y="125849"/>
                  </a:cubicBezTo>
                  <a:cubicBezTo>
                    <a:pt x="58056" y="148614"/>
                    <a:pt x="72820" y="182904"/>
                    <a:pt x="72820" y="182904"/>
                  </a:cubicBezTo>
                  <a:cubicBezTo>
                    <a:pt x="72820" y="182904"/>
                    <a:pt x="28720" y="175665"/>
                    <a:pt x="14908" y="201001"/>
                  </a:cubicBezTo>
                  <a:cubicBezTo>
                    <a:pt x="-237" y="228624"/>
                    <a:pt x="14908" y="257770"/>
                    <a:pt x="14908" y="257770"/>
                  </a:cubicBezTo>
                  <a:cubicBezTo>
                    <a:pt x="14908" y="257770"/>
                    <a:pt x="3288" y="261771"/>
                    <a:pt x="716" y="269772"/>
                  </a:cubicBezTo>
                  <a:cubicBezTo>
                    <a:pt x="-2713" y="280440"/>
                    <a:pt x="7288" y="287964"/>
                    <a:pt x="7288" y="287964"/>
                  </a:cubicBezTo>
                  <a:lnTo>
                    <a:pt x="875206" y="287964"/>
                  </a:lnTo>
                  <a:lnTo>
                    <a:pt x="918926" y="287964"/>
                  </a:lnTo>
                  <a:lnTo>
                    <a:pt x="1799512" y="287964"/>
                  </a:lnTo>
                  <a:lnTo>
                    <a:pt x="1799512" y="114419"/>
                  </a:lnTo>
                  <a:cubicBezTo>
                    <a:pt x="1799512" y="114419"/>
                    <a:pt x="1802465" y="76033"/>
                    <a:pt x="1776366" y="62984"/>
                  </a:cubicBezTo>
                  <a:cubicBezTo>
                    <a:pt x="1741314" y="45458"/>
                    <a:pt x="1713216" y="74985"/>
                    <a:pt x="1713216" y="74985"/>
                  </a:cubicBezTo>
                  <a:cubicBezTo>
                    <a:pt x="1713216" y="74985"/>
                    <a:pt x="1719121" y="20502"/>
                    <a:pt x="1665305" y="7167"/>
                  </a:cubicBezTo>
                  <a:cubicBezTo>
                    <a:pt x="1611489" y="-6168"/>
                    <a:pt x="1585771" y="41743"/>
                    <a:pt x="1585771" y="41743"/>
                  </a:cubicBezTo>
                  <a:cubicBezTo>
                    <a:pt x="1585771" y="41743"/>
                    <a:pt x="1570722" y="29646"/>
                    <a:pt x="1551100" y="28313"/>
                  </a:cubicBezTo>
                  <a:cubicBezTo>
                    <a:pt x="1531383" y="27074"/>
                    <a:pt x="1513762" y="40314"/>
                    <a:pt x="1513762" y="40314"/>
                  </a:cubicBezTo>
                  <a:cubicBezTo>
                    <a:pt x="1513857" y="40505"/>
                    <a:pt x="1489950" y="2595"/>
                    <a:pt x="1445373" y="119"/>
                  </a:cubicBezTo>
                  <a:close/>
                </a:path>
              </a:pathLst>
            </a:custGeom>
            <a:solidFill>
              <a:schemeClr val="accent1"/>
            </a:solidFill>
            <a:ln>
              <a:noFill/>
            </a:ln>
            <a:effectLst>
              <a:outerShdw blurRad="142875"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73" name="Google Shape;973;p15"/>
            <p:cNvSpPr/>
            <p:nvPr/>
          </p:nvSpPr>
          <p:spPr>
            <a:xfrm>
              <a:off x="1361" y="5713040"/>
              <a:ext cx="12190641" cy="1144051"/>
            </a:xfrm>
            <a:custGeom>
              <a:rect b="b" l="l" r="r" t="t"/>
              <a:pathLst>
                <a:path extrusionOk="0" h="244586" w="2606230">
                  <a:moveTo>
                    <a:pt x="451009" y="271"/>
                  </a:moveTo>
                  <a:cubicBezTo>
                    <a:pt x="378904" y="-4111"/>
                    <a:pt x="378714" y="75137"/>
                    <a:pt x="378714" y="75137"/>
                  </a:cubicBezTo>
                  <a:cubicBezTo>
                    <a:pt x="378714" y="75137"/>
                    <a:pt x="372618" y="70470"/>
                    <a:pt x="367951" y="70470"/>
                  </a:cubicBezTo>
                  <a:cubicBezTo>
                    <a:pt x="363283" y="70470"/>
                    <a:pt x="355759" y="73232"/>
                    <a:pt x="355759" y="73232"/>
                  </a:cubicBezTo>
                  <a:cubicBezTo>
                    <a:pt x="355759" y="73232"/>
                    <a:pt x="355473" y="48562"/>
                    <a:pt x="335756" y="35608"/>
                  </a:cubicBezTo>
                  <a:cubicBezTo>
                    <a:pt x="315944" y="22654"/>
                    <a:pt x="284036" y="40656"/>
                    <a:pt x="284036" y="40656"/>
                  </a:cubicBezTo>
                  <a:cubicBezTo>
                    <a:pt x="284036" y="40656"/>
                    <a:pt x="258223" y="10843"/>
                    <a:pt x="219742" y="13415"/>
                  </a:cubicBezTo>
                  <a:cubicBezTo>
                    <a:pt x="175641" y="16463"/>
                    <a:pt x="165735" y="58183"/>
                    <a:pt x="165735" y="58183"/>
                  </a:cubicBezTo>
                  <a:cubicBezTo>
                    <a:pt x="165735" y="58183"/>
                    <a:pt x="154305" y="46943"/>
                    <a:pt x="142018" y="52563"/>
                  </a:cubicBezTo>
                  <a:cubicBezTo>
                    <a:pt x="129730" y="58183"/>
                    <a:pt x="130969" y="74280"/>
                    <a:pt x="130969" y="74280"/>
                  </a:cubicBezTo>
                  <a:cubicBezTo>
                    <a:pt x="130969" y="74280"/>
                    <a:pt x="101727" y="57325"/>
                    <a:pt x="78200" y="77518"/>
                  </a:cubicBezTo>
                  <a:cubicBezTo>
                    <a:pt x="54673" y="97616"/>
                    <a:pt x="70009" y="127334"/>
                    <a:pt x="70009" y="127334"/>
                  </a:cubicBezTo>
                  <a:cubicBezTo>
                    <a:pt x="70009" y="127334"/>
                    <a:pt x="55150" y="95330"/>
                    <a:pt x="26765" y="105998"/>
                  </a:cubicBezTo>
                  <a:cubicBezTo>
                    <a:pt x="10382" y="112189"/>
                    <a:pt x="0" y="136002"/>
                    <a:pt x="0" y="136002"/>
                  </a:cubicBezTo>
                  <a:lnTo>
                    <a:pt x="0" y="244587"/>
                  </a:lnTo>
                  <a:lnTo>
                    <a:pt x="1717358" y="244587"/>
                  </a:lnTo>
                  <a:lnTo>
                    <a:pt x="1725644" y="244587"/>
                  </a:lnTo>
                  <a:lnTo>
                    <a:pt x="2606231" y="244587"/>
                  </a:lnTo>
                  <a:lnTo>
                    <a:pt x="2606231" y="185818"/>
                  </a:lnTo>
                  <a:cubicBezTo>
                    <a:pt x="2601754" y="183151"/>
                    <a:pt x="2593848" y="179150"/>
                    <a:pt x="2580227" y="179531"/>
                  </a:cubicBezTo>
                  <a:cubicBezTo>
                    <a:pt x="2561177" y="180007"/>
                    <a:pt x="2545080" y="190961"/>
                    <a:pt x="2545080" y="190961"/>
                  </a:cubicBezTo>
                  <a:cubicBezTo>
                    <a:pt x="2545080" y="190961"/>
                    <a:pt x="2548128" y="172768"/>
                    <a:pt x="2535936" y="163339"/>
                  </a:cubicBezTo>
                  <a:cubicBezTo>
                    <a:pt x="2523744" y="153909"/>
                    <a:pt x="2508980" y="159529"/>
                    <a:pt x="2508980" y="159529"/>
                  </a:cubicBezTo>
                  <a:cubicBezTo>
                    <a:pt x="2508980" y="159529"/>
                    <a:pt x="2500217" y="121429"/>
                    <a:pt x="2466785" y="112951"/>
                  </a:cubicBezTo>
                  <a:cubicBezTo>
                    <a:pt x="2433352" y="104474"/>
                    <a:pt x="2407730" y="130477"/>
                    <a:pt x="2407730" y="130477"/>
                  </a:cubicBezTo>
                  <a:cubicBezTo>
                    <a:pt x="2407730" y="130477"/>
                    <a:pt x="2400586" y="109903"/>
                    <a:pt x="2381060" y="105046"/>
                  </a:cubicBezTo>
                  <a:cubicBezTo>
                    <a:pt x="2361533" y="100188"/>
                    <a:pt x="2348103" y="107808"/>
                    <a:pt x="2348103" y="107808"/>
                  </a:cubicBezTo>
                  <a:cubicBezTo>
                    <a:pt x="2348103" y="107808"/>
                    <a:pt x="2353342" y="66088"/>
                    <a:pt x="2315718" y="47896"/>
                  </a:cubicBezTo>
                  <a:cubicBezTo>
                    <a:pt x="2275237" y="28369"/>
                    <a:pt x="2243614" y="59611"/>
                    <a:pt x="2243614" y="59611"/>
                  </a:cubicBezTo>
                  <a:cubicBezTo>
                    <a:pt x="2243614" y="59611"/>
                    <a:pt x="2238756" y="4557"/>
                    <a:pt x="2168652" y="175"/>
                  </a:cubicBezTo>
                  <a:cubicBezTo>
                    <a:pt x="2096548" y="-4206"/>
                    <a:pt x="2096262" y="75042"/>
                    <a:pt x="2096262" y="75042"/>
                  </a:cubicBezTo>
                  <a:cubicBezTo>
                    <a:pt x="2096262" y="75042"/>
                    <a:pt x="2090166" y="70375"/>
                    <a:pt x="2085594" y="70375"/>
                  </a:cubicBezTo>
                  <a:cubicBezTo>
                    <a:pt x="2080927" y="70375"/>
                    <a:pt x="2073402" y="73137"/>
                    <a:pt x="2073402" y="73137"/>
                  </a:cubicBezTo>
                  <a:cubicBezTo>
                    <a:pt x="2073402" y="73137"/>
                    <a:pt x="2073116" y="48467"/>
                    <a:pt x="2053400" y="35513"/>
                  </a:cubicBezTo>
                  <a:cubicBezTo>
                    <a:pt x="2033587" y="22559"/>
                    <a:pt x="2001679" y="40561"/>
                    <a:pt x="2001679" y="40561"/>
                  </a:cubicBezTo>
                  <a:cubicBezTo>
                    <a:pt x="2001679" y="40561"/>
                    <a:pt x="1975866" y="10748"/>
                    <a:pt x="1937385" y="13320"/>
                  </a:cubicBezTo>
                  <a:cubicBezTo>
                    <a:pt x="1893284" y="16368"/>
                    <a:pt x="1883283" y="58087"/>
                    <a:pt x="1883283" y="58087"/>
                  </a:cubicBezTo>
                  <a:cubicBezTo>
                    <a:pt x="1883283" y="58087"/>
                    <a:pt x="1871853" y="46848"/>
                    <a:pt x="1859566" y="52468"/>
                  </a:cubicBezTo>
                  <a:cubicBezTo>
                    <a:pt x="1847279" y="58087"/>
                    <a:pt x="1848612" y="74185"/>
                    <a:pt x="1848612" y="74185"/>
                  </a:cubicBezTo>
                  <a:cubicBezTo>
                    <a:pt x="1848612" y="74185"/>
                    <a:pt x="1819370" y="57230"/>
                    <a:pt x="1795844" y="77423"/>
                  </a:cubicBezTo>
                  <a:cubicBezTo>
                    <a:pt x="1772317" y="97521"/>
                    <a:pt x="1787557" y="127239"/>
                    <a:pt x="1787557" y="127239"/>
                  </a:cubicBezTo>
                  <a:cubicBezTo>
                    <a:pt x="1787557" y="127239"/>
                    <a:pt x="1772793" y="95235"/>
                    <a:pt x="1744409" y="105903"/>
                  </a:cubicBezTo>
                  <a:cubicBezTo>
                    <a:pt x="1728026" y="112094"/>
                    <a:pt x="1717548" y="135906"/>
                    <a:pt x="1717548" y="135906"/>
                  </a:cubicBezTo>
                  <a:lnTo>
                    <a:pt x="1717548" y="142669"/>
                  </a:lnTo>
                  <a:cubicBezTo>
                    <a:pt x="1714024" y="137050"/>
                    <a:pt x="1709071" y="131525"/>
                    <a:pt x="1701737" y="127048"/>
                  </a:cubicBezTo>
                  <a:cubicBezTo>
                    <a:pt x="1677829" y="112475"/>
                    <a:pt x="1651254" y="131906"/>
                    <a:pt x="1651254" y="131906"/>
                  </a:cubicBezTo>
                  <a:cubicBezTo>
                    <a:pt x="1651254" y="131906"/>
                    <a:pt x="1666780" y="94187"/>
                    <a:pt x="1634871" y="67136"/>
                  </a:cubicBezTo>
                  <a:cubicBezTo>
                    <a:pt x="1604296" y="41133"/>
                    <a:pt x="1562291" y="66755"/>
                    <a:pt x="1562291" y="66755"/>
                  </a:cubicBezTo>
                  <a:cubicBezTo>
                    <a:pt x="1562291" y="66755"/>
                    <a:pt x="1555718" y="18368"/>
                    <a:pt x="1511903" y="19511"/>
                  </a:cubicBezTo>
                  <a:cubicBezTo>
                    <a:pt x="1450658" y="21035"/>
                    <a:pt x="1456087" y="84757"/>
                    <a:pt x="1456087" y="84757"/>
                  </a:cubicBezTo>
                  <a:cubicBezTo>
                    <a:pt x="1456087" y="84757"/>
                    <a:pt x="1439323" y="83519"/>
                    <a:pt x="1425131" y="96759"/>
                  </a:cubicBezTo>
                  <a:cubicBezTo>
                    <a:pt x="1408557" y="112189"/>
                    <a:pt x="1413415" y="130572"/>
                    <a:pt x="1413415" y="130572"/>
                  </a:cubicBezTo>
                  <a:cubicBezTo>
                    <a:pt x="1413415" y="130572"/>
                    <a:pt x="1408081" y="128572"/>
                    <a:pt x="1403318" y="129430"/>
                  </a:cubicBezTo>
                  <a:cubicBezTo>
                    <a:pt x="1398556" y="130287"/>
                    <a:pt x="1395603" y="132954"/>
                    <a:pt x="1395603" y="132954"/>
                  </a:cubicBezTo>
                  <a:cubicBezTo>
                    <a:pt x="1395603" y="132954"/>
                    <a:pt x="1407033" y="77614"/>
                    <a:pt x="1362837" y="57325"/>
                  </a:cubicBezTo>
                  <a:cubicBezTo>
                    <a:pt x="1303782" y="30274"/>
                    <a:pt x="1272254" y="83043"/>
                    <a:pt x="1272254" y="83043"/>
                  </a:cubicBezTo>
                  <a:cubicBezTo>
                    <a:pt x="1272254" y="83043"/>
                    <a:pt x="1268730" y="77423"/>
                    <a:pt x="1258824" y="74280"/>
                  </a:cubicBezTo>
                  <a:cubicBezTo>
                    <a:pt x="1248156" y="70946"/>
                    <a:pt x="1242822" y="73327"/>
                    <a:pt x="1242822" y="73327"/>
                  </a:cubicBezTo>
                  <a:cubicBezTo>
                    <a:pt x="1242822" y="73327"/>
                    <a:pt x="1250061" y="32655"/>
                    <a:pt x="1204722" y="11701"/>
                  </a:cubicBezTo>
                  <a:cubicBezTo>
                    <a:pt x="1124045" y="-25637"/>
                    <a:pt x="1107281" y="49610"/>
                    <a:pt x="1107281" y="49610"/>
                  </a:cubicBezTo>
                  <a:cubicBezTo>
                    <a:pt x="1107281" y="49610"/>
                    <a:pt x="1090136" y="44371"/>
                    <a:pt x="1075373" y="50753"/>
                  </a:cubicBezTo>
                  <a:cubicBezTo>
                    <a:pt x="1060609" y="57135"/>
                    <a:pt x="1052132" y="75994"/>
                    <a:pt x="1052132" y="75994"/>
                  </a:cubicBezTo>
                  <a:cubicBezTo>
                    <a:pt x="1052132" y="75994"/>
                    <a:pt x="1023271" y="36656"/>
                    <a:pt x="976884" y="59040"/>
                  </a:cubicBezTo>
                  <a:cubicBezTo>
                    <a:pt x="931069" y="81138"/>
                    <a:pt x="953548" y="141622"/>
                    <a:pt x="953548" y="141622"/>
                  </a:cubicBezTo>
                  <a:cubicBezTo>
                    <a:pt x="953548" y="141622"/>
                    <a:pt x="928402" y="140097"/>
                    <a:pt x="913352" y="150765"/>
                  </a:cubicBezTo>
                  <a:cubicBezTo>
                    <a:pt x="898303" y="161434"/>
                    <a:pt x="893636" y="188199"/>
                    <a:pt x="893636" y="188199"/>
                  </a:cubicBezTo>
                  <a:cubicBezTo>
                    <a:pt x="893636" y="188199"/>
                    <a:pt x="882015" y="178864"/>
                    <a:pt x="862965" y="179340"/>
                  </a:cubicBezTo>
                  <a:cubicBezTo>
                    <a:pt x="843915" y="179817"/>
                    <a:pt x="827818" y="190771"/>
                    <a:pt x="827818" y="190771"/>
                  </a:cubicBezTo>
                  <a:cubicBezTo>
                    <a:pt x="827818" y="190771"/>
                    <a:pt x="830866" y="172578"/>
                    <a:pt x="818674" y="163148"/>
                  </a:cubicBezTo>
                  <a:cubicBezTo>
                    <a:pt x="806482" y="153718"/>
                    <a:pt x="791718" y="159338"/>
                    <a:pt x="791718" y="159338"/>
                  </a:cubicBezTo>
                  <a:cubicBezTo>
                    <a:pt x="791718" y="159338"/>
                    <a:pt x="782955" y="121238"/>
                    <a:pt x="749522" y="112761"/>
                  </a:cubicBezTo>
                  <a:cubicBezTo>
                    <a:pt x="716090" y="104284"/>
                    <a:pt x="690467" y="130287"/>
                    <a:pt x="690467" y="130287"/>
                  </a:cubicBezTo>
                  <a:cubicBezTo>
                    <a:pt x="690467" y="130287"/>
                    <a:pt x="683324" y="109713"/>
                    <a:pt x="663702" y="104855"/>
                  </a:cubicBezTo>
                  <a:cubicBezTo>
                    <a:pt x="644176" y="99997"/>
                    <a:pt x="630841" y="107617"/>
                    <a:pt x="630841" y="107617"/>
                  </a:cubicBezTo>
                  <a:cubicBezTo>
                    <a:pt x="630841" y="107617"/>
                    <a:pt x="635984" y="65898"/>
                    <a:pt x="598361" y="47705"/>
                  </a:cubicBezTo>
                  <a:cubicBezTo>
                    <a:pt x="557879" y="28179"/>
                    <a:pt x="526256" y="59421"/>
                    <a:pt x="526256" y="59421"/>
                  </a:cubicBezTo>
                  <a:cubicBezTo>
                    <a:pt x="525970" y="59611"/>
                    <a:pt x="521113" y="4557"/>
                    <a:pt x="451009" y="271"/>
                  </a:cubicBezTo>
                  <a:close/>
                </a:path>
              </a:pathLst>
            </a:custGeom>
            <a:solidFill>
              <a:schemeClr val="accent2"/>
            </a:solidFill>
            <a:ln>
              <a:noFill/>
            </a:ln>
            <a:effectLst>
              <a:outerShdw blurRad="142875"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74" name="Google Shape;974;p15"/>
            <p:cNvSpPr/>
            <p:nvPr/>
          </p:nvSpPr>
          <p:spPr>
            <a:xfrm>
              <a:off x="468" y="5968607"/>
              <a:ext cx="3849395" cy="889370"/>
            </a:xfrm>
            <a:custGeom>
              <a:rect b="b" l="l" r="r" t="t"/>
              <a:pathLst>
                <a:path extrusionOk="0" h="190138" w="822960">
                  <a:moveTo>
                    <a:pt x="0" y="128321"/>
                  </a:moveTo>
                  <a:cubicBezTo>
                    <a:pt x="0" y="128321"/>
                    <a:pt x="23431" y="92317"/>
                    <a:pt x="61055" y="85364"/>
                  </a:cubicBezTo>
                  <a:cubicBezTo>
                    <a:pt x="101918" y="77744"/>
                    <a:pt x="152210" y="110891"/>
                    <a:pt x="152210" y="110891"/>
                  </a:cubicBezTo>
                  <a:cubicBezTo>
                    <a:pt x="152210" y="110891"/>
                    <a:pt x="174784" y="70886"/>
                    <a:pt x="203740" y="62313"/>
                  </a:cubicBezTo>
                  <a:cubicBezTo>
                    <a:pt x="248793" y="49074"/>
                    <a:pt x="277654" y="79554"/>
                    <a:pt x="277654" y="79554"/>
                  </a:cubicBezTo>
                  <a:cubicBezTo>
                    <a:pt x="277654" y="79554"/>
                    <a:pt x="290703" y="64409"/>
                    <a:pt x="314516" y="65457"/>
                  </a:cubicBezTo>
                  <a:cubicBezTo>
                    <a:pt x="338328" y="66504"/>
                    <a:pt x="350996" y="76791"/>
                    <a:pt x="350996" y="76791"/>
                  </a:cubicBezTo>
                  <a:cubicBezTo>
                    <a:pt x="350996" y="76791"/>
                    <a:pt x="352139" y="66028"/>
                    <a:pt x="363093" y="60789"/>
                  </a:cubicBezTo>
                  <a:cubicBezTo>
                    <a:pt x="373285" y="56027"/>
                    <a:pt x="383000" y="61266"/>
                    <a:pt x="383000" y="61266"/>
                  </a:cubicBezTo>
                  <a:cubicBezTo>
                    <a:pt x="383000" y="61266"/>
                    <a:pt x="397288" y="-5029"/>
                    <a:pt x="463391" y="305"/>
                  </a:cubicBezTo>
                  <a:cubicBezTo>
                    <a:pt x="525209" y="5259"/>
                    <a:pt x="529114" y="73077"/>
                    <a:pt x="529114" y="73077"/>
                  </a:cubicBezTo>
                  <a:cubicBezTo>
                    <a:pt x="529114" y="73077"/>
                    <a:pt x="542354" y="67457"/>
                    <a:pt x="555974" y="70791"/>
                  </a:cubicBezTo>
                  <a:cubicBezTo>
                    <a:pt x="569881" y="74315"/>
                    <a:pt x="576167" y="81268"/>
                    <a:pt x="576167" y="81268"/>
                  </a:cubicBezTo>
                  <a:cubicBezTo>
                    <a:pt x="576167" y="81268"/>
                    <a:pt x="600647" y="53550"/>
                    <a:pt x="626840" y="60504"/>
                  </a:cubicBezTo>
                  <a:cubicBezTo>
                    <a:pt x="661226" y="69743"/>
                    <a:pt x="664750" y="102985"/>
                    <a:pt x="664750" y="102985"/>
                  </a:cubicBezTo>
                  <a:cubicBezTo>
                    <a:pt x="664750" y="102985"/>
                    <a:pt x="693992" y="90221"/>
                    <a:pt x="715518" y="106319"/>
                  </a:cubicBezTo>
                  <a:cubicBezTo>
                    <a:pt x="743140" y="126893"/>
                    <a:pt x="733520" y="161945"/>
                    <a:pt x="733520" y="161945"/>
                  </a:cubicBezTo>
                  <a:cubicBezTo>
                    <a:pt x="733520" y="161945"/>
                    <a:pt x="745236" y="160516"/>
                    <a:pt x="754475" y="169565"/>
                  </a:cubicBezTo>
                  <a:cubicBezTo>
                    <a:pt x="761810" y="176804"/>
                    <a:pt x="763810" y="186329"/>
                    <a:pt x="763810" y="186329"/>
                  </a:cubicBezTo>
                  <a:cubicBezTo>
                    <a:pt x="763810" y="186329"/>
                    <a:pt x="772478" y="177947"/>
                    <a:pt x="790004" y="176709"/>
                  </a:cubicBezTo>
                  <a:cubicBezTo>
                    <a:pt x="807530" y="175470"/>
                    <a:pt x="822960" y="190139"/>
                    <a:pt x="822960" y="190139"/>
                  </a:cubicBezTo>
                  <a:lnTo>
                    <a:pt x="0" y="190139"/>
                  </a:lnTo>
                  <a:lnTo>
                    <a:pt x="0" y="128321"/>
                  </a:lnTo>
                  <a:close/>
                </a:path>
              </a:pathLst>
            </a:custGeom>
            <a:solidFill>
              <a:schemeClr val="accent3"/>
            </a:solidFill>
            <a:ln>
              <a:noFill/>
            </a:ln>
            <a:effectLst>
              <a:outerShdw blurRad="142875"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75" name="Google Shape;975;p15"/>
            <p:cNvSpPr/>
            <p:nvPr/>
          </p:nvSpPr>
          <p:spPr>
            <a:xfrm>
              <a:off x="4000574" y="5968237"/>
              <a:ext cx="7896602" cy="888407"/>
            </a:xfrm>
            <a:custGeom>
              <a:rect b="b" l="l" r="r" t="t"/>
              <a:pathLst>
                <a:path extrusionOk="0" h="189932" w="1688210">
                  <a:moveTo>
                    <a:pt x="1316546" y="99"/>
                  </a:moveTo>
                  <a:cubicBezTo>
                    <a:pt x="1260539" y="2957"/>
                    <a:pt x="1247965" y="61250"/>
                    <a:pt x="1247965" y="61250"/>
                  </a:cubicBezTo>
                  <a:cubicBezTo>
                    <a:pt x="1247965" y="61250"/>
                    <a:pt x="1238250" y="55916"/>
                    <a:pt x="1228058" y="60774"/>
                  </a:cubicBezTo>
                  <a:cubicBezTo>
                    <a:pt x="1217009" y="65917"/>
                    <a:pt x="1215962" y="76680"/>
                    <a:pt x="1215962" y="76680"/>
                  </a:cubicBezTo>
                  <a:cubicBezTo>
                    <a:pt x="1215962" y="76680"/>
                    <a:pt x="1203293" y="66488"/>
                    <a:pt x="1179481" y="65441"/>
                  </a:cubicBezTo>
                  <a:cubicBezTo>
                    <a:pt x="1155668" y="64393"/>
                    <a:pt x="1142619" y="79537"/>
                    <a:pt x="1142619" y="79537"/>
                  </a:cubicBezTo>
                  <a:cubicBezTo>
                    <a:pt x="1142619" y="79537"/>
                    <a:pt x="1113758" y="49058"/>
                    <a:pt x="1068705" y="62297"/>
                  </a:cubicBezTo>
                  <a:cubicBezTo>
                    <a:pt x="1039749" y="70775"/>
                    <a:pt x="1017175" y="110780"/>
                    <a:pt x="1017175" y="110780"/>
                  </a:cubicBezTo>
                  <a:cubicBezTo>
                    <a:pt x="1017175" y="110780"/>
                    <a:pt x="966788" y="77728"/>
                    <a:pt x="925925" y="85348"/>
                  </a:cubicBezTo>
                  <a:cubicBezTo>
                    <a:pt x="900874" y="90015"/>
                    <a:pt x="882872" y="107065"/>
                    <a:pt x="873157" y="118304"/>
                  </a:cubicBezTo>
                  <a:cubicBezTo>
                    <a:pt x="873157" y="118304"/>
                    <a:pt x="873538" y="82109"/>
                    <a:pt x="843439" y="69727"/>
                  </a:cubicBezTo>
                  <a:cubicBezTo>
                    <a:pt x="808291" y="55344"/>
                    <a:pt x="779812" y="77633"/>
                    <a:pt x="779812" y="77633"/>
                  </a:cubicBezTo>
                  <a:cubicBezTo>
                    <a:pt x="779812" y="77633"/>
                    <a:pt x="770572" y="60392"/>
                    <a:pt x="745617" y="55439"/>
                  </a:cubicBezTo>
                  <a:cubicBezTo>
                    <a:pt x="717518" y="49820"/>
                    <a:pt x="703231" y="68774"/>
                    <a:pt x="703231" y="68774"/>
                  </a:cubicBezTo>
                  <a:cubicBezTo>
                    <a:pt x="703231" y="68774"/>
                    <a:pt x="687705" y="27150"/>
                    <a:pt x="646176" y="39533"/>
                  </a:cubicBezTo>
                  <a:cubicBezTo>
                    <a:pt x="600265" y="53249"/>
                    <a:pt x="610362" y="93444"/>
                    <a:pt x="610362" y="93444"/>
                  </a:cubicBezTo>
                  <a:cubicBezTo>
                    <a:pt x="610362" y="93444"/>
                    <a:pt x="595693" y="88682"/>
                    <a:pt x="586550" y="95349"/>
                  </a:cubicBezTo>
                  <a:cubicBezTo>
                    <a:pt x="577405" y="102017"/>
                    <a:pt x="574929" y="111732"/>
                    <a:pt x="574929" y="111732"/>
                  </a:cubicBezTo>
                  <a:cubicBezTo>
                    <a:pt x="574929" y="111732"/>
                    <a:pt x="561594" y="105827"/>
                    <a:pt x="553784" y="106017"/>
                  </a:cubicBezTo>
                  <a:cubicBezTo>
                    <a:pt x="541496" y="106398"/>
                    <a:pt x="530447" y="116304"/>
                    <a:pt x="530447" y="116304"/>
                  </a:cubicBezTo>
                  <a:cubicBezTo>
                    <a:pt x="530447" y="116304"/>
                    <a:pt x="530352" y="91349"/>
                    <a:pt x="512064" y="80204"/>
                  </a:cubicBezTo>
                  <a:cubicBezTo>
                    <a:pt x="487680" y="65441"/>
                    <a:pt x="464630" y="75728"/>
                    <a:pt x="464630" y="75728"/>
                  </a:cubicBezTo>
                  <a:cubicBezTo>
                    <a:pt x="464630" y="75728"/>
                    <a:pt x="454438" y="38961"/>
                    <a:pt x="419957" y="36485"/>
                  </a:cubicBezTo>
                  <a:cubicBezTo>
                    <a:pt x="379190" y="33627"/>
                    <a:pt x="371189" y="70299"/>
                    <a:pt x="371189" y="70299"/>
                  </a:cubicBezTo>
                  <a:cubicBezTo>
                    <a:pt x="371189" y="70299"/>
                    <a:pt x="366427" y="58773"/>
                    <a:pt x="353854" y="55630"/>
                  </a:cubicBezTo>
                  <a:cubicBezTo>
                    <a:pt x="341376" y="52487"/>
                    <a:pt x="328613" y="60678"/>
                    <a:pt x="328613" y="60678"/>
                  </a:cubicBezTo>
                  <a:cubicBezTo>
                    <a:pt x="328613" y="60678"/>
                    <a:pt x="304229" y="21721"/>
                    <a:pt x="258318" y="16673"/>
                  </a:cubicBezTo>
                  <a:cubicBezTo>
                    <a:pt x="251746" y="15911"/>
                    <a:pt x="244792" y="15911"/>
                    <a:pt x="237363" y="16768"/>
                  </a:cubicBezTo>
                  <a:cubicBezTo>
                    <a:pt x="167164" y="24959"/>
                    <a:pt x="161544" y="96397"/>
                    <a:pt x="161544" y="96397"/>
                  </a:cubicBezTo>
                  <a:cubicBezTo>
                    <a:pt x="161544" y="96397"/>
                    <a:pt x="139922" y="87062"/>
                    <a:pt x="123730" y="98397"/>
                  </a:cubicBezTo>
                  <a:cubicBezTo>
                    <a:pt x="113062" y="105827"/>
                    <a:pt x="109538" y="123162"/>
                    <a:pt x="109538" y="123162"/>
                  </a:cubicBezTo>
                  <a:cubicBezTo>
                    <a:pt x="109538" y="123162"/>
                    <a:pt x="87439" y="112399"/>
                    <a:pt x="66104" y="129163"/>
                  </a:cubicBezTo>
                  <a:cubicBezTo>
                    <a:pt x="48958" y="142593"/>
                    <a:pt x="50768" y="161548"/>
                    <a:pt x="50768" y="161548"/>
                  </a:cubicBezTo>
                  <a:cubicBezTo>
                    <a:pt x="50768" y="161548"/>
                    <a:pt x="30671" y="156595"/>
                    <a:pt x="19050" y="163072"/>
                  </a:cubicBezTo>
                  <a:cubicBezTo>
                    <a:pt x="7429" y="169549"/>
                    <a:pt x="0" y="189932"/>
                    <a:pt x="0" y="189932"/>
                  </a:cubicBezTo>
                  <a:lnTo>
                    <a:pt x="1688211" y="189932"/>
                  </a:lnTo>
                  <a:cubicBezTo>
                    <a:pt x="1688211" y="189932"/>
                    <a:pt x="1672876" y="175264"/>
                    <a:pt x="1655255" y="176502"/>
                  </a:cubicBezTo>
                  <a:cubicBezTo>
                    <a:pt x="1637729" y="177740"/>
                    <a:pt x="1629061" y="186122"/>
                    <a:pt x="1629061" y="186122"/>
                  </a:cubicBezTo>
                  <a:cubicBezTo>
                    <a:pt x="1629061" y="186122"/>
                    <a:pt x="1627061" y="176597"/>
                    <a:pt x="1619726" y="169454"/>
                  </a:cubicBezTo>
                  <a:cubicBezTo>
                    <a:pt x="1610487" y="160405"/>
                    <a:pt x="1598771" y="161834"/>
                    <a:pt x="1598771" y="161834"/>
                  </a:cubicBezTo>
                  <a:cubicBezTo>
                    <a:pt x="1598771" y="161834"/>
                    <a:pt x="1608296" y="126877"/>
                    <a:pt x="1580674" y="106303"/>
                  </a:cubicBezTo>
                  <a:cubicBezTo>
                    <a:pt x="1559052" y="90206"/>
                    <a:pt x="1529906" y="102874"/>
                    <a:pt x="1529906" y="102874"/>
                  </a:cubicBezTo>
                  <a:cubicBezTo>
                    <a:pt x="1529906" y="102874"/>
                    <a:pt x="1526381" y="69632"/>
                    <a:pt x="1491996" y="60487"/>
                  </a:cubicBezTo>
                  <a:cubicBezTo>
                    <a:pt x="1465802" y="53534"/>
                    <a:pt x="1441323" y="81252"/>
                    <a:pt x="1441323" y="81252"/>
                  </a:cubicBezTo>
                  <a:cubicBezTo>
                    <a:pt x="1441323" y="81252"/>
                    <a:pt x="1435037" y="74203"/>
                    <a:pt x="1421130" y="70775"/>
                  </a:cubicBezTo>
                  <a:cubicBezTo>
                    <a:pt x="1407605" y="67345"/>
                    <a:pt x="1394365" y="73061"/>
                    <a:pt x="1394365" y="73061"/>
                  </a:cubicBezTo>
                  <a:cubicBezTo>
                    <a:pt x="1394365" y="73061"/>
                    <a:pt x="1390364" y="5243"/>
                    <a:pt x="1328642" y="290"/>
                  </a:cubicBezTo>
                  <a:cubicBezTo>
                    <a:pt x="1324261" y="4"/>
                    <a:pt x="1320260" y="-91"/>
                    <a:pt x="1316546" y="99"/>
                  </a:cubicBezTo>
                  <a:close/>
                </a:path>
              </a:pathLst>
            </a:custGeom>
            <a:solidFill>
              <a:schemeClr val="accent3"/>
            </a:solidFill>
            <a:ln>
              <a:noFill/>
            </a:ln>
            <a:effectLst>
              <a:outerShdw blurRad="142875"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976" name="Google Shape;976;p15"/>
          <p:cNvSpPr/>
          <p:nvPr/>
        </p:nvSpPr>
        <p:spPr>
          <a:xfrm rot="5400000">
            <a:off x="-462658" y="6119355"/>
            <a:ext cx="1131345" cy="114589"/>
          </a:xfrm>
          <a:custGeom>
            <a:rect b="b" l="l" r="r" t="t"/>
            <a:pathLst>
              <a:path extrusionOk="0" h="87640" w="919793">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5 Daily Agenda">
  <p:cSld name="CUSTOM_24">
    <p:spTree>
      <p:nvGrpSpPr>
        <p:cNvPr id="977" name="Shape 977"/>
        <p:cNvGrpSpPr/>
        <p:nvPr/>
      </p:nvGrpSpPr>
      <p:grpSpPr>
        <a:xfrm>
          <a:off x="0" y="0"/>
          <a:ext cx="0" cy="0"/>
          <a:chOff x="0" y="0"/>
          <a:chExt cx="0" cy="0"/>
        </a:xfrm>
      </p:grpSpPr>
      <p:sp>
        <p:nvSpPr>
          <p:cNvPr id="978" name="Google Shape;978;p16"/>
          <p:cNvSpPr/>
          <p:nvPr/>
        </p:nvSpPr>
        <p:spPr>
          <a:xfrm>
            <a:off x="3801150" y="1277704"/>
            <a:ext cx="4589700" cy="2299608"/>
          </a:xfrm>
          <a:prstGeom prst="roundRect">
            <a:avLst>
              <a:gd fmla="val 0" name="adj"/>
            </a:avLst>
          </a:prstGeom>
          <a:solidFill>
            <a:srgbClr val="FFFFFF">
              <a:alpha val="74400"/>
            </a:srgbClr>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
        <p:nvSpPr>
          <p:cNvPr id="979" name="Google Shape;979;p16"/>
          <p:cNvSpPr/>
          <p:nvPr/>
        </p:nvSpPr>
        <p:spPr>
          <a:xfrm>
            <a:off x="3801150" y="3783600"/>
            <a:ext cx="4589700" cy="2299500"/>
          </a:xfrm>
          <a:prstGeom prst="roundRect">
            <a:avLst>
              <a:gd fmla="val 0" name="adj"/>
            </a:avLst>
          </a:prstGeom>
          <a:solidFill>
            <a:srgbClr val="FFFFFF">
              <a:alpha val="74400"/>
            </a:srgbClr>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
        <p:nvSpPr>
          <p:cNvPr id="980" name="Google Shape;980;p16"/>
          <p:cNvSpPr/>
          <p:nvPr/>
        </p:nvSpPr>
        <p:spPr>
          <a:xfrm>
            <a:off x="3791850" y="3779500"/>
            <a:ext cx="4623600" cy="2319600"/>
          </a:xfrm>
          <a:prstGeom prst="frame">
            <a:avLst>
              <a:gd fmla="val 7621" name="adj1"/>
            </a:avLst>
          </a:prstGeom>
          <a:solidFill>
            <a:schemeClr val="dk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1" name="Google Shape;981;p16"/>
          <p:cNvSpPr/>
          <p:nvPr/>
        </p:nvSpPr>
        <p:spPr>
          <a:xfrm>
            <a:off x="3782450" y="1251375"/>
            <a:ext cx="4623600" cy="2319600"/>
          </a:xfrm>
          <a:prstGeom prst="frame">
            <a:avLst>
              <a:gd fmla="val 7621" name="adj1"/>
            </a:avLst>
          </a:prstGeom>
          <a:solidFill>
            <a:schemeClr val="dk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2" name="Google Shape;982;p16"/>
          <p:cNvSpPr/>
          <p:nvPr/>
        </p:nvSpPr>
        <p:spPr>
          <a:xfrm>
            <a:off x="8647275" y="1277750"/>
            <a:ext cx="3164700" cy="4957800"/>
          </a:xfrm>
          <a:prstGeom prst="roundRect">
            <a:avLst>
              <a:gd fmla="val 0" name="adj"/>
            </a:avLst>
          </a:prstGeom>
          <a:solidFill>
            <a:srgbClr val="FFFFFF">
              <a:alpha val="744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
        <p:nvSpPr>
          <p:cNvPr id="983" name="Google Shape;983;p16"/>
          <p:cNvSpPr/>
          <p:nvPr/>
        </p:nvSpPr>
        <p:spPr>
          <a:xfrm>
            <a:off x="8613550" y="1251375"/>
            <a:ext cx="3245400" cy="5097600"/>
          </a:xfrm>
          <a:prstGeom prst="frame">
            <a:avLst>
              <a:gd fmla="val 6545" name="adj1"/>
            </a:avLst>
          </a:prstGeom>
          <a:solidFill>
            <a:schemeClr val="dk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4" name="Google Shape;984;p16"/>
          <p:cNvSpPr/>
          <p:nvPr/>
        </p:nvSpPr>
        <p:spPr>
          <a:xfrm>
            <a:off x="380025" y="1277750"/>
            <a:ext cx="3164700" cy="4957800"/>
          </a:xfrm>
          <a:prstGeom prst="roundRect">
            <a:avLst>
              <a:gd fmla="val 0" name="adj"/>
            </a:avLst>
          </a:prstGeom>
          <a:solidFill>
            <a:srgbClr val="FFFFFF">
              <a:alpha val="74400"/>
            </a:srgbClr>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
        <p:nvSpPr>
          <p:cNvPr id="985" name="Google Shape;985;p16"/>
          <p:cNvSpPr/>
          <p:nvPr/>
        </p:nvSpPr>
        <p:spPr>
          <a:xfrm>
            <a:off x="348350" y="1251375"/>
            <a:ext cx="3245400" cy="5097600"/>
          </a:xfrm>
          <a:prstGeom prst="frame">
            <a:avLst>
              <a:gd fmla="val 6545" name="adj1"/>
            </a:avLst>
          </a:prstGeom>
          <a:solidFill>
            <a:schemeClr val="dk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6" name="Google Shape;986;p16"/>
          <p:cNvSpPr txBox="1"/>
          <p:nvPr>
            <p:ph type="title"/>
          </p:nvPr>
        </p:nvSpPr>
        <p:spPr>
          <a:xfrm>
            <a:off x="380025" y="116300"/>
            <a:ext cx="11432100" cy="991800"/>
          </a:xfrm>
          <a:prstGeom prst="rect">
            <a:avLst/>
          </a:prstGeom>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lvl1pPr lvl="0" rtl="0" algn="ctr">
              <a:spcBef>
                <a:spcPts val="0"/>
              </a:spcBef>
              <a:spcAft>
                <a:spcPts val="0"/>
              </a:spcAft>
              <a:buSzPts val="5000"/>
              <a:buNone/>
              <a:defRPr sz="5000">
                <a:solidFill>
                  <a:schemeClr val="dk2"/>
                </a:solidFill>
              </a:defRPr>
            </a:lvl1pPr>
            <a:lvl2pPr lvl="1" rtl="0" algn="ctr">
              <a:spcBef>
                <a:spcPts val="0"/>
              </a:spcBef>
              <a:spcAft>
                <a:spcPts val="0"/>
              </a:spcAft>
              <a:buSzPts val="7000"/>
              <a:buNone/>
              <a:defRPr sz="7000"/>
            </a:lvl2pPr>
            <a:lvl3pPr lvl="2" rtl="0" algn="ctr">
              <a:spcBef>
                <a:spcPts val="0"/>
              </a:spcBef>
              <a:spcAft>
                <a:spcPts val="0"/>
              </a:spcAft>
              <a:buSzPts val="7000"/>
              <a:buNone/>
              <a:defRPr sz="7000"/>
            </a:lvl3pPr>
            <a:lvl4pPr lvl="3" rtl="0" algn="ctr">
              <a:spcBef>
                <a:spcPts val="0"/>
              </a:spcBef>
              <a:spcAft>
                <a:spcPts val="0"/>
              </a:spcAft>
              <a:buSzPts val="7000"/>
              <a:buNone/>
              <a:defRPr sz="7000"/>
            </a:lvl4pPr>
            <a:lvl5pPr lvl="4" rtl="0" algn="ctr">
              <a:spcBef>
                <a:spcPts val="0"/>
              </a:spcBef>
              <a:spcAft>
                <a:spcPts val="0"/>
              </a:spcAft>
              <a:buSzPts val="7000"/>
              <a:buNone/>
              <a:defRPr sz="7000"/>
            </a:lvl5pPr>
            <a:lvl6pPr lvl="5" rtl="0" algn="ctr">
              <a:spcBef>
                <a:spcPts val="0"/>
              </a:spcBef>
              <a:spcAft>
                <a:spcPts val="0"/>
              </a:spcAft>
              <a:buSzPts val="7000"/>
              <a:buNone/>
              <a:defRPr sz="7000"/>
            </a:lvl6pPr>
            <a:lvl7pPr lvl="6" rtl="0" algn="ctr">
              <a:spcBef>
                <a:spcPts val="0"/>
              </a:spcBef>
              <a:spcAft>
                <a:spcPts val="0"/>
              </a:spcAft>
              <a:buSzPts val="7000"/>
              <a:buNone/>
              <a:defRPr sz="7000"/>
            </a:lvl7pPr>
            <a:lvl8pPr lvl="7" rtl="0" algn="ctr">
              <a:spcBef>
                <a:spcPts val="0"/>
              </a:spcBef>
              <a:spcAft>
                <a:spcPts val="0"/>
              </a:spcAft>
              <a:buSzPts val="7000"/>
              <a:buNone/>
              <a:defRPr sz="7000"/>
            </a:lvl8pPr>
            <a:lvl9pPr lvl="8" rtl="0" algn="ctr">
              <a:spcBef>
                <a:spcPts val="0"/>
              </a:spcBef>
              <a:spcAft>
                <a:spcPts val="0"/>
              </a:spcAft>
              <a:buSzPts val="7000"/>
              <a:buNone/>
              <a:defRPr sz="7000"/>
            </a:lvl9pPr>
          </a:lstStyle>
          <a:p/>
        </p:txBody>
      </p:sp>
      <p:grpSp>
        <p:nvGrpSpPr>
          <p:cNvPr id="987" name="Google Shape;987;p16"/>
          <p:cNvGrpSpPr/>
          <p:nvPr/>
        </p:nvGrpSpPr>
        <p:grpSpPr>
          <a:xfrm rot="1271809">
            <a:off x="3404588" y="5074182"/>
            <a:ext cx="719822" cy="986024"/>
            <a:chOff x="1411154" y="1684073"/>
            <a:chExt cx="357855" cy="490196"/>
          </a:xfrm>
        </p:grpSpPr>
        <p:sp>
          <p:nvSpPr>
            <p:cNvPr id="988" name="Google Shape;988;p16"/>
            <p:cNvSpPr/>
            <p:nvPr/>
          </p:nvSpPr>
          <p:spPr>
            <a:xfrm>
              <a:off x="1411281" y="1684073"/>
              <a:ext cx="357728" cy="490196"/>
            </a:xfrm>
            <a:custGeom>
              <a:rect b="b" l="l" r="r" t="t"/>
              <a:pathLst>
                <a:path extrusionOk="0" h="490196" w="357728">
                  <a:moveTo>
                    <a:pt x="14091" y="327389"/>
                  </a:moveTo>
                  <a:cubicBezTo>
                    <a:pt x="-23437" y="194135"/>
                    <a:pt x="16568" y="24018"/>
                    <a:pt x="103531" y="2015"/>
                  </a:cubicBezTo>
                  <a:cubicBezTo>
                    <a:pt x="179731" y="-17320"/>
                    <a:pt x="308509" y="105552"/>
                    <a:pt x="346038" y="238807"/>
                  </a:cubicBezTo>
                  <a:cubicBezTo>
                    <a:pt x="383566" y="372062"/>
                    <a:pt x="326130" y="461692"/>
                    <a:pt x="239453" y="484647"/>
                  </a:cubicBezTo>
                  <a:cubicBezTo>
                    <a:pt x="152775" y="507507"/>
                    <a:pt x="51620" y="460644"/>
                    <a:pt x="14091" y="327389"/>
                  </a:cubicBezTo>
                  <a:close/>
                </a:path>
              </a:pathLst>
            </a:custGeom>
            <a:solidFill>
              <a:schemeClr val="accent4"/>
            </a:solidFill>
            <a:ln>
              <a:noFill/>
            </a:ln>
            <a:effectLst>
              <a:outerShdw blurRad="142875"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89" name="Google Shape;989;p16"/>
            <p:cNvSpPr/>
            <p:nvPr/>
          </p:nvSpPr>
          <p:spPr>
            <a:xfrm>
              <a:off x="1445660" y="1701900"/>
              <a:ext cx="162305" cy="50895"/>
            </a:xfrm>
            <a:custGeom>
              <a:rect b="b" l="l" r="r" t="t"/>
              <a:pathLst>
                <a:path extrusionOk="0" h="50895" w="162305">
                  <a:moveTo>
                    <a:pt x="145256" y="0"/>
                  </a:moveTo>
                  <a:cubicBezTo>
                    <a:pt x="131159" y="11525"/>
                    <a:pt x="114490" y="20479"/>
                    <a:pt x="94869" y="25622"/>
                  </a:cubicBezTo>
                  <a:cubicBezTo>
                    <a:pt x="65342" y="33433"/>
                    <a:pt x="36862" y="33623"/>
                    <a:pt x="10477" y="29051"/>
                  </a:cubicBezTo>
                  <a:cubicBezTo>
                    <a:pt x="6763" y="34480"/>
                    <a:pt x="3334" y="40196"/>
                    <a:pt x="0" y="46292"/>
                  </a:cubicBezTo>
                  <a:cubicBezTo>
                    <a:pt x="31051" y="52673"/>
                    <a:pt x="64865" y="52959"/>
                    <a:pt x="100013" y="43720"/>
                  </a:cubicBezTo>
                  <a:cubicBezTo>
                    <a:pt x="124682" y="37243"/>
                    <a:pt x="145256" y="25622"/>
                    <a:pt x="162306" y="10477"/>
                  </a:cubicBezTo>
                  <a:cubicBezTo>
                    <a:pt x="156686" y="6572"/>
                    <a:pt x="150971" y="3143"/>
                    <a:pt x="145256" y="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90" name="Google Shape;990;p16"/>
            <p:cNvSpPr/>
            <p:nvPr/>
          </p:nvSpPr>
          <p:spPr>
            <a:xfrm>
              <a:off x="1419085" y="1753049"/>
              <a:ext cx="250316" cy="82450"/>
            </a:xfrm>
            <a:custGeom>
              <a:rect b="b" l="l" r="r" t="t"/>
              <a:pathLst>
                <a:path extrusionOk="0" h="82450" w="250316">
                  <a:moveTo>
                    <a:pt x="237268" y="0"/>
                  </a:moveTo>
                  <a:cubicBezTo>
                    <a:pt x="233458" y="4477"/>
                    <a:pt x="229362" y="9049"/>
                    <a:pt x="224790" y="13335"/>
                  </a:cubicBezTo>
                  <a:cubicBezTo>
                    <a:pt x="202978" y="33909"/>
                    <a:pt x="175070" y="49244"/>
                    <a:pt x="140018" y="56959"/>
                  </a:cubicBezTo>
                  <a:cubicBezTo>
                    <a:pt x="97346" y="66294"/>
                    <a:pt x="56483" y="65532"/>
                    <a:pt x="19907" y="57912"/>
                  </a:cubicBezTo>
                  <a:cubicBezTo>
                    <a:pt x="14002" y="56674"/>
                    <a:pt x="9144" y="55150"/>
                    <a:pt x="4096" y="53721"/>
                  </a:cubicBezTo>
                  <a:cubicBezTo>
                    <a:pt x="2572" y="59627"/>
                    <a:pt x="1333" y="65818"/>
                    <a:pt x="0" y="72009"/>
                  </a:cubicBezTo>
                  <a:cubicBezTo>
                    <a:pt x="5048" y="73438"/>
                    <a:pt x="9906" y="74867"/>
                    <a:pt x="15812" y="76105"/>
                  </a:cubicBezTo>
                  <a:cubicBezTo>
                    <a:pt x="55054" y="84296"/>
                    <a:pt x="98584" y="85154"/>
                    <a:pt x="144304" y="75152"/>
                  </a:cubicBezTo>
                  <a:cubicBezTo>
                    <a:pt x="182975" y="66675"/>
                    <a:pt x="214122" y="49530"/>
                    <a:pt x="238316" y="26575"/>
                  </a:cubicBezTo>
                  <a:cubicBezTo>
                    <a:pt x="242792" y="22384"/>
                    <a:pt x="246602" y="18002"/>
                    <a:pt x="250317" y="13716"/>
                  </a:cubicBezTo>
                  <a:cubicBezTo>
                    <a:pt x="246126" y="8954"/>
                    <a:pt x="241649" y="4477"/>
                    <a:pt x="237268" y="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91" name="Google Shape;991;p16"/>
            <p:cNvSpPr/>
            <p:nvPr/>
          </p:nvSpPr>
          <p:spPr>
            <a:xfrm>
              <a:off x="1411154" y="1820962"/>
              <a:ext cx="310064" cy="107757"/>
            </a:xfrm>
            <a:custGeom>
              <a:rect b="b" l="l" r="r" t="t"/>
              <a:pathLst>
                <a:path extrusionOk="0" h="107757" w="310064">
                  <a:moveTo>
                    <a:pt x="299396" y="0"/>
                  </a:moveTo>
                  <a:cubicBezTo>
                    <a:pt x="298063" y="1905"/>
                    <a:pt x="297015" y="3715"/>
                    <a:pt x="295396" y="5810"/>
                  </a:cubicBezTo>
                  <a:cubicBezTo>
                    <a:pt x="286918" y="16954"/>
                    <a:pt x="275774" y="28194"/>
                    <a:pt x="261963" y="38767"/>
                  </a:cubicBezTo>
                  <a:cubicBezTo>
                    <a:pt x="237103" y="57721"/>
                    <a:pt x="205956" y="72104"/>
                    <a:pt x="168046" y="80105"/>
                  </a:cubicBezTo>
                  <a:cubicBezTo>
                    <a:pt x="112420" y="91916"/>
                    <a:pt x="60223" y="91059"/>
                    <a:pt x="14980" y="82677"/>
                  </a:cubicBezTo>
                  <a:cubicBezTo>
                    <a:pt x="9360" y="81629"/>
                    <a:pt x="4597" y="80486"/>
                    <a:pt x="25" y="79438"/>
                  </a:cubicBezTo>
                  <a:cubicBezTo>
                    <a:pt x="25" y="79438"/>
                    <a:pt x="25" y="79534"/>
                    <a:pt x="25" y="79534"/>
                  </a:cubicBezTo>
                  <a:cubicBezTo>
                    <a:pt x="-70" y="85630"/>
                    <a:pt x="121" y="91630"/>
                    <a:pt x="311" y="97726"/>
                  </a:cubicBezTo>
                  <a:cubicBezTo>
                    <a:pt x="311" y="98108"/>
                    <a:pt x="311" y="98393"/>
                    <a:pt x="311" y="98774"/>
                  </a:cubicBezTo>
                  <a:cubicBezTo>
                    <a:pt x="3931" y="99631"/>
                    <a:pt x="7169" y="100393"/>
                    <a:pt x="11360" y="101155"/>
                  </a:cubicBezTo>
                  <a:cubicBezTo>
                    <a:pt x="59080" y="110014"/>
                    <a:pt x="113944" y="110776"/>
                    <a:pt x="172237" y="98393"/>
                  </a:cubicBezTo>
                  <a:cubicBezTo>
                    <a:pt x="213004" y="89725"/>
                    <a:pt x="246723" y="74104"/>
                    <a:pt x="273869" y="53435"/>
                  </a:cubicBezTo>
                  <a:cubicBezTo>
                    <a:pt x="288728" y="42100"/>
                    <a:pt x="300634" y="30099"/>
                    <a:pt x="310064" y="17907"/>
                  </a:cubicBezTo>
                  <a:cubicBezTo>
                    <a:pt x="306730" y="11906"/>
                    <a:pt x="303111" y="5905"/>
                    <a:pt x="299396" y="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92" name="Google Shape;992;p16"/>
            <p:cNvSpPr/>
            <p:nvPr/>
          </p:nvSpPr>
          <p:spPr>
            <a:xfrm>
              <a:off x="1426134" y="1913736"/>
              <a:ext cx="333851" cy="120406"/>
            </a:xfrm>
            <a:custGeom>
              <a:rect b="b" l="l" r="r" t="t"/>
              <a:pathLst>
                <a:path extrusionOk="0" h="120406" w="333851">
                  <a:moveTo>
                    <a:pt x="328136" y="0"/>
                  </a:moveTo>
                  <a:cubicBezTo>
                    <a:pt x="320992" y="7715"/>
                    <a:pt x="312992" y="15430"/>
                    <a:pt x="303371" y="23050"/>
                  </a:cubicBezTo>
                  <a:cubicBezTo>
                    <a:pt x="275654" y="45148"/>
                    <a:pt x="240506" y="63722"/>
                    <a:pt x="196787" y="76962"/>
                  </a:cubicBezTo>
                  <a:cubicBezTo>
                    <a:pt x="130492" y="97060"/>
                    <a:pt x="67246" y="103537"/>
                    <a:pt x="12192" y="101155"/>
                  </a:cubicBezTo>
                  <a:cubicBezTo>
                    <a:pt x="7620" y="100965"/>
                    <a:pt x="4000" y="100584"/>
                    <a:pt x="0" y="100298"/>
                  </a:cubicBezTo>
                  <a:cubicBezTo>
                    <a:pt x="1905" y="106870"/>
                    <a:pt x="4000" y="113347"/>
                    <a:pt x="6191" y="119539"/>
                  </a:cubicBezTo>
                  <a:cubicBezTo>
                    <a:pt x="8001" y="119634"/>
                    <a:pt x="9334" y="119920"/>
                    <a:pt x="11239" y="119920"/>
                  </a:cubicBezTo>
                  <a:cubicBezTo>
                    <a:pt x="68389" y="122396"/>
                    <a:pt x="133826" y="115633"/>
                    <a:pt x="202406" y="94774"/>
                  </a:cubicBezTo>
                  <a:cubicBezTo>
                    <a:pt x="248412" y="80772"/>
                    <a:pt x="285845" y="61150"/>
                    <a:pt x="315563" y="37528"/>
                  </a:cubicBezTo>
                  <a:cubicBezTo>
                    <a:pt x="322326" y="32099"/>
                    <a:pt x="328136" y="26575"/>
                    <a:pt x="333851" y="21050"/>
                  </a:cubicBezTo>
                  <a:cubicBezTo>
                    <a:pt x="332804" y="16859"/>
                    <a:pt x="332042" y="12859"/>
                    <a:pt x="330803" y="8572"/>
                  </a:cubicBezTo>
                  <a:cubicBezTo>
                    <a:pt x="330232" y="5810"/>
                    <a:pt x="329089" y="2953"/>
                    <a:pt x="328136" y="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93" name="Google Shape;993;p16"/>
            <p:cNvSpPr/>
            <p:nvPr/>
          </p:nvSpPr>
          <p:spPr>
            <a:xfrm>
              <a:off x="1489285" y="2055563"/>
              <a:ext cx="272700" cy="86487"/>
            </a:xfrm>
            <a:custGeom>
              <a:rect b="b" l="l" r="r" t="t"/>
              <a:pathLst>
                <a:path extrusionOk="0" h="86487" w="272700">
                  <a:moveTo>
                    <a:pt x="272701" y="0"/>
                  </a:moveTo>
                  <a:cubicBezTo>
                    <a:pt x="245078" y="16002"/>
                    <a:pt x="212503" y="29813"/>
                    <a:pt x="174688" y="40672"/>
                  </a:cubicBezTo>
                  <a:cubicBezTo>
                    <a:pt x="112585" y="58483"/>
                    <a:pt x="53530" y="66770"/>
                    <a:pt x="0" y="68866"/>
                  </a:cubicBezTo>
                  <a:cubicBezTo>
                    <a:pt x="6858" y="75438"/>
                    <a:pt x="14002" y="81248"/>
                    <a:pt x="21431" y="86487"/>
                  </a:cubicBezTo>
                  <a:cubicBezTo>
                    <a:pt x="70961" y="83153"/>
                    <a:pt x="124396" y="74676"/>
                    <a:pt x="180308" y="58674"/>
                  </a:cubicBezTo>
                  <a:cubicBezTo>
                    <a:pt x="211455" y="49720"/>
                    <a:pt x="238792" y="38671"/>
                    <a:pt x="263366" y="26289"/>
                  </a:cubicBezTo>
                  <a:cubicBezTo>
                    <a:pt x="266986" y="17907"/>
                    <a:pt x="270224" y="9239"/>
                    <a:pt x="272701" y="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994" name="Google Shape;994;p16"/>
          <p:cNvGrpSpPr/>
          <p:nvPr/>
        </p:nvGrpSpPr>
        <p:grpSpPr>
          <a:xfrm>
            <a:off x="3040919" y="5416983"/>
            <a:ext cx="658845" cy="863501"/>
            <a:chOff x="1268183" y="1930265"/>
            <a:chExt cx="327539" cy="429282"/>
          </a:xfrm>
        </p:grpSpPr>
        <p:sp>
          <p:nvSpPr>
            <p:cNvPr id="995" name="Google Shape;995;p16"/>
            <p:cNvSpPr/>
            <p:nvPr/>
          </p:nvSpPr>
          <p:spPr>
            <a:xfrm>
              <a:off x="1268183" y="1930265"/>
              <a:ext cx="327539" cy="429282"/>
            </a:xfrm>
            <a:custGeom>
              <a:rect b="b" l="l" r="r" t="t"/>
              <a:pathLst>
                <a:path extrusionOk="0" h="429282" w="327539">
                  <a:moveTo>
                    <a:pt x="10885" y="287509"/>
                  </a:moveTo>
                  <a:cubicBezTo>
                    <a:pt x="-20929" y="170923"/>
                    <a:pt x="19457" y="21571"/>
                    <a:pt x="99944" y="1854"/>
                  </a:cubicBezTo>
                  <a:cubicBezTo>
                    <a:pt x="170524" y="-15481"/>
                    <a:pt x="286538" y="91484"/>
                    <a:pt x="318352" y="208166"/>
                  </a:cubicBezTo>
                  <a:cubicBezTo>
                    <a:pt x="350165" y="324752"/>
                    <a:pt x="295397" y="403619"/>
                    <a:pt x="215101" y="424193"/>
                  </a:cubicBezTo>
                  <a:cubicBezTo>
                    <a:pt x="134900" y="444671"/>
                    <a:pt x="42698" y="404190"/>
                    <a:pt x="10885" y="287509"/>
                  </a:cubicBezTo>
                  <a:close/>
                </a:path>
              </a:pathLst>
            </a:custGeom>
            <a:solidFill>
              <a:schemeClr val="accent5"/>
            </a:solidFill>
            <a:ln>
              <a:noFill/>
            </a:ln>
            <a:effectLst>
              <a:outerShdw blurRad="142875"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96" name="Google Shape;996;p16"/>
            <p:cNvSpPr/>
            <p:nvPr/>
          </p:nvSpPr>
          <p:spPr>
            <a:xfrm>
              <a:off x="1296080" y="1932595"/>
              <a:ext cx="180251" cy="423292"/>
            </a:xfrm>
            <a:custGeom>
              <a:rect b="b" l="l" r="r" t="t"/>
              <a:pathLst>
                <a:path extrusionOk="0" h="423292" w="180251">
                  <a:moveTo>
                    <a:pt x="70333" y="0"/>
                  </a:moveTo>
                  <a:cubicBezTo>
                    <a:pt x="7753" y="24575"/>
                    <a:pt x="-17678" y="164211"/>
                    <a:pt x="12992" y="276701"/>
                  </a:cubicBezTo>
                  <a:cubicBezTo>
                    <a:pt x="42901" y="386525"/>
                    <a:pt x="115576" y="431578"/>
                    <a:pt x="180251" y="422053"/>
                  </a:cubicBezTo>
                  <a:cubicBezTo>
                    <a:pt x="125673" y="428530"/>
                    <a:pt x="54902" y="383286"/>
                    <a:pt x="25184" y="273939"/>
                  </a:cubicBezTo>
                  <a:cubicBezTo>
                    <a:pt x="-5391" y="161449"/>
                    <a:pt x="18040" y="22003"/>
                    <a:pt x="70333" y="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97" name="Google Shape;997;p16"/>
            <p:cNvSpPr/>
            <p:nvPr/>
          </p:nvSpPr>
          <p:spPr>
            <a:xfrm>
              <a:off x="1271522" y="1932595"/>
              <a:ext cx="204047" cy="425179"/>
            </a:xfrm>
            <a:custGeom>
              <a:rect b="b" l="l" r="r" t="t"/>
              <a:pathLst>
                <a:path extrusionOk="0" h="425179" w="204047">
                  <a:moveTo>
                    <a:pt x="94891" y="0"/>
                  </a:moveTo>
                  <a:cubicBezTo>
                    <a:pt x="18214" y="28194"/>
                    <a:pt x="-20076" y="171259"/>
                    <a:pt x="10594" y="283940"/>
                  </a:cubicBezTo>
                  <a:cubicBezTo>
                    <a:pt x="40598" y="393859"/>
                    <a:pt x="125656" y="435864"/>
                    <a:pt x="204047" y="422910"/>
                  </a:cubicBezTo>
                  <a:cubicBezTo>
                    <a:pt x="137944" y="432340"/>
                    <a:pt x="47647" y="388715"/>
                    <a:pt x="17833" y="279273"/>
                  </a:cubicBezTo>
                  <a:cubicBezTo>
                    <a:pt x="-12742" y="166497"/>
                    <a:pt x="30597" y="25051"/>
                    <a:pt x="94891" y="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98" name="Google Shape;998;p16"/>
            <p:cNvSpPr/>
            <p:nvPr/>
          </p:nvSpPr>
          <p:spPr>
            <a:xfrm>
              <a:off x="1369270" y="1931029"/>
              <a:ext cx="225484" cy="421236"/>
            </a:xfrm>
            <a:custGeom>
              <a:rect b="b" l="l" r="r" t="t"/>
              <a:pathLst>
                <a:path extrusionOk="0" h="421236" w="225484">
                  <a:moveTo>
                    <a:pt x="0" y="899"/>
                  </a:moveTo>
                  <a:cubicBezTo>
                    <a:pt x="81153" y="-10912"/>
                    <a:pt x="186880" y="95577"/>
                    <a:pt x="217170" y="208353"/>
                  </a:cubicBezTo>
                  <a:cubicBezTo>
                    <a:pt x="246697" y="318367"/>
                    <a:pt x="193738" y="395329"/>
                    <a:pt x="118872" y="421237"/>
                  </a:cubicBezTo>
                  <a:cubicBezTo>
                    <a:pt x="181261" y="398091"/>
                    <a:pt x="234696" y="321129"/>
                    <a:pt x="205359" y="211592"/>
                  </a:cubicBezTo>
                  <a:cubicBezTo>
                    <a:pt x="174974" y="98816"/>
                    <a:pt x="68675" y="-7864"/>
                    <a:pt x="0" y="89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99" name="Google Shape;999;p16"/>
            <p:cNvSpPr/>
            <p:nvPr/>
          </p:nvSpPr>
          <p:spPr>
            <a:xfrm>
              <a:off x="1366412" y="1931120"/>
              <a:ext cx="205380" cy="423813"/>
            </a:xfrm>
            <a:custGeom>
              <a:rect b="b" l="l" r="r" t="t"/>
              <a:pathLst>
                <a:path extrusionOk="0" h="423813" w="205380">
                  <a:moveTo>
                    <a:pt x="667" y="1284"/>
                  </a:moveTo>
                  <a:cubicBezTo>
                    <a:pt x="476" y="1379"/>
                    <a:pt x="191" y="1475"/>
                    <a:pt x="0" y="1570"/>
                  </a:cubicBezTo>
                  <a:cubicBezTo>
                    <a:pt x="50102" y="-9765"/>
                    <a:pt x="147161" y="100916"/>
                    <a:pt x="178784" y="217216"/>
                  </a:cubicBezTo>
                  <a:cubicBezTo>
                    <a:pt x="210407" y="333516"/>
                    <a:pt x="171545" y="408954"/>
                    <a:pt x="115062" y="423813"/>
                  </a:cubicBezTo>
                  <a:cubicBezTo>
                    <a:pt x="115253" y="423718"/>
                    <a:pt x="115538" y="423718"/>
                    <a:pt x="115729" y="423623"/>
                  </a:cubicBezTo>
                  <a:cubicBezTo>
                    <a:pt x="183166" y="406382"/>
                    <a:pt x="226504" y="330278"/>
                    <a:pt x="194786" y="213691"/>
                  </a:cubicBezTo>
                  <a:cubicBezTo>
                    <a:pt x="163068" y="97106"/>
                    <a:pt x="60008" y="-13194"/>
                    <a:pt x="667" y="1284"/>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00" name="Google Shape;1000;p16"/>
            <p:cNvSpPr/>
            <p:nvPr/>
          </p:nvSpPr>
          <p:spPr>
            <a:xfrm>
              <a:off x="1366412" y="1932085"/>
              <a:ext cx="166638" cy="422848"/>
            </a:xfrm>
            <a:custGeom>
              <a:rect b="b" l="l" r="r" t="t"/>
              <a:pathLst>
                <a:path extrusionOk="0" h="422848" w="166638">
                  <a:moveTo>
                    <a:pt x="0" y="510"/>
                  </a:moveTo>
                  <a:cubicBezTo>
                    <a:pt x="27432" y="-4729"/>
                    <a:pt x="110871" y="101951"/>
                    <a:pt x="142399" y="218156"/>
                  </a:cubicBezTo>
                  <a:cubicBezTo>
                    <a:pt x="173927" y="334266"/>
                    <a:pt x="145161" y="414276"/>
                    <a:pt x="114776" y="422849"/>
                  </a:cubicBezTo>
                  <a:cubicBezTo>
                    <a:pt x="114871" y="422849"/>
                    <a:pt x="114967" y="422849"/>
                    <a:pt x="115062" y="422753"/>
                  </a:cubicBezTo>
                  <a:cubicBezTo>
                    <a:pt x="156115" y="411800"/>
                    <a:pt x="184785" y="331409"/>
                    <a:pt x="153162" y="215108"/>
                  </a:cubicBezTo>
                  <a:cubicBezTo>
                    <a:pt x="121539" y="98808"/>
                    <a:pt x="36767" y="-7491"/>
                    <a:pt x="286" y="415"/>
                  </a:cubicBezTo>
                  <a:cubicBezTo>
                    <a:pt x="191" y="510"/>
                    <a:pt x="95" y="510"/>
                    <a:pt x="0" y="51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01" name="Google Shape;1001;p16"/>
            <p:cNvSpPr/>
            <p:nvPr/>
          </p:nvSpPr>
          <p:spPr>
            <a:xfrm>
              <a:off x="1328026" y="1932595"/>
              <a:ext cx="152495" cy="423568"/>
            </a:xfrm>
            <a:custGeom>
              <a:rect b="b" l="l" r="r" t="t"/>
              <a:pathLst>
                <a:path extrusionOk="0" h="423568" w="152495">
                  <a:moveTo>
                    <a:pt x="38291" y="0"/>
                  </a:moveTo>
                  <a:cubicBezTo>
                    <a:pt x="37148" y="476"/>
                    <a:pt x="35910" y="952"/>
                    <a:pt x="34767" y="1524"/>
                  </a:cubicBezTo>
                  <a:cubicBezTo>
                    <a:pt x="-5715" y="20479"/>
                    <a:pt x="-10953" y="155067"/>
                    <a:pt x="19622" y="267557"/>
                  </a:cubicBezTo>
                  <a:cubicBezTo>
                    <a:pt x="49340" y="376904"/>
                    <a:pt x="102394" y="427006"/>
                    <a:pt x="145542" y="423386"/>
                  </a:cubicBezTo>
                  <a:cubicBezTo>
                    <a:pt x="146685" y="423291"/>
                    <a:pt x="147733" y="423005"/>
                    <a:pt x="148876" y="422815"/>
                  </a:cubicBezTo>
                  <a:cubicBezTo>
                    <a:pt x="150114" y="422624"/>
                    <a:pt x="151257" y="422339"/>
                    <a:pt x="152496" y="422148"/>
                  </a:cubicBezTo>
                  <a:cubicBezTo>
                    <a:pt x="151543" y="422243"/>
                    <a:pt x="150686" y="422434"/>
                    <a:pt x="149733" y="422624"/>
                  </a:cubicBezTo>
                  <a:cubicBezTo>
                    <a:pt x="148876" y="422719"/>
                    <a:pt x="148114" y="422910"/>
                    <a:pt x="147257" y="423005"/>
                  </a:cubicBezTo>
                  <a:cubicBezTo>
                    <a:pt x="114586" y="423958"/>
                    <a:pt x="64389" y="372046"/>
                    <a:pt x="34767" y="262700"/>
                  </a:cubicBezTo>
                  <a:cubicBezTo>
                    <a:pt x="4191" y="150209"/>
                    <a:pt x="6096" y="17621"/>
                    <a:pt x="35719" y="1429"/>
                  </a:cubicBezTo>
                  <a:cubicBezTo>
                    <a:pt x="36576" y="857"/>
                    <a:pt x="37434" y="381"/>
                    <a:pt x="38291" y="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02" name="Google Shape;1002;p16"/>
            <p:cNvSpPr/>
            <p:nvPr/>
          </p:nvSpPr>
          <p:spPr>
            <a:xfrm>
              <a:off x="1352742" y="1932542"/>
              <a:ext cx="120922" cy="423534"/>
            </a:xfrm>
            <a:custGeom>
              <a:rect b="b" l="l" r="r" t="t"/>
              <a:pathLst>
                <a:path extrusionOk="0" h="423534" w="120922">
                  <a:moveTo>
                    <a:pt x="13670" y="148"/>
                  </a:moveTo>
                  <a:cubicBezTo>
                    <a:pt x="12718" y="529"/>
                    <a:pt x="14528" y="-328"/>
                    <a:pt x="13670" y="148"/>
                  </a:cubicBezTo>
                  <a:cubicBezTo>
                    <a:pt x="-15952" y="16341"/>
                    <a:pt x="7384" y="145595"/>
                    <a:pt x="37959" y="258181"/>
                  </a:cubicBezTo>
                  <a:cubicBezTo>
                    <a:pt x="67677" y="367528"/>
                    <a:pt x="104348" y="422296"/>
                    <a:pt x="120922" y="423535"/>
                  </a:cubicBezTo>
                  <a:cubicBezTo>
                    <a:pt x="121017" y="423535"/>
                    <a:pt x="85013" y="362860"/>
                    <a:pt x="55390" y="253513"/>
                  </a:cubicBezTo>
                  <a:cubicBezTo>
                    <a:pt x="24910" y="140928"/>
                    <a:pt x="2812" y="24247"/>
                    <a:pt x="13861" y="720"/>
                  </a:cubicBezTo>
                  <a:cubicBezTo>
                    <a:pt x="14528" y="244"/>
                    <a:pt x="13004" y="434"/>
                    <a:pt x="13670" y="148"/>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03" name="Google Shape;1003;p16"/>
            <p:cNvSpPr/>
            <p:nvPr/>
          </p:nvSpPr>
          <p:spPr>
            <a:xfrm>
              <a:off x="1366423" y="1932553"/>
              <a:ext cx="123520" cy="422406"/>
            </a:xfrm>
            <a:custGeom>
              <a:rect b="b" l="l" r="r" t="t"/>
              <a:pathLst>
                <a:path extrusionOk="0" h="422406" w="123520">
                  <a:moveTo>
                    <a:pt x="275" y="42"/>
                  </a:moveTo>
                  <a:cubicBezTo>
                    <a:pt x="1227" y="-53"/>
                    <a:pt x="-677" y="42"/>
                    <a:pt x="275" y="42"/>
                  </a:cubicBezTo>
                  <a:cubicBezTo>
                    <a:pt x="34279" y="138"/>
                    <a:pt x="75237" y="123582"/>
                    <a:pt x="105621" y="236167"/>
                  </a:cubicBezTo>
                  <a:cubicBezTo>
                    <a:pt x="135149" y="345609"/>
                    <a:pt x="120576" y="420762"/>
                    <a:pt x="114765" y="422381"/>
                  </a:cubicBezTo>
                  <a:cubicBezTo>
                    <a:pt x="108955" y="424000"/>
                    <a:pt x="117718" y="349515"/>
                    <a:pt x="88286" y="240168"/>
                  </a:cubicBezTo>
                  <a:cubicBezTo>
                    <a:pt x="57901" y="127582"/>
                    <a:pt x="20468" y="15854"/>
                    <a:pt x="465" y="614"/>
                  </a:cubicBezTo>
                  <a:cubicBezTo>
                    <a:pt x="-392" y="614"/>
                    <a:pt x="1037" y="42"/>
                    <a:pt x="275" y="42"/>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004" name="Google Shape;1004;p16"/>
          <p:cNvGrpSpPr/>
          <p:nvPr/>
        </p:nvGrpSpPr>
        <p:grpSpPr>
          <a:xfrm>
            <a:off x="3699775" y="5629965"/>
            <a:ext cx="622405" cy="874828"/>
            <a:chOff x="3649767" y="3875308"/>
            <a:chExt cx="1405613" cy="1975674"/>
          </a:xfrm>
        </p:grpSpPr>
        <p:sp>
          <p:nvSpPr>
            <p:cNvPr id="1005" name="Google Shape;1005;p16"/>
            <p:cNvSpPr/>
            <p:nvPr/>
          </p:nvSpPr>
          <p:spPr>
            <a:xfrm>
              <a:off x="3649767" y="3875308"/>
              <a:ext cx="1405613" cy="1975674"/>
            </a:xfrm>
            <a:custGeom>
              <a:rect b="b" l="l" r="r" t="t"/>
              <a:pathLst>
                <a:path extrusionOk="0" h="434931" w="309436">
                  <a:moveTo>
                    <a:pt x="6100" y="221500"/>
                  </a:moveTo>
                  <a:cubicBezTo>
                    <a:pt x="31912" y="102628"/>
                    <a:pt x="133639" y="-15006"/>
                    <a:pt x="210792" y="1568"/>
                  </a:cubicBezTo>
                  <a:cubicBezTo>
                    <a:pt x="278419" y="16046"/>
                    <a:pt x="328330" y="162159"/>
                    <a:pt x="302518" y="281031"/>
                  </a:cubicBezTo>
                  <a:cubicBezTo>
                    <a:pt x="276705" y="399903"/>
                    <a:pt x="194695" y="447814"/>
                    <a:pt x="117352" y="432003"/>
                  </a:cubicBezTo>
                  <a:cubicBezTo>
                    <a:pt x="40009" y="416286"/>
                    <a:pt x="-19713" y="340372"/>
                    <a:pt x="6100" y="221500"/>
                  </a:cubicBezTo>
                  <a:close/>
                </a:path>
              </a:pathLst>
            </a:custGeom>
            <a:solidFill>
              <a:schemeClr val="accent6"/>
            </a:solidFill>
            <a:ln>
              <a:noFill/>
            </a:ln>
            <a:effectLst>
              <a:outerShdw blurRad="142875"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006" name="Google Shape;1006;p16"/>
            <p:cNvGrpSpPr/>
            <p:nvPr/>
          </p:nvGrpSpPr>
          <p:grpSpPr>
            <a:xfrm>
              <a:off x="3670777" y="3990760"/>
              <a:ext cx="1375846" cy="1554285"/>
              <a:chOff x="1492858" y="2053121"/>
              <a:chExt cx="302863" cy="342150"/>
            </a:xfrm>
          </p:grpSpPr>
          <p:sp>
            <p:nvSpPr>
              <p:cNvPr id="1007" name="Google Shape;1007;p16"/>
              <p:cNvSpPr/>
              <p:nvPr/>
            </p:nvSpPr>
            <p:spPr>
              <a:xfrm>
                <a:off x="1563923" y="2108818"/>
                <a:ext cx="14527" cy="21780"/>
              </a:xfrm>
              <a:custGeom>
                <a:rect b="b" l="l" r="r" t="t"/>
                <a:pathLst>
                  <a:path extrusionOk="0" h="21780" w="14527">
                    <a:moveTo>
                      <a:pt x="1371" y="10181"/>
                    </a:moveTo>
                    <a:cubicBezTo>
                      <a:pt x="4038" y="4276"/>
                      <a:pt x="9753" y="-1058"/>
                      <a:pt x="12611" y="180"/>
                    </a:cubicBezTo>
                    <a:cubicBezTo>
                      <a:pt x="15183" y="1323"/>
                      <a:pt x="15183" y="9039"/>
                      <a:pt x="12516" y="14849"/>
                    </a:cubicBezTo>
                    <a:cubicBezTo>
                      <a:pt x="9849" y="20754"/>
                      <a:pt x="5848" y="22659"/>
                      <a:pt x="2991" y="21421"/>
                    </a:cubicBezTo>
                    <a:cubicBezTo>
                      <a:pt x="133" y="20278"/>
                      <a:pt x="-1200" y="16087"/>
                      <a:pt x="1371" y="10181"/>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08" name="Google Shape;1008;p16"/>
              <p:cNvSpPr/>
              <p:nvPr/>
            </p:nvSpPr>
            <p:spPr>
              <a:xfrm>
                <a:off x="1621001" y="2053121"/>
                <a:ext cx="10578" cy="11824"/>
              </a:xfrm>
              <a:custGeom>
                <a:rect b="b" l="l" r="r" t="t"/>
                <a:pathLst>
                  <a:path extrusionOk="0" h="11824" w="10578">
                    <a:moveTo>
                      <a:pt x="2015" y="4633"/>
                    </a:moveTo>
                    <a:cubicBezTo>
                      <a:pt x="4587" y="1584"/>
                      <a:pt x="8682" y="-797"/>
                      <a:pt x="10111" y="251"/>
                    </a:cubicBezTo>
                    <a:cubicBezTo>
                      <a:pt x="11349" y="1204"/>
                      <a:pt x="10016" y="5680"/>
                      <a:pt x="7444" y="8728"/>
                    </a:cubicBezTo>
                    <a:cubicBezTo>
                      <a:pt x="4873" y="11776"/>
                      <a:pt x="2301" y="12443"/>
                      <a:pt x="967" y="11300"/>
                    </a:cubicBezTo>
                    <a:cubicBezTo>
                      <a:pt x="-461" y="10347"/>
                      <a:pt x="-461" y="7680"/>
                      <a:pt x="2015" y="4633"/>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09" name="Google Shape;1009;p16"/>
              <p:cNvSpPr/>
              <p:nvPr/>
            </p:nvSpPr>
            <p:spPr>
              <a:xfrm>
                <a:off x="1644915" y="2065053"/>
                <a:ext cx="9545" cy="14190"/>
              </a:xfrm>
              <a:custGeom>
                <a:rect b="b" l="l" r="r" t="t"/>
                <a:pathLst>
                  <a:path extrusionOk="0" h="14190" w="9545">
                    <a:moveTo>
                      <a:pt x="961" y="6607"/>
                    </a:moveTo>
                    <a:cubicBezTo>
                      <a:pt x="2676" y="2797"/>
                      <a:pt x="6390" y="-727"/>
                      <a:pt x="8295" y="130"/>
                    </a:cubicBezTo>
                    <a:cubicBezTo>
                      <a:pt x="9915" y="892"/>
                      <a:pt x="10010" y="5845"/>
                      <a:pt x="8295" y="9655"/>
                    </a:cubicBezTo>
                    <a:cubicBezTo>
                      <a:pt x="6581" y="13465"/>
                      <a:pt x="4009" y="14798"/>
                      <a:pt x="2104" y="13941"/>
                    </a:cubicBezTo>
                    <a:cubicBezTo>
                      <a:pt x="104" y="13179"/>
                      <a:pt x="-848" y="10417"/>
                      <a:pt x="961" y="6607"/>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10" name="Google Shape;1010;p16"/>
              <p:cNvSpPr/>
              <p:nvPr/>
            </p:nvSpPr>
            <p:spPr>
              <a:xfrm>
                <a:off x="1678071" y="2070886"/>
                <a:ext cx="9908" cy="16705"/>
              </a:xfrm>
              <a:custGeom>
                <a:rect b="b" l="l" r="r" t="t"/>
                <a:pathLst>
                  <a:path extrusionOk="0" h="16705" w="9908">
                    <a:moveTo>
                      <a:pt x="95" y="9156"/>
                    </a:moveTo>
                    <a:cubicBezTo>
                      <a:pt x="666" y="4584"/>
                      <a:pt x="3619" y="-274"/>
                      <a:pt x="6191" y="12"/>
                    </a:cubicBezTo>
                    <a:cubicBezTo>
                      <a:pt x="8381" y="298"/>
                      <a:pt x="10382" y="5632"/>
                      <a:pt x="9810" y="10204"/>
                    </a:cubicBezTo>
                    <a:cubicBezTo>
                      <a:pt x="9239" y="14776"/>
                      <a:pt x="6762" y="16967"/>
                      <a:pt x="4190" y="16681"/>
                    </a:cubicBezTo>
                    <a:cubicBezTo>
                      <a:pt x="1619" y="16395"/>
                      <a:pt x="-477" y="13728"/>
                      <a:pt x="95" y="9156"/>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11" name="Google Shape;1011;p16"/>
              <p:cNvSpPr/>
              <p:nvPr/>
            </p:nvSpPr>
            <p:spPr>
              <a:xfrm>
                <a:off x="1714854" y="2069447"/>
                <a:ext cx="8990" cy="17261"/>
              </a:xfrm>
              <a:custGeom>
                <a:rect b="b" l="l" r="r" t="t"/>
                <a:pathLst>
                  <a:path extrusionOk="0" h="17261" w="8990">
                    <a:moveTo>
                      <a:pt x="554" y="10976"/>
                    </a:moveTo>
                    <a:cubicBezTo>
                      <a:pt x="-589" y="6213"/>
                      <a:pt x="78" y="498"/>
                      <a:pt x="2173" y="22"/>
                    </a:cubicBezTo>
                    <a:cubicBezTo>
                      <a:pt x="3983" y="-359"/>
                      <a:pt x="7412" y="4308"/>
                      <a:pt x="8555" y="9071"/>
                    </a:cubicBezTo>
                    <a:cubicBezTo>
                      <a:pt x="9698" y="13833"/>
                      <a:pt x="8460" y="16691"/>
                      <a:pt x="6364" y="17167"/>
                    </a:cubicBezTo>
                    <a:cubicBezTo>
                      <a:pt x="4269" y="17738"/>
                      <a:pt x="1697" y="15738"/>
                      <a:pt x="554" y="10976"/>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12" name="Google Shape;1012;p16"/>
              <p:cNvSpPr/>
              <p:nvPr/>
            </p:nvSpPr>
            <p:spPr>
              <a:xfrm>
                <a:off x="1746138" y="2067609"/>
                <a:ext cx="7621" cy="11622"/>
              </a:xfrm>
              <a:custGeom>
                <a:rect b="b" l="l" r="r" t="t"/>
                <a:pathLst>
                  <a:path extrusionOk="0" h="11622" w="7621">
                    <a:moveTo>
                      <a:pt x="2226" y="7766"/>
                    </a:moveTo>
                    <a:cubicBezTo>
                      <a:pt x="417" y="4623"/>
                      <a:pt x="-631" y="622"/>
                      <a:pt x="417" y="51"/>
                    </a:cubicBezTo>
                    <a:cubicBezTo>
                      <a:pt x="1274" y="-426"/>
                      <a:pt x="4322" y="2527"/>
                      <a:pt x="6132" y="5671"/>
                    </a:cubicBezTo>
                    <a:cubicBezTo>
                      <a:pt x="7941" y="8814"/>
                      <a:pt x="7941" y="10909"/>
                      <a:pt x="6989" y="11481"/>
                    </a:cubicBezTo>
                    <a:cubicBezTo>
                      <a:pt x="5941" y="12052"/>
                      <a:pt x="4036" y="10909"/>
                      <a:pt x="2226" y="7766"/>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13" name="Google Shape;1013;p16"/>
              <p:cNvSpPr/>
              <p:nvPr/>
            </p:nvSpPr>
            <p:spPr>
              <a:xfrm>
                <a:off x="1509054" y="2196481"/>
                <a:ext cx="18235" cy="27341"/>
              </a:xfrm>
              <a:custGeom>
                <a:rect b="b" l="l" r="r" t="t"/>
                <a:pathLst>
                  <a:path extrusionOk="0" h="27341" w="18235">
                    <a:moveTo>
                      <a:pt x="1757" y="12720"/>
                    </a:moveTo>
                    <a:cubicBezTo>
                      <a:pt x="5091" y="5386"/>
                      <a:pt x="12235" y="-1377"/>
                      <a:pt x="15854" y="242"/>
                    </a:cubicBezTo>
                    <a:cubicBezTo>
                      <a:pt x="18997" y="1671"/>
                      <a:pt x="19093" y="11196"/>
                      <a:pt x="15759" y="18625"/>
                    </a:cubicBezTo>
                    <a:cubicBezTo>
                      <a:pt x="12425" y="25960"/>
                      <a:pt x="7472" y="28436"/>
                      <a:pt x="3852" y="26912"/>
                    </a:cubicBezTo>
                    <a:cubicBezTo>
                      <a:pt x="233" y="25293"/>
                      <a:pt x="-1577" y="20054"/>
                      <a:pt x="1757" y="1272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14" name="Google Shape;1014;p16"/>
              <p:cNvSpPr/>
              <p:nvPr/>
            </p:nvSpPr>
            <p:spPr>
              <a:xfrm>
                <a:off x="1492858" y="2307492"/>
                <a:ext cx="16656" cy="31177"/>
              </a:xfrm>
              <a:custGeom>
                <a:rect b="b" l="l" r="r" t="t"/>
                <a:pathLst>
                  <a:path extrusionOk="0" h="31177" w="16656">
                    <a:moveTo>
                      <a:pt x="142" y="18866"/>
                    </a:moveTo>
                    <a:cubicBezTo>
                      <a:pt x="-716" y="10293"/>
                      <a:pt x="2427" y="292"/>
                      <a:pt x="6714" y="7"/>
                    </a:cubicBezTo>
                    <a:cubicBezTo>
                      <a:pt x="10429" y="-279"/>
                      <a:pt x="15667" y="8769"/>
                      <a:pt x="16525" y="17342"/>
                    </a:cubicBezTo>
                    <a:cubicBezTo>
                      <a:pt x="17382" y="25915"/>
                      <a:pt x="13953" y="30772"/>
                      <a:pt x="9762" y="31153"/>
                    </a:cubicBezTo>
                    <a:cubicBezTo>
                      <a:pt x="5476" y="31534"/>
                      <a:pt x="999" y="27439"/>
                      <a:pt x="142" y="18866"/>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15" name="Google Shape;1015;p16"/>
              <p:cNvSpPr/>
              <p:nvPr/>
            </p:nvSpPr>
            <p:spPr>
              <a:xfrm>
                <a:off x="1602214" y="2127175"/>
                <a:ext cx="15140" cy="21947"/>
              </a:xfrm>
              <a:custGeom>
                <a:rect b="b" l="l" r="r" t="t"/>
                <a:pathLst>
                  <a:path extrusionOk="0" h="21947" w="15140">
                    <a:moveTo>
                      <a:pt x="1371" y="10113"/>
                    </a:moveTo>
                    <a:cubicBezTo>
                      <a:pt x="4038" y="4207"/>
                      <a:pt x="9943" y="-1127"/>
                      <a:pt x="12991" y="207"/>
                    </a:cubicBezTo>
                    <a:cubicBezTo>
                      <a:pt x="15658" y="1350"/>
                      <a:pt x="15944" y="9160"/>
                      <a:pt x="13277" y="15066"/>
                    </a:cubicBezTo>
                    <a:cubicBezTo>
                      <a:pt x="10610" y="20971"/>
                      <a:pt x="6514" y="22876"/>
                      <a:pt x="3371" y="21543"/>
                    </a:cubicBezTo>
                    <a:cubicBezTo>
                      <a:pt x="228" y="20209"/>
                      <a:pt x="-1296" y="15923"/>
                      <a:pt x="1371" y="10113"/>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16" name="Google Shape;1016;p16"/>
              <p:cNvSpPr/>
              <p:nvPr/>
            </p:nvSpPr>
            <p:spPr>
              <a:xfrm>
                <a:off x="1568884" y="2217502"/>
                <a:ext cx="18775" cy="27330"/>
              </a:xfrm>
              <a:custGeom>
                <a:rect b="b" l="l" r="r" t="t"/>
                <a:pathLst>
                  <a:path extrusionOk="0" h="27330" w="18775">
                    <a:moveTo>
                      <a:pt x="1649" y="12559"/>
                    </a:moveTo>
                    <a:cubicBezTo>
                      <a:pt x="4983" y="5225"/>
                      <a:pt x="12317" y="-1443"/>
                      <a:pt x="16127" y="272"/>
                    </a:cubicBezTo>
                    <a:cubicBezTo>
                      <a:pt x="19461" y="1701"/>
                      <a:pt x="19747" y="11416"/>
                      <a:pt x="16413" y="18750"/>
                    </a:cubicBezTo>
                    <a:cubicBezTo>
                      <a:pt x="13079" y="26085"/>
                      <a:pt x="7936" y="28466"/>
                      <a:pt x="4126" y="26847"/>
                    </a:cubicBezTo>
                    <a:cubicBezTo>
                      <a:pt x="316" y="25227"/>
                      <a:pt x="-1589" y="19893"/>
                      <a:pt x="1649" y="1255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17" name="Google Shape;1017;p16"/>
              <p:cNvSpPr/>
              <p:nvPr/>
            </p:nvSpPr>
            <p:spPr>
              <a:xfrm>
                <a:off x="1551459" y="2323022"/>
                <a:ext cx="17468" cy="31341"/>
              </a:xfrm>
              <a:custGeom>
                <a:rect b="b" l="l" r="r" t="t"/>
                <a:pathLst>
                  <a:path extrusionOk="0" h="31341" w="17468">
                    <a:moveTo>
                      <a:pt x="24" y="17910"/>
                    </a:moveTo>
                    <a:cubicBezTo>
                      <a:pt x="310" y="9242"/>
                      <a:pt x="4977" y="-188"/>
                      <a:pt x="9549" y="3"/>
                    </a:cubicBezTo>
                    <a:cubicBezTo>
                      <a:pt x="13550" y="193"/>
                      <a:pt x="17741" y="9814"/>
                      <a:pt x="17455" y="18481"/>
                    </a:cubicBezTo>
                    <a:cubicBezTo>
                      <a:pt x="17169" y="27149"/>
                      <a:pt x="12978" y="31435"/>
                      <a:pt x="8406" y="31340"/>
                    </a:cubicBezTo>
                    <a:cubicBezTo>
                      <a:pt x="3834" y="31149"/>
                      <a:pt x="-357" y="26577"/>
                      <a:pt x="24" y="1791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18" name="Google Shape;1018;p16"/>
              <p:cNvSpPr/>
              <p:nvPr/>
            </p:nvSpPr>
            <p:spPr>
              <a:xfrm>
                <a:off x="1661846" y="2140763"/>
                <a:ext cx="16277" cy="23103"/>
              </a:xfrm>
              <a:custGeom>
                <a:rect b="b" l="l" r="r" t="t"/>
                <a:pathLst>
                  <a:path extrusionOk="0" h="23103" w="16277">
                    <a:moveTo>
                      <a:pt x="223" y="12145"/>
                    </a:moveTo>
                    <a:cubicBezTo>
                      <a:pt x="1270" y="5763"/>
                      <a:pt x="6319" y="-619"/>
                      <a:pt x="10510" y="48"/>
                    </a:cubicBezTo>
                    <a:cubicBezTo>
                      <a:pt x="14129" y="620"/>
                      <a:pt x="17177" y="8239"/>
                      <a:pt x="16034" y="14621"/>
                    </a:cubicBezTo>
                    <a:cubicBezTo>
                      <a:pt x="14986" y="21003"/>
                      <a:pt x="10795" y="23670"/>
                      <a:pt x="6604" y="23003"/>
                    </a:cubicBezTo>
                    <a:cubicBezTo>
                      <a:pt x="2509" y="22337"/>
                      <a:pt x="-920" y="18431"/>
                      <a:pt x="223" y="12145"/>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19" name="Google Shape;1019;p16"/>
              <p:cNvSpPr/>
              <p:nvPr/>
            </p:nvSpPr>
            <p:spPr>
              <a:xfrm>
                <a:off x="1643244" y="2234380"/>
                <a:ext cx="20236" cy="28861"/>
              </a:xfrm>
              <a:custGeom>
                <a:rect b="b" l="l" r="r" t="t"/>
                <a:pathLst>
                  <a:path extrusionOk="0" h="28861" w="20236">
                    <a:moveTo>
                      <a:pt x="250" y="15207"/>
                    </a:moveTo>
                    <a:cubicBezTo>
                      <a:pt x="1584" y="7302"/>
                      <a:pt x="7870" y="-795"/>
                      <a:pt x="13014" y="63"/>
                    </a:cubicBezTo>
                    <a:cubicBezTo>
                      <a:pt x="17490" y="825"/>
                      <a:pt x="21300" y="10254"/>
                      <a:pt x="19967" y="18255"/>
                    </a:cubicBezTo>
                    <a:cubicBezTo>
                      <a:pt x="18633" y="26161"/>
                      <a:pt x="13395" y="29590"/>
                      <a:pt x="8251" y="28733"/>
                    </a:cubicBezTo>
                    <a:cubicBezTo>
                      <a:pt x="3108" y="27971"/>
                      <a:pt x="-1083" y="23113"/>
                      <a:pt x="250" y="15207"/>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20" name="Google Shape;1020;p16"/>
              <p:cNvSpPr/>
              <p:nvPr/>
            </p:nvSpPr>
            <p:spPr>
              <a:xfrm>
                <a:off x="1617314" y="2349775"/>
                <a:ext cx="24323" cy="34527"/>
              </a:xfrm>
              <a:custGeom>
                <a:rect b="b" l="l" r="r" t="t"/>
                <a:pathLst>
                  <a:path extrusionOk="0" h="34527" w="24323">
                    <a:moveTo>
                      <a:pt x="463" y="17731"/>
                    </a:moveTo>
                    <a:cubicBezTo>
                      <a:pt x="2463" y="8302"/>
                      <a:pt x="10369" y="-1128"/>
                      <a:pt x="16465" y="110"/>
                    </a:cubicBezTo>
                    <a:cubicBezTo>
                      <a:pt x="21799" y="1253"/>
                      <a:pt x="25800" y="12778"/>
                      <a:pt x="23799" y="22208"/>
                    </a:cubicBezTo>
                    <a:cubicBezTo>
                      <a:pt x="21799" y="31638"/>
                      <a:pt x="15417" y="35543"/>
                      <a:pt x="9321" y="34305"/>
                    </a:cubicBezTo>
                    <a:cubicBezTo>
                      <a:pt x="3225" y="33067"/>
                      <a:pt x="-1537" y="27161"/>
                      <a:pt x="463" y="17731"/>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21" name="Google Shape;1021;p16"/>
              <p:cNvSpPr/>
              <p:nvPr/>
            </p:nvSpPr>
            <p:spPr>
              <a:xfrm>
                <a:off x="1719312" y="2144240"/>
                <a:ext cx="16005" cy="23243"/>
              </a:xfrm>
              <a:custGeom>
                <a:rect b="b" l="l" r="r" t="t"/>
                <a:pathLst>
                  <a:path extrusionOk="0" h="23243" w="16005">
                    <a:moveTo>
                      <a:pt x="2" y="13621"/>
                    </a:moveTo>
                    <a:cubicBezTo>
                      <a:pt x="-93" y="7239"/>
                      <a:pt x="3812" y="0"/>
                      <a:pt x="8003" y="0"/>
                    </a:cubicBezTo>
                    <a:cubicBezTo>
                      <a:pt x="11622" y="0"/>
                      <a:pt x="16004" y="7049"/>
                      <a:pt x="16004" y="13430"/>
                    </a:cubicBezTo>
                    <a:cubicBezTo>
                      <a:pt x="16099" y="19812"/>
                      <a:pt x="12384" y="23241"/>
                      <a:pt x="8193" y="23241"/>
                    </a:cubicBezTo>
                    <a:cubicBezTo>
                      <a:pt x="4098" y="23336"/>
                      <a:pt x="97" y="20003"/>
                      <a:pt x="2" y="13621"/>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22" name="Google Shape;1022;p16"/>
              <p:cNvSpPr/>
              <p:nvPr/>
            </p:nvSpPr>
            <p:spPr>
              <a:xfrm>
                <a:off x="1714931" y="2238824"/>
                <a:ext cx="20005" cy="29051"/>
              </a:xfrm>
              <a:custGeom>
                <a:rect b="b" l="l" r="r" t="t"/>
                <a:pathLst>
                  <a:path extrusionOk="0" h="29051" w="20005">
                    <a:moveTo>
                      <a:pt x="1" y="16954"/>
                    </a:moveTo>
                    <a:cubicBezTo>
                      <a:pt x="-94" y="8954"/>
                      <a:pt x="4764" y="0"/>
                      <a:pt x="10003" y="0"/>
                    </a:cubicBezTo>
                    <a:cubicBezTo>
                      <a:pt x="14575" y="0"/>
                      <a:pt x="19909" y="8763"/>
                      <a:pt x="20004" y="16764"/>
                    </a:cubicBezTo>
                    <a:cubicBezTo>
                      <a:pt x="20099" y="24765"/>
                      <a:pt x="15527" y="28956"/>
                      <a:pt x="10288" y="29051"/>
                    </a:cubicBezTo>
                    <a:cubicBezTo>
                      <a:pt x="5050" y="29051"/>
                      <a:pt x="97" y="24955"/>
                      <a:pt x="1" y="16954"/>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23" name="Google Shape;1023;p16"/>
              <p:cNvSpPr/>
              <p:nvPr/>
            </p:nvSpPr>
            <p:spPr>
              <a:xfrm>
                <a:off x="1687901" y="2358522"/>
                <a:ext cx="19756" cy="29863"/>
              </a:xfrm>
              <a:custGeom>
                <a:rect b="b" l="l" r="r" t="t"/>
                <a:pathLst>
                  <a:path extrusionOk="0" h="29863" w="19756">
                    <a:moveTo>
                      <a:pt x="1504" y="14223"/>
                    </a:moveTo>
                    <a:cubicBezTo>
                      <a:pt x="4648" y="6127"/>
                      <a:pt x="12268" y="-1398"/>
                      <a:pt x="16459" y="221"/>
                    </a:cubicBezTo>
                    <a:cubicBezTo>
                      <a:pt x="20173" y="1650"/>
                      <a:pt x="20935" y="12032"/>
                      <a:pt x="17792" y="20129"/>
                    </a:cubicBezTo>
                    <a:cubicBezTo>
                      <a:pt x="14649" y="28225"/>
                      <a:pt x="9220" y="30987"/>
                      <a:pt x="4933" y="29463"/>
                    </a:cubicBezTo>
                    <a:cubicBezTo>
                      <a:pt x="647" y="27939"/>
                      <a:pt x="-1734" y="22319"/>
                      <a:pt x="1504" y="14223"/>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24" name="Google Shape;1024;p16"/>
              <p:cNvSpPr/>
              <p:nvPr/>
            </p:nvSpPr>
            <p:spPr>
              <a:xfrm>
                <a:off x="1771868" y="2144310"/>
                <a:ext cx="12530" cy="22865"/>
              </a:xfrm>
              <a:custGeom>
                <a:rect b="b" l="l" r="r" t="t"/>
                <a:pathLst>
                  <a:path extrusionOk="0" h="22865" w="12530">
                    <a:moveTo>
                      <a:pt x="500" y="14408"/>
                    </a:moveTo>
                    <a:cubicBezTo>
                      <a:pt x="-833" y="8122"/>
                      <a:pt x="595" y="502"/>
                      <a:pt x="3643" y="25"/>
                    </a:cubicBezTo>
                    <a:cubicBezTo>
                      <a:pt x="6310" y="-451"/>
                      <a:pt x="10787" y="5836"/>
                      <a:pt x="12121" y="12122"/>
                    </a:cubicBezTo>
                    <a:cubicBezTo>
                      <a:pt x="13454" y="18409"/>
                      <a:pt x="11359" y="22219"/>
                      <a:pt x="8311" y="22790"/>
                    </a:cubicBezTo>
                    <a:cubicBezTo>
                      <a:pt x="5263" y="23362"/>
                      <a:pt x="1738" y="20695"/>
                      <a:pt x="500" y="14408"/>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25" name="Google Shape;1025;p16"/>
              <p:cNvSpPr/>
              <p:nvPr/>
            </p:nvSpPr>
            <p:spPr>
              <a:xfrm>
                <a:off x="1780827" y="2234441"/>
                <a:ext cx="14894" cy="29053"/>
              </a:xfrm>
              <a:custGeom>
                <a:rect b="b" l="l" r="r" t="t"/>
                <a:pathLst>
                  <a:path extrusionOk="0" h="29053" w="14894">
                    <a:moveTo>
                      <a:pt x="18" y="17146"/>
                    </a:moveTo>
                    <a:cubicBezTo>
                      <a:pt x="-268" y="9145"/>
                      <a:pt x="2970" y="96"/>
                      <a:pt x="6876" y="1"/>
                    </a:cubicBezTo>
                    <a:cubicBezTo>
                      <a:pt x="10304" y="-94"/>
                      <a:pt x="14495" y="8574"/>
                      <a:pt x="14877" y="16574"/>
                    </a:cubicBezTo>
                    <a:cubicBezTo>
                      <a:pt x="15162" y="24575"/>
                      <a:pt x="11924" y="28862"/>
                      <a:pt x="8019" y="29052"/>
                    </a:cubicBezTo>
                    <a:cubicBezTo>
                      <a:pt x="4208" y="29147"/>
                      <a:pt x="399" y="25147"/>
                      <a:pt x="18" y="17146"/>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26" name="Google Shape;1026;p16"/>
              <p:cNvSpPr/>
              <p:nvPr/>
            </p:nvSpPr>
            <p:spPr>
              <a:xfrm>
                <a:off x="1743251" y="2367044"/>
                <a:ext cx="20995" cy="28227"/>
              </a:xfrm>
              <a:custGeom>
                <a:rect b="b" l="l" r="r" t="t"/>
                <a:pathLst>
                  <a:path extrusionOk="0" h="28227" w="20995">
                    <a:moveTo>
                      <a:pt x="2828" y="12369"/>
                    </a:moveTo>
                    <a:cubicBezTo>
                      <a:pt x="7209" y="4844"/>
                      <a:pt x="15591" y="-1633"/>
                      <a:pt x="19211" y="367"/>
                    </a:cubicBezTo>
                    <a:cubicBezTo>
                      <a:pt x="22354" y="2177"/>
                      <a:pt x="21211" y="12369"/>
                      <a:pt x="16830" y="19893"/>
                    </a:cubicBezTo>
                    <a:cubicBezTo>
                      <a:pt x="12448" y="27418"/>
                      <a:pt x="6924" y="29514"/>
                      <a:pt x="3304" y="27513"/>
                    </a:cubicBezTo>
                    <a:cubicBezTo>
                      <a:pt x="-411" y="25608"/>
                      <a:pt x="-1553" y="19798"/>
                      <a:pt x="2828" y="1236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sp>
        <p:nvSpPr>
          <p:cNvPr id="1027" name="Google Shape;1027;p16"/>
          <p:cNvSpPr txBox="1"/>
          <p:nvPr>
            <p:ph idx="2" type="title"/>
          </p:nvPr>
        </p:nvSpPr>
        <p:spPr>
          <a:xfrm>
            <a:off x="603225" y="1506350"/>
            <a:ext cx="2744400" cy="5415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2500"/>
              <a:buNone/>
              <a:defRPr sz="30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028" name="Google Shape;1028;p16"/>
          <p:cNvSpPr txBox="1"/>
          <p:nvPr>
            <p:ph idx="3" type="title"/>
          </p:nvPr>
        </p:nvSpPr>
        <p:spPr>
          <a:xfrm>
            <a:off x="4000575" y="1506350"/>
            <a:ext cx="4244400" cy="5415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2500"/>
              <a:buNone/>
              <a:defRPr sz="30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029" name="Google Shape;1029;p16"/>
          <p:cNvSpPr txBox="1"/>
          <p:nvPr>
            <p:ph idx="4" type="title"/>
          </p:nvPr>
        </p:nvSpPr>
        <p:spPr>
          <a:xfrm>
            <a:off x="4000575" y="3931900"/>
            <a:ext cx="4244400" cy="5415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2500"/>
              <a:buNone/>
              <a:defRPr sz="30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030" name="Google Shape;1030;p16"/>
          <p:cNvSpPr txBox="1"/>
          <p:nvPr>
            <p:ph idx="5" type="title"/>
          </p:nvPr>
        </p:nvSpPr>
        <p:spPr>
          <a:xfrm>
            <a:off x="8859675" y="1506350"/>
            <a:ext cx="2797200" cy="5415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2500"/>
              <a:buNone/>
              <a:defRPr sz="30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031" name="Google Shape;1031;p16"/>
          <p:cNvSpPr txBox="1"/>
          <p:nvPr>
            <p:ph idx="1" type="subTitle"/>
          </p:nvPr>
        </p:nvSpPr>
        <p:spPr>
          <a:xfrm>
            <a:off x="603225" y="2236450"/>
            <a:ext cx="2744400" cy="3972600"/>
          </a:xfrm>
          <a:prstGeom prst="rect">
            <a:avLst/>
          </a:prstGeom>
        </p:spPr>
        <p:txBody>
          <a:bodyPr anchorCtr="0" anchor="t" bIns="121900" lIns="121900" spcFirstLastPara="1" rIns="121900" wrap="square" tIns="121900">
            <a:noAutofit/>
          </a:bodyPr>
          <a:lstStyle>
            <a:lvl1pPr lvl="0" rtl="0">
              <a:spcBef>
                <a:spcPts val="0"/>
              </a:spcBef>
              <a:spcAft>
                <a:spcPts val="0"/>
              </a:spcAft>
              <a:buClr>
                <a:srgbClr val="000000"/>
              </a:buClr>
              <a:buSzPts val="1900"/>
              <a:buNone/>
              <a:defRPr sz="1700">
                <a:solidFill>
                  <a:srgbClr val="000000"/>
                </a:solidFill>
              </a:defRPr>
            </a:lvl1pPr>
            <a:lvl2pPr lvl="1" rtl="0">
              <a:spcBef>
                <a:spcPts val="0"/>
              </a:spcBef>
              <a:spcAft>
                <a:spcPts val="0"/>
              </a:spcAft>
              <a:buClr>
                <a:srgbClr val="000000"/>
              </a:buClr>
              <a:buSzPts val="1900"/>
              <a:buNone/>
              <a:defRPr>
                <a:solidFill>
                  <a:srgbClr val="000000"/>
                </a:solidFill>
              </a:defRPr>
            </a:lvl2pPr>
            <a:lvl3pPr lvl="2" rtl="0">
              <a:spcBef>
                <a:spcPts val="2100"/>
              </a:spcBef>
              <a:spcAft>
                <a:spcPts val="0"/>
              </a:spcAft>
              <a:buClr>
                <a:srgbClr val="000000"/>
              </a:buClr>
              <a:buSzPts val="1900"/>
              <a:buNone/>
              <a:defRPr>
                <a:solidFill>
                  <a:srgbClr val="000000"/>
                </a:solidFill>
              </a:defRPr>
            </a:lvl3pPr>
            <a:lvl4pPr lvl="3" rtl="0">
              <a:spcBef>
                <a:spcPts val="2100"/>
              </a:spcBef>
              <a:spcAft>
                <a:spcPts val="0"/>
              </a:spcAft>
              <a:buClr>
                <a:srgbClr val="000000"/>
              </a:buClr>
              <a:buSzPts val="1900"/>
              <a:buNone/>
              <a:defRPr>
                <a:solidFill>
                  <a:srgbClr val="000000"/>
                </a:solidFill>
              </a:defRPr>
            </a:lvl4pPr>
            <a:lvl5pPr lvl="4" rtl="0">
              <a:spcBef>
                <a:spcPts val="2100"/>
              </a:spcBef>
              <a:spcAft>
                <a:spcPts val="0"/>
              </a:spcAft>
              <a:buClr>
                <a:srgbClr val="000000"/>
              </a:buClr>
              <a:buSzPts val="1900"/>
              <a:buNone/>
              <a:defRPr>
                <a:solidFill>
                  <a:srgbClr val="000000"/>
                </a:solidFill>
              </a:defRPr>
            </a:lvl5pPr>
            <a:lvl6pPr lvl="5" rtl="0">
              <a:spcBef>
                <a:spcPts val="2100"/>
              </a:spcBef>
              <a:spcAft>
                <a:spcPts val="0"/>
              </a:spcAft>
              <a:buClr>
                <a:srgbClr val="000000"/>
              </a:buClr>
              <a:buSzPts val="1900"/>
              <a:buNone/>
              <a:defRPr>
                <a:solidFill>
                  <a:srgbClr val="000000"/>
                </a:solidFill>
              </a:defRPr>
            </a:lvl6pPr>
            <a:lvl7pPr lvl="6" rtl="0">
              <a:spcBef>
                <a:spcPts val="2100"/>
              </a:spcBef>
              <a:spcAft>
                <a:spcPts val="0"/>
              </a:spcAft>
              <a:buClr>
                <a:srgbClr val="000000"/>
              </a:buClr>
              <a:buSzPts val="1900"/>
              <a:buNone/>
              <a:defRPr>
                <a:solidFill>
                  <a:srgbClr val="000000"/>
                </a:solidFill>
              </a:defRPr>
            </a:lvl7pPr>
            <a:lvl8pPr lvl="7" rtl="0">
              <a:spcBef>
                <a:spcPts val="2100"/>
              </a:spcBef>
              <a:spcAft>
                <a:spcPts val="0"/>
              </a:spcAft>
              <a:buClr>
                <a:srgbClr val="000000"/>
              </a:buClr>
              <a:buSzPts val="1900"/>
              <a:buNone/>
              <a:defRPr>
                <a:solidFill>
                  <a:srgbClr val="000000"/>
                </a:solidFill>
              </a:defRPr>
            </a:lvl8pPr>
            <a:lvl9pPr lvl="8" rtl="0">
              <a:spcBef>
                <a:spcPts val="2100"/>
              </a:spcBef>
              <a:spcAft>
                <a:spcPts val="2100"/>
              </a:spcAft>
              <a:buClr>
                <a:srgbClr val="000000"/>
              </a:buClr>
              <a:buSzPts val="1900"/>
              <a:buNone/>
              <a:defRPr>
                <a:solidFill>
                  <a:srgbClr val="000000"/>
                </a:solidFill>
              </a:defRPr>
            </a:lvl9pPr>
          </a:lstStyle>
          <a:p/>
        </p:txBody>
      </p:sp>
      <p:sp>
        <p:nvSpPr>
          <p:cNvPr id="1032" name="Google Shape;1032;p16"/>
          <p:cNvSpPr/>
          <p:nvPr>
            <p:ph idx="6" type="pic"/>
          </p:nvPr>
        </p:nvSpPr>
        <p:spPr>
          <a:xfrm>
            <a:off x="4767325" y="4505025"/>
            <a:ext cx="1246800" cy="991800"/>
          </a:xfrm>
          <a:prstGeom prst="rect">
            <a:avLst/>
          </a:prstGeom>
          <a:noFill/>
          <a:ln>
            <a:noFill/>
          </a:ln>
        </p:spPr>
      </p:sp>
      <p:sp>
        <p:nvSpPr>
          <p:cNvPr id="1033" name="Google Shape;1033;p16"/>
          <p:cNvSpPr/>
          <p:nvPr>
            <p:ph idx="7" type="pic"/>
          </p:nvPr>
        </p:nvSpPr>
        <p:spPr>
          <a:xfrm>
            <a:off x="6177875" y="4505025"/>
            <a:ext cx="1246800" cy="991800"/>
          </a:xfrm>
          <a:prstGeom prst="rect">
            <a:avLst/>
          </a:prstGeom>
          <a:noFill/>
          <a:ln>
            <a:noFill/>
          </a:ln>
        </p:spPr>
      </p:sp>
      <p:sp>
        <p:nvSpPr>
          <p:cNvPr id="1034" name="Google Shape;1034;p16"/>
          <p:cNvSpPr txBox="1"/>
          <p:nvPr>
            <p:ph idx="8" type="subTitle"/>
          </p:nvPr>
        </p:nvSpPr>
        <p:spPr>
          <a:xfrm>
            <a:off x="4387429" y="2312650"/>
            <a:ext cx="3480000" cy="991800"/>
          </a:xfrm>
          <a:prstGeom prst="rect">
            <a:avLst/>
          </a:prstGeom>
        </p:spPr>
        <p:txBody>
          <a:bodyPr anchorCtr="0" anchor="ctr" bIns="121900" lIns="121900" spcFirstLastPara="1" rIns="121900" wrap="square" tIns="121900">
            <a:noAutofit/>
          </a:bodyPr>
          <a:lstStyle>
            <a:lvl1pPr lvl="0" rtl="0" algn="ctr">
              <a:spcBef>
                <a:spcPts val="0"/>
              </a:spcBef>
              <a:spcAft>
                <a:spcPts val="0"/>
              </a:spcAft>
              <a:buClr>
                <a:srgbClr val="000000"/>
              </a:buClr>
              <a:buSzPts val="1900"/>
              <a:buNone/>
              <a:defRPr i="1" sz="1500">
                <a:solidFill>
                  <a:srgbClr val="000000"/>
                </a:solidFill>
              </a:defRPr>
            </a:lvl1pPr>
            <a:lvl2pPr lvl="1" rtl="0">
              <a:spcBef>
                <a:spcPts val="0"/>
              </a:spcBef>
              <a:spcAft>
                <a:spcPts val="0"/>
              </a:spcAft>
              <a:buClr>
                <a:srgbClr val="000000"/>
              </a:buClr>
              <a:buSzPts val="1900"/>
              <a:buNone/>
              <a:defRPr>
                <a:solidFill>
                  <a:srgbClr val="000000"/>
                </a:solidFill>
              </a:defRPr>
            </a:lvl2pPr>
            <a:lvl3pPr lvl="2" rtl="0">
              <a:spcBef>
                <a:spcPts val="2100"/>
              </a:spcBef>
              <a:spcAft>
                <a:spcPts val="0"/>
              </a:spcAft>
              <a:buClr>
                <a:srgbClr val="000000"/>
              </a:buClr>
              <a:buSzPts val="1900"/>
              <a:buNone/>
              <a:defRPr>
                <a:solidFill>
                  <a:srgbClr val="000000"/>
                </a:solidFill>
              </a:defRPr>
            </a:lvl3pPr>
            <a:lvl4pPr lvl="3" rtl="0">
              <a:spcBef>
                <a:spcPts val="2100"/>
              </a:spcBef>
              <a:spcAft>
                <a:spcPts val="0"/>
              </a:spcAft>
              <a:buClr>
                <a:srgbClr val="000000"/>
              </a:buClr>
              <a:buSzPts val="1900"/>
              <a:buNone/>
              <a:defRPr>
                <a:solidFill>
                  <a:srgbClr val="000000"/>
                </a:solidFill>
              </a:defRPr>
            </a:lvl4pPr>
            <a:lvl5pPr lvl="4" rtl="0">
              <a:spcBef>
                <a:spcPts val="2100"/>
              </a:spcBef>
              <a:spcAft>
                <a:spcPts val="0"/>
              </a:spcAft>
              <a:buClr>
                <a:srgbClr val="000000"/>
              </a:buClr>
              <a:buSzPts val="1900"/>
              <a:buNone/>
              <a:defRPr>
                <a:solidFill>
                  <a:srgbClr val="000000"/>
                </a:solidFill>
              </a:defRPr>
            </a:lvl5pPr>
            <a:lvl6pPr lvl="5" rtl="0">
              <a:spcBef>
                <a:spcPts val="2100"/>
              </a:spcBef>
              <a:spcAft>
                <a:spcPts val="0"/>
              </a:spcAft>
              <a:buClr>
                <a:srgbClr val="000000"/>
              </a:buClr>
              <a:buSzPts val="1900"/>
              <a:buNone/>
              <a:defRPr>
                <a:solidFill>
                  <a:srgbClr val="000000"/>
                </a:solidFill>
              </a:defRPr>
            </a:lvl6pPr>
            <a:lvl7pPr lvl="6" rtl="0">
              <a:spcBef>
                <a:spcPts val="2100"/>
              </a:spcBef>
              <a:spcAft>
                <a:spcPts val="0"/>
              </a:spcAft>
              <a:buClr>
                <a:srgbClr val="000000"/>
              </a:buClr>
              <a:buSzPts val="1900"/>
              <a:buNone/>
              <a:defRPr>
                <a:solidFill>
                  <a:srgbClr val="000000"/>
                </a:solidFill>
              </a:defRPr>
            </a:lvl7pPr>
            <a:lvl8pPr lvl="7" rtl="0">
              <a:spcBef>
                <a:spcPts val="2100"/>
              </a:spcBef>
              <a:spcAft>
                <a:spcPts val="0"/>
              </a:spcAft>
              <a:buClr>
                <a:srgbClr val="000000"/>
              </a:buClr>
              <a:buSzPts val="1900"/>
              <a:buNone/>
              <a:defRPr>
                <a:solidFill>
                  <a:srgbClr val="000000"/>
                </a:solidFill>
              </a:defRPr>
            </a:lvl8pPr>
            <a:lvl9pPr lvl="8" rtl="0">
              <a:spcBef>
                <a:spcPts val="2100"/>
              </a:spcBef>
              <a:spcAft>
                <a:spcPts val="2100"/>
              </a:spcAft>
              <a:buClr>
                <a:srgbClr val="000000"/>
              </a:buClr>
              <a:buSzPts val="1900"/>
              <a:buNone/>
              <a:defRPr>
                <a:solidFill>
                  <a:srgbClr val="000000"/>
                </a:solidFill>
              </a:defRPr>
            </a:lvl9pPr>
          </a:lstStyle>
          <a:p/>
        </p:txBody>
      </p:sp>
      <p:sp>
        <p:nvSpPr>
          <p:cNvPr id="1035" name="Google Shape;1035;p16"/>
          <p:cNvSpPr txBox="1"/>
          <p:nvPr>
            <p:ph idx="9" type="subTitle"/>
          </p:nvPr>
        </p:nvSpPr>
        <p:spPr>
          <a:xfrm>
            <a:off x="9340241" y="2236450"/>
            <a:ext cx="2205900" cy="3972600"/>
          </a:xfrm>
          <a:prstGeom prst="rect">
            <a:avLst/>
          </a:prstGeom>
        </p:spPr>
        <p:txBody>
          <a:bodyPr anchorCtr="0" anchor="t" bIns="121900" lIns="121900" spcFirstLastPara="1" rIns="121900" wrap="square" tIns="121900">
            <a:noAutofit/>
          </a:bodyPr>
          <a:lstStyle>
            <a:lvl1pPr lvl="0" rtl="0">
              <a:lnSpc>
                <a:spcPct val="150000"/>
              </a:lnSpc>
              <a:spcBef>
                <a:spcPts val="0"/>
              </a:spcBef>
              <a:spcAft>
                <a:spcPts val="0"/>
              </a:spcAft>
              <a:buClr>
                <a:srgbClr val="000000"/>
              </a:buClr>
              <a:buSzPts val="1900"/>
              <a:buNone/>
              <a:defRPr sz="1700">
                <a:solidFill>
                  <a:srgbClr val="000000"/>
                </a:solidFill>
              </a:defRPr>
            </a:lvl1pPr>
            <a:lvl2pPr lvl="1" rtl="0">
              <a:spcBef>
                <a:spcPts val="0"/>
              </a:spcBef>
              <a:spcAft>
                <a:spcPts val="0"/>
              </a:spcAft>
              <a:buClr>
                <a:srgbClr val="000000"/>
              </a:buClr>
              <a:buSzPts val="1900"/>
              <a:buNone/>
              <a:defRPr>
                <a:solidFill>
                  <a:srgbClr val="000000"/>
                </a:solidFill>
              </a:defRPr>
            </a:lvl2pPr>
            <a:lvl3pPr lvl="2" rtl="0">
              <a:spcBef>
                <a:spcPts val="2100"/>
              </a:spcBef>
              <a:spcAft>
                <a:spcPts val="0"/>
              </a:spcAft>
              <a:buClr>
                <a:srgbClr val="000000"/>
              </a:buClr>
              <a:buSzPts val="1900"/>
              <a:buNone/>
              <a:defRPr>
                <a:solidFill>
                  <a:srgbClr val="000000"/>
                </a:solidFill>
              </a:defRPr>
            </a:lvl3pPr>
            <a:lvl4pPr lvl="3" rtl="0">
              <a:spcBef>
                <a:spcPts val="2100"/>
              </a:spcBef>
              <a:spcAft>
                <a:spcPts val="0"/>
              </a:spcAft>
              <a:buClr>
                <a:srgbClr val="000000"/>
              </a:buClr>
              <a:buSzPts val="1900"/>
              <a:buNone/>
              <a:defRPr>
                <a:solidFill>
                  <a:srgbClr val="000000"/>
                </a:solidFill>
              </a:defRPr>
            </a:lvl4pPr>
            <a:lvl5pPr lvl="4" rtl="0">
              <a:spcBef>
                <a:spcPts val="2100"/>
              </a:spcBef>
              <a:spcAft>
                <a:spcPts val="0"/>
              </a:spcAft>
              <a:buClr>
                <a:srgbClr val="000000"/>
              </a:buClr>
              <a:buSzPts val="1900"/>
              <a:buNone/>
              <a:defRPr>
                <a:solidFill>
                  <a:srgbClr val="000000"/>
                </a:solidFill>
              </a:defRPr>
            </a:lvl5pPr>
            <a:lvl6pPr lvl="5" rtl="0">
              <a:spcBef>
                <a:spcPts val="2100"/>
              </a:spcBef>
              <a:spcAft>
                <a:spcPts val="0"/>
              </a:spcAft>
              <a:buClr>
                <a:srgbClr val="000000"/>
              </a:buClr>
              <a:buSzPts val="1900"/>
              <a:buNone/>
              <a:defRPr>
                <a:solidFill>
                  <a:srgbClr val="000000"/>
                </a:solidFill>
              </a:defRPr>
            </a:lvl6pPr>
            <a:lvl7pPr lvl="6" rtl="0">
              <a:spcBef>
                <a:spcPts val="2100"/>
              </a:spcBef>
              <a:spcAft>
                <a:spcPts val="0"/>
              </a:spcAft>
              <a:buClr>
                <a:srgbClr val="000000"/>
              </a:buClr>
              <a:buSzPts val="1900"/>
              <a:buNone/>
              <a:defRPr>
                <a:solidFill>
                  <a:srgbClr val="000000"/>
                </a:solidFill>
              </a:defRPr>
            </a:lvl7pPr>
            <a:lvl8pPr lvl="7" rtl="0">
              <a:spcBef>
                <a:spcPts val="2100"/>
              </a:spcBef>
              <a:spcAft>
                <a:spcPts val="0"/>
              </a:spcAft>
              <a:buClr>
                <a:srgbClr val="000000"/>
              </a:buClr>
              <a:buSzPts val="1900"/>
              <a:buNone/>
              <a:defRPr>
                <a:solidFill>
                  <a:srgbClr val="000000"/>
                </a:solidFill>
              </a:defRPr>
            </a:lvl8pPr>
            <a:lvl9pPr lvl="8" rtl="0">
              <a:spcBef>
                <a:spcPts val="2100"/>
              </a:spcBef>
              <a:spcAft>
                <a:spcPts val="2100"/>
              </a:spcAft>
              <a:buClr>
                <a:srgbClr val="000000"/>
              </a:buClr>
              <a:buSzPts val="1900"/>
              <a:buNone/>
              <a:defRPr>
                <a:solidFill>
                  <a:srgbClr val="000000"/>
                </a:solidFill>
              </a:defRPr>
            </a:lvl9pPr>
          </a:lstStyle>
          <a:p/>
        </p:txBody>
      </p:sp>
      <p:sp>
        <p:nvSpPr>
          <p:cNvPr id="1036" name="Google Shape;1036;p16"/>
          <p:cNvSpPr/>
          <p:nvPr/>
        </p:nvSpPr>
        <p:spPr>
          <a:xfrm>
            <a:off x="12594" y="5511042"/>
            <a:ext cx="4335317" cy="1346952"/>
          </a:xfrm>
          <a:custGeom>
            <a:rect b="b" l="l" r="r" t="t"/>
            <a:pathLst>
              <a:path extrusionOk="0" h="287964" w="926845">
                <a:moveTo>
                  <a:pt x="924311" y="287773"/>
                </a:moveTo>
                <a:cubicBezTo>
                  <a:pt x="924311" y="287773"/>
                  <a:pt x="931646" y="275677"/>
                  <a:pt x="921359" y="252626"/>
                </a:cubicBezTo>
                <a:cubicBezTo>
                  <a:pt x="911072" y="229576"/>
                  <a:pt x="885545" y="232052"/>
                  <a:pt x="885545" y="232052"/>
                </a:cubicBezTo>
                <a:cubicBezTo>
                  <a:pt x="885545" y="232052"/>
                  <a:pt x="897832" y="200620"/>
                  <a:pt x="888021" y="177664"/>
                </a:cubicBezTo>
                <a:cubicBezTo>
                  <a:pt x="872210" y="140803"/>
                  <a:pt x="839444" y="146327"/>
                  <a:pt x="839444" y="146327"/>
                </a:cubicBezTo>
                <a:cubicBezTo>
                  <a:pt x="839444" y="146327"/>
                  <a:pt x="850493" y="85653"/>
                  <a:pt x="796391" y="72508"/>
                </a:cubicBezTo>
                <a:cubicBezTo>
                  <a:pt x="742098" y="59269"/>
                  <a:pt x="725239" y="124324"/>
                  <a:pt x="725239" y="124324"/>
                </a:cubicBezTo>
                <a:cubicBezTo>
                  <a:pt x="725239" y="124324"/>
                  <a:pt x="720762" y="110418"/>
                  <a:pt x="708665" y="106418"/>
                </a:cubicBezTo>
                <a:cubicBezTo>
                  <a:pt x="696283" y="102417"/>
                  <a:pt x="683996" y="111656"/>
                  <a:pt x="683996" y="111656"/>
                </a:cubicBezTo>
                <a:cubicBezTo>
                  <a:pt x="683996" y="111656"/>
                  <a:pt x="680757" y="95464"/>
                  <a:pt x="668851" y="86796"/>
                </a:cubicBezTo>
                <a:cubicBezTo>
                  <a:pt x="656373" y="77747"/>
                  <a:pt x="637704" y="77176"/>
                  <a:pt x="637704" y="77176"/>
                </a:cubicBezTo>
                <a:cubicBezTo>
                  <a:pt x="637704" y="77176"/>
                  <a:pt x="639514" y="42505"/>
                  <a:pt x="613606" y="23645"/>
                </a:cubicBezTo>
                <a:cubicBezTo>
                  <a:pt x="571505" y="-6930"/>
                  <a:pt x="539787" y="22883"/>
                  <a:pt x="539787" y="22883"/>
                </a:cubicBezTo>
                <a:cubicBezTo>
                  <a:pt x="539787" y="22883"/>
                  <a:pt x="517308" y="10596"/>
                  <a:pt x="501592" y="16216"/>
                </a:cubicBezTo>
                <a:cubicBezTo>
                  <a:pt x="485876" y="21836"/>
                  <a:pt x="474160" y="43933"/>
                  <a:pt x="474160" y="43933"/>
                </a:cubicBezTo>
                <a:cubicBezTo>
                  <a:pt x="474160" y="43933"/>
                  <a:pt x="461587" y="26122"/>
                  <a:pt x="446918" y="24407"/>
                </a:cubicBezTo>
                <a:cubicBezTo>
                  <a:pt x="432250" y="22693"/>
                  <a:pt x="418343" y="34789"/>
                  <a:pt x="418343" y="34789"/>
                </a:cubicBezTo>
                <a:cubicBezTo>
                  <a:pt x="418343" y="34789"/>
                  <a:pt x="398912" y="-2358"/>
                  <a:pt x="354335" y="119"/>
                </a:cubicBezTo>
                <a:cubicBezTo>
                  <a:pt x="309854" y="2595"/>
                  <a:pt x="285851" y="40600"/>
                  <a:pt x="285851" y="40600"/>
                </a:cubicBezTo>
                <a:cubicBezTo>
                  <a:pt x="285851" y="40600"/>
                  <a:pt x="268229" y="27265"/>
                  <a:pt x="248513" y="28598"/>
                </a:cubicBezTo>
                <a:cubicBezTo>
                  <a:pt x="228796" y="29837"/>
                  <a:pt x="213842" y="41933"/>
                  <a:pt x="213842" y="41933"/>
                </a:cubicBezTo>
                <a:cubicBezTo>
                  <a:pt x="213842" y="41933"/>
                  <a:pt x="188124" y="-5978"/>
                  <a:pt x="134308" y="7357"/>
                </a:cubicBezTo>
                <a:cubicBezTo>
                  <a:pt x="80492" y="20693"/>
                  <a:pt x="86397" y="75080"/>
                  <a:pt x="86397" y="75080"/>
                </a:cubicBezTo>
                <a:cubicBezTo>
                  <a:pt x="86397" y="75080"/>
                  <a:pt x="58298" y="45553"/>
                  <a:pt x="23246" y="63079"/>
                </a:cubicBezTo>
                <a:cubicBezTo>
                  <a:pt x="-2852" y="76128"/>
                  <a:pt x="101" y="114514"/>
                  <a:pt x="101" y="114514"/>
                </a:cubicBezTo>
                <a:lnTo>
                  <a:pt x="101" y="287964"/>
                </a:lnTo>
                <a:lnTo>
                  <a:pt x="924311" y="287964"/>
                </a:lnTo>
                <a:close/>
              </a:path>
            </a:pathLst>
          </a:custGeom>
          <a:solidFill>
            <a:schemeClr val="accent1"/>
          </a:solidFill>
          <a:ln>
            <a:noFill/>
          </a:ln>
          <a:effectLst>
            <a:outerShdw blurRad="142875"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37" name="Google Shape;1037;p16"/>
          <p:cNvSpPr/>
          <p:nvPr/>
        </p:nvSpPr>
        <p:spPr>
          <a:xfrm>
            <a:off x="3785596" y="5510593"/>
            <a:ext cx="8417685" cy="1346952"/>
          </a:xfrm>
          <a:custGeom>
            <a:rect b="b" l="l" r="r" t="t"/>
            <a:pathLst>
              <a:path extrusionOk="0" h="287964" w="1799612">
                <a:moveTo>
                  <a:pt x="1445373" y="119"/>
                </a:moveTo>
                <a:cubicBezTo>
                  <a:pt x="1400891" y="-2358"/>
                  <a:pt x="1381365" y="34695"/>
                  <a:pt x="1381365" y="34695"/>
                </a:cubicBezTo>
                <a:cubicBezTo>
                  <a:pt x="1381365" y="34695"/>
                  <a:pt x="1367363" y="22693"/>
                  <a:pt x="1352790" y="24312"/>
                </a:cubicBezTo>
                <a:cubicBezTo>
                  <a:pt x="1338216" y="25932"/>
                  <a:pt x="1325644" y="43839"/>
                  <a:pt x="1325644" y="43839"/>
                </a:cubicBezTo>
                <a:cubicBezTo>
                  <a:pt x="1325644" y="43839"/>
                  <a:pt x="1313928" y="21740"/>
                  <a:pt x="1298116" y="16121"/>
                </a:cubicBezTo>
                <a:cubicBezTo>
                  <a:pt x="1282400" y="10501"/>
                  <a:pt x="1259921" y="22788"/>
                  <a:pt x="1259921" y="22788"/>
                </a:cubicBezTo>
                <a:cubicBezTo>
                  <a:pt x="1259921" y="22788"/>
                  <a:pt x="1228107" y="-7025"/>
                  <a:pt x="1186007" y="23550"/>
                </a:cubicBezTo>
                <a:cubicBezTo>
                  <a:pt x="1160004" y="42410"/>
                  <a:pt x="1161909" y="77081"/>
                  <a:pt x="1161909" y="77081"/>
                </a:cubicBezTo>
                <a:cubicBezTo>
                  <a:pt x="1161909" y="77081"/>
                  <a:pt x="1143240" y="77557"/>
                  <a:pt x="1130762" y="86701"/>
                </a:cubicBezTo>
                <a:cubicBezTo>
                  <a:pt x="1118856" y="95369"/>
                  <a:pt x="1115617" y="111561"/>
                  <a:pt x="1115617" y="111561"/>
                </a:cubicBezTo>
                <a:cubicBezTo>
                  <a:pt x="1115617" y="111561"/>
                  <a:pt x="1103330" y="102322"/>
                  <a:pt x="1090947" y="106418"/>
                </a:cubicBezTo>
                <a:cubicBezTo>
                  <a:pt x="1078851" y="110323"/>
                  <a:pt x="1074279" y="124325"/>
                  <a:pt x="1074279" y="124325"/>
                </a:cubicBezTo>
                <a:cubicBezTo>
                  <a:pt x="1074279" y="124325"/>
                  <a:pt x="1057515" y="59269"/>
                  <a:pt x="1003222" y="72509"/>
                </a:cubicBezTo>
                <a:cubicBezTo>
                  <a:pt x="949120" y="85749"/>
                  <a:pt x="960169" y="146423"/>
                  <a:pt x="960169" y="146423"/>
                </a:cubicBezTo>
                <a:cubicBezTo>
                  <a:pt x="960169" y="146423"/>
                  <a:pt x="935880" y="142422"/>
                  <a:pt x="919021" y="164997"/>
                </a:cubicBezTo>
                <a:lnTo>
                  <a:pt x="919021" y="128802"/>
                </a:lnTo>
                <a:cubicBezTo>
                  <a:pt x="919021" y="128802"/>
                  <a:pt x="921783" y="65937"/>
                  <a:pt x="873587" y="34790"/>
                </a:cubicBezTo>
                <a:cubicBezTo>
                  <a:pt x="821962" y="1357"/>
                  <a:pt x="760239" y="47458"/>
                  <a:pt x="760239" y="47458"/>
                </a:cubicBezTo>
                <a:cubicBezTo>
                  <a:pt x="760239" y="47458"/>
                  <a:pt x="744618" y="1643"/>
                  <a:pt x="698422" y="13740"/>
                </a:cubicBezTo>
                <a:cubicBezTo>
                  <a:pt x="654512" y="25265"/>
                  <a:pt x="656322" y="70413"/>
                  <a:pt x="656322" y="70413"/>
                </a:cubicBezTo>
                <a:cubicBezTo>
                  <a:pt x="656322" y="70413"/>
                  <a:pt x="640510" y="67270"/>
                  <a:pt x="626413" y="78605"/>
                </a:cubicBezTo>
                <a:cubicBezTo>
                  <a:pt x="610221" y="91559"/>
                  <a:pt x="608125" y="111276"/>
                  <a:pt x="608125" y="111276"/>
                </a:cubicBezTo>
                <a:cubicBezTo>
                  <a:pt x="608125" y="111276"/>
                  <a:pt x="603744" y="101751"/>
                  <a:pt x="595552" y="98798"/>
                </a:cubicBezTo>
                <a:cubicBezTo>
                  <a:pt x="585075" y="95083"/>
                  <a:pt x="573930" y="98607"/>
                  <a:pt x="573930" y="98607"/>
                </a:cubicBezTo>
                <a:cubicBezTo>
                  <a:pt x="573930" y="98607"/>
                  <a:pt x="569930" y="50315"/>
                  <a:pt x="533163" y="33742"/>
                </a:cubicBezTo>
                <a:cubicBezTo>
                  <a:pt x="488015" y="13454"/>
                  <a:pt x="458297" y="53935"/>
                  <a:pt x="458202" y="53935"/>
                </a:cubicBezTo>
                <a:cubicBezTo>
                  <a:pt x="458202" y="53935"/>
                  <a:pt x="450772" y="44791"/>
                  <a:pt x="444200" y="42600"/>
                </a:cubicBezTo>
                <a:cubicBezTo>
                  <a:pt x="436104" y="39933"/>
                  <a:pt x="424579" y="44505"/>
                  <a:pt x="424579" y="44505"/>
                </a:cubicBezTo>
                <a:cubicBezTo>
                  <a:pt x="424579" y="44505"/>
                  <a:pt x="398099" y="500"/>
                  <a:pt x="352379" y="4977"/>
                </a:cubicBezTo>
                <a:cubicBezTo>
                  <a:pt x="297229" y="10406"/>
                  <a:pt x="285133" y="62793"/>
                  <a:pt x="285133" y="62793"/>
                </a:cubicBezTo>
                <a:cubicBezTo>
                  <a:pt x="285133" y="62793"/>
                  <a:pt x="273131" y="52411"/>
                  <a:pt x="257700" y="57936"/>
                </a:cubicBezTo>
                <a:cubicBezTo>
                  <a:pt x="242556" y="63365"/>
                  <a:pt x="237412" y="80986"/>
                  <a:pt x="237412" y="80986"/>
                </a:cubicBezTo>
                <a:cubicBezTo>
                  <a:pt x="237412" y="80986"/>
                  <a:pt x="209885" y="57650"/>
                  <a:pt x="177214" y="68413"/>
                </a:cubicBezTo>
                <a:cubicBezTo>
                  <a:pt x="144543" y="79176"/>
                  <a:pt x="138066" y="114705"/>
                  <a:pt x="138066" y="114705"/>
                </a:cubicBezTo>
                <a:cubicBezTo>
                  <a:pt x="138066" y="114705"/>
                  <a:pt x="107015" y="103084"/>
                  <a:pt x="82536" y="125849"/>
                </a:cubicBezTo>
                <a:cubicBezTo>
                  <a:pt x="58056" y="148614"/>
                  <a:pt x="72820" y="182904"/>
                  <a:pt x="72820" y="182904"/>
                </a:cubicBezTo>
                <a:cubicBezTo>
                  <a:pt x="72820" y="182904"/>
                  <a:pt x="28720" y="175665"/>
                  <a:pt x="14908" y="201001"/>
                </a:cubicBezTo>
                <a:cubicBezTo>
                  <a:pt x="-237" y="228624"/>
                  <a:pt x="14908" y="257770"/>
                  <a:pt x="14908" y="257770"/>
                </a:cubicBezTo>
                <a:cubicBezTo>
                  <a:pt x="14908" y="257770"/>
                  <a:pt x="3288" y="261771"/>
                  <a:pt x="716" y="269772"/>
                </a:cubicBezTo>
                <a:cubicBezTo>
                  <a:pt x="-2713" y="280440"/>
                  <a:pt x="7288" y="287964"/>
                  <a:pt x="7288" y="287964"/>
                </a:cubicBezTo>
                <a:lnTo>
                  <a:pt x="875206" y="287964"/>
                </a:lnTo>
                <a:lnTo>
                  <a:pt x="918926" y="287964"/>
                </a:lnTo>
                <a:lnTo>
                  <a:pt x="1799512" y="287964"/>
                </a:lnTo>
                <a:lnTo>
                  <a:pt x="1799512" y="114419"/>
                </a:lnTo>
                <a:cubicBezTo>
                  <a:pt x="1799512" y="114419"/>
                  <a:pt x="1802465" y="76033"/>
                  <a:pt x="1776366" y="62984"/>
                </a:cubicBezTo>
                <a:cubicBezTo>
                  <a:pt x="1741314" y="45458"/>
                  <a:pt x="1713216" y="74985"/>
                  <a:pt x="1713216" y="74985"/>
                </a:cubicBezTo>
                <a:cubicBezTo>
                  <a:pt x="1713216" y="74985"/>
                  <a:pt x="1719121" y="20502"/>
                  <a:pt x="1665305" y="7167"/>
                </a:cubicBezTo>
                <a:cubicBezTo>
                  <a:pt x="1611489" y="-6168"/>
                  <a:pt x="1585771" y="41743"/>
                  <a:pt x="1585771" y="41743"/>
                </a:cubicBezTo>
                <a:cubicBezTo>
                  <a:pt x="1585771" y="41743"/>
                  <a:pt x="1570722" y="29646"/>
                  <a:pt x="1551100" y="28313"/>
                </a:cubicBezTo>
                <a:cubicBezTo>
                  <a:pt x="1531383" y="27074"/>
                  <a:pt x="1513762" y="40314"/>
                  <a:pt x="1513762" y="40314"/>
                </a:cubicBezTo>
                <a:cubicBezTo>
                  <a:pt x="1513857" y="40505"/>
                  <a:pt x="1489950" y="2595"/>
                  <a:pt x="1445373" y="119"/>
                </a:cubicBezTo>
                <a:close/>
              </a:path>
            </a:pathLst>
          </a:custGeom>
          <a:solidFill>
            <a:schemeClr val="accent1"/>
          </a:solidFill>
          <a:ln>
            <a:noFill/>
          </a:ln>
          <a:effectLst>
            <a:outerShdw blurRad="142875"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038" name="Google Shape;1038;p16"/>
          <p:cNvGrpSpPr/>
          <p:nvPr/>
        </p:nvGrpSpPr>
        <p:grpSpPr>
          <a:xfrm>
            <a:off x="11240965" y="5132456"/>
            <a:ext cx="797757" cy="1024523"/>
            <a:chOff x="2433232" y="1456287"/>
            <a:chExt cx="309436" cy="434931"/>
          </a:xfrm>
        </p:grpSpPr>
        <p:sp>
          <p:nvSpPr>
            <p:cNvPr id="1039" name="Google Shape;1039;p16"/>
            <p:cNvSpPr/>
            <p:nvPr/>
          </p:nvSpPr>
          <p:spPr>
            <a:xfrm>
              <a:off x="2433232" y="1456287"/>
              <a:ext cx="309436" cy="434931"/>
            </a:xfrm>
            <a:custGeom>
              <a:rect b="b" l="l" r="r" t="t"/>
              <a:pathLst>
                <a:path extrusionOk="0" h="434931" w="309436">
                  <a:moveTo>
                    <a:pt x="6100" y="221500"/>
                  </a:moveTo>
                  <a:cubicBezTo>
                    <a:pt x="31912" y="102628"/>
                    <a:pt x="133639" y="-15006"/>
                    <a:pt x="210792" y="1568"/>
                  </a:cubicBezTo>
                  <a:cubicBezTo>
                    <a:pt x="278419" y="16046"/>
                    <a:pt x="328330" y="162159"/>
                    <a:pt x="302518" y="281031"/>
                  </a:cubicBezTo>
                  <a:cubicBezTo>
                    <a:pt x="276705" y="399903"/>
                    <a:pt x="194695" y="447814"/>
                    <a:pt x="117352" y="432003"/>
                  </a:cubicBezTo>
                  <a:cubicBezTo>
                    <a:pt x="40009" y="416286"/>
                    <a:pt x="-19713" y="340372"/>
                    <a:pt x="6100" y="221500"/>
                  </a:cubicBezTo>
                  <a:close/>
                </a:path>
              </a:pathLst>
            </a:custGeom>
            <a:solidFill>
              <a:schemeClr val="accent5"/>
            </a:solidFill>
            <a:ln>
              <a:noFill/>
            </a:ln>
            <a:effectLst>
              <a:outerShdw blurRad="142875"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40" name="Google Shape;1040;p16"/>
            <p:cNvSpPr/>
            <p:nvPr/>
          </p:nvSpPr>
          <p:spPr>
            <a:xfrm>
              <a:off x="2508921" y="1537398"/>
              <a:ext cx="14528" cy="21780"/>
            </a:xfrm>
            <a:custGeom>
              <a:rect b="b" l="l" r="r" t="t"/>
              <a:pathLst>
                <a:path extrusionOk="0" h="21780" w="14528">
                  <a:moveTo>
                    <a:pt x="1371" y="10182"/>
                  </a:moveTo>
                  <a:cubicBezTo>
                    <a:pt x="4038" y="4276"/>
                    <a:pt x="9753" y="-1058"/>
                    <a:pt x="12611" y="180"/>
                  </a:cubicBezTo>
                  <a:cubicBezTo>
                    <a:pt x="15183" y="1323"/>
                    <a:pt x="15183" y="9039"/>
                    <a:pt x="12516" y="14849"/>
                  </a:cubicBezTo>
                  <a:cubicBezTo>
                    <a:pt x="9849" y="20754"/>
                    <a:pt x="5848" y="22659"/>
                    <a:pt x="2991" y="21421"/>
                  </a:cubicBezTo>
                  <a:cubicBezTo>
                    <a:pt x="133" y="20278"/>
                    <a:pt x="-1200" y="16087"/>
                    <a:pt x="1371" y="10182"/>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41" name="Google Shape;1041;p16"/>
            <p:cNvSpPr/>
            <p:nvPr/>
          </p:nvSpPr>
          <p:spPr>
            <a:xfrm>
              <a:off x="2565999" y="1481702"/>
              <a:ext cx="10578" cy="11824"/>
            </a:xfrm>
            <a:custGeom>
              <a:rect b="b" l="l" r="r" t="t"/>
              <a:pathLst>
                <a:path extrusionOk="0" h="11824" w="10578">
                  <a:moveTo>
                    <a:pt x="2015" y="4633"/>
                  </a:moveTo>
                  <a:cubicBezTo>
                    <a:pt x="4587" y="1584"/>
                    <a:pt x="8682" y="-797"/>
                    <a:pt x="10111" y="251"/>
                  </a:cubicBezTo>
                  <a:cubicBezTo>
                    <a:pt x="11349" y="1204"/>
                    <a:pt x="10016" y="5680"/>
                    <a:pt x="7444" y="8728"/>
                  </a:cubicBezTo>
                  <a:cubicBezTo>
                    <a:pt x="4873" y="11776"/>
                    <a:pt x="2301" y="12443"/>
                    <a:pt x="967" y="11300"/>
                  </a:cubicBezTo>
                  <a:cubicBezTo>
                    <a:pt x="-461" y="10252"/>
                    <a:pt x="-461" y="7680"/>
                    <a:pt x="2015" y="4633"/>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42" name="Google Shape;1042;p16"/>
            <p:cNvSpPr/>
            <p:nvPr/>
          </p:nvSpPr>
          <p:spPr>
            <a:xfrm>
              <a:off x="2589908" y="1493634"/>
              <a:ext cx="9538" cy="14190"/>
            </a:xfrm>
            <a:custGeom>
              <a:rect b="b" l="l" r="r" t="t"/>
              <a:pathLst>
                <a:path extrusionOk="0" h="14190" w="9538">
                  <a:moveTo>
                    <a:pt x="966" y="6607"/>
                  </a:moveTo>
                  <a:cubicBezTo>
                    <a:pt x="2681" y="2797"/>
                    <a:pt x="6395" y="-727"/>
                    <a:pt x="8301" y="130"/>
                  </a:cubicBezTo>
                  <a:cubicBezTo>
                    <a:pt x="9920" y="892"/>
                    <a:pt x="10015" y="5845"/>
                    <a:pt x="8205" y="9655"/>
                  </a:cubicBezTo>
                  <a:cubicBezTo>
                    <a:pt x="6491" y="13465"/>
                    <a:pt x="3919" y="14798"/>
                    <a:pt x="2014" y="13941"/>
                  </a:cubicBezTo>
                  <a:cubicBezTo>
                    <a:pt x="109" y="13179"/>
                    <a:pt x="-844" y="10417"/>
                    <a:pt x="966" y="6607"/>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43" name="Google Shape;1043;p16"/>
            <p:cNvSpPr/>
            <p:nvPr/>
          </p:nvSpPr>
          <p:spPr>
            <a:xfrm>
              <a:off x="2623069" y="1499467"/>
              <a:ext cx="9908" cy="16705"/>
            </a:xfrm>
            <a:custGeom>
              <a:rect b="b" l="l" r="r" t="t"/>
              <a:pathLst>
                <a:path extrusionOk="0" h="16705" w="9908">
                  <a:moveTo>
                    <a:pt x="95" y="9156"/>
                  </a:moveTo>
                  <a:cubicBezTo>
                    <a:pt x="666" y="4584"/>
                    <a:pt x="3619" y="-274"/>
                    <a:pt x="6191" y="12"/>
                  </a:cubicBezTo>
                  <a:cubicBezTo>
                    <a:pt x="8381" y="298"/>
                    <a:pt x="10382" y="5632"/>
                    <a:pt x="9810" y="10204"/>
                  </a:cubicBezTo>
                  <a:cubicBezTo>
                    <a:pt x="9239" y="14776"/>
                    <a:pt x="6762" y="16967"/>
                    <a:pt x="4190" y="16681"/>
                  </a:cubicBezTo>
                  <a:cubicBezTo>
                    <a:pt x="1619" y="16395"/>
                    <a:pt x="-477" y="13728"/>
                    <a:pt x="95" y="9156"/>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44" name="Google Shape;1044;p16"/>
            <p:cNvSpPr/>
            <p:nvPr/>
          </p:nvSpPr>
          <p:spPr>
            <a:xfrm>
              <a:off x="2659852" y="1498028"/>
              <a:ext cx="8990" cy="17237"/>
            </a:xfrm>
            <a:custGeom>
              <a:rect b="b" l="l" r="r" t="t"/>
              <a:pathLst>
                <a:path extrusionOk="0" h="17237" w="8990">
                  <a:moveTo>
                    <a:pt x="554" y="10976"/>
                  </a:moveTo>
                  <a:cubicBezTo>
                    <a:pt x="-589" y="6213"/>
                    <a:pt x="78" y="498"/>
                    <a:pt x="2173" y="22"/>
                  </a:cubicBezTo>
                  <a:cubicBezTo>
                    <a:pt x="3983" y="-359"/>
                    <a:pt x="7412" y="4308"/>
                    <a:pt x="8555" y="9071"/>
                  </a:cubicBezTo>
                  <a:cubicBezTo>
                    <a:pt x="9698" y="13833"/>
                    <a:pt x="8460" y="16691"/>
                    <a:pt x="6364" y="17167"/>
                  </a:cubicBezTo>
                  <a:cubicBezTo>
                    <a:pt x="4269" y="17643"/>
                    <a:pt x="1697" y="15738"/>
                    <a:pt x="554" y="10976"/>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45" name="Google Shape;1045;p16"/>
            <p:cNvSpPr/>
            <p:nvPr/>
          </p:nvSpPr>
          <p:spPr>
            <a:xfrm>
              <a:off x="2691137" y="1496189"/>
              <a:ext cx="7621" cy="11622"/>
            </a:xfrm>
            <a:custGeom>
              <a:rect b="b" l="l" r="r" t="t"/>
              <a:pathLst>
                <a:path extrusionOk="0" h="11622" w="7621">
                  <a:moveTo>
                    <a:pt x="2226" y="7766"/>
                  </a:moveTo>
                  <a:cubicBezTo>
                    <a:pt x="417" y="4623"/>
                    <a:pt x="-631" y="622"/>
                    <a:pt x="417" y="51"/>
                  </a:cubicBezTo>
                  <a:cubicBezTo>
                    <a:pt x="1274" y="-426"/>
                    <a:pt x="4322" y="2527"/>
                    <a:pt x="6132" y="5670"/>
                  </a:cubicBezTo>
                  <a:cubicBezTo>
                    <a:pt x="7941" y="8814"/>
                    <a:pt x="7941" y="10909"/>
                    <a:pt x="6989" y="11481"/>
                  </a:cubicBezTo>
                  <a:cubicBezTo>
                    <a:pt x="5941" y="12052"/>
                    <a:pt x="4036" y="10909"/>
                    <a:pt x="2226" y="7766"/>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46" name="Google Shape;1046;p16"/>
            <p:cNvSpPr/>
            <p:nvPr/>
          </p:nvSpPr>
          <p:spPr>
            <a:xfrm>
              <a:off x="2454052" y="1625062"/>
              <a:ext cx="18235" cy="27341"/>
            </a:xfrm>
            <a:custGeom>
              <a:rect b="b" l="l" r="r" t="t"/>
              <a:pathLst>
                <a:path extrusionOk="0" h="27341" w="18235">
                  <a:moveTo>
                    <a:pt x="1757" y="12720"/>
                  </a:moveTo>
                  <a:cubicBezTo>
                    <a:pt x="5091" y="5386"/>
                    <a:pt x="12235" y="-1377"/>
                    <a:pt x="15854" y="242"/>
                  </a:cubicBezTo>
                  <a:cubicBezTo>
                    <a:pt x="18997" y="1671"/>
                    <a:pt x="19093" y="11196"/>
                    <a:pt x="15759" y="18625"/>
                  </a:cubicBezTo>
                  <a:cubicBezTo>
                    <a:pt x="12425" y="25960"/>
                    <a:pt x="7472" y="28436"/>
                    <a:pt x="3852" y="26912"/>
                  </a:cubicBezTo>
                  <a:cubicBezTo>
                    <a:pt x="233" y="25293"/>
                    <a:pt x="-1577" y="20054"/>
                    <a:pt x="1757" y="1272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47" name="Google Shape;1047;p16"/>
            <p:cNvSpPr/>
            <p:nvPr/>
          </p:nvSpPr>
          <p:spPr>
            <a:xfrm>
              <a:off x="2437856" y="1736073"/>
              <a:ext cx="16659" cy="31177"/>
            </a:xfrm>
            <a:custGeom>
              <a:rect b="b" l="l" r="r" t="t"/>
              <a:pathLst>
                <a:path extrusionOk="0" h="31177" w="16659">
                  <a:moveTo>
                    <a:pt x="141" y="18866"/>
                  </a:moveTo>
                  <a:cubicBezTo>
                    <a:pt x="-716" y="10294"/>
                    <a:pt x="2427" y="292"/>
                    <a:pt x="6714" y="7"/>
                  </a:cubicBezTo>
                  <a:cubicBezTo>
                    <a:pt x="10428" y="-279"/>
                    <a:pt x="15667" y="8770"/>
                    <a:pt x="16525" y="17342"/>
                  </a:cubicBezTo>
                  <a:cubicBezTo>
                    <a:pt x="17382" y="25915"/>
                    <a:pt x="14048" y="30772"/>
                    <a:pt x="9762" y="31153"/>
                  </a:cubicBezTo>
                  <a:cubicBezTo>
                    <a:pt x="5475" y="31534"/>
                    <a:pt x="999" y="27438"/>
                    <a:pt x="141" y="18866"/>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48" name="Google Shape;1048;p16"/>
            <p:cNvSpPr/>
            <p:nvPr/>
          </p:nvSpPr>
          <p:spPr>
            <a:xfrm>
              <a:off x="2547212" y="1555660"/>
              <a:ext cx="15140" cy="21947"/>
            </a:xfrm>
            <a:custGeom>
              <a:rect b="b" l="l" r="r" t="t"/>
              <a:pathLst>
                <a:path extrusionOk="0" h="21947" w="15140">
                  <a:moveTo>
                    <a:pt x="1371" y="10113"/>
                  </a:moveTo>
                  <a:cubicBezTo>
                    <a:pt x="4038" y="4207"/>
                    <a:pt x="9944" y="-1127"/>
                    <a:pt x="12991" y="207"/>
                  </a:cubicBezTo>
                  <a:cubicBezTo>
                    <a:pt x="15658" y="1350"/>
                    <a:pt x="15944" y="9160"/>
                    <a:pt x="13277" y="15066"/>
                  </a:cubicBezTo>
                  <a:cubicBezTo>
                    <a:pt x="10610" y="20971"/>
                    <a:pt x="6515" y="22876"/>
                    <a:pt x="3371" y="21543"/>
                  </a:cubicBezTo>
                  <a:cubicBezTo>
                    <a:pt x="228" y="20304"/>
                    <a:pt x="-1296" y="16018"/>
                    <a:pt x="1371" y="10113"/>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49" name="Google Shape;1049;p16"/>
            <p:cNvSpPr/>
            <p:nvPr/>
          </p:nvSpPr>
          <p:spPr>
            <a:xfrm>
              <a:off x="2513882" y="1646082"/>
              <a:ext cx="18775" cy="27330"/>
            </a:xfrm>
            <a:custGeom>
              <a:rect b="b" l="l" r="r" t="t"/>
              <a:pathLst>
                <a:path extrusionOk="0" h="27330" w="18775">
                  <a:moveTo>
                    <a:pt x="1649" y="12559"/>
                  </a:moveTo>
                  <a:cubicBezTo>
                    <a:pt x="4983" y="5225"/>
                    <a:pt x="12317" y="-1443"/>
                    <a:pt x="16127" y="272"/>
                  </a:cubicBezTo>
                  <a:cubicBezTo>
                    <a:pt x="19461" y="1701"/>
                    <a:pt x="19747" y="11416"/>
                    <a:pt x="16413" y="18750"/>
                  </a:cubicBezTo>
                  <a:cubicBezTo>
                    <a:pt x="13079" y="26085"/>
                    <a:pt x="7936" y="28466"/>
                    <a:pt x="4126" y="26847"/>
                  </a:cubicBezTo>
                  <a:cubicBezTo>
                    <a:pt x="316" y="25227"/>
                    <a:pt x="-1589" y="19893"/>
                    <a:pt x="1649" y="1255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50" name="Google Shape;1050;p16"/>
            <p:cNvSpPr/>
            <p:nvPr/>
          </p:nvSpPr>
          <p:spPr>
            <a:xfrm>
              <a:off x="2496457" y="1751603"/>
              <a:ext cx="17468" cy="31341"/>
            </a:xfrm>
            <a:custGeom>
              <a:rect b="b" l="l" r="r" t="t"/>
              <a:pathLst>
                <a:path extrusionOk="0" h="31341" w="17468">
                  <a:moveTo>
                    <a:pt x="24" y="17910"/>
                  </a:moveTo>
                  <a:cubicBezTo>
                    <a:pt x="310" y="9242"/>
                    <a:pt x="4977" y="-188"/>
                    <a:pt x="9549" y="3"/>
                  </a:cubicBezTo>
                  <a:cubicBezTo>
                    <a:pt x="13549" y="193"/>
                    <a:pt x="17740" y="9814"/>
                    <a:pt x="17455" y="18481"/>
                  </a:cubicBezTo>
                  <a:cubicBezTo>
                    <a:pt x="17169" y="27149"/>
                    <a:pt x="12978" y="31435"/>
                    <a:pt x="8406" y="31340"/>
                  </a:cubicBezTo>
                  <a:cubicBezTo>
                    <a:pt x="3834" y="31150"/>
                    <a:pt x="-357" y="26578"/>
                    <a:pt x="24" y="1791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51" name="Google Shape;1051;p16"/>
            <p:cNvSpPr/>
            <p:nvPr/>
          </p:nvSpPr>
          <p:spPr>
            <a:xfrm>
              <a:off x="2606844" y="1569249"/>
              <a:ext cx="16278" cy="23103"/>
            </a:xfrm>
            <a:custGeom>
              <a:rect b="b" l="l" r="r" t="t"/>
              <a:pathLst>
                <a:path extrusionOk="0" h="23103" w="16278">
                  <a:moveTo>
                    <a:pt x="223" y="12145"/>
                  </a:moveTo>
                  <a:cubicBezTo>
                    <a:pt x="1270" y="5763"/>
                    <a:pt x="6319" y="-619"/>
                    <a:pt x="10509" y="48"/>
                  </a:cubicBezTo>
                  <a:cubicBezTo>
                    <a:pt x="14129" y="620"/>
                    <a:pt x="17177" y="8240"/>
                    <a:pt x="16034" y="14621"/>
                  </a:cubicBezTo>
                  <a:cubicBezTo>
                    <a:pt x="14986" y="21003"/>
                    <a:pt x="10795" y="23670"/>
                    <a:pt x="6604" y="23003"/>
                  </a:cubicBezTo>
                  <a:cubicBezTo>
                    <a:pt x="2509" y="22432"/>
                    <a:pt x="-920" y="18527"/>
                    <a:pt x="223" y="12145"/>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52" name="Google Shape;1052;p16"/>
            <p:cNvSpPr/>
            <p:nvPr/>
          </p:nvSpPr>
          <p:spPr>
            <a:xfrm>
              <a:off x="2588243" y="1662960"/>
              <a:ext cx="20236" cy="28861"/>
            </a:xfrm>
            <a:custGeom>
              <a:rect b="b" l="l" r="r" t="t"/>
              <a:pathLst>
                <a:path extrusionOk="0" h="28861" w="20236">
                  <a:moveTo>
                    <a:pt x="250" y="15207"/>
                  </a:moveTo>
                  <a:cubicBezTo>
                    <a:pt x="1584" y="7302"/>
                    <a:pt x="7870" y="-795"/>
                    <a:pt x="13014" y="63"/>
                  </a:cubicBezTo>
                  <a:cubicBezTo>
                    <a:pt x="17490" y="824"/>
                    <a:pt x="21301" y="10254"/>
                    <a:pt x="19967" y="18255"/>
                  </a:cubicBezTo>
                  <a:cubicBezTo>
                    <a:pt x="18634" y="26161"/>
                    <a:pt x="13395" y="29590"/>
                    <a:pt x="8251" y="28733"/>
                  </a:cubicBezTo>
                  <a:cubicBezTo>
                    <a:pt x="3108" y="27876"/>
                    <a:pt x="-1083" y="23113"/>
                    <a:pt x="250" y="15207"/>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53" name="Google Shape;1053;p16"/>
            <p:cNvSpPr/>
            <p:nvPr/>
          </p:nvSpPr>
          <p:spPr>
            <a:xfrm>
              <a:off x="2562312" y="1778261"/>
              <a:ext cx="24323" cy="34527"/>
            </a:xfrm>
            <a:custGeom>
              <a:rect b="b" l="l" r="r" t="t"/>
              <a:pathLst>
                <a:path extrusionOk="0" h="34527" w="24323">
                  <a:moveTo>
                    <a:pt x="463" y="17731"/>
                  </a:moveTo>
                  <a:cubicBezTo>
                    <a:pt x="2463" y="8301"/>
                    <a:pt x="10369" y="-1128"/>
                    <a:pt x="16465" y="110"/>
                  </a:cubicBezTo>
                  <a:cubicBezTo>
                    <a:pt x="21799" y="1253"/>
                    <a:pt x="25800" y="12778"/>
                    <a:pt x="23799" y="22208"/>
                  </a:cubicBezTo>
                  <a:cubicBezTo>
                    <a:pt x="21799" y="31638"/>
                    <a:pt x="15417" y="35543"/>
                    <a:pt x="9321" y="34305"/>
                  </a:cubicBezTo>
                  <a:cubicBezTo>
                    <a:pt x="3225" y="33162"/>
                    <a:pt x="-1537" y="27256"/>
                    <a:pt x="463" y="17731"/>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54" name="Google Shape;1054;p16"/>
            <p:cNvSpPr/>
            <p:nvPr/>
          </p:nvSpPr>
          <p:spPr>
            <a:xfrm>
              <a:off x="2664310" y="1572821"/>
              <a:ext cx="16005" cy="23242"/>
            </a:xfrm>
            <a:custGeom>
              <a:rect b="b" l="l" r="r" t="t"/>
              <a:pathLst>
                <a:path extrusionOk="0" h="23242" w="16005">
                  <a:moveTo>
                    <a:pt x="2" y="13621"/>
                  </a:moveTo>
                  <a:cubicBezTo>
                    <a:pt x="-94" y="7239"/>
                    <a:pt x="3812" y="0"/>
                    <a:pt x="8003" y="0"/>
                  </a:cubicBezTo>
                  <a:cubicBezTo>
                    <a:pt x="11622" y="0"/>
                    <a:pt x="16004" y="7048"/>
                    <a:pt x="16004" y="13430"/>
                  </a:cubicBezTo>
                  <a:cubicBezTo>
                    <a:pt x="16099" y="19812"/>
                    <a:pt x="12384" y="23241"/>
                    <a:pt x="8193" y="23241"/>
                  </a:cubicBezTo>
                  <a:cubicBezTo>
                    <a:pt x="4002" y="23336"/>
                    <a:pt x="97" y="20002"/>
                    <a:pt x="2" y="13621"/>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55" name="Google Shape;1055;p16"/>
            <p:cNvSpPr/>
            <p:nvPr/>
          </p:nvSpPr>
          <p:spPr>
            <a:xfrm>
              <a:off x="2659929" y="1667404"/>
              <a:ext cx="20005" cy="29051"/>
            </a:xfrm>
            <a:custGeom>
              <a:rect b="b" l="l" r="r" t="t"/>
              <a:pathLst>
                <a:path extrusionOk="0" h="29051" w="20005">
                  <a:moveTo>
                    <a:pt x="1" y="16954"/>
                  </a:moveTo>
                  <a:cubicBezTo>
                    <a:pt x="-94" y="8954"/>
                    <a:pt x="4764" y="0"/>
                    <a:pt x="10003" y="0"/>
                  </a:cubicBezTo>
                  <a:cubicBezTo>
                    <a:pt x="14575" y="0"/>
                    <a:pt x="19909" y="8763"/>
                    <a:pt x="20004" y="16764"/>
                  </a:cubicBezTo>
                  <a:cubicBezTo>
                    <a:pt x="20099" y="24765"/>
                    <a:pt x="15527" y="28956"/>
                    <a:pt x="10289" y="29051"/>
                  </a:cubicBezTo>
                  <a:cubicBezTo>
                    <a:pt x="5050" y="29051"/>
                    <a:pt x="97" y="24955"/>
                    <a:pt x="1" y="16954"/>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56" name="Google Shape;1056;p16"/>
            <p:cNvSpPr/>
            <p:nvPr/>
          </p:nvSpPr>
          <p:spPr>
            <a:xfrm>
              <a:off x="2632899" y="1787103"/>
              <a:ext cx="19756" cy="29863"/>
            </a:xfrm>
            <a:custGeom>
              <a:rect b="b" l="l" r="r" t="t"/>
              <a:pathLst>
                <a:path extrusionOk="0" h="29863" w="19756">
                  <a:moveTo>
                    <a:pt x="1504" y="14223"/>
                  </a:moveTo>
                  <a:cubicBezTo>
                    <a:pt x="4648" y="6127"/>
                    <a:pt x="12268" y="-1398"/>
                    <a:pt x="16459" y="221"/>
                  </a:cubicBezTo>
                  <a:cubicBezTo>
                    <a:pt x="20173" y="1650"/>
                    <a:pt x="20935" y="12032"/>
                    <a:pt x="17792" y="20129"/>
                  </a:cubicBezTo>
                  <a:cubicBezTo>
                    <a:pt x="14649" y="28225"/>
                    <a:pt x="9220" y="30987"/>
                    <a:pt x="4934" y="29463"/>
                  </a:cubicBezTo>
                  <a:cubicBezTo>
                    <a:pt x="647" y="27939"/>
                    <a:pt x="-1734" y="22319"/>
                    <a:pt x="1504" y="14223"/>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57" name="Google Shape;1057;p16"/>
            <p:cNvSpPr/>
            <p:nvPr/>
          </p:nvSpPr>
          <p:spPr>
            <a:xfrm>
              <a:off x="2716866" y="1572891"/>
              <a:ext cx="12530" cy="22865"/>
            </a:xfrm>
            <a:custGeom>
              <a:rect b="b" l="l" r="r" t="t"/>
              <a:pathLst>
                <a:path extrusionOk="0" h="22865" w="12530">
                  <a:moveTo>
                    <a:pt x="500" y="14408"/>
                  </a:moveTo>
                  <a:cubicBezTo>
                    <a:pt x="-833" y="8122"/>
                    <a:pt x="595" y="502"/>
                    <a:pt x="3644" y="25"/>
                  </a:cubicBezTo>
                  <a:cubicBezTo>
                    <a:pt x="6311" y="-451"/>
                    <a:pt x="10787" y="5836"/>
                    <a:pt x="12121" y="12122"/>
                  </a:cubicBezTo>
                  <a:cubicBezTo>
                    <a:pt x="13454" y="18409"/>
                    <a:pt x="11359" y="22219"/>
                    <a:pt x="8311" y="22790"/>
                  </a:cubicBezTo>
                  <a:cubicBezTo>
                    <a:pt x="5263" y="23362"/>
                    <a:pt x="1738" y="20695"/>
                    <a:pt x="500" y="14408"/>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58" name="Google Shape;1058;p16"/>
            <p:cNvSpPr/>
            <p:nvPr/>
          </p:nvSpPr>
          <p:spPr>
            <a:xfrm>
              <a:off x="2725826" y="1663022"/>
              <a:ext cx="14894" cy="29051"/>
            </a:xfrm>
            <a:custGeom>
              <a:rect b="b" l="l" r="r" t="t"/>
              <a:pathLst>
                <a:path extrusionOk="0" h="29051" w="14894">
                  <a:moveTo>
                    <a:pt x="18" y="17146"/>
                  </a:moveTo>
                  <a:cubicBezTo>
                    <a:pt x="-268" y="9145"/>
                    <a:pt x="2970" y="96"/>
                    <a:pt x="6876" y="1"/>
                  </a:cubicBezTo>
                  <a:cubicBezTo>
                    <a:pt x="10304" y="-95"/>
                    <a:pt x="14495" y="8573"/>
                    <a:pt x="14877" y="16574"/>
                  </a:cubicBezTo>
                  <a:cubicBezTo>
                    <a:pt x="15162" y="24575"/>
                    <a:pt x="11924" y="28862"/>
                    <a:pt x="8019" y="29052"/>
                  </a:cubicBezTo>
                  <a:cubicBezTo>
                    <a:pt x="4209" y="29052"/>
                    <a:pt x="399" y="25147"/>
                    <a:pt x="18" y="17146"/>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59" name="Google Shape;1059;p16"/>
            <p:cNvSpPr/>
            <p:nvPr/>
          </p:nvSpPr>
          <p:spPr>
            <a:xfrm>
              <a:off x="2688249" y="1795530"/>
              <a:ext cx="20995" cy="28227"/>
            </a:xfrm>
            <a:custGeom>
              <a:rect b="b" l="l" r="r" t="t"/>
              <a:pathLst>
                <a:path extrusionOk="0" h="28227" w="20995">
                  <a:moveTo>
                    <a:pt x="2828" y="12369"/>
                  </a:moveTo>
                  <a:cubicBezTo>
                    <a:pt x="7209" y="4844"/>
                    <a:pt x="15592" y="-1633"/>
                    <a:pt x="19211" y="367"/>
                  </a:cubicBezTo>
                  <a:cubicBezTo>
                    <a:pt x="22354" y="2177"/>
                    <a:pt x="21211" y="12369"/>
                    <a:pt x="16830" y="19894"/>
                  </a:cubicBezTo>
                  <a:cubicBezTo>
                    <a:pt x="12448" y="27418"/>
                    <a:pt x="6924" y="29514"/>
                    <a:pt x="3304" y="27513"/>
                  </a:cubicBezTo>
                  <a:cubicBezTo>
                    <a:pt x="-410" y="25704"/>
                    <a:pt x="-1554" y="19894"/>
                    <a:pt x="2828" y="1236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060" name="Google Shape;1060;p16"/>
          <p:cNvGrpSpPr/>
          <p:nvPr/>
        </p:nvGrpSpPr>
        <p:grpSpPr>
          <a:xfrm>
            <a:off x="11404558" y="5748455"/>
            <a:ext cx="840299" cy="1024544"/>
            <a:chOff x="2409582" y="1914576"/>
            <a:chExt cx="356739" cy="490964"/>
          </a:xfrm>
        </p:grpSpPr>
        <p:sp>
          <p:nvSpPr>
            <p:cNvPr id="1061" name="Google Shape;1061;p16"/>
            <p:cNvSpPr/>
            <p:nvPr/>
          </p:nvSpPr>
          <p:spPr>
            <a:xfrm>
              <a:off x="2409582" y="1914576"/>
              <a:ext cx="356739" cy="490964"/>
            </a:xfrm>
            <a:custGeom>
              <a:rect b="b" l="l" r="r" t="t"/>
              <a:pathLst>
                <a:path extrusionOk="0" h="490964" w="356739">
                  <a:moveTo>
                    <a:pt x="11057" y="239475"/>
                  </a:moveTo>
                  <a:cubicBezTo>
                    <a:pt x="48395" y="106125"/>
                    <a:pt x="171934" y="-20843"/>
                    <a:pt x="258421" y="2874"/>
                  </a:cubicBezTo>
                  <a:cubicBezTo>
                    <a:pt x="334240" y="23639"/>
                    <a:pt x="381008" y="192708"/>
                    <a:pt x="343574" y="325962"/>
                  </a:cubicBezTo>
                  <a:cubicBezTo>
                    <a:pt x="306237" y="459312"/>
                    <a:pt x="209748" y="508366"/>
                    <a:pt x="123071" y="485601"/>
                  </a:cubicBezTo>
                  <a:cubicBezTo>
                    <a:pt x="36298" y="462741"/>
                    <a:pt x="-26376" y="372730"/>
                    <a:pt x="11057" y="239475"/>
                  </a:cubicBezTo>
                  <a:close/>
                </a:path>
              </a:pathLst>
            </a:custGeom>
            <a:solidFill>
              <a:schemeClr val="accent6"/>
            </a:solidFill>
            <a:ln>
              <a:noFill/>
            </a:ln>
            <a:effectLst>
              <a:outerShdw blurRad="142875"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62" name="Google Shape;1062;p16"/>
            <p:cNvSpPr/>
            <p:nvPr/>
          </p:nvSpPr>
          <p:spPr>
            <a:xfrm>
              <a:off x="2575897" y="1927356"/>
              <a:ext cx="158686" cy="61743"/>
            </a:xfrm>
            <a:custGeom>
              <a:rect b="b" l="l" r="r" t="t"/>
              <a:pathLst>
                <a:path extrusionOk="0" h="61743" w="158686">
                  <a:moveTo>
                    <a:pt x="149447" y="41053"/>
                  </a:moveTo>
                  <a:cubicBezTo>
                    <a:pt x="131254" y="44101"/>
                    <a:pt x="112204" y="43625"/>
                    <a:pt x="92583" y="38481"/>
                  </a:cubicBezTo>
                  <a:cubicBezTo>
                    <a:pt x="63055" y="30671"/>
                    <a:pt x="38481" y="16859"/>
                    <a:pt x="18002" y="0"/>
                  </a:cubicBezTo>
                  <a:cubicBezTo>
                    <a:pt x="12001" y="2858"/>
                    <a:pt x="6001" y="6096"/>
                    <a:pt x="0" y="9716"/>
                  </a:cubicBezTo>
                  <a:cubicBezTo>
                    <a:pt x="23431" y="30385"/>
                    <a:pt x="52388" y="47244"/>
                    <a:pt x="87535" y="56579"/>
                  </a:cubicBezTo>
                  <a:cubicBezTo>
                    <a:pt x="112204" y="63055"/>
                    <a:pt x="136017" y="63151"/>
                    <a:pt x="158687" y="58483"/>
                  </a:cubicBezTo>
                  <a:cubicBezTo>
                    <a:pt x="155829" y="52292"/>
                    <a:pt x="152781" y="46482"/>
                    <a:pt x="149447" y="41053"/>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63" name="Google Shape;1063;p16"/>
            <p:cNvSpPr/>
            <p:nvPr/>
          </p:nvSpPr>
          <p:spPr>
            <a:xfrm>
              <a:off x="2512746" y="1976505"/>
              <a:ext cx="246221" cy="96828"/>
            </a:xfrm>
            <a:custGeom>
              <a:rect b="b" l="l" r="r" t="t"/>
              <a:pathLst>
                <a:path extrusionOk="0" h="96828" w="246221">
                  <a:moveTo>
                    <a:pt x="242221" y="68008"/>
                  </a:moveTo>
                  <a:cubicBezTo>
                    <a:pt x="236601" y="70009"/>
                    <a:pt x="230696" y="71914"/>
                    <a:pt x="224409" y="73438"/>
                  </a:cubicBezTo>
                  <a:cubicBezTo>
                    <a:pt x="194881" y="80486"/>
                    <a:pt x="162782" y="80010"/>
                    <a:pt x="128492" y="69437"/>
                  </a:cubicBezTo>
                  <a:cubicBezTo>
                    <a:pt x="86773" y="56579"/>
                    <a:pt x="52006" y="35814"/>
                    <a:pt x="24479" y="11335"/>
                  </a:cubicBezTo>
                  <a:cubicBezTo>
                    <a:pt x="20003" y="7334"/>
                    <a:pt x="16669" y="3619"/>
                    <a:pt x="13049" y="0"/>
                  </a:cubicBezTo>
                  <a:cubicBezTo>
                    <a:pt x="8572" y="4381"/>
                    <a:pt x="4286" y="9049"/>
                    <a:pt x="0" y="13811"/>
                  </a:cubicBezTo>
                  <a:cubicBezTo>
                    <a:pt x="3620" y="17526"/>
                    <a:pt x="7048" y="21146"/>
                    <a:pt x="11430" y="25051"/>
                  </a:cubicBezTo>
                  <a:cubicBezTo>
                    <a:pt x="40957" y="51340"/>
                    <a:pt x="78105" y="73533"/>
                    <a:pt x="122682" y="87249"/>
                  </a:cubicBezTo>
                  <a:cubicBezTo>
                    <a:pt x="160401" y="98869"/>
                    <a:pt x="196215" y="99441"/>
                    <a:pt x="229171" y="91535"/>
                  </a:cubicBezTo>
                  <a:cubicBezTo>
                    <a:pt x="235172" y="90106"/>
                    <a:pt x="240697" y="88201"/>
                    <a:pt x="246221" y="86296"/>
                  </a:cubicBezTo>
                  <a:cubicBezTo>
                    <a:pt x="245173" y="80105"/>
                    <a:pt x="243745" y="74009"/>
                    <a:pt x="242221" y="68008"/>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64" name="Google Shape;1064;p16"/>
            <p:cNvSpPr/>
            <p:nvPr/>
          </p:nvSpPr>
          <p:spPr>
            <a:xfrm>
              <a:off x="2456739" y="2051372"/>
              <a:ext cx="309506" cy="113961"/>
            </a:xfrm>
            <a:custGeom>
              <a:rect b="b" l="l" r="r" t="t"/>
              <a:pathLst>
                <a:path extrusionOk="0" h="113961" w="309506">
                  <a:moveTo>
                    <a:pt x="309467" y="78295"/>
                  </a:moveTo>
                  <a:cubicBezTo>
                    <a:pt x="307372" y="79343"/>
                    <a:pt x="305467" y="80391"/>
                    <a:pt x="302990" y="81343"/>
                  </a:cubicBezTo>
                  <a:cubicBezTo>
                    <a:pt x="289751" y="86773"/>
                    <a:pt x="274320" y="91059"/>
                    <a:pt x="256985" y="93345"/>
                  </a:cubicBezTo>
                  <a:cubicBezTo>
                    <a:pt x="225647" y="97441"/>
                    <a:pt x="191262" y="94583"/>
                    <a:pt x="154400" y="82963"/>
                  </a:cubicBezTo>
                  <a:cubicBezTo>
                    <a:pt x="100298" y="65913"/>
                    <a:pt x="55721" y="39529"/>
                    <a:pt x="21050" y="10096"/>
                  </a:cubicBezTo>
                  <a:cubicBezTo>
                    <a:pt x="16764" y="6382"/>
                    <a:pt x="13240" y="3143"/>
                    <a:pt x="9906" y="0"/>
                  </a:cubicBezTo>
                  <a:cubicBezTo>
                    <a:pt x="9906" y="0"/>
                    <a:pt x="9906" y="95"/>
                    <a:pt x="9906" y="95"/>
                  </a:cubicBezTo>
                  <a:cubicBezTo>
                    <a:pt x="6668" y="5334"/>
                    <a:pt x="3620" y="10573"/>
                    <a:pt x="571" y="15907"/>
                  </a:cubicBezTo>
                  <a:cubicBezTo>
                    <a:pt x="381" y="16192"/>
                    <a:pt x="190" y="16478"/>
                    <a:pt x="0" y="16764"/>
                  </a:cubicBezTo>
                  <a:cubicBezTo>
                    <a:pt x="2667" y="19240"/>
                    <a:pt x="5048" y="21526"/>
                    <a:pt x="8287" y="24289"/>
                  </a:cubicBezTo>
                  <a:cubicBezTo>
                    <a:pt x="44768" y="55340"/>
                    <a:pt x="91630" y="82963"/>
                    <a:pt x="148495" y="100870"/>
                  </a:cubicBezTo>
                  <a:cubicBezTo>
                    <a:pt x="188214" y="113443"/>
                    <a:pt x="225457" y="116491"/>
                    <a:pt x="259652" y="112014"/>
                  </a:cubicBezTo>
                  <a:cubicBezTo>
                    <a:pt x="278321" y="109537"/>
                    <a:pt x="294894" y="104966"/>
                    <a:pt x="309372" y="99155"/>
                  </a:cubicBezTo>
                  <a:cubicBezTo>
                    <a:pt x="309467" y="92107"/>
                    <a:pt x="309563" y="85249"/>
                    <a:pt x="309467" y="78295"/>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65" name="Google Shape;1065;p16"/>
            <p:cNvSpPr/>
            <p:nvPr/>
          </p:nvSpPr>
          <p:spPr>
            <a:xfrm>
              <a:off x="2415210" y="2156718"/>
              <a:ext cx="340137" cy="104116"/>
            </a:xfrm>
            <a:custGeom>
              <a:rect b="b" l="l" r="r" t="t"/>
              <a:pathLst>
                <a:path extrusionOk="0" h="104116" w="340137">
                  <a:moveTo>
                    <a:pt x="340138" y="74391"/>
                  </a:moveTo>
                  <a:cubicBezTo>
                    <a:pt x="329946" y="77534"/>
                    <a:pt x="318992" y="80201"/>
                    <a:pt x="306705" y="82106"/>
                  </a:cubicBezTo>
                  <a:cubicBezTo>
                    <a:pt x="271177" y="87535"/>
                    <a:pt x="231172" y="86297"/>
                    <a:pt x="186595" y="76295"/>
                  </a:cubicBezTo>
                  <a:cubicBezTo>
                    <a:pt x="118967" y="61151"/>
                    <a:pt x="61055" y="35624"/>
                    <a:pt x="14764" y="6668"/>
                  </a:cubicBezTo>
                  <a:cubicBezTo>
                    <a:pt x="10954" y="4286"/>
                    <a:pt x="8001" y="2191"/>
                    <a:pt x="4667" y="0"/>
                  </a:cubicBezTo>
                  <a:cubicBezTo>
                    <a:pt x="2857" y="6668"/>
                    <a:pt x="1238" y="13240"/>
                    <a:pt x="0" y="19622"/>
                  </a:cubicBezTo>
                  <a:cubicBezTo>
                    <a:pt x="1524" y="20574"/>
                    <a:pt x="2572" y="21431"/>
                    <a:pt x="4191" y="22479"/>
                  </a:cubicBezTo>
                  <a:cubicBezTo>
                    <a:pt x="52197" y="52578"/>
                    <a:pt x="112204" y="78962"/>
                    <a:pt x="182213" y="94583"/>
                  </a:cubicBezTo>
                  <a:cubicBezTo>
                    <a:pt x="229171" y="105156"/>
                    <a:pt x="271748" y="106490"/>
                    <a:pt x="309658" y="100775"/>
                  </a:cubicBezTo>
                  <a:cubicBezTo>
                    <a:pt x="318325" y="99441"/>
                    <a:pt x="326231" y="97536"/>
                    <a:pt x="334042" y="95536"/>
                  </a:cubicBezTo>
                  <a:cubicBezTo>
                    <a:pt x="335375" y="91440"/>
                    <a:pt x="336804" y="87535"/>
                    <a:pt x="337947" y="83344"/>
                  </a:cubicBezTo>
                  <a:cubicBezTo>
                    <a:pt x="338804" y="80391"/>
                    <a:pt x="339376" y="77343"/>
                    <a:pt x="340138" y="74391"/>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66" name="Google Shape;1066;p16"/>
            <p:cNvSpPr/>
            <p:nvPr/>
          </p:nvSpPr>
          <p:spPr>
            <a:xfrm>
              <a:off x="2416543" y="2282639"/>
              <a:ext cx="271176" cy="92487"/>
            </a:xfrm>
            <a:custGeom>
              <a:rect b="b" l="l" r="r" t="t"/>
              <a:pathLst>
                <a:path extrusionOk="0" h="92487" w="271176">
                  <a:moveTo>
                    <a:pt x="271177" y="74486"/>
                  </a:moveTo>
                  <a:cubicBezTo>
                    <a:pt x="238982" y="74676"/>
                    <a:pt x="203740" y="70676"/>
                    <a:pt x="165354" y="61436"/>
                  </a:cubicBezTo>
                  <a:cubicBezTo>
                    <a:pt x="102489" y="46387"/>
                    <a:pt x="47244" y="24479"/>
                    <a:pt x="0" y="0"/>
                  </a:cubicBezTo>
                  <a:cubicBezTo>
                    <a:pt x="2477" y="9049"/>
                    <a:pt x="5620" y="17526"/>
                    <a:pt x="9239" y="25718"/>
                  </a:cubicBezTo>
                  <a:cubicBezTo>
                    <a:pt x="53626" y="47149"/>
                    <a:pt x="104204" y="66104"/>
                    <a:pt x="160782" y="79629"/>
                  </a:cubicBezTo>
                  <a:cubicBezTo>
                    <a:pt x="192310" y="87154"/>
                    <a:pt x="221647" y="91154"/>
                    <a:pt x="249364" y="92488"/>
                  </a:cubicBezTo>
                  <a:cubicBezTo>
                    <a:pt x="256889" y="87154"/>
                    <a:pt x="264223" y="81248"/>
                    <a:pt x="271177" y="74486"/>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067" name="Google Shape;1067;p16"/>
          <p:cNvGrpSpPr/>
          <p:nvPr/>
        </p:nvGrpSpPr>
        <p:grpSpPr>
          <a:xfrm>
            <a:off x="10909003" y="5456149"/>
            <a:ext cx="770557" cy="998184"/>
            <a:chOff x="2263638" y="1957681"/>
            <a:chExt cx="291767" cy="377957"/>
          </a:xfrm>
        </p:grpSpPr>
        <p:sp>
          <p:nvSpPr>
            <p:cNvPr id="1068" name="Google Shape;1068;p16"/>
            <p:cNvSpPr/>
            <p:nvPr/>
          </p:nvSpPr>
          <p:spPr>
            <a:xfrm>
              <a:off x="2263877" y="1957681"/>
              <a:ext cx="291528" cy="377957"/>
            </a:xfrm>
            <a:custGeom>
              <a:rect b="b" l="l" r="r" t="t"/>
              <a:pathLst>
                <a:path extrusionOk="0" h="377957" w="291528">
                  <a:moveTo>
                    <a:pt x="1886" y="236756"/>
                  </a:moveTo>
                  <a:cubicBezTo>
                    <a:pt x="-11163" y="132743"/>
                    <a:pt x="45129" y="8537"/>
                    <a:pt x="120377" y="345"/>
                  </a:cubicBezTo>
                  <a:cubicBezTo>
                    <a:pt x="186290" y="-6798"/>
                    <a:pt x="276587" y="98072"/>
                    <a:pt x="289732" y="202085"/>
                  </a:cubicBezTo>
                  <a:cubicBezTo>
                    <a:pt x="302781" y="306098"/>
                    <a:pt x="242964" y="368011"/>
                    <a:pt x="167812" y="376869"/>
                  </a:cubicBezTo>
                  <a:cubicBezTo>
                    <a:pt x="92659" y="385727"/>
                    <a:pt x="15031" y="340674"/>
                    <a:pt x="1886" y="236756"/>
                  </a:cubicBezTo>
                  <a:close/>
                </a:path>
              </a:pathLst>
            </a:custGeom>
            <a:solidFill>
              <a:schemeClr val="accent4"/>
            </a:solidFill>
            <a:ln>
              <a:noFill/>
            </a:ln>
            <a:effectLst>
              <a:outerShdw blurRad="142875"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69" name="Google Shape;1069;p16"/>
            <p:cNvSpPr/>
            <p:nvPr/>
          </p:nvSpPr>
          <p:spPr>
            <a:xfrm>
              <a:off x="2307387" y="1958598"/>
              <a:ext cx="142684" cy="56702"/>
            </a:xfrm>
            <a:custGeom>
              <a:rect b="b" l="l" r="r" t="t"/>
              <a:pathLst>
                <a:path extrusionOk="0" h="56702" w="142684">
                  <a:moveTo>
                    <a:pt x="93250" y="0"/>
                  </a:moveTo>
                  <a:cubicBezTo>
                    <a:pt x="92012" y="1429"/>
                    <a:pt x="91535" y="3238"/>
                    <a:pt x="92392" y="5144"/>
                  </a:cubicBezTo>
                  <a:cubicBezTo>
                    <a:pt x="92583" y="5620"/>
                    <a:pt x="92964" y="6572"/>
                    <a:pt x="93536" y="7906"/>
                  </a:cubicBezTo>
                  <a:cubicBezTo>
                    <a:pt x="94488" y="10096"/>
                    <a:pt x="95440" y="12478"/>
                    <a:pt x="96393" y="15050"/>
                  </a:cubicBezTo>
                  <a:cubicBezTo>
                    <a:pt x="96964" y="16574"/>
                    <a:pt x="97441" y="18097"/>
                    <a:pt x="97917" y="19621"/>
                  </a:cubicBezTo>
                  <a:cubicBezTo>
                    <a:pt x="98298" y="20765"/>
                    <a:pt x="98584" y="22098"/>
                    <a:pt x="98965" y="23432"/>
                  </a:cubicBezTo>
                  <a:cubicBezTo>
                    <a:pt x="98107" y="22955"/>
                    <a:pt x="97155" y="22574"/>
                    <a:pt x="96393" y="22003"/>
                  </a:cubicBezTo>
                  <a:cubicBezTo>
                    <a:pt x="95440" y="21431"/>
                    <a:pt x="94679" y="20955"/>
                    <a:pt x="93726" y="20383"/>
                  </a:cubicBezTo>
                  <a:cubicBezTo>
                    <a:pt x="92297" y="19431"/>
                    <a:pt x="90678" y="18479"/>
                    <a:pt x="89154" y="17336"/>
                  </a:cubicBezTo>
                  <a:cubicBezTo>
                    <a:pt x="85344" y="14669"/>
                    <a:pt x="81629" y="11811"/>
                    <a:pt x="78105" y="8954"/>
                  </a:cubicBezTo>
                  <a:cubicBezTo>
                    <a:pt x="76867" y="7906"/>
                    <a:pt x="73723" y="5334"/>
                    <a:pt x="73533" y="5144"/>
                  </a:cubicBezTo>
                  <a:cubicBezTo>
                    <a:pt x="69628" y="1715"/>
                    <a:pt x="62008" y="2953"/>
                    <a:pt x="59722" y="7334"/>
                  </a:cubicBezTo>
                  <a:cubicBezTo>
                    <a:pt x="59627" y="7620"/>
                    <a:pt x="57531" y="11335"/>
                    <a:pt x="56674" y="12763"/>
                  </a:cubicBezTo>
                  <a:cubicBezTo>
                    <a:pt x="54197" y="16954"/>
                    <a:pt x="51435" y="21146"/>
                    <a:pt x="48578" y="25051"/>
                  </a:cubicBezTo>
                  <a:cubicBezTo>
                    <a:pt x="47815" y="26099"/>
                    <a:pt x="46958" y="27146"/>
                    <a:pt x="46196" y="28194"/>
                  </a:cubicBezTo>
                  <a:cubicBezTo>
                    <a:pt x="45053" y="29623"/>
                    <a:pt x="43910" y="31051"/>
                    <a:pt x="42672" y="32575"/>
                  </a:cubicBezTo>
                  <a:cubicBezTo>
                    <a:pt x="41529" y="33909"/>
                    <a:pt x="40291" y="35147"/>
                    <a:pt x="39053" y="36386"/>
                  </a:cubicBezTo>
                  <a:cubicBezTo>
                    <a:pt x="38862" y="35433"/>
                    <a:pt x="38481" y="34576"/>
                    <a:pt x="38386" y="33623"/>
                  </a:cubicBezTo>
                  <a:cubicBezTo>
                    <a:pt x="38290" y="32575"/>
                    <a:pt x="38195" y="31433"/>
                    <a:pt x="38195" y="30290"/>
                  </a:cubicBezTo>
                  <a:cubicBezTo>
                    <a:pt x="38100" y="27527"/>
                    <a:pt x="38290" y="24479"/>
                    <a:pt x="38576" y="21431"/>
                  </a:cubicBezTo>
                  <a:cubicBezTo>
                    <a:pt x="38767" y="19717"/>
                    <a:pt x="38957" y="18002"/>
                    <a:pt x="39243" y="16478"/>
                  </a:cubicBezTo>
                  <a:cubicBezTo>
                    <a:pt x="39338" y="15526"/>
                    <a:pt x="39433" y="14954"/>
                    <a:pt x="39433" y="14573"/>
                  </a:cubicBezTo>
                  <a:cubicBezTo>
                    <a:pt x="39433" y="14383"/>
                    <a:pt x="39243" y="14192"/>
                    <a:pt x="39243" y="14002"/>
                  </a:cubicBezTo>
                  <a:cubicBezTo>
                    <a:pt x="35814" y="16288"/>
                    <a:pt x="32480" y="18955"/>
                    <a:pt x="29146" y="21717"/>
                  </a:cubicBezTo>
                  <a:cubicBezTo>
                    <a:pt x="28956" y="21908"/>
                    <a:pt x="28670" y="22098"/>
                    <a:pt x="28480" y="22288"/>
                  </a:cubicBezTo>
                  <a:cubicBezTo>
                    <a:pt x="25241" y="25051"/>
                    <a:pt x="22193" y="28004"/>
                    <a:pt x="19145" y="31147"/>
                  </a:cubicBezTo>
                  <a:cubicBezTo>
                    <a:pt x="18859" y="31433"/>
                    <a:pt x="18574" y="31718"/>
                    <a:pt x="18288" y="32004"/>
                  </a:cubicBezTo>
                  <a:cubicBezTo>
                    <a:pt x="11811" y="38767"/>
                    <a:pt x="5715" y="46482"/>
                    <a:pt x="95" y="54959"/>
                  </a:cubicBezTo>
                  <a:cubicBezTo>
                    <a:pt x="95" y="54959"/>
                    <a:pt x="0" y="55054"/>
                    <a:pt x="0" y="55054"/>
                  </a:cubicBezTo>
                  <a:lnTo>
                    <a:pt x="762" y="55531"/>
                  </a:lnTo>
                  <a:cubicBezTo>
                    <a:pt x="1048" y="55245"/>
                    <a:pt x="4953" y="52102"/>
                    <a:pt x="6477" y="50863"/>
                  </a:cubicBezTo>
                  <a:cubicBezTo>
                    <a:pt x="10668" y="47244"/>
                    <a:pt x="14859" y="43434"/>
                    <a:pt x="18764" y="39529"/>
                  </a:cubicBezTo>
                  <a:cubicBezTo>
                    <a:pt x="19431" y="38862"/>
                    <a:pt x="20098" y="38195"/>
                    <a:pt x="20669" y="37529"/>
                  </a:cubicBezTo>
                  <a:cubicBezTo>
                    <a:pt x="21241" y="36957"/>
                    <a:pt x="21812" y="36386"/>
                    <a:pt x="22384" y="35719"/>
                  </a:cubicBezTo>
                  <a:cubicBezTo>
                    <a:pt x="22860" y="40005"/>
                    <a:pt x="23813" y="44291"/>
                    <a:pt x="25146" y="48196"/>
                  </a:cubicBezTo>
                  <a:cubicBezTo>
                    <a:pt x="25908" y="50387"/>
                    <a:pt x="26670" y="52007"/>
                    <a:pt x="27146" y="53054"/>
                  </a:cubicBezTo>
                  <a:cubicBezTo>
                    <a:pt x="29242" y="57245"/>
                    <a:pt x="36862" y="58007"/>
                    <a:pt x="40957" y="54388"/>
                  </a:cubicBezTo>
                  <a:cubicBezTo>
                    <a:pt x="41243" y="54102"/>
                    <a:pt x="44482" y="50959"/>
                    <a:pt x="45720" y="49721"/>
                  </a:cubicBezTo>
                  <a:cubicBezTo>
                    <a:pt x="49339" y="46196"/>
                    <a:pt x="52864" y="42386"/>
                    <a:pt x="56197" y="38576"/>
                  </a:cubicBezTo>
                  <a:cubicBezTo>
                    <a:pt x="57626" y="36957"/>
                    <a:pt x="58864" y="35338"/>
                    <a:pt x="60103" y="33719"/>
                  </a:cubicBezTo>
                  <a:cubicBezTo>
                    <a:pt x="60960" y="32575"/>
                    <a:pt x="61913" y="31433"/>
                    <a:pt x="62770" y="30194"/>
                  </a:cubicBezTo>
                  <a:cubicBezTo>
                    <a:pt x="65246" y="26861"/>
                    <a:pt x="67342" y="23432"/>
                    <a:pt x="69532" y="19907"/>
                  </a:cubicBezTo>
                  <a:cubicBezTo>
                    <a:pt x="72295" y="22098"/>
                    <a:pt x="75057" y="24289"/>
                    <a:pt x="77914" y="26289"/>
                  </a:cubicBezTo>
                  <a:cubicBezTo>
                    <a:pt x="79629" y="27432"/>
                    <a:pt x="81248" y="28575"/>
                    <a:pt x="82867" y="29623"/>
                  </a:cubicBezTo>
                  <a:cubicBezTo>
                    <a:pt x="83820" y="30290"/>
                    <a:pt x="84963" y="30956"/>
                    <a:pt x="86011" y="31528"/>
                  </a:cubicBezTo>
                  <a:cubicBezTo>
                    <a:pt x="90583" y="34290"/>
                    <a:pt x="95345" y="36862"/>
                    <a:pt x="100108" y="39243"/>
                  </a:cubicBezTo>
                  <a:cubicBezTo>
                    <a:pt x="101822" y="40100"/>
                    <a:pt x="103441" y="40862"/>
                    <a:pt x="104775" y="41529"/>
                  </a:cubicBezTo>
                  <a:cubicBezTo>
                    <a:pt x="105632" y="41910"/>
                    <a:pt x="106299" y="42291"/>
                    <a:pt x="106585" y="42386"/>
                  </a:cubicBezTo>
                  <a:cubicBezTo>
                    <a:pt x="112490" y="44958"/>
                    <a:pt x="120205" y="40862"/>
                    <a:pt x="119063" y="35719"/>
                  </a:cubicBezTo>
                  <a:cubicBezTo>
                    <a:pt x="118967" y="35433"/>
                    <a:pt x="118205" y="32099"/>
                    <a:pt x="117920" y="30861"/>
                  </a:cubicBezTo>
                  <a:cubicBezTo>
                    <a:pt x="117062" y="27242"/>
                    <a:pt x="116014" y="23717"/>
                    <a:pt x="115062" y="20383"/>
                  </a:cubicBezTo>
                  <a:cubicBezTo>
                    <a:pt x="114586" y="18764"/>
                    <a:pt x="114205" y="17336"/>
                    <a:pt x="113729" y="15907"/>
                  </a:cubicBezTo>
                  <a:cubicBezTo>
                    <a:pt x="113538" y="15430"/>
                    <a:pt x="113347" y="14954"/>
                    <a:pt x="113252" y="14478"/>
                  </a:cubicBezTo>
                  <a:cubicBezTo>
                    <a:pt x="113538" y="14573"/>
                    <a:pt x="113729" y="14669"/>
                    <a:pt x="114014" y="14764"/>
                  </a:cubicBezTo>
                  <a:cubicBezTo>
                    <a:pt x="116396" y="15621"/>
                    <a:pt x="118681" y="16288"/>
                    <a:pt x="120967" y="17050"/>
                  </a:cubicBezTo>
                  <a:cubicBezTo>
                    <a:pt x="122491" y="17526"/>
                    <a:pt x="123920" y="17907"/>
                    <a:pt x="125254" y="18288"/>
                  </a:cubicBezTo>
                  <a:cubicBezTo>
                    <a:pt x="131159" y="19907"/>
                    <a:pt x="137065" y="21050"/>
                    <a:pt x="142684" y="21908"/>
                  </a:cubicBezTo>
                  <a:cubicBezTo>
                    <a:pt x="126111" y="10096"/>
                    <a:pt x="109252" y="2381"/>
                    <a:pt x="93250" y="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70" name="Google Shape;1070;p16"/>
            <p:cNvSpPr/>
            <p:nvPr/>
          </p:nvSpPr>
          <p:spPr>
            <a:xfrm>
              <a:off x="2273383" y="2003242"/>
              <a:ext cx="239077" cy="117377"/>
            </a:xfrm>
            <a:custGeom>
              <a:rect b="b" l="l" r="r" t="t"/>
              <a:pathLst>
                <a:path extrusionOk="0" h="117377" w="239077">
                  <a:moveTo>
                    <a:pt x="176784" y="28"/>
                  </a:moveTo>
                  <a:cubicBezTo>
                    <a:pt x="172021" y="-353"/>
                    <a:pt x="167069" y="3172"/>
                    <a:pt x="168307" y="7648"/>
                  </a:cubicBezTo>
                  <a:cubicBezTo>
                    <a:pt x="168402" y="8029"/>
                    <a:pt x="168593" y="8696"/>
                    <a:pt x="168783" y="9744"/>
                  </a:cubicBezTo>
                  <a:cubicBezTo>
                    <a:pt x="169259" y="11553"/>
                    <a:pt x="169831" y="13554"/>
                    <a:pt x="170307" y="15840"/>
                  </a:cubicBezTo>
                  <a:cubicBezTo>
                    <a:pt x="172117" y="24126"/>
                    <a:pt x="173546" y="32985"/>
                    <a:pt x="174307" y="41652"/>
                  </a:cubicBezTo>
                  <a:cubicBezTo>
                    <a:pt x="174403" y="43272"/>
                    <a:pt x="174498" y="44891"/>
                    <a:pt x="174593" y="46605"/>
                  </a:cubicBezTo>
                  <a:cubicBezTo>
                    <a:pt x="174974" y="52701"/>
                    <a:pt x="175070" y="59178"/>
                    <a:pt x="174974" y="65941"/>
                  </a:cubicBezTo>
                  <a:cubicBezTo>
                    <a:pt x="174974" y="67275"/>
                    <a:pt x="174974" y="68418"/>
                    <a:pt x="174879" y="69751"/>
                  </a:cubicBezTo>
                  <a:cubicBezTo>
                    <a:pt x="166878" y="65655"/>
                    <a:pt x="158972" y="61464"/>
                    <a:pt x="151447" y="57273"/>
                  </a:cubicBezTo>
                  <a:cubicBezTo>
                    <a:pt x="148114" y="55368"/>
                    <a:pt x="144875" y="53559"/>
                    <a:pt x="141827" y="51749"/>
                  </a:cubicBezTo>
                  <a:cubicBezTo>
                    <a:pt x="140398" y="50892"/>
                    <a:pt x="139065" y="50034"/>
                    <a:pt x="137827" y="49272"/>
                  </a:cubicBezTo>
                  <a:cubicBezTo>
                    <a:pt x="128873" y="43653"/>
                    <a:pt x="120682" y="37747"/>
                    <a:pt x="113252" y="31842"/>
                  </a:cubicBezTo>
                  <a:cubicBezTo>
                    <a:pt x="110680" y="29746"/>
                    <a:pt x="108395" y="27841"/>
                    <a:pt x="106394" y="26127"/>
                  </a:cubicBezTo>
                  <a:cubicBezTo>
                    <a:pt x="105251" y="25079"/>
                    <a:pt x="104394" y="24507"/>
                    <a:pt x="104013" y="24126"/>
                  </a:cubicBezTo>
                  <a:cubicBezTo>
                    <a:pt x="100203" y="20602"/>
                    <a:pt x="92773" y="22031"/>
                    <a:pt x="91059" y="26698"/>
                  </a:cubicBezTo>
                  <a:cubicBezTo>
                    <a:pt x="90964" y="26793"/>
                    <a:pt x="90202" y="28984"/>
                    <a:pt x="89821" y="29842"/>
                  </a:cubicBezTo>
                  <a:cubicBezTo>
                    <a:pt x="88773" y="32413"/>
                    <a:pt x="87439" y="35366"/>
                    <a:pt x="86106" y="38509"/>
                  </a:cubicBezTo>
                  <a:cubicBezTo>
                    <a:pt x="82105" y="47558"/>
                    <a:pt x="77724" y="56893"/>
                    <a:pt x="72962" y="65941"/>
                  </a:cubicBezTo>
                  <a:cubicBezTo>
                    <a:pt x="72295" y="67180"/>
                    <a:pt x="71628" y="68513"/>
                    <a:pt x="70866" y="69751"/>
                  </a:cubicBezTo>
                  <a:cubicBezTo>
                    <a:pt x="69532" y="72228"/>
                    <a:pt x="68104" y="74800"/>
                    <a:pt x="66580" y="77371"/>
                  </a:cubicBezTo>
                  <a:cubicBezTo>
                    <a:pt x="62770" y="84039"/>
                    <a:pt x="58674" y="90801"/>
                    <a:pt x="54578" y="97374"/>
                  </a:cubicBezTo>
                  <a:cubicBezTo>
                    <a:pt x="53340" y="94897"/>
                    <a:pt x="52006" y="92611"/>
                    <a:pt x="50768" y="89944"/>
                  </a:cubicBezTo>
                  <a:cubicBezTo>
                    <a:pt x="48101" y="84325"/>
                    <a:pt x="45815" y="78800"/>
                    <a:pt x="43910" y="73276"/>
                  </a:cubicBezTo>
                  <a:cubicBezTo>
                    <a:pt x="43339" y="71561"/>
                    <a:pt x="42767" y="69751"/>
                    <a:pt x="42101" y="67942"/>
                  </a:cubicBezTo>
                  <a:cubicBezTo>
                    <a:pt x="39624" y="60322"/>
                    <a:pt x="37529" y="52035"/>
                    <a:pt x="35814" y="43653"/>
                  </a:cubicBezTo>
                  <a:cubicBezTo>
                    <a:pt x="35243" y="40700"/>
                    <a:pt x="34671" y="37938"/>
                    <a:pt x="34195" y="35461"/>
                  </a:cubicBezTo>
                  <a:cubicBezTo>
                    <a:pt x="34004" y="34604"/>
                    <a:pt x="33719" y="32604"/>
                    <a:pt x="33623" y="32509"/>
                  </a:cubicBezTo>
                  <a:cubicBezTo>
                    <a:pt x="32956" y="28032"/>
                    <a:pt x="27146" y="26698"/>
                    <a:pt x="22955" y="28318"/>
                  </a:cubicBezTo>
                  <a:cubicBezTo>
                    <a:pt x="18764" y="36223"/>
                    <a:pt x="15240" y="44796"/>
                    <a:pt x="11811" y="53463"/>
                  </a:cubicBezTo>
                  <a:cubicBezTo>
                    <a:pt x="10954" y="55654"/>
                    <a:pt x="10001" y="57845"/>
                    <a:pt x="9144" y="60036"/>
                  </a:cubicBezTo>
                  <a:cubicBezTo>
                    <a:pt x="5715" y="69656"/>
                    <a:pt x="2572" y="79562"/>
                    <a:pt x="0" y="89659"/>
                  </a:cubicBezTo>
                  <a:cubicBezTo>
                    <a:pt x="762" y="88992"/>
                    <a:pt x="1048" y="88801"/>
                    <a:pt x="1905" y="88039"/>
                  </a:cubicBezTo>
                  <a:cubicBezTo>
                    <a:pt x="6382" y="83848"/>
                    <a:pt x="10859" y="78895"/>
                    <a:pt x="14764" y="73085"/>
                  </a:cubicBezTo>
                  <a:cubicBezTo>
                    <a:pt x="15430" y="72132"/>
                    <a:pt x="16002" y="71275"/>
                    <a:pt x="16573" y="70227"/>
                  </a:cubicBezTo>
                  <a:cubicBezTo>
                    <a:pt x="18764" y="66703"/>
                    <a:pt x="21050" y="62607"/>
                    <a:pt x="23336" y="58226"/>
                  </a:cubicBezTo>
                  <a:cubicBezTo>
                    <a:pt x="23431" y="57940"/>
                    <a:pt x="23527" y="57655"/>
                    <a:pt x="23717" y="57464"/>
                  </a:cubicBezTo>
                  <a:cubicBezTo>
                    <a:pt x="24860" y="62131"/>
                    <a:pt x="25908" y="66989"/>
                    <a:pt x="27337" y="71371"/>
                  </a:cubicBezTo>
                  <a:cubicBezTo>
                    <a:pt x="27908" y="73276"/>
                    <a:pt x="28670" y="75180"/>
                    <a:pt x="29337" y="76990"/>
                  </a:cubicBezTo>
                  <a:cubicBezTo>
                    <a:pt x="31432" y="82801"/>
                    <a:pt x="33909" y="88611"/>
                    <a:pt x="36671" y="94516"/>
                  </a:cubicBezTo>
                  <a:cubicBezTo>
                    <a:pt x="39053" y="99564"/>
                    <a:pt x="41529" y="104327"/>
                    <a:pt x="43910" y="108709"/>
                  </a:cubicBezTo>
                  <a:cubicBezTo>
                    <a:pt x="44768" y="110232"/>
                    <a:pt x="47054" y="113947"/>
                    <a:pt x="47244" y="114233"/>
                  </a:cubicBezTo>
                  <a:cubicBezTo>
                    <a:pt x="49911" y="118519"/>
                    <a:pt x="57721" y="118424"/>
                    <a:pt x="60674" y="113947"/>
                  </a:cubicBezTo>
                  <a:cubicBezTo>
                    <a:pt x="60770" y="113852"/>
                    <a:pt x="65246" y="106708"/>
                    <a:pt x="66865" y="104136"/>
                  </a:cubicBezTo>
                  <a:cubicBezTo>
                    <a:pt x="71533" y="96707"/>
                    <a:pt x="76105" y="89182"/>
                    <a:pt x="80296" y="81753"/>
                  </a:cubicBezTo>
                  <a:cubicBezTo>
                    <a:pt x="81820" y="79086"/>
                    <a:pt x="83248" y="76514"/>
                    <a:pt x="84677" y="73942"/>
                  </a:cubicBezTo>
                  <a:cubicBezTo>
                    <a:pt x="85439" y="72609"/>
                    <a:pt x="86106" y="71180"/>
                    <a:pt x="86773" y="69942"/>
                  </a:cubicBezTo>
                  <a:cubicBezTo>
                    <a:pt x="91726" y="60702"/>
                    <a:pt x="96298" y="51177"/>
                    <a:pt x="100298" y="41843"/>
                  </a:cubicBezTo>
                  <a:cubicBezTo>
                    <a:pt x="100584" y="41176"/>
                    <a:pt x="100965" y="40414"/>
                    <a:pt x="101346" y="39557"/>
                  </a:cubicBezTo>
                  <a:cubicBezTo>
                    <a:pt x="101727" y="39843"/>
                    <a:pt x="101918" y="40128"/>
                    <a:pt x="102298" y="40414"/>
                  </a:cubicBezTo>
                  <a:cubicBezTo>
                    <a:pt x="110109" y="46605"/>
                    <a:pt x="118777" y="52797"/>
                    <a:pt x="128206" y="58702"/>
                  </a:cubicBezTo>
                  <a:cubicBezTo>
                    <a:pt x="129540" y="59559"/>
                    <a:pt x="130969" y="60417"/>
                    <a:pt x="132397" y="61369"/>
                  </a:cubicBezTo>
                  <a:cubicBezTo>
                    <a:pt x="135541" y="63274"/>
                    <a:pt x="138779" y="65179"/>
                    <a:pt x="142208" y="67180"/>
                  </a:cubicBezTo>
                  <a:cubicBezTo>
                    <a:pt x="150019" y="71561"/>
                    <a:pt x="158496" y="76038"/>
                    <a:pt x="166783" y="80229"/>
                  </a:cubicBezTo>
                  <a:cubicBezTo>
                    <a:pt x="169736" y="81753"/>
                    <a:pt x="177641" y="85658"/>
                    <a:pt x="177737" y="85753"/>
                  </a:cubicBezTo>
                  <a:cubicBezTo>
                    <a:pt x="182594" y="88134"/>
                    <a:pt x="189167" y="85182"/>
                    <a:pt x="189452" y="80610"/>
                  </a:cubicBezTo>
                  <a:cubicBezTo>
                    <a:pt x="189452" y="80419"/>
                    <a:pt x="189643" y="77562"/>
                    <a:pt x="189738" y="76419"/>
                  </a:cubicBezTo>
                  <a:cubicBezTo>
                    <a:pt x="189929" y="73085"/>
                    <a:pt x="189929" y="69370"/>
                    <a:pt x="190024" y="65560"/>
                  </a:cubicBezTo>
                  <a:cubicBezTo>
                    <a:pt x="190119" y="58702"/>
                    <a:pt x="190024" y="51939"/>
                    <a:pt x="189643" y="45558"/>
                  </a:cubicBezTo>
                  <a:cubicBezTo>
                    <a:pt x="189547" y="43748"/>
                    <a:pt x="189357" y="42034"/>
                    <a:pt x="189167" y="40414"/>
                  </a:cubicBezTo>
                  <a:cubicBezTo>
                    <a:pt x="188690" y="34413"/>
                    <a:pt x="187452" y="28508"/>
                    <a:pt x="186404" y="22602"/>
                  </a:cubicBezTo>
                  <a:cubicBezTo>
                    <a:pt x="188500" y="24031"/>
                    <a:pt x="190500" y="25555"/>
                    <a:pt x="192691" y="26984"/>
                  </a:cubicBezTo>
                  <a:cubicBezTo>
                    <a:pt x="196596" y="29460"/>
                    <a:pt x="200406" y="31651"/>
                    <a:pt x="204216" y="33556"/>
                  </a:cubicBezTo>
                  <a:cubicBezTo>
                    <a:pt x="205740" y="34318"/>
                    <a:pt x="207264" y="35176"/>
                    <a:pt x="208883" y="35938"/>
                  </a:cubicBezTo>
                  <a:cubicBezTo>
                    <a:pt x="216027" y="39367"/>
                    <a:pt x="223647" y="42224"/>
                    <a:pt x="231172" y="44701"/>
                  </a:cubicBezTo>
                  <a:cubicBezTo>
                    <a:pt x="233839" y="45558"/>
                    <a:pt x="236315" y="46320"/>
                    <a:pt x="238506" y="46891"/>
                  </a:cubicBezTo>
                  <a:cubicBezTo>
                    <a:pt x="238792" y="46986"/>
                    <a:pt x="238792" y="46986"/>
                    <a:pt x="239078" y="47082"/>
                  </a:cubicBezTo>
                  <a:cubicBezTo>
                    <a:pt x="235077" y="40700"/>
                    <a:pt x="230600" y="34985"/>
                    <a:pt x="226219" y="28984"/>
                  </a:cubicBezTo>
                  <a:cubicBezTo>
                    <a:pt x="223171" y="27746"/>
                    <a:pt x="220028" y="26793"/>
                    <a:pt x="217170" y="25460"/>
                  </a:cubicBezTo>
                  <a:cubicBezTo>
                    <a:pt x="215741" y="24793"/>
                    <a:pt x="214408" y="24126"/>
                    <a:pt x="212979" y="23364"/>
                  </a:cubicBezTo>
                  <a:cubicBezTo>
                    <a:pt x="209645" y="21650"/>
                    <a:pt x="206026" y="19555"/>
                    <a:pt x="202406" y="17364"/>
                  </a:cubicBezTo>
                  <a:cubicBezTo>
                    <a:pt x="197168" y="14125"/>
                    <a:pt x="192214" y="10506"/>
                    <a:pt x="187452" y="6886"/>
                  </a:cubicBezTo>
                  <a:cubicBezTo>
                    <a:pt x="185738" y="5648"/>
                    <a:pt x="184213" y="4410"/>
                    <a:pt x="182880" y="3362"/>
                  </a:cubicBezTo>
                  <a:cubicBezTo>
                    <a:pt x="182118" y="2695"/>
                    <a:pt x="181546" y="2219"/>
                    <a:pt x="181261" y="2028"/>
                  </a:cubicBezTo>
                  <a:cubicBezTo>
                    <a:pt x="179927" y="790"/>
                    <a:pt x="178403" y="219"/>
                    <a:pt x="176784" y="28"/>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71" name="Google Shape;1071;p16"/>
            <p:cNvSpPr/>
            <p:nvPr/>
          </p:nvSpPr>
          <p:spPr>
            <a:xfrm>
              <a:off x="2263638" y="2072955"/>
              <a:ext cx="285969" cy="145129"/>
            </a:xfrm>
            <a:custGeom>
              <a:rect b="b" l="l" r="r" t="t"/>
              <a:pathLst>
                <a:path extrusionOk="0" h="145129" w="285969">
                  <a:moveTo>
                    <a:pt x="232439" y="229"/>
                  </a:moveTo>
                  <a:cubicBezTo>
                    <a:pt x="229676" y="896"/>
                    <a:pt x="227295" y="2991"/>
                    <a:pt x="227105" y="6039"/>
                  </a:cubicBezTo>
                  <a:cubicBezTo>
                    <a:pt x="227105" y="6229"/>
                    <a:pt x="227105" y="8611"/>
                    <a:pt x="227009" y="9658"/>
                  </a:cubicBezTo>
                  <a:cubicBezTo>
                    <a:pt x="226819" y="12611"/>
                    <a:pt x="226533" y="16040"/>
                    <a:pt x="226248" y="19564"/>
                  </a:cubicBezTo>
                  <a:cubicBezTo>
                    <a:pt x="225390" y="29756"/>
                    <a:pt x="224247" y="40043"/>
                    <a:pt x="222628" y="49663"/>
                  </a:cubicBezTo>
                  <a:cubicBezTo>
                    <a:pt x="222152" y="52330"/>
                    <a:pt x="221771" y="54997"/>
                    <a:pt x="221199" y="57474"/>
                  </a:cubicBezTo>
                  <a:cubicBezTo>
                    <a:pt x="220151" y="62808"/>
                    <a:pt x="218818" y="68332"/>
                    <a:pt x="217294" y="73857"/>
                  </a:cubicBezTo>
                  <a:cubicBezTo>
                    <a:pt x="215294" y="81191"/>
                    <a:pt x="213008" y="88240"/>
                    <a:pt x="210722" y="94812"/>
                  </a:cubicBezTo>
                  <a:cubicBezTo>
                    <a:pt x="210531" y="95288"/>
                    <a:pt x="210531" y="95669"/>
                    <a:pt x="210341" y="96146"/>
                  </a:cubicBezTo>
                  <a:cubicBezTo>
                    <a:pt x="208341" y="95193"/>
                    <a:pt x="206245" y="94240"/>
                    <a:pt x="203959" y="93193"/>
                  </a:cubicBezTo>
                  <a:cubicBezTo>
                    <a:pt x="193672" y="88145"/>
                    <a:pt x="183385" y="82715"/>
                    <a:pt x="173669" y="77000"/>
                  </a:cubicBezTo>
                  <a:cubicBezTo>
                    <a:pt x="171765" y="75857"/>
                    <a:pt x="169859" y="74810"/>
                    <a:pt x="168050" y="73666"/>
                  </a:cubicBezTo>
                  <a:cubicBezTo>
                    <a:pt x="165097" y="71857"/>
                    <a:pt x="162049" y="69856"/>
                    <a:pt x="158906" y="67856"/>
                  </a:cubicBezTo>
                  <a:cubicBezTo>
                    <a:pt x="150048" y="62141"/>
                    <a:pt x="141094" y="55950"/>
                    <a:pt x="132617" y="49663"/>
                  </a:cubicBezTo>
                  <a:cubicBezTo>
                    <a:pt x="129664" y="47473"/>
                    <a:pt x="122997" y="42425"/>
                    <a:pt x="122425" y="41948"/>
                  </a:cubicBezTo>
                  <a:cubicBezTo>
                    <a:pt x="122044" y="41663"/>
                    <a:pt x="121758" y="41472"/>
                    <a:pt x="121663" y="41377"/>
                  </a:cubicBezTo>
                  <a:cubicBezTo>
                    <a:pt x="117853" y="38329"/>
                    <a:pt x="111662" y="39948"/>
                    <a:pt x="110233" y="44329"/>
                  </a:cubicBezTo>
                  <a:cubicBezTo>
                    <a:pt x="110138" y="44520"/>
                    <a:pt x="109376" y="46996"/>
                    <a:pt x="108995" y="48044"/>
                  </a:cubicBezTo>
                  <a:cubicBezTo>
                    <a:pt x="107947" y="50997"/>
                    <a:pt x="106709" y="54236"/>
                    <a:pt x="105280" y="57855"/>
                  </a:cubicBezTo>
                  <a:cubicBezTo>
                    <a:pt x="101280" y="68142"/>
                    <a:pt x="96612" y="78715"/>
                    <a:pt x="91469" y="88716"/>
                  </a:cubicBezTo>
                  <a:cubicBezTo>
                    <a:pt x="91088" y="89573"/>
                    <a:pt x="90611" y="90335"/>
                    <a:pt x="90231" y="91192"/>
                  </a:cubicBezTo>
                  <a:cubicBezTo>
                    <a:pt x="88326" y="94812"/>
                    <a:pt x="86230" y="98622"/>
                    <a:pt x="83944" y="102622"/>
                  </a:cubicBezTo>
                  <a:cubicBezTo>
                    <a:pt x="79467" y="110433"/>
                    <a:pt x="74609" y="118529"/>
                    <a:pt x="69657" y="126149"/>
                  </a:cubicBezTo>
                  <a:cubicBezTo>
                    <a:pt x="69180" y="126911"/>
                    <a:pt x="68704" y="127769"/>
                    <a:pt x="67942" y="128912"/>
                  </a:cubicBezTo>
                  <a:cubicBezTo>
                    <a:pt x="67656" y="128626"/>
                    <a:pt x="67466" y="128435"/>
                    <a:pt x="67180" y="128149"/>
                  </a:cubicBezTo>
                  <a:cubicBezTo>
                    <a:pt x="61846" y="123006"/>
                    <a:pt x="56322" y="117196"/>
                    <a:pt x="51178" y="111100"/>
                  </a:cubicBezTo>
                  <a:cubicBezTo>
                    <a:pt x="47844" y="107195"/>
                    <a:pt x="44796" y="103289"/>
                    <a:pt x="42034" y="99384"/>
                  </a:cubicBezTo>
                  <a:cubicBezTo>
                    <a:pt x="40034" y="96527"/>
                    <a:pt x="37938" y="93574"/>
                    <a:pt x="35938" y="90335"/>
                  </a:cubicBezTo>
                  <a:cubicBezTo>
                    <a:pt x="30985" y="82429"/>
                    <a:pt x="26413" y="73857"/>
                    <a:pt x="22127" y="65285"/>
                  </a:cubicBezTo>
                  <a:cubicBezTo>
                    <a:pt x="20603" y="62237"/>
                    <a:pt x="19365" y="59474"/>
                    <a:pt x="18222" y="56998"/>
                  </a:cubicBezTo>
                  <a:cubicBezTo>
                    <a:pt x="17841" y="56140"/>
                    <a:pt x="16888" y="54045"/>
                    <a:pt x="16793" y="53854"/>
                  </a:cubicBezTo>
                  <a:cubicBezTo>
                    <a:pt x="14221" y="47758"/>
                    <a:pt x="3648" y="49473"/>
                    <a:pt x="3363" y="56045"/>
                  </a:cubicBezTo>
                  <a:cubicBezTo>
                    <a:pt x="3363" y="56426"/>
                    <a:pt x="3172" y="57188"/>
                    <a:pt x="3077" y="58331"/>
                  </a:cubicBezTo>
                  <a:cubicBezTo>
                    <a:pt x="2982" y="60236"/>
                    <a:pt x="2791" y="62427"/>
                    <a:pt x="2505" y="64808"/>
                  </a:cubicBezTo>
                  <a:cubicBezTo>
                    <a:pt x="1934" y="70619"/>
                    <a:pt x="1172" y="76333"/>
                    <a:pt x="219" y="81858"/>
                  </a:cubicBezTo>
                  <a:cubicBezTo>
                    <a:pt x="219" y="81953"/>
                    <a:pt x="219" y="81953"/>
                    <a:pt x="219" y="82048"/>
                  </a:cubicBezTo>
                  <a:cubicBezTo>
                    <a:pt x="219" y="82144"/>
                    <a:pt x="219" y="82239"/>
                    <a:pt x="124" y="82334"/>
                  </a:cubicBezTo>
                  <a:cubicBezTo>
                    <a:pt x="-257" y="95383"/>
                    <a:pt x="219" y="108433"/>
                    <a:pt x="1838" y="121196"/>
                  </a:cubicBezTo>
                  <a:cubicBezTo>
                    <a:pt x="3934" y="117005"/>
                    <a:pt x="6030" y="112338"/>
                    <a:pt x="7934" y="107290"/>
                  </a:cubicBezTo>
                  <a:cubicBezTo>
                    <a:pt x="9363" y="103385"/>
                    <a:pt x="10506" y="99479"/>
                    <a:pt x="11554" y="95574"/>
                  </a:cubicBezTo>
                  <a:cubicBezTo>
                    <a:pt x="12316" y="92526"/>
                    <a:pt x="13173" y="89288"/>
                    <a:pt x="13745" y="85858"/>
                  </a:cubicBezTo>
                  <a:cubicBezTo>
                    <a:pt x="14126" y="84049"/>
                    <a:pt x="14221" y="82048"/>
                    <a:pt x="14507" y="80144"/>
                  </a:cubicBezTo>
                  <a:cubicBezTo>
                    <a:pt x="17459" y="85668"/>
                    <a:pt x="20317" y="91192"/>
                    <a:pt x="23460" y="96336"/>
                  </a:cubicBezTo>
                  <a:cubicBezTo>
                    <a:pt x="25556" y="99765"/>
                    <a:pt x="27556" y="102908"/>
                    <a:pt x="29747" y="105956"/>
                  </a:cubicBezTo>
                  <a:cubicBezTo>
                    <a:pt x="32795" y="110147"/>
                    <a:pt x="36128" y="114338"/>
                    <a:pt x="39558" y="118434"/>
                  </a:cubicBezTo>
                  <a:cubicBezTo>
                    <a:pt x="44987" y="124911"/>
                    <a:pt x="50702" y="130912"/>
                    <a:pt x="56417" y="136341"/>
                  </a:cubicBezTo>
                  <a:cubicBezTo>
                    <a:pt x="58417" y="138246"/>
                    <a:pt x="60227" y="139961"/>
                    <a:pt x="61941" y="141485"/>
                  </a:cubicBezTo>
                  <a:cubicBezTo>
                    <a:pt x="62989" y="142342"/>
                    <a:pt x="63560" y="143104"/>
                    <a:pt x="64037" y="143485"/>
                  </a:cubicBezTo>
                  <a:cubicBezTo>
                    <a:pt x="67275" y="146247"/>
                    <a:pt x="72705" y="145390"/>
                    <a:pt x="75086" y="141961"/>
                  </a:cubicBezTo>
                  <a:cubicBezTo>
                    <a:pt x="75181" y="141865"/>
                    <a:pt x="80134" y="134531"/>
                    <a:pt x="81849" y="131769"/>
                  </a:cubicBezTo>
                  <a:cubicBezTo>
                    <a:pt x="86897" y="123958"/>
                    <a:pt x="91850" y="115767"/>
                    <a:pt x="96422" y="107766"/>
                  </a:cubicBezTo>
                  <a:cubicBezTo>
                    <a:pt x="98708" y="103670"/>
                    <a:pt x="100899" y="99765"/>
                    <a:pt x="102899" y="95955"/>
                  </a:cubicBezTo>
                  <a:cubicBezTo>
                    <a:pt x="103375" y="95098"/>
                    <a:pt x="103756" y="94240"/>
                    <a:pt x="104232" y="93383"/>
                  </a:cubicBezTo>
                  <a:cubicBezTo>
                    <a:pt x="109566" y="83001"/>
                    <a:pt x="114329" y="72142"/>
                    <a:pt x="118425" y="61474"/>
                  </a:cubicBezTo>
                  <a:cubicBezTo>
                    <a:pt x="119091" y="59665"/>
                    <a:pt x="119568" y="58236"/>
                    <a:pt x="120234" y="56617"/>
                  </a:cubicBezTo>
                  <a:cubicBezTo>
                    <a:pt x="121282" y="57379"/>
                    <a:pt x="122234" y="58141"/>
                    <a:pt x="123377" y="58998"/>
                  </a:cubicBezTo>
                  <a:cubicBezTo>
                    <a:pt x="132045" y="65475"/>
                    <a:pt x="141094" y="71857"/>
                    <a:pt x="150238" y="77762"/>
                  </a:cubicBezTo>
                  <a:cubicBezTo>
                    <a:pt x="153476" y="79858"/>
                    <a:pt x="156620" y="81763"/>
                    <a:pt x="159763" y="83668"/>
                  </a:cubicBezTo>
                  <a:cubicBezTo>
                    <a:pt x="161668" y="84811"/>
                    <a:pt x="163573" y="85954"/>
                    <a:pt x="165573" y="87097"/>
                  </a:cubicBezTo>
                  <a:cubicBezTo>
                    <a:pt x="175575" y="92907"/>
                    <a:pt x="186243" y="98527"/>
                    <a:pt x="196720" y="103765"/>
                  </a:cubicBezTo>
                  <a:cubicBezTo>
                    <a:pt x="200435" y="105575"/>
                    <a:pt x="203864" y="107195"/>
                    <a:pt x="206912" y="108623"/>
                  </a:cubicBezTo>
                  <a:cubicBezTo>
                    <a:pt x="207959" y="109099"/>
                    <a:pt x="210626" y="110338"/>
                    <a:pt x="210817" y="110338"/>
                  </a:cubicBezTo>
                  <a:cubicBezTo>
                    <a:pt x="214627" y="112052"/>
                    <a:pt x="219390" y="110338"/>
                    <a:pt x="220818" y="106813"/>
                  </a:cubicBezTo>
                  <a:cubicBezTo>
                    <a:pt x="221009" y="106337"/>
                    <a:pt x="221199" y="105575"/>
                    <a:pt x="221676" y="104432"/>
                  </a:cubicBezTo>
                  <a:cubicBezTo>
                    <a:pt x="222342" y="102527"/>
                    <a:pt x="223200" y="100432"/>
                    <a:pt x="224057" y="98050"/>
                  </a:cubicBezTo>
                  <a:cubicBezTo>
                    <a:pt x="226438" y="91288"/>
                    <a:pt x="228724" y="83954"/>
                    <a:pt x="230819" y="76333"/>
                  </a:cubicBezTo>
                  <a:cubicBezTo>
                    <a:pt x="232439" y="70523"/>
                    <a:pt x="233772" y="64808"/>
                    <a:pt x="234915" y="59188"/>
                  </a:cubicBezTo>
                  <a:cubicBezTo>
                    <a:pt x="235487" y="56521"/>
                    <a:pt x="235868" y="53854"/>
                    <a:pt x="236344" y="50997"/>
                  </a:cubicBezTo>
                  <a:cubicBezTo>
                    <a:pt x="237773" y="42615"/>
                    <a:pt x="238630" y="33662"/>
                    <a:pt x="239392" y="24708"/>
                  </a:cubicBezTo>
                  <a:cubicBezTo>
                    <a:pt x="241868" y="27946"/>
                    <a:pt x="244345" y="31280"/>
                    <a:pt x="247012" y="34328"/>
                  </a:cubicBezTo>
                  <a:cubicBezTo>
                    <a:pt x="251108" y="39091"/>
                    <a:pt x="255013" y="43282"/>
                    <a:pt x="258823" y="46901"/>
                  </a:cubicBezTo>
                  <a:cubicBezTo>
                    <a:pt x="259871" y="47854"/>
                    <a:pt x="260918" y="48902"/>
                    <a:pt x="262061" y="49854"/>
                  </a:cubicBezTo>
                  <a:cubicBezTo>
                    <a:pt x="268539" y="55474"/>
                    <a:pt x="275206" y="60046"/>
                    <a:pt x="281874" y="63761"/>
                  </a:cubicBezTo>
                  <a:cubicBezTo>
                    <a:pt x="283683" y="64713"/>
                    <a:pt x="284541" y="64999"/>
                    <a:pt x="285969" y="65761"/>
                  </a:cubicBezTo>
                  <a:cubicBezTo>
                    <a:pt x="284636" y="59760"/>
                    <a:pt x="283112" y="53664"/>
                    <a:pt x="281302" y="47663"/>
                  </a:cubicBezTo>
                  <a:cubicBezTo>
                    <a:pt x="278159" y="45568"/>
                    <a:pt x="275111" y="43853"/>
                    <a:pt x="272063" y="41186"/>
                  </a:cubicBezTo>
                  <a:cubicBezTo>
                    <a:pt x="271110" y="40329"/>
                    <a:pt x="270253" y="39472"/>
                    <a:pt x="269301" y="38614"/>
                  </a:cubicBezTo>
                  <a:cubicBezTo>
                    <a:pt x="265872" y="35376"/>
                    <a:pt x="262061" y="31471"/>
                    <a:pt x="258251" y="26994"/>
                  </a:cubicBezTo>
                  <a:cubicBezTo>
                    <a:pt x="253775" y="21755"/>
                    <a:pt x="249489" y="16135"/>
                    <a:pt x="245298" y="10421"/>
                  </a:cubicBezTo>
                  <a:cubicBezTo>
                    <a:pt x="243869" y="8420"/>
                    <a:pt x="240249" y="3181"/>
                    <a:pt x="240059" y="2896"/>
                  </a:cubicBezTo>
                  <a:cubicBezTo>
                    <a:pt x="238535" y="324"/>
                    <a:pt x="235296" y="-438"/>
                    <a:pt x="232439" y="22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72" name="Google Shape;1072;p16"/>
            <p:cNvSpPr/>
            <p:nvPr/>
          </p:nvSpPr>
          <p:spPr>
            <a:xfrm>
              <a:off x="2273641" y="2166007"/>
              <a:ext cx="281205" cy="143241"/>
            </a:xfrm>
            <a:custGeom>
              <a:rect b="b" l="l" r="r" t="t"/>
              <a:pathLst>
                <a:path extrusionOk="0" h="143241" w="281205">
                  <a:moveTo>
                    <a:pt x="255678" y="45"/>
                  </a:moveTo>
                  <a:cubicBezTo>
                    <a:pt x="253107" y="331"/>
                    <a:pt x="250535" y="1855"/>
                    <a:pt x="249773" y="4618"/>
                  </a:cubicBezTo>
                  <a:cubicBezTo>
                    <a:pt x="249773" y="4808"/>
                    <a:pt x="247010" y="14904"/>
                    <a:pt x="245867" y="18619"/>
                  </a:cubicBezTo>
                  <a:cubicBezTo>
                    <a:pt x="242724" y="29192"/>
                    <a:pt x="239391" y="39765"/>
                    <a:pt x="235961" y="49576"/>
                  </a:cubicBezTo>
                  <a:cubicBezTo>
                    <a:pt x="234818" y="52909"/>
                    <a:pt x="233675" y="56053"/>
                    <a:pt x="232628" y="59005"/>
                  </a:cubicBezTo>
                  <a:cubicBezTo>
                    <a:pt x="231866" y="61101"/>
                    <a:pt x="231104" y="63196"/>
                    <a:pt x="230247" y="65292"/>
                  </a:cubicBezTo>
                  <a:cubicBezTo>
                    <a:pt x="226341" y="75103"/>
                    <a:pt x="222055" y="84818"/>
                    <a:pt x="217674" y="93962"/>
                  </a:cubicBezTo>
                  <a:cubicBezTo>
                    <a:pt x="216911" y="95581"/>
                    <a:pt x="216150" y="97201"/>
                    <a:pt x="215007" y="99486"/>
                  </a:cubicBezTo>
                  <a:cubicBezTo>
                    <a:pt x="213006" y="98344"/>
                    <a:pt x="211006" y="97201"/>
                    <a:pt x="208720" y="95867"/>
                  </a:cubicBezTo>
                  <a:cubicBezTo>
                    <a:pt x="199005" y="90247"/>
                    <a:pt x="189099" y="84151"/>
                    <a:pt x="179478" y="77769"/>
                  </a:cubicBezTo>
                  <a:cubicBezTo>
                    <a:pt x="177954" y="76722"/>
                    <a:pt x="170620" y="71673"/>
                    <a:pt x="168429" y="70150"/>
                  </a:cubicBezTo>
                  <a:cubicBezTo>
                    <a:pt x="160333" y="64530"/>
                    <a:pt x="151951" y="58434"/>
                    <a:pt x="143759" y="52338"/>
                  </a:cubicBezTo>
                  <a:cubicBezTo>
                    <a:pt x="140902" y="50242"/>
                    <a:pt x="133092" y="44337"/>
                    <a:pt x="132996" y="44242"/>
                  </a:cubicBezTo>
                  <a:cubicBezTo>
                    <a:pt x="129091" y="41194"/>
                    <a:pt x="122995" y="43194"/>
                    <a:pt x="122042" y="47861"/>
                  </a:cubicBezTo>
                  <a:cubicBezTo>
                    <a:pt x="122042" y="47956"/>
                    <a:pt x="121471" y="50052"/>
                    <a:pt x="121281" y="51004"/>
                  </a:cubicBezTo>
                  <a:cubicBezTo>
                    <a:pt x="120614" y="53576"/>
                    <a:pt x="119947" y="56624"/>
                    <a:pt x="119090" y="59862"/>
                  </a:cubicBezTo>
                  <a:cubicBezTo>
                    <a:pt x="116423" y="69102"/>
                    <a:pt x="112994" y="78722"/>
                    <a:pt x="108803" y="88056"/>
                  </a:cubicBezTo>
                  <a:cubicBezTo>
                    <a:pt x="108041" y="89771"/>
                    <a:pt x="107088" y="91581"/>
                    <a:pt x="106231" y="93486"/>
                  </a:cubicBezTo>
                  <a:cubicBezTo>
                    <a:pt x="104612" y="96915"/>
                    <a:pt x="102897" y="100439"/>
                    <a:pt x="100992" y="104154"/>
                  </a:cubicBezTo>
                  <a:cubicBezTo>
                    <a:pt x="97373" y="111202"/>
                    <a:pt x="93372" y="118346"/>
                    <a:pt x="89372" y="125204"/>
                  </a:cubicBezTo>
                  <a:cubicBezTo>
                    <a:pt x="88896" y="126061"/>
                    <a:pt x="88229" y="126919"/>
                    <a:pt x="87467" y="128252"/>
                  </a:cubicBezTo>
                  <a:cubicBezTo>
                    <a:pt x="86038" y="127300"/>
                    <a:pt x="84705" y="126442"/>
                    <a:pt x="83085" y="125394"/>
                  </a:cubicBezTo>
                  <a:cubicBezTo>
                    <a:pt x="75180" y="120156"/>
                    <a:pt x="67179" y="114250"/>
                    <a:pt x="59654" y="107773"/>
                  </a:cubicBezTo>
                  <a:cubicBezTo>
                    <a:pt x="56130" y="104725"/>
                    <a:pt x="52796" y="101582"/>
                    <a:pt x="49652" y="98439"/>
                  </a:cubicBezTo>
                  <a:cubicBezTo>
                    <a:pt x="46128" y="94914"/>
                    <a:pt x="42509" y="91009"/>
                    <a:pt x="38984" y="86818"/>
                  </a:cubicBezTo>
                  <a:cubicBezTo>
                    <a:pt x="32317" y="79008"/>
                    <a:pt x="25935" y="70626"/>
                    <a:pt x="20030" y="62148"/>
                  </a:cubicBezTo>
                  <a:cubicBezTo>
                    <a:pt x="17934" y="59196"/>
                    <a:pt x="16220" y="56434"/>
                    <a:pt x="14600" y="53957"/>
                  </a:cubicBezTo>
                  <a:cubicBezTo>
                    <a:pt x="14029" y="53100"/>
                    <a:pt x="12696" y="50909"/>
                    <a:pt x="12696" y="50814"/>
                  </a:cubicBezTo>
                  <a:cubicBezTo>
                    <a:pt x="8885" y="44527"/>
                    <a:pt x="-1973" y="48813"/>
                    <a:pt x="313" y="55671"/>
                  </a:cubicBezTo>
                  <a:cubicBezTo>
                    <a:pt x="408" y="56053"/>
                    <a:pt x="789" y="56814"/>
                    <a:pt x="1075" y="57862"/>
                  </a:cubicBezTo>
                  <a:cubicBezTo>
                    <a:pt x="1647" y="59672"/>
                    <a:pt x="2123" y="61672"/>
                    <a:pt x="2694" y="63863"/>
                  </a:cubicBezTo>
                  <a:cubicBezTo>
                    <a:pt x="4314" y="70054"/>
                    <a:pt x="5647" y="76341"/>
                    <a:pt x="6409" y="82246"/>
                  </a:cubicBezTo>
                  <a:cubicBezTo>
                    <a:pt x="9933" y="90247"/>
                    <a:pt x="13934" y="97581"/>
                    <a:pt x="18410" y="104535"/>
                  </a:cubicBezTo>
                  <a:cubicBezTo>
                    <a:pt x="18506" y="104725"/>
                    <a:pt x="18601" y="104916"/>
                    <a:pt x="18696" y="105106"/>
                  </a:cubicBezTo>
                  <a:cubicBezTo>
                    <a:pt x="19649" y="99582"/>
                    <a:pt x="20411" y="94057"/>
                    <a:pt x="20220" y="88437"/>
                  </a:cubicBezTo>
                  <a:cubicBezTo>
                    <a:pt x="20125" y="86723"/>
                    <a:pt x="19934" y="85009"/>
                    <a:pt x="19744" y="83199"/>
                  </a:cubicBezTo>
                  <a:cubicBezTo>
                    <a:pt x="22601" y="86913"/>
                    <a:pt x="25364" y="90819"/>
                    <a:pt x="28412" y="94438"/>
                  </a:cubicBezTo>
                  <a:cubicBezTo>
                    <a:pt x="32222" y="98915"/>
                    <a:pt x="35936" y="103011"/>
                    <a:pt x="39747" y="106821"/>
                  </a:cubicBezTo>
                  <a:cubicBezTo>
                    <a:pt x="43080" y="110154"/>
                    <a:pt x="46700" y="113488"/>
                    <a:pt x="50415" y="116727"/>
                  </a:cubicBezTo>
                  <a:cubicBezTo>
                    <a:pt x="58416" y="123585"/>
                    <a:pt x="66798" y="129871"/>
                    <a:pt x="75084" y="135396"/>
                  </a:cubicBezTo>
                  <a:cubicBezTo>
                    <a:pt x="78037" y="137301"/>
                    <a:pt x="80799" y="139111"/>
                    <a:pt x="83181" y="140539"/>
                  </a:cubicBezTo>
                  <a:cubicBezTo>
                    <a:pt x="84609" y="141396"/>
                    <a:pt x="85657" y="142063"/>
                    <a:pt x="86229" y="142349"/>
                  </a:cubicBezTo>
                  <a:cubicBezTo>
                    <a:pt x="89467" y="144159"/>
                    <a:pt x="93753" y="143111"/>
                    <a:pt x="95563" y="140158"/>
                  </a:cubicBezTo>
                  <a:cubicBezTo>
                    <a:pt x="95658" y="140063"/>
                    <a:pt x="99659" y="133395"/>
                    <a:pt x="101088" y="130919"/>
                  </a:cubicBezTo>
                  <a:cubicBezTo>
                    <a:pt x="105183" y="123870"/>
                    <a:pt x="109184" y="116631"/>
                    <a:pt x="112899" y="109393"/>
                  </a:cubicBezTo>
                  <a:cubicBezTo>
                    <a:pt x="114899" y="105583"/>
                    <a:pt x="116804" y="101772"/>
                    <a:pt x="118518" y="98248"/>
                  </a:cubicBezTo>
                  <a:cubicBezTo>
                    <a:pt x="119471" y="96343"/>
                    <a:pt x="120233" y="94343"/>
                    <a:pt x="120995" y="92533"/>
                  </a:cubicBezTo>
                  <a:cubicBezTo>
                    <a:pt x="125376" y="82627"/>
                    <a:pt x="128900" y="72626"/>
                    <a:pt x="131758" y="62911"/>
                  </a:cubicBezTo>
                  <a:cubicBezTo>
                    <a:pt x="132044" y="61863"/>
                    <a:pt x="132139" y="61005"/>
                    <a:pt x="132425" y="60053"/>
                  </a:cubicBezTo>
                  <a:cubicBezTo>
                    <a:pt x="133473" y="60815"/>
                    <a:pt x="134330" y="61482"/>
                    <a:pt x="134997" y="61958"/>
                  </a:cubicBezTo>
                  <a:cubicBezTo>
                    <a:pt x="143283" y="68149"/>
                    <a:pt x="151760" y="74245"/>
                    <a:pt x="159952" y="79960"/>
                  </a:cubicBezTo>
                  <a:cubicBezTo>
                    <a:pt x="162143" y="81484"/>
                    <a:pt x="169858" y="86723"/>
                    <a:pt x="171382" y="87771"/>
                  </a:cubicBezTo>
                  <a:cubicBezTo>
                    <a:pt x="181288" y="94343"/>
                    <a:pt x="191384" y="100629"/>
                    <a:pt x="201291" y="106344"/>
                  </a:cubicBezTo>
                  <a:cubicBezTo>
                    <a:pt x="204719" y="108345"/>
                    <a:pt x="212625" y="112821"/>
                    <a:pt x="213387" y="113203"/>
                  </a:cubicBezTo>
                  <a:cubicBezTo>
                    <a:pt x="213864" y="113488"/>
                    <a:pt x="214244" y="113584"/>
                    <a:pt x="214435" y="113679"/>
                  </a:cubicBezTo>
                  <a:cubicBezTo>
                    <a:pt x="217769" y="115488"/>
                    <a:pt x="222246" y="114155"/>
                    <a:pt x="223960" y="110917"/>
                  </a:cubicBezTo>
                  <a:cubicBezTo>
                    <a:pt x="224055" y="110726"/>
                    <a:pt x="225198" y="108535"/>
                    <a:pt x="225675" y="107583"/>
                  </a:cubicBezTo>
                  <a:cubicBezTo>
                    <a:pt x="227008" y="104916"/>
                    <a:pt x="228437" y="102058"/>
                    <a:pt x="229961" y="98725"/>
                  </a:cubicBezTo>
                  <a:cubicBezTo>
                    <a:pt x="234342" y="89390"/>
                    <a:pt x="238724" y="79484"/>
                    <a:pt x="242629" y="69387"/>
                  </a:cubicBezTo>
                  <a:cubicBezTo>
                    <a:pt x="243486" y="67292"/>
                    <a:pt x="244248" y="65101"/>
                    <a:pt x="245106" y="63006"/>
                  </a:cubicBezTo>
                  <a:cubicBezTo>
                    <a:pt x="246249" y="59862"/>
                    <a:pt x="247487" y="56624"/>
                    <a:pt x="248630" y="53290"/>
                  </a:cubicBezTo>
                  <a:cubicBezTo>
                    <a:pt x="252059" y="43575"/>
                    <a:pt x="255202" y="33193"/>
                    <a:pt x="258250" y="22810"/>
                  </a:cubicBezTo>
                  <a:cubicBezTo>
                    <a:pt x="259202" y="24429"/>
                    <a:pt x="260155" y="26049"/>
                    <a:pt x="261203" y="27573"/>
                  </a:cubicBezTo>
                  <a:cubicBezTo>
                    <a:pt x="262441" y="29383"/>
                    <a:pt x="263679" y="31192"/>
                    <a:pt x="264917" y="32907"/>
                  </a:cubicBezTo>
                  <a:cubicBezTo>
                    <a:pt x="265775" y="34145"/>
                    <a:pt x="266632" y="35383"/>
                    <a:pt x="267489" y="36526"/>
                  </a:cubicBezTo>
                  <a:cubicBezTo>
                    <a:pt x="270442" y="40431"/>
                    <a:pt x="273681" y="44051"/>
                    <a:pt x="276824" y="47385"/>
                  </a:cubicBezTo>
                  <a:cubicBezTo>
                    <a:pt x="277776" y="48433"/>
                    <a:pt x="278633" y="49290"/>
                    <a:pt x="279396" y="50147"/>
                  </a:cubicBezTo>
                  <a:cubicBezTo>
                    <a:pt x="280253" y="44527"/>
                    <a:pt x="280824" y="38622"/>
                    <a:pt x="281205" y="32621"/>
                  </a:cubicBezTo>
                  <a:cubicBezTo>
                    <a:pt x="280348" y="31573"/>
                    <a:pt x="279396" y="30621"/>
                    <a:pt x="278538" y="29478"/>
                  </a:cubicBezTo>
                  <a:cubicBezTo>
                    <a:pt x="277681" y="28335"/>
                    <a:pt x="276824" y="27287"/>
                    <a:pt x="276062" y="26144"/>
                  </a:cubicBezTo>
                  <a:cubicBezTo>
                    <a:pt x="275014" y="24620"/>
                    <a:pt x="273871" y="23001"/>
                    <a:pt x="272728" y="21286"/>
                  </a:cubicBezTo>
                  <a:cubicBezTo>
                    <a:pt x="270251" y="17381"/>
                    <a:pt x="267775" y="13285"/>
                    <a:pt x="265394" y="9094"/>
                  </a:cubicBezTo>
                  <a:cubicBezTo>
                    <a:pt x="264536" y="7665"/>
                    <a:pt x="262441" y="3855"/>
                    <a:pt x="262250" y="3570"/>
                  </a:cubicBezTo>
                  <a:cubicBezTo>
                    <a:pt x="261012" y="808"/>
                    <a:pt x="258345" y="-240"/>
                    <a:pt x="255678" y="45"/>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073" name="Google Shape;1073;p16"/>
          <p:cNvSpPr/>
          <p:nvPr/>
        </p:nvSpPr>
        <p:spPr>
          <a:xfrm>
            <a:off x="13955" y="5713040"/>
            <a:ext cx="12190641" cy="1144051"/>
          </a:xfrm>
          <a:custGeom>
            <a:rect b="b" l="l" r="r" t="t"/>
            <a:pathLst>
              <a:path extrusionOk="0" h="244586" w="2606230">
                <a:moveTo>
                  <a:pt x="451009" y="271"/>
                </a:moveTo>
                <a:cubicBezTo>
                  <a:pt x="378904" y="-4111"/>
                  <a:pt x="378714" y="75137"/>
                  <a:pt x="378714" y="75137"/>
                </a:cubicBezTo>
                <a:cubicBezTo>
                  <a:pt x="378714" y="75137"/>
                  <a:pt x="372618" y="70470"/>
                  <a:pt x="367951" y="70470"/>
                </a:cubicBezTo>
                <a:cubicBezTo>
                  <a:pt x="363283" y="70470"/>
                  <a:pt x="355759" y="73232"/>
                  <a:pt x="355759" y="73232"/>
                </a:cubicBezTo>
                <a:cubicBezTo>
                  <a:pt x="355759" y="73232"/>
                  <a:pt x="355473" y="48562"/>
                  <a:pt x="335756" y="35608"/>
                </a:cubicBezTo>
                <a:cubicBezTo>
                  <a:pt x="315944" y="22654"/>
                  <a:pt x="284036" y="40656"/>
                  <a:pt x="284036" y="40656"/>
                </a:cubicBezTo>
                <a:cubicBezTo>
                  <a:pt x="284036" y="40656"/>
                  <a:pt x="258223" y="10843"/>
                  <a:pt x="219742" y="13415"/>
                </a:cubicBezTo>
                <a:cubicBezTo>
                  <a:pt x="175641" y="16463"/>
                  <a:pt x="165735" y="58183"/>
                  <a:pt x="165735" y="58183"/>
                </a:cubicBezTo>
                <a:cubicBezTo>
                  <a:pt x="165735" y="58183"/>
                  <a:pt x="154305" y="46943"/>
                  <a:pt x="142018" y="52563"/>
                </a:cubicBezTo>
                <a:cubicBezTo>
                  <a:pt x="129730" y="58183"/>
                  <a:pt x="130969" y="74280"/>
                  <a:pt x="130969" y="74280"/>
                </a:cubicBezTo>
                <a:cubicBezTo>
                  <a:pt x="130969" y="74280"/>
                  <a:pt x="101727" y="57325"/>
                  <a:pt x="78200" y="77518"/>
                </a:cubicBezTo>
                <a:cubicBezTo>
                  <a:pt x="54673" y="97616"/>
                  <a:pt x="70009" y="127334"/>
                  <a:pt x="70009" y="127334"/>
                </a:cubicBezTo>
                <a:cubicBezTo>
                  <a:pt x="70009" y="127334"/>
                  <a:pt x="55150" y="95330"/>
                  <a:pt x="26765" y="105998"/>
                </a:cubicBezTo>
                <a:cubicBezTo>
                  <a:pt x="10382" y="112189"/>
                  <a:pt x="0" y="136002"/>
                  <a:pt x="0" y="136002"/>
                </a:cubicBezTo>
                <a:lnTo>
                  <a:pt x="0" y="244587"/>
                </a:lnTo>
                <a:lnTo>
                  <a:pt x="1717358" y="244587"/>
                </a:lnTo>
                <a:lnTo>
                  <a:pt x="1725644" y="244587"/>
                </a:lnTo>
                <a:lnTo>
                  <a:pt x="2606231" y="244587"/>
                </a:lnTo>
                <a:lnTo>
                  <a:pt x="2606231" y="185818"/>
                </a:lnTo>
                <a:cubicBezTo>
                  <a:pt x="2601754" y="183151"/>
                  <a:pt x="2593848" y="179150"/>
                  <a:pt x="2580227" y="179531"/>
                </a:cubicBezTo>
                <a:cubicBezTo>
                  <a:pt x="2561177" y="180007"/>
                  <a:pt x="2545080" y="190961"/>
                  <a:pt x="2545080" y="190961"/>
                </a:cubicBezTo>
                <a:cubicBezTo>
                  <a:pt x="2545080" y="190961"/>
                  <a:pt x="2548128" y="172768"/>
                  <a:pt x="2535936" y="163339"/>
                </a:cubicBezTo>
                <a:cubicBezTo>
                  <a:pt x="2523744" y="153909"/>
                  <a:pt x="2508980" y="159529"/>
                  <a:pt x="2508980" y="159529"/>
                </a:cubicBezTo>
                <a:cubicBezTo>
                  <a:pt x="2508980" y="159529"/>
                  <a:pt x="2500217" y="121429"/>
                  <a:pt x="2466785" y="112951"/>
                </a:cubicBezTo>
                <a:cubicBezTo>
                  <a:pt x="2433352" y="104474"/>
                  <a:pt x="2407730" y="130477"/>
                  <a:pt x="2407730" y="130477"/>
                </a:cubicBezTo>
                <a:cubicBezTo>
                  <a:pt x="2407730" y="130477"/>
                  <a:pt x="2400586" y="109903"/>
                  <a:pt x="2381060" y="105046"/>
                </a:cubicBezTo>
                <a:cubicBezTo>
                  <a:pt x="2361533" y="100188"/>
                  <a:pt x="2348103" y="107808"/>
                  <a:pt x="2348103" y="107808"/>
                </a:cubicBezTo>
                <a:cubicBezTo>
                  <a:pt x="2348103" y="107808"/>
                  <a:pt x="2353342" y="66088"/>
                  <a:pt x="2315718" y="47896"/>
                </a:cubicBezTo>
                <a:cubicBezTo>
                  <a:pt x="2275237" y="28369"/>
                  <a:pt x="2243614" y="59611"/>
                  <a:pt x="2243614" y="59611"/>
                </a:cubicBezTo>
                <a:cubicBezTo>
                  <a:pt x="2243614" y="59611"/>
                  <a:pt x="2238756" y="4557"/>
                  <a:pt x="2168652" y="175"/>
                </a:cubicBezTo>
                <a:cubicBezTo>
                  <a:pt x="2096548" y="-4206"/>
                  <a:pt x="2096262" y="75042"/>
                  <a:pt x="2096262" y="75042"/>
                </a:cubicBezTo>
                <a:cubicBezTo>
                  <a:pt x="2096262" y="75042"/>
                  <a:pt x="2090166" y="70375"/>
                  <a:pt x="2085594" y="70375"/>
                </a:cubicBezTo>
                <a:cubicBezTo>
                  <a:pt x="2080927" y="70375"/>
                  <a:pt x="2073402" y="73137"/>
                  <a:pt x="2073402" y="73137"/>
                </a:cubicBezTo>
                <a:cubicBezTo>
                  <a:pt x="2073402" y="73137"/>
                  <a:pt x="2073116" y="48467"/>
                  <a:pt x="2053400" y="35513"/>
                </a:cubicBezTo>
                <a:cubicBezTo>
                  <a:pt x="2033587" y="22559"/>
                  <a:pt x="2001679" y="40561"/>
                  <a:pt x="2001679" y="40561"/>
                </a:cubicBezTo>
                <a:cubicBezTo>
                  <a:pt x="2001679" y="40561"/>
                  <a:pt x="1975866" y="10748"/>
                  <a:pt x="1937385" y="13320"/>
                </a:cubicBezTo>
                <a:cubicBezTo>
                  <a:pt x="1893284" y="16368"/>
                  <a:pt x="1883283" y="58087"/>
                  <a:pt x="1883283" y="58087"/>
                </a:cubicBezTo>
                <a:cubicBezTo>
                  <a:pt x="1883283" y="58087"/>
                  <a:pt x="1871853" y="46848"/>
                  <a:pt x="1859566" y="52468"/>
                </a:cubicBezTo>
                <a:cubicBezTo>
                  <a:pt x="1847279" y="58087"/>
                  <a:pt x="1848612" y="74185"/>
                  <a:pt x="1848612" y="74185"/>
                </a:cubicBezTo>
                <a:cubicBezTo>
                  <a:pt x="1848612" y="74185"/>
                  <a:pt x="1819370" y="57230"/>
                  <a:pt x="1795844" y="77423"/>
                </a:cubicBezTo>
                <a:cubicBezTo>
                  <a:pt x="1772317" y="97521"/>
                  <a:pt x="1787557" y="127239"/>
                  <a:pt x="1787557" y="127239"/>
                </a:cubicBezTo>
                <a:cubicBezTo>
                  <a:pt x="1787557" y="127239"/>
                  <a:pt x="1772793" y="95235"/>
                  <a:pt x="1744409" y="105903"/>
                </a:cubicBezTo>
                <a:cubicBezTo>
                  <a:pt x="1728026" y="112094"/>
                  <a:pt x="1717548" y="135906"/>
                  <a:pt x="1717548" y="135906"/>
                </a:cubicBezTo>
                <a:lnTo>
                  <a:pt x="1717548" y="142669"/>
                </a:lnTo>
                <a:cubicBezTo>
                  <a:pt x="1714024" y="137050"/>
                  <a:pt x="1709071" y="131525"/>
                  <a:pt x="1701737" y="127048"/>
                </a:cubicBezTo>
                <a:cubicBezTo>
                  <a:pt x="1677829" y="112475"/>
                  <a:pt x="1651254" y="131906"/>
                  <a:pt x="1651254" y="131906"/>
                </a:cubicBezTo>
                <a:cubicBezTo>
                  <a:pt x="1651254" y="131906"/>
                  <a:pt x="1666780" y="94187"/>
                  <a:pt x="1634871" y="67136"/>
                </a:cubicBezTo>
                <a:cubicBezTo>
                  <a:pt x="1604296" y="41133"/>
                  <a:pt x="1562291" y="66755"/>
                  <a:pt x="1562291" y="66755"/>
                </a:cubicBezTo>
                <a:cubicBezTo>
                  <a:pt x="1562291" y="66755"/>
                  <a:pt x="1555718" y="18368"/>
                  <a:pt x="1511903" y="19511"/>
                </a:cubicBezTo>
                <a:cubicBezTo>
                  <a:pt x="1450658" y="21035"/>
                  <a:pt x="1456087" y="84757"/>
                  <a:pt x="1456087" y="84757"/>
                </a:cubicBezTo>
                <a:cubicBezTo>
                  <a:pt x="1456087" y="84757"/>
                  <a:pt x="1439323" y="83519"/>
                  <a:pt x="1425131" y="96759"/>
                </a:cubicBezTo>
                <a:cubicBezTo>
                  <a:pt x="1408557" y="112189"/>
                  <a:pt x="1413415" y="130572"/>
                  <a:pt x="1413415" y="130572"/>
                </a:cubicBezTo>
                <a:cubicBezTo>
                  <a:pt x="1413415" y="130572"/>
                  <a:pt x="1408081" y="128572"/>
                  <a:pt x="1403318" y="129430"/>
                </a:cubicBezTo>
                <a:cubicBezTo>
                  <a:pt x="1398556" y="130287"/>
                  <a:pt x="1395603" y="132954"/>
                  <a:pt x="1395603" y="132954"/>
                </a:cubicBezTo>
                <a:cubicBezTo>
                  <a:pt x="1395603" y="132954"/>
                  <a:pt x="1407033" y="77614"/>
                  <a:pt x="1362837" y="57325"/>
                </a:cubicBezTo>
                <a:cubicBezTo>
                  <a:pt x="1303782" y="30274"/>
                  <a:pt x="1272254" y="83043"/>
                  <a:pt x="1272254" y="83043"/>
                </a:cubicBezTo>
                <a:cubicBezTo>
                  <a:pt x="1272254" y="83043"/>
                  <a:pt x="1268730" y="77423"/>
                  <a:pt x="1258824" y="74280"/>
                </a:cubicBezTo>
                <a:cubicBezTo>
                  <a:pt x="1248156" y="70946"/>
                  <a:pt x="1242822" y="73327"/>
                  <a:pt x="1242822" y="73327"/>
                </a:cubicBezTo>
                <a:cubicBezTo>
                  <a:pt x="1242822" y="73327"/>
                  <a:pt x="1250061" y="32655"/>
                  <a:pt x="1204722" y="11701"/>
                </a:cubicBezTo>
                <a:cubicBezTo>
                  <a:pt x="1124045" y="-25637"/>
                  <a:pt x="1107281" y="49610"/>
                  <a:pt x="1107281" y="49610"/>
                </a:cubicBezTo>
                <a:cubicBezTo>
                  <a:pt x="1107281" y="49610"/>
                  <a:pt x="1090136" y="44371"/>
                  <a:pt x="1075373" y="50753"/>
                </a:cubicBezTo>
                <a:cubicBezTo>
                  <a:pt x="1060609" y="57135"/>
                  <a:pt x="1052132" y="75994"/>
                  <a:pt x="1052132" y="75994"/>
                </a:cubicBezTo>
                <a:cubicBezTo>
                  <a:pt x="1052132" y="75994"/>
                  <a:pt x="1023271" y="36656"/>
                  <a:pt x="976884" y="59040"/>
                </a:cubicBezTo>
                <a:cubicBezTo>
                  <a:pt x="931069" y="81138"/>
                  <a:pt x="953548" y="141622"/>
                  <a:pt x="953548" y="141622"/>
                </a:cubicBezTo>
                <a:cubicBezTo>
                  <a:pt x="953548" y="141622"/>
                  <a:pt x="928402" y="140097"/>
                  <a:pt x="913352" y="150765"/>
                </a:cubicBezTo>
                <a:cubicBezTo>
                  <a:pt x="898303" y="161434"/>
                  <a:pt x="893636" y="188199"/>
                  <a:pt x="893636" y="188199"/>
                </a:cubicBezTo>
                <a:cubicBezTo>
                  <a:pt x="893636" y="188199"/>
                  <a:pt x="882015" y="178864"/>
                  <a:pt x="862965" y="179340"/>
                </a:cubicBezTo>
                <a:cubicBezTo>
                  <a:pt x="843915" y="179817"/>
                  <a:pt x="827818" y="190771"/>
                  <a:pt x="827818" y="190771"/>
                </a:cubicBezTo>
                <a:cubicBezTo>
                  <a:pt x="827818" y="190771"/>
                  <a:pt x="830866" y="172578"/>
                  <a:pt x="818674" y="163148"/>
                </a:cubicBezTo>
                <a:cubicBezTo>
                  <a:pt x="806482" y="153718"/>
                  <a:pt x="791718" y="159338"/>
                  <a:pt x="791718" y="159338"/>
                </a:cubicBezTo>
                <a:cubicBezTo>
                  <a:pt x="791718" y="159338"/>
                  <a:pt x="782955" y="121238"/>
                  <a:pt x="749522" y="112761"/>
                </a:cubicBezTo>
                <a:cubicBezTo>
                  <a:pt x="716090" y="104284"/>
                  <a:pt x="690467" y="130287"/>
                  <a:pt x="690467" y="130287"/>
                </a:cubicBezTo>
                <a:cubicBezTo>
                  <a:pt x="690467" y="130287"/>
                  <a:pt x="683324" y="109713"/>
                  <a:pt x="663702" y="104855"/>
                </a:cubicBezTo>
                <a:cubicBezTo>
                  <a:pt x="644176" y="99997"/>
                  <a:pt x="630841" y="107617"/>
                  <a:pt x="630841" y="107617"/>
                </a:cubicBezTo>
                <a:cubicBezTo>
                  <a:pt x="630841" y="107617"/>
                  <a:pt x="635984" y="65898"/>
                  <a:pt x="598361" y="47705"/>
                </a:cubicBezTo>
                <a:cubicBezTo>
                  <a:pt x="557879" y="28179"/>
                  <a:pt x="526256" y="59421"/>
                  <a:pt x="526256" y="59421"/>
                </a:cubicBezTo>
                <a:cubicBezTo>
                  <a:pt x="525970" y="59611"/>
                  <a:pt x="521113" y="4557"/>
                  <a:pt x="451009" y="271"/>
                </a:cubicBezTo>
                <a:close/>
              </a:path>
            </a:pathLst>
          </a:custGeom>
          <a:solidFill>
            <a:schemeClr val="accent2"/>
          </a:solidFill>
          <a:ln>
            <a:noFill/>
          </a:ln>
          <a:effectLst>
            <a:outerShdw blurRad="142875"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74" name="Google Shape;1074;p16"/>
          <p:cNvSpPr/>
          <p:nvPr/>
        </p:nvSpPr>
        <p:spPr>
          <a:xfrm>
            <a:off x="13062" y="5968607"/>
            <a:ext cx="3849395" cy="889370"/>
          </a:xfrm>
          <a:custGeom>
            <a:rect b="b" l="l" r="r" t="t"/>
            <a:pathLst>
              <a:path extrusionOk="0" h="190138" w="822960">
                <a:moveTo>
                  <a:pt x="0" y="128321"/>
                </a:moveTo>
                <a:cubicBezTo>
                  <a:pt x="0" y="128321"/>
                  <a:pt x="23431" y="92317"/>
                  <a:pt x="61055" y="85364"/>
                </a:cubicBezTo>
                <a:cubicBezTo>
                  <a:pt x="101918" y="77744"/>
                  <a:pt x="152210" y="110891"/>
                  <a:pt x="152210" y="110891"/>
                </a:cubicBezTo>
                <a:cubicBezTo>
                  <a:pt x="152210" y="110891"/>
                  <a:pt x="174784" y="70886"/>
                  <a:pt x="203740" y="62313"/>
                </a:cubicBezTo>
                <a:cubicBezTo>
                  <a:pt x="248793" y="49074"/>
                  <a:pt x="277654" y="79554"/>
                  <a:pt x="277654" y="79554"/>
                </a:cubicBezTo>
                <a:cubicBezTo>
                  <a:pt x="277654" y="79554"/>
                  <a:pt x="290703" y="64409"/>
                  <a:pt x="314516" y="65457"/>
                </a:cubicBezTo>
                <a:cubicBezTo>
                  <a:pt x="338328" y="66504"/>
                  <a:pt x="350996" y="76791"/>
                  <a:pt x="350996" y="76791"/>
                </a:cubicBezTo>
                <a:cubicBezTo>
                  <a:pt x="350996" y="76791"/>
                  <a:pt x="352139" y="66028"/>
                  <a:pt x="363093" y="60789"/>
                </a:cubicBezTo>
                <a:cubicBezTo>
                  <a:pt x="373285" y="56027"/>
                  <a:pt x="383000" y="61266"/>
                  <a:pt x="383000" y="61266"/>
                </a:cubicBezTo>
                <a:cubicBezTo>
                  <a:pt x="383000" y="61266"/>
                  <a:pt x="397288" y="-5029"/>
                  <a:pt x="463391" y="305"/>
                </a:cubicBezTo>
                <a:cubicBezTo>
                  <a:pt x="525209" y="5259"/>
                  <a:pt x="529114" y="73077"/>
                  <a:pt x="529114" y="73077"/>
                </a:cubicBezTo>
                <a:cubicBezTo>
                  <a:pt x="529114" y="73077"/>
                  <a:pt x="542354" y="67457"/>
                  <a:pt x="555974" y="70791"/>
                </a:cubicBezTo>
                <a:cubicBezTo>
                  <a:pt x="569881" y="74315"/>
                  <a:pt x="576167" y="81268"/>
                  <a:pt x="576167" y="81268"/>
                </a:cubicBezTo>
                <a:cubicBezTo>
                  <a:pt x="576167" y="81268"/>
                  <a:pt x="600647" y="53550"/>
                  <a:pt x="626840" y="60504"/>
                </a:cubicBezTo>
                <a:cubicBezTo>
                  <a:pt x="661226" y="69743"/>
                  <a:pt x="664750" y="102985"/>
                  <a:pt x="664750" y="102985"/>
                </a:cubicBezTo>
                <a:cubicBezTo>
                  <a:pt x="664750" y="102985"/>
                  <a:pt x="693992" y="90221"/>
                  <a:pt x="715518" y="106319"/>
                </a:cubicBezTo>
                <a:cubicBezTo>
                  <a:pt x="743140" y="126893"/>
                  <a:pt x="733520" y="161945"/>
                  <a:pt x="733520" y="161945"/>
                </a:cubicBezTo>
                <a:cubicBezTo>
                  <a:pt x="733520" y="161945"/>
                  <a:pt x="745236" y="160516"/>
                  <a:pt x="754475" y="169565"/>
                </a:cubicBezTo>
                <a:cubicBezTo>
                  <a:pt x="761810" y="176804"/>
                  <a:pt x="763810" y="186329"/>
                  <a:pt x="763810" y="186329"/>
                </a:cubicBezTo>
                <a:cubicBezTo>
                  <a:pt x="763810" y="186329"/>
                  <a:pt x="772478" y="177947"/>
                  <a:pt x="790004" y="176709"/>
                </a:cubicBezTo>
                <a:cubicBezTo>
                  <a:pt x="807530" y="175470"/>
                  <a:pt x="822960" y="190139"/>
                  <a:pt x="822960" y="190139"/>
                </a:cubicBezTo>
                <a:lnTo>
                  <a:pt x="0" y="190139"/>
                </a:lnTo>
                <a:lnTo>
                  <a:pt x="0" y="128321"/>
                </a:lnTo>
                <a:close/>
              </a:path>
            </a:pathLst>
          </a:custGeom>
          <a:solidFill>
            <a:schemeClr val="accent3"/>
          </a:solidFill>
          <a:ln>
            <a:noFill/>
          </a:ln>
          <a:effectLst>
            <a:outerShdw blurRad="142875"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75" name="Google Shape;1075;p16"/>
          <p:cNvSpPr/>
          <p:nvPr/>
        </p:nvSpPr>
        <p:spPr>
          <a:xfrm>
            <a:off x="4000574" y="5968237"/>
            <a:ext cx="7896602" cy="888407"/>
          </a:xfrm>
          <a:custGeom>
            <a:rect b="b" l="l" r="r" t="t"/>
            <a:pathLst>
              <a:path extrusionOk="0" h="189932" w="1688210">
                <a:moveTo>
                  <a:pt x="1316546" y="99"/>
                </a:moveTo>
                <a:cubicBezTo>
                  <a:pt x="1260539" y="2957"/>
                  <a:pt x="1247965" y="61250"/>
                  <a:pt x="1247965" y="61250"/>
                </a:cubicBezTo>
                <a:cubicBezTo>
                  <a:pt x="1247965" y="61250"/>
                  <a:pt x="1238250" y="55916"/>
                  <a:pt x="1228058" y="60774"/>
                </a:cubicBezTo>
                <a:cubicBezTo>
                  <a:pt x="1217009" y="65917"/>
                  <a:pt x="1215962" y="76680"/>
                  <a:pt x="1215962" y="76680"/>
                </a:cubicBezTo>
                <a:cubicBezTo>
                  <a:pt x="1215962" y="76680"/>
                  <a:pt x="1203293" y="66488"/>
                  <a:pt x="1179481" y="65441"/>
                </a:cubicBezTo>
                <a:cubicBezTo>
                  <a:pt x="1155668" y="64393"/>
                  <a:pt x="1142619" y="79537"/>
                  <a:pt x="1142619" y="79537"/>
                </a:cubicBezTo>
                <a:cubicBezTo>
                  <a:pt x="1142619" y="79537"/>
                  <a:pt x="1113758" y="49058"/>
                  <a:pt x="1068705" y="62297"/>
                </a:cubicBezTo>
                <a:cubicBezTo>
                  <a:pt x="1039749" y="70775"/>
                  <a:pt x="1017175" y="110780"/>
                  <a:pt x="1017175" y="110780"/>
                </a:cubicBezTo>
                <a:cubicBezTo>
                  <a:pt x="1017175" y="110780"/>
                  <a:pt x="966788" y="77728"/>
                  <a:pt x="925925" y="85348"/>
                </a:cubicBezTo>
                <a:cubicBezTo>
                  <a:pt x="900874" y="90015"/>
                  <a:pt x="882872" y="107065"/>
                  <a:pt x="873157" y="118304"/>
                </a:cubicBezTo>
                <a:cubicBezTo>
                  <a:pt x="873157" y="118304"/>
                  <a:pt x="873538" y="82109"/>
                  <a:pt x="843439" y="69727"/>
                </a:cubicBezTo>
                <a:cubicBezTo>
                  <a:pt x="808291" y="55344"/>
                  <a:pt x="779812" y="77633"/>
                  <a:pt x="779812" y="77633"/>
                </a:cubicBezTo>
                <a:cubicBezTo>
                  <a:pt x="779812" y="77633"/>
                  <a:pt x="770572" y="60392"/>
                  <a:pt x="745617" y="55439"/>
                </a:cubicBezTo>
                <a:cubicBezTo>
                  <a:pt x="717518" y="49820"/>
                  <a:pt x="703231" y="68774"/>
                  <a:pt x="703231" y="68774"/>
                </a:cubicBezTo>
                <a:cubicBezTo>
                  <a:pt x="703231" y="68774"/>
                  <a:pt x="687705" y="27150"/>
                  <a:pt x="646176" y="39533"/>
                </a:cubicBezTo>
                <a:cubicBezTo>
                  <a:pt x="600265" y="53249"/>
                  <a:pt x="610362" y="93444"/>
                  <a:pt x="610362" y="93444"/>
                </a:cubicBezTo>
                <a:cubicBezTo>
                  <a:pt x="610362" y="93444"/>
                  <a:pt x="595693" y="88682"/>
                  <a:pt x="586550" y="95349"/>
                </a:cubicBezTo>
                <a:cubicBezTo>
                  <a:pt x="577405" y="102017"/>
                  <a:pt x="574929" y="111732"/>
                  <a:pt x="574929" y="111732"/>
                </a:cubicBezTo>
                <a:cubicBezTo>
                  <a:pt x="574929" y="111732"/>
                  <a:pt x="561594" y="105827"/>
                  <a:pt x="553784" y="106017"/>
                </a:cubicBezTo>
                <a:cubicBezTo>
                  <a:pt x="541496" y="106398"/>
                  <a:pt x="530447" y="116304"/>
                  <a:pt x="530447" y="116304"/>
                </a:cubicBezTo>
                <a:cubicBezTo>
                  <a:pt x="530447" y="116304"/>
                  <a:pt x="530352" y="91349"/>
                  <a:pt x="512064" y="80204"/>
                </a:cubicBezTo>
                <a:cubicBezTo>
                  <a:pt x="487680" y="65441"/>
                  <a:pt x="464630" y="75728"/>
                  <a:pt x="464630" y="75728"/>
                </a:cubicBezTo>
                <a:cubicBezTo>
                  <a:pt x="464630" y="75728"/>
                  <a:pt x="454438" y="38961"/>
                  <a:pt x="419957" y="36485"/>
                </a:cubicBezTo>
                <a:cubicBezTo>
                  <a:pt x="379190" y="33627"/>
                  <a:pt x="371189" y="70299"/>
                  <a:pt x="371189" y="70299"/>
                </a:cubicBezTo>
                <a:cubicBezTo>
                  <a:pt x="371189" y="70299"/>
                  <a:pt x="366427" y="58773"/>
                  <a:pt x="353854" y="55630"/>
                </a:cubicBezTo>
                <a:cubicBezTo>
                  <a:pt x="341376" y="52487"/>
                  <a:pt x="328613" y="60678"/>
                  <a:pt x="328613" y="60678"/>
                </a:cubicBezTo>
                <a:cubicBezTo>
                  <a:pt x="328613" y="60678"/>
                  <a:pt x="304229" y="21721"/>
                  <a:pt x="258318" y="16673"/>
                </a:cubicBezTo>
                <a:cubicBezTo>
                  <a:pt x="251746" y="15911"/>
                  <a:pt x="244792" y="15911"/>
                  <a:pt x="237363" y="16768"/>
                </a:cubicBezTo>
                <a:cubicBezTo>
                  <a:pt x="167164" y="24959"/>
                  <a:pt x="161544" y="96397"/>
                  <a:pt x="161544" y="96397"/>
                </a:cubicBezTo>
                <a:cubicBezTo>
                  <a:pt x="161544" y="96397"/>
                  <a:pt x="139922" y="87062"/>
                  <a:pt x="123730" y="98397"/>
                </a:cubicBezTo>
                <a:cubicBezTo>
                  <a:pt x="113062" y="105827"/>
                  <a:pt x="109538" y="123162"/>
                  <a:pt x="109538" y="123162"/>
                </a:cubicBezTo>
                <a:cubicBezTo>
                  <a:pt x="109538" y="123162"/>
                  <a:pt x="87439" y="112399"/>
                  <a:pt x="66104" y="129163"/>
                </a:cubicBezTo>
                <a:cubicBezTo>
                  <a:pt x="48958" y="142593"/>
                  <a:pt x="50768" y="161548"/>
                  <a:pt x="50768" y="161548"/>
                </a:cubicBezTo>
                <a:cubicBezTo>
                  <a:pt x="50768" y="161548"/>
                  <a:pt x="30671" y="156595"/>
                  <a:pt x="19050" y="163072"/>
                </a:cubicBezTo>
                <a:cubicBezTo>
                  <a:pt x="7429" y="169549"/>
                  <a:pt x="0" y="189932"/>
                  <a:pt x="0" y="189932"/>
                </a:cubicBezTo>
                <a:lnTo>
                  <a:pt x="1688211" y="189932"/>
                </a:lnTo>
                <a:cubicBezTo>
                  <a:pt x="1688211" y="189932"/>
                  <a:pt x="1672876" y="175264"/>
                  <a:pt x="1655255" y="176502"/>
                </a:cubicBezTo>
                <a:cubicBezTo>
                  <a:pt x="1637729" y="177740"/>
                  <a:pt x="1629061" y="186122"/>
                  <a:pt x="1629061" y="186122"/>
                </a:cubicBezTo>
                <a:cubicBezTo>
                  <a:pt x="1629061" y="186122"/>
                  <a:pt x="1627061" y="176597"/>
                  <a:pt x="1619726" y="169454"/>
                </a:cubicBezTo>
                <a:cubicBezTo>
                  <a:pt x="1610487" y="160405"/>
                  <a:pt x="1598771" y="161834"/>
                  <a:pt x="1598771" y="161834"/>
                </a:cubicBezTo>
                <a:cubicBezTo>
                  <a:pt x="1598771" y="161834"/>
                  <a:pt x="1608296" y="126877"/>
                  <a:pt x="1580674" y="106303"/>
                </a:cubicBezTo>
                <a:cubicBezTo>
                  <a:pt x="1559052" y="90206"/>
                  <a:pt x="1529906" y="102874"/>
                  <a:pt x="1529906" y="102874"/>
                </a:cubicBezTo>
                <a:cubicBezTo>
                  <a:pt x="1529906" y="102874"/>
                  <a:pt x="1526381" y="69632"/>
                  <a:pt x="1491996" y="60487"/>
                </a:cubicBezTo>
                <a:cubicBezTo>
                  <a:pt x="1465802" y="53534"/>
                  <a:pt x="1441323" y="81252"/>
                  <a:pt x="1441323" y="81252"/>
                </a:cubicBezTo>
                <a:cubicBezTo>
                  <a:pt x="1441323" y="81252"/>
                  <a:pt x="1435037" y="74203"/>
                  <a:pt x="1421130" y="70775"/>
                </a:cubicBezTo>
                <a:cubicBezTo>
                  <a:pt x="1407605" y="67345"/>
                  <a:pt x="1394365" y="73061"/>
                  <a:pt x="1394365" y="73061"/>
                </a:cubicBezTo>
                <a:cubicBezTo>
                  <a:pt x="1394365" y="73061"/>
                  <a:pt x="1390364" y="5243"/>
                  <a:pt x="1328642" y="290"/>
                </a:cubicBezTo>
                <a:cubicBezTo>
                  <a:pt x="1324261" y="4"/>
                  <a:pt x="1320260" y="-91"/>
                  <a:pt x="1316546" y="99"/>
                </a:cubicBezTo>
                <a:close/>
              </a:path>
            </a:pathLst>
          </a:custGeom>
          <a:solidFill>
            <a:schemeClr val="accent3"/>
          </a:solidFill>
          <a:ln>
            <a:noFill/>
          </a:ln>
          <a:effectLst>
            <a:outerShdw blurRad="142875"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076" name="Google Shape;1076;p16"/>
          <p:cNvGrpSpPr/>
          <p:nvPr/>
        </p:nvGrpSpPr>
        <p:grpSpPr>
          <a:xfrm>
            <a:off x="380070" y="112862"/>
            <a:ext cx="939912" cy="991783"/>
            <a:chOff x="829904" y="3511364"/>
            <a:chExt cx="648081" cy="683894"/>
          </a:xfrm>
        </p:grpSpPr>
        <p:sp>
          <p:nvSpPr>
            <p:cNvPr id="1077" name="Google Shape;1077;p16"/>
            <p:cNvSpPr/>
            <p:nvPr/>
          </p:nvSpPr>
          <p:spPr>
            <a:xfrm>
              <a:off x="829904" y="3511364"/>
              <a:ext cx="648081" cy="651890"/>
            </a:xfrm>
            <a:custGeom>
              <a:rect b="b" l="l" r="r" t="t"/>
              <a:pathLst>
                <a:path extrusionOk="0" h="651890" w="648081">
                  <a:moveTo>
                    <a:pt x="648081" y="325945"/>
                  </a:moveTo>
                  <a:cubicBezTo>
                    <a:pt x="648081" y="505960"/>
                    <a:pt x="503003" y="651891"/>
                    <a:pt x="324040" y="651891"/>
                  </a:cubicBezTo>
                  <a:cubicBezTo>
                    <a:pt x="145078" y="651891"/>
                    <a:pt x="0" y="505960"/>
                    <a:pt x="0" y="325945"/>
                  </a:cubicBezTo>
                  <a:cubicBezTo>
                    <a:pt x="0" y="145931"/>
                    <a:pt x="145078" y="0"/>
                    <a:pt x="324040" y="0"/>
                  </a:cubicBezTo>
                  <a:cubicBezTo>
                    <a:pt x="503003" y="0"/>
                    <a:pt x="648081" y="145931"/>
                    <a:pt x="648081" y="32594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78" name="Google Shape;1078;p16"/>
            <p:cNvSpPr/>
            <p:nvPr/>
          </p:nvSpPr>
          <p:spPr>
            <a:xfrm>
              <a:off x="829904" y="3543368"/>
              <a:ext cx="648081" cy="651890"/>
            </a:xfrm>
            <a:custGeom>
              <a:rect b="b" l="l" r="r" t="t"/>
              <a:pathLst>
                <a:path extrusionOk="0" h="651890" w="648081">
                  <a:moveTo>
                    <a:pt x="648081" y="325946"/>
                  </a:moveTo>
                  <a:cubicBezTo>
                    <a:pt x="648081" y="505960"/>
                    <a:pt x="503003" y="651891"/>
                    <a:pt x="324040" y="651891"/>
                  </a:cubicBezTo>
                  <a:cubicBezTo>
                    <a:pt x="145078" y="651891"/>
                    <a:pt x="0" y="505960"/>
                    <a:pt x="0" y="325946"/>
                  </a:cubicBezTo>
                  <a:cubicBezTo>
                    <a:pt x="0" y="145931"/>
                    <a:pt x="145078" y="0"/>
                    <a:pt x="324040" y="0"/>
                  </a:cubicBezTo>
                  <a:cubicBezTo>
                    <a:pt x="503003" y="0"/>
                    <a:pt x="648081" y="145931"/>
                    <a:pt x="648081" y="325946"/>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079" name="Google Shape;1079;p16"/>
          <p:cNvGrpSpPr/>
          <p:nvPr/>
        </p:nvGrpSpPr>
        <p:grpSpPr>
          <a:xfrm>
            <a:off x="172395" y="179822"/>
            <a:ext cx="1297637" cy="1280835"/>
            <a:chOff x="712515" y="3561942"/>
            <a:chExt cx="866825" cy="855544"/>
          </a:xfrm>
        </p:grpSpPr>
        <p:sp>
          <p:nvSpPr>
            <p:cNvPr id="1080" name="Google Shape;1080;p16"/>
            <p:cNvSpPr/>
            <p:nvPr/>
          </p:nvSpPr>
          <p:spPr>
            <a:xfrm>
              <a:off x="823237" y="3616330"/>
              <a:ext cx="654557" cy="617219"/>
            </a:xfrm>
            <a:custGeom>
              <a:rect b="b" l="l" r="r" t="t"/>
              <a:pathLst>
                <a:path extrusionOk="0" h="617219" w="654557">
                  <a:moveTo>
                    <a:pt x="654558" y="308610"/>
                  </a:moveTo>
                  <a:cubicBezTo>
                    <a:pt x="654558" y="479051"/>
                    <a:pt x="508030" y="617220"/>
                    <a:pt x="327279" y="617220"/>
                  </a:cubicBezTo>
                  <a:cubicBezTo>
                    <a:pt x="146528" y="617220"/>
                    <a:pt x="0" y="479051"/>
                    <a:pt x="0" y="308610"/>
                  </a:cubicBezTo>
                  <a:cubicBezTo>
                    <a:pt x="0" y="138170"/>
                    <a:pt x="146528" y="0"/>
                    <a:pt x="327279" y="0"/>
                  </a:cubicBezTo>
                  <a:cubicBezTo>
                    <a:pt x="508030" y="0"/>
                    <a:pt x="654558" y="138170"/>
                    <a:pt x="654558" y="308610"/>
                  </a:cubicBezTo>
                  <a:close/>
                </a:path>
              </a:pathLst>
            </a:custGeom>
            <a:solidFill>
              <a:srgbClr val="FAFAFA"/>
            </a:solidFill>
            <a:ln>
              <a:noFill/>
            </a:ln>
            <a:effectLst>
              <a:outerShdw blurRad="157163"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81" name="Google Shape;1081;p16"/>
            <p:cNvSpPr/>
            <p:nvPr/>
          </p:nvSpPr>
          <p:spPr>
            <a:xfrm>
              <a:off x="1002307" y="3561942"/>
              <a:ext cx="296418" cy="243268"/>
            </a:xfrm>
            <a:custGeom>
              <a:rect b="b" l="l" r="r" t="t"/>
              <a:pathLst>
                <a:path extrusionOk="0" h="243268" w="296418">
                  <a:moveTo>
                    <a:pt x="296418" y="121634"/>
                  </a:moveTo>
                  <a:cubicBezTo>
                    <a:pt x="296418" y="188811"/>
                    <a:pt x="230063" y="243268"/>
                    <a:pt x="148209" y="243268"/>
                  </a:cubicBezTo>
                  <a:cubicBezTo>
                    <a:pt x="66355" y="243268"/>
                    <a:pt x="0" y="188811"/>
                    <a:pt x="0" y="121634"/>
                  </a:cubicBezTo>
                  <a:cubicBezTo>
                    <a:pt x="0" y="54458"/>
                    <a:pt x="66355" y="0"/>
                    <a:pt x="148209" y="0"/>
                  </a:cubicBezTo>
                  <a:cubicBezTo>
                    <a:pt x="230063" y="0"/>
                    <a:pt x="296418" y="54458"/>
                    <a:pt x="296418" y="121634"/>
                  </a:cubicBezTo>
                  <a:close/>
                </a:path>
              </a:pathLst>
            </a:custGeom>
            <a:solidFill>
              <a:srgbClr val="FAFAFA"/>
            </a:solidFill>
            <a:ln>
              <a:noFill/>
            </a:ln>
            <a:effectLst>
              <a:outerShdw blurRad="157163"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082" name="Google Shape;1082;p16"/>
            <p:cNvGrpSpPr/>
            <p:nvPr/>
          </p:nvGrpSpPr>
          <p:grpSpPr>
            <a:xfrm>
              <a:off x="712515" y="3889065"/>
              <a:ext cx="386566" cy="528421"/>
              <a:chOff x="1967252" y="4327813"/>
              <a:chExt cx="386566" cy="528421"/>
            </a:xfrm>
          </p:grpSpPr>
          <p:sp>
            <p:nvSpPr>
              <p:cNvPr id="1083" name="Google Shape;1083;p16"/>
              <p:cNvSpPr/>
              <p:nvPr/>
            </p:nvSpPr>
            <p:spPr>
              <a:xfrm>
                <a:off x="1967252" y="4327813"/>
                <a:ext cx="386566" cy="528421"/>
              </a:xfrm>
              <a:custGeom>
                <a:rect b="b" l="l" r="r" t="t"/>
                <a:pathLst>
                  <a:path extrusionOk="0" h="528421" w="386566">
                    <a:moveTo>
                      <a:pt x="337131" y="6443"/>
                    </a:moveTo>
                    <a:cubicBezTo>
                      <a:pt x="293697" y="-14893"/>
                      <a:pt x="227498" y="17301"/>
                      <a:pt x="163681" y="95025"/>
                    </a:cubicBezTo>
                    <a:cubicBezTo>
                      <a:pt x="99768" y="172654"/>
                      <a:pt x="-35297" y="376013"/>
                      <a:pt x="8614" y="429924"/>
                    </a:cubicBezTo>
                    <a:cubicBezTo>
                      <a:pt x="28711" y="454594"/>
                      <a:pt x="48619" y="444307"/>
                      <a:pt x="48619" y="444307"/>
                    </a:cubicBezTo>
                    <a:cubicBezTo>
                      <a:pt x="48619" y="444307"/>
                      <a:pt x="43570" y="495361"/>
                      <a:pt x="82528" y="514221"/>
                    </a:cubicBezTo>
                    <a:cubicBezTo>
                      <a:pt x="121580" y="533080"/>
                      <a:pt x="164824" y="501076"/>
                      <a:pt x="164824" y="501076"/>
                    </a:cubicBezTo>
                    <a:cubicBezTo>
                      <a:pt x="164824" y="501076"/>
                      <a:pt x="175396" y="541081"/>
                      <a:pt x="217021" y="524317"/>
                    </a:cubicBezTo>
                    <a:cubicBezTo>
                      <a:pt x="291792" y="494218"/>
                      <a:pt x="327796" y="333722"/>
                      <a:pt x="358848" y="226375"/>
                    </a:cubicBezTo>
                    <a:cubicBezTo>
                      <a:pt x="388947" y="122553"/>
                      <a:pt x="409902" y="42162"/>
                      <a:pt x="337131" y="6443"/>
                    </a:cubicBezTo>
                    <a:close/>
                  </a:path>
                </a:pathLst>
              </a:custGeom>
              <a:solidFill>
                <a:srgbClr val="FAFAFA"/>
              </a:solidFill>
              <a:ln>
                <a:noFill/>
              </a:ln>
              <a:effectLst>
                <a:outerShdw blurRad="157163"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84" name="Google Shape;1084;p16"/>
              <p:cNvSpPr/>
              <p:nvPr/>
            </p:nvSpPr>
            <p:spPr>
              <a:xfrm>
                <a:off x="2095189" y="4369897"/>
                <a:ext cx="211402" cy="313180"/>
              </a:xfrm>
              <a:custGeom>
                <a:rect b="b" l="l" r="r" t="t"/>
                <a:pathLst>
                  <a:path extrusionOk="0" h="313180" w="211402">
                    <a:moveTo>
                      <a:pt x="182905" y="3697"/>
                    </a:moveTo>
                    <a:cubicBezTo>
                      <a:pt x="148520" y="-15449"/>
                      <a:pt x="80416" y="42273"/>
                      <a:pt x="39935" y="119044"/>
                    </a:cubicBezTo>
                    <a:cubicBezTo>
                      <a:pt x="-546" y="195911"/>
                      <a:pt x="-27502" y="267730"/>
                      <a:pt x="46793" y="302401"/>
                    </a:cubicBezTo>
                    <a:cubicBezTo>
                      <a:pt x="115754" y="334500"/>
                      <a:pt x="148996" y="294209"/>
                      <a:pt x="181191" y="190958"/>
                    </a:cubicBezTo>
                    <a:cubicBezTo>
                      <a:pt x="213481" y="87707"/>
                      <a:pt x="228054" y="28938"/>
                      <a:pt x="182905" y="3697"/>
                    </a:cubicBezTo>
                    <a:close/>
                  </a:path>
                </a:pathLst>
              </a:custGeom>
              <a:solidFill>
                <a:srgbClr val="F4BBB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85" name="Google Shape;1085;p16"/>
              <p:cNvSpPr/>
              <p:nvPr/>
            </p:nvSpPr>
            <p:spPr>
              <a:xfrm>
                <a:off x="1996897" y="4646325"/>
                <a:ext cx="70903" cy="80710"/>
              </a:xfrm>
              <a:custGeom>
                <a:rect b="b" l="l" r="r" t="t"/>
                <a:pathLst>
                  <a:path extrusionOk="0" h="80710" w="70903">
                    <a:moveTo>
                      <a:pt x="3829" y="27116"/>
                    </a:moveTo>
                    <a:cubicBezTo>
                      <a:pt x="12687" y="6065"/>
                      <a:pt x="34023" y="-5079"/>
                      <a:pt x="51454" y="2255"/>
                    </a:cubicBezTo>
                    <a:cubicBezTo>
                      <a:pt x="68884" y="9590"/>
                      <a:pt x="75933" y="32545"/>
                      <a:pt x="67075" y="53595"/>
                    </a:cubicBezTo>
                    <a:cubicBezTo>
                      <a:pt x="58216" y="74646"/>
                      <a:pt x="36880" y="85790"/>
                      <a:pt x="19450" y="78455"/>
                    </a:cubicBezTo>
                    <a:cubicBezTo>
                      <a:pt x="2019" y="71121"/>
                      <a:pt x="-5030" y="48166"/>
                      <a:pt x="3829" y="27116"/>
                    </a:cubicBezTo>
                    <a:close/>
                  </a:path>
                </a:pathLst>
              </a:custGeom>
              <a:solidFill>
                <a:srgbClr val="F4BBB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86" name="Google Shape;1086;p16"/>
              <p:cNvSpPr/>
              <p:nvPr/>
            </p:nvSpPr>
            <p:spPr>
              <a:xfrm>
                <a:off x="2043684" y="4723033"/>
                <a:ext cx="84200" cy="91982"/>
              </a:xfrm>
              <a:custGeom>
                <a:rect b="b" l="l" r="r" t="t"/>
                <a:pathLst>
                  <a:path extrusionOk="0" h="91982" w="84200">
                    <a:moveTo>
                      <a:pt x="4096" y="30037"/>
                    </a:moveTo>
                    <a:cubicBezTo>
                      <a:pt x="14097" y="6224"/>
                      <a:pt x="39148" y="-5968"/>
                      <a:pt x="60198" y="2890"/>
                    </a:cubicBezTo>
                    <a:cubicBezTo>
                      <a:pt x="81153" y="11653"/>
                      <a:pt x="90106" y="38133"/>
                      <a:pt x="80105" y="61945"/>
                    </a:cubicBezTo>
                    <a:cubicBezTo>
                      <a:pt x="70104" y="85758"/>
                      <a:pt x="45053" y="97950"/>
                      <a:pt x="24003" y="89092"/>
                    </a:cubicBezTo>
                    <a:cubicBezTo>
                      <a:pt x="3048" y="80233"/>
                      <a:pt x="-5905" y="53849"/>
                      <a:pt x="4096" y="30037"/>
                    </a:cubicBezTo>
                    <a:close/>
                  </a:path>
                </a:pathLst>
              </a:custGeom>
              <a:solidFill>
                <a:srgbClr val="F4BBB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87" name="Google Shape;1087;p16"/>
              <p:cNvSpPr/>
              <p:nvPr/>
            </p:nvSpPr>
            <p:spPr>
              <a:xfrm>
                <a:off x="2146672" y="4741194"/>
                <a:ext cx="70861" cy="80710"/>
              </a:xfrm>
              <a:custGeom>
                <a:rect b="b" l="l" r="r" t="t"/>
                <a:pathLst>
                  <a:path extrusionOk="0" h="80710" w="70861">
                    <a:moveTo>
                      <a:pt x="3787" y="27115"/>
                    </a:moveTo>
                    <a:cubicBezTo>
                      <a:pt x="12645" y="6065"/>
                      <a:pt x="33981" y="-5079"/>
                      <a:pt x="51412" y="2255"/>
                    </a:cubicBezTo>
                    <a:cubicBezTo>
                      <a:pt x="68843" y="9589"/>
                      <a:pt x="75891" y="32545"/>
                      <a:pt x="67033" y="53595"/>
                    </a:cubicBezTo>
                    <a:cubicBezTo>
                      <a:pt x="58175" y="74645"/>
                      <a:pt x="36839" y="85789"/>
                      <a:pt x="19408" y="78455"/>
                    </a:cubicBezTo>
                    <a:cubicBezTo>
                      <a:pt x="1977" y="71216"/>
                      <a:pt x="-4976" y="48166"/>
                      <a:pt x="3787" y="27115"/>
                    </a:cubicBezTo>
                    <a:close/>
                  </a:path>
                </a:pathLst>
              </a:custGeom>
              <a:solidFill>
                <a:srgbClr val="F4BBB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088" name="Google Shape;1088;p16"/>
            <p:cNvGrpSpPr/>
            <p:nvPr/>
          </p:nvGrpSpPr>
          <p:grpSpPr>
            <a:xfrm>
              <a:off x="1192774" y="3883449"/>
              <a:ext cx="386566" cy="528421"/>
              <a:chOff x="1651920" y="4707905"/>
              <a:chExt cx="386566" cy="528421"/>
            </a:xfrm>
          </p:grpSpPr>
          <p:sp>
            <p:nvSpPr>
              <p:cNvPr id="1089" name="Google Shape;1089;p16"/>
              <p:cNvSpPr/>
              <p:nvPr/>
            </p:nvSpPr>
            <p:spPr>
              <a:xfrm>
                <a:off x="1651920" y="4707905"/>
                <a:ext cx="386566" cy="528421"/>
              </a:xfrm>
              <a:custGeom>
                <a:rect b="b" l="l" r="r" t="t"/>
                <a:pathLst>
                  <a:path extrusionOk="0" h="528421" w="386566">
                    <a:moveTo>
                      <a:pt x="49435" y="6443"/>
                    </a:moveTo>
                    <a:cubicBezTo>
                      <a:pt x="92869" y="-14893"/>
                      <a:pt x="159068" y="17301"/>
                      <a:pt x="222886" y="95025"/>
                    </a:cubicBezTo>
                    <a:cubicBezTo>
                      <a:pt x="286798" y="172654"/>
                      <a:pt x="421863" y="376013"/>
                      <a:pt x="377953" y="429924"/>
                    </a:cubicBezTo>
                    <a:cubicBezTo>
                      <a:pt x="357855" y="454594"/>
                      <a:pt x="337947" y="444307"/>
                      <a:pt x="337947" y="444307"/>
                    </a:cubicBezTo>
                    <a:cubicBezTo>
                      <a:pt x="337947" y="444307"/>
                      <a:pt x="342996" y="495361"/>
                      <a:pt x="304039" y="514221"/>
                    </a:cubicBezTo>
                    <a:cubicBezTo>
                      <a:pt x="264986" y="533080"/>
                      <a:pt x="221743" y="501076"/>
                      <a:pt x="221743" y="501076"/>
                    </a:cubicBezTo>
                    <a:cubicBezTo>
                      <a:pt x="221743" y="501076"/>
                      <a:pt x="211170" y="541081"/>
                      <a:pt x="169546" y="524317"/>
                    </a:cubicBezTo>
                    <a:cubicBezTo>
                      <a:pt x="94774" y="494218"/>
                      <a:pt x="58770" y="333722"/>
                      <a:pt x="27718" y="226375"/>
                    </a:cubicBezTo>
                    <a:cubicBezTo>
                      <a:pt x="-2381" y="122457"/>
                      <a:pt x="-23336" y="42066"/>
                      <a:pt x="49435" y="6443"/>
                    </a:cubicBezTo>
                    <a:close/>
                  </a:path>
                </a:pathLst>
              </a:custGeom>
              <a:solidFill>
                <a:srgbClr val="FAFAFA"/>
              </a:solidFill>
              <a:ln>
                <a:noFill/>
              </a:ln>
              <a:effectLst>
                <a:outerShdw blurRad="157163"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90" name="Google Shape;1090;p16"/>
              <p:cNvSpPr/>
              <p:nvPr/>
            </p:nvSpPr>
            <p:spPr>
              <a:xfrm>
                <a:off x="1699204" y="4749989"/>
                <a:ext cx="211441" cy="313180"/>
              </a:xfrm>
              <a:custGeom>
                <a:rect b="b" l="l" r="r" t="t"/>
                <a:pathLst>
                  <a:path extrusionOk="0" h="313180" w="211441">
                    <a:moveTo>
                      <a:pt x="28536" y="3697"/>
                    </a:moveTo>
                    <a:cubicBezTo>
                      <a:pt x="62922" y="-15449"/>
                      <a:pt x="131025" y="42273"/>
                      <a:pt x="171507" y="119044"/>
                    </a:cubicBezTo>
                    <a:cubicBezTo>
                      <a:pt x="211988" y="195911"/>
                      <a:pt x="238944" y="267730"/>
                      <a:pt x="164649" y="302401"/>
                    </a:cubicBezTo>
                    <a:cubicBezTo>
                      <a:pt x="95688" y="334500"/>
                      <a:pt x="62445" y="294209"/>
                      <a:pt x="30251" y="190958"/>
                    </a:cubicBezTo>
                    <a:cubicBezTo>
                      <a:pt x="-2039" y="87707"/>
                      <a:pt x="-16707" y="28938"/>
                      <a:pt x="28536" y="3697"/>
                    </a:cubicBezTo>
                    <a:close/>
                  </a:path>
                </a:pathLst>
              </a:custGeom>
              <a:solidFill>
                <a:srgbClr val="F4BBB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91" name="Google Shape;1091;p16"/>
              <p:cNvSpPr/>
              <p:nvPr/>
            </p:nvSpPr>
            <p:spPr>
              <a:xfrm>
                <a:off x="1937938" y="5026417"/>
                <a:ext cx="70903" cy="80710"/>
              </a:xfrm>
              <a:custGeom>
                <a:rect b="b" l="l" r="r" t="t"/>
                <a:pathLst>
                  <a:path extrusionOk="0" h="80710" w="70903">
                    <a:moveTo>
                      <a:pt x="67075" y="27115"/>
                    </a:moveTo>
                    <a:cubicBezTo>
                      <a:pt x="58216" y="6065"/>
                      <a:pt x="36880" y="-5079"/>
                      <a:pt x="19450" y="2255"/>
                    </a:cubicBezTo>
                    <a:cubicBezTo>
                      <a:pt x="2019" y="9589"/>
                      <a:pt x="-5030" y="32545"/>
                      <a:pt x="3829" y="53595"/>
                    </a:cubicBezTo>
                    <a:cubicBezTo>
                      <a:pt x="12687" y="74645"/>
                      <a:pt x="34023" y="85789"/>
                      <a:pt x="51454" y="78455"/>
                    </a:cubicBezTo>
                    <a:cubicBezTo>
                      <a:pt x="68884" y="71121"/>
                      <a:pt x="75933" y="48166"/>
                      <a:pt x="67075" y="27115"/>
                    </a:cubicBezTo>
                    <a:close/>
                  </a:path>
                </a:pathLst>
              </a:custGeom>
              <a:solidFill>
                <a:srgbClr val="F4BBB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92" name="Google Shape;1092;p16"/>
              <p:cNvSpPr/>
              <p:nvPr/>
            </p:nvSpPr>
            <p:spPr>
              <a:xfrm>
                <a:off x="1877854" y="5103125"/>
                <a:ext cx="84216" cy="91982"/>
              </a:xfrm>
              <a:custGeom>
                <a:rect b="b" l="l" r="r" t="t"/>
                <a:pathLst>
                  <a:path extrusionOk="0" h="91982" w="84216">
                    <a:moveTo>
                      <a:pt x="80105" y="30037"/>
                    </a:moveTo>
                    <a:cubicBezTo>
                      <a:pt x="70104" y="6224"/>
                      <a:pt x="45053" y="-5968"/>
                      <a:pt x="24003" y="2890"/>
                    </a:cubicBezTo>
                    <a:cubicBezTo>
                      <a:pt x="3048" y="11654"/>
                      <a:pt x="-5906" y="38133"/>
                      <a:pt x="4096" y="61946"/>
                    </a:cubicBezTo>
                    <a:cubicBezTo>
                      <a:pt x="14097" y="85758"/>
                      <a:pt x="39148" y="97950"/>
                      <a:pt x="60198" y="89092"/>
                    </a:cubicBezTo>
                    <a:cubicBezTo>
                      <a:pt x="81248" y="80233"/>
                      <a:pt x="90106" y="53849"/>
                      <a:pt x="80105" y="30037"/>
                    </a:cubicBezTo>
                    <a:close/>
                  </a:path>
                </a:pathLst>
              </a:custGeom>
              <a:solidFill>
                <a:srgbClr val="F4BBB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93" name="Google Shape;1093;p16"/>
              <p:cNvSpPr/>
              <p:nvPr/>
            </p:nvSpPr>
            <p:spPr>
              <a:xfrm>
                <a:off x="1788205" y="5121286"/>
                <a:ext cx="70903" cy="80710"/>
              </a:xfrm>
              <a:custGeom>
                <a:rect b="b" l="l" r="r" t="t"/>
                <a:pathLst>
                  <a:path extrusionOk="0" h="80710" w="70903">
                    <a:moveTo>
                      <a:pt x="67075" y="27116"/>
                    </a:moveTo>
                    <a:cubicBezTo>
                      <a:pt x="58216" y="6065"/>
                      <a:pt x="36880" y="-5079"/>
                      <a:pt x="19450" y="2255"/>
                    </a:cubicBezTo>
                    <a:cubicBezTo>
                      <a:pt x="2019" y="9590"/>
                      <a:pt x="-5030" y="32545"/>
                      <a:pt x="3829" y="53595"/>
                    </a:cubicBezTo>
                    <a:cubicBezTo>
                      <a:pt x="12687" y="74645"/>
                      <a:pt x="34023" y="85790"/>
                      <a:pt x="51454" y="78455"/>
                    </a:cubicBezTo>
                    <a:cubicBezTo>
                      <a:pt x="68884" y="71217"/>
                      <a:pt x="75933" y="48166"/>
                      <a:pt x="67075" y="27116"/>
                    </a:cubicBezTo>
                    <a:close/>
                  </a:path>
                </a:pathLst>
              </a:custGeom>
              <a:solidFill>
                <a:srgbClr val="F4BBB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sp>
        <p:nvSpPr>
          <p:cNvPr id="1094" name="Google Shape;1094;p16"/>
          <p:cNvSpPr/>
          <p:nvPr/>
        </p:nvSpPr>
        <p:spPr>
          <a:xfrm flipH="1">
            <a:off x="10315897" y="386760"/>
            <a:ext cx="1690750" cy="586587"/>
          </a:xfrm>
          <a:custGeom>
            <a:rect b="b" l="l" r="r" t="t"/>
            <a:pathLst>
              <a:path extrusionOk="0" h="108577" w="312957">
                <a:moveTo>
                  <a:pt x="312958" y="108578"/>
                </a:moveTo>
                <a:cubicBezTo>
                  <a:pt x="312958" y="108578"/>
                  <a:pt x="311529" y="92004"/>
                  <a:pt x="300289" y="86099"/>
                </a:cubicBezTo>
                <a:cubicBezTo>
                  <a:pt x="289145" y="80194"/>
                  <a:pt x="272477" y="83718"/>
                  <a:pt x="272477" y="83718"/>
                </a:cubicBezTo>
                <a:cubicBezTo>
                  <a:pt x="272477" y="83718"/>
                  <a:pt x="270667" y="71431"/>
                  <a:pt x="262666" y="64287"/>
                </a:cubicBezTo>
                <a:cubicBezTo>
                  <a:pt x="254760" y="57143"/>
                  <a:pt x="238377" y="59238"/>
                  <a:pt x="238377" y="59238"/>
                </a:cubicBezTo>
                <a:cubicBezTo>
                  <a:pt x="238377" y="59238"/>
                  <a:pt x="235901" y="6565"/>
                  <a:pt x="185037" y="565"/>
                </a:cubicBezTo>
                <a:cubicBezTo>
                  <a:pt x="131411" y="-5722"/>
                  <a:pt x="123315" y="42570"/>
                  <a:pt x="123315" y="42570"/>
                </a:cubicBezTo>
                <a:cubicBezTo>
                  <a:pt x="123315" y="42570"/>
                  <a:pt x="99026" y="25806"/>
                  <a:pt x="81310" y="36283"/>
                </a:cubicBezTo>
                <a:cubicBezTo>
                  <a:pt x="59879" y="48856"/>
                  <a:pt x="66641" y="73240"/>
                  <a:pt x="66641" y="73240"/>
                </a:cubicBezTo>
                <a:cubicBezTo>
                  <a:pt x="66641" y="73240"/>
                  <a:pt x="58164" y="69907"/>
                  <a:pt x="51973" y="72764"/>
                </a:cubicBezTo>
                <a:cubicBezTo>
                  <a:pt x="45782" y="75621"/>
                  <a:pt x="43972" y="83813"/>
                  <a:pt x="43972" y="83813"/>
                </a:cubicBezTo>
                <a:cubicBezTo>
                  <a:pt x="43972" y="83813"/>
                  <a:pt x="25398" y="70383"/>
                  <a:pt x="8348" y="84956"/>
                </a:cubicBezTo>
                <a:cubicBezTo>
                  <a:pt x="-2224" y="93909"/>
                  <a:pt x="252" y="105149"/>
                  <a:pt x="252" y="105149"/>
                </a:cubicBezTo>
                <a:lnTo>
                  <a:pt x="312958" y="108578"/>
                </a:lnTo>
                <a:close/>
              </a:path>
            </a:pathLst>
          </a:custGeom>
          <a:solidFill>
            <a:schemeClr val="dk2"/>
          </a:solidFill>
          <a:ln>
            <a:noFill/>
          </a:ln>
          <a:effectLst>
            <a:outerShdw blurRad="142875"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095" name="Google Shape;1095;p16"/>
          <p:cNvGrpSpPr/>
          <p:nvPr/>
        </p:nvGrpSpPr>
        <p:grpSpPr>
          <a:xfrm>
            <a:off x="9973761" y="326909"/>
            <a:ext cx="342131" cy="338611"/>
            <a:chOff x="1419556" y="1560183"/>
            <a:chExt cx="69260" cy="68549"/>
          </a:xfrm>
        </p:grpSpPr>
        <p:sp>
          <p:nvSpPr>
            <p:cNvPr id="1096" name="Google Shape;1096;p16"/>
            <p:cNvSpPr/>
            <p:nvPr/>
          </p:nvSpPr>
          <p:spPr>
            <a:xfrm>
              <a:off x="1419556" y="1560183"/>
              <a:ext cx="69260" cy="68549"/>
            </a:xfrm>
            <a:custGeom>
              <a:rect b="b" l="l" r="r" t="t"/>
              <a:pathLst>
                <a:path extrusionOk="0" h="68549" w="69260">
                  <a:moveTo>
                    <a:pt x="30581" y="175"/>
                  </a:moveTo>
                  <a:cubicBezTo>
                    <a:pt x="23532" y="-968"/>
                    <a:pt x="16960" y="3604"/>
                    <a:pt x="15722" y="10367"/>
                  </a:cubicBezTo>
                  <a:cubicBezTo>
                    <a:pt x="15531" y="11700"/>
                    <a:pt x="15627" y="12939"/>
                    <a:pt x="15817" y="14177"/>
                  </a:cubicBezTo>
                  <a:cubicBezTo>
                    <a:pt x="15531" y="14082"/>
                    <a:pt x="15341" y="13891"/>
                    <a:pt x="15055" y="13891"/>
                  </a:cubicBezTo>
                  <a:cubicBezTo>
                    <a:pt x="8006" y="12748"/>
                    <a:pt x="1434" y="17320"/>
                    <a:pt x="196" y="24083"/>
                  </a:cubicBezTo>
                  <a:cubicBezTo>
                    <a:pt x="-1042" y="30846"/>
                    <a:pt x="3720" y="37323"/>
                    <a:pt x="10673" y="38466"/>
                  </a:cubicBezTo>
                  <a:cubicBezTo>
                    <a:pt x="10959" y="38561"/>
                    <a:pt x="11245" y="38370"/>
                    <a:pt x="11531" y="38466"/>
                  </a:cubicBezTo>
                  <a:cubicBezTo>
                    <a:pt x="8959" y="40275"/>
                    <a:pt x="7054" y="43038"/>
                    <a:pt x="6483" y="46276"/>
                  </a:cubicBezTo>
                  <a:cubicBezTo>
                    <a:pt x="5244" y="53039"/>
                    <a:pt x="10007" y="59516"/>
                    <a:pt x="16960" y="60659"/>
                  </a:cubicBezTo>
                  <a:cubicBezTo>
                    <a:pt x="21151" y="61326"/>
                    <a:pt x="25152" y="59802"/>
                    <a:pt x="27914" y="57135"/>
                  </a:cubicBezTo>
                  <a:cubicBezTo>
                    <a:pt x="28390" y="62659"/>
                    <a:pt x="32391" y="67422"/>
                    <a:pt x="38296" y="68374"/>
                  </a:cubicBezTo>
                  <a:cubicBezTo>
                    <a:pt x="45344" y="69517"/>
                    <a:pt x="51917" y="64945"/>
                    <a:pt x="53155" y="58182"/>
                  </a:cubicBezTo>
                  <a:cubicBezTo>
                    <a:pt x="53536" y="55801"/>
                    <a:pt x="53060" y="53515"/>
                    <a:pt x="52202" y="51420"/>
                  </a:cubicBezTo>
                  <a:cubicBezTo>
                    <a:pt x="52869" y="51705"/>
                    <a:pt x="53536" y="52086"/>
                    <a:pt x="54203" y="52182"/>
                  </a:cubicBezTo>
                  <a:cubicBezTo>
                    <a:pt x="61251" y="53325"/>
                    <a:pt x="67823" y="48753"/>
                    <a:pt x="69062" y="41990"/>
                  </a:cubicBezTo>
                  <a:cubicBezTo>
                    <a:pt x="70300" y="35227"/>
                    <a:pt x="65633" y="28941"/>
                    <a:pt x="58680" y="27702"/>
                  </a:cubicBezTo>
                  <a:cubicBezTo>
                    <a:pt x="60870" y="25893"/>
                    <a:pt x="62585" y="23416"/>
                    <a:pt x="63156" y="20463"/>
                  </a:cubicBezTo>
                  <a:cubicBezTo>
                    <a:pt x="64394" y="13701"/>
                    <a:pt x="59632" y="7224"/>
                    <a:pt x="52679" y="6081"/>
                  </a:cubicBezTo>
                  <a:cubicBezTo>
                    <a:pt x="48012" y="5319"/>
                    <a:pt x="43630" y="7224"/>
                    <a:pt x="40773" y="10557"/>
                  </a:cubicBezTo>
                  <a:cubicBezTo>
                    <a:pt x="40106" y="5414"/>
                    <a:pt x="36201" y="1128"/>
                    <a:pt x="30581" y="175"/>
                  </a:cubicBezTo>
                  <a:close/>
                </a:path>
              </a:pathLst>
            </a:custGeom>
            <a:solidFill>
              <a:schemeClr val="dk2"/>
            </a:solidFill>
            <a:ln>
              <a:noFill/>
            </a:ln>
            <a:effectLst>
              <a:outerShdw blurRad="142875" rotWithShape="0" algn="bl" dir="5400000" dist="19050">
                <a:srgbClr val="000000">
                  <a:alpha val="28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97" name="Google Shape;1097;p16"/>
            <p:cNvSpPr/>
            <p:nvPr/>
          </p:nvSpPr>
          <p:spPr>
            <a:xfrm>
              <a:off x="1443020" y="1583742"/>
              <a:ext cx="22139" cy="21431"/>
            </a:xfrm>
            <a:custGeom>
              <a:rect b="b" l="l" r="r" t="t"/>
              <a:pathLst>
                <a:path extrusionOk="0" h="21431" w="22139">
                  <a:moveTo>
                    <a:pt x="164" y="8906"/>
                  </a:moveTo>
                  <a:cubicBezTo>
                    <a:pt x="1211" y="3096"/>
                    <a:pt x="6926" y="-810"/>
                    <a:pt x="12927" y="143"/>
                  </a:cubicBezTo>
                  <a:cubicBezTo>
                    <a:pt x="18928" y="1191"/>
                    <a:pt x="23024" y="6715"/>
                    <a:pt x="21976" y="12526"/>
                  </a:cubicBezTo>
                  <a:cubicBezTo>
                    <a:pt x="20928" y="18336"/>
                    <a:pt x="15213" y="22241"/>
                    <a:pt x="9213" y="21289"/>
                  </a:cubicBezTo>
                  <a:cubicBezTo>
                    <a:pt x="3212" y="20241"/>
                    <a:pt x="-884" y="14716"/>
                    <a:pt x="164" y="8906"/>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098" name="Google Shape;1098;p16"/>
          <p:cNvGrpSpPr/>
          <p:nvPr/>
        </p:nvGrpSpPr>
        <p:grpSpPr>
          <a:xfrm>
            <a:off x="11583281" y="40101"/>
            <a:ext cx="608712" cy="544054"/>
            <a:chOff x="1089248" y="2054928"/>
            <a:chExt cx="123226" cy="110139"/>
          </a:xfrm>
        </p:grpSpPr>
        <p:sp>
          <p:nvSpPr>
            <p:cNvPr id="1099" name="Google Shape;1099;p16"/>
            <p:cNvSpPr/>
            <p:nvPr/>
          </p:nvSpPr>
          <p:spPr>
            <a:xfrm>
              <a:off x="1089248" y="2054928"/>
              <a:ext cx="123226" cy="110139"/>
            </a:xfrm>
            <a:custGeom>
              <a:rect b="b" l="l" r="r" t="t"/>
              <a:pathLst>
                <a:path extrusionOk="0" h="110139" w="123226">
                  <a:moveTo>
                    <a:pt x="33705" y="4730"/>
                  </a:moveTo>
                  <a:cubicBezTo>
                    <a:pt x="21703" y="7112"/>
                    <a:pt x="13988" y="18446"/>
                    <a:pt x="16465" y="30067"/>
                  </a:cubicBezTo>
                  <a:cubicBezTo>
                    <a:pt x="16941" y="32353"/>
                    <a:pt x="18084" y="34258"/>
                    <a:pt x="19132" y="36067"/>
                  </a:cubicBezTo>
                  <a:cubicBezTo>
                    <a:pt x="18655" y="36163"/>
                    <a:pt x="18179" y="35972"/>
                    <a:pt x="17703" y="36067"/>
                  </a:cubicBezTo>
                  <a:cubicBezTo>
                    <a:pt x="5701" y="38449"/>
                    <a:pt x="-2014" y="49784"/>
                    <a:pt x="463" y="61404"/>
                  </a:cubicBezTo>
                  <a:cubicBezTo>
                    <a:pt x="2939" y="73025"/>
                    <a:pt x="14655" y="80454"/>
                    <a:pt x="26656" y="78073"/>
                  </a:cubicBezTo>
                  <a:cubicBezTo>
                    <a:pt x="27133" y="77977"/>
                    <a:pt x="27514" y="77692"/>
                    <a:pt x="27990" y="77501"/>
                  </a:cubicBezTo>
                  <a:cubicBezTo>
                    <a:pt x="25132" y="81978"/>
                    <a:pt x="23799" y="87502"/>
                    <a:pt x="25037" y="93027"/>
                  </a:cubicBezTo>
                  <a:cubicBezTo>
                    <a:pt x="27514" y="104648"/>
                    <a:pt x="39229" y="112077"/>
                    <a:pt x="51231" y="109696"/>
                  </a:cubicBezTo>
                  <a:cubicBezTo>
                    <a:pt x="58470" y="108267"/>
                    <a:pt x="63708" y="103409"/>
                    <a:pt x="66566" y="97313"/>
                  </a:cubicBezTo>
                  <a:cubicBezTo>
                    <a:pt x="70948" y="105886"/>
                    <a:pt x="80473" y="111029"/>
                    <a:pt x="90569" y="109029"/>
                  </a:cubicBezTo>
                  <a:cubicBezTo>
                    <a:pt x="102571" y="106648"/>
                    <a:pt x="110286" y="95313"/>
                    <a:pt x="107809" y="83692"/>
                  </a:cubicBezTo>
                  <a:cubicBezTo>
                    <a:pt x="106952" y="79597"/>
                    <a:pt x="104666" y="76263"/>
                    <a:pt x="101808" y="73406"/>
                  </a:cubicBezTo>
                  <a:cubicBezTo>
                    <a:pt x="103047" y="73406"/>
                    <a:pt x="104285" y="73596"/>
                    <a:pt x="105523" y="73406"/>
                  </a:cubicBezTo>
                  <a:cubicBezTo>
                    <a:pt x="117525" y="71024"/>
                    <a:pt x="125240" y="59690"/>
                    <a:pt x="122764" y="48069"/>
                  </a:cubicBezTo>
                  <a:cubicBezTo>
                    <a:pt x="120287" y="36544"/>
                    <a:pt x="108762" y="29210"/>
                    <a:pt x="96856" y="31400"/>
                  </a:cubicBezTo>
                  <a:cubicBezTo>
                    <a:pt x="99237" y="27114"/>
                    <a:pt x="100380" y="22256"/>
                    <a:pt x="99237" y="17113"/>
                  </a:cubicBezTo>
                  <a:cubicBezTo>
                    <a:pt x="96760" y="5492"/>
                    <a:pt x="85045" y="-1937"/>
                    <a:pt x="73043" y="444"/>
                  </a:cubicBezTo>
                  <a:cubicBezTo>
                    <a:pt x="65042" y="2063"/>
                    <a:pt x="59232" y="7874"/>
                    <a:pt x="56851" y="14922"/>
                  </a:cubicBezTo>
                  <a:cubicBezTo>
                    <a:pt x="52374" y="7302"/>
                    <a:pt x="43230" y="2730"/>
                    <a:pt x="33705" y="4730"/>
                  </a:cubicBezTo>
                  <a:close/>
                </a:path>
              </a:pathLst>
            </a:custGeom>
            <a:solidFill>
              <a:schemeClr val="dk2"/>
            </a:solidFill>
            <a:ln>
              <a:noFill/>
            </a:ln>
            <a:effectLst>
              <a:outerShdw blurRad="142875" rotWithShape="0" algn="bl" dir="5400000" dist="19050">
                <a:srgbClr val="000000">
                  <a:alpha val="29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00" name="Google Shape;1100;p16"/>
            <p:cNvSpPr/>
            <p:nvPr/>
          </p:nvSpPr>
          <p:spPr>
            <a:xfrm>
              <a:off x="1132383" y="2093282"/>
              <a:ext cx="38100" cy="36956"/>
            </a:xfrm>
            <a:custGeom>
              <a:rect b="b" l="l" r="r" t="t"/>
              <a:pathLst>
                <a:path extrusionOk="0" h="36956" w="38100">
                  <a:moveTo>
                    <a:pt x="38100" y="18479"/>
                  </a:moveTo>
                  <a:cubicBezTo>
                    <a:pt x="38100" y="28684"/>
                    <a:pt x="29571" y="36957"/>
                    <a:pt x="19050" y="36957"/>
                  </a:cubicBezTo>
                  <a:cubicBezTo>
                    <a:pt x="8529" y="36957"/>
                    <a:pt x="0" y="28684"/>
                    <a:pt x="0" y="18478"/>
                  </a:cubicBezTo>
                  <a:cubicBezTo>
                    <a:pt x="0" y="8273"/>
                    <a:pt x="8529" y="0"/>
                    <a:pt x="19050" y="0"/>
                  </a:cubicBezTo>
                  <a:cubicBezTo>
                    <a:pt x="29571" y="0"/>
                    <a:pt x="38100" y="8273"/>
                    <a:pt x="38100" y="1847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101" name="Google Shape;1101;p16"/>
          <p:cNvGrpSpPr/>
          <p:nvPr/>
        </p:nvGrpSpPr>
        <p:grpSpPr>
          <a:xfrm>
            <a:off x="10409376" y="112852"/>
            <a:ext cx="254597" cy="273906"/>
            <a:chOff x="2629280" y="1642503"/>
            <a:chExt cx="51540" cy="55450"/>
          </a:xfrm>
        </p:grpSpPr>
        <p:sp>
          <p:nvSpPr>
            <p:cNvPr id="1102" name="Google Shape;1102;p16"/>
            <p:cNvSpPr/>
            <p:nvPr/>
          </p:nvSpPr>
          <p:spPr>
            <a:xfrm>
              <a:off x="2629280" y="1642503"/>
              <a:ext cx="51540" cy="55450"/>
            </a:xfrm>
            <a:custGeom>
              <a:rect b="b" l="l" r="r" t="t"/>
              <a:pathLst>
                <a:path extrusionOk="0" h="55450" w="51540">
                  <a:moveTo>
                    <a:pt x="28913" y="817"/>
                  </a:moveTo>
                  <a:cubicBezTo>
                    <a:pt x="23769" y="-1374"/>
                    <a:pt x="17769" y="1008"/>
                    <a:pt x="15482" y="5961"/>
                  </a:cubicBezTo>
                  <a:cubicBezTo>
                    <a:pt x="15006" y="6913"/>
                    <a:pt x="14911" y="7961"/>
                    <a:pt x="14816" y="8914"/>
                  </a:cubicBezTo>
                  <a:cubicBezTo>
                    <a:pt x="14625" y="8818"/>
                    <a:pt x="14530" y="8628"/>
                    <a:pt x="14244" y="8533"/>
                  </a:cubicBezTo>
                  <a:cubicBezTo>
                    <a:pt x="9101" y="6342"/>
                    <a:pt x="3100" y="8723"/>
                    <a:pt x="814" y="13676"/>
                  </a:cubicBezTo>
                  <a:cubicBezTo>
                    <a:pt x="-1377" y="18724"/>
                    <a:pt x="1005" y="24535"/>
                    <a:pt x="6148" y="26630"/>
                  </a:cubicBezTo>
                  <a:cubicBezTo>
                    <a:pt x="6339" y="26725"/>
                    <a:pt x="6624" y="26725"/>
                    <a:pt x="6815" y="26725"/>
                  </a:cubicBezTo>
                  <a:cubicBezTo>
                    <a:pt x="4529" y="27678"/>
                    <a:pt x="2529" y="29392"/>
                    <a:pt x="1481" y="31869"/>
                  </a:cubicBezTo>
                  <a:cubicBezTo>
                    <a:pt x="-710" y="36917"/>
                    <a:pt x="1671" y="42727"/>
                    <a:pt x="6815" y="44823"/>
                  </a:cubicBezTo>
                  <a:cubicBezTo>
                    <a:pt x="9958" y="46156"/>
                    <a:pt x="13292" y="45585"/>
                    <a:pt x="15959" y="44061"/>
                  </a:cubicBezTo>
                  <a:cubicBezTo>
                    <a:pt x="15292" y="48442"/>
                    <a:pt x="17483" y="52824"/>
                    <a:pt x="21864" y="54634"/>
                  </a:cubicBezTo>
                  <a:cubicBezTo>
                    <a:pt x="27008" y="56824"/>
                    <a:pt x="33009" y="54443"/>
                    <a:pt x="35295" y="49490"/>
                  </a:cubicBezTo>
                  <a:cubicBezTo>
                    <a:pt x="36057" y="47680"/>
                    <a:pt x="36152" y="45871"/>
                    <a:pt x="35866" y="44061"/>
                  </a:cubicBezTo>
                  <a:cubicBezTo>
                    <a:pt x="36342" y="44347"/>
                    <a:pt x="36723" y="44823"/>
                    <a:pt x="37295" y="45013"/>
                  </a:cubicBezTo>
                  <a:cubicBezTo>
                    <a:pt x="42438" y="47204"/>
                    <a:pt x="48439" y="44823"/>
                    <a:pt x="50725" y="39870"/>
                  </a:cubicBezTo>
                  <a:cubicBezTo>
                    <a:pt x="52916" y="34917"/>
                    <a:pt x="50535" y="29202"/>
                    <a:pt x="45486" y="26916"/>
                  </a:cubicBezTo>
                  <a:cubicBezTo>
                    <a:pt x="47582" y="25868"/>
                    <a:pt x="49296" y="24344"/>
                    <a:pt x="50344" y="22153"/>
                  </a:cubicBezTo>
                  <a:cubicBezTo>
                    <a:pt x="52535" y="17105"/>
                    <a:pt x="50154" y="11295"/>
                    <a:pt x="45010" y="9199"/>
                  </a:cubicBezTo>
                  <a:cubicBezTo>
                    <a:pt x="41486" y="7771"/>
                    <a:pt x="37771" y="8437"/>
                    <a:pt x="34914" y="10533"/>
                  </a:cubicBezTo>
                  <a:cubicBezTo>
                    <a:pt x="35199" y="6532"/>
                    <a:pt x="33009" y="2532"/>
                    <a:pt x="28913" y="817"/>
                  </a:cubicBezTo>
                  <a:close/>
                </a:path>
              </a:pathLst>
            </a:custGeom>
            <a:solidFill>
              <a:schemeClr val="dk2"/>
            </a:solidFill>
            <a:ln>
              <a:noFill/>
            </a:ln>
            <a:effectLst>
              <a:outerShdw blurRad="142875" rotWithShape="0" algn="bl" dir="5400000" dist="19050">
                <a:srgbClr val="000000">
                  <a:alpha val="31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03" name="Google Shape;1103;p16"/>
            <p:cNvSpPr/>
            <p:nvPr/>
          </p:nvSpPr>
          <p:spPr>
            <a:xfrm>
              <a:off x="2645867" y="1661799"/>
              <a:ext cx="17521" cy="16954"/>
            </a:xfrm>
            <a:custGeom>
              <a:rect b="b" l="l" r="r" t="t"/>
              <a:pathLst>
                <a:path extrusionOk="0" h="16954" w="17521">
                  <a:moveTo>
                    <a:pt x="705" y="5144"/>
                  </a:moveTo>
                  <a:cubicBezTo>
                    <a:pt x="2610" y="857"/>
                    <a:pt x="7754" y="-1143"/>
                    <a:pt x="12231" y="667"/>
                  </a:cubicBezTo>
                  <a:cubicBezTo>
                    <a:pt x="16708" y="2477"/>
                    <a:pt x="18708" y="7525"/>
                    <a:pt x="16803" y="11811"/>
                  </a:cubicBezTo>
                  <a:cubicBezTo>
                    <a:pt x="14898" y="16097"/>
                    <a:pt x="9754" y="18098"/>
                    <a:pt x="5277" y="16288"/>
                  </a:cubicBezTo>
                  <a:cubicBezTo>
                    <a:pt x="896" y="14478"/>
                    <a:pt x="-1199" y="9525"/>
                    <a:pt x="705" y="5144"/>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104" name="Google Shape;1104;p16"/>
          <p:cNvSpPr/>
          <p:nvPr/>
        </p:nvSpPr>
        <p:spPr>
          <a:xfrm rot="5400000">
            <a:off x="-462658" y="6119355"/>
            <a:ext cx="1131345" cy="114589"/>
          </a:xfrm>
          <a:custGeom>
            <a:rect b="b" l="l" r="r" t="t"/>
            <a:pathLst>
              <a:path extrusionOk="0" h="87640" w="919793">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iteboard">
  <p:cSld name="CUSTOM_25">
    <p:spTree>
      <p:nvGrpSpPr>
        <p:cNvPr id="1105" name="Shape 1105"/>
        <p:cNvGrpSpPr/>
        <p:nvPr/>
      </p:nvGrpSpPr>
      <p:grpSpPr>
        <a:xfrm>
          <a:off x="0" y="0"/>
          <a:ext cx="0" cy="0"/>
          <a:chOff x="0" y="0"/>
          <a:chExt cx="0" cy="0"/>
        </a:xfrm>
      </p:grpSpPr>
      <p:sp>
        <p:nvSpPr>
          <p:cNvPr id="1106" name="Google Shape;1106;p17"/>
          <p:cNvSpPr/>
          <p:nvPr/>
        </p:nvSpPr>
        <p:spPr>
          <a:xfrm>
            <a:off x="314781" y="283597"/>
            <a:ext cx="11526600" cy="6293700"/>
          </a:xfrm>
          <a:prstGeom prst="roundRect">
            <a:avLst>
              <a:gd fmla="val 0" name="adj"/>
            </a:avLst>
          </a:prstGeom>
          <a:solidFill>
            <a:srgbClr val="FFFFFF">
              <a:alpha val="74400"/>
            </a:srgbClr>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
        <p:nvSpPr>
          <p:cNvPr id="1107" name="Google Shape;1107;p17"/>
          <p:cNvSpPr/>
          <p:nvPr/>
        </p:nvSpPr>
        <p:spPr>
          <a:xfrm>
            <a:off x="291425" y="272375"/>
            <a:ext cx="11611800" cy="6348600"/>
          </a:xfrm>
          <a:prstGeom prst="frame">
            <a:avLst>
              <a:gd fmla="val 2770" name="adj1"/>
            </a:avLst>
          </a:prstGeom>
          <a:solidFill>
            <a:schemeClr val="dk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08" name="Google Shape;1108;p17"/>
          <p:cNvGrpSpPr/>
          <p:nvPr/>
        </p:nvGrpSpPr>
        <p:grpSpPr>
          <a:xfrm>
            <a:off x="11228375" y="4813778"/>
            <a:ext cx="663121" cy="851638"/>
            <a:chOff x="2433232" y="1456287"/>
            <a:chExt cx="309436" cy="434931"/>
          </a:xfrm>
        </p:grpSpPr>
        <p:sp>
          <p:nvSpPr>
            <p:cNvPr id="1109" name="Google Shape;1109;p17"/>
            <p:cNvSpPr/>
            <p:nvPr/>
          </p:nvSpPr>
          <p:spPr>
            <a:xfrm>
              <a:off x="2433232" y="1456287"/>
              <a:ext cx="309436" cy="434931"/>
            </a:xfrm>
            <a:custGeom>
              <a:rect b="b" l="l" r="r" t="t"/>
              <a:pathLst>
                <a:path extrusionOk="0" h="434931" w="309436">
                  <a:moveTo>
                    <a:pt x="6100" y="221500"/>
                  </a:moveTo>
                  <a:cubicBezTo>
                    <a:pt x="31912" y="102628"/>
                    <a:pt x="133639" y="-15006"/>
                    <a:pt x="210792" y="1568"/>
                  </a:cubicBezTo>
                  <a:cubicBezTo>
                    <a:pt x="278419" y="16046"/>
                    <a:pt x="328330" y="162159"/>
                    <a:pt x="302518" y="281031"/>
                  </a:cubicBezTo>
                  <a:cubicBezTo>
                    <a:pt x="276705" y="399903"/>
                    <a:pt x="194695" y="447814"/>
                    <a:pt x="117352" y="432003"/>
                  </a:cubicBezTo>
                  <a:cubicBezTo>
                    <a:pt x="40009" y="416286"/>
                    <a:pt x="-19713" y="340372"/>
                    <a:pt x="6100" y="221500"/>
                  </a:cubicBezTo>
                  <a:close/>
                </a:path>
              </a:pathLst>
            </a:custGeom>
            <a:solidFill>
              <a:schemeClr val="accent5"/>
            </a:solidFill>
            <a:ln>
              <a:noFill/>
            </a:ln>
            <a:effectLst>
              <a:outerShdw blurRad="142875"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10" name="Google Shape;1110;p17"/>
            <p:cNvSpPr/>
            <p:nvPr/>
          </p:nvSpPr>
          <p:spPr>
            <a:xfrm>
              <a:off x="2508921" y="1537398"/>
              <a:ext cx="14528" cy="21780"/>
            </a:xfrm>
            <a:custGeom>
              <a:rect b="b" l="l" r="r" t="t"/>
              <a:pathLst>
                <a:path extrusionOk="0" h="21780" w="14528">
                  <a:moveTo>
                    <a:pt x="1371" y="10182"/>
                  </a:moveTo>
                  <a:cubicBezTo>
                    <a:pt x="4038" y="4276"/>
                    <a:pt x="9753" y="-1058"/>
                    <a:pt x="12611" y="180"/>
                  </a:cubicBezTo>
                  <a:cubicBezTo>
                    <a:pt x="15183" y="1323"/>
                    <a:pt x="15183" y="9039"/>
                    <a:pt x="12516" y="14849"/>
                  </a:cubicBezTo>
                  <a:cubicBezTo>
                    <a:pt x="9849" y="20754"/>
                    <a:pt x="5848" y="22659"/>
                    <a:pt x="2991" y="21421"/>
                  </a:cubicBezTo>
                  <a:cubicBezTo>
                    <a:pt x="133" y="20278"/>
                    <a:pt x="-1200" y="16087"/>
                    <a:pt x="1371" y="10182"/>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11" name="Google Shape;1111;p17"/>
            <p:cNvSpPr/>
            <p:nvPr/>
          </p:nvSpPr>
          <p:spPr>
            <a:xfrm>
              <a:off x="2565999" y="1481702"/>
              <a:ext cx="10578" cy="11824"/>
            </a:xfrm>
            <a:custGeom>
              <a:rect b="b" l="l" r="r" t="t"/>
              <a:pathLst>
                <a:path extrusionOk="0" h="11824" w="10578">
                  <a:moveTo>
                    <a:pt x="2015" y="4633"/>
                  </a:moveTo>
                  <a:cubicBezTo>
                    <a:pt x="4587" y="1584"/>
                    <a:pt x="8682" y="-797"/>
                    <a:pt x="10111" y="251"/>
                  </a:cubicBezTo>
                  <a:cubicBezTo>
                    <a:pt x="11349" y="1204"/>
                    <a:pt x="10016" y="5680"/>
                    <a:pt x="7444" y="8728"/>
                  </a:cubicBezTo>
                  <a:cubicBezTo>
                    <a:pt x="4873" y="11776"/>
                    <a:pt x="2301" y="12443"/>
                    <a:pt x="967" y="11300"/>
                  </a:cubicBezTo>
                  <a:cubicBezTo>
                    <a:pt x="-461" y="10252"/>
                    <a:pt x="-461" y="7680"/>
                    <a:pt x="2015" y="4633"/>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12" name="Google Shape;1112;p17"/>
            <p:cNvSpPr/>
            <p:nvPr/>
          </p:nvSpPr>
          <p:spPr>
            <a:xfrm>
              <a:off x="2589908" y="1493634"/>
              <a:ext cx="9538" cy="14190"/>
            </a:xfrm>
            <a:custGeom>
              <a:rect b="b" l="l" r="r" t="t"/>
              <a:pathLst>
                <a:path extrusionOk="0" h="14190" w="9538">
                  <a:moveTo>
                    <a:pt x="966" y="6607"/>
                  </a:moveTo>
                  <a:cubicBezTo>
                    <a:pt x="2681" y="2797"/>
                    <a:pt x="6395" y="-727"/>
                    <a:pt x="8301" y="130"/>
                  </a:cubicBezTo>
                  <a:cubicBezTo>
                    <a:pt x="9920" y="892"/>
                    <a:pt x="10015" y="5845"/>
                    <a:pt x="8205" y="9655"/>
                  </a:cubicBezTo>
                  <a:cubicBezTo>
                    <a:pt x="6491" y="13465"/>
                    <a:pt x="3919" y="14798"/>
                    <a:pt x="2014" y="13941"/>
                  </a:cubicBezTo>
                  <a:cubicBezTo>
                    <a:pt x="109" y="13179"/>
                    <a:pt x="-844" y="10417"/>
                    <a:pt x="966" y="6607"/>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13" name="Google Shape;1113;p17"/>
            <p:cNvSpPr/>
            <p:nvPr/>
          </p:nvSpPr>
          <p:spPr>
            <a:xfrm>
              <a:off x="2623069" y="1499467"/>
              <a:ext cx="9908" cy="16705"/>
            </a:xfrm>
            <a:custGeom>
              <a:rect b="b" l="l" r="r" t="t"/>
              <a:pathLst>
                <a:path extrusionOk="0" h="16705" w="9908">
                  <a:moveTo>
                    <a:pt x="95" y="9156"/>
                  </a:moveTo>
                  <a:cubicBezTo>
                    <a:pt x="666" y="4584"/>
                    <a:pt x="3619" y="-274"/>
                    <a:pt x="6191" y="12"/>
                  </a:cubicBezTo>
                  <a:cubicBezTo>
                    <a:pt x="8381" y="298"/>
                    <a:pt x="10382" y="5632"/>
                    <a:pt x="9810" y="10204"/>
                  </a:cubicBezTo>
                  <a:cubicBezTo>
                    <a:pt x="9239" y="14776"/>
                    <a:pt x="6762" y="16967"/>
                    <a:pt x="4190" y="16681"/>
                  </a:cubicBezTo>
                  <a:cubicBezTo>
                    <a:pt x="1619" y="16395"/>
                    <a:pt x="-477" y="13728"/>
                    <a:pt x="95" y="9156"/>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14" name="Google Shape;1114;p17"/>
            <p:cNvSpPr/>
            <p:nvPr/>
          </p:nvSpPr>
          <p:spPr>
            <a:xfrm>
              <a:off x="2659852" y="1498028"/>
              <a:ext cx="8990" cy="17237"/>
            </a:xfrm>
            <a:custGeom>
              <a:rect b="b" l="l" r="r" t="t"/>
              <a:pathLst>
                <a:path extrusionOk="0" h="17237" w="8990">
                  <a:moveTo>
                    <a:pt x="554" y="10976"/>
                  </a:moveTo>
                  <a:cubicBezTo>
                    <a:pt x="-589" y="6213"/>
                    <a:pt x="78" y="498"/>
                    <a:pt x="2173" y="22"/>
                  </a:cubicBezTo>
                  <a:cubicBezTo>
                    <a:pt x="3983" y="-359"/>
                    <a:pt x="7412" y="4308"/>
                    <a:pt x="8555" y="9071"/>
                  </a:cubicBezTo>
                  <a:cubicBezTo>
                    <a:pt x="9698" y="13833"/>
                    <a:pt x="8460" y="16691"/>
                    <a:pt x="6364" y="17167"/>
                  </a:cubicBezTo>
                  <a:cubicBezTo>
                    <a:pt x="4269" y="17643"/>
                    <a:pt x="1697" y="15738"/>
                    <a:pt x="554" y="10976"/>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15" name="Google Shape;1115;p17"/>
            <p:cNvSpPr/>
            <p:nvPr/>
          </p:nvSpPr>
          <p:spPr>
            <a:xfrm>
              <a:off x="2691137" y="1496189"/>
              <a:ext cx="7621" cy="11622"/>
            </a:xfrm>
            <a:custGeom>
              <a:rect b="b" l="l" r="r" t="t"/>
              <a:pathLst>
                <a:path extrusionOk="0" h="11622" w="7621">
                  <a:moveTo>
                    <a:pt x="2226" y="7766"/>
                  </a:moveTo>
                  <a:cubicBezTo>
                    <a:pt x="417" y="4623"/>
                    <a:pt x="-631" y="622"/>
                    <a:pt x="417" y="51"/>
                  </a:cubicBezTo>
                  <a:cubicBezTo>
                    <a:pt x="1274" y="-426"/>
                    <a:pt x="4322" y="2527"/>
                    <a:pt x="6132" y="5670"/>
                  </a:cubicBezTo>
                  <a:cubicBezTo>
                    <a:pt x="7941" y="8814"/>
                    <a:pt x="7941" y="10909"/>
                    <a:pt x="6989" y="11481"/>
                  </a:cubicBezTo>
                  <a:cubicBezTo>
                    <a:pt x="5941" y="12052"/>
                    <a:pt x="4036" y="10909"/>
                    <a:pt x="2226" y="7766"/>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16" name="Google Shape;1116;p17"/>
            <p:cNvSpPr/>
            <p:nvPr/>
          </p:nvSpPr>
          <p:spPr>
            <a:xfrm>
              <a:off x="2454052" y="1625062"/>
              <a:ext cx="18235" cy="27341"/>
            </a:xfrm>
            <a:custGeom>
              <a:rect b="b" l="l" r="r" t="t"/>
              <a:pathLst>
                <a:path extrusionOk="0" h="27341" w="18235">
                  <a:moveTo>
                    <a:pt x="1757" y="12720"/>
                  </a:moveTo>
                  <a:cubicBezTo>
                    <a:pt x="5091" y="5386"/>
                    <a:pt x="12235" y="-1377"/>
                    <a:pt x="15854" y="242"/>
                  </a:cubicBezTo>
                  <a:cubicBezTo>
                    <a:pt x="18997" y="1671"/>
                    <a:pt x="19093" y="11196"/>
                    <a:pt x="15759" y="18625"/>
                  </a:cubicBezTo>
                  <a:cubicBezTo>
                    <a:pt x="12425" y="25960"/>
                    <a:pt x="7472" y="28436"/>
                    <a:pt x="3852" y="26912"/>
                  </a:cubicBezTo>
                  <a:cubicBezTo>
                    <a:pt x="233" y="25293"/>
                    <a:pt x="-1577" y="20054"/>
                    <a:pt x="1757" y="1272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17" name="Google Shape;1117;p17"/>
            <p:cNvSpPr/>
            <p:nvPr/>
          </p:nvSpPr>
          <p:spPr>
            <a:xfrm>
              <a:off x="2437856" y="1736073"/>
              <a:ext cx="16659" cy="31177"/>
            </a:xfrm>
            <a:custGeom>
              <a:rect b="b" l="l" r="r" t="t"/>
              <a:pathLst>
                <a:path extrusionOk="0" h="31177" w="16659">
                  <a:moveTo>
                    <a:pt x="141" y="18866"/>
                  </a:moveTo>
                  <a:cubicBezTo>
                    <a:pt x="-716" y="10294"/>
                    <a:pt x="2427" y="292"/>
                    <a:pt x="6714" y="7"/>
                  </a:cubicBezTo>
                  <a:cubicBezTo>
                    <a:pt x="10428" y="-279"/>
                    <a:pt x="15667" y="8770"/>
                    <a:pt x="16525" y="17342"/>
                  </a:cubicBezTo>
                  <a:cubicBezTo>
                    <a:pt x="17382" y="25915"/>
                    <a:pt x="14048" y="30772"/>
                    <a:pt x="9762" y="31153"/>
                  </a:cubicBezTo>
                  <a:cubicBezTo>
                    <a:pt x="5475" y="31534"/>
                    <a:pt x="999" y="27438"/>
                    <a:pt x="141" y="18866"/>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18" name="Google Shape;1118;p17"/>
            <p:cNvSpPr/>
            <p:nvPr/>
          </p:nvSpPr>
          <p:spPr>
            <a:xfrm>
              <a:off x="2547212" y="1555660"/>
              <a:ext cx="15140" cy="21947"/>
            </a:xfrm>
            <a:custGeom>
              <a:rect b="b" l="l" r="r" t="t"/>
              <a:pathLst>
                <a:path extrusionOk="0" h="21947" w="15140">
                  <a:moveTo>
                    <a:pt x="1371" y="10113"/>
                  </a:moveTo>
                  <a:cubicBezTo>
                    <a:pt x="4038" y="4207"/>
                    <a:pt x="9944" y="-1127"/>
                    <a:pt x="12991" y="207"/>
                  </a:cubicBezTo>
                  <a:cubicBezTo>
                    <a:pt x="15658" y="1350"/>
                    <a:pt x="15944" y="9160"/>
                    <a:pt x="13277" y="15066"/>
                  </a:cubicBezTo>
                  <a:cubicBezTo>
                    <a:pt x="10610" y="20971"/>
                    <a:pt x="6515" y="22876"/>
                    <a:pt x="3371" y="21543"/>
                  </a:cubicBezTo>
                  <a:cubicBezTo>
                    <a:pt x="228" y="20304"/>
                    <a:pt x="-1296" y="16018"/>
                    <a:pt x="1371" y="10113"/>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19" name="Google Shape;1119;p17"/>
            <p:cNvSpPr/>
            <p:nvPr/>
          </p:nvSpPr>
          <p:spPr>
            <a:xfrm>
              <a:off x="2513882" y="1646082"/>
              <a:ext cx="18775" cy="27330"/>
            </a:xfrm>
            <a:custGeom>
              <a:rect b="b" l="l" r="r" t="t"/>
              <a:pathLst>
                <a:path extrusionOk="0" h="27330" w="18775">
                  <a:moveTo>
                    <a:pt x="1649" y="12559"/>
                  </a:moveTo>
                  <a:cubicBezTo>
                    <a:pt x="4983" y="5225"/>
                    <a:pt x="12317" y="-1443"/>
                    <a:pt x="16127" y="272"/>
                  </a:cubicBezTo>
                  <a:cubicBezTo>
                    <a:pt x="19461" y="1701"/>
                    <a:pt x="19747" y="11416"/>
                    <a:pt x="16413" y="18750"/>
                  </a:cubicBezTo>
                  <a:cubicBezTo>
                    <a:pt x="13079" y="26085"/>
                    <a:pt x="7936" y="28466"/>
                    <a:pt x="4126" y="26847"/>
                  </a:cubicBezTo>
                  <a:cubicBezTo>
                    <a:pt x="316" y="25227"/>
                    <a:pt x="-1589" y="19893"/>
                    <a:pt x="1649" y="1255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20" name="Google Shape;1120;p17"/>
            <p:cNvSpPr/>
            <p:nvPr/>
          </p:nvSpPr>
          <p:spPr>
            <a:xfrm>
              <a:off x="2496457" y="1751603"/>
              <a:ext cx="17468" cy="31341"/>
            </a:xfrm>
            <a:custGeom>
              <a:rect b="b" l="l" r="r" t="t"/>
              <a:pathLst>
                <a:path extrusionOk="0" h="31341" w="17468">
                  <a:moveTo>
                    <a:pt x="24" y="17910"/>
                  </a:moveTo>
                  <a:cubicBezTo>
                    <a:pt x="310" y="9242"/>
                    <a:pt x="4977" y="-188"/>
                    <a:pt x="9549" y="3"/>
                  </a:cubicBezTo>
                  <a:cubicBezTo>
                    <a:pt x="13549" y="193"/>
                    <a:pt x="17740" y="9814"/>
                    <a:pt x="17455" y="18481"/>
                  </a:cubicBezTo>
                  <a:cubicBezTo>
                    <a:pt x="17169" y="27149"/>
                    <a:pt x="12978" y="31435"/>
                    <a:pt x="8406" y="31340"/>
                  </a:cubicBezTo>
                  <a:cubicBezTo>
                    <a:pt x="3834" y="31150"/>
                    <a:pt x="-357" y="26578"/>
                    <a:pt x="24" y="1791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21" name="Google Shape;1121;p17"/>
            <p:cNvSpPr/>
            <p:nvPr/>
          </p:nvSpPr>
          <p:spPr>
            <a:xfrm>
              <a:off x="2606844" y="1569249"/>
              <a:ext cx="16278" cy="23103"/>
            </a:xfrm>
            <a:custGeom>
              <a:rect b="b" l="l" r="r" t="t"/>
              <a:pathLst>
                <a:path extrusionOk="0" h="23103" w="16278">
                  <a:moveTo>
                    <a:pt x="223" y="12145"/>
                  </a:moveTo>
                  <a:cubicBezTo>
                    <a:pt x="1270" y="5763"/>
                    <a:pt x="6319" y="-619"/>
                    <a:pt x="10509" y="48"/>
                  </a:cubicBezTo>
                  <a:cubicBezTo>
                    <a:pt x="14129" y="620"/>
                    <a:pt x="17177" y="8240"/>
                    <a:pt x="16034" y="14621"/>
                  </a:cubicBezTo>
                  <a:cubicBezTo>
                    <a:pt x="14986" y="21003"/>
                    <a:pt x="10795" y="23670"/>
                    <a:pt x="6604" y="23003"/>
                  </a:cubicBezTo>
                  <a:cubicBezTo>
                    <a:pt x="2509" y="22432"/>
                    <a:pt x="-920" y="18527"/>
                    <a:pt x="223" y="12145"/>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22" name="Google Shape;1122;p17"/>
            <p:cNvSpPr/>
            <p:nvPr/>
          </p:nvSpPr>
          <p:spPr>
            <a:xfrm>
              <a:off x="2588243" y="1662960"/>
              <a:ext cx="20236" cy="28861"/>
            </a:xfrm>
            <a:custGeom>
              <a:rect b="b" l="l" r="r" t="t"/>
              <a:pathLst>
                <a:path extrusionOk="0" h="28861" w="20236">
                  <a:moveTo>
                    <a:pt x="250" y="15207"/>
                  </a:moveTo>
                  <a:cubicBezTo>
                    <a:pt x="1584" y="7302"/>
                    <a:pt x="7870" y="-795"/>
                    <a:pt x="13014" y="63"/>
                  </a:cubicBezTo>
                  <a:cubicBezTo>
                    <a:pt x="17490" y="824"/>
                    <a:pt x="21301" y="10254"/>
                    <a:pt x="19967" y="18255"/>
                  </a:cubicBezTo>
                  <a:cubicBezTo>
                    <a:pt x="18634" y="26161"/>
                    <a:pt x="13395" y="29590"/>
                    <a:pt x="8251" y="28733"/>
                  </a:cubicBezTo>
                  <a:cubicBezTo>
                    <a:pt x="3108" y="27876"/>
                    <a:pt x="-1083" y="23113"/>
                    <a:pt x="250" y="15207"/>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23" name="Google Shape;1123;p17"/>
            <p:cNvSpPr/>
            <p:nvPr/>
          </p:nvSpPr>
          <p:spPr>
            <a:xfrm>
              <a:off x="2562312" y="1778261"/>
              <a:ext cx="24323" cy="34527"/>
            </a:xfrm>
            <a:custGeom>
              <a:rect b="b" l="l" r="r" t="t"/>
              <a:pathLst>
                <a:path extrusionOk="0" h="34527" w="24323">
                  <a:moveTo>
                    <a:pt x="463" y="17731"/>
                  </a:moveTo>
                  <a:cubicBezTo>
                    <a:pt x="2463" y="8301"/>
                    <a:pt x="10369" y="-1128"/>
                    <a:pt x="16465" y="110"/>
                  </a:cubicBezTo>
                  <a:cubicBezTo>
                    <a:pt x="21799" y="1253"/>
                    <a:pt x="25800" y="12778"/>
                    <a:pt x="23799" y="22208"/>
                  </a:cubicBezTo>
                  <a:cubicBezTo>
                    <a:pt x="21799" y="31638"/>
                    <a:pt x="15417" y="35543"/>
                    <a:pt x="9321" y="34305"/>
                  </a:cubicBezTo>
                  <a:cubicBezTo>
                    <a:pt x="3225" y="33162"/>
                    <a:pt x="-1537" y="27256"/>
                    <a:pt x="463" y="17731"/>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24" name="Google Shape;1124;p17"/>
            <p:cNvSpPr/>
            <p:nvPr/>
          </p:nvSpPr>
          <p:spPr>
            <a:xfrm>
              <a:off x="2664310" y="1572821"/>
              <a:ext cx="16005" cy="23242"/>
            </a:xfrm>
            <a:custGeom>
              <a:rect b="b" l="l" r="r" t="t"/>
              <a:pathLst>
                <a:path extrusionOk="0" h="23242" w="16005">
                  <a:moveTo>
                    <a:pt x="2" y="13621"/>
                  </a:moveTo>
                  <a:cubicBezTo>
                    <a:pt x="-94" y="7239"/>
                    <a:pt x="3812" y="0"/>
                    <a:pt x="8003" y="0"/>
                  </a:cubicBezTo>
                  <a:cubicBezTo>
                    <a:pt x="11622" y="0"/>
                    <a:pt x="16004" y="7048"/>
                    <a:pt x="16004" y="13430"/>
                  </a:cubicBezTo>
                  <a:cubicBezTo>
                    <a:pt x="16099" y="19812"/>
                    <a:pt x="12384" y="23241"/>
                    <a:pt x="8193" y="23241"/>
                  </a:cubicBezTo>
                  <a:cubicBezTo>
                    <a:pt x="4002" y="23336"/>
                    <a:pt x="97" y="20002"/>
                    <a:pt x="2" y="13621"/>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25" name="Google Shape;1125;p17"/>
            <p:cNvSpPr/>
            <p:nvPr/>
          </p:nvSpPr>
          <p:spPr>
            <a:xfrm>
              <a:off x="2659929" y="1667404"/>
              <a:ext cx="20005" cy="29051"/>
            </a:xfrm>
            <a:custGeom>
              <a:rect b="b" l="l" r="r" t="t"/>
              <a:pathLst>
                <a:path extrusionOk="0" h="29051" w="20005">
                  <a:moveTo>
                    <a:pt x="1" y="16954"/>
                  </a:moveTo>
                  <a:cubicBezTo>
                    <a:pt x="-94" y="8954"/>
                    <a:pt x="4764" y="0"/>
                    <a:pt x="10003" y="0"/>
                  </a:cubicBezTo>
                  <a:cubicBezTo>
                    <a:pt x="14575" y="0"/>
                    <a:pt x="19909" y="8763"/>
                    <a:pt x="20004" y="16764"/>
                  </a:cubicBezTo>
                  <a:cubicBezTo>
                    <a:pt x="20099" y="24765"/>
                    <a:pt x="15527" y="28956"/>
                    <a:pt x="10289" y="29051"/>
                  </a:cubicBezTo>
                  <a:cubicBezTo>
                    <a:pt x="5050" y="29051"/>
                    <a:pt x="97" y="24955"/>
                    <a:pt x="1" y="16954"/>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26" name="Google Shape;1126;p17"/>
            <p:cNvSpPr/>
            <p:nvPr/>
          </p:nvSpPr>
          <p:spPr>
            <a:xfrm>
              <a:off x="2632899" y="1787103"/>
              <a:ext cx="19756" cy="29863"/>
            </a:xfrm>
            <a:custGeom>
              <a:rect b="b" l="l" r="r" t="t"/>
              <a:pathLst>
                <a:path extrusionOk="0" h="29863" w="19756">
                  <a:moveTo>
                    <a:pt x="1504" y="14223"/>
                  </a:moveTo>
                  <a:cubicBezTo>
                    <a:pt x="4648" y="6127"/>
                    <a:pt x="12268" y="-1398"/>
                    <a:pt x="16459" y="221"/>
                  </a:cubicBezTo>
                  <a:cubicBezTo>
                    <a:pt x="20173" y="1650"/>
                    <a:pt x="20935" y="12032"/>
                    <a:pt x="17792" y="20129"/>
                  </a:cubicBezTo>
                  <a:cubicBezTo>
                    <a:pt x="14649" y="28225"/>
                    <a:pt x="9220" y="30987"/>
                    <a:pt x="4934" y="29463"/>
                  </a:cubicBezTo>
                  <a:cubicBezTo>
                    <a:pt x="647" y="27939"/>
                    <a:pt x="-1734" y="22319"/>
                    <a:pt x="1504" y="14223"/>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27" name="Google Shape;1127;p17"/>
            <p:cNvSpPr/>
            <p:nvPr/>
          </p:nvSpPr>
          <p:spPr>
            <a:xfrm>
              <a:off x="2716866" y="1572891"/>
              <a:ext cx="12530" cy="22865"/>
            </a:xfrm>
            <a:custGeom>
              <a:rect b="b" l="l" r="r" t="t"/>
              <a:pathLst>
                <a:path extrusionOk="0" h="22865" w="12530">
                  <a:moveTo>
                    <a:pt x="500" y="14408"/>
                  </a:moveTo>
                  <a:cubicBezTo>
                    <a:pt x="-833" y="8122"/>
                    <a:pt x="595" y="502"/>
                    <a:pt x="3644" y="25"/>
                  </a:cubicBezTo>
                  <a:cubicBezTo>
                    <a:pt x="6311" y="-451"/>
                    <a:pt x="10787" y="5836"/>
                    <a:pt x="12121" y="12122"/>
                  </a:cubicBezTo>
                  <a:cubicBezTo>
                    <a:pt x="13454" y="18409"/>
                    <a:pt x="11359" y="22219"/>
                    <a:pt x="8311" y="22790"/>
                  </a:cubicBezTo>
                  <a:cubicBezTo>
                    <a:pt x="5263" y="23362"/>
                    <a:pt x="1738" y="20695"/>
                    <a:pt x="500" y="14408"/>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28" name="Google Shape;1128;p17"/>
            <p:cNvSpPr/>
            <p:nvPr/>
          </p:nvSpPr>
          <p:spPr>
            <a:xfrm>
              <a:off x="2725826" y="1663022"/>
              <a:ext cx="14894" cy="29051"/>
            </a:xfrm>
            <a:custGeom>
              <a:rect b="b" l="l" r="r" t="t"/>
              <a:pathLst>
                <a:path extrusionOk="0" h="29051" w="14894">
                  <a:moveTo>
                    <a:pt x="18" y="17146"/>
                  </a:moveTo>
                  <a:cubicBezTo>
                    <a:pt x="-268" y="9145"/>
                    <a:pt x="2970" y="96"/>
                    <a:pt x="6876" y="1"/>
                  </a:cubicBezTo>
                  <a:cubicBezTo>
                    <a:pt x="10304" y="-95"/>
                    <a:pt x="14495" y="8573"/>
                    <a:pt x="14877" y="16574"/>
                  </a:cubicBezTo>
                  <a:cubicBezTo>
                    <a:pt x="15162" y="24575"/>
                    <a:pt x="11924" y="28862"/>
                    <a:pt x="8019" y="29052"/>
                  </a:cubicBezTo>
                  <a:cubicBezTo>
                    <a:pt x="4209" y="29052"/>
                    <a:pt x="399" y="25147"/>
                    <a:pt x="18" y="17146"/>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29" name="Google Shape;1129;p17"/>
            <p:cNvSpPr/>
            <p:nvPr/>
          </p:nvSpPr>
          <p:spPr>
            <a:xfrm>
              <a:off x="2688249" y="1795530"/>
              <a:ext cx="20995" cy="28227"/>
            </a:xfrm>
            <a:custGeom>
              <a:rect b="b" l="l" r="r" t="t"/>
              <a:pathLst>
                <a:path extrusionOk="0" h="28227" w="20995">
                  <a:moveTo>
                    <a:pt x="2828" y="12369"/>
                  </a:moveTo>
                  <a:cubicBezTo>
                    <a:pt x="7209" y="4844"/>
                    <a:pt x="15592" y="-1633"/>
                    <a:pt x="19211" y="367"/>
                  </a:cubicBezTo>
                  <a:cubicBezTo>
                    <a:pt x="22354" y="2177"/>
                    <a:pt x="21211" y="12369"/>
                    <a:pt x="16830" y="19894"/>
                  </a:cubicBezTo>
                  <a:cubicBezTo>
                    <a:pt x="12448" y="27418"/>
                    <a:pt x="6924" y="29514"/>
                    <a:pt x="3304" y="27513"/>
                  </a:cubicBezTo>
                  <a:cubicBezTo>
                    <a:pt x="-410" y="25704"/>
                    <a:pt x="-1554" y="19894"/>
                    <a:pt x="2828" y="1236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130" name="Google Shape;1130;p17"/>
          <p:cNvGrpSpPr/>
          <p:nvPr/>
        </p:nvGrpSpPr>
        <p:grpSpPr>
          <a:xfrm>
            <a:off x="11037218" y="5148334"/>
            <a:ext cx="640516" cy="829729"/>
            <a:chOff x="2263638" y="1957681"/>
            <a:chExt cx="291767" cy="377957"/>
          </a:xfrm>
        </p:grpSpPr>
        <p:sp>
          <p:nvSpPr>
            <p:cNvPr id="1131" name="Google Shape;1131;p17"/>
            <p:cNvSpPr/>
            <p:nvPr/>
          </p:nvSpPr>
          <p:spPr>
            <a:xfrm>
              <a:off x="2263877" y="1957681"/>
              <a:ext cx="291528" cy="377957"/>
            </a:xfrm>
            <a:custGeom>
              <a:rect b="b" l="l" r="r" t="t"/>
              <a:pathLst>
                <a:path extrusionOk="0" h="377957" w="291528">
                  <a:moveTo>
                    <a:pt x="1886" y="236756"/>
                  </a:moveTo>
                  <a:cubicBezTo>
                    <a:pt x="-11163" y="132743"/>
                    <a:pt x="45129" y="8537"/>
                    <a:pt x="120377" y="345"/>
                  </a:cubicBezTo>
                  <a:cubicBezTo>
                    <a:pt x="186290" y="-6798"/>
                    <a:pt x="276587" y="98072"/>
                    <a:pt x="289732" y="202085"/>
                  </a:cubicBezTo>
                  <a:cubicBezTo>
                    <a:pt x="302781" y="306098"/>
                    <a:pt x="242964" y="368011"/>
                    <a:pt x="167812" y="376869"/>
                  </a:cubicBezTo>
                  <a:cubicBezTo>
                    <a:pt x="92659" y="385727"/>
                    <a:pt x="15031" y="340674"/>
                    <a:pt x="1886" y="236756"/>
                  </a:cubicBezTo>
                  <a:close/>
                </a:path>
              </a:pathLst>
            </a:custGeom>
            <a:solidFill>
              <a:schemeClr val="accent4"/>
            </a:solidFill>
            <a:ln>
              <a:noFill/>
            </a:ln>
            <a:effectLst>
              <a:outerShdw blurRad="142875"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32" name="Google Shape;1132;p17"/>
            <p:cNvSpPr/>
            <p:nvPr/>
          </p:nvSpPr>
          <p:spPr>
            <a:xfrm>
              <a:off x="2307387" y="1958598"/>
              <a:ext cx="142684" cy="56702"/>
            </a:xfrm>
            <a:custGeom>
              <a:rect b="b" l="l" r="r" t="t"/>
              <a:pathLst>
                <a:path extrusionOk="0" h="56702" w="142684">
                  <a:moveTo>
                    <a:pt x="93250" y="0"/>
                  </a:moveTo>
                  <a:cubicBezTo>
                    <a:pt x="92012" y="1429"/>
                    <a:pt x="91535" y="3238"/>
                    <a:pt x="92392" y="5144"/>
                  </a:cubicBezTo>
                  <a:cubicBezTo>
                    <a:pt x="92583" y="5620"/>
                    <a:pt x="92964" y="6572"/>
                    <a:pt x="93536" y="7906"/>
                  </a:cubicBezTo>
                  <a:cubicBezTo>
                    <a:pt x="94488" y="10096"/>
                    <a:pt x="95440" y="12478"/>
                    <a:pt x="96393" y="15050"/>
                  </a:cubicBezTo>
                  <a:cubicBezTo>
                    <a:pt x="96964" y="16574"/>
                    <a:pt x="97441" y="18097"/>
                    <a:pt x="97917" y="19621"/>
                  </a:cubicBezTo>
                  <a:cubicBezTo>
                    <a:pt x="98298" y="20765"/>
                    <a:pt x="98584" y="22098"/>
                    <a:pt x="98965" y="23432"/>
                  </a:cubicBezTo>
                  <a:cubicBezTo>
                    <a:pt x="98107" y="22955"/>
                    <a:pt x="97155" y="22574"/>
                    <a:pt x="96393" y="22003"/>
                  </a:cubicBezTo>
                  <a:cubicBezTo>
                    <a:pt x="95440" y="21431"/>
                    <a:pt x="94679" y="20955"/>
                    <a:pt x="93726" y="20383"/>
                  </a:cubicBezTo>
                  <a:cubicBezTo>
                    <a:pt x="92297" y="19431"/>
                    <a:pt x="90678" y="18479"/>
                    <a:pt x="89154" y="17336"/>
                  </a:cubicBezTo>
                  <a:cubicBezTo>
                    <a:pt x="85344" y="14669"/>
                    <a:pt x="81629" y="11811"/>
                    <a:pt x="78105" y="8954"/>
                  </a:cubicBezTo>
                  <a:cubicBezTo>
                    <a:pt x="76867" y="7906"/>
                    <a:pt x="73723" y="5334"/>
                    <a:pt x="73533" y="5144"/>
                  </a:cubicBezTo>
                  <a:cubicBezTo>
                    <a:pt x="69628" y="1715"/>
                    <a:pt x="62008" y="2953"/>
                    <a:pt x="59722" y="7334"/>
                  </a:cubicBezTo>
                  <a:cubicBezTo>
                    <a:pt x="59627" y="7620"/>
                    <a:pt x="57531" y="11335"/>
                    <a:pt x="56674" y="12763"/>
                  </a:cubicBezTo>
                  <a:cubicBezTo>
                    <a:pt x="54197" y="16954"/>
                    <a:pt x="51435" y="21146"/>
                    <a:pt x="48578" y="25051"/>
                  </a:cubicBezTo>
                  <a:cubicBezTo>
                    <a:pt x="47815" y="26099"/>
                    <a:pt x="46958" y="27146"/>
                    <a:pt x="46196" y="28194"/>
                  </a:cubicBezTo>
                  <a:cubicBezTo>
                    <a:pt x="45053" y="29623"/>
                    <a:pt x="43910" y="31051"/>
                    <a:pt x="42672" y="32575"/>
                  </a:cubicBezTo>
                  <a:cubicBezTo>
                    <a:pt x="41529" y="33909"/>
                    <a:pt x="40291" y="35147"/>
                    <a:pt x="39053" y="36386"/>
                  </a:cubicBezTo>
                  <a:cubicBezTo>
                    <a:pt x="38862" y="35433"/>
                    <a:pt x="38481" y="34576"/>
                    <a:pt x="38386" y="33623"/>
                  </a:cubicBezTo>
                  <a:cubicBezTo>
                    <a:pt x="38290" y="32575"/>
                    <a:pt x="38195" y="31433"/>
                    <a:pt x="38195" y="30290"/>
                  </a:cubicBezTo>
                  <a:cubicBezTo>
                    <a:pt x="38100" y="27527"/>
                    <a:pt x="38290" y="24479"/>
                    <a:pt x="38576" y="21431"/>
                  </a:cubicBezTo>
                  <a:cubicBezTo>
                    <a:pt x="38767" y="19717"/>
                    <a:pt x="38957" y="18002"/>
                    <a:pt x="39243" y="16478"/>
                  </a:cubicBezTo>
                  <a:cubicBezTo>
                    <a:pt x="39338" y="15526"/>
                    <a:pt x="39433" y="14954"/>
                    <a:pt x="39433" y="14573"/>
                  </a:cubicBezTo>
                  <a:cubicBezTo>
                    <a:pt x="39433" y="14383"/>
                    <a:pt x="39243" y="14192"/>
                    <a:pt x="39243" y="14002"/>
                  </a:cubicBezTo>
                  <a:cubicBezTo>
                    <a:pt x="35814" y="16288"/>
                    <a:pt x="32480" y="18955"/>
                    <a:pt x="29146" y="21717"/>
                  </a:cubicBezTo>
                  <a:cubicBezTo>
                    <a:pt x="28956" y="21908"/>
                    <a:pt x="28670" y="22098"/>
                    <a:pt x="28480" y="22288"/>
                  </a:cubicBezTo>
                  <a:cubicBezTo>
                    <a:pt x="25241" y="25051"/>
                    <a:pt x="22193" y="28004"/>
                    <a:pt x="19145" y="31147"/>
                  </a:cubicBezTo>
                  <a:cubicBezTo>
                    <a:pt x="18859" y="31433"/>
                    <a:pt x="18574" y="31718"/>
                    <a:pt x="18288" y="32004"/>
                  </a:cubicBezTo>
                  <a:cubicBezTo>
                    <a:pt x="11811" y="38767"/>
                    <a:pt x="5715" y="46482"/>
                    <a:pt x="95" y="54959"/>
                  </a:cubicBezTo>
                  <a:cubicBezTo>
                    <a:pt x="95" y="54959"/>
                    <a:pt x="0" y="55054"/>
                    <a:pt x="0" y="55054"/>
                  </a:cubicBezTo>
                  <a:lnTo>
                    <a:pt x="762" y="55531"/>
                  </a:lnTo>
                  <a:cubicBezTo>
                    <a:pt x="1048" y="55245"/>
                    <a:pt x="4953" y="52102"/>
                    <a:pt x="6477" y="50863"/>
                  </a:cubicBezTo>
                  <a:cubicBezTo>
                    <a:pt x="10668" y="47244"/>
                    <a:pt x="14859" y="43434"/>
                    <a:pt x="18764" y="39529"/>
                  </a:cubicBezTo>
                  <a:cubicBezTo>
                    <a:pt x="19431" y="38862"/>
                    <a:pt x="20098" y="38195"/>
                    <a:pt x="20669" y="37529"/>
                  </a:cubicBezTo>
                  <a:cubicBezTo>
                    <a:pt x="21241" y="36957"/>
                    <a:pt x="21812" y="36386"/>
                    <a:pt x="22384" y="35719"/>
                  </a:cubicBezTo>
                  <a:cubicBezTo>
                    <a:pt x="22860" y="40005"/>
                    <a:pt x="23813" y="44291"/>
                    <a:pt x="25146" y="48196"/>
                  </a:cubicBezTo>
                  <a:cubicBezTo>
                    <a:pt x="25908" y="50387"/>
                    <a:pt x="26670" y="52007"/>
                    <a:pt x="27146" y="53054"/>
                  </a:cubicBezTo>
                  <a:cubicBezTo>
                    <a:pt x="29242" y="57245"/>
                    <a:pt x="36862" y="58007"/>
                    <a:pt x="40957" y="54388"/>
                  </a:cubicBezTo>
                  <a:cubicBezTo>
                    <a:pt x="41243" y="54102"/>
                    <a:pt x="44482" y="50959"/>
                    <a:pt x="45720" y="49721"/>
                  </a:cubicBezTo>
                  <a:cubicBezTo>
                    <a:pt x="49339" y="46196"/>
                    <a:pt x="52864" y="42386"/>
                    <a:pt x="56197" y="38576"/>
                  </a:cubicBezTo>
                  <a:cubicBezTo>
                    <a:pt x="57626" y="36957"/>
                    <a:pt x="58864" y="35338"/>
                    <a:pt x="60103" y="33719"/>
                  </a:cubicBezTo>
                  <a:cubicBezTo>
                    <a:pt x="60960" y="32575"/>
                    <a:pt x="61913" y="31433"/>
                    <a:pt x="62770" y="30194"/>
                  </a:cubicBezTo>
                  <a:cubicBezTo>
                    <a:pt x="65246" y="26861"/>
                    <a:pt x="67342" y="23432"/>
                    <a:pt x="69532" y="19907"/>
                  </a:cubicBezTo>
                  <a:cubicBezTo>
                    <a:pt x="72295" y="22098"/>
                    <a:pt x="75057" y="24289"/>
                    <a:pt x="77914" y="26289"/>
                  </a:cubicBezTo>
                  <a:cubicBezTo>
                    <a:pt x="79629" y="27432"/>
                    <a:pt x="81248" y="28575"/>
                    <a:pt x="82867" y="29623"/>
                  </a:cubicBezTo>
                  <a:cubicBezTo>
                    <a:pt x="83820" y="30290"/>
                    <a:pt x="84963" y="30956"/>
                    <a:pt x="86011" y="31528"/>
                  </a:cubicBezTo>
                  <a:cubicBezTo>
                    <a:pt x="90583" y="34290"/>
                    <a:pt x="95345" y="36862"/>
                    <a:pt x="100108" y="39243"/>
                  </a:cubicBezTo>
                  <a:cubicBezTo>
                    <a:pt x="101822" y="40100"/>
                    <a:pt x="103441" y="40862"/>
                    <a:pt x="104775" y="41529"/>
                  </a:cubicBezTo>
                  <a:cubicBezTo>
                    <a:pt x="105632" y="41910"/>
                    <a:pt x="106299" y="42291"/>
                    <a:pt x="106585" y="42386"/>
                  </a:cubicBezTo>
                  <a:cubicBezTo>
                    <a:pt x="112490" y="44958"/>
                    <a:pt x="120205" y="40862"/>
                    <a:pt x="119063" y="35719"/>
                  </a:cubicBezTo>
                  <a:cubicBezTo>
                    <a:pt x="118967" y="35433"/>
                    <a:pt x="118205" y="32099"/>
                    <a:pt x="117920" y="30861"/>
                  </a:cubicBezTo>
                  <a:cubicBezTo>
                    <a:pt x="117062" y="27242"/>
                    <a:pt x="116014" y="23717"/>
                    <a:pt x="115062" y="20383"/>
                  </a:cubicBezTo>
                  <a:cubicBezTo>
                    <a:pt x="114586" y="18764"/>
                    <a:pt x="114205" y="17336"/>
                    <a:pt x="113729" y="15907"/>
                  </a:cubicBezTo>
                  <a:cubicBezTo>
                    <a:pt x="113538" y="15430"/>
                    <a:pt x="113347" y="14954"/>
                    <a:pt x="113252" y="14478"/>
                  </a:cubicBezTo>
                  <a:cubicBezTo>
                    <a:pt x="113538" y="14573"/>
                    <a:pt x="113729" y="14669"/>
                    <a:pt x="114014" y="14764"/>
                  </a:cubicBezTo>
                  <a:cubicBezTo>
                    <a:pt x="116396" y="15621"/>
                    <a:pt x="118681" y="16288"/>
                    <a:pt x="120967" y="17050"/>
                  </a:cubicBezTo>
                  <a:cubicBezTo>
                    <a:pt x="122491" y="17526"/>
                    <a:pt x="123920" y="17907"/>
                    <a:pt x="125254" y="18288"/>
                  </a:cubicBezTo>
                  <a:cubicBezTo>
                    <a:pt x="131159" y="19907"/>
                    <a:pt x="137065" y="21050"/>
                    <a:pt x="142684" y="21908"/>
                  </a:cubicBezTo>
                  <a:cubicBezTo>
                    <a:pt x="126111" y="10096"/>
                    <a:pt x="109252" y="2381"/>
                    <a:pt x="93250" y="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33" name="Google Shape;1133;p17"/>
            <p:cNvSpPr/>
            <p:nvPr/>
          </p:nvSpPr>
          <p:spPr>
            <a:xfrm>
              <a:off x="2273383" y="2003242"/>
              <a:ext cx="239077" cy="117377"/>
            </a:xfrm>
            <a:custGeom>
              <a:rect b="b" l="l" r="r" t="t"/>
              <a:pathLst>
                <a:path extrusionOk="0" h="117377" w="239077">
                  <a:moveTo>
                    <a:pt x="176784" y="28"/>
                  </a:moveTo>
                  <a:cubicBezTo>
                    <a:pt x="172021" y="-353"/>
                    <a:pt x="167069" y="3172"/>
                    <a:pt x="168307" y="7648"/>
                  </a:cubicBezTo>
                  <a:cubicBezTo>
                    <a:pt x="168402" y="8029"/>
                    <a:pt x="168593" y="8696"/>
                    <a:pt x="168783" y="9744"/>
                  </a:cubicBezTo>
                  <a:cubicBezTo>
                    <a:pt x="169259" y="11553"/>
                    <a:pt x="169831" y="13554"/>
                    <a:pt x="170307" y="15840"/>
                  </a:cubicBezTo>
                  <a:cubicBezTo>
                    <a:pt x="172117" y="24126"/>
                    <a:pt x="173546" y="32985"/>
                    <a:pt x="174307" y="41652"/>
                  </a:cubicBezTo>
                  <a:cubicBezTo>
                    <a:pt x="174403" y="43272"/>
                    <a:pt x="174498" y="44891"/>
                    <a:pt x="174593" y="46605"/>
                  </a:cubicBezTo>
                  <a:cubicBezTo>
                    <a:pt x="174974" y="52701"/>
                    <a:pt x="175070" y="59178"/>
                    <a:pt x="174974" y="65941"/>
                  </a:cubicBezTo>
                  <a:cubicBezTo>
                    <a:pt x="174974" y="67275"/>
                    <a:pt x="174974" y="68418"/>
                    <a:pt x="174879" y="69751"/>
                  </a:cubicBezTo>
                  <a:cubicBezTo>
                    <a:pt x="166878" y="65655"/>
                    <a:pt x="158972" y="61464"/>
                    <a:pt x="151447" y="57273"/>
                  </a:cubicBezTo>
                  <a:cubicBezTo>
                    <a:pt x="148114" y="55368"/>
                    <a:pt x="144875" y="53559"/>
                    <a:pt x="141827" y="51749"/>
                  </a:cubicBezTo>
                  <a:cubicBezTo>
                    <a:pt x="140398" y="50892"/>
                    <a:pt x="139065" y="50034"/>
                    <a:pt x="137827" y="49272"/>
                  </a:cubicBezTo>
                  <a:cubicBezTo>
                    <a:pt x="128873" y="43653"/>
                    <a:pt x="120682" y="37747"/>
                    <a:pt x="113252" y="31842"/>
                  </a:cubicBezTo>
                  <a:cubicBezTo>
                    <a:pt x="110680" y="29746"/>
                    <a:pt x="108395" y="27841"/>
                    <a:pt x="106394" y="26127"/>
                  </a:cubicBezTo>
                  <a:cubicBezTo>
                    <a:pt x="105251" y="25079"/>
                    <a:pt x="104394" y="24507"/>
                    <a:pt x="104013" y="24126"/>
                  </a:cubicBezTo>
                  <a:cubicBezTo>
                    <a:pt x="100203" y="20602"/>
                    <a:pt x="92773" y="22031"/>
                    <a:pt x="91059" y="26698"/>
                  </a:cubicBezTo>
                  <a:cubicBezTo>
                    <a:pt x="90964" y="26793"/>
                    <a:pt x="90202" y="28984"/>
                    <a:pt x="89821" y="29842"/>
                  </a:cubicBezTo>
                  <a:cubicBezTo>
                    <a:pt x="88773" y="32413"/>
                    <a:pt x="87439" y="35366"/>
                    <a:pt x="86106" y="38509"/>
                  </a:cubicBezTo>
                  <a:cubicBezTo>
                    <a:pt x="82105" y="47558"/>
                    <a:pt x="77724" y="56893"/>
                    <a:pt x="72962" y="65941"/>
                  </a:cubicBezTo>
                  <a:cubicBezTo>
                    <a:pt x="72295" y="67180"/>
                    <a:pt x="71628" y="68513"/>
                    <a:pt x="70866" y="69751"/>
                  </a:cubicBezTo>
                  <a:cubicBezTo>
                    <a:pt x="69532" y="72228"/>
                    <a:pt x="68104" y="74800"/>
                    <a:pt x="66580" y="77371"/>
                  </a:cubicBezTo>
                  <a:cubicBezTo>
                    <a:pt x="62770" y="84039"/>
                    <a:pt x="58674" y="90801"/>
                    <a:pt x="54578" y="97374"/>
                  </a:cubicBezTo>
                  <a:cubicBezTo>
                    <a:pt x="53340" y="94897"/>
                    <a:pt x="52006" y="92611"/>
                    <a:pt x="50768" y="89944"/>
                  </a:cubicBezTo>
                  <a:cubicBezTo>
                    <a:pt x="48101" y="84325"/>
                    <a:pt x="45815" y="78800"/>
                    <a:pt x="43910" y="73276"/>
                  </a:cubicBezTo>
                  <a:cubicBezTo>
                    <a:pt x="43339" y="71561"/>
                    <a:pt x="42767" y="69751"/>
                    <a:pt x="42101" y="67942"/>
                  </a:cubicBezTo>
                  <a:cubicBezTo>
                    <a:pt x="39624" y="60322"/>
                    <a:pt x="37529" y="52035"/>
                    <a:pt x="35814" y="43653"/>
                  </a:cubicBezTo>
                  <a:cubicBezTo>
                    <a:pt x="35243" y="40700"/>
                    <a:pt x="34671" y="37938"/>
                    <a:pt x="34195" y="35461"/>
                  </a:cubicBezTo>
                  <a:cubicBezTo>
                    <a:pt x="34004" y="34604"/>
                    <a:pt x="33719" y="32604"/>
                    <a:pt x="33623" y="32509"/>
                  </a:cubicBezTo>
                  <a:cubicBezTo>
                    <a:pt x="32956" y="28032"/>
                    <a:pt x="27146" y="26698"/>
                    <a:pt x="22955" y="28318"/>
                  </a:cubicBezTo>
                  <a:cubicBezTo>
                    <a:pt x="18764" y="36223"/>
                    <a:pt x="15240" y="44796"/>
                    <a:pt x="11811" y="53463"/>
                  </a:cubicBezTo>
                  <a:cubicBezTo>
                    <a:pt x="10954" y="55654"/>
                    <a:pt x="10001" y="57845"/>
                    <a:pt x="9144" y="60036"/>
                  </a:cubicBezTo>
                  <a:cubicBezTo>
                    <a:pt x="5715" y="69656"/>
                    <a:pt x="2572" y="79562"/>
                    <a:pt x="0" y="89659"/>
                  </a:cubicBezTo>
                  <a:cubicBezTo>
                    <a:pt x="762" y="88992"/>
                    <a:pt x="1048" y="88801"/>
                    <a:pt x="1905" y="88039"/>
                  </a:cubicBezTo>
                  <a:cubicBezTo>
                    <a:pt x="6382" y="83848"/>
                    <a:pt x="10859" y="78895"/>
                    <a:pt x="14764" y="73085"/>
                  </a:cubicBezTo>
                  <a:cubicBezTo>
                    <a:pt x="15430" y="72132"/>
                    <a:pt x="16002" y="71275"/>
                    <a:pt x="16573" y="70227"/>
                  </a:cubicBezTo>
                  <a:cubicBezTo>
                    <a:pt x="18764" y="66703"/>
                    <a:pt x="21050" y="62607"/>
                    <a:pt x="23336" y="58226"/>
                  </a:cubicBezTo>
                  <a:cubicBezTo>
                    <a:pt x="23431" y="57940"/>
                    <a:pt x="23527" y="57655"/>
                    <a:pt x="23717" y="57464"/>
                  </a:cubicBezTo>
                  <a:cubicBezTo>
                    <a:pt x="24860" y="62131"/>
                    <a:pt x="25908" y="66989"/>
                    <a:pt x="27337" y="71371"/>
                  </a:cubicBezTo>
                  <a:cubicBezTo>
                    <a:pt x="27908" y="73276"/>
                    <a:pt x="28670" y="75180"/>
                    <a:pt x="29337" y="76990"/>
                  </a:cubicBezTo>
                  <a:cubicBezTo>
                    <a:pt x="31432" y="82801"/>
                    <a:pt x="33909" y="88611"/>
                    <a:pt x="36671" y="94516"/>
                  </a:cubicBezTo>
                  <a:cubicBezTo>
                    <a:pt x="39053" y="99564"/>
                    <a:pt x="41529" y="104327"/>
                    <a:pt x="43910" y="108709"/>
                  </a:cubicBezTo>
                  <a:cubicBezTo>
                    <a:pt x="44768" y="110232"/>
                    <a:pt x="47054" y="113947"/>
                    <a:pt x="47244" y="114233"/>
                  </a:cubicBezTo>
                  <a:cubicBezTo>
                    <a:pt x="49911" y="118519"/>
                    <a:pt x="57721" y="118424"/>
                    <a:pt x="60674" y="113947"/>
                  </a:cubicBezTo>
                  <a:cubicBezTo>
                    <a:pt x="60770" y="113852"/>
                    <a:pt x="65246" y="106708"/>
                    <a:pt x="66865" y="104136"/>
                  </a:cubicBezTo>
                  <a:cubicBezTo>
                    <a:pt x="71533" y="96707"/>
                    <a:pt x="76105" y="89182"/>
                    <a:pt x="80296" y="81753"/>
                  </a:cubicBezTo>
                  <a:cubicBezTo>
                    <a:pt x="81820" y="79086"/>
                    <a:pt x="83248" y="76514"/>
                    <a:pt x="84677" y="73942"/>
                  </a:cubicBezTo>
                  <a:cubicBezTo>
                    <a:pt x="85439" y="72609"/>
                    <a:pt x="86106" y="71180"/>
                    <a:pt x="86773" y="69942"/>
                  </a:cubicBezTo>
                  <a:cubicBezTo>
                    <a:pt x="91726" y="60702"/>
                    <a:pt x="96298" y="51177"/>
                    <a:pt x="100298" y="41843"/>
                  </a:cubicBezTo>
                  <a:cubicBezTo>
                    <a:pt x="100584" y="41176"/>
                    <a:pt x="100965" y="40414"/>
                    <a:pt x="101346" y="39557"/>
                  </a:cubicBezTo>
                  <a:cubicBezTo>
                    <a:pt x="101727" y="39843"/>
                    <a:pt x="101918" y="40128"/>
                    <a:pt x="102298" y="40414"/>
                  </a:cubicBezTo>
                  <a:cubicBezTo>
                    <a:pt x="110109" y="46605"/>
                    <a:pt x="118777" y="52797"/>
                    <a:pt x="128206" y="58702"/>
                  </a:cubicBezTo>
                  <a:cubicBezTo>
                    <a:pt x="129540" y="59559"/>
                    <a:pt x="130969" y="60417"/>
                    <a:pt x="132397" y="61369"/>
                  </a:cubicBezTo>
                  <a:cubicBezTo>
                    <a:pt x="135541" y="63274"/>
                    <a:pt x="138779" y="65179"/>
                    <a:pt x="142208" y="67180"/>
                  </a:cubicBezTo>
                  <a:cubicBezTo>
                    <a:pt x="150019" y="71561"/>
                    <a:pt x="158496" y="76038"/>
                    <a:pt x="166783" y="80229"/>
                  </a:cubicBezTo>
                  <a:cubicBezTo>
                    <a:pt x="169736" y="81753"/>
                    <a:pt x="177641" y="85658"/>
                    <a:pt x="177737" y="85753"/>
                  </a:cubicBezTo>
                  <a:cubicBezTo>
                    <a:pt x="182594" y="88134"/>
                    <a:pt x="189167" y="85182"/>
                    <a:pt x="189452" y="80610"/>
                  </a:cubicBezTo>
                  <a:cubicBezTo>
                    <a:pt x="189452" y="80419"/>
                    <a:pt x="189643" y="77562"/>
                    <a:pt x="189738" y="76419"/>
                  </a:cubicBezTo>
                  <a:cubicBezTo>
                    <a:pt x="189929" y="73085"/>
                    <a:pt x="189929" y="69370"/>
                    <a:pt x="190024" y="65560"/>
                  </a:cubicBezTo>
                  <a:cubicBezTo>
                    <a:pt x="190119" y="58702"/>
                    <a:pt x="190024" y="51939"/>
                    <a:pt x="189643" y="45558"/>
                  </a:cubicBezTo>
                  <a:cubicBezTo>
                    <a:pt x="189547" y="43748"/>
                    <a:pt x="189357" y="42034"/>
                    <a:pt x="189167" y="40414"/>
                  </a:cubicBezTo>
                  <a:cubicBezTo>
                    <a:pt x="188690" y="34413"/>
                    <a:pt x="187452" y="28508"/>
                    <a:pt x="186404" y="22602"/>
                  </a:cubicBezTo>
                  <a:cubicBezTo>
                    <a:pt x="188500" y="24031"/>
                    <a:pt x="190500" y="25555"/>
                    <a:pt x="192691" y="26984"/>
                  </a:cubicBezTo>
                  <a:cubicBezTo>
                    <a:pt x="196596" y="29460"/>
                    <a:pt x="200406" y="31651"/>
                    <a:pt x="204216" y="33556"/>
                  </a:cubicBezTo>
                  <a:cubicBezTo>
                    <a:pt x="205740" y="34318"/>
                    <a:pt x="207264" y="35176"/>
                    <a:pt x="208883" y="35938"/>
                  </a:cubicBezTo>
                  <a:cubicBezTo>
                    <a:pt x="216027" y="39367"/>
                    <a:pt x="223647" y="42224"/>
                    <a:pt x="231172" y="44701"/>
                  </a:cubicBezTo>
                  <a:cubicBezTo>
                    <a:pt x="233839" y="45558"/>
                    <a:pt x="236315" y="46320"/>
                    <a:pt x="238506" y="46891"/>
                  </a:cubicBezTo>
                  <a:cubicBezTo>
                    <a:pt x="238792" y="46986"/>
                    <a:pt x="238792" y="46986"/>
                    <a:pt x="239078" y="47082"/>
                  </a:cubicBezTo>
                  <a:cubicBezTo>
                    <a:pt x="235077" y="40700"/>
                    <a:pt x="230600" y="34985"/>
                    <a:pt x="226219" y="28984"/>
                  </a:cubicBezTo>
                  <a:cubicBezTo>
                    <a:pt x="223171" y="27746"/>
                    <a:pt x="220028" y="26793"/>
                    <a:pt x="217170" y="25460"/>
                  </a:cubicBezTo>
                  <a:cubicBezTo>
                    <a:pt x="215741" y="24793"/>
                    <a:pt x="214408" y="24126"/>
                    <a:pt x="212979" y="23364"/>
                  </a:cubicBezTo>
                  <a:cubicBezTo>
                    <a:pt x="209645" y="21650"/>
                    <a:pt x="206026" y="19555"/>
                    <a:pt x="202406" y="17364"/>
                  </a:cubicBezTo>
                  <a:cubicBezTo>
                    <a:pt x="197168" y="14125"/>
                    <a:pt x="192214" y="10506"/>
                    <a:pt x="187452" y="6886"/>
                  </a:cubicBezTo>
                  <a:cubicBezTo>
                    <a:pt x="185738" y="5648"/>
                    <a:pt x="184213" y="4410"/>
                    <a:pt x="182880" y="3362"/>
                  </a:cubicBezTo>
                  <a:cubicBezTo>
                    <a:pt x="182118" y="2695"/>
                    <a:pt x="181546" y="2219"/>
                    <a:pt x="181261" y="2028"/>
                  </a:cubicBezTo>
                  <a:cubicBezTo>
                    <a:pt x="179927" y="790"/>
                    <a:pt x="178403" y="219"/>
                    <a:pt x="176784" y="28"/>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34" name="Google Shape;1134;p17"/>
            <p:cNvSpPr/>
            <p:nvPr/>
          </p:nvSpPr>
          <p:spPr>
            <a:xfrm>
              <a:off x="2263638" y="2072955"/>
              <a:ext cx="285969" cy="145129"/>
            </a:xfrm>
            <a:custGeom>
              <a:rect b="b" l="l" r="r" t="t"/>
              <a:pathLst>
                <a:path extrusionOk="0" h="145129" w="285969">
                  <a:moveTo>
                    <a:pt x="232439" y="229"/>
                  </a:moveTo>
                  <a:cubicBezTo>
                    <a:pt x="229676" y="896"/>
                    <a:pt x="227295" y="2991"/>
                    <a:pt x="227105" y="6039"/>
                  </a:cubicBezTo>
                  <a:cubicBezTo>
                    <a:pt x="227105" y="6229"/>
                    <a:pt x="227105" y="8611"/>
                    <a:pt x="227009" y="9658"/>
                  </a:cubicBezTo>
                  <a:cubicBezTo>
                    <a:pt x="226819" y="12611"/>
                    <a:pt x="226533" y="16040"/>
                    <a:pt x="226248" y="19564"/>
                  </a:cubicBezTo>
                  <a:cubicBezTo>
                    <a:pt x="225390" y="29756"/>
                    <a:pt x="224247" y="40043"/>
                    <a:pt x="222628" y="49663"/>
                  </a:cubicBezTo>
                  <a:cubicBezTo>
                    <a:pt x="222152" y="52330"/>
                    <a:pt x="221771" y="54997"/>
                    <a:pt x="221199" y="57474"/>
                  </a:cubicBezTo>
                  <a:cubicBezTo>
                    <a:pt x="220151" y="62808"/>
                    <a:pt x="218818" y="68332"/>
                    <a:pt x="217294" y="73857"/>
                  </a:cubicBezTo>
                  <a:cubicBezTo>
                    <a:pt x="215294" y="81191"/>
                    <a:pt x="213008" y="88240"/>
                    <a:pt x="210722" y="94812"/>
                  </a:cubicBezTo>
                  <a:cubicBezTo>
                    <a:pt x="210531" y="95288"/>
                    <a:pt x="210531" y="95669"/>
                    <a:pt x="210341" y="96146"/>
                  </a:cubicBezTo>
                  <a:cubicBezTo>
                    <a:pt x="208341" y="95193"/>
                    <a:pt x="206245" y="94240"/>
                    <a:pt x="203959" y="93193"/>
                  </a:cubicBezTo>
                  <a:cubicBezTo>
                    <a:pt x="193672" y="88145"/>
                    <a:pt x="183385" y="82715"/>
                    <a:pt x="173669" y="77000"/>
                  </a:cubicBezTo>
                  <a:cubicBezTo>
                    <a:pt x="171765" y="75857"/>
                    <a:pt x="169859" y="74810"/>
                    <a:pt x="168050" y="73666"/>
                  </a:cubicBezTo>
                  <a:cubicBezTo>
                    <a:pt x="165097" y="71857"/>
                    <a:pt x="162049" y="69856"/>
                    <a:pt x="158906" y="67856"/>
                  </a:cubicBezTo>
                  <a:cubicBezTo>
                    <a:pt x="150048" y="62141"/>
                    <a:pt x="141094" y="55950"/>
                    <a:pt x="132617" y="49663"/>
                  </a:cubicBezTo>
                  <a:cubicBezTo>
                    <a:pt x="129664" y="47473"/>
                    <a:pt x="122997" y="42425"/>
                    <a:pt x="122425" y="41948"/>
                  </a:cubicBezTo>
                  <a:cubicBezTo>
                    <a:pt x="122044" y="41663"/>
                    <a:pt x="121758" y="41472"/>
                    <a:pt x="121663" y="41377"/>
                  </a:cubicBezTo>
                  <a:cubicBezTo>
                    <a:pt x="117853" y="38329"/>
                    <a:pt x="111662" y="39948"/>
                    <a:pt x="110233" y="44329"/>
                  </a:cubicBezTo>
                  <a:cubicBezTo>
                    <a:pt x="110138" y="44520"/>
                    <a:pt x="109376" y="46996"/>
                    <a:pt x="108995" y="48044"/>
                  </a:cubicBezTo>
                  <a:cubicBezTo>
                    <a:pt x="107947" y="50997"/>
                    <a:pt x="106709" y="54236"/>
                    <a:pt x="105280" y="57855"/>
                  </a:cubicBezTo>
                  <a:cubicBezTo>
                    <a:pt x="101280" y="68142"/>
                    <a:pt x="96612" y="78715"/>
                    <a:pt x="91469" y="88716"/>
                  </a:cubicBezTo>
                  <a:cubicBezTo>
                    <a:pt x="91088" y="89573"/>
                    <a:pt x="90611" y="90335"/>
                    <a:pt x="90231" y="91192"/>
                  </a:cubicBezTo>
                  <a:cubicBezTo>
                    <a:pt x="88326" y="94812"/>
                    <a:pt x="86230" y="98622"/>
                    <a:pt x="83944" y="102622"/>
                  </a:cubicBezTo>
                  <a:cubicBezTo>
                    <a:pt x="79467" y="110433"/>
                    <a:pt x="74609" y="118529"/>
                    <a:pt x="69657" y="126149"/>
                  </a:cubicBezTo>
                  <a:cubicBezTo>
                    <a:pt x="69180" y="126911"/>
                    <a:pt x="68704" y="127769"/>
                    <a:pt x="67942" y="128912"/>
                  </a:cubicBezTo>
                  <a:cubicBezTo>
                    <a:pt x="67656" y="128626"/>
                    <a:pt x="67466" y="128435"/>
                    <a:pt x="67180" y="128149"/>
                  </a:cubicBezTo>
                  <a:cubicBezTo>
                    <a:pt x="61846" y="123006"/>
                    <a:pt x="56322" y="117196"/>
                    <a:pt x="51178" y="111100"/>
                  </a:cubicBezTo>
                  <a:cubicBezTo>
                    <a:pt x="47844" y="107195"/>
                    <a:pt x="44796" y="103289"/>
                    <a:pt x="42034" y="99384"/>
                  </a:cubicBezTo>
                  <a:cubicBezTo>
                    <a:pt x="40034" y="96527"/>
                    <a:pt x="37938" y="93574"/>
                    <a:pt x="35938" y="90335"/>
                  </a:cubicBezTo>
                  <a:cubicBezTo>
                    <a:pt x="30985" y="82429"/>
                    <a:pt x="26413" y="73857"/>
                    <a:pt x="22127" y="65285"/>
                  </a:cubicBezTo>
                  <a:cubicBezTo>
                    <a:pt x="20603" y="62237"/>
                    <a:pt x="19365" y="59474"/>
                    <a:pt x="18222" y="56998"/>
                  </a:cubicBezTo>
                  <a:cubicBezTo>
                    <a:pt x="17841" y="56140"/>
                    <a:pt x="16888" y="54045"/>
                    <a:pt x="16793" y="53854"/>
                  </a:cubicBezTo>
                  <a:cubicBezTo>
                    <a:pt x="14221" y="47758"/>
                    <a:pt x="3648" y="49473"/>
                    <a:pt x="3363" y="56045"/>
                  </a:cubicBezTo>
                  <a:cubicBezTo>
                    <a:pt x="3363" y="56426"/>
                    <a:pt x="3172" y="57188"/>
                    <a:pt x="3077" y="58331"/>
                  </a:cubicBezTo>
                  <a:cubicBezTo>
                    <a:pt x="2982" y="60236"/>
                    <a:pt x="2791" y="62427"/>
                    <a:pt x="2505" y="64808"/>
                  </a:cubicBezTo>
                  <a:cubicBezTo>
                    <a:pt x="1934" y="70619"/>
                    <a:pt x="1172" y="76333"/>
                    <a:pt x="219" y="81858"/>
                  </a:cubicBezTo>
                  <a:cubicBezTo>
                    <a:pt x="219" y="81953"/>
                    <a:pt x="219" y="81953"/>
                    <a:pt x="219" y="82048"/>
                  </a:cubicBezTo>
                  <a:cubicBezTo>
                    <a:pt x="219" y="82144"/>
                    <a:pt x="219" y="82239"/>
                    <a:pt x="124" y="82334"/>
                  </a:cubicBezTo>
                  <a:cubicBezTo>
                    <a:pt x="-257" y="95383"/>
                    <a:pt x="219" y="108433"/>
                    <a:pt x="1838" y="121196"/>
                  </a:cubicBezTo>
                  <a:cubicBezTo>
                    <a:pt x="3934" y="117005"/>
                    <a:pt x="6030" y="112338"/>
                    <a:pt x="7934" y="107290"/>
                  </a:cubicBezTo>
                  <a:cubicBezTo>
                    <a:pt x="9363" y="103385"/>
                    <a:pt x="10506" y="99479"/>
                    <a:pt x="11554" y="95574"/>
                  </a:cubicBezTo>
                  <a:cubicBezTo>
                    <a:pt x="12316" y="92526"/>
                    <a:pt x="13173" y="89288"/>
                    <a:pt x="13745" y="85858"/>
                  </a:cubicBezTo>
                  <a:cubicBezTo>
                    <a:pt x="14126" y="84049"/>
                    <a:pt x="14221" y="82048"/>
                    <a:pt x="14507" y="80144"/>
                  </a:cubicBezTo>
                  <a:cubicBezTo>
                    <a:pt x="17459" y="85668"/>
                    <a:pt x="20317" y="91192"/>
                    <a:pt x="23460" y="96336"/>
                  </a:cubicBezTo>
                  <a:cubicBezTo>
                    <a:pt x="25556" y="99765"/>
                    <a:pt x="27556" y="102908"/>
                    <a:pt x="29747" y="105956"/>
                  </a:cubicBezTo>
                  <a:cubicBezTo>
                    <a:pt x="32795" y="110147"/>
                    <a:pt x="36128" y="114338"/>
                    <a:pt x="39558" y="118434"/>
                  </a:cubicBezTo>
                  <a:cubicBezTo>
                    <a:pt x="44987" y="124911"/>
                    <a:pt x="50702" y="130912"/>
                    <a:pt x="56417" y="136341"/>
                  </a:cubicBezTo>
                  <a:cubicBezTo>
                    <a:pt x="58417" y="138246"/>
                    <a:pt x="60227" y="139961"/>
                    <a:pt x="61941" y="141485"/>
                  </a:cubicBezTo>
                  <a:cubicBezTo>
                    <a:pt x="62989" y="142342"/>
                    <a:pt x="63560" y="143104"/>
                    <a:pt x="64037" y="143485"/>
                  </a:cubicBezTo>
                  <a:cubicBezTo>
                    <a:pt x="67275" y="146247"/>
                    <a:pt x="72705" y="145390"/>
                    <a:pt x="75086" y="141961"/>
                  </a:cubicBezTo>
                  <a:cubicBezTo>
                    <a:pt x="75181" y="141865"/>
                    <a:pt x="80134" y="134531"/>
                    <a:pt x="81849" y="131769"/>
                  </a:cubicBezTo>
                  <a:cubicBezTo>
                    <a:pt x="86897" y="123958"/>
                    <a:pt x="91850" y="115767"/>
                    <a:pt x="96422" y="107766"/>
                  </a:cubicBezTo>
                  <a:cubicBezTo>
                    <a:pt x="98708" y="103670"/>
                    <a:pt x="100899" y="99765"/>
                    <a:pt x="102899" y="95955"/>
                  </a:cubicBezTo>
                  <a:cubicBezTo>
                    <a:pt x="103375" y="95098"/>
                    <a:pt x="103756" y="94240"/>
                    <a:pt x="104232" y="93383"/>
                  </a:cubicBezTo>
                  <a:cubicBezTo>
                    <a:pt x="109566" y="83001"/>
                    <a:pt x="114329" y="72142"/>
                    <a:pt x="118425" y="61474"/>
                  </a:cubicBezTo>
                  <a:cubicBezTo>
                    <a:pt x="119091" y="59665"/>
                    <a:pt x="119568" y="58236"/>
                    <a:pt x="120234" y="56617"/>
                  </a:cubicBezTo>
                  <a:cubicBezTo>
                    <a:pt x="121282" y="57379"/>
                    <a:pt x="122234" y="58141"/>
                    <a:pt x="123377" y="58998"/>
                  </a:cubicBezTo>
                  <a:cubicBezTo>
                    <a:pt x="132045" y="65475"/>
                    <a:pt x="141094" y="71857"/>
                    <a:pt x="150238" y="77762"/>
                  </a:cubicBezTo>
                  <a:cubicBezTo>
                    <a:pt x="153476" y="79858"/>
                    <a:pt x="156620" y="81763"/>
                    <a:pt x="159763" y="83668"/>
                  </a:cubicBezTo>
                  <a:cubicBezTo>
                    <a:pt x="161668" y="84811"/>
                    <a:pt x="163573" y="85954"/>
                    <a:pt x="165573" y="87097"/>
                  </a:cubicBezTo>
                  <a:cubicBezTo>
                    <a:pt x="175575" y="92907"/>
                    <a:pt x="186243" y="98527"/>
                    <a:pt x="196720" y="103765"/>
                  </a:cubicBezTo>
                  <a:cubicBezTo>
                    <a:pt x="200435" y="105575"/>
                    <a:pt x="203864" y="107195"/>
                    <a:pt x="206912" y="108623"/>
                  </a:cubicBezTo>
                  <a:cubicBezTo>
                    <a:pt x="207959" y="109099"/>
                    <a:pt x="210626" y="110338"/>
                    <a:pt x="210817" y="110338"/>
                  </a:cubicBezTo>
                  <a:cubicBezTo>
                    <a:pt x="214627" y="112052"/>
                    <a:pt x="219390" y="110338"/>
                    <a:pt x="220818" y="106813"/>
                  </a:cubicBezTo>
                  <a:cubicBezTo>
                    <a:pt x="221009" y="106337"/>
                    <a:pt x="221199" y="105575"/>
                    <a:pt x="221676" y="104432"/>
                  </a:cubicBezTo>
                  <a:cubicBezTo>
                    <a:pt x="222342" y="102527"/>
                    <a:pt x="223200" y="100432"/>
                    <a:pt x="224057" y="98050"/>
                  </a:cubicBezTo>
                  <a:cubicBezTo>
                    <a:pt x="226438" y="91288"/>
                    <a:pt x="228724" y="83954"/>
                    <a:pt x="230819" y="76333"/>
                  </a:cubicBezTo>
                  <a:cubicBezTo>
                    <a:pt x="232439" y="70523"/>
                    <a:pt x="233772" y="64808"/>
                    <a:pt x="234915" y="59188"/>
                  </a:cubicBezTo>
                  <a:cubicBezTo>
                    <a:pt x="235487" y="56521"/>
                    <a:pt x="235868" y="53854"/>
                    <a:pt x="236344" y="50997"/>
                  </a:cubicBezTo>
                  <a:cubicBezTo>
                    <a:pt x="237773" y="42615"/>
                    <a:pt x="238630" y="33662"/>
                    <a:pt x="239392" y="24708"/>
                  </a:cubicBezTo>
                  <a:cubicBezTo>
                    <a:pt x="241868" y="27946"/>
                    <a:pt x="244345" y="31280"/>
                    <a:pt x="247012" y="34328"/>
                  </a:cubicBezTo>
                  <a:cubicBezTo>
                    <a:pt x="251108" y="39091"/>
                    <a:pt x="255013" y="43282"/>
                    <a:pt x="258823" y="46901"/>
                  </a:cubicBezTo>
                  <a:cubicBezTo>
                    <a:pt x="259871" y="47854"/>
                    <a:pt x="260918" y="48902"/>
                    <a:pt x="262061" y="49854"/>
                  </a:cubicBezTo>
                  <a:cubicBezTo>
                    <a:pt x="268539" y="55474"/>
                    <a:pt x="275206" y="60046"/>
                    <a:pt x="281874" y="63761"/>
                  </a:cubicBezTo>
                  <a:cubicBezTo>
                    <a:pt x="283683" y="64713"/>
                    <a:pt x="284541" y="64999"/>
                    <a:pt x="285969" y="65761"/>
                  </a:cubicBezTo>
                  <a:cubicBezTo>
                    <a:pt x="284636" y="59760"/>
                    <a:pt x="283112" y="53664"/>
                    <a:pt x="281302" y="47663"/>
                  </a:cubicBezTo>
                  <a:cubicBezTo>
                    <a:pt x="278159" y="45568"/>
                    <a:pt x="275111" y="43853"/>
                    <a:pt x="272063" y="41186"/>
                  </a:cubicBezTo>
                  <a:cubicBezTo>
                    <a:pt x="271110" y="40329"/>
                    <a:pt x="270253" y="39472"/>
                    <a:pt x="269301" y="38614"/>
                  </a:cubicBezTo>
                  <a:cubicBezTo>
                    <a:pt x="265872" y="35376"/>
                    <a:pt x="262061" y="31471"/>
                    <a:pt x="258251" y="26994"/>
                  </a:cubicBezTo>
                  <a:cubicBezTo>
                    <a:pt x="253775" y="21755"/>
                    <a:pt x="249489" y="16135"/>
                    <a:pt x="245298" y="10421"/>
                  </a:cubicBezTo>
                  <a:cubicBezTo>
                    <a:pt x="243869" y="8420"/>
                    <a:pt x="240249" y="3181"/>
                    <a:pt x="240059" y="2896"/>
                  </a:cubicBezTo>
                  <a:cubicBezTo>
                    <a:pt x="238535" y="324"/>
                    <a:pt x="235296" y="-438"/>
                    <a:pt x="232439" y="22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35" name="Google Shape;1135;p17"/>
            <p:cNvSpPr/>
            <p:nvPr/>
          </p:nvSpPr>
          <p:spPr>
            <a:xfrm>
              <a:off x="2273641" y="2166007"/>
              <a:ext cx="281205" cy="143241"/>
            </a:xfrm>
            <a:custGeom>
              <a:rect b="b" l="l" r="r" t="t"/>
              <a:pathLst>
                <a:path extrusionOk="0" h="143241" w="281205">
                  <a:moveTo>
                    <a:pt x="255678" y="45"/>
                  </a:moveTo>
                  <a:cubicBezTo>
                    <a:pt x="253107" y="331"/>
                    <a:pt x="250535" y="1855"/>
                    <a:pt x="249773" y="4618"/>
                  </a:cubicBezTo>
                  <a:cubicBezTo>
                    <a:pt x="249773" y="4808"/>
                    <a:pt x="247010" y="14904"/>
                    <a:pt x="245867" y="18619"/>
                  </a:cubicBezTo>
                  <a:cubicBezTo>
                    <a:pt x="242724" y="29192"/>
                    <a:pt x="239391" y="39765"/>
                    <a:pt x="235961" y="49576"/>
                  </a:cubicBezTo>
                  <a:cubicBezTo>
                    <a:pt x="234818" y="52909"/>
                    <a:pt x="233675" y="56053"/>
                    <a:pt x="232628" y="59005"/>
                  </a:cubicBezTo>
                  <a:cubicBezTo>
                    <a:pt x="231866" y="61101"/>
                    <a:pt x="231104" y="63196"/>
                    <a:pt x="230247" y="65292"/>
                  </a:cubicBezTo>
                  <a:cubicBezTo>
                    <a:pt x="226341" y="75103"/>
                    <a:pt x="222055" y="84818"/>
                    <a:pt x="217674" y="93962"/>
                  </a:cubicBezTo>
                  <a:cubicBezTo>
                    <a:pt x="216911" y="95581"/>
                    <a:pt x="216150" y="97201"/>
                    <a:pt x="215007" y="99486"/>
                  </a:cubicBezTo>
                  <a:cubicBezTo>
                    <a:pt x="213006" y="98344"/>
                    <a:pt x="211006" y="97201"/>
                    <a:pt x="208720" y="95867"/>
                  </a:cubicBezTo>
                  <a:cubicBezTo>
                    <a:pt x="199005" y="90247"/>
                    <a:pt x="189099" y="84151"/>
                    <a:pt x="179478" y="77769"/>
                  </a:cubicBezTo>
                  <a:cubicBezTo>
                    <a:pt x="177954" y="76722"/>
                    <a:pt x="170620" y="71673"/>
                    <a:pt x="168429" y="70150"/>
                  </a:cubicBezTo>
                  <a:cubicBezTo>
                    <a:pt x="160333" y="64530"/>
                    <a:pt x="151951" y="58434"/>
                    <a:pt x="143759" y="52338"/>
                  </a:cubicBezTo>
                  <a:cubicBezTo>
                    <a:pt x="140902" y="50242"/>
                    <a:pt x="133092" y="44337"/>
                    <a:pt x="132996" y="44242"/>
                  </a:cubicBezTo>
                  <a:cubicBezTo>
                    <a:pt x="129091" y="41194"/>
                    <a:pt x="122995" y="43194"/>
                    <a:pt x="122042" y="47861"/>
                  </a:cubicBezTo>
                  <a:cubicBezTo>
                    <a:pt x="122042" y="47956"/>
                    <a:pt x="121471" y="50052"/>
                    <a:pt x="121281" y="51004"/>
                  </a:cubicBezTo>
                  <a:cubicBezTo>
                    <a:pt x="120614" y="53576"/>
                    <a:pt x="119947" y="56624"/>
                    <a:pt x="119090" y="59862"/>
                  </a:cubicBezTo>
                  <a:cubicBezTo>
                    <a:pt x="116423" y="69102"/>
                    <a:pt x="112994" y="78722"/>
                    <a:pt x="108803" y="88056"/>
                  </a:cubicBezTo>
                  <a:cubicBezTo>
                    <a:pt x="108041" y="89771"/>
                    <a:pt x="107088" y="91581"/>
                    <a:pt x="106231" y="93486"/>
                  </a:cubicBezTo>
                  <a:cubicBezTo>
                    <a:pt x="104612" y="96915"/>
                    <a:pt x="102897" y="100439"/>
                    <a:pt x="100992" y="104154"/>
                  </a:cubicBezTo>
                  <a:cubicBezTo>
                    <a:pt x="97373" y="111202"/>
                    <a:pt x="93372" y="118346"/>
                    <a:pt x="89372" y="125204"/>
                  </a:cubicBezTo>
                  <a:cubicBezTo>
                    <a:pt x="88896" y="126061"/>
                    <a:pt x="88229" y="126919"/>
                    <a:pt x="87467" y="128252"/>
                  </a:cubicBezTo>
                  <a:cubicBezTo>
                    <a:pt x="86038" y="127300"/>
                    <a:pt x="84705" y="126442"/>
                    <a:pt x="83085" y="125394"/>
                  </a:cubicBezTo>
                  <a:cubicBezTo>
                    <a:pt x="75180" y="120156"/>
                    <a:pt x="67179" y="114250"/>
                    <a:pt x="59654" y="107773"/>
                  </a:cubicBezTo>
                  <a:cubicBezTo>
                    <a:pt x="56130" y="104725"/>
                    <a:pt x="52796" y="101582"/>
                    <a:pt x="49652" y="98439"/>
                  </a:cubicBezTo>
                  <a:cubicBezTo>
                    <a:pt x="46128" y="94914"/>
                    <a:pt x="42509" y="91009"/>
                    <a:pt x="38984" y="86818"/>
                  </a:cubicBezTo>
                  <a:cubicBezTo>
                    <a:pt x="32317" y="79008"/>
                    <a:pt x="25935" y="70626"/>
                    <a:pt x="20030" y="62148"/>
                  </a:cubicBezTo>
                  <a:cubicBezTo>
                    <a:pt x="17934" y="59196"/>
                    <a:pt x="16220" y="56434"/>
                    <a:pt x="14600" y="53957"/>
                  </a:cubicBezTo>
                  <a:cubicBezTo>
                    <a:pt x="14029" y="53100"/>
                    <a:pt x="12696" y="50909"/>
                    <a:pt x="12696" y="50814"/>
                  </a:cubicBezTo>
                  <a:cubicBezTo>
                    <a:pt x="8885" y="44527"/>
                    <a:pt x="-1973" y="48813"/>
                    <a:pt x="313" y="55671"/>
                  </a:cubicBezTo>
                  <a:cubicBezTo>
                    <a:pt x="408" y="56053"/>
                    <a:pt x="789" y="56814"/>
                    <a:pt x="1075" y="57862"/>
                  </a:cubicBezTo>
                  <a:cubicBezTo>
                    <a:pt x="1647" y="59672"/>
                    <a:pt x="2123" y="61672"/>
                    <a:pt x="2694" y="63863"/>
                  </a:cubicBezTo>
                  <a:cubicBezTo>
                    <a:pt x="4314" y="70054"/>
                    <a:pt x="5647" y="76341"/>
                    <a:pt x="6409" y="82246"/>
                  </a:cubicBezTo>
                  <a:cubicBezTo>
                    <a:pt x="9933" y="90247"/>
                    <a:pt x="13934" y="97581"/>
                    <a:pt x="18410" y="104535"/>
                  </a:cubicBezTo>
                  <a:cubicBezTo>
                    <a:pt x="18506" y="104725"/>
                    <a:pt x="18601" y="104916"/>
                    <a:pt x="18696" y="105106"/>
                  </a:cubicBezTo>
                  <a:cubicBezTo>
                    <a:pt x="19649" y="99582"/>
                    <a:pt x="20411" y="94057"/>
                    <a:pt x="20220" y="88437"/>
                  </a:cubicBezTo>
                  <a:cubicBezTo>
                    <a:pt x="20125" y="86723"/>
                    <a:pt x="19934" y="85009"/>
                    <a:pt x="19744" y="83199"/>
                  </a:cubicBezTo>
                  <a:cubicBezTo>
                    <a:pt x="22601" y="86913"/>
                    <a:pt x="25364" y="90819"/>
                    <a:pt x="28412" y="94438"/>
                  </a:cubicBezTo>
                  <a:cubicBezTo>
                    <a:pt x="32222" y="98915"/>
                    <a:pt x="35936" y="103011"/>
                    <a:pt x="39747" y="106821"/>
                  </a:cubicBezTo>
                  <a:cubicBezTo>
                    <a:pt x="43080" y="110154"/>
                    <a:pt x="46700" y="113488"/>
                    <a:pt x="50415" y="116727"/>
                  </a:cubicBezTo>
                  <a:cubicBezTo>
                    <a:pt x="58416" y="123585"/>
                    <a:pt x="66798" y="129871"/>
                    <a:pt x="75084" y="135396"/>
                  </a:cubicBezTo>
                  <a:cubicBezTo>
                    <a:pt x="78037" y="137301"/>
                    <a:pt x="80799" y="139111"/>
                    <a:pt x="83181" y="140539"/>
                  </a:cubicBezTo>
                  <a:cubicBezTo>
                    <a:pt x="84609" y="141396"/>
                    <a:pt x="85657" y="142063"/>
                    <a:pt x="86229" y="142349"/>
                  </a:cubicBezTo>
                  <a:cubicBezTo>
                    <a:pt x="89467" y="144159"/>
                    <a:pt x="93753" y="143111"/>
                    <a:pt x="95563" y="140158"/>
                  </a:cubicBezTo>
                  <a:cubicBezTo>
                    <a:pt x="95658" y="140063"/>
                    <a:pt x="99659" y="133395"/>
                    <a:pt x="101088" y="130919"/>
                  </a:cubicBezTo>
                  <a:cubicBezTo>
                    <a:pt x="105183" y="123870"/>
                    <a:pt x="109184" y="116631"/>
                    <a:pt x="112899" y="109393"/>
                  </a:cubicBezTo>
                  <a:cubicBezTo>
                    <a:pt x="114899" y="105583"/>
                    <a:pt x="116804" y="101772"/>
                    <a:pt x="118518" y="98248"/>
                  </a:cubicBezTo>
                  <a:cubicBezTo>
                    <a:pt x="119471" y="96343"/>
                    <a:pt x="120233" y="94343"/>
                    <a:pt x="120995" y="92533"/>
                  </a:cubicBezTo>
                  <a:cubicBezTo>
                    <a:pt x="125376" y="82627"/>
                    <a:pt x="128900" y="72626"/>
                    <a:pt x="131758" y="62911"/>
                  </a:cubicBezTo>
                  <a:cubicBezTo>
                    <a:pt x="132044" y="61863"/>
                    <a:pt x="132139" y="61005"/>
                    <a:pt x="132425" y="60053"/>
                  </a:cubicBezTo>
                  <a:cubicBezTo>
                    <a:pt x="133473" y="60815"/>
                    <a:pt x="134330" y="61482"/>
                    <a:pt x="134997" y="61958"/>
                  </a:cubicBezTo>
                  <a:cubicBezTo>
                    <a:pt x="143283" y="68149"/>
                    <a:pt x="151760" y="74245"/>
                    <a:pt x="159952" y="79960"/>
                  </a:cubicBezTo>
                  <a:cubicBezTo>
                    <a:pt x="162143" y="81484"/>
                    <a:pt x="169858" y="86723"/>
                    <a:pt x="171382" y="87771"/>
                  </a:cubicBezTo>
                  <a:cubicBezTo>
                    <a:pt x="181288" y="94343"/>
                    <a:pt x="191384" y="100629"/>
                    <a:pt x="201291" y="106344"/>
                  </a:cubicBezTo>
                  <a:cubicBezTo>
                    <a:pt x="204719" y="108345"/>
                    <a:pt x="212625" y="112821"/>
                    <a:pt x="213387" y="113203"/>
                  </a:cubicBezTo>
                  <a:cubicBezTo>
                    <a:pt x="213864" y="113488"/>
                    <a:pt x="214244" y="113584"/>
                    <a:pt x="214435" y="113679"/>
                  </a:cubicBezTo>
                  <a:cubicBezTo>
                    <a:pt x="217769" y="115488"/>
                    <a:pt x="222246" y="114155"/>
                    <a:pt x="223960" y="110917"/>
                  </a:cubicBezTo>
                  <a:cubicBezTo>
                    <a:pt x="224055" y="110726"/>
                    <a:pt x="225198" y="108535"/>
                    <a:pt x="225675" y="107583"/>
                  </a:cubicBezTo>
                  <a:cubicBezTo>
                    <a:pt x="227008" y="104916"/>
                    <a:pt x="228437" y="102058"/>
                    <a:pt x="229961" y="98725"/>
                  </a:cubicBezTo>
                  <a:cubicBezTo>
                    <a:pt x="234342" y="89390"/>
                    <a:pt x="238724" y="79484"/>
                    <a:pt x="242629" y="69387"/>
                  </a:cubicBezTo>
                  <a:cubicBezTo>
                    <a:pt x="243486" y="67292"/>
                    <a:pt x="244248" y="65101"/>
                    <a:pt x="245106" y="63006"/>
                  </a:cubicBezTo>
                  <a:cubicBezTo>
                    <a:pt x="246249" y="59862"/>
                    <a:pt x="247487" y="56624"/>
                    <a:pt x="248630" y="53290"/>
                  </a:cubicBezTo>
                  <a:cubicBezTo>
                    <a:pt x="252059" y="43575"/>
                    <a:pt x="255202" y="33193"/>
                    <a:pt x="258250" y="22810"/>
                  </a:cubicBezTo>
                  <a:cubicBezTo>
                    <a:pt x="259202" y="24429"/>
                    <a:pt x="260155" y="26049"/>
                    <a:pt x="261203" y="27573"/>
                  </a:cubicBezTo>
                  <a:cubicBezTo>
                    <a:pt x="262441" y="29383"/>
                    <a:pt x="263679" y="31192"/>
                    <a:pt x="264917" y="32907"/>
                  </a:cubicBezTo>
                  <a:cubicBezTo>
                    <a:pt x="265775" y="34145"/>
                    <a:pt x="266632" y="35383"/>
                    <a:pt x="267489" y="36526"/>
                  </a:cubicBezTo>
                  <a:cubicBezTo>
                    <a:pt x="270442" y="40431"/>
                    <a:pt x="273681" y="44051"/>
                    <a:pt x="276824" y="47385"/>
                  </a:cubicBezTo>
                  <a:cubicBezTo>
                    <a:pt x="277776" y="48433"/>
                    <a:pt x="278633" y="49290"/>
                    <a:pt x="279396" y="50147"/>
                  </a:cubicBezTo>
                  <a:cubicBezTo>
                    <a:pt x="280253" y="44527"/>
                    <a:pt x="280824" y="38622"/>
                    <a:pt x="281205" y="32621"/>
                  </a:cubicBezTo>
                  <a:cubicBezTo>
                    <a:pt x="280348" y="31573"/>
                    <a:pt x="279396" y="30621"/>
                    <a:pt x="278538" y="29478"/>
                  </a:cubicBezTo>
                  <a:cubicBezTo>
                    <a:pt x="277681" y="28335"/>
                    <a:pt x="276824" y="27287"/>
                    <a:pt x="276062" y="26144"/>
                  </a:cubicBezTo>
                  <a:cubicBezTo>
                    <a:pt x="275014" y="24620"/>
                    <a:pt x="273871" y="23001"/>
                    <a:pt x="272728" y="21286"/>
                  </a:cubicBezTo>
                  <a:cubicBezTo>
                    <a:pt x="270251" y="17381"/>
                    <a:pt x="267775" y="13285"/>
                    <a:pt x="265394" y="9094"/>
                  </a:cubicBezTo>
                  <a:cubicBezTo>
                    <a:pt x="264536" y="7665"/>
                    <a:pt x="262441" y="3855"/>
                    <a:pt x="262250" y="3570"/>
                  </a:cubicBezTo>
                  <a:cubicBezTo>
                    <a:pt x="261012" y="808"/>
                    <a:pt x="258345" y="-240"/>
                    <a:pt x="255678" y="45"/>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136" name="Google Shape;1136;p17"/>
          <p:cNvGrpSpPr/>
          <p:nvPr/>
        </p:nvGrpSpPr>
        <p:grpSpPr>
          <a:xfrm flipH="1" rot="-1036973">
            <a:off x="67705" y="4854425"/>
            <a:ext cx="725492" cy="993745"/>
            <a:chOff x="1411154" y="1684073"/>
            <a:chExt cx="357855" cy="490196"/>
          </a:xfrm>
        </p:grpSpPr>
        <p:sp>
          <p:nvSpPr>
            <p:cNvPr id="1137" name="Google Shape;1137;p17"/>
            <p:cNvSpPr/>
            <p:nvPr/>
          </p:nvSpPr>
          <p:spPr>
            <a:xfrm>
              <a:off x="1411281" y="1684073"/>
              <a:ext cx="357728" cy="490196"/>
            </a:xfrm>
            <a:custGeom>
              <a:rect b="b" l="l" r="r" t="t"/>
              <a:pathLst>
                <a:path extrusionOk="0" h="490196" w="357728">
                  <a:moveTo>
                    <a:pt x="14091" y="327389"/>
                  </a:moveTo>
                  <a:cubicBezTo>
                    <a:pt x="-23437" y="194135"/>
                    <a:pt x="16568" y="24018"/>
                    <a:pt x="103531" y="2015"/>
                  </a:cubicBezTo>
                  <a:cubicBezTo>
                    <a:pt x="179731" y="-17320"/>
                    <a:pt x="308509" y="105552"/>
                    <a:pt x="346038" y="238807"/>
                  </a:cubicBezTo>
                  <a:cubicBezTo>
                    <a:pt x="383566" y="372062"/>
                    <a:pt x="326130" y="461692"/>
                    <a:pt x="239453" y="484647"/>
                  </a:cubicBezTo>
                  <a:cubicBezTo>
                    <a:pt x="152775" y="507507"/>
                    <a:pt x="51620" y="460644"/>
                    <a:pt x="14091" y="327389"/>
                  </a:cubicBezTo>
                  <a:close/>
                </a:path>
              </a:pathLst>
            </a:custGeom>
            <a:solidFill>
              <a:schemeClr val="accent4"/>
            </a:solidFill>
            <a:ln>
              <a:noFill/>
            </a:ln>
            <a:effectLst>
              <a:outerShdw blurRad="142875"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38" name="Google Shape;1138;p17"/>
            <p:cNvSpPr/>
            <p:nvPr/>
          </p:nvSpPr>
          <p:spPr>
            <a:xfrm>
              <a:off x="1445660" y="1701900"/>
              <a:ext cx="162305" cy="50895"/>
            </a:xfrm>
            <a:custGeom>
              <a:rect b="b" l="l" r="r" t="t"/>
              <a:pathLst>
                <a:path extrusionOk="0" h="50895" w="162305">
                  <a:moveTo>
                    <a:pt x="145256" y="0"/>
                  </a:moveTo>
                  <a:cubicBezTo>
                    <a:pt x="131159" y="11525"/>
                    <a:pt x="114490" y="20479"/>
                    <a:pt x="94869" y="25622"/>
                  </a:cubicBezTo>
                  <a:cubicBezTo>
                    <a:pt x="65342" y="33433"/>
                    <a:pt x="36862" y="33623"/>
                    <a:pt x="10477" y="29051"/>
                  </a:cubicBezTo>
                  <a:cubicBezTo>
                    <a:pt x="6763" y="34480"/>
                    <a:pt x="3334" y="40196"/>
                    <a:pt x="0" y="46292"/>
                  </a:cubicBezTo>
                  <a:cubicBezTo>
                    <a:pt x="31051" y="52673"/>
                    <a:pt x="64865" y="52959"/>
                    <a:pt x="100013" y="43720"/>
                  </a:cubicBezTo>
                  <a:cubicBezTo>
                    <a:pt x="124682" y="37243"/>
                    <a:pt x="145256" y="25622"/>
                    <a:pt x="162306" y="10477"/>
                  </a:cubicBezTo>
                  <a:cubicBezTo>
                    <a:pt x="156686" y="6572"/>
                    <a:pt x="150971" y="3143"/>
                    <a:pt x="145256" y="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39" name="Google Shape;1139;p17"/>
            <p:cNvSpPr/>
            <p:nvPr/>
          </p:nvSpPr>
          <p:spPr>
            <a:xfrm>
              <a:off x="1419085" y="1753049"/>
              <a:ext cx="250316" cy="82450"/>
            </a:xfrm>
            <a:custGeom>
              <a:rect b="b" l="l" r="r" t="t"/>
              <a:pathLst>
                <a:path extrusionOk="0" h="82450" w="250316">
                  <a:moveTo>
                    <a:pt x="237268" y="0"/>
                  </a:moveTo>
                  <a:cubicBezTo>
                    <a:pt x="233458" y="4477"/>
                    <a:pt x="229362" y="9049"/>
                    <a:pt x="224790" y="13335"/>
                  </a:cubicBezTo>
                  <a:cubicBezTo>
                    <a:pt x="202978" y="33909"/>
                    <a:pt x="175070" y="49244"/>
                    <a:pt x="140018" y="56959"/>
                  </a:cubicBezTo>
                  <a:cubicBezTo>
                    <a:pt x="97346" y="66294"/>
                    <a:pt x="56483" y="65532"/>
                    <a:pt x="19907" y="57912"/>
                  </a:cubicBezTo>
                  <a:cubicBezTo>
                    <a:pt x="14002" y="56674"/>
                    <a:pt x="9144" y="55150"/>
                    <a:pt x="4096" y="53721"/>
                  </a:cubicBezTo>
                  <a:cubicBezTo>
                    <a:pt x="2572" y="59627"/>
                    <a:pt x="1333" y="65818"/>
                    <a:pt x="0" y="72009"/>
                  </a:cubicBezTo>
                  <a:cubicBezTo>
                    <a:pt x="5048" y="73438"/>
                    <a:pt x="9906" y="74867"/>
                    <a:pt x="15812" y="76105"/>
                  </a:cubicBezTo>
                  <a:cubicBezTo>
                    <a:pt x="55054" y="84296"/>
                    <a:pt x="98584" y="85154"/>
                    <a:pt x="144304" y="75152"/>
                  </a:cubicBezTo>
                  <a:cubicBezTo>
                    <a:pt x="182975" y="66675"/>
                    <a:pt x="214122" y="49530"/>
                    <a:pt x="238316" y="26575"/>
                  </a:cubicBezTo>
                  <a:cubicBezTo>
                    <a:pt x="242792" y="22384"/>
                    <a:pt x="246602" y="18002"/>
                    <a:pt x="250317" y="13716"/>
                  </a:cubicBezTo>
                  <a:cubicBezTo>
                    <a:pt x="246126" y="8954"/>
                    <a:pt x="241649" y="4477"/>
                    <a:pt x="237268" y="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40" name="Google Shape;1140;p17"/>
            <p:cNvSpPr/>
            <p:nvPr/>
          </p:nvSpPr>
          <p:spPr>
            <a:xfrm>
              <a:off x="1411154" y="1820962"/>
              <a:ext cx="310064" cy="107757"/>
            </a:xfrm>
            <a:custGeom>
              <a:rect b="b" l="l" r="r" t="t"/>
              <a:pathLst>
                <a:path extrusionOk="0" h="107757" w="310064">
                  <a:moveTo>
                    <a:pt x="299396" y="0"/>
                  </a:moveTo>
                  <a:cubicBezTo>
                    <a:pt x="298063" y="1905"/>
                    <a:pt x="297015" y="3715"/>
                    <a:pt x="295396" y="5810"/>
                  </a:cubicBezTo>
                  <a:cubicBezTo>
                    <a:pt x="286918" y="16954"/>
                    <a:pt x="275774" y="28194"/>
                    <a:pt x="261963" y="38767"/>
                  </a:cubicBezTo>
                  <a:cubicBezTo>
                    <a:pt x="237103" y="57721"/>
                    <a:pt x="205956" y="72104"/>
                    <a:pt x="168046" y="80105"/>
                  </a:cubicBezTo>
                  <a:cubicBezTo>
                    <a:pt x="112420" y="91916"/>
                    <a:pt x="60223" y="91059"/>
                    <a:pt x="14980" y="82677"/>
                  </a:cubicBezTo>
                  <a:cubicBezTo>
                    <a:pt x="9360" y="81629"/>
                    <a:pt x="4597" y="80486"/>
                    <a:pt x="25" y="79438"/>
                  </a:cubicBezTo>
                  <a:cubicBezTo>
                    <a:pt x="25" y="79438"/>
                    <a:pt x="25" y="79534"/>
                    <a:pt x="25" y="79534"/>
                  </a:cubicBezTo>
                  <a:cubicBezTo>
                    <a:pt x="-70" y="85630"/>
                    <a:pt x="121" y="91630"/>
                    <a:pt x="311" y="97726"/>
                  </a:cubicBezTo>
                  <a:cubicBezTo>
                    <a:pt x="311" y="98108"/>
                    <a:pt x="311" y="98393"/>
                    <a:pt x="311" y="98774"/>
                  </a:cubicBezTo>
                  <a:cubicBezTo>
                    <a:pt x="3931" y="99631"/>
                    <a:pt x="7169" y="100393"/>
                    <a:pt x="11360" y="101155"/>
                  </a:cubicBezTo>
                  <a:cubicBezTo>
                    <a:pt x="59080" y="110014"/>
                    <a:pt x="113944" y="110776"/>
                    <a:pt x="172237" y="98393"/>
                  </a:cubicBezTo>
                  <a:cubicBezTo>
                    <a:pt x="213004" y="89725"/>
                    <a:pt x="246723" y="74104"/>
                    <a:pt x="273869" y="53435"/>
                  </a:cubicBezTo>
                  <a:cubicBezTo>
                    <a:pt x="288728" y="42100"/>
                    <a:pt x="300634" y="30099"/>
                    <a:pt x="310064" y="17907"/>
                  </a:cubicBezTo>
                  <a:cubicBezTo>
                    <a:pt x="306730" y="11906"/>
                    <a:pt x="303111" y="5905"/>
                    <a:pt x="299396" y="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41" name="Google Shape;1141;p17"/>
            <p:cNvSpPr/>
            <p:nvPr/>
          </p:nvSpPr>
          <p:spPr>
            <a:xfrm>
              <a:off x="1426134" y="1913736"/>
              <a:ext cx="333851" cy="120406"/>
            </a:xfrm>
            <a:custGeom>
              <a:rect b="b" l="l" r="r" t="t"/>
              <a:pathLst>
                <a:path extrusionOk="0" h="120406" w="333851">
                  <a:moveTo>
                    <a:pt x="328136" y="0"/>
                  </a:moveTo>
                  <a:cubicBezTo>
                    <a:pt x="320992" y="7715"/>
                    <a:pt x="312992" y="15430"/>
                    <a:pt x="303371" y="23050"/>
                  </a:cubicBezTo>
                  <a:cubicBezTo>
                    <a:pt x="275654" y="45148"/>
                    <a:pt x="240506" y="63722"/>
                    <a:pt x="196787" y="76962"/>
                  </a:cubicBezTo>
                  <a:cubicBezTo>
                    <a:pt x="130492" y="97060"/>
                    <a:pt x="67246" y="103537"/>
                    <a:pt x="12192" y="101155"/>
                  </a:cubicBezTo>
                  <a:cubicBezTo>
                    <a:pt x="7620" y="100965"/>
                    <a:pt x="4000" y="100584"/>
                    <a:pt x="0" y="100298"/>
                  </a:cubicBezTo>
                  <a:cubicBezTo>
                    <a:pt x="1905" y="106870"/>
                    <a:pt x="4000" y="113347"/>
                    <a:pt x="6191" y="119539"/>
                  </a:cubicBezTo>
                  <a:cubicBezTo>
                    <a:pt x="8001" y="119634"/>
                    <a:pt x="9334" y="119920"/>
                    <a:pt x="11239" y="119920"/>
                  </a:cubicBezTo>
                  <a:cubicBezTo>
                    <a:pt x="68389" y="122396"/>
                    <a:pt x="133826" y="115633"/>
                    <a:pt x="202406" y="94774"/>
                  </a:cubicBezTo>
                  <a:cubicBezTo>
                    <a:pt x="248412" y="80772"/>
                    <a:pt x="285845" y="61150"/>
                    <a:pt x="315563" y="37528"/>
                  </a:cubicBezTo>
                  <a:cubicBezTo>
                    <a:pt x="322326" y="32099"/>
                    <a:pt x="328136" y="26575"/>
                    <a:pt x="333851" y="21050"/>
                  </a:cubicBezTo>
                  <a:cubicBezTo>
                    <a:pt x="332804" y="16859"/>
                    <a:pt x="332042" y="12859"/>
                    <a:pt x="330803" y="8572"/>
                  </a:cubicBezTo>
                  <a:cubicBezTo>
                    <a:pt x="330232" y="5810"/>
                    <a:pt x="329089" y="2953"/>
                    <a:pt x="328136" y="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42" name="Google Shape;1142;p17"/>
            <p:cNvSpPr/>
            <p:nvPr/>
          </p:nvSpPr>
          <p:spPr>
            <a:xfrm>
              <a:off x="1489285" y="2055563"/>
              <a:ext cx="272700" cy="86487"/>
            </a:xfrm>
            <a:custGeom>
              <a:rect b="b" l="l" r="r" t="t"/>
              <a:pathLst>
                <a:path extrusionOk="0" h="86487" w="272700">
                  <a:moveTo>
                    <a:pt x="272701" y="0"/>
                  </a:moveTo>
                  <a:cubicBezTo>
                    <a:pt x="245078" y="16002"/>
                    <a:pt x="212503" y="29813"/>
                    <a:pt x="174688" y="40672"/>
                  </a:cubicBezTo>
                  <a:cubicBezTo>
                    <a:pt x="112585" y="58483"/>
                    <a:pt x="53530" y="66770"/>
                    <a:pt x="0" y="68866"/>
                  </a:cubicBezTo>
                  <a:cubicBezTo>
                    <a:pt x="6858" y="75438"/>
                    <a:pt x="14002" y="81248"/>
                    <a:pt x="21431" y="86487"/>
                  </a:cubicBezTo>
                  <a:cubicBezTo>
                    <a:pt x="70961" y="83153"/>
                    <a:pt x="124396" y="74676"/>
                    <a:pt x="180308" y="58674"/>
                  </a:cubicBezTo>
                  <a:cubicBezTo>
                    <a:pt x="211455" y="49720"/>
                    <a:pt x="238792" y="38671"/>
                    <a:pt x="263366" y="26289"/>
                  </a:cubicBezTo>
                  <a:cubicBezTo>
                    <a:pt x="266986" y="17907"/>
                    <a:pt x="270224" y="9239"/>
                    <a:pt x="272701" y="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143" name="Google Shape;1143;p17"/>
          <p:cNvGrpSpPr/>
          <p:nvPr/>
        </p:nvGrpSpPr>
        <p:grpSpPr>
          <a:xfrm flipH="1">
            <a:off x="419063" y="5194768"/>
            <a:ext cx="664020" cy="870283"/>
            <a:chOff x="1268183" y="1930265"/>
            <a:chExt cx="327539" cy="429282"/>
          </a:xfrm>
        </p:grpSpPr>
        <p:sp>
          <p:nvSpPr>
            <p:cNvPr id="1144" name="Google Shape;1144;p17"/>
            <p:cNvSpPr/>
            <p:nvPr/>
          </p:nvSpPr>
          <p:spPr>
            <a:xfrm>
              <a:off x="1268183" y="1930265"/>
              <a:ext cx="327539" cy="429282"/>
            </a:xfrm>
            <a:custGeom>
              <a:rect b="b" l="l" r="r" t="t"/>
              <a:pathLst>
                <a:path extrusionOk="0" h="429282" w="327539">
                  <a:moveTo>
                    <a:pt x="10885" y="287509"/>
                  </a:moveTo>
                  <a:cubicBezTo>
                    <a:pt x="-20929" y="170923"/>
                    <a:pt x="19457" y="21571"/>
                    <a:pt x="99944" y="1854"/>
                  </a:cubicBezTo>
                  <a:cubicBezTo>
                    <a:pt x="170524" y="-15481"/>
                    <a:pt x="286538" y="91484"/>
                    <a:pt x="318352" y="208166"/>
                  </a:cubicBezTo>
                  <a:cubicBezTo>
                    <a:pt x="350165" y="324752"/>
                    <a:pt x="295397" y="403619"/>
                    <a:pt x="215101" y="424193"/>
                  </a:cubicBezTo>
                  <a:cubicBezTo>
                    <a:pt x="134900" y="444671"/>
                    <a:pt x="42698" y="404190"/>
                    <a:pt x="10885" y="287509"/>
                  </a:cubicBezTo>
                  <a:close/>
                </a:path>
              </a:pathLst>
            </a:custGeom>
            <a:solidFill>
              <a:schemeClr val="accent5"/>
            </a:solidFill>
            <a:ln>
              <a:noFill/>
            </a:ln>
            <a:effectLst>
              <a:outerShdw blurRad="142875"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45" name="Google Shape;1145;p17"/>
            <p:cNvSpPr/>
            <p:nvPr/>
          </p:nvSpPr>
          <p:spPr>
            <a:xfrm>
              <a:off x="1296080" y="1932595"/>
              <a:ext cx="180251" cy="423292"/>
            </a:xfrm>
            <a:custGeom>
              <a:rect b="b" l="l" r="r" t="t"/>
              <a:pathLst>
                <a:path extrusionOk="0" h="423292" w="180251">
                  <a:moveTo>
                    <a:pt x="70333" y="0"/>
                  </a:moveTo>
                  <a:cubicBezTo>
                    <a:pt x="7753" y="24575"/>
                    <a:pt x="-17678" y="164211"/>
                    <a:pt x="12992" y="276701"/>
                  </a:cubicBezTo>
                  <a:cubicBezTo>
                    <a:pt x="42901" y="386525"/>
                    <a:pt x="115576" y="431578"/>
                    <a:pt x="180251" y="422053"/>
                  </a:cubicBezTo>
                  <a:cubicBezTo>
                    <a:pt x="125673" y="428530"/>
                    <a:pt x="54902" y="383286"/>
                    <a:pt x="25184" y="273939"/>
                  </a:cubicBezTo>
                  <a:cubicBezTo>
                    <a:pt x="-5391" y="161449"/>
                    <a:pt x="18040" y="22003"/>
                    <a:pt x="70333" y="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46" name="Google Shape;1146;p17"/>
            <p:cNvSpPr/>
            <p:nvPr/>
          </p:nvSpPr>
          <p:spPr>
            <a:xfrm>
              <a:off x="1271522" y="1932595"/>
              <a:ext cx="204047" cy="425179"/>
            </a:xfrm>
            <a:custGeom>
              <a:rect b="b" l="l" r="r" t="t"/>
              <a:pathLst>
                <a:path extrusionOk="0" h="425179" w="204047">
                  <a:moveTo>
                    <a:pt x="94891" y="0"/>
                  </a:moveTo>
                  <a:cubicBezTo>
                    <a:pt x="18214" y="28194"/>
                    <a:pt x="-20076" y="171259"/>
                    <a:pt x="10594" y="283940"/>
                  </a:cubicBezTo>
                  <a:cubicBezTo>
                    <a:pt x="40598" y="393859"/>
                    <a:pt x="125656" y="435864"/>
                    <a:pt x="204047" y="422910"/>
                  </a:cubicBezTo>
                  <a:cubicBezTo>
                    <a:pt x="137944" y="432340"/>
                    <a:pt x="47647" y="388715"/>
                    <a:pt x="17833" y="279273"/>
                  </a:cubicBezTo>
                  <a:cubicBezTo>
                    <a:pt x="-12742" y="166497"/>
                    <a:pt x="30597" y="25051"/>
                    <a:pt x="94891" y="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47" name="Google Shape;1147;p17"/>
            <p:cNvSpPr/>
            <p:nvPr/>
          </p:nvSpPr>
          <p:spPr>
            <a:xfrm>
              <a:off x="1369270" y="1931029"/>
              <a:ext cx="225484" cy="421236"/>
            </a:xfrm>
            <a:custGeom>
              <a:rect b="b" l="l" r="r" t="t"/>
              <a:pathLst>
                <a:path extrusionOk="0" h="421236" w="225484">
                  <a:moveTo>
                    <a:pt x="0" y="899"/>
                  </a:moveTo>
                  <a:cubicBezTo>
                    <a:pt x="81153" y="-10912"/>
                    <a:pt x="186880" y="95577"/>
                    <a:pt x="217170" y="208353"/>
                  </a:cubicBezTo>
                  <a:cubicBezTo>
                    <a:pt x="246697" y="318367"/>
                    <a:pt x="193738" y="395329"/>
                    <a:pt x="118872" y="421237"/>
                  </a:cubicBezTo>
                  <a:cubicBezTo>
                    <a:pt x="181261" y="398091"/>
                    <a:pt x="234696" y="321129"/>
                    <a:pt x="205359" y="211592"/>
                  </a:cubicBezTo>
                  <a:cubicBezTo>
                    <a:pt x="174974" y="98816"/>
                    <a:pt x="68675" y="-7864"/>
                    <a:pt x="0" y="89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48" name="Google Shape;1148;p17"/>
            <p:cNvSpPr/>
            <p:nvPr/>
          </p:nvSpPr>
          <p:spPr>
            <a:xfrm>
              <a:off x="1366412" y="1931120"/>
              <a:ext cx="205380" cy="423813"/>
            </a:xfrm>
            <a:custGeom>
              <a:rect b="b" l="l" r="r" t="t"/>
              <a:pathLst>
                <a:path extrusionOk="0" h="423813" w="205380">
                  <a:moveTo>
                    <a:pt x="667" y="1284"/>
                  </a:moveTo>
                  <a:cubicBezTo>
                    <a:pt x="476" y="1379"/>
                    <a:pt x="191" y="1475"/>
                    <a:pt x="0" y="1570"/>
                  </a:cubicBezTo>
                  <a:cubicBezTo>
                    <a:pt x="50102" y="-9765"/>
                    <a:pt x="147161" y="100916"/>
                    <a:pt x="178784" y="217216"/>
                  </a:cubicBezTo>
                  <a:cubicBezTo>
                    <a:pt x="210407" y="333516"/>
                    <a:pt x="171545" y="408954"/>
                    <a:pt x="115062" y="423813"/>
                  </a:cubicBezTo>
                  <a:cubicBezTo>
                    <a:pt x="115253" y="423718"/>
                    <a:pt x="115538" y="423718"/>
                    <a:pt x="115729" y="423623"/>
                  </a:cubicBezTo>
                  <a:cubicBezTo>
                    <a:pt x="183166" y="406382"/>
                    <a:pt x="226504" y="330278"/>
                    <a:pt x="194786" y="213691"/>
                  </a:cubicBezTo>
                  <a:cubicBezTo>
                    <a:pt x="163068" y="97106"/>
                    <a:pt x="60008" y="-13194"/>
                    <a:pt x="667" y="1284"/>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49" name="Google Shape;1149;p17"/>
            <p:cNvSpPr/>
            <p:nvPr/>
          </p:nvSpPr>
          <p:spPr>
            <a:xfrm>
              <a:off x="1366412" y="1932085"/>
              <a:ext cx="166638" cy="422848"/>
            </a:xfrm>
            <a:custGeom>
              <a:rect b="b" l="l" r="r" t="t"/>
              <a:pathLst>
                <a:path extrusionOk="0" h="422848" w="166638">
                  <a:moveTo>
                    <a:pt x="0" y="510"/>
                  </a:moveTo>
                  <a:cubicBezTo>
                    <a:pt x="27432" y="-4729"/>
                    <a:pt x="110871" y="101951"/>
                    <a:pt x="142399" y="218156"/>
                  </a:cubicBezTo>
                  <a:cubicBezTo>
                    <a:pt x="173927" y="334266"/>
                    <a:pt x="145161" y="414276"/>
                    <a:pt x="114776" y="422849"/>
                  </a:cubicBezTo>
                  <a:cubicBezTo>
                    <a:pt x="114871" y="422849"/>
                    <a:pt x="114967" y="422849"/>
                    <a:pt x="115062" y="422753"/>
                  </a:cubicBezTo>
                  <a:cubicBezTo>
                    <a:pt x="156115" y="411800"/>
                    <a:pt x="184785" y="331409"/>
                    <a:pt x="153162" y="215108"/>
                  </a:cubicBezTo>
                  <a:cubicBezTo>
                    <a:pt x="121539" y="98808"/>
                    <a:pt x="36767" y="-7491"/>
                    <a:pt x="286" y="415"/>
                  </a:cubicBezTo>
                  <a:cubicBezTo>
                    <a:pt x="191" y="510"/>
                    <a:pt x="95" y="510"/>
                    <a:pt x="0" y="51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50" name="Google Shape;1150;p17"/>
            <p:cNvSpPr/>
            <p:nvPr/>
          </p:nvSpPr>
          <p:spPr>
            <a:xfrm>
              <a:off x="1328026" y="1932595"/>
              <a:ext cx="152495" cy="423568"/>
            </a:xfrm>
            <a:custGeom>
              <a:rect b="b" l="l" r="r" t="t"/>
              <a:pathLst>
                <a:path extrusionOk="0" h="423568" w="152495">
                  <a:moveTo>
                    <a:pt x="38291" y="0"/>
                  </a:moveTo>
                  <a:cubicBezTo>
                    <a:pt x="37148" y="476"/>
                    <a:pt x="35910" y="952"/>
                    <a:pt x="34767" y="1524"/>
                  </a:cubicBezTo>
                  <a:cubicBezTo>
                    <a:pt x="-5715" y="20479"/>
                    <a:pt x="-10953" y="155067"/>
                    <a:pt x="19622" y="267557"/>
                  </a:cubicBezTo>
                  <a:cubicBezTo>
                    <a:pt x="49340" y="376904"/>
                    <a:pt x="102394" y="427006"/>
                    <a:pt x="145542" y="423386"/>
                  </a:cubicBezTo>
                  <a:cubicBezTo>
                    <a:pt x="146685" y="423291"/>
                    <a:pt x="147733" y="423005"/>
                    <a:pt x="148876" y="422815"/>
                  </a:cubicBezTo>
                  <a:cubicBezTo>
                    <a:pt x="150114" y="422624"/>
                    <a:pt x="151257" y="422339"/>
                    <a:pt x="152496" y="422148"/>
                  </a:cubicBezTo>
                  <a:cubicBezTo>
                    <a:pt x="151543" y="422243"/>
                    <a:pt x="150686" y="422434"/>
                    <a:pt x="149733" y="422624"/>
                  </a:cubicBezTo>
                  <a:cubicBezTo>
                    <a:pt x="148876" y="422719"/>
                    <a:pt x="148114" y="422910"/>
                    <a:pt x="147257" y="423005"/>
                  </a:cubicBezTo>
                  <a:cubicBezTo>
                    <a:pt x="114586" y="423958"/>
                    <a:pt x="64389" y="372046"/>
                    <a:pt x="34767" y="262700"/>
                  </a:cubicBezTo>
                  <a:cubicBezTo>
                    <a:pt x="4191" y="150209"/>
                    <a:pt x="6096" y="17621"/>
                    <a:pt x="35719" y="1429"/>
                  </a:cubicBezTo>
                  <a:cubicBezTo>
                    <a:pt x="36576" y="857"/>
                    <a:pt x="37434" y="381"/>
                    <a:pt x="38291" y="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51" name="Google Shape;1151;p17"/>
            <p:cNvSpPr/>
            <p:nvPr/>
          </p:nvSpPr>
          <p:spPr>
            <a:xfrm>
              <a:off x="1352742" y="1932542"/>
              <a:ext cx="120922" cy="423534"/>
            </a:xfrm>
            <a:custGeom>
              <a:rect b="b" l="l" r="r" t="t"/>
              <a:pathLst>
                <a:path extrusionOk="0" h="423534" w="120922">
                  <a:moveTo>
                    <a:pt x="13670" y="148"/>
                  </a:moveTo>
                  <a:cubicBezTo>
                    <a:pt x="12718" y="529"/>
                    <a:pt x="14528" y="-328"/>
                    <a:pt x="13670" y="148"/>
                  </a:cubicBezTo>
                  <a:cubicBezTo>
                    <a:pt x="-15952" y="16341"/>
                    <a:pt x="7384" y="145595"/>
                    <a:pt x="37959" y="258181"/>
                  </a:cubicBezTo>
                  <a:cubicBezTo>
                    <a:pt x="67677" y="367528"/>
                    <a:pt x="104348" y="422296"/>
                    <a:pt x="120922" y="423535"/>
                  </a:cubicBezTo>
                  <a:cubicBezTo>
                    <a:pt x="121017" y="423535"/>
                    <a:pt x="85013" y="362860"/>
                    <a:pt x="55390" y="253513"/>
                  </a:cubicBezTo>
                  <a:cubicBezTo>
                    <a:pt x="24910" y="140928"/>
                    <a:pt x="2812" y="24247"/>
                    <a:pt x="13861" y="720"/>
                  </a:cubicBezTo>
                  <a:cubicBezTo>
                    <a:pt x="14528" y="244"/>
                    <a:pt x="13004" y="434"/>
                    <a:pt x="13670" y="148"/>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52" name="Google Shape;1152;p17"/>
            <p:cNvSpPr/>
            <p:nvPr/>
          </p:nvSpPr>
          <p:spPr>
            <a:xfrm>
              <a:off x="1366423" y="1932553"/>
              <a:ext cx="123520" cy="422406"/>
            </a:xfrm>
            <a:custGeom>
              <a:rect b="b" l="l" r="r" t="t"/>
              <a:pathLst>
                <a:path extrusionOk="0" h="422406" w="123520">
                  <a:moveTo>
                    <a:pt x="275" y="42"/>
                  </a:moveTo>
                  <a:cubicBezTo>
                    <a:pt x="1227" y="-53"/>
                    <a:pt x="-677" y="42"/>
                    <a:pt x="275" y="42"/>
                  </a:cubicBezTo>
                  <a:cubicBezTo>
                    <a:pt x="34279" y="138"/>
                    <a:pt x="75237" y="123582"/>
                    <a:pt x="105621" y="236167"/>
                  </a:cubicBezTo>
                  <a:cubicBezTo>
                    <a:pt x="135149" y="345609"/>
                    <a:pt x="120576" y="420762"/>
                    <a:pt x="114765" y="422381"/>
                  </a:cubicBezTo>
                  <a:cubicBezTo>
                    <a:pt x="108955" y="424000"/>
                    <a:pt x="117718" y="349515"/>
                    <a:pt x="88286" y="240168"/>
                  </a:cubicBezTo>
                  <a:cubicBezTo>
                    <a:pt x="57901" y="127582"/>
                    <a:pt x="20468" y="15854"/>
                    <a:pt x="465" y="614"/>
                  </a:cubicBezTo>
                  <a:cubicBezTo>
                    <a:pt x="-392" y="614"/>
                    <a:pt x="1037" y="42"/>
                    <a:pt x="275" y="42"/>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153" name="Google Shape;1153;p17"/>
          <p:cNvGrpSpPr/>
          <p:nvPr/>
        </p:nvGrpSpPr>
        <p:grpSpPr>
          <a:xfrm flipH="1">
            <a:off x="28984" y="5392383"/>
            <a:ext cx="627185" cy="881743"/>
            <a:chOff x="3649767" y="3875308"/>
            <a:chExt cx="1405613" cy="1975674"/>
          </a:xfrm>
        </p:grpSpPr>
        <p:sp>
          <p:nvSpPr>
            <p:cNvPr id="1154" name="Google Shape;1154;p17"/>
            <p:cNvSpPr/>
            <p:nvPr/>
          </p:nvSpPr>
          <p:spPr>
            <a:xfrm>
              <a:off x="3649767" y="3875308"/>
              <a:ext cx="1405613" cy="1975674"/>
            </a:xfrm>
            <a:custGeom>
              <a:rect b="b" l="l" r="r" t="t"/>
              <a:pathLst>
                <a:path extrusionOk="0" h="434931" w="309436">
                  <a:moveTo>
                    <a:pt x="6100" y="221500"/>
                  </a:moveTo>
                  <a:cubicBezTo>
                    <a:pt x="31912" y="102628"/>
                    <a:pt x="133639" y="-15006"/>
                    <a:pt x="210792" y="1568"/>
                  </a:cubicBezTo>
                  <a:cubicBezTo>
                    <a:pt x="278419" y="16046"/>
                    <a:pt x="328330" y="162159"/>
                    <a:pt x="302518" y="281031"/>
                  </a:cubicBezTo>
                  <a:cubicBezTo>
                    <a:pt x="276705" y="399903"/>
                    <a:pt x="194695" y="447814"/>
                    <a:pt x="117352" y="432003"/>
                  </a:cubicBezTo>
                  <a:cubicBezTo>
                    <a:pt x="40009" y="416286"/>
                    <a:pt x="-19713" y="340372"/>
                    <a:pt x="6100" y="221500"/>
                  </a:cubicBezTo>
                  <a:close/>
                </a:path>
              </a:pathLst>
            </a:custGeom>
            <a:solidFill>
              <a:schemeClr val="accent6"/>
            </a:solidFill>
            <a:ln>
              <a:noFill/>
            </a:ln>
            <a:effectLst>
              <a:outerShdw blurRad="142875"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155" name="Google Shape;1155;p17"/>
            <p:cNvGrpSpPr/>
            <p:nvPr/>
          </p:nvGrpSpPr>
          <p:grpSpPr>
            <a:xfrm>
              <a:off x="3670777" y="3990760"/>
              <a:ext cx="1375846" cy="1554285"/>
              <a:chOff x="1492858" y="2053121"/>
              <a:chExt cx="302863" cy="342150"/>
            </a:xfrm>
          </p:grpSpPr>
          <p:sp>
            <p:nvSpPr>
              <p:cNvPr id="1156" name="Google Shape;1156;p17"/>
              <p:cNvSpPr/>
              <p:nvPr/>
            </p:nvSpPr>
            <p:spPr>
              <a:xfrm>
                <a:off x="1563923" y="2108818"/>
                <a:ext cx="14527" cy="21780"/>
              </a:xfrm>
              <a:custGeom>
                <a:rect b="b" l="l" r="r" t="t"/>
                <a:pathLst>
                  <a:path extrusionOk="0" h="21780" w="14527">
                    <a:moveTo>
                      <a:pt x="1371" y="10181"/>
                    </a:moveTo>
                    <a:cubicBezTo>
                      <a:pt x="4038" y="4276"/>
                      <a:pt x="9753" y="-1058"/>
                      <a:pt x="12611" y="180"/>
                    </a:cubicBezTo>
                    <a:cubicBezTo>
                      <a:pt x="15183" y="1323"/>
                      <a:pt x="15183" y="9039"/>
                      <a:pt x="12516" y="14849"/>
                    </a:cubicBezTo>
                    <a:cubicBezTo>
                      <a:pt x="9849" y="20754"/>
                      <a:pt x="5848" y="22659"/>
                      <a:pt x="2991" y="21421"/>
                    </a:cubicBezTo>
                    <a:cubicBezTo>
                      <a:pt x="133" y="20278"/>
                      <a:pt x="-1200" y="16087"/>
                      <a:pt x="1371" y="10181"/>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57" name="Google Shape;1157;p17"/>
              <p:cNvSpPr/>
              <p:nvPr/>
            </p:nvSpPr>
            <p:spPr>
              <a:xfrm>
                <a:off x="1621001" y="2053121"/>
                <a:ext cx="10578" cy="11824"/>
              </a:xfrm>
              <a:custGeom>
                <a:rect b="b" l="l" r="r" t="t"/>
                <a:pathLst>
                  <a:path extrusionOk="0" h="11824" w="10578">
                    <a:moveTo>
                      <a:pt x="2015" y="4633"/>
                    </a:moveTo>
                    <a:cubicBezTo>
                      <a:pt x="4587" y="1584"/>
                      <a:pt x="8682" y="-797"/>
                      <a:pt x="10111" y="251"/>
                    </a:cubicBezTo>
                    <a:cubicBezTo>
                      <a:pt x="11349" y="1204"/>
                      <a:pt x="10016" y="5680"/>
                      <a:pt x="7444" y="8728"/>
                    </a:cubicBezTo>
                    <a:cubicBezTo>
                      <a:pt x="4873" y="11776"/>
                      <a:pt x="2301" y="12443"/>
                      <a:pt x="967" y="11300"/>
                    </a:cubicBezTo>
                    <a:cubicBezTo>
                      <a:pt x="-461" y="10347"/>
                      <a:pt x="-461" y="7680"/>
                      <a:pt x="2015" y="4633"/>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58" name="Google Shape;1158;p17"/>
              <p:cNvSpPr/>
              <p:nvPr/>
            </p:nvSpPr>
            <p:spPr>
              <a:xfrm>
                <a:off x="1644915" y="2065053"/>
                <a:ext cx="9545" cy="14190"/>
              </a:xfrm>
              <a:custGeom>
                <a:rect b="b" l="l" r="r" t="t"/>
                <a:pathLst>
                  <a:path extrusionOk="0" h="14190" w="9545">
                    <a:moveTo>
                      <a:pt x="961" y="6607"/>
                    </a:moveTo>
                    <a:cubicBezTo>
                      <a:pt x="2676" y="2797"/>
                      <a:pt x="6390" y="-727"/>
                      <a:pt x="8295" y="130"/>
                    </a:cubicBezTo>
                    <a:cubicBezTo>
                      <a:pt x="9915" y="892"/>
                      <a:pt x="10010" y="5845"/>
                      <a:pt x="8295" y="9655"/>
                    </a:cubicBezTo>
                    <a:cubicBezTo>
                      <a:pt x="6581" y="13465"/>
                      <a:pt x="4009" y="14798"/>
                      <a:pt x="2104" y="13941"/>
                    </a:cubicBezTo>
                    <a:cubicBezTo>
                      <a:pt x="104" y="13179"/>
                      <a:pt x="-848" y="10417"/>
                      <a:pt x="961" y="6607"/>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59" name="Google Shape;1159;p17"/>
              <p:cNvSpPr/>
              <p:nvPr/>
            </p:nvSpPr>
            <p:spPr>
              <a:xfrm>
                <a:off x="1678071" y="2070886"/>
                <a:ext cx="9908" cy="16705"/>
              </a:xfrm>
              <a:custGeom>
                <a:rect b="b" l="l" r="r" t="t"/>
                <a:pathLst>
                  <a:path extrusionOk="0" h="16705" w="9908">
                    <a:moveTo>
                      <a:pt x="95" y="9156"/>
                    </a:moveTo>
                    <a:cubicBezTo>
                      <a:pt x="666" y="4584"/>
                      <a:pt x="3619" y="-274"/>
                      <a:pt x="6191" y="12"/>
                    </a:cubicBezTo>
                    <a:cubicBezTo>
                      <a:pt x="8381" y="298"/>
                      <a:pt x="10382" y="5632"/>
                      <a:pt x="9810" y="10204"/>
                    </a:cubicBezTo>
                    <a:cubicBezTo>
                      <a:pt x="9239" y="14776"/>
                      <a:pt x="6762" y="16967"/>
                      <a:pt x="4190" y="16681"/>
                    </a:cubicBezTo>
                    <a:cubicBezTo>
                      <a:pt x="1619" y="16395"/>
                      <a:pt x="-477" y="13728"/>
                      <a:pt x="95" y="9156"/>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60" name="Google Shape;1160;p17"/>
              <p:cNvSpPr/>
              <p:nvPr/>
            </p:nvSpPr>
            <p:spPr>
              <a:xfrm>
                <a:off x="1714854" y="2069447"/>
                <a:ext cx="8990" cy="17261"/>
              </a:xfrm>
              <a:custGeom>
                <a:rect b="b" l="l" r="r" t="t"/>
                <a:pathLst>
                  <a:path extrusionOk="0" h="17261" w="8990">
                    <a:moveTo>
                      <a:pt x="554" y="10976"/>
                    </a:moveTo>
                    <a:cubicBezTo>
                      <a:pt x="-589" y="6213"/>
                      <a:pt x="78" y="498"/>
                      <a:pt x="2173" y="22"/>
                    </a:cubicBezTo>
                    <a:cubicBezTo>
                      <a:pt x="3983" y="-359"/>
                      <a:pt x="7412" y="4308"/>
                      <a:pt x="8555" y="9071"/>
                    </a:cubicBezTo>
                    <a:cubicBezTo>
                      <a:pt x="9698" y="13833"/>
                      <a:pt x="8460" y="16691"/>
                      <a:pt x="6364" y="17167"/>
                    </a:cubicBezTo>
                    <a:cubicBezTo>
                      <a:pt x="4269" y="17738"/>
                      <a:pt x="1697" y="15738"/>
                      <a:pt x="554" y="10976"/>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61" name="Google Shape;1161;p17"/>
              <p:cNvSpPr/>
              <p:nvPr/>
            </p:nvSpPr>
            <p:spPr>
              <a:xfrm>
                <a:off x="1746138" y="2067609"/>
                <a:ext cx="7621" cy="11622"/>
              </a:xfrm>
              <a:custGeom>
                <a:rect b="b" l="l" r="r" t="t"/>
                <a:pathLst>
                  <a:path extrusionOk="0" h="11622" w="7621">
                    <a:moveTo>
                      <a:pt x="2226" y="7766"/>
                    </a:moveTo>
                    <a:cubicBezTo>
                      <a:pt x="417" y="4623"/>
                      <a:pt x="-631" y="622"/>
                      <a:pt x="417" y="51"/>
                    </a:cubicBezTo>
                    <a:cubicBezTo>
                      <a:pt x="1274" y="-426"/>
                      <a:pt x="4322" y="2527"/>
                      <a:pt x="6132" y="5671"/>
                    </a:cubicBezTo>
                    <a:cubicBezTo>
                      <a:pt x="7941" y="8814"/>
                      <a:pt x="7941" y="10909"/>
                      <a:pt x="6989" y="11481"/>
                    </a:cubicBezTo>
                    <a:cubicBezTo>
                      <a:pt x="5941" y="12052"/>
                      <a:pt x="4036" y="10909"/>
                      <a:pt x="2226" y="7766"/>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62" name="Google Shape;1162;p17"/>
              <p:cNvSpPr/>
              <p:nvPr/>
            </p:nvSpPr>
            <p:spPr>
              <a:xfrm>
                <a:off x="1509054" y="2196481"/>
                <a:ext cx="18235" cy="27341"/>
              </a:xfrm>
              <a:custGeom>
                <a:rect b="b" l="l" r="r" t="t"/>
                <a:pathLst>
                  <a:path extrusionOk="0" h="27341" w="18235">
                    <a:moveTo>
                      <a:pt x="1757" y="12720"/>
                    </a:moveTo>
                    <a:cubicBezTo>
                      <a:pt x="5091" y="5386"/>
                      <a:pt x="12235" y="-1377"/>
                      <a:pt x="15854" y="242"/>
                    </a:cubicBezTo>
                    <a:cubicBezTo>
                      <a:pt x="18997" y="1671"/>
                      <a:pt x="19093" y="11196"/>
                      <a:pt x="15759" y="18625"/>
                    </a:cubicBezTo>
                    <a:cubicBezTo>
                      <a:pt x="12425" y="25960"/>
                      <a:pt x="7472" y="28436"/>
                      <a:pt x="3852" y="26912"/>
                    </a:cubicBezTo>
                    <a:cubicBezTo>
                      <a:pt x="233" y="25293"/>
                      <a:pt x="-1577" y="20054"/>
                      <a:pt x="1757" y="1272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63" name="Google Shape;1163;p17"/>
              <p:cNvSpPr/>
              <p:nvPr/>
            </p:nvSpPr>
            <p:spPr>
              <a:xfrm>
                <a:off x="1492858" y="2307492"/>
                <a:ext cx="16656" cy="31177"/>
              </a:xfrm>
              <a:custGeom>
                <a:rect b="b" l="l" r="r" t="t"/>
                <a:pathLst>
                  <a:path extrusionOk="0" h="31177" w="16656">
                    <a:moveTo>
                      <a:pt x="142" y="18866"/>
                    </a:moveTo>
                    <a:cubicBezTo>
                      <a:pt x="-716" y="10293"/>
                      <a:pt x="2427" y="292"/>
                      <a:pt x="6714" y="7"/>
                    </a:cubicBezTo>
                    <a:cubicBezTo>
                      <a:pt x="10429" y="-279"/>
                      <a:pt x="15667" y="8769"/>
                      <a:pt x="16525" y="17342"/>
                    </a:cubicBezTo>
                    <a:cubicBezTo>
                      <a:pt x="17382" y="25915"/>
                      <a:pt x="13953" y="30772"/>
                      <a:pt x="9762" y="31153"/>
                    </a:cubicBezTo>
                    <a:cubicBezTo>
                      <a:pt x="5476" y="31534"/>
                      <a:pt x="999" y="27439"/>
                      <a:pt x="142" y="18866"/>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64" name="Google Shape;1164;p17"/>
              <p:cNvSpPr/>
              <p:nvPr/>
            </p:nvSpPr>
            <p:spPr>
              <a:xfrm>
                <a:off x="1602214" y="2127175"/>
                <a:ext cx="15140" cy="21947"/>
              </a:xfrm>
              <a:custGeom>
                <a:rect b="b" l="l" r="r" t="t"/>
                <a:pathLst>
                  <a:path extrusionOk="0" h="21947" w="15140">
                    <a:moveTo>
                      <a:pt x="1371" y="10113"/>
                    </a:moveTo>
                    <a:cubicBezTo>
                      <a:pt x="4038" y="4207"/>
                      <a:pt x="9943" y="-1127"/>
                      <a:pt x="12991" y="207"/>
                    </a:cubicBezTo>
                    <a:cubicBezTo>
                      <a:pt x="15658" y="1350"/>
                      <a:pt x="15944" y="9160"/>
                      <a:pt x="13277" y="15066"/>
                    </a:cubicBezTo>
                    <a:cubicBezTo>
                      <a:pt x="10610" y="20971"/>
                      <a:pt x="6514" y="22876"/>
                      <a:pt x="3371" y="21543"/>
                    </a:cubicBezTo>
                    <a:cubicBezTo>
                      <a:pt x="228" y="20209"/>
                      <a:pt x="-1296" y="15923"/>
                      <a:pt x="1371" y="10113"/>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65" name="Google Shape;1165;p17"/>
              <p:cNvSpPr/>
              <p:nvPr/>
            </p:nvSpPr>
            <p:spPr>
              <a:xfrm>
                <a:off x="1568884" y="2217502"/>
                <a:ext cx="18775" cy="27330"/>
              </a:xfrm>
              <a:custGeom>
                <a:rect b="b" l="l" r="r" t="t"/>
                <a:pathLst>
                  <a:path extrusionOk="0" h="27330" w="18775">
                    <a:moveTo>
                      <a:pt x="1649" y="12559"/>
                    </a:moveTo>
                    <a:cubicBezTo>
                      <a:pt x="4983" y="5225"/>
                      <a:pt x="12317" y="-1443"/>
                      <a:pt x="16127" y="272"/>
                    </a:cubicBezTo>
                    <a:cubicBezTo>
                      <a:pt x="19461" y="1701"/>
                      <a:pt x="19747" y="11416"/>
                      <a:pt x="16413" y="18750"/>
                    </a:cubicBezTo>
                    <a:cubicBezTo>
                      <a:pt x="13079" y="26085"/>
                      <a:pt x="7936" y="28466"/>
                      <a:pt x="4126" y="26847"/>
                    </a:cubicBezTo>
                    <a:cubicBezTo>
                      <a:pt x="316" y="25227"/>
                      <a:pt x="-1589" y="19893"/>
                      <a:pt x="1649" y="1255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66" name="Google Shape;1166;p17"/>
              <p:cNvSpPr/>
              <p:nvPr/>
            </p:nvSpPr>
            <p:spPr>
              <a:xfrm>
                <a:off x="1551459" y="2323022"/>
                <a:ext cx="17468" cy="31341"/>
              </a:xfrm>
              <a:custGeom>
                <a:rect b="b" l="l" r="r" t="t"/>
                <a:pathLst>
                  <a:path extrusionOk="0" h="31341" w="17468">
                    <a:moveTo>
                      <a:pt x="24" y="17910"/>
                    </a:moveTo>
                    <a:cubicBezTo>
                      <a:pt x="310" y="9242"/>
                      <a:pt x="4977" y="-188"/>
                      <a:pt x="9549" y="3"/>
                    </a:cubicBezTo>
                    <a:cubicBezTo>
                      <a:pt x="13550" y="193"/>
                      <a:pt x="17741" y="9814"/>
                      <a:pt x="17455" y="18481"/>
                    </a:cubicBezTo>
                    <a:cubicBezTo>
                      <a:pt x="17169" y="27149"/>
                      <a:pt x="12978" y="31435"/>
                      <a:pt x="8406" y="31340"/>
                    </a:cubicBezTo>
                    <a:cubicBezTo>
                      <a:pt x="3834" y="31149"/>
                      <a:pt x="-357" y="26577"/>
                      <a:pt x="24" y="1791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67" name="Google Shape;1167;p17"/>
              <p:cNvSpPr/>
              <p:nvPr/>
            </p:nvSpPr>
            <p:spPr>
              <a:xfrm>
                <a:off x="1661846" y="2140763"/>
                <a:ext cx="16277" cy="23103"/>
              </a:xfrm>
              <a:custGeom>
                <a:rect b="b" l="l" r="r" t="t"/>
                <a:pathLst>
                  <a:path extrusionOk="0" h="23103" w="16277">
                    <a:moveTo>
                      <a:pt x="223" y="12145"/>
                    </a:moveTo>
                    <a:cubicBezTo>
                      <a:pt x="1270" y="5763"/>
                      <a:pt x="6319" y="-619"/>
                      <a:pt x="10510" y="48"/>
                    </a:cubicBezTo>
                    <a:cubicBezTo>
                      <a:pt x="14129" y="620"/>
                      <a:pt x="17177" y="8239"/>
                      <a:pt x="16034" y="14621"/>
                    </a:cubicBezTo>
                    <a:cubicBezTo>
                      <a:pt x="14986" y="21003"/>
                      <a:pt x="10795" y="23670"/>
                      <a:pt x="6604" y="23003"/>
                    </a:cubicBezTo>
                    <a:cubicBezTo>
                      <a:pt x="2509" y="22337"/>
                      <a:pt x="-920" y="18431"/>
                      <a:pt x="223" y="12145"/>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68" name="Google Shape;1168;p17"/>
              <p:cNvSpPr/>
              <p:nvPr/>
            </p:nvSpPr>
            <p:spPr>
              <a:xfrm>
                <a:off x="1643244" y="2234380"/>
                <a:ext cx="20236" cy="28861"/>
              </a:xfrm>
              <a:custGeom>
                <a:rect b="b" l="l" r="r" t="t"/>
                <a:pathLst>
                  <a:path extrusionOk="0" h="28861" w="20236">
                    <a:moveTo>
                      <a:pt x="250" y="15207"/>
                    </a:moveTo>
                    <a:cubicBezTo>
                      <a:pt x="1584" y="7302"/>
                      <a:pt x="7870" y="-795"/>
                      <a:pt x="13014" y="63"/>
                    </a:cubicBezTo>
                    <a:cubicBezTo>
                      <a:pt x="17490" y="825"/>
                      <a:pt x="21300" y="10254"/>
                      <a:pt x="19967" y="18255"/>
                    </a:cubicBezTo>
                    <a:cubicBezTo>
                      <a:pt x="18633" y="26161"/>
                      <a:pt x="13395" y="29590"/>
                      <a:pt x="8251" y="28733"/>
                    </a:cubicBezTo>
                    <a:cubicBezTo>
                      <a:pt x="3108" y="27971"/>
                      <a:pt x="-1083" y="23113"/>
                      <a:pt x="250" y="15207"/>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69" name="Google Shape;1169;p17"/>
              <p:cNvSpPr/>
              <p:nvPr/>
            </p:nvSpPr>
            <p:spPr>
              <a:xfrm>
                <a:off x="1617314" y="2349775"/>
                <a:ext cx="24323" cy="34527"/>
              </a:xfrm>
              <a:custGeom>
                <a:rect b="b" l="l" r="r" t="t"/>
                <a:pathLst>
                  <a:path extrusionOk="0" h="34527" w="24323">
                    <a:moveTo>
                      <a:pt x="463" y="17731"/>
                    </a:moveTo>
                    <a:cubicBezTo>
                      <a:pt x="2463" y="8302"/>
                      <a:pt x="10369" y="-1128"/>
                      <a:pt x="16465" y="110"/>
                    </a:cubicBezTo>
                    <a:cubicBezTo>
                      <a:pt x="21799" y="1253"/>
                      <a:pt x="25800" y="12778"/>
                      <a:pt x="23799" y="22208"/>
                    </a:cubicBezTo>
                    <a:cubicBezTo>
                      <a:pt x="21799" y="31638"/>
                      <a:pt x="15417" y="35543"/>
                      <a:pt x="9321" y="34305"/>
                    </a:cubicBezTo>
                    <a:cubicBezTo>
                      <a:pt x="3225" y="33067"/>
                      <a:pt x="-1537" y="27161"/>
                      <a:pt x="463" y="17731"/>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70" name="Google Shape;1170;p17"/>
              <p:cNvSpPr/>
              <p:nvPr/>
            </p:nvSpPr>
            <p:spPr>
              <a:xfrm>
                <a:off x="1719312" y="2144240"/>
                <a:ext cx="16005" cy="23243"/>
              </a:xfrm>
              <a:custGeom>
                <a:rect b="b" l="l" r="r" t="t"/>
                <a:pathLst>
                  <a:path extrusionOk="0" h="23243" w="16005">
                    <a:moveTo>
                      <a:pt x="2" y="13621"/>
                    </a:moveTo>
                    <a:cubicBezTo>
                      <a:pt x="-93" y="7239"/>
                      <a:pt x="3812" y="0"/>
                      <a:pt x="8003" y="0"/>
                    </a:cubicBezTo>
                    <a:cubicBezTo>
                      <a:pt x="11622" y="0"/>
                      <a:pt x="16004" y="7049"/>
                      <a:pt x="16004" y="13430"/>
                    </a:cubicBezTo>
                    <a:cubicBezTo>
                      <a:pt x="16099" y="19812"/>
                      <a:pt x="12384" y="23241"/>
                      <a:pt x="8193" y="23241"/>
                    </a:cubicBezTo>
                    <a:cubicBezTo>
                      <a:pt x="4098" y="23336"/>
                      <a:pt x="97" y="20003"/>
                      <a:pt x="2" y="13621"/>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71" name="Google Shape;1171;p17"/>
              <p:cNvSpPr/>
              <p:nvPr/>
            </p:nvSpPr>
            <p:spPr>
              <a:xfrm>
                <a:off x="1714931" y="2238824"/>
                <a:ext cx="20005" cy="29051"/>
              </a:xfrm>
              <a:custGeom>
                <a:rect b="b" l="l" r="r" t="t"/>
                <a:pathLst>
                  <a:path extrusionOk="0" h="29051" w="20005">
                    <a:moveTo>
                      <a:pt x="1" y="16954"/>
                    </a:moveTo>
                    <a:cubicBezTo>
                      <a:pt x="-94" y="8954"/>
                      <a:pt x="4764" y="0"/>
                      <a:pt x="10003" y="0"/>
                    </a:cubicBezTo>
                    <a:cubicBezTo>
                      <a:pt x="14575" y="0"/>
                      <a:pt x="19909" y="8763"/>
                      <a:pt x="20004" y="16764"/>
                    </a:cubicBezTo>
                    <a:cubicBezTo>
                      <a:pt x="20099" y="24765"/>
                      <a:pt x="15527" y="28956"/>
                      <a:pt x="10288" y="29051"/>
                    </a:cubicBezTo>
                    <a:cubicBezTo>
                      <a:pt x="5050" y="29051"/>
                      <a:pt x="97" y="24955"/>
                      <a:pt x="1" y="16954"/>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72" name="Google Shape;1172;p17"/>
              <p:cNvSpPr/>
              <p:nvPr/>
            </p:nvSpPr>
            <p:spPr>
              <a:xfrm>
                <a:off x="1687901" y="2358522"/>
                <a:ext cx="19756" cy="29863"/>
              </a:xfrm>
              <a:custGeom>
                <a:rect b="b" l="l" r="r" t="t"/>
                <a:pathLst>
                  <a:path extrusionOk="0" h="29863" w="19756">
                    <a:moveTo>
                      <a:pt x="1504" y="14223"/>
                    </a:moveTo>
                    <a:cubicBezTo>
                      <a:pt x="4648" y="6127"/>
                      <a:pt x="12268" y="-1398"/>
                      <a:pt x="16459" y="221"/>
                    </a:cubicBezTo>
                    <a:cubicBezTo>
                      <a:pt x="20173" y="1650"/>
                      <a:pt x="20935" y="12032"/>
                      <a:pt x="17792" y="20129"/>
                    </a:cubicBezTo>
                    <a:cubicBezTo>
                      <a:pt x="14649" y="28225"/>
                      <a:pt x="9220" y="30987"/>
                      <a:pt x="4933" y="29463"/>
                    </a:cubicBezTo>
                    <a:cubicBezTo>
                      <a:pt x="647" y="27939"/>
                      <a:pt x="-1734" y="22319"/>
                      <a:pt x="1504" y="14223"/>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73" name="Google Shape;1173;p17"/>
              <p:cNvSpPr/>
              <p:nvPr/>
            </p:nvSpPr>
            <p:spPr>
              <a:xfrm>
                <a:off x="1771868" y="2144310"/>
                <a:ext cx="12530" cy="22865"/>
              </a:xfrm>
              <a:custGeom>
                <a:rect b="b" l="l" r="r" t="t"/>
                <a:pathLst>
                  <a:path extrusionOk="0" h="22865" w="12530">
                    <a:moveTo>
                      <a:pt x="500" y="14408"/>
                    </a:moveTo>
                    <a:cubicBezTo>
                      <a:pt x="-833" y="8122"/>
                      <a:pt x="595" y="502"/>
                      <a:pt x="3643" y="25"/>
                    </a:cubicBezTo>
                    <a:cubicBezTo>
                      <a:pt x="6310" y="-451"/>
                      <a:pt x="10787" y="5836"/>
                      <a:pt x="12121" y="12122"/>
                    </a:cubicBezTo>
                    <a:cubicBezTo>
                      <a:pt x="13454" y="18409"/>
                      <a:pt x="11359" y="22219"/>
                      <a:pt x="8311" y="22790"/>
                    </a:cubicBezTo>
                    <a:cubicBezTo>
                      <a:pt x="5263" y="23362"/>
                      <a:pt x="1738" y="20695"/>
                      <a:pt x="500" y="14408"/>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74" name="Google Shape;1174;p17"/>
              <p:cNvSpPr/>
              <p:nvPr/>
            </p:nvSpPr>
            <p:spPr>
              <a:xfrm>
                <a:off x="1780827" y="2234441"/>
                <a:ext cx="14894" cy="29053"/>
              </a:xfrm>
              <a:custGeom>
                <a:rect b="b" l="l" r="r" t="t"/>
                <a:pathLst>
                  <a:path extrusionOk="0" h="29053" w="14894">
                    <a:moveTo>
                      <a:pt x="18" y="17146"/>
                    </a:moveTo>
                    <a:cubicBezTo>
                      <a:pt x="-268" y="9145"/>
                      <a:pt x="2970" y="96"/>
                      <a:pt x="6876" y="1"/>
                    </a:cubicBezTo>
                    <a:cubicBezTo>
                      <a:pt x="10304" y="-94"/>
                      <a:pt x="14495" y="8574"/>
                      <a:pt x="14877" y="16574"/>
                    </a:cubicBezTo>
                    <a:cubicBezTo>
                      <a:pt x="15162" y="24575"/>
                      <a:pt x="11924" y="28862"/>
                      <a:pt x="8019" y="29052"/>
                    </a:cubicBezTo>
                    <a:cubicBezTo>
                      <a:pt x="4208" y="29147"/>
                      <a:pt x="399" y="25147"/>
                      <a:pt x="18" y="17146"/>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75" name="Google Shape;1175;p17"/>
              <p:cNvSpPr/>
              <p:nvPr/>
            </p:nvSpPr>
            <p:spPr>
              <a:xfrm>
                <a:off x="1743251" y="2367044"/>
                <a:ext cx="20995" cy="28227"/>
              </a:xfrm>
              <a:custGeom>
                <a:rect b="b" l="l" r="r" t="t"/>
                <a:pathLst>
                  <a:path extrusionOk="0" h="28227" w="20995">
                    <a:moveTo>
                      <a:pt x="2828" y="12369"/>
                    </a:moveTo>
                    <a:cubicBezTo>
                      <a:pt x="7209" y="4844"/>
                      <a:pt x="15591" y="-1633"/>
                      <a:pt x="19211" y="367"/>
                    </a:cubicBezTo>
                    <a:cubicBezTo>
                      <a:pt x="22354" y="2177"/>
                      <a:pt x="21211" y="12369"/>
                      <a:pt x="16830" y="19893"/>
                    </a:cubicBezTo>
                    <a:cubicBezTo>
                      <a:pt x="12448" y="27418"/>
                      <a:pt x="6924" y="29514"/>
                      <a:pt x="3304" y="27513"/>
                    </a:cubicBezTo>
                    <a:cubicBezTo>
                      <a:pt x="-411" y="25608"/>
                      <a:pt x="-1553" y="19798"/>
                      <a:pt x="2828" y="1236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1176" name="Google Shape;1176;p17"/>
          <p:cNvGrpSpPr/>
          <p:nvPr/>
        </p:nvGrpSpPr>
        <p:grpSpPr>
          <a:xfrm>
            <a:off x="11449188" y="5079201"/>
            <a:ext cx="698495" cy="851626"/>
            <a:chOff x="2409582" y="1914576"/>
            <a:chExt cx="356739" cy="490964"/>
          </a:xfrm>
        </p:grpSpPr>
        <p:sp>
          <p:nvSpPr>
            <p:cNvPr id="1177" name="Google Shape;1177;p17"/>
            <p:cNvSpPr/>
            <p:nvPr/>
          </p:nvSpPr>
          <p:spPr>
            <a:xfrm>
              <a:off x="2409582" y="1914576"/>
              <a:ext cx="356739" cy="490964"/>
            </a:xfrm>
            <a:custGeom>
              <a:rect b="b" l="l" r="r" t="t"/>
              <a:pathLst>
                <a:path extrusionOk="0" h="490964" w="356739">
                  <a:moveTo>
                    <a:pt x="11057" y="239475"/>
                  </a:moveTo>
                  <a:cubicBezTo>
                    <a:pt x="48395" y="106125"/>
                    <a:pt x="171934" y="-20843"/>
                    <a:pt x="258421" y="2874"/>
                  </a:cubicBezTo>
                  <a:cubicBezTo>
                    <a:pt x="334240" y="23639"/>
                    <a:pt x="381008" y="192708"/>
                    <a:pt x="343574" y="325962"/>
                  </a:cubicBezTo>
                  <a:cubicBezTo>
                    <a:pt x="306237" y="459312"/>
                    <a:pt x="209748" y="508366"/>
                    <a:pt x="123071" y="485601"/>
                  </a:cubicBezTo>
                  <a:cubicBezTo>
                    <a:pt x="36298" y="462741"/>
                    <a:pt x="-26376" y="372730"/>
                    <a:pt x="11057" y="239475"/>
                  </a:cubicBezTo>
                  <a:close/>
                </a:path>
              </a:pathLst>
            </a:custGeom>
            <a:solidFill>
              <a:schemeClr val="accent6"/>
            </a:solidFill>
            <a:ln>
              <a:noFill/>
            </a:ln>
            <a:effectLst>
              <a:outerShdw blurRad="142875"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78" name="Google Shape;1178;p17"/>
            <p:cNvSpPr/>
            <p:nvPr/>
          </p:nvSpPr>
          <p:spPr>
            <a:xfrm>
              <a:off x="2575897" y="1927356"/>
              <a:ext cx="158686" cy="61743"/>
            </a:xfrm>
            <a:custGeom>
              <a:rect b="b" l="l" r="r" t="t"/>
              <a:pathLst>
                <a:path extrusionOk="0" h="61743" w="158686">
                  <a:moveTo>
                    <a:pt x="149447" y="41053"/>
                  </a:moveTo>
                  <a:cubicBezTo>
                    <a:pt x="131254" y="44101"/>
                    <a:pt x="112204" y="43625"/>
                    <a:pt x="92583" y="38481"/>
                  </a:cubicBezTo>
                  <a:cubicBezTo>
                    <a:pt x="63055" y="30671"/>
                    <a:pt x="38481" y="16859"/>
                    <a:pt x="18002" y="0"/>
                  </a:cubicBezTo>
                  <a:cubicBezTo>
                    <a:pt x="12001" y="2858"/>
                    <a:pt x="6001" y="6096"/>
                    <a:pt x="0" y="9716"/>
                  </a:cubicBezTo>
                  <a:cubicBezTo>
                    <a:pt x="23431" y="30385"/>
                    <a:pt x="52388" y="47244"/>
                    <a:pt x="87535" y="56579"/>
                  </a:cubicBezTo>
                  <a:cubicBezTo>
                    <a:pt x="112204" y="63055"/>
                    <a:pt x="136017" y="63151"/>
                    <a:pt x="158687" y="58483"/>
                  </a:cubicBezTo>
                  <a:cubicBezTo>
                    <a:pt x="155829" y="52292"/>
                    <a:pt x="152781" y="46482"/>
                    <a:pt x="149447" y="41053"/>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79" name="Google Shape;1179;p17"/>
            <p:cNvSpPr/>
            <p:nvPr/>
          </p:nvSpPr>
          <p:spPr>
            <a:xfrm>
              <a:off x="2512746" y="1976505"/>
              <a:ext cx="246221" cy="96828"/>
            </a:xfrm>
            <a:custGeom>
              <a:rect b="b" l="l" r="r" t="t"/>
              <a:pathLst>
                <a:path extrusionOk="0" h="96828" w="246221">
                  <a:moveTo>
                    <a:pt x="242221" y="68008"/>
                  </a:moveTo>
                  <a:cubicBezTo>
                    <a:pt x="236601" y="70009"/>
                    <a:pt x="230696" y="71914"/>
                    <a:pt x="224409" y="73438"/>
                  </a:cubicBezTo>
                  <a:cubicBezTo>
                    <a:pt x="194881" y="80486"/>
                    <a:pt x="162782" y="80010"/>
                    <a:pt x="128492" y="69437"/>
                  </a:cubicBezTo>
                  <a:cubicBezTo>
                    <a:pt x="86773" y="56579"/>
                    <a:pt x="52006" y="35814"/>
                    <a:pt x="24479" y="11335"/>
                  </a:cubicBezTo>
                  <a:cubicBezTo>
                    <a:pt x="20003" y="7334"/>
                    <a:pt x="16669" y="3619"/>
                    <a:pt x="13049" y="0"/>
                  </a:cubicBezTo>
                  <a:cubicBezTo>
                    <a:pt x="8572" y="4381"/>
                    <a:pt x="4286" y="9049"/>
                    <a:pt x="0" y="13811"/>
                  </a:cubicBezTo>
                  <a:cubicBezTo>
                    <a:pt x="3620" y="17526"/>
                    <a:pt x="7048" y="21146"/>
                    <a:pt x="11430" y="25051"/>
                  </a:cubicBezTo>
                  <a:cubicBezTo>
                    <a:pt x="40957" y="51340"/>
                    <a:pt x="78105" y="73533"/>
                    <a:pt x="122682" y="87249"/>
                  </a:cubicBezTo>
                  <a:cubicBezTo>
                    <a:pt x="160401" y="98869"/>
                    <a:pt x="196215" y="99441"/>
                    <a:pt x="229171" y="91535"/>
                  </a:cubicBezTo>
                  <a:cubicBezTo>
                    <a:pt x="235172" y="90106"/>
                    <a:pt x="240697" y="88201"/>
                    <a:pt x="246221" y="86296"/>
                  </a:cubicBezTo>
                  <a:cubicBezTo>
                    <a:pt x="245173" y="80105"/>
                    <a:pt x="243745" y="74009"/>
                    <a:pt x="242221" y="68008"/>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80" name="Google Shape;1180;p17"/>
            <p:cNvSpPr/>
            <p:nvPr/>
          </p:nvSpPr>
          <p:spPr>
            <a:xfrm>
              <a:off x="2456739" y="2051372"/>
              <a:ext cx="309506" cy="113961"/>
            </a:xfrm>
            <a:custGeom>
              <a:rect b="b" l="l" r="r" t="t"/>
              <a:pathLst>
                <a:path extrusionOk="0" h="113961" w="309506">
                  <a:moveTo>
                    <a:pt x="309467" y="78295"/>
                  </a:moveTo>
                  <a:cubicBezTo>
                    <a:pt x="307372" y="79343"/>
                    <a:pt x="305467" y="80391"/>
                    <a:pt x="302990" y="81343"/>
                  </a:cubicBezTo>
                  <a:cubicBezTo>
                    <a:pt x="289751" y="86773"/>
                    <a:pt x="274320" y="91059"/>
                    <a:pt x="256985" y="93345"/>
                  </a:cubicBezTo>
                  <a:cubicBezTo>
                    <a:pt x="225647" y="97441"/>
                    <a:pt x="191262" y="94583"/>
                    <a:pt x="154400" y="82963"/>
                  </a:cubicBezTo>
                  <a:cubicBezTo>
                    <a:pt x="100298" y="65913"/>
                    <a:pt x="55721" y="39529"/>
                    <a:pt x="21050" y="10096"/>
                  </a:cubicBezTo>
                  <a:cubicBezTo>
                    <a:pt x="16764" y="6382"/>
                    <a:pt x="13240" y="3143"/>
                    <a:pt x="9906" y="0"/>
                  </a:cubicBezTo>
                  <a:cubicBezTo>
                    <a:pt x="9906" y="0"/>
                    <a:pt x="9906" y="95"/>
                    <a:pt x="9906" y="95"/>
                  </a:cubicBezTo>
                  <a:cubicBezTo>
                    <a:pt x="6668" y="5334"/>
                    <a:pt x="3620" y="10573"/>
                    <a:pt x="571" y="15907"/>
                  </a:cubicBezTo>
                  <a:cubicBezTo>
                    <a:pt x="381" y="16192"/>
                    <a:pt x="190" y="16478"/>
                    <a:pt x="0" y="16764"/>
                  </a:cubicBezTo>
                  <a:cubicBezTo>
                    <a:pt x="2667" y="19240"/>
                    <a:pt x="5048" y="21526"/>
                    <a:pt x="8287" y="24289"/>
                  </a:cubicBezTo>
                  <a:cubicBezTo>
                    <a:pt x="44768" y="55340"/>
                    <a:pt x="91630" y="82963"/>
                    <a:pt x="148495" y="100870"/>
                  </a:cubicBezTo>
                  <a:cubicBezTo>
                    <a:pt x="188214" y="113443"/>
                    <a:pt x="225457" y="116491"/>
                    <a:pt x="259652" y="112014"/>
                  </a:cubicBezTo>
                  <a:cubicBezTo>
                    <a:pt x="278321" y="109537"/>
                    <a:pt x="294894" y="104966"/>
                    <a:pt x="309372" y="99155"/>
                  </a:cubicBezTo>
                  <a:cubicBezTo>
                    <a:pt x="309467" y="92107"/>
                    <a:pt x="309563" y="85249"/>
                    <a:pt x="309467" y="78295"/>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81" name="Google Shape;1181;p17"/>
            <p:cNvSpPr/>
            <p:nvPr/>
          </p:nvSpPr>
          <p:spPr>
            <a:xfrm>
              <a:off x="2415210" y="2156718"/>
              <a:ext cx="340137" cy="104116"/>
            </a:xfrm>
            <a:custGeom>
              <a:rect b="b" l="l" r="r" t="t"/>
              <a:pathLst>
                <a:path extrusionOk="0" h="104116" w="340137">
                  <a:moveTo>
                    <a:pt x="340138" y="74391"/>
                  </a:moveTo>
                  <a:cubicBezTo>
                    <a:pt x="329946" y="77534"/>
                    <a:pt x="318992" y="80201"/>
                    <a:pt x="306705" y="82106"/>
                  </a:cubicBezTo>
                  <a:cubicBezTo>
                    <a:pt x="271177" y="87535"/>
                    <a:pt x="231172" y="86297"/>
                    <a:pt x="186595" y="76295"/>
                  </a:cubicBezTo>
                  <a:cubicBezTo>
                    <a:pt x="118967" y="61151"/>
                    <a:pt x="61055" y="35624"/>
                    <a:pt x="14764" y="6668"/>
                  </a:cubicBezTo>
                  <a:cubicBezTo>
                    <a:pt x="10954" y="4286"/>
                    <a:pt x="8001" y="2191"/>
                    <a:pt x="4667" y="0"/>
                  </a:cubicBezTo>
                  <a:cubicBezTo>
                    <a:pt x="2857" y="6668"/>
                    <a:pt x="1238" y="13240"/>
                    <a:pt x="0" y="19622"/>
                  </a:cubicBezTo>
                  <a:cubicBezTo>
                    <a:pt x="1524" y="20574"/>
                    <a:pt x="2572" y="21431"/>
                    <a:pt x="4191" y="22479"/>
                  </a:cubicBezTo>
                  <a:cubicBezTo>
                    <a:pt x="52197" y="52578"/>
                    <a:pt x="112204" y="78962"/>
                    <a:pt x="182213" y="94583"/>
                  </a:cubicBezTo>
                  <a:cubicBezTo>
                    <a:pt x="229171" y="105156"/>
                    <a:pt x="271748" y="106490"/>
                    <a:pt x="309658" y="100775"/>
                  </a:cubicBezTo>
                  <a:cubicBezTo>
                    <a:pt x="318325" y="99441"/>
                    <a:pt x="326231" y="97536"/>
                    <a:pt x="334042" y="95536"/>
                  </a:cubicBezTo>
                  <a:cubicBezTo>
                    <a:pt x="335375" y="91440"/>
                    <a:pt x="336804" y="87535"/>
                    <a:pt x="337947" y="83344"/>
                  </a:cubicBezTo>
                  <a:cubicBezTo>
                    <a:pt x="338804" y="80391"/>
                    <a:pt x="339376" y="77343"/>
                    <a:pt x="340138" y="74391"/>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82" name="Google Shape;1182;p17"/>
            <p:cNvSpPr/>
            <p:nvPr/>
          </p:nvSpPr>
          <p:spPr>
            <a:xfrm>
              <a:off x="2416543" y="2282639"/>
              <a:ext cx="271176" cy="92487"/>
            </a:xfrm>
            <a:custGeom>
              <a:rect b="b" l="l" r="r" t="t"/>
              <a:pathLst>
                <a:path extrusionOk="0" h="92487" w="271176">
                  <a:moveTo>
                    <a:pt x="271177" y="74486"/>
                  </a:moveTo>
                  <a:cubicBezTo>
                    <a:pt x="238982" y="74676"/>
                    <a:pt x="203740" y="70676"/>
                    <a:pt x="165354" y="61436"/>
                  </a:cubicBezTo>
                  <a:cubicBezTo>
                    <a:pt x="102489" y="46387"/>
                    <a:pt x="47244" y="24479"/>
                    <a:pt x="0" y="0"/>
                  </a:cubicBezTo>
                  <a:cubicBezTo>
                    <a:pt x="2477" y="9049"/>
                    <a:pt x="5620" y="17526"/>
                    <a:pt x="9239" y="25718"/>
                  </a:cubicBezTo>
                  <a:cubicBezTo>
                    <a:pt x="53626" y="47149"/>
                    <a:pt x="104204" y="66104"/>
                    <a:pt x="160782" y="79629"/>
                  </a:cubicBezTo>
                  <a:cubicBezTo>
                    <a:pt x="192310" y="87154"/>
                    <a:pt x="221647" y="91154"/>
                    <a:pt x="249364" y="92488"/>
                  </a:cubicBezTo>
                  <a:cubicBezTo>
                    <a:pt x="256889" y="87154"/>
                    <a:pt x="264223" y="81248"/>
                    <a:pt x="271177" y="74486"/>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183" name="Google Shape;1183;p17"/>
          <p:cNvGrpSpPr/>
          <p:nvPr/>
        </p:nvGrpSpPr>
        <p:grpSpPr>
          <a:xfrm>
            <a:off x="0" y="5510593"/>
            <a:ext cx="12203281" cy="1347401"/>
            <a:chOff x="0" y="5510593"/>
            <a:chExt cx="12203281" cy="1347401"/>
          </a:xfrm>
        </p:grpSpPr>
        <p:sp>
          <p:nvSpPr>
            <p:cNvPr id="1184" name="Google Shape;1184;p17"/>
            <p:cNvSpPr/>
            <p:nvPr/>
          </p:nvSpPr>
          <p:spPr>
            <a:xfrm>
              <a:off x="0" y="5511042"/>
              <a:ext cx="4335317" cy="1346952"/>
            </a:xfrm>
            <a:custGeom>
              <a:rect b="b" l="l" r="r" t="t"/>
              <a:pathLst>
                <a:path extrusionOk="0" h="287964" w="926845">
                  <a:moveTo>
                    <a:pt x="924311" y="287773"/>
                  </a:moveTo>
                  <a:cubicBezTo>
                    <a:pt x="924311" y="287773"/>
                    <a:pt x="931646" y="275677"/>
                    <a:pt x="921359" y="252626"/>
                  </a:cubicBezTo>
                  <a:cubicBezTo>
                    <a:pt x="911072" y="229576"/>
                    <a:pt x="885545" y="232052"/>
                    <a:pt x="885545" y="232052"/>
                  </a:cubicBezTo>
                  <a:cubicBezTo>
                    <a:pt x="885545" y="232052"/>
                    <a:pt x="897832" y="200620"/>
                    <a:pt x="888021" y="177664"/>
                  </a:cubicBezTo>
                  <a:cubicBezTo>
                    <a:pt x="872210" y="140803"/>
                    <a:pt x="839444" y="146327"/>
                    <a:pt x="839444" y="146327"/>
                  </a:cubicBezTo>
                  <a:cubicBezTo>
                    <a:pt x="839444" y="146327"/>
                    <a:pt x="850493" y="85653"/>
                    <a:pt x="796391" y="72508"/>
                  </a:cubicBezTo>
                  <a:cubicBezTo>
                    <a:pt x="742098" y="59269"/>
                    <a:pt x="725239" y="124324"/>
                    <a:pt x="725239" y="124324"/>
                  </a:cubicBezTo>
                  <a:cubicBezTo>
                    <a:pt x="725239" y="124324"/>
                    <a:pt x="720762" y="110418"/>
                    <a:pt x="708665" y="106418"/>
                  </a:cubicBezTo>
                  <a:cubicBezTo>
                    <a:pt x="696283" y="102417"/>
                    <a:pt x="683996" y="111656"/>
                    <a:pt x="683996" y="111656"/>
                  </a:cubicBezTo>
                  <a:cubicBezTo>
                    <a:pt x="683996" y="111656"/>
                    <a:pt x="680757" y="95464"/>
                    <a:pt x="668851" y="86796"/>
                  </a:cubicBezTo>
                  <a:cubicBezTo>
                    <a:pt x="656373" y="77747"/>
                    <a:pt x="637704" y="77176"/>
                    <a:pt x="637704" y="77176"/>
                  </a:cubicBezTo>
                  <a:cubicBezTo>
                    <a:pt x="637704" y="77176"/>
                    <a:pt x="639514" y="42505"/>
                    <a:pt x="613606" y="23645"/>
                  </a:cubicBezTo>
                  <a:cubicBezTo>
                    <a:pt x="571505" y="-6930"/>
                    <a:pt x="539787" y="22883"/>
                    <a:pt x="539787" y="22883"/>
                  </a:cubicBezTo>
                  <a:cubicBezTo>
                    <a:pt x="539787" y="22883"/>
                    <a:pt x="517308" y="10596"/>
                    <a:pt x="501592" y="16216"/>
                  </a:cubicBezTo>
                  <a:cubicBezTo>
                    <a:pt x="485876" y="21836"/>
                    <a:pt x="474160" y="43933"/>
                    <a:pt x="474160" y="43933"/>
                  </a:cubicBezTo>
                  <a:cubicBezTo>
                    <a:pt x="474160" y="43933"/>
                    <a:pt x="461587" y="26122"/>
                    <a:pt x="446918" y="24407"/>
                  </a:cubicBezTo>
                  <a:cubicBezTo>
                    <a:pt x="432250" y="22693"/>
                    <a:pt x="418343" y="34789"/>
                    <a:pt x="418343" y="34789"/>
                  </a:cubicBezTo>
                  <a:cubicBezTo>
                    <a:pt x="418343" y="34789"/>
                    <a:pt x="398912" y="-2358"/>
                    <a:pt x="354335" y="119"/>
                  </a:cubicBezTo>
                  <a:cubicBezTo>
                    <a:pt x="309854" y="2595"/>
                    <a:pt x="285851" y="40600"/>
                    <a:pt x="285851" y="40600"/>
                  </a:cubicBezTo>
                  <a:cubicBezTo>
                    <a:pt x="285851" y="40600"/>
                    <a:pt x="268229" y="27265"/>
                    <a:pt x="248513" y="28598"/>
                  </a:cubicBezTo>
                  <a:cubicBezTo>
                    <a:pt x="228796" y="29837"/>
                    <a:pt x="213842" y="41933"/>
                    <a:pt x="213842" y="41933"/>
                  </a:cubicBezTo>
                  <a:cubicBezTo>
                    <a:pt x="213842" y="41933"/>
                    <a:pt x="188124" y="-5978"/>
                    <a:pt x="134308" y="7357"/>
                  </a:cubicBezTo>
                  <a:cubicBezTo>
                    <a:pt x="80492" y="20693"/>
                    <a:pt x="86397" y="75080"/>
                    <a:pt x="86397" y="75080"/>
                  </a:cubicBezTo>
                  <a:cubicBezTo>
                    <a:pt x="86397" y="75080"/>
                    <a:pt x="58298" y="45553"/>
                    <a:pt x="23246" y="63079"/>
                  </a:cubicBezTo>
                  <a:cubicBezTo>
                    <a:pt x="-2852" y="76128"/>
                    <a:pt x="101" y="114514"/>
                    <a:pt x="101" y="114514"/>
                  </a:cubicBezTo>
                  <a:lnTo>
                    <a:pt x="101" y="287964"/>
                  </a:lnTo>
                  <a:lnTo>
                    <a:pt x="924311" y="287964"/>
                  </a:lnTo>
                  <a:close/>
                </a:path>
              </a:pathLst>
            </a:custGeom>
            <a:solidFill>
              <a:schemeClr val="accent1"/>
            </a:solidFill>
            <a:ln>
              <a:noFill/>
            </a:ln>
            <a:effectLst>
              <a:outerShdw blurRad="142875"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85" name="Google Shape;1185;p17"/>
            <p:cNvSpPr/>
            <p:nvPr/>
          </p:nvSpPr>
          <p:spPr>
            <a:xfrm>
              <a:off x="3785596" y="5510593"/>
              <a:ext cx="8417685" cy="1346952"/>
            </a:xfrm>
            <a:custGeom>
              <a:rect b="b" l="l" r="r" t="t"/>
              <a:pathLst>
                <a:path extrusionOk="0" h="287964" w="1799612">
                  <a:moveTo>
                    <a:pt x="1445373" y="119"/>
                  </a:moveTo>
                  <a:cubicBezTo>
                    <a:pt x="1400891" y="-2358"/>
                    <a:pt x="1381365" y="34695"/>
                    <a:pt x="1381365" y="34695"/>
                  </a:cubicBezTo>
                  <a:cubicBezTo>
                    <a:pt x="1381365" y="34695"/>
                    <a:pt x="1367363" y="22693"/>
                    <a:pt x="1352790" y="24312"/>
                  </a:cubicBezTo>
                  <a:cubicBezTo>
                    <a:pt x="1338216" y="25932"/>
                    <a:pt x="1325644" y="43839"/>
                    <a:pt x="1325644" y="43839"/>
                  </a:cubicBezTo>
                  <a:cubicBezTo>
                    <a:pt x="1325644" y="43839"/>
                    <a:pt x="1313928" y="21740"/>
                    <a:pt x="1298116" y="16121"/>
                  </a:cubicBezTo>
                  <a:cubicBezTo>
                    <a:pt x="1282400" y="10501"/>
                    <a:pt x="1259921" y="22788"/>
                    <a:pt x="1259921" y="22788"/>
                  </a:cubicBezTo>
                  <a:cubicBezTo>
                    <a:pt x="1259921" y="22788"/>
                    <a:pt x="1228107" y="-7025"/>
                    <a:pt x="1186007" y="23550"/>
                  </a:cubicBezTo>
                  <a:cubicBezTo>
                    <a:pt x="1160004" y="42410"/>
                    <a:pt x="1161909" y="77081"/>
                    <a:pt x="1161909" y="77081"/>
                  </a:cubicBezTo>
                  <a:cubicBezTo>
                    <a:pt x="1161909" y="77081"/>
                    <a:pt x="1143240" y="77557"/>
                    <a:pt x="1130762" y="86701"/>
                  </a:cubicBezTo>
                  <a:cubicBezTo>
                    <a:pt x="1118856" y="95369"/>
                    <a:pt x="1115617" y="111561"/>
                    <a:pt x="1115617" y="111561"/>
                  </a:cubicBezTo>
                  <a:cubicBezTo>
                    <a:pt x="1115617" y="111561"/>
                    <a:pt x="1103330" y="102322"/>
                    <a:pt x="1090947" y="106418"/>
                  </a:cubicBezTo>
                  <a:cubicBezTo>
                    <a:pt x="1078851" y="110323"/>
                    <a:pt x="1074279" y="124325"/>
                    <a:pt x="1074279" y="124325"/>
                  </a:cubicBezTo>
                  <a:cubicBezTo>
                    <a:pt x="1074279" y="124325"/>
                    <a:pt x="1057515" y="59269"/>
                    <a:pt x="1003222" y="72509"/>
                  </a:cubicBezTo>
                  <a:cubicBezTo>
                    <a:pt x="949120" y="85749"/>
                    <a:pt x="960169" y="146423"/>
                    <a:pt x="960169" y="146423"/>
                  </a:cubicBezTo>
                  <a:cubicBezTo>
                    <a:pt x="960169" y="146423"/>
                    <a:pt x="935880" y="142422"/>
                    <a:pt x="919021" y="164997"/>
                  </a:cubicBezTo>
                  <a:lnTo>
                    <a:pt x="919021" y="128802"/>
                  </a:lnTo>
                  <a:cubicBezTo>
                    <a:pt x="919021" y="128802"/>
                    <a:pt x="921783" y="65937"/>
                    <a:pt x="873587" y="34790"/>
                  </a:cubicBezTo>
                  <a:cubicBezTo>
                    <a:pt x="821962" y="1357"/>
                    <a:pt x="760239" y="47458"/>
                    <a:pt x="760239" y="47458"/>
                  </a:cubicBezTo>
                  <a:cubicBezTo>
                    <a:pt x="760239" y="47458"/>
                    <a:pt x="744618" y="1643"/>
                    <a:pt x="698422" y="13740"/>
                  </a:cubicBezTo>
                  <a:cubicBezTo>
                    <a:pt x="654512" y="25265"/>
                    <a:pt x="656322" y="70413"/>
                    <a:pt x="656322" y="70413"/>
                  </a:cubicBezTo>
                  <a:cubicBezTo>
                    <a:pt x="656322" y="70413"/>
                    <a:pt x="640510" y="67270"/>
                    <a:pt x="626413" y="78605"/>
                  </a:cubicBezTo>
                  <a:cubicBezTo>
                    <a:pt x="610221" y="91559"/>
                    <a:pt x="608125" y="111276"/>
                    <a:pt x="608125" y="111276"/>
                  </a:cubicBezTo>
                  <a:cubicBezTo>
                    <a:pt x="608125" y="111276"/>
                    <a:pt x="603744" y="101751"/>
                    <a:pt x="595552" y="98798"/>
                  </a:cubicBezTo>
                  <a:cubicBezTo>
                    <a:pt x="585075" y="95083"/>
                    <a:pt x="573930" y="98607"/>
                    <a:pt x="573930" y="98607"/>
                  </a:cubicBezTo>
                  <a:cubicBezTo>
                    <a:pt x="573930" y="98607"/>
                    <a:pt x="569930" y="50315"/>
                    <a:pt x="533163" y="33742"/>
                  </a:cubicBezTo>
                  <a:cubicBezTo>
                    <a:pt x="488015" y="13454"/>
                    <a:pt x="458297" y="53935"/>
                    <a:pt x="458202" y="53935"/>
                  </a:cubicBezTo>
                  <a:cubicBezTo>
                    <a:pt x="458202" y="53935"/>
                    <a:pt x="450772" y="44791"/>
                    <a:pt x="444200" y="42600"/>
                  </a:cubicBezTo>
                  <a:cubicBezTo>
                    <a:pt x="436104" y="39933"/>
                    <a:pt x="424579" y="44505"/>
                    <a:pt x="424579" y="44505"/>
                  </a:cubicBezTo>
                  <a:cubicBezTo>
                    <a:pt x="424579" y="44505"/>
                    <a:pt x="398099" y="500"/>
                    <a:pt x="352379" y="4977"/>
                  </a:cubicBezTo>
                  <a:cubicBezTo>
                    <a:pt x="297229" y="10406"/>
                    <a:pt x="285133" y="62793"/>
                    <a:pt x="285133" y="62793"/>
                  </a:cubicBezTo>
                  <a:cubicBezTo>
                    <a:pt x="285133" y="62793"/>
                    <a:pt x="273131" y="52411"/>
                    <a:pt x="257700" y="57936"/>
                  </a:cubicBezTo>
                  <a:cubicBezTo>
                    <a:pt x="242556" y="63365"/>
                    <a:pt x="237412" y="80986"/>
                    <a:pt x="237412" y="80986"/>
                  </a:cubicBezTo>
                  <a:cubicBezTo>
                    <a:pt x="237412" y="80986"/>
                    <a:pt x="209885" y="57650"/>
                    <a:pt x="177214" y="68413"/>
                  </a:cubicBezTo>
                  <a:cubicBezTo>
                    <a:pt x="144543" y="79176"/>
                    <a:pt x="138066" y="114705"/>
                    <a:pt x="138066" y="114705"/>
                  </a:cubicBezTo>
                  <a:cubicBezTo>
                    <a:pt x="138066" y="114705"/>
                    <a:pt x="107015" y="103084"/>
                    <a:pt x="82536" y="125849"/>
                  </a:cubicBezTo>
                  <a:cubicBezTo>
                    <a:pt x="58056" y="148614"/>
                    <a:pt x="72820" y="182904"/>
                    <a:pt x="72820" y="182904"/>
                  </a:cubicBezTo>
                  <a:cubicBezTo>
                    <a:pt x="72820" y="182904"/>
                    <a:pt x="28720" y="175665"/>
                    <a:pt x="14908" y="201001"/>
                  </a:cubicBezTo>
                  <a:cubicBezTo>
                    <a:pt x="-237" y="228624"/>
                    <a:pt x="14908" y="257770"/>
                    <a:pt x="14908" y="257770"/>
                  </a:cubicBezTo>
                  <a:cubicBezTo>
                    <a:pt x="14908" y="257770"/>
                    <a:pt x="3288" y="261771"/>
                    <a:pt x="716" y="269772"/>
                  </a:cubicBezTo>
                  <a:cubicBezTo>
                    <a:pt x="-2713" y="280440"/>
                    <a:pt x="7288" y="287964"/>
                    <a:pt x="7288" y="287964"/>
                  </a:cubicBezTo>
                  <a:lnTo>
                    <a:pt x="875206" y="287964"/>
                  </a:lnTo>
                  <a:lnTo>
                    <a:pt x="918926" y="287964"/>
                  </a:lnTo>
                  <a:lnTo>
                    <a:pt x="1799512" y="287964"/>
                  </a:lnTo>
                  <a:lnTo>
                    <a:pt x="1799512" y="114419"/>
                  </a:lnTo>
                  <a:cubicBezTo>
                    <a:pt x="1799512" y="114419"/>
                    <a:pt x="1802465" y="76033"/>
                    <a:pt x="1776366" y="62984"/>
                  </a:cubicBezTo>
                  <a:cubicBezTo>
                    <a:pt x="1741314" y="45458"/>
                    <a:pt x="1713216" y="74985"/>
                    <a:pt x="1713216" y="74985"/>
                  </a:cubicBezTo>
                  <a:cubicBezTo>
                    <a:pt x="1713216" y="74985"/>
                    <a:pt x="1719121" y="20502"/>
                    <a:pt x="1665305" y="7167"/>
                  </a:cubicBezTo>
                  <a:cubicBezTo>
                    <a:pt x="1611489" y="-6168"/>
                    <a:pt x="1585771" y="41743"/>
                    <a:pt x="1585771" y="41743"/>
                  </a:cubicBezTo>
                  <a:cubicBezTo>
                    <a:pt x="1585771" y="41743"/>
                    <a:pt x="1570722" y="29646"/>
                    <a:pt x="1551100" y="28313"/>
                  </a:cubicBezTo>
                  <a:cubicBezTo>
                    <a:pt x="1531383" y="27074"/>
                    <a:pt x="1513762" y="40314"/>
                    <a:pt x="1513762" y="40314"/>
                  </a:cubicBezTo>
                  <a:cubicBezTo>
                    <a:pt x="1513857" y="40505"/>
                    <a:pt x="1489950" y="2595"/>
                    <a:pt x="1445373" y="119"/>
                  </a:cubicBezTo>
                  <a:close/>
                </a:path>
              </a:pathLst>
            </a:custGeom>
            <a:solidFill>
              <a:schemeClr val="accent1"/>
            </a:solidFill>
            <a:ln>
              <a:noFill/>
            </a:ln>
            <a:effectLst>
              <a:outerShdw blurRad="142875"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86" name="Google Shape;1186;p17"/>
            <p:cNvSpPr/>
            <p:nvPr/>
          </p:nvSpPr>
          <p:spPr>
            <a:xfrm>
              <a:off x="1361" y="5713040"/>
              <a:ext cx="12190641" cy="1144051"/>
            </a:xfrm>
            <a:custGeom>
              <a:rect b="b" l="l" r="r" t="t"/>
              <a:pathLst>
                <a:path extrusionOk="0" h="244586" w="2606230">
                  <a:moveTo>
                    <a:pt x="451009" y="271"/>
                  </a:moveTo>
                  <a:cubicBezTo>
                    <a:pt x="378904" y="-4111"/>
                    <a:pt x="378714" y="75137"/>
                    <a:pt x="378714" y="75137"/>
                  </a:cubicBezTo>
                  <a:cubicBezTo>
                    <a:pt x="378714" y="75137"/>
                    <a:pt x="372618" y="70470"/>
                    <a:pt x="367951" y="70470"/>
                  </a:cubicBezTo>
                  <a:cubicBezTo>
                    <a:pt x="363283" y="70470"/>
                    <a:pt x="355759" y="73232"/>
                    <a:pt x="355759" y="73232"/>
                  </a:cubicBezTo>
                  <a:cubicBezTo>
                    <a:pt x="355759" y="73232"/>
                    <a:pt x="355473" y="48562"/>
                    <a:pt x="335756" y="35608"/>
                  </a:cubicBezTo>
                  <a:cubicBezTo>
                    <a:pt x="315944" y="22654"/>
                    <a:pt x="284036" y="40656"/>
                    <a:pt x="284036" y="40656"/>
                  </a:cubicBezTo>
                  <a:cubicBezTo>
                    <a:pt x="284036" y="40656"/>
                    <a:pt x="258223" y="10843"/>
                    <a:pt x="219742" y="13415"/>
                  </a:cubicBezTo>
                  <a:cubicBezTo>
                    <a:pt x="175641" y="16463"/>
                    <a:pt x="165735" y="58183"/>
                    <a:pt x="165735" y="58183"/>
                  </a:cubicBezTo>
                  <a:cubicBezTo>
                    <a:pt x="165735" y="58183"/>
                    <a:pt x="154305" y="46943"/>
                    <a:pt x="142018" y="52563"/>
                  </a:cubicBezTo>
                  <a:cubicBezTo>
                    <a:pt x="129730" y="58183"/>
                    <a:pt x="130969" y="74280"/>
                    <a:pt x="130969" y="74280"/>
                  </a:cubicBezTo>
                  <a:cubicBezTo>
                    <a:pt x="130969" y="74280"/>
                    <a:pt x="101727" y="57325"/>
                    <a:pt x="78200" y="77518"/>
                  </a:cubicBezTo>
                  <a:cubicBezTo>
                    <a:pt x="54673" y="97616"/>
                    <a:pt x="70009" y="127334"/>
                    <a:pt x="70009" y="127334"/>
                  </a:cubicBezTo>
                  <a:cubicBezTo>
                    <a:pt x="70009" y="127334"/>
                    <a:pt x="55150" y="95330"/>
                    <a:pt x="26765" y="105998"/>
                  </a:cubicBezTo>
                  <a:cubicBezTo>
                    <a:pt x="10382" y="112189"/>
                    <a:pt x="0" y="136002"/>
                    <a:pt x="0" y="136002"/>
                  </a:cubicBezTo>
                  <a:lnTo>
                    <a:pt x="0" y="244587"/>
                  </a:lnTo>
                  <a:lnTo>
                    <a:pt x="1717358" y="244587"/>
                  </a:lnTo>
                  <a:lnTo>
                    <a:pt x="1725644" y="244587"/>
                  </a:lnTo>
                  <a:lnTo>
                    <a:pt x="2606231" y="244587"/>
                  </a:lnTo>
                  <a:lnTo>
                    <a:pt x="2606231" y="185818"/>
                  </a:lnTo>
                  <a:cubicBezTo>
                    <a:pt x="2601754" y="183151"/>
                    <a:pt x="2593848" y="179150"/>
                    <a:pt x="2580227" y="179531"/>
                  </a:cubicBezTo>
                  <a:cubicBezTo>
                    <a:pt x="2561177" y="180007"/>
                    <a:pt x="2545080" y="190961"/>
                    <a:pt x="2545080" y="190961"/>
                  </a:cubicBezTo>
                  <a:cubicBezTo>
                    <a:pt x="2545080" y="190961"/>
                    <a:pt x="2548128" y="172768"/>
                    <a:pt x="2535936" y="163339"/>
                  </a:cubicBezTo>
                  <a:cubicBezTo>
                    <a:pt x="2523744" y="153909"/>
                    <a:pt x="2508980" y="159529"/>
                    <a:pt x="2508980" y="159529"/>
                  </a:cubicBezTo>
                  <a:cubicBezTo>
                    <a:pt x="2508980" y="159529"/>
                    <a:pt x="2500217" y="121429"/>
                    <a:pt x="2466785" y="112951"/>
                  </a:cubicBezTo>
                  <a:cubicBezTo>
                    <a:pt x="2433352" y="104474"/>
                    <a:pt x="2407730" y="130477"/>
                    <a:pt x="2407730" y="130477"/>
                  </a:cubicBezTo>
                  <a:cubicBezTo>
                    <a:pt x="2407730" y="130477"/>
                    <a:pt x="2400586" y="109903"/>
                    <a:pt x="2381060" y="105046"/>
                  </a:cubicBezTo>
                  <a:cubicBezTo>
                    <a:pt x="2361533" y="100188"/>
                    <a:pt x="2348103" y="107808"/>
                    <a:pt x="2348103" y="107808"/>
                  </a:cubicBezTo>
                  <a:cubicBezTo>
                    <a:pt x="2348103" y="107808"/>
                    <a:pt x="2353342" y="66088"/>
                    <a:pt x="2315718" y="47896"/>
                  </a:cubicBezTo>
                  <a:cubicBezTo>
                    <a:pt x="2275237" y="28369"/>
                    <a:pt x="2243614" y="59611"/>
                    <a:pt x="2243614" y="59611"/>
                  </a:cubicBezTo>
                  <a:cubicBezTo>
                    <a:pt x="2243614" y="59611"/>
                    <a:pt x="2238756" y="4557"/>
                    <a:pt x="2168652" y="175"/>
                  </a:cubicBezTo>
                  <a:cubicBezTo>
                    <a:pt x="2096548" y="-4206"/>
                    <a:pt x="2096262" y="75042"/>
                    <a:pt x="2096262" y="75042"/>
                  </a:cubicBezTo>
                  <a:cubicBezTo>
                    <a:pt x="2096262" y="75042"/>
                    <a:pt x="2090166" y="70375"/>
                    <a:pt x="2085594" y="70375"/>
                  </a:cubicBezTo>
                  <a:cubicBezTo>
                    <a:pt x="2080927" y="70375"/>
                    <a:pt x="2073402" y="73137"/>
                    <a:pt x="2073402" y="73137"/>
                  </a:cubicBezTo>
                  <a:cubicBezTo>
                    <a:pt x="2073402" y="73137"/>
                    <a:pt x="2073116" y="48467"/>
                    <a:pt x="2053400" y="35513"/>
                  </a:cubicBezTo>
                  <a:cubicBezTo>
                    <a:pt x="2033587" y="22559"/>
                    <a:pt x="2001679" y="40561"/>
                    <a:pt x="2001679" y="40561"/>
                  </a:cubicBezTo>
                  <a:cubicBezTo>
                    <a:pt x="2001679" y="40561"/>
                    <a:pt x="1975866" y="10748"/>
                    <a:pt x="1937385" y="13320"/>
                  </a:cubicBezTo>
                  <a:cubicBezTo>
                    <a:pt x="1893284" y="16368"/>
                    <a:pt x="1883283" y="58087"/>
                    <a:pt x="1883283" y="58087"/>
                  </a:cubicBezTo>
                  <a:cubicBezTo>
                    <a:pt x="1883283" y="58087"/>
                    <a:pt x="1871853" y="46848"/>
                    <a:pt x="1859566" y="52468"/>
                  </a:cubicBezTo>
                  <a:cubicBezTo>
                    <a:pt x="1847279" y="58087"/>
                    <a:pt x="1848612" y="74185"/>
                    <a:pt x="1848612" y="74185"/>
                  </a:cubicBezTo>
                  <a:cubicBezTo>
                    <a:pt x="1848612" y="74185"/>
                    <a:pt x="1819370" y="57230"/>
                    <a:pt x="1795844" y="77423"/>
                  </a:cubicBezTo>
                  <a:cubicBezTo>
                    <a:pt x="1772317" y="97521"/>
                    <a:pt x="1787557" y="127239"/>
                    <a:pt x="1787557" y="127239"/>
                  </a:cubicBezTo>
                  <a:cubicBezTo>
                    <a:pt x="1787557" y="127239"/>
                    <a:pt x="1772793" y="95235"/>
                    <a:pt x="1744409" y="105903"/>
                  </a:cubicBezTo>
                  <a:cubicBezTo>
                    <a:pt x="1728026" y="112094"/>
                    <a:pt x="1717548" y="135906"/>
                    <a:pt x="1717548" y="135906"/>
                  </a:cubicBezTo>
                  <a:lnTo>
                    <a:pt x="1717548" y="142669"/>
                  </a:lnTo>
                  <a:cubicBezTo>
                    <a:pt x="1714024" y="137050"/>
                    <a:pt x="1709071" y="131525"/>
                    <a:pt x="1701737" y="127048"/>
                  </a:cubicBezTo>
                  <a:cubicBezTo>
                    <a:pt x="1677829" y="112475"/>
                    <a:pt x="1651254" y="131906"/>
                    <a:pt x="1651254" y="131906"/>
                  </a:cubicBezTo>
                  <a:cubicBezTo>
                    <a:pt x="1651254" y="131906"/>
                    <a:pt x="1666780" y="94187"/>
                    <a:pt x="1634871" y="67136"/>
                  </a:cubicBezTo>
                  <a:cubicBezTo>
                    <a:pt x="1604296" y="41133"/>
                    <a:pt x="1562291" y="66755"/>
                    <a:pt x="1562291" y="66755"/>
                  </a:cubicBezTo>
                  <a:cubicBezTo>
                    <a:pt x="1562291" y="66755"/>
                    <a:pt x="1555718" y="18368"/>
                    <a:pt x="1511903" y="19511"/>
                  </a:cubicBezTo>
                  <a:cubicBezTo>
                    <a:pt x="1450658" y="21035"/>
                    <a:pt x="1456087" y="84757"/>
                    <a:pt x="1456087" y="84757"/>
                  </a:cubicBezTo>
                  <a:cubicBezTo>
                    <a:pt x="1456087" y="84757"/>
                    <a:pt x="1439323" y="83519"/>
                    <a:pt x="1425131" y="96759"/>
                  </a:cubicBezTo>
                  <a:cubicBezTo>
                    <a:pt x="1408557" y="112189"/>
                    <a:pt x="1413415" y="130572"/>
                    <a:pt x="1413415" y="130572"/>
                  </a:cubicBezTo>
                  <a:cubicBezTo>
                    <a:pt x="1413415" y="130572"/>
                    <a:pt x="1408081" y="128572"/>
                    <a:pt x="1403318" y="129430"/>
                  </a:cubicBezTo>
                  <a:cubicBezTo>
                    <a:pt x="1398556" y="130287"/>
                    <a:pt x="1395603" y="132954"/>
                    <a:pt x="1395603" y="132954"/>
                  </a:cubicBezTo>
                  <a:cubicBezTo>
                    <a:pt x="1395603" y="132954"/>
                    <a:pt x="1407033" y="77614"/>
                    <a:pt x="1362837" y="57325"/>
                  </a:cubicBezTo>
                  <a:cubicBezTo>
                    <a:pt x="1303782" y="30274"/>
                    <a:pt x="1272254" y="83043"/>
                    <a:pt x="1272254" y="83043"/>
                  </a:cubicBezTo>
                  <a:cubicBezTo>
                    <a:pt x="1272254" y="83043"/>
                    <a:pt x="1268730" y="77423"/>
                    <a:pt x="1258824" y="74280"/>
                  </a:cubicBezTo>
                  <a:cubicBezTo>
                    <a:pt x="1248156" y="70946"/>
                    <a:pt x="1242822" y="73327"/>
                    <a:pt x="1242822" y="73327"/>
                  </a:cubicBezTo>
                  <a:cubicBezTo>
                    <a:pt x="1242822" y="73327"/>
                    <a:pt x="1250061" y="32655"/>
                    <a:pt x="1204722" y="11701"/>
                  </a:cubicBezTo>
                  <a:cubicBezTo>
                    <a:pt x="1124045" y="-25637"/>
                    <a:pt x="1107281" y="49610"/>
                    <a:pt x="1107281" y="49610"/>
                  </a:cubicBezTo>
                  <a:cubicBezTo>
                    <a:pt x="1107281" y="49610"/>
                    <a:pt x="1090136" y="44371"/>
                    <a:pt x="1075373" y="50753"/>
                  </a:cubicBezTo>
                  <a:cubicBezTo>
                    <a:pt x="1060609" y="57135"/>
                    <a:pt x="1052132" y="75994"/>
                    <a:pt x="1052132" y="75994"/>
                  </a:cubicBezTo>
                  <a:cubicBezTo>
                    <a:pt x="1052132" y="75994"/>
                    <a:pt x="1023271" y="36656"/>
                    <a:pt x="976884" y="59040"/>
                  </a:cubicBezTo>
                  <a:cubicBezTo>
                    <a:pt x="931069" y="81138"/>
                    <a:pt x="953548" y="141622"/>
                    <a:pt x="953548" y="141622"/>
                  </a:cubicBezTo>
                  <a:cubicBezTo>
                    <a:pt x="953548" y="141622"/>
                    <a:pt x="928402" y="140097"/>
                    <a:pt x="913352" y="150765"/>
                  </a:cubicBezTo>
                  <a:cubicBezTo>
                    <a:pt x="898303" y="161434"/>
                    <a:pt x="893636" y="188199"/>
                    <a:pt x="893636" y="188199"/>
                  </a:cubicBezTo>
                  <a:cubicBezTo>
                    <a:pt x="893636" y="188199"/>
                    <a:pt x="882015" y="178864"/>
                    <a:pt x="862965" y="179340"/>
                  </a:cubicBezTo>
                  <a:cubicBezTo>
                    <a:pt x="843915" y="179817"/>
                    <a:pt x="827818" y="190771"/>
                    <a:pt x="827818" y="190771"/>
                  </a:cubicBezTo>
                  <a:cubicBezTo>
                    <a:pt x="827818" y="190771"/>
                    <a:pt x="830866" y="172578"/>
                    <a:pt x="818674" y="163148"/>
                  </a:cubicBezTo>
                  <a:cubicBezTo>
                    <a:pt x="806482" y="153718"/>
                    <a:pt x="791718" y="159338"/>
                    <a:pt x="791718" y="159338"/>
                  </a:cubicBezTo>
                  <a:cubicBezTo>
                    <a:pt x="791718" y="159338"/>
                    <a:pt x="782955" y="121238"/>
                    <a:pt x="749522" y="112761"/>
                  </a:cubicBezTo>
                  <a:cubicBezTo>
                    <a:pt x="716090" y="104284"/>
                    <a:pt x="690467" y="130287"/>
                    <a:pt x="690467" y="130287"/>
                  </a:cubicBezTo>
                  <a:cubicBezTo>
                    <a:pt x="690467" y="130287"/>
                    <a:pt x="683324" y="109713"/>
                    <a:pt x="663702" y="104855"/>
                  </a:cubicBezTo>
                  <a:cubicBezTo>
                    <a:pt x="644176" y="99997"/>
                    <a:pt x="630841" y="107617"/>
                    <a:pt x="630841" y="107617"/>
                  </a:cubicBezTo>
                  <a:cubicBezTo>
                    <a:pt x="630841" y="107617"/>
                    <a:pt x="635984" y="65898"/>
                    <a:pt x="598361" y="47705"/>
                  </a:cubicBezTo>
                  <a:cubicBezTo>
                    <a:pt x="557879" y="28179"/>
                    <a:pt x="526256" y="59421"/>
                    <a:pt x="526256" y="59421"/>
                  </a:cubicBezTo>
                  <a:cubicBezTo>
                    <a:pt x="525970" y="59611"/>
                    <a:pt x="521113" y="4557"/>
                    <a:pt x="451009" y="271"/>
                  </a:cubicBezTo>
                  <a:close/>
                </a:path>
              </a:pathLst>
            </a:custGeom>
            <a:solidFill>
              <a:schemeClr val="accent2"/>
            </a:solidFill>
            <a:ln>
              <a:noFill/>
            </a:ln>
            <a:effectLst>
              <a:outerShdw blurRad="142875"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87" name="Google Shape;1187;p17"/>
            <p:cNvSpPr/>
            <p:nvPr/>
          </p:nvSpPr>
          <p:spPr>
            <a:xfrm>
              <a:off x="468" y="5968607"/>
              <a:ext cx="3849395" cy="889370"/>
            </a:xfrm>
            <a:custGeom>
              <a:rect b="b" l="l" r="r" t="t"/>
              <a:pathLst>
                <a:path extrusionOk="0" h="190138" w="822960">
                  <a:moveTo>
                    <a:pt x="0" y="128321"/>
                  </a:moveTo>
                  <a:cubicBezTo>
                    <a:pt x="0" y="128321"/>
                    <a:pt x="23431" y="92317"/>
                    <a:pt x="61055" y="85364"/>
                  </a:cubicBezTo>
                  <a:cubicBezTo>
                    <a:pt x="101918" y="77744"/>
                    <a:pt x="152210" y="110891"/>
                    <a:pt x="152210" y="110891"/>
                  </a:cubicBezTo>
                  <a:cubicBezTo>
                    <a:pt x="152210" y="110891"/>
                    <a:pt x="174784" y="70886"/>
                    <a:pt x="203740" y="62313"/>
                  </a:cubicBezTo>
                  <a:cubicBezTo>
                    <a:pt x="248793" y="49074"/>
                    <a:pt x="277654" y="79554"/>
                    <a:pt x="277654" y="79554"/>
                  </a:cubicBezTo>
                  <a:cubicBezTo>
                    <a:pt x="277654" y="79554"/>
                    <a:pt x="290703" y="64409"/>
                    <a:pt x="314516" y="65457"/>
                  </a:cubicBezTo>
                  <a:cubicBezTo>
                    <a:pt x="338328" y="66504"/>
                    <a:pt x="350996" y="76791"/>
                    <a:pt x="350996" y="76791"/>
                  </a:cubicBezTo>
                  <a:cubicBezTo>
                    <a:pt x="350996" y="76791"/>
                    <a:pt x="352139" y="66028"/>
                    <a:pt x="363093" y="60789"/>
                  </a:cubicBezTo>
                  <a:cubicBezTo>
                    <a:pt x="373285" y="56027"/>
                    <a:pt x="383000" y="61266"/>
                    <a:pt x="383000" y="61266"/>
                  </a:cubicBezTo>
                  <a:cubicBezTo>
                    <a:pt x="383000" y="61266"/>
                    <a:pt x="397288" y="-5029"/>
                    <a:pt x="463391" y="305"/>
                  </a:cubicBezTo>
                  <a:cubicBezTo>
                    <a:pt x="525209" y="5259"/>
                    <a:pt x="529114" y="73077"/>
                    <a:pt x="529114" y="73077"/>
                  </a:cubicBezTo>
                  <a:cubicBezTo>
                    <a:pt x="529114" y="73077"/>
                    <a:pt x="542354" y="67457"/>
                    <a:pt x="555974" y="70791"/>
                  </a:cubicBezTo>
                  <a:cubicBezTo>
                    <a:pt x="569881" y="74315"/>
                    <a:pt x="576167" y="81268"/>
                    <a:pt x="576167" y="81268"/>
                  </a:cubicBezTo>
                  <a:cubicBezTo>
                    <a:pt x="576167" y="81268"/>
                    <a:pt x="600647" y="53550"/>
                    <a:pt x="626840" y="60504"/>
                  </a:cubicBezTo>
                  <a:cubicBezTo>
                    <a:pt x="661226" y="69743"/>
                    <a:pt x="664750" y="102985"/>
                    <a:pt x="664750" y="102985"/>
                  </a:cubicBezTo>
                  <a:cubicBezTo>
                    <a:pt x="664750" y="102985"/>
                    <a:pt x="693992" y="90221"/>
                    <a:pt x="715518" y="106319"/>
                  </a:cubicBezTo>
                  <a:cubicBezTo>
                    <a:pt x="743140" y="126893"/>
                    <a:pt x="733520" y="161945"/>
                    <a:pt x="733520" y="161945"/>
                  </a:cubicBezTo>
                  <a:cubicBezTo>
                    <a:pt x="733520" y="161945"/>
                    <a:pt x="745236" y="160516"/>
                    <a:pt x="754475" y="169565"/>
                  </a:cubicBezTo>
                  <a:cubicBezTo>
                    <a:pt x="761810" y="176804"/>
                    <a:pt x="763810" y="186329"/>
                    <a:pt x="763810" y="186329"/>
                  </a:cubicBezTo>
                  <a:cubicBezTo>
                    <a:pt x="763810" y="186329"/>
                    <a:pt x="772478" y="177947"/>
                    <a:pt x="790004" y="176709"/>
                  </a:cubicBezTo>
                  <a:cubicBezTo>
                    <a:pt x="807530" y="175470"/>
                    <a:pt x="822960" y="190139"/>
                    <a:pt x="822960" y="190139"/>
                  </a:cubicBezTo>
                  <a:lnTo>
                    <a:pt x="0" y="190139"/>
                  </a:lnTo>
                  <a:lnTo>
                    <a:pt x="0" y="128321"/>
                  </a:lnTo>
                  <a:close/>
                </a:path>
              </a:pathLst>
            </a:custGeom>
            <a:solidFill>
              <a:schemeClr val="accent3"/>
            </a:solidFill>
            <a:ln>
              <a:noFill/>
            </a:ln>
            <a:effectLst>
              <a:outerShdw blurRad="142875"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88" name="Google Shape;1188;p17"/>
            <p:cNvSpPr/>
            <p:nvPr/>
          </p:nvSpPr>
          <p:spPr>
            <a:xfrm>
              <a:off x="4000574" y="5968237"/>
              <a:ext cx="7896602" cy="888407"/>
            </a:xfrm>
            <a:custGeom>
              <a:rect b="b" l="l" r="r" t="t"/>
              <a:pathLst>
                <a:path extrusionOk="0" h="189932" w="1688210">
                  <a:moveTo>
                    <a:pt x="1316546" y="99"/>
                  </a:moveTo>
                  <a:cubicBezTo>
                    <a:pt x="1260539" y="2957"/>
                    <a:pt x="1247965" y="61250"/>
                    <a:pt x="1247965" y="61250"/>
                  </a:cubicBezTo>
                  <a:cubicBezTo>
                    <a:pt x="1247965" y="61250"/>
                    <a:pt x="1238250" y="55916"/>
                    <a:pt x="1228058" y="60774"/>
                  </a:cubicBezTo>
                  <a:cubicBezTo>
                    <a:pt x="1217009" y="65917"/>
                    <a:pt x="1215962" y="76680"/>
                    <a:pt x="1215962" y="76680"/>
                  </a:cubicBezTo>
                  <a:cubicBezTo>
                    <a:pt x="1215962" y="76680"/>
                    <a:pt x="1203293" y="66488"/>
                    <a:pt x="1179481" y="65441"/>
                  </a:cubicBezTo>
                  <a:cubicBezTo>
                    <a:pt x="1155668" y="64393"/>
                    <a:pt x="1142619" y="79537"/>
                    <a:pt x="1142619" y="79537"/>
                  </a:cubicBezTo>
                  <a:cubicBezTo>
                    <a:pt x="1142619" y="79537"/>
                    <a:pt x="1113758" y="49058"/>
                    <a:pt x="1068705" y="62297"/>
                  </a:cubicBezTo>
                  <a:cubicBezTo>
                    <a:pt x="1039749" y="70775"/>
                    <a:pt x="1017175" y="110780"/>
                    <a:pt x="1017175" y="110780"/>
                  </a:cubicBezTo>
                  <a:cubicBezTo>
                    <a:pt x="1017175" y="110780"/>
                    <a:pt x="966788" y="77728"/>
                    <a:pt x="925925" y="85348"/>
                  </a:cubicBezTo>
                  <a:cubicBezTo>
                    <a:pt x="900874" y="90015"/>
                    <a:pt x="882872" y="107065"/>
                    <a:pt x="873157" y="118304"/>
                  </a:cubicBezTo>
                  <a:cubicBezTo>
                    <a:pt x="873157" y="118304"/>
                    <a:pt x="873538" y="82109"/>
                    <a:pt x="843439" y="69727"/>
                  </a:cubicBezTo>
                  <a:cubicBezTo>
                    <a:pt x="808291" y="55344"/>
                    <a:pt x="779812" y="77633"/>
                    <a:pt x="779812" y="77633"/>
                  </a:cubicBezTo>
                  <a:cubicBezTo>
                    <a:pt x="779812" y="77633"/>
                    <a:pt x="770572" y="60392"/>
                    <a:pt x="745617" y="55439"/>
                  </a:cubicBezTo>
                  <a:cubicBezTo>
                    <a:pt x="717518" y="49820"/>
                    <a:pt x="703231" y="68774"/>
                    <a:pt x="703231" y="68774"/>
                  </a:cubicBezTo>
                  <a:cubicBezTo>
                    <a:pt x="703231" y="68774"/>
                    <a:pt x="687705" y="27150"/>
                    <a:pt x="646176" y="39533"/>
                  </a:cubicBezTo>
                  <a:cubicBezTo>
                    <a:pt x="600265" y="53249"/>
                    <a:pt x="610362" y="93444"/>
                    <a:pt x="610362" y="93444"/>
                  </a:cubicBezTo>
                  <a:cubicBezTo>
                    <a:pt x="610362" y="93444"/>
                    <a:pt x="595693" y="88682"/>
                    <a:pt x="586550" y="95349"/>
                  </a:cubicBezTo>
                  <a:cubicBezTo>
                    <a:pt x="577405" y="102017"/>
                    <a:pt x="574929" y="111732"/>
                    <a:pt x="574929" y="111732"/>
                  </a:cubicBezTo>
                  <a:cubicBezTo>
                    <a:pt x="574929" y="111732"/>
                    <a:pt x="561594" y="105827"/>
                    <a:pt x="553784" y="106017"/>
                  </a:cubicBezTo>
                  <a:cubicBezTo>
                    <a:pt x="541496" y="106398"/>
                    <a:pt x="530447" y="116304"/>
                    <a:pt x="530447" y="116304"/>
                  </a:cubicBezTo>
                  <a:cubicBezTo>
                    <a:pt x="530447" y="116304"/>
                    <a:pt x="530352" y="91349"/>
                    <a:pt x="512064" y="80204"/>
                  </a:cubicBezTo>
                  <a:cubicBezTo>
                    <a:pt x="487680" y="65441"/>
                    <a:pt x="464630" y="75728"/>
                    <a:pt x="464630" y="75728"/>
                  </a:cubicBezTo>
                  <a:cubicBezTo>
                    <a:pt x="464630" y="75728"/>
                    <a:pt x="454438" y="38961"/>
                    <a:pt x="419957" y="36485"/>
                  </a:cubicBezTo>
                  <a:cubicBezTo>
                    <a:pt x="379190" y="33627"/>
                    <a:pt x="371189" y="70299"/>
                    <a:pt x="371189" y="70299"/>
                  </a:cubicBezTo>
                  <a:cubicBezTo>
                    <a:pt x="371189" y="70299"/>
                    <a:pt x="366427" y="58773"/>
                    <a:pt x="353854" y="55630"/>
                  </a:cubicBezTo>
                  <a:cubicBezTo>
                    <a:pt x="341376" y="52487"/>
                    <a:pt x="328613" y="60678"/>
                    <a:pt x="328613" y="60678"/>
                  </a:cubicBezTo>
                  <a:cubicBezTo>
                    <a:pt x="328613" y="60678"/>
                    <a:pt x="304229" y="21721"/>
                    <a:pt x="258318" y="16673"/>
                  </a:cubicBezTo>
                  <a:cubicBezTo>
                    <a:pt x="251746" y="15911"/>
                    <a:pt x="244792" y="15911"/>
                    <a:pt x="237363" y="16768"/>
                  </a:cubicBezTo>
                  <a:cubicBezTo>
                    <a:pt x="167164" y="24959"/>
                    <a:pt x="161544" y="96397"/>
                    <a:pt x="161544" y="96397"/>
                  </a:cubicBezTo>
                  <a:cubicBezTo>
                    <a:pt x="161544" y="96397"/>
                    <a:pt x="139922" y="87062"/>
                    <a:pt x="123730" y="98397"/>
                  </a:cubicBezTo>
                  <a:cubicBezTo>
                    <a:pt x="113062" y="105827"/>
                    <a:pt x="109538" y="123162"/>
                    <a:pt x="109538" y="123162"/>
                  </a:cubicBezTo>
                  <a:cubicBezTo>
                    <a:pt x="109538" y="123162"/>
                    <a:pt x="87439" y="112399"/>
                    <a:pt x="66104" y="129163"/>
                  </a:cubicBezTo>
                  <a:cubicBezTo>
                    <a:pt x="48958" y="142593"/>
                    <a:pt x="50768" y="161548"/>
                    <a:pt x="50768" y="161548"/>
                  </a:cubicBezTo>
                  <a:cubicBezTo>
                    <a:pt x="50768" y="161548"/>
                    <a:pt x="30671" y="156595"/>
                    <a:pt x="19050" y="163072"/>
                  </a:cubicBezTo>
                  <a:cubicBezTo>
                    <a:pt x="7429" y="169549"/>
                    <a:pt x="0" y="189932"/>
                    <a:pt x="0" y="189932"/>
                  </a:cubicBezTo>
                  <a:lnTo>
                    <a:pt x="1688211" y="189932"/>
                  </a:lnTo>
                  <a:cubicBezTo>
                    <a:pt x="1688211" y="189932"/>
                    <a:pt x="1672876" y="175264"/>
                    <a:pt x="1655255" y="176502"/>
                  </a:cubicBezTo>
                  <a:cubicBezTo>
                    <a:pt x="1637729" y="177740"/>
                    <a:pt x="1629061" y="186122"/>
                    <a:pt x="1629061" y="186122"/>
                  </a:cubicBezTo>
                  <a:cubicBezTo>
                    <a:pt x="1629061" y="186122"/>
                    <a:pt x="1627061" y="176597"/>
                    <a:pt x="1619726" y="169454"/>
                  </a:cubicBezTo>
                  <a:cubicBezTo>
                    <a:pt x="1610487" y="160405"/>
                    <a:pt x="1598771" y="161834"/>
                    <a:pt x="1598771" y="161834"/>
                  </a:cubicBezTo>
                  <a:cubicBezTo>
                    <a:pt x="1598771" y="161834"/>
                    <a:pt x="1608296" y="126877"/>
                    <a:pt x="1580674" y="106303"/>
                  </a:cubicBezTo>
                  <a:cubicBezTo>
                    <a:pt x="1559052" y="90206"/>
                    <a:pt x="1529906" y="102874"/>
                    <a:pt x="1529906" y="102874"/>
                  </a:cubicBezTo>
                  <a:cubicBezTo>
                    <a:pt x="1529906" y="102874"/>
                    <a:pt x="1526381" y="69632"/>
                    <a:pt x="1491996" y="60487"/>
                  </a:cubicBezTo>
                  <a:cubicBezTo>
                    <a:pt x="1465802" y="53534"/>
                    <a:pt x="1441323" y="81252"/>
                    <a:pt x="1441323" y="81252"/>
                  </a:cubicBezTo>
                  <a:cubicBezTo>
                    <a:pt x="1441323" y="81252"/>
                    <a:pt x="1435037" y="74203"/>
                    <a:pt x="1421130" y="70775"/>
                  </a:cubicBezTo>
                  <a:cubicBezTo>
                    <a:pt x="1407605" y="67345"/>
                    <a:pt x="1394365" y="73061"/>
                    <a:pt x="1394365" y="73061"/>
                  </a:cubicBezTo>
                  <a:cubicBezTo>
                    <a:pt x="1394365" y="73061"/>
                    <a:pt x="1390364" y="5243"/>
                    <a:pt x="1328642" y="290"/>
                  </a:cubicBezTo>
                  <a:cubicBezTo>
                    <a:pt x="1324261" y="4"/>
                    <a:pt x="1320260" y="-91"/>
                    <a:pt x="1316546" y="99"/>
                  </a:cubicBezTo>
                  <a:close/>
                </a:path>
              </a:pathLst>
            </a:custGeom>
            <a:solidFill>
              <a:schemeClr val="accent3"/>
            </a:solidFill>
            <a:ln>
              <a:noFill/>
            </a:ln>
            <a:effectLst>
              <a:outerShdw blurRad="142875"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189" name="Google Shape;1189;p17"/>
          <p:cNvSpPr txBox="1"/>
          <p:nvPr>
            <p:ph type="title"/>
          </p:nvPr>
        </p:nvSpPr>
        <p:spPr>
          <a:xfrm>
            <a:off x="507675" y="636525"/>
            <a:ext cx="11176500" cy="6840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7000"/>
              <a:buNone/>
              <a:defRPr sz="5000"/>
            </a:lvl1pPr>
            <a:lvl2pPr lvl="1" rtl="0" algn="ctr">
              <a:spcBef>
                <a:spcPts val="0"/>
              </a:spcBef>
              <a:spcAft>
                <a:spcPts val="0"/>
              </a:spcAft>
              <a:buSzPts val="7000"/>
              <a:buNone/>
              <a:defRPr sz="7000"/>
            </a:lvl2pPr>
            <a:lvl3pPr lvl="2" rtl="0" algn="ctr">
              <a:spcBef>
                <a:spcPts val="0"/>
              </a:spcBef>
              <a:spcAft>
                <a:spcPts val="0"/>
              </a:spcAft>
              <a:buSzPts val="7000"/>
              <a:buNone/>
              <a:defRPr sz="7000"/>
            </a:lvl3pPr>
            <a:lvl4pPr lvl="3" rtl="0" algn="ctr">
              <a:spcBef>
                <a:spcPts val="0"/>
              </a:spcBef>
              <a:spcAft>
                <a:spcPts val="0"/>
              </a:spcAft>
              <a:buSzPts val="7000"/>
              <a:buNone/>
              <a:defRPr sz="7000"/>
            </a:lvl4pPr>
            <a:lvl5pPr lvl="4" rtl="0" algn="ctr">
              <a:spcBef>
                <a:spcPts val="0"/>
              </a:spcBef>
              <a:spcAft>
                <a:spcPts val="0"/>
              </a:spcAft>
              <a:buSzPts val="7000"/>
              <a:buNone/>
              <a:defRPr sz="7000"/>
            </a:lvl5pPr>
            <a:lvl6pPr lvl="5" rtl="0" algn="ctr">
              <a:spcBef>
                <a:spcPts val="0"/>
              </a:spcBef>
              <a:spcAft>
                <a:spcPts val="0"/>
              </a:spcAft>
              <a:buSzPts val="7000"/>
              <a:buNone/>
              <a:defRPr sz="7000"/>
            </a:lvl6pPr>
            <a:lvl7pPr lvl="6" rtl="0" algn="ctr">
              <a:spcBef>
                <a:spcPts val="0"/>
              </a:spcBef>
              <a:spcAft>
                <a:spcPts val="0"/>
              </a:spcAft>
              <a:buSzPts val="7000"/>
              <a:buNone/>
              <a:defRPr sz="7000"/>
            </a:lvl7pPr>
            <a:lvl8pPr lvl="7" rtl="0" algn="ctr">
              <a:spcBef>
                <a:spcPts val="0"/>
              </a:spcBef>
              <a:spcAft>
                <a:spcPts val="0"/>
              </a:spcAft>
              <a:buSzPts val="7000"/>
              <a:buNone/>
              <a:defRPr sz="7000"/>
            </a:lvl8pPr>
            <a:lvl9pPr lvl="8" rtl="0" algn="ctr">
              <a:spcBef>
                <a:spcPts val="0"/>
              </a:spcBef>
              <a:spcAft>
                <a:spcPts val="0"/>
              </a:spcAft>
              <a:buSzPts val="7000"/>
              <a:buNone/>
              <a:defRPr sz="7000"/>
            </a:lvl9pPr>
          </a:lstStyle>
          <a:p/>
        </p:txBody>
      </p:sp>
      <p:sp>
        <p:nvSpPr>
          <p:cNvPr id="1190" name="Google Shape;1190;p17"/>
          <p:cNvSpPr/>
          <p:nvPr/>
        </p:nvSpPr>
        <p:spPr>
          <a:xfrm rot="5400000">
            <a:off x="-462658" y="6119355"/>
            <a:ext cx="1131345" cy="114589"/>
          </a:xfrm>
          <a:custGeom>
            <a:rect b="b" l="l" r="r" t="t"/>
            <a:pathLst>
              <a:path extrusionOk="0" h="87640" w="919793">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0 DO NOT REMOVE · SlidesMania">
  <p:cSld name="CUSTOM_20">
    <p:spTree>
      <p:nvGrpSpPr>
        <p:cNvPr id="1191" name="Shape 1191"/>
        <p:cNvGrpSpPr/>
        <p:nvPr/>
      </p:nvGrpSpPr>
      <p:grpSpPr>
        <a:xfrm>
          <a:off x="0" y="0"/>
          <a:ext cx="0" cy="0"/>
          <a:chOff x="0" y="0"/>
          <a:chExt cx="0" cy="0"/>
        </a:xfrm>
      </p:grpSpPr>
      <p:grpSp>
        <p:nvGrpSpPr>
          <p:cNvPr id="1192" name="Google Shape;1192;p18"/>
          <p:cNvGrpSpPr/>
          <p:nvPr/>
        </p:nvGrpSpPr>
        <p:grpSpPr>
          <a:xfrm>
            <a:off x="0" y="0"/>
            <a:ext cx="12192000" cy="6858000"/>
            <a:chOff x="0" y="0"/>
            <a:chExt cx="12192000" cy="6858000"/>
          </a:xfrm>
        </p:grpSpPr>
        <p:sp>
          <p:nvSpPr>
            <p:cNvPr id="1193" name="Google Shape;1193;p18"/>
            <p:cNvSpPr/>
            <p:nvPr/>
          </p:nvSpPr>
          <p:spPr>
            <a:xfrm>
              <a:off x="0" y="0"/>
              <a:ext cx="12192000" cy="68580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4" name="Google Shape;1194;p18"/>
            <p:cNvSpPr txBox="1"/>
            <p:nvPr/>
          </p:nvSpPr>
          <p:spPr>
            <a:xfrm>
              <a:off x="463500" y="2858044"/>
              <a:ext cx="8956500" cy="3830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 sz="3600">
                  <a:solidFill>
                    <a:srgbClr val="3F3F3F"/>
                  </a:solidFill>
                  <a:latin typeface="Poppins"/>
                  <a:ea typeface="Poppins"/>
                  <a:cs typeface="Poppins"/>
                  <a:sym typeface="Poppins"/>
                </a:rPr>
                <a:t>Free </a:t>
              </a:r>
              <a:r>
                <a:rPr lang="en" sz="3600">
                  <a:solidFill>
                    <a:srgbClr val="3F3F3F"/>
                  </a:solidFill>
                  <a:latin typeface="Poppins"/>
                  <a:ea typeface="Poppins"/>
                  <a:cs typeface="Poppins"/>
                  <a:sym typeface="Poppins"/>
                </a:rPr>
                <a:t>themes and templates for </a:t>
              </a:r>
              <a:r>
                <a:rPr b="1" lang="en" sz="3600">
                  <a:solidFill>
                    <a:srgbClr val="3F3F3F"/>
                  </a:solidFill>
                  <a:latin typeface="Poppins"/>
                  <a:ea typeface="Poppins"/>
                  <a:cs typeface="Poppins"/>
                  <a:sym typeface="Poppins"/>
                </a:rPr>
                <a:t>Google Slides</a:t>
              </a:r>
              <a:r>
                <a:rPr lang="en" sz="3600">
                  <a:solidFill>
                    <a:srgbClr val="3F3F3F"/>
                  </a:solidFill>
                  <a:latin typeface="Poppins"/>
                  <a:ea typeface="Poppins"/>
                  <a:cs typeface="Poppins"/>
                  <a:sym typeface="Poppins"/>
                </a:rPr>
                <a:t> or </a:t>
              </a:r>
              <a:r>
                <a:rPr b="1" lang="en" sz="3600">
                  <a:solidFill>
                    <a:srgbClr val="3F3F3F"/>
                  </a:solidFill>
                  <a:latin typeface="Poppins"/>
                  <a:ea typeface="Poppins"/>
                  <a:cs typeface="Poppins"/>
                  <a:sym typeface="Poppins"/>
                </a:rPr>
                <a:t>PowerPoint</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rPr b="1" lang="en" sz="3000">
                  <a:solidFill>
                    <a:srgbClr val="FFCB25"/>
                  </a:solidFill>
                  <a:latin typeface="Poppins"/>
                  <a:ea typeface="Poppins"/>
                  <a:cs typeface="Poppins"/>
                  <a:sym typeface="Poppins"/>
                </a:rPr>
                <a:t>NOT to be sold as is or modified!</a:t>
              </a:r>
              <a:endParaRPr b="1" sz="3000">
                <a:solidFill>
                  <a:srgbClr val="FFCB25"/>
                </a:solidFill>
                <a:latin typeface="Poppins"/>
                <a:ea typeface="Poppins"/>
                <a:cs typeface="Poppins"/>
                <a:sym typeface="Poppins"/>
              </a:endParaRPr>
            </a:p>
            <a:p>
              <a:pPr indent="0" lvl="0" marL="0" rtl="0" algn="l">
                <a:spcBef>
                  <a:spcPts val="0"/>
                </a:spcBef>
                <a:spcAft>
                  <a:spcPts val="0"/>
                </a:spcAft>
                <a:buNone/>
              </a:pPr>
              <a:r>
                <a:rPr lang="en" sz="2700">
                  <a:solidFill>
                    <a:srgbClr val="3F3F3F"/>
                  </a:solidFill>
                  <a:latin typeface="Poppins"/>
                  <a:ea typeface="Poppins"/>
                  <a:cs typeface="Poppins"/>
                  <a:sym typeface="Poppins"/>
                </a:rPr>
                <a:t>Read </a:t>
              </a:r>
              <a:r>
                <a:rPr lang="en" sz="2700" u="sng">
                  <a:solidFill>
                    <a:srgbClr val="3F3F3F"/>
                  </a:solidFill>
                  <a:latin typeface="Poppins"/>
                  <a:ea typeface="Poppins"/>
                  <a:cs typeface="Poppins"/>
                  <a:sym typeface="Poppins"/>
                  <a:hlinkClick r:id="rId2">
                    <a:extLst>
                      <a:ext uri="{A12FA001-AC4F-418D-AE19-62706E023703}">
                        <ahyp:hlinkClr val="tx"/>
                      </a:ext>
                    </a:extLst>
                  </a:hlinkClick>
                </a:rPr>
                <a:t>FAQ</a:t>
              </a:r>
              <a:r>
                <a:rPr b="1" lang="en" sz="4400">
                  <a:solidFill>
                    <a:srgbClr val="FFCB25"/>
                  </a:solidFill>
                  <a:latin typeface="Poppins"/>
                  <a:ea typeface="Poppins"/>
                  <a:cs typeface="Poppins"/>
                  <a:sym typeface="Poppins"/>
                </a:rPr>
                <a:t> </a:t>
              </a:r>
              <a:r>
                <a:rPr lang="en" sz="2700">
                  <a:solidFill>
                    <a:srgbClr val="3F3F3F"/>
                  </a:solidFill>
                  <a:latin typeface="Poppins"/>
                  <a:ea typeface="Poppins"/>
                  <a:cs typeface="Poppins"/>
                  <a:sym typeface="Poppins"/>
                </a:rPr>
                <a:t>on slidesmania.com</a:t>
              </a:r>
              <a:endParaRPr sz="2700">
                <a:solidFill>
                  <a:srgbClr val="3F3F3F"/>
                </a:solidFill>
                <a:latin typeface="Poppins"/>
                <a:ea typeface="Poppins"/>
                <a:cs typeface="Poppins"/>
                <a:sym typeface="Poppins"/>
              </a:endParaRPr>
            </a:p>
            <a:p>
              <a:pPr indent="0" lvl="0" marL="0" rtl="0" algn="l">
                <a:spcBef>
                  <a:spcPts val="0"/>
                </a:spcBef>
                <a:spcAft>
                  <a:spcPts val="0"/>
                </a:spcAft>
                <a:buNone/>
              </a:pPr>
              <a:r>
                <a:rPr lang="en" sz="2000">
                  <a:solidFill>
                    <a:srgbClr val="3F3F3F"/>
                  </a:solidFill>
                  <a:latin typeface="Poppins"/>
                  <a:ea typeface="Poppins"/>
                  <a:cs typeface="Poppins"/>
                  <a:sym typeface="Poppins"/>
                </a:rPr>
                <a:t>Do not remove the slidesmania.com text on the sides.</a:t>
              </a:r>
              <a:endParaRPr sz="2000">
                <a:solidFill>
                  <a:srgbClr val="3F3F3F"/>
                </a:solidFill>
                <a:latin typeface="Poppins"/>
                <a:ea typeface="Poppins"/>
                <a:cs typeface="Poppins"/>
                <a:sym typeface="Poppins"/>
              </a:endParaRPr>
            </a:p>
          </p:txBody>
        </p:sp>
        <p:cxnSp>
          <p:nvCxnSpPr>
            <p:cNvPr id="1195" name="Google Shape;1195;p18"/>
            <p:cNvCxnSpPr/>
            <p:nvPr/>
          </p:nvCxnSpPr>
          <p:spPr>
            <a:xfrm>
              <a:off x="10423367" y="5688858"/>
              <a:ext cx="1495200" cy="12900"/>
            </a:xfrm>
            <a:prstGeom prst="straightConnector1">
              <a:avLst/>
            </a:prstGeom>
            <a:noFill/>
            <a:ln cap="flat" cmpd="sng" w="38100">
              <a:solidFill>
                <a:srgbClr val="FFCB25"/>
              </a:solidFill>
              <a:prstDash val="solid"/>
              <a:round/>
              <a:headEnd len="med" w="med" type="none"/>
              <a:tailEnd len="med" w="med" type="none"/>
            </a:ln>
          </p:spPr>
        </p:cxnSp>
        <p:pic>
          <p:nvPicPr>
            <p:cNvPr id="1196" name="Google Shape;1196;p18">
              <a:hlinkClick r:id="rId3"/>
            </p:cNvPr>
            <p:cNvPicPr preferRelativeResize="0"/>
            <p:nvPr/>
          </p:nvPicPr>
          <p:blipFill>
            <a:blip r:embed="rId4">
              <a:alphaModFix/>
            </a:blip>
            <a:stretch>
              <a:fillRect/>
            </a:stretch>
          </p:blipFill>
          <p:spPr>
            <a:xfrm>
              <a:off x="8982558" y="5912306"/>
              <a:ext cx="713232" cy="637863"/>
            </a:xfrm>
            <a:prstGeom prst="rect">
              <a:avLst/>
            </a:prstGeom>
            <a:noFill/>
            <a:ln>
              <a:noFill/>
            </a:ln>
          </p:spPr>
        </p:pic>
        <p:pic>
          <p:nvPicPr>
            <p:cNvPr id="1197" name="Google Shape;1197;p18">
              <a:hlinkClick r:id="rId5"/>
            </p:cNvPr>
            <p:cNvPicPr preferRelativeResize="0"/>
            <p:nvPr/>
          </p:nvPicPr>
          <p:blipFill>
            <a:blip r:embed="rId6">
              <a:alphaModFix/>
            </a:blip>
            <a:stretch>
              <a:fillRect/>
            </a:stretch>
          </p:blipFill>
          <p:spPr>
            <a:xfrm>
              <a:off x="9764428" y="5916798"/>
              <a:ext cx="708660" cy="628879"/>
            </a:xfrm>
            <a:prstGeom prst="rect">
              <a:avLst/>
            </a:prstGeom>
            <a:noFill/>
            <a:ln>
              <a:noFill/>
            </a:ln>
          </p:spPr>
        </p:pic>
        <p:pic>
          <p:nvPicPr>
            <p:cNvPr id="1198" name="Google Shape;1198;p18">
              <a:hlinkClick r:id="rId7"/>
            </p:cNvPr>
            <p:cNvPicPr preferRelativeResize="0"/>
            <p:nvPr/>
          </p:nvPicPr>
          <p:blipFill>
            <a:blip r:embed="rId8">
              <a:alphaModFix/>
            </a:blip>
            <a:stretch>
              <a:fillRect/>
            </a:stretch>
          </p:blipFill>
          <p:spPr>
            <a:xfrm>
              <a:off x="10541715" y="5905569"/>
              <a:ext cx="612648" cy="624387"/>
            </a:xfrm>
            <a:prstGeom prst="rect">
              <a:avLst/>
            </a:prstGeom>
            <a:noFill/>
            <a:ln>
              <a:noFill/>
            </a:ln>
          </p:spPr>
        </p:pic>
        <p:pic>
          <p:nvPicPr>
            <p:cNvPr id="1199" name="Google Shape;1199;p18">
              <a:hlinkClick r:id="rId9"/>
            </p:cNvPr>
            <p:cNvPicPr preferRelativeResize="0"/>
            <p:nvPr/>
          </p:nvPicPr>
          <p:blipFill>
            <a:blip r:embed="rId10">
              <a:alphaModFix/>
            </a:blip>
            <a:stretch>
              <a:fillRect/>
            </a:stretch>
          </p:blipFill>
          <p:spPr>
            <a:xfrm>
              <a:off x="11219049" y="5916799"/>
              <a:ext cx="699516" cy="601927"/>
            </a:xfrm>
            <a:prstGeom prst="rect">
              <a:avLst/>
            </a:prstGeom>
            <a:noFill/>
            <a:ln>
              <a:noFill/>
            </a:ln>
          </p:spPr>
        </p:pic>
        <p:sp>
          <p:nvSpPr>
            <p:cNvPr id="1200" name="Google Shape;1200;p18"/>
            <p:cNvSpPr txBox="1"/>
            <p:nvPr/>
          </p:nvSpPr>
          <p:spPr>
            <a:xfrm>
              <a:off x="7072500" y="4813375"/>
              <a:ext cx="4915500" cy="10011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lang="en" sz="2400">
                  <a:solidFill>
                    <a:srgbClr val="252525"/>
                  </a:solidFill>
                  <a:latin typeface="Homemade Apple"/>
                  <a:ea typeface="Homemade Apple"/>
                  <a:cs typeface="Homemade Apple"/>
                  <a:sym typeface="Homemade Apple"/>
                </a:rPr>
                <a:t>Sharing is caring!</a:t>
              </a:r>
              <a:endParaRPr b="1" sz="2400">
                <a:solidFill>
                  <a:srgbClr val="252525"/>
                </a:solidFill>
                <a:latin typeface="Homemade Apple"/>
                <a:ea typeface="Homemade Apple"/>
                <a:cs typeface="Homemade Apple"/>
                <a:sym typeface="Homemade Apple"/>
              </a:endParaRPr>
            </a:p>
          </p:txBody>
        </p:sp>
      </p:grpSp>
      <p:pic>
        <p:nvPicPr>
          <p:cNvPr id="1201" name="Google Shape;1201;p18"/>
          <p:cNvPicPr preferRelativeResize="0"/>
          <p:nvPr/>
        </p:nvPicPr>
        <p:blipFill rotWithShape="1">
          <a:blip r:embed="rId11">
            <a:alphaModFix/>
          </a:blip>
          <a:srcRect b="20906" l="0" r="0" t="16256"/>
          <a:stretch/>
        </p:blipFill>
        <p:spPr>
          <a:xfrm>
            <a:off x="125075" y="493725"/>
            <a:ext cx="8239800" cy="207112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2 Intro">
  <p:cSld name="CUSTOM_1">
    <p:spTree>
      <p:nvGrpSpPr>
        <p:cNvPr id="118" name="Shape 118"/>
        <p:cNvGrpSpPr/>
        <p:nvPr/>
      </p:nvGrpSpPr>
      <p:grpSpPr>
        <a:xfrm>
          <a:off x="0" y="0"/>
          <a:ext cx="0" cy="0"/>
          <a:chOff x="0" y="0"/>
          <a:chExt cx="0" cy="0"/>
        </a:xfrm>
      </p:grpSpPr>
      <p:grpSp>
        <p:nvGrpSpPr>
          <p:cNvPr id="119" name="Google Shape;119;p3"/>
          <p:cNvGrpSpPr/>
          <p:nvPr/>
        </p:nvGrpSpPr>
        <p:grpSpPr>
          <a:xfrm>
            <a:off x="1575078" y="1064503"/>
            <a:ext cx="3399250" cy="3587161"/>
            <a:chOff x="829904" y="3511364"/>
            <a:chExt cx="648081" cy="683894"/>
          </a:xfrm>
        </p:grpSpPr>
        <p:sp>
          <p:nvSpPr>
            <p:cNvPr id="120" name="Google Shape;120;p3"/>
            <p:cNvSpPr/>
            <p:nvPr/>
          </p:nvSpPr>
          <p:spPr>
            <a:xfrm>
              <a:off x="829904" y="3511364"/>
              <a:ext cx="648081" cy="651890"/>
            </a:xfrm>
            <a:custGeom>
              <a:rect b="b" l="l" r="r" t="t"/>
              <a:pathLst>
                <a:path extrusionOk="0" h="651890" w="648081">
                  <a:moveTo>
                    <a:pt x="648081" y="325945"/>
                  </a:moveTo>
                  <a:cubicBezTo>
                    <a:pt x="648081" y="505960"/>
                    <a:pt x="503003" y="651891"/>
                    <a:pt x="324040" y="651891"/>
                  </a:cubicBezTo>
                  <a:cubicBezTo>
                    <a:pt x="145078" y="651891"/>
                    <a:pt x="0" y="505960"/>
                    <a:pt x="0" y="325945"/>
                  </a:cubicBezTo>
                  <a:cubicBezTo>
                    <a:pt x="0" y="145931"/>
                    <a:pt x="145078" y="0"/>
                    <a:pt x="324040" y="0"/>
                  </a:cubicBezTo>
                  <a:cubicBezTo>
                    <a:pt x="503003" y="0"/>
                    <a:pt x="648081" y="145931"/>
                    <a:pt x="648081" y="32594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1" name="Google Shape;121;p3"/>
            <p:cNvSpPr/>
            <p:nvPr/>
          </p:nvSpPr>
          <p:spPr>
            <a:xfrm>
              <a:off x="829904" y="3543368"/>
              <a:ext cx="648081" cy="651890"/>
            </a:xfrm>
            <a:custGeom>
              <a:rect b="b" l="l" r="r" t="t"/>
              <a:pathLst>
                <a:path extrusionOk="0" h="651890" w="648081">
                  <a:moveTo>
                    <a:pt x="648081" y="325946"/>
                  </a:moveTo>
                  <a:cubicBezTo>
                    <a:pt x="648081" y="505960"/>
                    <a:pt x="503003" y="651891"/>
                    <a:pt x="324040" y="651891"/>
                  </a:cubicBezTo>
                  <a:cubicBezTo>
                    <a:pt x="145078" y="651891"/>
                    <a:pt x="0" y="505960"/>
                    <a:pt x="0" y="325946"/>
                  </a:cubicBezTo>
                  <a:cubicBezTo>
                    <a:pt x="0" y="145931"/>
                    <a:pt x="145078" y="0"/>
                    <a:pt x="324040" y="0"/>
                  </a:cubicBezTo>
                  <a:cubicBezTo>
                    <a:pt x="503003" y="0"/>
                    <a:pt x="648081" y="145931"/>
                    <a:pt x="648081" y="325946"/>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22" name="Google Shape;122;p3"/>
          <p:cNvSpPr/>
          <p:nvPr/>
        </p:nvSpPr>
        <p:spPr>
          <a:xfrm>
            <a:off x="5699912" y="4919492"/>
            <a:ext cx="6493139" cy="1937934"/>
          </a:xfrm>
          <a:custGeom>
            <a:rect b="b" l="l" r="r" t="t"/>
            <a:pathLst>
              <a:path extrusionOk="0" h="421290" w="1411552">
                <a:moveTo>
                  <a:pt x="1411458" y="184690"/>
                </a:moveTo>
                <a:cubicBezTo>
                  <a:pt x="1411458" y="184690"/>
                  <a:pt x="1415553" y="91154"/>
                  <a:pt x="1341639" y="44863"/>
                </a:cubicBezTo>
                <a:cubicBezTo>
                  <a:pt x="1262296" y="-4858"/>
                  <a:pt x="1167617" y="63627"/>
                  <a:pt x="1167617" y="63627"/>
                </a:cubicBezTo>
                <a:cubicBezTo>
                  <a:pt x="1167617" y="63627"/>
                  <a:pt x="1143519" y="-4477"/>
                  <a:pt x="1072558" y="13526"/>
                </a:cubicBezTo>
                <a:cubicBezTo>
                  <a:pt x="1005121" y="30670"/>
                  <a:pt x="1007883" y="97822"/>
                  <a:pt x="1007883" y="97822"/>
                </a:cubicBezTo>
                <a:cubicBezTo>
                  <a:pt x="1007883" y="97822"/>
                  <a:pt x="983690" y="93154"/>
                  <a:pt x="961973" y="110014"/>
                </a:cubicBezTo>
                <a:cubicBezTo>
                  <a:pt x="937113" y="129254"/>
                  <a:pt x="933779" y="158591"/>
                  <a:pt x="933779" y="158591"/>
                </a:cubicBezTo>
                <a:cubicBezTo>
                  <a:pt x="933779" y="158591"/>
                  <a:pt x="927111" y="144399"/>
                  <a:pt x="914538" y="140018"/>
                </a:cubicBezTo>
                <a:cubicBezTo>
                  <a:pt x="898536" y="134493"/>
                  <a:pt x="881296" y="139732"/>
                  <a:pt x="881296" y="139732"/>
                </a:cubicBezTo>
                <a:cubicBezTo>
                  <a:pt x="881296" y="139732"/>
                  <a:pt x="875200" y="67818"/>
                  <a:pt x="818717" y="43339"/>
                </a:cubicBezTo>
                <a:cubicBezTo>
                  <a:pt x="749375" y="13240"/>
                  <a:pt x="703655" y="73343"/>
                  <a:pt x="703655" y="73343"/>
                </a:cubicBezTo>
                <a:cubicBezTo>
                  <a:pt x="703655" y="73343"/>
                  <a:pt x="692225" y="59722"/>
                  <a:pt x="682128" y="56483"/>
                </a:cubicBezTo>
                <a:cubicBezTo>
                  <a:pt x="669650" y="52483"/>
                  <a:pt x="652124" y="59341"/>
                  <a:pt x="652124" y="59341"/>
                </a:cubicBezTo>
                <a:cubicBezTo>
                  <a:pt x="652124" y="59341"/>
                  <a:pt x="611357" y="-6191"/>
                  <a:pt x="541158" y="476"/>
                </a:cubicBezTo>
                <a:cubicBezTo>
                  <a:pt x="456481" y="8477"/>
                  <a:pt x="437812" y="86487"/>
                  <a:pt x="437812" y="86487"/>
                </a:cubicBezTo>
                <a:cubicBezTo>
                  <a:pt x="437812" y="86487"/>
                  <a:pt x="419333" y="71057"/>
                  <a:pt x="395711" y="79248"/>
                </a:cubicBezTo>
                <a:cubicBezTo>
                  <a:pt x="372470" y="87344"/>
                  <a:pt x="364565" y="113538"/>
                  <a:pt x="364565" y="113538"/>
                </a:cubicBezTo>
                <a:cubicBezTo>
                  <a:pt x="364565" y="113538"/>
                  <a:pt x="322274" y="78867"/>
                  <a:pt x="272172" y="94869"/>
                </a:cubicBezTo>
                <a:cubicBezTo>
                  <a:pt x="222071" y="110871"/>
                  <a:pt x="212165" y="163830"/>
                  <a:pt x="212165" y="163830"/>
                </a:cubicBezTo>
                <a:cubicBezTo>
                  <a:pt x="212165" y="163830"/>
                  <a:pt x="164444" y="146494"/>
                  <a:pt x="126916" y="180308"/>
                </a:cubicBezTo>
                <a:cubicBezTo>
                  <a:pt x="89292" y="214122"/>
                  <a:pt x="111866" y="265176"/>
                  <a:pt x="111866" y="265176"/>
                </a:cubicBezTo>
                <a:cubicBezTo>
                  <a:pt x="111866" y="265176"/>
                  <a:pt x="44048" y="254508"/>
                  <a:pt x="22808" y="292036"/>
                </a:cubicBezTo>
                <a:cubicBezTo>
                  <a:pt x="-433" y="333185"/>
                  <a:pt x="22808" y="376523"/>
                  <a:pt x="22808" y="376523"/>
                </a:cubicBezTo>
                <a:cubicBezTo>
                  <a:pt x="22808" y="376523"/>
                  <a:pt x="4996" y="382524"/>
                  <a:pt x="1091" y="394335"/>
                </a:cubicBezTo>
                <a:cubicBezTo>
                  <a:pt x="-4148" y="410146"/>
                  <a:pt x="11187" y="421291"/>
                  <a:pt x="11187" y="421291"/>
                </a:cubicBezTo>
                <a:lnTo>
                  <a:pt x="1411553" y="421291"/>
                </a:lnTo>
                <a:lnTo>
                  <a:pt x="1411553" y="184690"/>
                </a:lnTo>
                <a:close/>
              </a:path>
            </a:pathLst>
          </a:custGeom>
          <a:solidFill>
            <a:schemeClr val="accent1"/>
          </a:solidFill>
          <a:ln>
            <a:noFill/>
          </a:ln>
          <a:effectLst>
            <a:outerShdw blurRad="142875"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23" name="Google Shape;123;p3"/>
          <p:cNvGrpSpPr/>
          <p:nvPr/>
        </p:nvGrpSpPr>
        <p:grpSpPr>
          <a:xfrm rot="1036965">
            <a:off x="691316" y="3128569"/>
            <a:ext cx="1391731" cy="1906370"/>
            <a:chOff x="1411154" y="1684073"/>
            <a:chExt cx="357855" cy="490196"/>
          </a:xfrm>
        </p:grpSpPr>
        <p:sp>
          <p:nvSpPr>
            <p:cNvPr id="124" name="Google Shape;124;p3"/>
            <p:cNvSpPr/>
            <p:nvPr/>
          </p:nvSpPr>
          <p:spPr>
            <a:xfrm>
              <a:off x="1411281" y="1684073"/>
              <a:ext cx="357728" cy="490196"/>
            </a:xfrm>
            <a:custGeom>
              <a:rect b="b" l="l" r="r" t="t"/>
              <a:pathLst>
                <a:path extrusionOk="0" h="490196" w="357728">
                  <a:moveTo>
                    <a:pt x="14091" y="327389"/>
                  </a:moveTo>
                  <a:cubicBezTo>
                    <a:pt x="-23437" y="194135"/>
                    <a:pt x="16568" y="24018"/>
                    <a:pt x="103531" y="2015"/>
                  </a:cubicBezTo>
                  <a:cubicBezTo>
                    <a:pt x="179731" y="-17320"/>
                    <a:pt x="308509" y="105552"/>
                    <a:pt x="346038" y="238807"/>
                  </a:cubicBezTo>
                  <a:cubicBezTo>
                    <a:pt x="383566" y="372062"/>
                    <a:pt x="326130" y="461692"/>
                    <a:pt x="239453" y="484647"/>
                  </a:cubicBezTo>
                  <a:cubicBezTo>
                    <a:pt x="152775" y="507507"/>
                    <a:pt x="51620" y="460644"/>
                    <a:pt x="14091" y="327389"/>
                  </a:cubicBezTo>
                  <a:close/>
                </a:path>
              </a:pathLst>
            </a:custGeom>
            <a:solidFill>
              <a:schemeClr val="accent4"/>
            </a:solidFill>
            <a:ln>
              <a:noFill/>
            </a:ln>
            <a:effectLst>
              <a:outerShdw blurRad="142875"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5" name="Google Shape;125;p3"/>
            <p:cNvSpPr/>
            <p:nvPr/>
          </p:nvSpPr>
          <p:spPr>
            <a:xfrm>
              <a:off x="1445660" y="1701900"/>
              <a:ext cx="162305" cy="50895"/>
            </a:xfrm>
            <a:custGeom>
              <a:rect b="b" l="l" r="r" t="t"/>
              <a:pathLst>
                <a:path extrusionOk="0" h="50895" w="162305">
                  <a:moveTo>
                    <a:pt x="145256" y="0"/>
                  </a:moveTo>
                  <a:cubicBezTo>
                    <a:pt x="131159" y="11525"/>
                    <a:pt x="114490" y="20479"/>
                    <a:pt x="94869" y="25622"/>
                  </a:cubicBezTo>
                  <a:cubicBezTo>
                    <a:pt x="65342" y="33433"/>
                    <a:pt x="36862" y="33623"/>
                    <a:pt x="10477" y="29051"/>
                  </a:cubicBezTo>
                  <a:cubicBezTo>
                    <a:pt x="6763" y="34480"/>
                    <a:pt x="3334" y="40196"/>
                    <a:pt x="0" y="46292"/>
                  </a:cubicBezTo>
                  <a:cubicBezTo>
                    <a:pt x="31051" y="52673"/>
                    <a:pt x="64865" y="52959"/>
                    <a:pt x="100013" y="43720"/>
                  </a:cubicBezTo>
                  <a:cubicBezTo>
                    <a:pt x="124682" y="37243"/>
                    <a:pt x="145256" y="25622"/>
                    <a:pt x="162306" y="10477"/>
                  </a:cubicBezTo>
                  <a:cubicBezTo>
                    <a:pt x="156686" y="6572"/>
                    <a:pt x="150971" y="3143"/>
                    <a:pt x="145256" y="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6" name="Google Shape;126;p3"/>
            <p:cNvSpPr/>
            <p:nvPr/>
          </p:nvSpPr>
          <p:spPr>
            <a:xfrm>
              <a:off x="1419085" y="1753049"/>
              <a:ext cx="250316" cy="82450"/>
            </a:xfrm>
            <a:custGeom>
              <a:rect b="b" l="l" r="r" t="t"/>
              <a:pathLst>
                <a:path extrusionOk="0" h="82450" w="250316">
                  <a:moveTo>
                    <a:pt x="237268" y="0"/>
                  </a:moveTo>
                  <a:cubicBezTo>
                    <a:pt x="233458" y="4477"/>
                    <a:pt x="229362" y="9049"/>
                    <a:pt x="224790" y="13335"/>
                  </a:cubicBezTo>
                  <a:cubicBezTo>
                    <a:pt x="202978" y="33909"/>
                    <a:pt x="175070" y="49244"/>
                    <a:pt x="140018" y="56959"/>
                  </a:cubicBezTo>
                  <a:cubicBezTo>
                    <a:pt x="97346" y="66294"/>
                    <a:pt x="56483" y="65532"/>
                    <a:pt x="19907" y="57912"/>
                  </a:cubicBezTo>
                  <a:cubicBezTo>
                    <a:pt x="14002" y="56674"/>
                    <a:pt x="9144" y="55150"/>
                    <a:pt x="4096" y="53721"/>
                  </a:cubicBezTo>
                  <a:cubicBezTo>
                    <a:pt x="2572" y="59627"/>
                    <a:pt x="1333" y="65818"/>
                    <a:pt x="0" y="72009"/>
                  </a:cubicBezTo>
                  <a:cubicBezTo>
                    <a:pt x="5048" y="73438"/>
                    <a:pt x="9906" y="74867"/>
                    <a:pt x="15812" y="76105"/>
                  </a:cubicBezTo>
                  <a:cubicBezTo>
                    <a:pt x="55054" y="84296"/>
                    <a:pt x="98584" y="85154"/>
                    <a:pt x="144304" y="75152"/>
                  </a:cubicBezTo>
                  <a:cubicBezTo>
                    <a:pt x="182975" y="66675"/>
                    <a:pt x="214122" y="49530"/>
                    <a:pt x="238316" y="26575"/>
                  </a:cubicBezTo>
                  <a:cubicBezTo>
                    <a:pt x="242792" y="22384"/>
                    <a:pt x="246602" y="18002"/>
                    <a:pt x="250317" y="13716"/>
                  </a:cubicBezTo>
                  <a:cubicBezTo>
                    <a:pt x="246126" y="8954"/>
                    <a:pt x="241649" y="4477"/>
                    <a:pt x="237268" y="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7" name="Google Shape;127;p3"/>
            <p:cNvSpPr/>
            <p:nvPr/>
          </p:nvSpPr>
          <p:spPr>
            <a:xfrm>
              <a:off x="1411154" y="1820962"/>
              <a:ext cx="310064" cy="107757"/>
            </a:xfrm>
            <a:custGeom>
              <a:rect b="b" l="l" r="r" t="t"/>
              <a:pathLst>
                <a:path extrusionOk="0" h="107757" w="310064">
                  <a:moveTo>
                    <a:pt x="299396" y="0"/>
                  </a:moveTo>
                  <a:cubicBezTo>
                    <a:pt x="298063" y="1905"/>
                    <a:pt x="297015" y="3715"/>
                    <a:pt x="295396" y="5810"/>
                  </a:cubicBezTo>
                  <a:cubicBezTo>
                    <a:pt x="286918" y="16954"/>
                    <a:pt x="275774" y="28194"/>
                    <a:pt x="261963" y="38767"/>
                  </a:cubicBezTo>
                  <a:cubicBezTo>
                    <a:pt x="237103" y="57721"/>
                    <a:pt x="205956" y="72104"/>
                    <a:pt x="168046" y="80105"/>
                  </a:cubicBezTo>
                  <a:cubicBezTo>
                    <a:pt x="112420" y="91916"/>
                    <a:pt x="60223" y="91059"/>
                    <a:pt x="14980" y="82677"/>
                  </a:cubicBezTo>
                  <a:cubicBezTo>
                    <a:pt x="9360" y="81629"/>
                    <a:pt x="4597" y="80486"/>
                    <a:pt x="25" y="79438"/>
                  </a:cubicBezTo>
                  <a:cubicBezTo>
                    <a:pt x="25" y="79438"/>
                    <a:pt x="25" y="79534"/>
                    <a:pt x="25" y="79534"/>
                  </a:cubicBezTo>
                  <a:cubicBezTo>
                    <a:pt x="-70" y="85630"/>
                    <a:pt x="121" y="91630"/>
                    <a:pt x="311" y="97726"/>
                  </a:cubicBezTo>
                  <a:cubicBezTo>
                    <a:pt x="311" y="98108"/>
                    <a:pt x="311" y="98393"/>
                    <a:pt x="311" y="98774"/>
                  </a:cubicBezTo>
                  <a:cubicBezTo>
                    <a:pt x="3931" y="99631"/>
                    <a:pt x="7169" y="100393"/>
                    <a:pt x="11360" y="101155"/>
                  </a:cubicBezTo>
                  <a:cubicBezTo>
                    <a:pt x="59080" y="110014"/>
                    <a:pt x="113944" y="110776"/>
                    <a:pt x="172237" y="98393"/>
                  </a:cubicBezTo>
                  <a:cubicBezTo>
                    <a:pt x="213004" y="89725"/>
                    <a:pt x="246723" y="74104"/>
                    <a:pt x="273869" y="53435"/>
                  </a:cubicBezTo>
                  <a:cubicBezTo>
                    <a:pt x="288728" y="42100"/>
                    <a:pt x="300634" y="30099"/>
                    <a:pt x="310064" y="17907"/>
                  </a:cubicBezTo>
                  <a:cubicBezTo>
                    <a:pt x="306730" y="11906"/>
                    <a:pt x="303111" y="5905"/>
                    <a:pt x="299396" y="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8" name="Google Shape;128;p3"/>
            <p:cNvSpPr/>
            <p:nvPr/>
          </p:nvSpPr>
          <p:spPr>
            <a:xfrm>
              <a:off x="1426134" y="1913736"/>
              <a:ext cx="333851" cy="120406"/>
            </a:xfrm>
            <a:custGeom>
              <a:rect b="b" l="l" r="r" t="t"/>
              <a:pathLst>
                <a:path extrusionOk="0" h="120406" w="333851">
                  <a:moveTo>
                    <a:pt x="328136" y="0"/>
                  </a:moveTo>
                  <a:cubicBezTo>
                    <a:pt x="320992" y="7715"/>
                    <a:pt x="312992" y="15430"/>
                    <a:pt x="303371" y="23050"/>
                  </a:cubicBezTo>
                  <a:cubicBezTo>
                    <a:pt x="275654" y="45148"/>
                    <a:pt x="240506" y="63722"/>
                    <a:pt x="196787" y="76962"/>
                  </a:cubicBezTo>
                  <a:cubicBezTo>
                    <a:pt x="130492" y="97060"/>
                    <a:pt x="67246" y="103537"/>
                    <a:pt x="12192" y="101155"/>
                  </a:cubicBezTo>
                  <a:cubicBezTo>
                    <a:pt x="7620" y="100965"/>
                    <a:pt x="4000" y="100584"/>
                    <a:pt x="0" y="100298"/>
                  </a:cubicBezTo>
                  <a:cubicBezTo>
                    <a:pt x="1905" y="106870"/>
                    <a:pt x="4000" y="113347"/>
                    <a:pt x="6191" y="119539"/>
                  </a:cubicBezTo>
                  <a:cubicBezTo>
                    <a:pt x="8001" y="119634"/>
                    <a:pt x="9334" y="119920"/>
                    <a:pt x="11239" y="119920"/>
                  </a:cubicBezTo>
                  <a:cubicBezTo>
                    <a:pt x="68389" y="122396"/>
                    <a:pt x="133826" y="115633"/>
                    <a:pt x="202406" y="94774"/>
                  </a:cubicBezTo>
                  <a:cubicBezTo>
                    <a:pt x="248412" y="80772"/>
                    <a:pt x="285845" y="61150"/>
                    <a:pt x="315563" y="37528"/>
                  </a:cubicBezTo>
                  <a:cubicBezTo>
                    <a:pt x="322326" y="32099"/>
                    <a:pt x="328136" y="26575"/>
                    <a:pt x="333851" y="21050"/>
                  </a:cubicBezTo>
                  <a:cubicBezTo>
                    <a:pt x="332804" y="16859"/>
                    <a:pt x="332042" y="12859"/>
                    <a:pt x="330803" y="8572"/>
                  </a:cubicBezTo>
                  <a:cubicBezTo>
                    <a:pt x="330232" y="5810"/>
                    <a:pt x="329089" y="2953"/>
                    <a:pt x="328136" y="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9" name="Google Shape;129;p3"/>
            <p:cNvSpPr/>
            <p:nvPr/>
          </p:nvSpPr>
          <p:spPr>
            <a:xfrm>
              <a:off x="1489285" y="2055563"/>
              <a:ext cx="272700" cy="86487"/>
            </a:xfrm>
            <a:custGeom>
              <a:rect b="b" l="l" r="r" t="t"/>
              <a:pathLst>
                <a:path extrusionOk="0" h="86487" w="272700">
                  <a:moveTo>
                    <a:pt x="272701" y="0"/>
                  </a:moveTo>
                  <a:cubicBezTo>
                    <a:pt x="245078" y="16002"/>
                    <a:pt x="212503" y="29813"/>
                    <a:pt x="174688" y="40672"/>
                  </a:cubicBezTo>
                  <a:cubicBezTo>
                    <a:pt x="112585" y="58483"/>
                    <a:pt x="53530" y="66770"/>
                    <a:pt x="0" y="68866"/>
                  </a:cubicBezTo>
                  <a:cubicBezTo>
                    <a:pt x="6858" y="75438"/>
                    <a:pt x="14002" y="81248"/>
                    <a:pt x="21431" y="86487"/>
                  </a:cubicBezTo>
                  <a:cubicBezTo>
                    <a:pt x="70961" y="83153"/>
                    <a:pt x="124396" y="74676"/>
                    <a:pt x="180308" y="58674"/>
                  </a:cubicBezTo>
                  <a:cubicBezTo>
                    <a:pt x="211455" y="49720"/>
                    <a:pt x="238792" y="38671"/>
                    <a:pt x="263366" y="26289"/>
                  </a:cubicBezTo>
                  <a:cubicBezTo>
                    <a:pt x="266986" y="17907"/>
                    <a:pt x="270224" y="9239"/>
                    <a:pt x="272701" y="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30" name="Google Shape;130;p3"/>
          <p:cNvGrpSpPr/>
          <p:nvPr/>
        </p:nvGrpSpPr>
        <p:grpSpPr>
          <a:xfrm>
            <a:off x="135252" y="3781278"/>
            <a:ext cx="1273829" cy="1669480"/>
            <a:chOff x="1268183" y="1930265"/>
            <a:chExt cx="327539" cy="429282"/>
          </a:xfrm>
        </p:grpSpPr>
        <p:sp>
          <p:nvSpPr>
            <p:cNvPr id="131" name="Google Shape;131;p3"/>
            <p:cNvSpPr/>
            <p:nvPr/>
          </p:nvSpPr>
          <p:spPr>
            <a:xfrm>
              <a:off x="1268183" y="1930265"/>
              <a:ext cx="327539" cy="429282"/>
            </a:xfrm>
            <a:custGeom>
              <a:rect b="b" l="l" r="r" t="t"/>
              <a:pathLst>
                <a:path extrusionOk="0" h="429282" w="327539">
                  <a:moveTo>
                    <a:pt x="10885" y="287509"/>
                  </a:moveTo>
                  <a:cubicBezTo>
                    <a:pt x="-20929" y="170923"/>
                    <a:pt x="19457" y="21571"/>
                    <a:pt x="99944" y="1854"/>
                  </a:cubicBezTo>
                  <a:cubicBezTo>
                    <a:pt x="170524" y="-15481"/>
                    <a:pt x="286538" y="91484"/>
                    <a:pt x="318352" y="208166"/>
                  </a:cubicBezTo>
                  <a:cubicBezTo>
                    <a:pt x="350165" y="324752"/>
                    <a:pt x="295397" y="403619"/>
                    <a:pt x="215101" y="424193"/>
                  </a:cubicBezTo>
                  <a:cubicBezTo>
                    <a:pt x="134900" y="444671"/>
                    <a:pt x="42698" y="404190"/>
                    <a:pt x="10885" y="287509"/>
                  </a:cubicBezTo>
                  <a:close/>
                </a:path>
              </a:pathLst>
            </a:custGeom>
            <a:solidFill>
              <a:schemeClr val="accent5"/>
            </a:solidFill>
            <a:ln>
              <a:noFill/>
            </a:ln>
            <a:effectLst>
              <a:outerShdw blurRad="142875"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2" name="Google Shape;132;p3"/>
            <p:cNvSpPr/>
            <p:nvPr/>
          </p:nvSpPr>
          <p:spPr>
            <a:xfrm>
              <a:off x="1296080" y="1932595"/>
              <a:ext cx="180251" cy="423292"/>
            </a:xfrm>
            <a:custGeom>
              <a:rect b="b" l="l" r="r" t="t"/>
              <a:pathLst>
                <a:path extrusionOk="0" h="423292" w="180251">
                  <a:moveTo>
                    <a:pt x="70333" y="0"/>
                  </a:moveTo>
                  <a:cubicBezTo>
                    <a:pt x="7753" y="24575"/>
                    <a:pt x="-17678" y="164211"/>
                    <a:pt x="12992" y="276701"/>
                  </a:cubicBezTo>
                  <a:cubicBezTo>
                    <a:pt x="42901" y="386525"/>
                    <a:pt x="115576" y="431578"/>
                    <a:pt x="180251" y="422053"/>
                  </a:cubicBezTo>
                  <a:cubicBezTo>
                    <a:pt x="125673" y="428530"/>
                    <a:pt x="54902" y="383286"/>
                    <a:pt x="25184" y="273939"/>
                  </a:cubicBezTo>
                  <a:cubicBezTo>
                    <a:pt x="-5391" y="161449"/>
                    <a:pt x="18040" y="22003"/>
                    <a:pt x="70333" y="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3" name="Google Shape;133;p3"/>
            <p:cNvSpPr/>
            <p:nvPr/>
          </p:nvSpPr>
          <p:spPr>
            <a:xfrm>
              <a:off x="1271522" y="1932595"/>
              <a:ext cx="204047" cy="425179"/>
            </a:xfrm>
            <a:custGeom>
              <a:rect b="b" l="l" r="r" t="t"/>
              <a:pathLst>
                <a:path extrusionOk="0" h="425179" w="204047">
                  <a:moveTo>
                    <a:pt x="94891" y="0"/>
                  </a:moveTo>
                  <a:cubicBezTo>
                    <a:pt x="18214" y="28194"/>
                    <a:pt x="-20076" y="171259"/>
                    <a:pt x="10594" y="283940"/>
                  </a:cubicBezTo>
                  <a:cubicBezTo>
                    <a:pt x="40598" y="393859"/>
                    <a:pt x="125656" y="435864"/>
                    <a:pt x="204047" y="422910"/>
                  </a:cubicBezTo>
                  <a:cubicBezTo>
                    <a:pt x="137944" y="432340"/>
                    <a:pt x="47647" y="388715"/>
                    <a:pt x="17833" y="279273"/>
                  </a:cubicBezTo>
                  <a:cubicBezTo>
                    <a:pt x="-12742" y="166497"/>
                    <a:pt x="30597" y="25051"/>
                    <a:pt x="94891" y="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4" name="Google Shape;134;p3"/>
            <p:cNvSpPr/>
            <p:nvPr/>
          </p:nvSpPr>
          <p:spPr>
            <a:xfrm>
              <a:off x="1369270" y="1931029"/>
              <a:ext cx="225484" cy="421236"/>
            </a:xfrm>
            <a:custGeom>
              <a:rect b="b" l="l" r="r" t="t"/>
              <a:pathLst>
                <a:path extrusionOk="0" h="421236" w="225484">
                  <a:moveTo>
                    <a:pt x="0" y="899"/>
                  </a:moveTo>
                  <a:cubicBezTo>
                    <a:pt x="81153" y="-10912"/>
                    <a:pt x="186880" y="95577"/>
                    <a:pt x="217170" y="208353"/>
                  </a:cubicBezTo>
                  <a:cubicBezTo>
                    <a:pt x="246697" y="318367"/>
                    <a:pt x="193738" y="395329"/>
                    <a:pt x="118872" y="421237"/>
                  </a:cubicBezTo>
                  <a:cubicBezTo>
                    <a:pt x="181261" y="398091"/>
                    <a:pt x="234696" y="321129"/>
                    <a:pt x="205359" y="211592"/>
                  </a:cubicBezTo>
                  <a:cubicBezTo>
                    <a:pt x="174974" y="98816"/>
                    <a:pt x="68675" y="-7864"/>
                    <a:pt x="0" y="89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5" name="Google Shape;135;p3"/>
            <p:cNvSpPr/>
            <p:nvPr/>
          </p:nvSpPr>
          <p:spPr>
            <a:xfrm>
              <a:off x="1366412" y="1931120"/>
              <a:ext cx="205380" cy="423813"/>
            </a:xfrm>
            <a:custGeom>
              <a:rect b="b" l="l" r="r" t="t"/>
              <a:pathLst>
                <a:path extrusionOk="0" h="423813" w="205380">
                  <a:moveTo>
                    <a:pt x="667" y="1284"/>
                  </a:moveTo>
                  <a:cubicBezTo>
                    <a:pt x="476" y="1379"/>
                    <a:pt x="191" y="1475"/>
                    <a:pt x="0" y="1570"/>
                  </a:cubicBezTo>
                  <a:cubicBezTo>
                    <a:pt x="50102" y="-9765"/>
                    <a:pt x="147161" y="100916"/>
                    <a:pt x="178784" y="217216"/>
                  </a:cubicBezTo>
                  <a:cubicBezTo>
                    <a:pt x="210407" y="333516"/>
                    <a:pt x="171545" y="408954"/>
                    <a:pt x="115062" y="423813"/>
                  </a:cubicBezTo>
                  <a:cubicBezTo>
                    <a:pt x="115253" y="423718"/>
                    <a:pt x="115538" y="423718"/>
                    <a:pt x="115729" y="423623"/>
                  </a:cubicBezTo>
                  <a:cubicBezTo>
                    <a:pt x="183166" y="406382"/>
                    <a:pt x="226504" y="330278"/>
                    <a:pt x="194786" y="213691"/>
                  </a:cubicBezTo>
                  <a:cubicBezTo>
                    <a:pt x="163068" y="97106"/>
                    <a:pt x="60008" y="-13194"/>
                    <a:pt x="667" y="1284"/>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6" name="Google Shape;136;p3"/>
            <p:cNvSpPr/>
            <p:nvPr/>
          </p:nvSpPr>
          <p:spPr>
            <a:xfrm>
              <a:off x="1366412" y="1932085"/>
              <a:ext cx="166638" cy="422848"/>
            </a:xfrm>
            <a:custGeom>
              <a:rect b="b" l="l" r="r" t="t"/>
              <a:pathLst>
                <a:path extrusionOk="0" h="422848" w="166638">
                  <a:moveTo>
                    <a:pt x="0" y="510"/>
                  </a:moveTo>
                  <a:cubicBezTo>
                    <a:pt x="27432" y="-4729"/>
                    <a:pt x="110871" y="101951"/>
                    <a:pt x="142399" y="218156"/>
                  </a:cubicBezTo>
                  <a:cubicBezTo>
                    <a:pt x="173927" y="334266"/>
                    <a:pt x="145161" y="414276"/>
                    <a:pt x="114776" y="422849"/>
                  </a:cubicBezTo>
                  <a:cubicBezTo>
                    <a:pt x="114871" y="422849"/>
                    <a:pt x="114967" y="422849"/>
                    <a:pt x="115062" y="422753"/>
                  </a:cubicBezTo>
                  <a:cubicBezTo>
                    <a:pt x="156115" y="411800"/>
                    <a:pt x="184785" y="331409"/>
                    <a:pt x="153162" y="215108"/>
                  </a:cubicBezTo>
                  <a:cubicBezTo>
                    <a:pt x="121539" y="98808"/>
                    <a:pt x="36767" y="-7491"/>
                    <a:pt x="286" y="415"/>
                  </a:cubicBezTo>
                  <a:cubicBezTo>
                    <a:pt x="191" y="510"/>
                    <a:pt x="95" y="510"/>
                    <a:pt x="0" y="51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7" name="Google Shape;137;p3"/>
            <p:cNvSpPr/>
            <p:nvPr/>
          </p:nvSpPr>
          <p:spPr>
            <a:xfrm>
              <a:off x="1328026" y="1932595"/>
              <a:ext cx="152495" cy="423568"/>
            </a:xfrm>
            <a:custGeom>
              <a:rect b="b" l="l" r="r" t="t"/>
              <a:pathLst>
                <a:path extrusionOk="0" h="423568" w="152495">
                  <a:moveTo>
                    <a:pt x="38291" y="0"/>
                  </a:moveTo>
                  <a:cubicBezTo>
                    <a:pt x="37148" y="476"/>
                    <a:pt x="35910" y="952"/>
                    <a:pt x="34767" y="1524"/>
                  </a:cubicBezTo>
                  <a:cubicBezTo>
                    <a:pt x="-5715" y="20479"/>
                    <a:pt x="-10953" y="155067"/>
                    <a:pt x="19622" y="267557"/>
                  </a:cubicBezTo>
                  <a:cubicBezTo>
                    <a:pt x="49340" y="376904"/>
                    <a:pt x="102394" y="427006"/>
                    <a:pt x="145542" y="423386"/>
                  </a:cubicBezTo>
                  <a:cubicBezTo>
                    <a:pt x="146685" y="423291"/>
                    <a:pt x="147733" y="423005"/>
                    <a:pt x="148876" y="422815"/>
                  </a:cubicBezTo>
                  <a:cubicBezTo>
                    <a:pt x="150114" y="422624"/>
                    <a:pt x="151257" y="422339"/>
                    <a:pt x="152496" y="422148"/>
                  </a:cubicBezTo>
                  <a:cubicBezTo>
                    <a:pt x="151543" y="422243"/>
                    <a:pt x="150686" y="422434"/>
                    <a:pt x="149733" y="422624"/>
                  </a:cubicBezTo>
                  <a:cubicBezTo>
                    <a:pt x="148876" y="422719"/>
                    <a:pt x="148114" y="422910"/>
                    <a:pt x="147257" y="423005"/>
                  </a:cubicBezTo>
                  <a:cubicBezTo>
                    <a:pt x="114586" y="423958"/>
                    <a:pt x="64389" y="372046"/>
                    <a:pt x="34767" y="262700"/>
                  </a:cubicBezTo>
                  <a:cubicBezTo>
                    <a:pt x="4191" y="150209"/>
                    <a:pt x="6096" y="17621"/>
                    <a:pt x="35719" y="1429"/>
                  </a:cubicBezTo>
                  <a:cubicBezTo>
                    <a:pt x="36576" y="857"/>
                    <a:pt x="37434" y="381"/>
                    <a:pt x="38291" y="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8" name="Google Shape;138;p3"/>
            <p:cNvSpPr/>
            <p:nvPr/>
          </p:nvSpPr>
          <p:spPr>
            <a:xfrm>
              <a:off x="1352742" y="1932542"/>
              <a:ext cx="120922" cy="423534"/>
            </a:xfrm>
            <a:custGeom>
              <a:rect b="b" l="l" r="r" t="t"/>
              <a:pathLst>
                <a:path extrusionOk="0" h="423534" w="120922">
                  <a:moveTo>
                    <a:pt x="13670" y="148"/>
                  </a:moveTo>
                  <a:cubicBezTo>
                    <a:pt x="12718" y="529"/>
                    <a:pt x="14528" y="-328"/>
                    <a:pt x="13670" y="148"/>
                  </a:cubicBezTo>
                  <a:cubicBezTo>
                    <a:pt x="-15952" y="16341"/>
                    <a:pt x="7384" y="145595"/>
                    <a:pt x="37959" y="258181"/>
                  </a:cubicBezTo>
                  <a:cubicBezTo>
                    <a:pt x="67677" y="367528"/>
                    <a:pt x="104348" y="422296"/>
                    <a:pt x="120922" y="423535"/>
                  </a:cubicBezTo>
                  <a:cubicBezTo>
                    <a:pt x="121017" y="423535"/>
                    <a:pt x="85013" y="362860"/>
                    <a:pt x="55390" y="253513"/>
                  </a:cubicBezTo>
                  <a:cubicBezTo>
                    <a:pt x="24910" y="140928"/>
                    <a:pt x="2812" y="24247"/>
                    <a:pt x="13861" y="720"/>
                  </a:cubicBezTo>
                  <a:cubicBezTo>
                    <a:pt x="14528" y="244"/>
                    <a:pt x="13004" y="434"/>
                    <a:pt x="13670" y="148"/>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9" name="Google Shape;139;p3"/>
            <p:cNvSpPr/>
            <p:nvPr/>
          </p:nvSpPr>
          <p:spPr>
            <a:xfrm>
              <a:off x="1366423" y="1932553"/>
              <a:ext cx="123520" cy="422406"/>
            </a:xfrm>
            <a:custGeom>
              <a:rect b="b" l="l" r="r" t="t"/>
              <a:pathLst>
                <a:path extrusionOk="0" h="422406" w="123520">
                  <a:moveTo>
                    <a:pt x="275" y="42"/>
                  </a:moveTo>
                  <a:cubicBezTo>
                    <a:pt x="1227" y="-53"/>
                    <a:pt x="-677" y="42"/>
                    <a:pt x="275" y="42"/>
                  </a:cubicBezTo>
                  <a:cubicBezTo>
                    <a:pt x="34279" y="138"/>
                    <a:pt x="75237" y="123582"/>
                    <a:pt x="105621" y="236167"/>
                  </a:cubicBezTo>
                  <a:cubicBezTo>
                    <a:pt x="135149" y="345609"/>
                    <a:pt x="120576" y="420762"/>
                    <a:pt x="114765" y="422381"/>
                  </a:cubicBezTo>
                  <a:cubicBezTo>
                    <a:pt x="108955" y="424000"/>
                    <a:pt x="117718" y="349515"/>
                    <a:pt x="88286" y="240168"/>
                  </a:cubicBezTo>
                  <a:cubicBezTo>
                    <a:pt x="57901" y="127582"/>
                    <a:pt x="20468" y="15854"/>
                    <a:pt x="465" y="614"/>
                  </a:cubicBezTo>
                  <a:cubicBezTo>
                    <a:pt x="-392" y="614"/>
                    <a:pt x="1037" y="42"/>
                    <a:pt x="275" y="42"/>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40" name="Google Shape;140;p3"/>
          <p:cNvGrpSpPr/>
          <p:nvPr/>
        </p:nvGrpSpPr>
        <p:grpSpPr>
          <a:xfrm>
            <a:off x="954684" y="4160227"/>
            <a:ext cx="1203345" cy="1691375"/>
            <a:chOff x="3649767" y="3875308"/>
            <a:chExt cx="1405613" cy="1975674"/>
          </a:xfrm>
        </p:grpSpPr>
        <p:sp>
          <p:nvSpPr>
            <p:cNvPr id="141" name="Google Shape;141;p3"/>
            <p:cNvSpPr/>
            <p:nvPr/>
          </p:nvSpPr>
          <p:spPr>
            <a:xfrm>
              <a:off x="3649767" y="3875308"/>
              <a:ext cx="1405613" cy="1975674"/>
            </a:xfrm>
            <a:custGeom>
              <a:rect b="b" l="l" r="r" t="t"/>
              <a:pathLst>
                <a:path extrusionOk="0" h="434931" w="309436">
                  <a:moveTo>
                    <a:pt x="6100" y="221500"/>
                  </a:moveTo>
                  <a:cubicBezTo>
                    <a:pt x="31912" y="102628"/>
                    <a:pt x="133639" y="-15006"/>
                    <a:pt x="210792" y="1568"/>
                  </a:cubicBezTo>
                  <a:cubicBezTo>
                    <a:pt x="278419" y="16046"/>
                    <a:pt x="328330" y="162159"/>
                    <a:pt x="302518" y="281031"/>
                  </a:cubicBezTo>
                  <a:cubicBezTo>
                    <a:pt x="276705" y="399903"/>
                    <a:pt x="194695" y="447814"/>
                    <a:pt x="117352" y="432003"/>
                  </a:cubicBezTo>
                  <a:cubicBezTo>
                    <a:pt x="40009" y="416286"/>
                    <a:pt x="-19713" y="340372"/>
                    <a:pt x="6100" y="221500"/>
                  </a:cubicBezTo>
                  <a:close/>
                </a:path>
              </a:pathLst>
            </a:custGeom>
            <a:solidFill>
              <a:schemeClr val="accent6"/>
            </a:solidFill>
            <a:ln>
              <a:noFill/>
            </a:ln>
            <a:effectLst>
              <a:outerShdw blurRad="142875"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42" name="Google Shape;142;p3"/>
            <p:cNvGrpSpPr/>
            <p:nvPr/>
          </p:nvGrpSpPr>
          <p:grpSpPr>
            <a:xfrm>
              <a:off x="3670777" y="3990760"/>
              <a:ext cx="1375846" cy="1554285"/>
              <a:chOff x="1492858" y="2053121"/>
              <a:chExt cx="302863" cy="342150"/>
            </a:xfrm>
          </p:grpSpPr>
          <p:sp>
            <p:nvSpPr>
              <p:cNvPr id="143" name="Google Shape;143;p3"/>
              <p:cNvSpPr/>
              <p:nvPr/>
            </p:nvSpPr>
            <p:spPr>
              <a:xfrm>
                <a:off x="1563923" y="2108818"/>
                <a:ext cx="14527" cy="21780"/>
              </a:xfrm>
              <a:custGeom>
                <a:rect b="b" l="l" r="r" t="t"/>
                <a:pathLst>
                  <a:path extrusionOk="0" h="21780" w="14527">
                    <a:moveTo>
                      <a:pt x="1371" y="10181"/>
                    </a:moveTo>
                    <a:cubicBezTo>
                      <a:pt x="4038" y="4276"/>
                      <a:pt x="9753" y="-1058"/>
                      <a:pt x="12611" y="180"/>
                    </a:cubicBezTo>
                    <a:cubicBezTo>
                      <a:pt x="15183" y="1323"/>
                      <a:pt x="15183" y="9039"/>
                      <a:pt x="12516" y="14849"/>
                    </a:cubicBezTo>
                    <a:cubicBezTo>
                      <a:pt x="9849" y="20754"/>
                      <a:pt x="5848" y="22659"/>
                      <a:pt x="2991" y="21421"/>
                    </a:cubicBezTo>
                    <a:cubicBezTo>
                      <a:pt x="133" y="20278"/>
                      <a:pt x="-1200" y="16087"/>
                      <a:pt x="1371" y="10181"/>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4" name="Google Shape;144;p3"/>
              <p:cNvSpPr/>
              <p:nvPr/>
            </p:nvSpPr>
            <p:spPr>
              <a:xfrm>
                <a:off x="1621001" y="2053121"/>
                <a:ext cx="10578" cy="11824"/>
              </a:xfrm>
              <a:custGeom>
                <a:rect b="b" l="l" r="r" t="t"/>
                <a:pathLst>
                  <a:path extrusionOk="0" h="11824" w="10578">
                    <a:moveTo>
                      <a:pt x="2015" y="4633"/>
                    </a:moveTo>
                    <a:cubicBezTo>
                      <a:pt x="4587" y="1584"/>
                      <a:pt x="8682" y="-797"/>
                      <a:pt x="10111" y="251"/>
                    </a:cubicBezTo>
                    <a:cubicBezTo>
                      <a:pt x="11349" y="1204"/>
                      <a:pt x="10016" y="5680"/>
                      <a:pt x="7444" y="8728"/>
                    </a:cubicBezTo>
                    <a:cubicBezTo>
                      <a:pt x="4873" y="11776"/>
                      <a:pt x="2301" y="12443"/>
                      <a:pt x="967" y="11300"/>
                    </a:cubicBezTo>
                    <a:cubicBezTo>
                      <a:pt x="-461" y="10347"/>
                      <a:pt x="-461" y="7680"/>
                      <a:pt x="2015" y="4633"/>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5" name="Google Shape;145;p3"/>
              <p:cNvSpPr/>
              <p:nvPr/>
            </p:nvSpPr>
            <p:spPr>
              <a:xfrm>
                <a:off x="1644915" y="2065053"/>
                <a:ext cx="9545" cy="14190"/>
              </a:xfrm>
              <a:custGeom>
                <a:rect b="b" l="l" r="r" t="t"/>
                <a:pathLst>
                  <a:path extrusionOk="0" h="14190" w="9545">
                    <a:moveTo>
                      <a:pt x="961" y="6607"/>
                    </a:moveTo>
                    <a:cubicBezTo>
                      <a:pt x="2676" y="2797"/>
                      <a:pt x="6390" y="-727"/>
                      <a:pt x="8295" y="130"/>
                    </a:cubicBezTo>
                    <a:cubicBezTo>
                      <a:pt x="9915" y="892"/>
                      <a:pt x="10010" y="5845"/>
                      <a:pt x="8295" y="9655"/>
                    </a:cubicBezTo>
                    <a:cubicBezTo>
                      <a:pt x="6581" y="13465"/>
                      <a:pt x="4009" y="14798"/>
                      <a:pt x="2104" y="13941"/>
                    </a:cubicBezTo>
                    <a:cubicBezTo>
                      <a:pt x="104" y="13179"/>
                      <a:pt x="-848" y="10417"/>
                      <a:pt x="961" y="6607"/>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6" name="Google Shape;146;p3"/>
              <p:cNvSpPr/>
              <p:nvPr/>
            </p:nvSpPr>
            <p:spPr>
              <a:xfrm>
                <a:off x="1678071" y="2070886"/>
                <a:ext cx="9908" cy="16705"/>
              </a:xfrm>
              <a:custGeom>
                <a:rect b="b" l="l" r="r" t="t"/>
                <a:pathLst>
                  <a:path extrusionOk="0" h="16705" w="9908">
                    <a:moveTo>
                      <a:pt x="95" y="9156"/>
                    </a:moveTo>
                    <a:cubicBezTo>
                      <a:pt x="666" y="4584"/>
                      <a:pt x="3619" y="-274"/>
                      <a:pt x="6191" y="12"/>
                    </a:cubicBezTo>
                    <a:cubicBezTo>
                      <a:pt x="8381" y="298"/>
                      <a:pt x="10382" y="5632"/>
                      <a:pt x="9810" y="10204"/>
                    </a:cubicBezTo>
                    <a:cubicBezTo>
                      <a:pt x="9239" y="14776"/>
                      <a:pt x="6762" y="16967"/>
                      <a:pt x="4190" y="16681"/>
                    </a:cubicBezTo>
                    <a:cubicBezTo>
                      <a:pt x="1619" y="16395"/>
                      <a:pt x="-477" y="13728"/>
                      <a:pt x="95" y="9156"/>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7" name="Google Shape;147;p3"/>
              <p:cNvSpPr/>
              <p:nvPr/>
            </p:nvSpPr>
            <p:spPr>
              <a:xfrm>
                <a:off x="1714854" y="2069447"/>
                <a:ext cx="8990" cy="17261"/>
              </a:xfrm>
              <a:custGeom>
                <a:rect b="b" l="l" r="r" t="t"/>
                <a:pathLst>
                  <a:path extrusionOk="0" h="17261" w="8990">
                    <a:moveTo>
                      <a:pt x="554" y="10976"/>
                    </a:moveTo>
                    <a:cubicBezTo>
                      <a:pt x="-589" y="6213"/>
                      <a:pt x="78" y="498"/>
                      <a:pt x="2173" y="22"/>
                    </a:cubicBezTo>
                    <a:cubicBezTo>
                      <a:pt x="3983" y="-359"/>
                      <a:pt x="7412" y="4308"/>
                      <a:pt x="8555" y="9071"/>
                    </a:cubicBezTo>
                    <a:cubicBezTo>
                      <a:pt x="9698" y="13833"/>
                      <a:pt x="8460" y="16691"/>
                      <a:pt x="6364" y="17167"/>
                    </a:cubicBezTo>
                    <a:cubicBezTo>
                      <a:pt x="4269" y="17738"/>
                      <a:pt x="1697" y="15738"/>
                      <a:pt x="554" y="10976"/>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8" name="Google Shape;148;p3"/>
              <p:cNvSpPr/>
              <p:nvPr/>
            </p:nvSpPr>
            <p:spPr>
              <a:xfrm>
                <a:off x="1746138" y="2067609"/>
                <a:ext cx="7621" cy="11622"/>
              </a:xfrm>
              <a:custGeom>
                <a:rect b="b" l="l" r="r" t="t"/>
                <a:pathLst>
                  <a:path extrusionOk="0" h="11622" w="7621">
                    <a:moveTo>
                      <a:pt x="2226" y="7766"/>
                    </a:moveTo>
                    <a:cubicBezTo>
                      <a:pt x="417" y="4623"/>
                      <a:pt x="-631" y="622"/>
                      <a:pt x="417" y="51"/>
                    </a:cubicBezTo>
                    <a:cubicBezTo>
                      <a:pt x="1274" y="-426"/>
                      <a:pt x="4322" y="2527"/>
                      <a:pt x="6132" y="5671"/>
                    </a:cubicBezTo>
                    <a:cubicBezTo>
                      <a:pt x="7941" y="8814"/>
                      <a:pt x="7941" y="10909"/>
                      <a:pt x="6989" y="11481"/>
                    </a:cubicBezTo>
                    <a:cubicBezTo>
                      <a:pt x="5941" y="12052"/>
                      <a:pt x="4036" y="10909"/>
                      <a:pt x="2226" y="7766"/>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9" name="Google Shape;149;p3"/>
              <p:cNvSpPr/>
              <p:nvPr/>
            </p:nvSpPr>
            <p:spPr>
              <a:xfrm>
                <a:off x="1509054" y="2196481"/>
                <a:ext cx="18235" cy="27341"/>
              </a:xfrm>
              <a:custGeom>
                <a:rect b="b" l="l" r="r" t="t"/>
                <a:pathLst>
                  <a:path extrusionOk="0" h="27341" w="18235">
                    <a:moveTo>
                      <a:pt x="1757" y="12720"/>
                    </a:moveTo>
                    <a:cubicBezTo>
                      <a:pt x="5091" y="5386"/>
                      <a:pt x="12235" y="-1377"/>
                      <a:pt x="15854" y="242"/>
                    </a:cubicBezTo>
                    <a:cubicBezTo>
                      <a:pt x="18997" y="1671"/>
                      <a:pt x="19093" y="11196"/>
                      <a:pt x="15759" y="18625"/>
                    </a:cubicBezTo>
                    <a:cubicBezTo>
                      <a:pt x="12425" y="25960"/>
                      <a:pt x="7472" y="28436"/>
                      <a:pt x="3852" y="26912"/>
                    </a:cubicBezTo>
                    <a:cubicBezTo>
                      <a:pt x="233" y="25293"/>
                      <a:pt x="-1577" y="20054"/>
                      <a:pt x="1757" y="1272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0" name="Google Shape;150;p3"/>
              <p:cNvSpPr/>
              <p:nvPr/>
            </p:nvSpPr>
            <p:spPr>
              <a:xfrm>
                <a:off x="1492858" y="2307492"/>
                <a:ext cx="16656" cy="31177"/>
              </a:xfrm>
              <a:custGeom>
                <a:rect b="b" l="l" r="r" t="t"/>
                <a:pathLst>
                  <a:path extrusionOk="0" h="31177" w="16656">
                    <a:moveTo>
                      <a:pt x="142" y="18866"/>
                    </a:moveTo>
                    <a:cubicBezTo>
                      <a:pt x="-716" y="10293"/>
                      <a:pt x="2427" y="292"/>
                      <a:pt x="6714" y="7"/>
                    </a:cubicBezTo>
                    <a:cubicBezTo>
                      <a:pt x="10429" y="-279"/>
                      <a:pt x="15667" y="8769"/>
                      <a:pt x="16525" y="17342"/>
                    </a:cubicBezTo>
                    <a:cubicBezTo>
                      <a:pt x="17382" y="25915"/>
                      <a:pt x="13953" y="30772"/>
                      <a:pt x="9762" y="31153"/>
                    </a:cubicBezTo>
                    <a:cubicBezTo>
                      <a:pt x="5476" y="31534"/>
                      <a:pt x="999" y="27439"/>
                      <a:pt x="142" y="18866"/>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1" name="Google Shape;151;p3"/>
              <p:cNvSpPr/>
              <p:nvPr/>
            </p:nvSpPr>
            <p:spPr>
              <a:xfrm>
                <a:off x="1602214" y="2127175"/>
                <a:ext cx="15140" cy="21947"/>
              </a:xfrm>
              <a:custGeom>
                <a:rect b="b" l="l" r="r" t="t"/>
                <a:pathLst>
                  <a:path extrusionOk="0" h="21947" w="15140">
                    <a:moveTo>
                      <a:pt x="1371" y="10113"/>
                    </a:moveTo>
                    <a:cubicBezTo>
                      <a:pt x="4038" y="4207"/>
                      <a:pt x="9943" y="-1127"/>
                      <a:pt x="12991" y="207"/>
                    </a:cubicBezTo>
                    <a:cubicBezTo>
                      <a:pt x="15658" y="1350"/>
                      <a:pt x="15944" y="9160"/>
                      <a:pt x="13277" y="15066"/>
                    </a:cubicBezTo>
                    <a:cubicBezTo>
                      <a:pt x="10610" y="20971"/>
                      <a:pt x="6514" y="22876"/>
                      <a:pt x="3371" y="21543"/>
                    </a:cubicBezTo>
                    <a:cubicBezTo>
                      <a:pt x="228" y="20209"/>
                      <a:pt x="-1296" y="15923"/>
                      <a:pt x="1371" y="10113"/>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2" name="Google Shape;152;p3"/>
              <p:cNvSpPr/>
              <p:nvPr/>
            </p:nvSpPr>
            <p:spPr>
              <a:xfrm>
                <a:off x="1568884" y="2217502"/>
                <a:ext cx="18775" cy="27330"/>
              </a:xfrm>
              <a:custGeom>
                <a:rect b="b" l="l" r="r" t="t"/>
                <a:pathLst>
                  <a:path extrusionOk="0" h="27330" w="18775">
                    <a:moveTo>
                      <a:pt x="1649" y="12559"/>
                    </a:moveTo>
                    <a:cubicBezTo>
                      <a:pt x="4983" y="5225"/>
                      <a:pt x="12317" y="-1443"/>
                      <a:pt x="16127" y="272"/>
                    </a:cubicBezTo>
                    <a:cubicBezTo>
                      <a:pt x="19461" y="1701"/>
                      <a:pt x="19747" y="11416"/>
                      <a:pt x="16413" y="18750"/>
                    </a:cubicBezTo>
                    <a:cubicBezTo>
                      <a:pt x="13079" y="26085"/>
                      <a:pt x="7936" y="28466"/>
                      <a:pt x="4126" y="26847"/>
                    </a:cubicBezTo>
                    <a:cubicBezTo>
                      <a:pt x="316" y="25227"/>
                      <a:pt x="-1589" y="19893"/>
                      <a:pt x="1649" y="1255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3" name="Google Shape;153;p3"/>
              <p:cNvSpPr/>
              <p:nvPr/>
            </p:nvSpPr>
            <p:spPr>
              <a:xfrm>
                <a:off x="1551459" y="2323022"/>
                <a:ext cx="17468" cy="31341"/>
              </a:xfrm>
              <a:custGeom>
                <a:rect b="b" l="l" r="r" t="t"/>
                <a:pathLst>
                  <a:path extrusionOk="0" h="31341" w="17468">
                    <a:moveTo>
                      <a:pt x="24" y="17910"/>
                    </a:moveTo>
                    <a:cubicBezTo>
                      <a:pt x="310" y="9242"/>
                      <a:pt x="4977" y="-188"/>
                      <a:pt x="9549" y="3"/>
                    </a:cubicBezTo>
                    <a:cubicBezTo>
                      <a:pt x="13550" y="193"/>
                      <a:pt x="17741" y="9814"/>
                      <a:pt x="17455" y="18481"/>
                    </a:cubicBezTo>
                    <a:cubicBezTo>
                      <a:pt x="17169" y="27149"/>
                      <a:pt x="12978" y="31435"/>
                      <a:pt x="8406" y="31340"/>
                    </a:cubicBezTo>
                    <a:cubicBezTo>
                      <a:pt x="3834" y="31149"/>
                      <a:pt x="-357" y="26577"/>
                      <a:pt x="24" y="1791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4" name="Google Shape;154;p3"/>
              <p:cNvSpPr/>
              <p:nvPr/>
            </p:nvSpPr>
            <p:spPr>
              <a:xfrm>
                <a:off x="1661846" y="2140763"/>
                <a:ext cx="16277" cy="23103"/>
              </a:xfrm>
              <a:custGeom>
                <a:rect b="b" l="l" r="r" t="t"/>
                <a:pathLst>
                  <a:path extrusionOk="0" h="23103" w="16277">
                    <a:moveTo>
                      <a:pt x="223" y="12145"/>
                    </a:moveTo>
                    <a:cubicBezTo>
                      <a:pt x="1270" y="5763"/>
                      <a:pt x="6319" y="-619"/>
                      <a:pt x="10510" y="48"/>
                    </a:cubicBezTo>
                    <a:cubicBezTo>
                      <a:pt x="14129" y="620"/>
                      <a:pt x="17177" y="8239"/>
                      <a:pt x="16034" y="14621"/>
                    </a:cubicBezTo>
                    <a:cubicBezTo>
                      <a:pt x="14986" y="21003"/>
                      <a:pt x="10795" y="23670"/>
                      <a:pt x="6604" y="23003"/>
                    </a:cubicBezTo>
                    <a:cubicBezTo>
                      <a:pt x="2509" y="22337"/>
                      <a:pt x="-920" y="18431"/>
                      <a:pt x="223" y="12145"/>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5" name="Google Shape;155;p3"/>
              <p:cNvSpPr/>
              <p:nvPr/>
            </p:nvSpPr>
            <p:spPr>
              <a:xfrm>
                <a:off x="1643244" y="2234380"/>
                <a:ext cx="20236" cy="28861"/>
              </a:xfrm>
              <a:custGeom>
                <a:rect b="b" l="l" r="r" t="t"/>
                <a:pathLst>
                  <a:path extrusionOk="0" h="28861" w="20236">
                    <a:moveTo>
                      <a:pt x="250" y="15207"/>
                    </a:moveTo>
                    <a:cubicBezTo>
                      <a:pt x="1584" y="7302"/>
                      <a:pt x="7870" y="-795"/>
                      <a:pt x="13014" y="63"/>
                    </a:cubicBezTo>
                    <a:cubicBezTo>
                      <a:pt x="17490" y="825"/>
                      <a:pt x="21300" y="10254"/>
                      <a:pt x="19967" y="18255"/>
                    </a:cubicBezTo>
                    <a:cubicBezTo>
                      <a:pt x="18633" y="26161"/>
                      <a:pt x="13395" y="29590"/>
                      <a:pt x="8251" y="28733"/>
                    </a:cubicBezTo>
                    <a:cubicBezTo>
                      <a:pt x="3108" y="27971"/>
                      <a:pt x="-1083" y="23113"/>
                      <a:pt x="250" y="15207"/>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6" name="Google Shape;156;p3"/>
              <p:cNvSpPr/>
              <p:nvPr/>
            </p:nvSpPr>
            <p:spPr>
              <a:xfrm>
                <a:off x="1617314" y="2349775"/>
                <a:ext cx="24323" cy="34527"/>
              </a:xfrm>
              <a:custGeom>
                <a:rect b="b" l="l" r="r" t="t"/>
                <a:pathLst>
                  <a:path extrusionOk="0" h="34527" w="24323">
                    <a:moveTo>
                      <a:pt x="463" y="17731"/>
                    </a:moveTo>
                    <a:cubicBezTo>
                      <a:pt x="2463" y="8302"/>
                      <a:pt x="10369" y="-1128"/>
                      <a:pt x="16465" y="110"/>
                    </a:cubicBezTo>
                    <a:cubicBezTo>
                      <a:pt x="21799" y="1253"/>
                      <a:pt x="25800" y="12778"/>
                      <a:pt x="23799" y="22208"/>
                    </a:cubicBezTo>
                    <a:cubicBezTo>
                      <a:pt x="21799" y="31638"/>
                      <a:pt x="15417" y="35543"/>
                      <a:pt x="9321" y="34305"/>
                    </a:cubicBezTo>
                    <a:cubicBezTo>
                      <a:pt x="3225" y="33067"/>
                      <a:pt x="-1537" y="27161"/>
                      <a:pt x="463" y="17731"/>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7" name="Google Shape;157;p3"/>
              <p:cNvSpPr/>
              <p:nvPr/>
            </p:nvSpPr>
            <p:spPr>
              <a:xfrm>
                <a:off x="1719312" y="2144240"/>
                <a:ext cx="16005" cy="23243"/>
              </a:xfrm>
              <a:custGeom>
                <a:rect b="b" l="l" r="r" t="t"/>
                <a:pathLst>
                  <a:path extrusionOk="0" h="23243" w="16005">
                    <a:moveTo>
                      <a:pt x="2" y="13621"/>
                    </a:moveTo>
                    <a:cubicBezTo>
                      <a:pt x="-93" y="7239"/>
                      <a:pt x="3812" y="0"/>
                      <a:pt x="8003" y="0"/>
                    </a:cubicBezTo>
                    <a:cubicBezTo>
                      <a:pt x="11622" y="0"/>
                      <a:pt x="16004" y="7049"/>
                      <a:pt x="16004" y="13430"/>
                    </a:cubicBezTo>
                    <a:cubicBezTo>
                      <a:pt x="16099" y="19812"/>
                      <a:pt x="12384" y="23241"/>
                      <a:pt x="8193" y="23241"/>
                    </a:cubicBezTo>
                    <a:cubicBezTo>
                      <a:pt x="4098" y="23336"/>
                      <a:pt x="97" y="20003"/>
                      <a:pt x="2" y="13621"/>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8" name="Google Shape;158;p3"/>
              <p:cNvSpPr/>
              <p:nvPr/>
            </p:nvSpPr>
            <p:spPr>
              <a:xfrm>
                <a:off x="1714931" y="2238824"/>
                <a:ext cx="20005" cy="29051"/>
              </a:xfrm>
              <a:custGeom>
                <a:rect b="b" l="l" r="r" t="t"/>
                <a:pathLst>
                  <a:path extrusionOk="0" h="29051" w="20005">
                    <a:moveTo>
                      <a:pt x="1" y="16954"/>
                    </a:moveTo>
                    <a:cubicBezTo>
                      <a:pt x="-94" y="8954"/>
                      <a:pt x="4764" y="0"/>
                      <a:pt x="10003" y="0"/>
                    </a:cubicBezTo>
                    <a:cubicBezTo>
                      <a:pt x="14575" y="0"/>
                      <a:pt x="19909" y="8763"/>
                      <a:pt x="20004" y="16764"/>
                    </a:cubicBezTo>
                    <a:cubicBezTo>
                      <a:pt x="20099" y="24765"/>
                      <a:pt x="15527" y="28956"/>
                      <a:pt x="10288" y="29051"/>
                    </a:cubicBezTo>
                    <a:cubicBezTo>
                      <a:pt x="5050" y="29051"/>
                      <a:pt x="97" y="24955"/>
                      <a:pt x="1" y="16954"/>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9" name="Google Shape;159;p3"/>
              <p:cNvSpPr/>
              <p:nvPr/>
            </p:nvSpPr>
            <p:spPr>
              <a:xfrm>
                <a:off x="1687901" y="2358522"/>
                <a:ext cx="19756" cy="29863"/>
              </a:xfrm>
              <a:custGeom>
                <a:rect b="b" l="l" r="r" t="t"/>
                <a:pathLst>
                  <a:path extrusionOk="0" h="29863" w="19756">
                    <a:moveTo>
                      <a:pt x="1504" y="14223"/>
                    </a:moveTo>
                    <a:cubicBezTo>
                      <a:pt x="4648" y="6127"/>
                      <a:pt x="12268" y="-1398"/>
                      <a:pt x="16459" y="221"/>
                    </a:cubicBezTo>
                    <a:cubicBezTo>
                      <a:pt x="20173" y="1650"/>
                      <a:pt x="20935" y="12032"/>
                      <a:pt x="17792" y="20129"/>
                    </a:cubicBezTo>
                    <a:cubicBezTo>
                      <a:pt x="14649" y="28225"/>
                      <a:pt x="9220" y="30987"/>
                      <a:pt x="4933" y="29463"/>
                    </a:cubicBezTo>
                    <a:cubicBezTo>
                      <a:pt x="647" y="27939"/>
                      <a:pt x="-1734" y="22319"/>
                      <a:pt x="1504" y="14223"/>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0" name="Google Shape;160;p3"/>
              <p:cNvSpPr/>
              <p:nvPr/>
            </p:nvSpPr>
            <p:spPr>
              <a:xfrm>
                <a:off x="1771868" y="2144310"/>
                <a:ext cx="12530" cy="22865"/>
              </a:xfrm>
              <a:custGeom>
                <a:rect b="b" l="l" r="r" t="t"/>
                <a:pathLst>
                  <a:path extrusionOk="0" h="22865" w="12530">
                    <a:moveTo>
                      <a:pt x="500" y="14408"/>
                    </a:moveTo>
                    <a:cubicBezTo>
                      <a:pt x="-833" y="8122"/>
                      <a:pt x="595" y="502"/>
                      <a:pt x="3643" y="25"/>
                    </a:cubicBezTo>
                    <a:cubicBezTo>
                      <a:pt x="6310" y="-451"/>
                      <a:pt x="10787" y="5836"/>
                      <a:pt x="12121" y="12122"/>
                    </a:cubicBezTo>
                    <a:cubicBezTo>
                      <a:pt x="13454" y="18409"/>
                      <a:pt x="11359" y="22219"/>
                      <a:pt x="8311" y="22790"/>
                    </a:cubicBezTo>
                    <a:cubicBezTo>
                      <a:pt x="5263" y="23362"/>
                      <a:pt x="1738" y="20695"/>
                      <a:pt x="500" y="14408"/>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1" name="Google Shape;161;p3"/>
              <p:cNvSpPr/>
              <p:nvPr/>
            </p:nvSpPr>
            <p:spPr>
              <a:xfrm>
                <a:off x="1780827" y="2234441"/>
                <a:ext cx="14894" cy="29053"/>
              </a:xfrm>
              <a:custGeom>
                <a:rect b="b" l="l" r="r" t="t"/>
                <a:pathLst>
                  <a:path extrusionOk="0" h="29053" w="14894">
                    <a:moveTo>
                      <a:pt x="18" y="17146"/>
                    </a:moveTo>
                    <a:cubicBezTo>
                      <a:pt x="-268" y="9145"/>
                      <a:pt x="2970" y="96"/>
                      <a:pt x="6876" y="1"/>
                    </a:cubicBezTo>
                    <a:cubicBezTo>
                      <a:pt x="10304" y="-94"/>
                      <a:pt x="14495" y="8574"/>
                      <a:pt x="14877" y="16574"/>
                    </a:cubicBezTo>
                    <a:cubicBezTo>
                      <a:pt x="15162" y="24575"/>
                      <a:pt x="11924" y="28862"/>
                      <a:pt x="8019" y="29052"/>
                    </a:cubicBezTo>
                    <a:cubicBezTo>
                      <a:pt x="4208" y="29147"/>
                      <a:pt x="399" y="25147"/>
                      <a:pt x="18" y="17146"/>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2" name="Google Shape;162;p3"/>
              <p:cNvSpPr/>
              <p:nvPr/>
            </p:nvSpPr>
            <p:spPr>
              <a:xfrm>
                <a:off x="1743251" y="2367044"/>
                <a:ext cx="20995" cy="28227"/>
              </a:xfrm>
              <a:custGeom>
                <a:rect b="b" l="l" r="r" t="t"/>
                <a:pathLst>
                  <a:path extrusionOk="0" h="28227" w="20995">
                    <a:moveTo>
                      <a:pt x="2828" y="12369"/>
                    </a:moveTo>
                    <a:cubicBezTo>
                      <a:pt x="7209" y="4844"/>
                      <a:pt x="15591" y="-1633"/>
                      <a:pt x="19211" y="367"/>
                    </a:cubicBezTo>
                    <a:cubicBezTo>
                      <a:pt x="22354" y="2177"/>
                      <a:pt x="21211" y="12369"/>
                      <a:pt x="16830" y="19893"/>
                    </a:cubicBezTo>
                    <a:cubicBezTo>
                      <a:pt x="12448" y="27418"/>
                      <a:pt x="6924" y="29514"/>
                      <a:pt x="3304" y="27513"/>
                    </a:cubicBezTo>
                    <a:cubicBezTo>
                      <a:pt x="-411" y="25608"/>
                      <a:pt x="-1553" y="19798"/>
                      <a:pt x="2828" y="1236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sp>
        <p:nvSpPr>
          <p:cNvPr id="163" name="Google Shape;163;p3"/>
          <p:cNvSpPr/>
          <p:nvPr/>
        </p:nvSpPr>
        <p:spPr>
          <a:xfrm>
            <a:off x="7" y="4888001"/>
            <a:ext cx="6549406" cy="1969430"/>
          </a:xfrm>
          <a:custGeom>
            <a:rect b="b" l="l" r="r" t="t"/>
            <a:pathLst>
              <a:path extrusionOk="0" h="428137" w="1423784">
                <a:moveTo>
                  <a:pt x="1419850" y="428137"/>
                </a:moveTo>
                <a:cubicBezTo>
                  <a:pt x="1419850" y="428137"/>
                  <a:pt x="1431185" y="410135"/>
                  <a:pt x="1415374" y="375845"/>
                </a:cubicBezTo>
                <a:cubicBezTo>
                  <a:pt x="1399562" y="341555"/>
                  <a:pt x="1360414" y="345270"/>
                  <a:pt x="1360414" y="345270"/>
                </a:cubicBezTo>
                <a:cubicBezTo>
                  <a:pt x="1360414" y="345270"/>
                  <a:pt x="1379369" y="298597"/>
                  <a:pt x="1364224" y="264307"/>
                </a:cubicBezTo>
                <a:cubicBezTo>
                  <a:pt x="1339936" y="209444"/>
                  <a:pt x="1289644" y="217635"/>
                  <a:pt x="1289644" y="217635"/>
                </a:cubicBezTo>
                <a:cubicBezTo>
                  <a:pt x="1289644" y="217635"/>
                  <a:pt x="1306598" y="127433"/>
                  <a:pt x="1223445" y="107812"/>
                </a:cubicBezTo>
                <a:cubicBezTo>
                  <a:pt x="1140006" y="88095"/>
                  <a:pt x="1114193" y="184774"/>
                  <a:pt x="1114193" y="184774"/>
                </a:cubicBezTo>
                <a:cubicBezTo>
                  <a:pt x="1114193" y="184774"/>
                  <a:pt x="1107240" y="164009"/>
                  <a:pt x="1088666" y="158199"/>
                </a:cubicBezTo>
                <a:cubicBezTo>
                  <a:pt x="1069616" y="152198"/>
                  <a:pt x="1050757" y="165914"/>
                  <a:pt x="1050757" y="165914"/>
                </a:cubicBezTo>
                <a:cubicBezTo>
                  <a:pt x="1050757" y="165914"/>
                  <a:pt x="1045804" y="141816"/>
                  <a:pt x="1027516" y="128957"/>
                </a:cubicBezTo>
                <a:cubicBezTo>
                  <a:pt x="1008466" y="115432"/>
                  <a:pt x="979700" y="114670"/>
                  <a:pt x="979700" y="114670"/>
                </a:cubicBezTo>
                <a:cubicBezTo>
                  <a:pt x="979700" y="114670"/>
                  <a:pt x="982558" y="63044"/>
                  <a:pt x="942648" y="35041"/>
                </a:cubicBezTo>
                <a:cubicBezTo>
                  <a:pt x="877973" y="-10394"/>
                  <a:pt x="829205" y="33993"/>
                  <a:pt x="829205" y="33993"/>
                </a:cubicBezTo>
                <a:cubicBezTo>
                  <a:pt x="829205" y="33993"/>
                  <a:pt x="794725" y="15705"/>
                  <a:pt x="770531" y="24087"/>
                </a:cubicBezTo>
                <a:cubicBezTo>
                  <a:pt x="746338" y="32469"/>
                  <a:pt x="728335" y="65330"/>
                  <a:pt x="728335" y="65330"/>
                </a:cubicBezTo>
                <a:cubicBezTo>
                  <a:pt x="728335" y="65330"/>
                  <a:pt x="709000" y="38851"/>
                  <a:pt x="686521" y="36279"/>
                </a:cubicBezTo>
                <a:cubicBezTo>
                  <a:pt x="664042" y="33803"/>
                  <a:pt x="642610" y="51710"/>
                  <a:pt x="642610" y="51710"/>
                </a:cubicBezTo>
                <a:cubicBezTo>
                  <a:pt x="642610" y="51710"/>
                  <a:pt x="612702" y="-3536"/>
                  <a:pt x="544312" y="179"/>
                </a:cubicBezTo>
                <a:cubicBezTo>
                  <a:pt x="475923" y="3894"/>
                  <a:pt x="439156" y="60282"/>
                  <a:pt x="439156" y="60282"/>
                </a:cubicBezTo>
                <a:cubicBezTo>
                  <a:pt x="439156" y="60282"/>
                  <a:pt x="412105" y="40470"/>
                  <a:pt x="381816" y="42375"/>
                </a:cubicBezTo>
                <a:cubicBezTo>
                  <a:pt x="351526" y="44280"/>
                  <a:pt x="328476" y="62187"/>
                  <a:pt x="328476" y="62187"/>
                </a:cubicBezTo>
                <a:cubicBezTo>
                  <a:pt x="328476" y="62187"/>
                  <a:pt x="288947" y="-9060"/>
                  <a:pt x="206270" y="10752"/>
                </a:cubicBezTo>
                <a:cubicBezTo>
                  <a:pt x="123593" y="30564"/>
                  <a:pt x="132737" y="111527"/>
                  <a:pt x="132737" y="111527"/>
                </a:cubicBezTo>
                <a:cubicBezTo>
                  <a:pt x="132737" y="111527"/>
                  <a:pt x="89589" y="67616"/>
                  <a:pt x="35773" y="93620"/>
                </a:cubicBezTo>
                <a:cubicBezTo>
                  <a:pt x="-4328" y="113051"/>
                  <a:pt x="149" y="170105"/>
                  <a:pt x="149" y="170105"/>
                </a:cubicBezTo>
                <a:lnTo>
                  <a:pt x="149" y="428042"/>
                </a:lnTo>
                <a:lnTo>
                  <a:pt x="1419850" y="428042"/>
                </a:lnTo>
                <a:close/>
              </a:path>
            </a:pathLst>
          </a:custGeom>
          <a:solidFill>
            <a:schemeClr val="accent1"/>
          </a:solidFill>
          <a:ln>
            <a:noFill/>
          </a:ln>
          <a:effectLst>
            <a:outerShdw blurRad="142875" rotWithShape="0" algn="bl" dir="5400000" dist="19050">
              <a:srgbClr val="000000">
                <a:alpha val="29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4" name="Google Shape;164;p3"/>
          <p:cNvSpPr/>
          <p:nvPr/>
        </p:nvSpPr>
        <p:spPr>
          <a:xfrm>
            <a:off x="697" y="5184188"/>
            <a:ext cx="12192926" cy="1673636"/>
          </a:xfrm>
          <a:custGeom>
            <a:rect b="b" l="l" r="r" t="t"/>
            <a:pathLst>
              <a:path extrusionOk="0" h="363834" w="2650636">
                <a:moveTo>
                  <a:pt x="0" y="202290"/>
                </a:moveTo>
                <a:cubicBezTo>
                  <a:pt x="0" y="202290"/>
                  <a:pt x="16002" y="166857"/>
                  <a:pt x="41243" y="157618"/>
                </a:cubicBezTo>
                <a:cubicBezTo>
                  <a:pt x="84868" y="141616"/>
                  <a:pt x="107632" y="189241"/>
                  <a:pt x="107632" y="189241"/>
                </a:cubicBezTo>
                <a:cubicBezTo>
                  <a:pt x="107632" y="189241"/>
                  <a:pt x="84201" y="145140"/>
                  <a:pt x="120396" y="115232"/>
                </a:cubicBezTo>
                <a:cubicBezTo>
                  <a:pt x="156591" y="85323"/>
                  <a:pt x="201454" y="110469"/>
                  <a:pt x="201454" y="110469"/>
                </a:cubicBezTo>
                <a:cubicBezTo>
                  <a:pt x="201454" y="110469"/>
                  <a:pt x="199453" y="86466"/>
                  <a:pt x="218313" y="78180"/>
                </a:cubicBezTo>
                <a:cubicBezTo>
                  <a:pt x="237172" y="69797"/>
                  <a:pt x="254698" y="86562"/>
                  <a:pt x="254698" y="86562"/>
                </a:cubicBezTo>
                <a:cubicBezTo>
                  <a:pt x="254698" y="86562"/>
                  <a:pt x="270034" y="24363"/>
                  <a:pt x="337757" y="19887"/>
                </a:cubicBezTo>
                <a:cubicBezTo>
                  <a:pt x="396907" y="15981"/>
                  <a:pt x="436531" y="60368"/>
                  <a:pt x="436531" y="60368"/>
                </a:cubicBezTo>
                <a:cubicBezTo>
                  <a:pt x="436531" y="60368"/>
                  <a:pt x="485680" y="33507"/>
                  <a:pt x="516064" y="52748"/>
                </a:cubicBezTo>
                <a:cubicBezTo>
                  <a:pt x="546449" y="71988"/>
                  <a:pt x="546830" y="108660"/>
                  <a:pt x="546830" y="108660"/>
                </a:cubicBezTo>
                <a:cubicBezTo>
                  <a:pt x="546830" y="108660"/>
                  <a:pt x="558451" y="104659"/>
                  <a:pt x="565594" y="104659"/>
                </a:cubicBezTo>
                <a:cubicBezTo>
                  <a:pt x="572738" y="104659"/>
                  <a:pt x="582073" y="111517"/>
                  <a:pt x="582073" y="111517"/>
                </a:cubicBezTo>
                <a:cubicBezTo>
                  <a:pt x="582073" y="111517"/>
                  <a:pt x="582359" y="-6307"/>
                  <a:pt x="693134" y="265"/>
                </a:cubicBezTo>
                <a:cubicBezTo>
                  <a:pt x="800862" y="6647"/>
                  <a:pt x="808387" y="88657"/>
                  <a:pt x="808387" y="88657"/>
                </a:cubicBezTo>
                <a:cubicBezTo>
                  <a:pt x="808387" y="88657"/>
                  <a:pt x="856869" y="42175"/>
                  <a:pt x="919163" y="71226"/>
                </a:cubicBezTo>
                <a:cubicBezTo>
                  <a:pt x="976979" y="98182"/>
                  <a:pt x="969073" y="160285"/>
                  <a:pt x="969073" y="160285"/>
                </a:cubicBezTo>
                <a:cubicBezTo>
                  <a:pt x="969073" y="160285"/>
                  <a:pt x="989552" y="148950"/>
                  <a:pt x="1019556" y="156189"/>
                </a:cubicBezTo>
                <a:cubicBezTo>
                  <a:pt x="1049560" y="163428"/>
                  <a:pt x="1060514" y="194004"/>
                  <a:pt x="1060514" y="194004"/>
                </a:cubicBezTo>
                <a:cubicBezTo>
                  <a:pt x="1060514" y="194004"/>
                  <a:pt x="1099852" y="155427"/>
                  <a:pt x="1151192" y="168000"/>
                </a:cubicBezTo>
                <a:cubicBezTo>
                  <a:pt x="1202531" y="180573"/>
                  <a:pt x="1215866" y="237247"/>
                  <a:pt x="1215866" y="237247"/>
                </a:cubicBezTo>
                <a:cubicBezTo>
                  <a:pt x="1215866" y="237247"/>
                  <a:pt x="1238631" y="228770"/>
                  <a:pt x="1257300" y="242867"/>
                </a:cubicBezTo>
                <a:cubicBezTo>
                  <a:pt x="1275969" y="256964"/>
                  <a:pt x="1271397" y="284015"/>
                  <a:pt x="1271397" y="284015"/>
                </a:cubicBezTo>
                <a:cubicBezTo>
                  <a:pt x="1271397" y="284015"/>
                  <a:pt x="1296067" y="267727"/>
                  <a:pt x="1325309" y="266965"/>
                </a:cubicBezTo>
                <a:cubicBezTo>
                  <a:pt x="1354550" y="266203"/>
                  <a:pt x="1372362" y="280110"/>
                  <a:pt x="1372362" y="280110"/>
                </a:cubicBezTo>
                <a:cubicBezTo>
                  <a:pt x="1372362" y="280110"/>
                  <a:pt x="1379315" y="240295"/>
                  <a:pt x="1402556" y="224484"/>
                </a:cubicBezTo>
                <a:cubicBezTo>
                  <a:pt x="1425702" y="208577"/>
                  <a:pt x="1464373" y="210863"/>
                  <a:pt x="1464373" y="210863"/>
                </a:cubicBezTo>
                <a:cubicBezTo>
                  <a:pt x="1464373" y="210863"/>
                  <a:pt x="1429798" y="121042"/>
                  <a:pt x="1500188" y="88181"/>
                </a:cubicBezTo>
                <a:cubicBezTo>
                  <a:pt x="1571530" y="54843"/>
                  <a:pt x="1615821" y="113327"/>
                  <a:pt x="1615821" y="113327"/>
                </a:cubicBezTo>
                <a:cubicBezTo>
                  <a:pt x="1615821" y="113327"/>
                  <a:pt x="1628775" y="85419"/>
                  <a:pt x="1651445" y="75894"/>
                </a:cubicBezTo>
                <a:cubicBezTo>
                  <a:pt x="1674114" y="66369"/>
                  <a:pt x="1700498" y="74084"/>
                  <a:pt x="1700498" y="74084"/>
                </a:cubicBezTo>
                <a:cubicBezTo>
                  <a:pt x="1700498" y="74084"/>
                  <a:pt x="1726216" y="-37740"/>
                  <a:pt x="1850136" y="17791"/>
                </a:cubicBezTo>
                <a:cubicBezTo>
                  <a:pt x="1919669" y="48938"/>
                  <a:pt x="1908715" y="109421"/>
                  <a:pt x="1908715" y="109421"/>
                </a:cubicBezTo>
                <a:cubicBezTo>
                  <a:pt x="1908715" y="109421"/>
                  <a:pt x="1917002" y="105897"/>
                  <a:pt x="1933385" y="110850"/>
                </a:cubicBezTo>
                <a:cubicBezTo>
                  <a:pt x="1948624" y="115422"/>
                  <a:pt x="1954054" y="123900"/>
                  <a:pt x="1954054" y="123900"/>
                </a:cubicBezTo>
                <a:cubicBezTo>
                  <a:pt x="1954054" y="123900"/>
                  <a:pt x="2002536" y="45413"/>
                  <a:pt x="2093214" y="85609"/>
                </a:cubicBezTo>
                <a:cubicBezTo>
                  <a:pt x="2161127" y="115708"/>
                  <a:pt x="2143411" y="198099"/>
                  <a:pt x="2143411" y="198099"/>
                </a:cubicBezTo>
                <a:cubicBezTo>
                  <a:pt x="2143411" y="198099"/>
                  <a:pt x="2147888" y="194004"/>
                  <a:pt x="2155317" y="192861"/>
                </a:cubicBezTo>
                <a:cubicBezTo>
                  <a:pt x="2162651" y="191622"/>
                  <a:pt x="2170843" y="194575"/>
                  <a:pt x="2170843" y="194575"/>
                </a:cubicBezTo>
                <a:cubicBezTo>
                  <a:pt x="2170843" y="194575"/>
                  <a:pt x="2163413" y="167334"/>
                  <a:pt x="2188845" y="144378"/>
                </a:cubicBezTo>
                <a:cubicBezTo>
                  <a:pt x="2210657" y="124662"/>
                  <a:pt x="2236470" y="126567"/>
                  <a:pt x="2236470" y="126567"/>
                </a:cubicBezTo>
                <a:cubicBezTo>
                  <a:pt x="2236470" y="126567"/>
                  <a:pt x="2228088" y="31793"/>
                  <a:pt x="2322100" y="29507"/>
                </a:cubicBezTo>
                <a:cubicBezTo>
                  <a:pt x="2389441" y="27888"/>
                  <a:pt x="2399538" y="99706"/>
                  <a:pt x="2399538" y="99706"/>
                </a:cubicBezTo>
                <a:cubicBezTo>
                  <a:pt x="2399538" y="99706"/>
                  <a:pt x="2463927" y="61606"/>
                  <a:pt x="2510981" y="100278"/>
                </a:cubicBezTo>
                <a:cubicBezTo>
                  <a:pt x="2559939" y="140568"/>
                  <a:pt x="2536127" y="196480"/>
                  <a:pt x="2536127" y="196480"/>
                </a:cubicBezTo>
                <a:cubicBezTo>
                  <a:pt x="2536127" y="196480"/>
                  <a:pt x="2577084" y="167524"/>
                  <a:pt x="2613755" y="189241"/>
                </a:cubicBezTo>
                <a:cubicBezTo>
                  <a:pt x="2652713" y="212292"/>
                  <a:pt x="2650617" y="254773"/>
                  <a:pt x="2650617" y="254773"/>
                </a:cubicBezTo>
                <a:lnTo>
                  <a:pt x="2650617" y="363834"/>
                </a:lnTo>
                <a:lnTo>
                  <a:pt x="0" y="363834"/>
                </a:lnTo>
                <a:lnTo>
                  <a:pt x="0" y="202290"/>
                </a:lnTo>
                <a:close/>
              </a:path>
            </a:pathLst>
          </a:custGeom>
          <a:solidFill>
            <a:schemeClr val="accent2"/>
          </a:solidFill>
          <a:ln>
            <a:noFill/>
          </a:ln>
          <a:effectLst>
            <a:outerShdw blurRad="142875"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5" name="Google Shape;165;p3"/>
          <p:cNvSpPr/>
          <p:nvPr/>
        </p:nvSpPr>
        <p:spPr>
          <a:xfrm>
            <a:off x="697" y="5557459"/>
            <a:ext cx="5814685" cy="1300751"/>
          </a:xfrm>
          <a:custGeom>
            <a:rect b="b" l="l" r="r" t="t"/>
            <a:pathLst>
              <a:path extrusionOk="0" h="282772" w="1264062">
                <a:moveTo>
                  <a:pt x="0" y="190856"/>
                </a:moveTo>
                <a:cubicBezTo>
                  <a:pt x="0" y="190856"/>
                  <a:pt x="36004" y="137326"/>
                  <a:pt x="93726" y="126943"/>
                </a:cubicBezTo>
                <a:cubicBezTo>
                  <a:pt x="156496" y="115609"/>
                  <a:pt x="233839" y="164853"/>
                  <a:pt x="233839" y="164853"/>
                </a:cubicBezTo>
                <a:cubicBezTo>
                  <a:pt x="233839" y="164853"/>
                  <a:pt x="268510" y="105321"/>
                  <a:pt x="312991" y="92653"/>
                </a:cubicBezTo>
                <a:cubicBezTo>
                  <a:pt x="382143" y="72936"/>
                  <a:pt x="426530" y="118276"/>
                  <a:pt x="426530" y="118276"/>
                </a:cubicBezTo>
                <a:cubicBezTo>
                  <a:pt x="426530" y="118276"/>
                  <a:pt x="446532" y="95701"/>
                  <a:pt x="483108" y="97320"/>
                </a:cubicBezTo>
                <a:cubicBezTo>
                  <a:pt x="519779" y="98940"/>
                  <a:pt x="539115" y="114084"/>
                  <a:pt x="539115" y="114084"/>
                </a:cubicBezTo>
                <a:cubicBezTo>
                  <a:pt x="539115" y="114084"/>
                  <a:pt x="540830" y="97987"/>
                  <a:pt x="557784" y="90367"/>
                </a:cubicBezTo>
                <a:cubicBezTo>
                  <a:pt x="573500" y="83224"/>
                  <a:pt x="588359" y="91129"/>
                  <a:pt x="588359" y="91129"/>
                </a:cubicBezTo>
                <a:cubicBezTo>
                  <a:pt x="588359" y="91129"/>
                  <a:pt x="610267" y="-7455"/>
                  <a:pt x="711803" y="451"/>
                </a:cubicBezTo>
                <a:cubicBezTo>
                  <a:pt x="806768" y="7881"/>
                  <a:pt x="812768" y="108655"/>
                  <a:pt x="812768" y="108655"/>
                </a:cubicBezTo>
                <a:cubicBezTo>
                  <a:pt x="812768" y="108655"/>
                  <a:pt x="833152" y="100273"/>
                  <a:pt x="854012" y="105321"/>
                </a:cubicBezTo>
                <a:cubicBezTo>
                  <a:pt x="875443" y="110560"/>
                  <a:pt x="885063" y="120942"/>
                  <a:pt x="885063" y="120942"/>
                </a:cubicBezTo>
                <a:cubicBezTo>
                  <a:pt x="885063" y="120942"/>
                  <a:pt x="922687" y="79699"/>
                  <a:pt x="962882" y="90082"/>
                </a:cubicBezTo>
                <a:cubicBezTo>
                  <a:pt x="1015746" y="103798"/>
                  <a:pt x="1021080" y="153232"/>
                  <a:pt x="1021080" y="153232"/>
                </a:cubicBezTo>
                <a:cubicBezTo>
                  <a:pt x="1021080" y="153232"/>
                  <a:pt x="1065943" y="134277"/>
                  <a:pt x="1099090" y="158281"/>
                </a:cubicBezTo>
                <a:cubicBezTo>
                  <a:pt x="1141476" y="188856"/>
                  <a:pt x="1126712" y="240958"/>
                  <a:pt x="1126712" y="240958"/>
                </a:cubicBezTo>
                <a:cubicBezTo>
                  <a:pt x="1126712" y="240958"/>
                  <a:pt x="1144714" y="238767"/>
                  <a:pt x="1158907" y="252197"/>
                </a:cubicBezTo>
                <a:cubicBezTo>
                  <a:pt x="1170242" y="262960"/>
                  <a:pt x="1173194" y="277152"/>
                  <a:pt x="1173194" y="277152"/>
                </a:cubicBezTo>
                <a:cubicBezTo>
                  <a:pt x="1173194" y="277152"/>
                  <a:pt x="1186529" y="264675"/>
                  <a:pt x="1213485" y="262865"/>
                </a:cubicBezTo>
                <a:cubicBezTo>
                  <a:pt x="1240441" y="261055"/>
                  <a:pt x="1264063" y="282772"/>
                  <a:pt x="1264063" y="282772"/>
                </a:cubicBezTo>
                <a:lnTo>
                  <a:pt x="0" y="282772"/>
                </a:lnTo>
                <a:lnTo>
                  <a:pt x="0" y="190856"/>
                </a:lnTo>
                <a:close/>
              </a:path>
            </a:pathLst>
          </a:custGeom>
          <a:solidFill>
            <a:schemeClr val="accent3"/>
          </a:solidFill>
          <a:ln>
            <a:noFill/>
          </a:ln>
          <a:effectLst>
            <a:outerShdw blurRad="142875"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6" name="Google Shape;166;p3"/>
          <p:cNvSpPr/>
          <p:nvPr/>
        </p:nvSpPr>
        <p:spPr>
          <a:xfrm>
            <a:off x="6022281" y="5667380"/>
            <a:ext cx="6171342" cy="1190057"/>
          </a:xfrm>
          <a:custGeom>
            <a:rect b="b" l="l" r="r" t="t"/>
            <a:pathLst>
              <a:path extrusionOk="0" h="258708" w="1341596">
                <a:moveTo>
                  <a:pt x="0" y="258613"/>
                </a:moveTo>
                <a:cubicBezTo>
                  <a:pt x="0" y="258613"/>
                  <a:pt x="11335" y="228323"/>
                  <a:pt x="29146" y="218703"/>
                </a:cubicBezTo>
                <a:cubicBezTo>
                  <a:pt x="46958" y="209083"/>
                  <a:pt x="77914" y="216322"/>
                  <a:pt x="77914" y="216322"/>
                </a:cubicBezTo>
                <a:cubicBezTo>
                  <a:pt x="77914" y="216322"/>
                  <a:pt x="75247" y="188223"/>
                  <a:pt x="101536" y="168221"/>
                </a:cubicBezTo>
                <a:cubicBezTo>
                  <a:pt x="134302" y="143265"/>
                  <a:pt x="168116" y="159172"/>
                  <a:pt x="168116" y="159172"/>
                </a:cubicBezTo>
                <a:cubicBezTo>
                  <a:pt x="168116" y="159172"/>
                  <a:pt x="173546" y="133454"/>
                  <a:pt x="189928" y="122406"/>
                </a:cubicBezTo>
                <a:cubicBezTo>
                  <a:pt x="214884" y="105546"/>
                  <a:pt x="248031" y="119357"/>
                  <a:pt x="248031" y="119357"/>
                </a:cubicBezTo>
                <a:cubicBezTo>
                  <a:pt x="248031" y="119357"/>
                  <a:pt x="256603" y="13154"/>
                  <a:pt x="364522" y="962"/>
                </a:cubicBezTo>
                <a:cubicBezTo>
                  <a:pt x="455962" y="-9325"/>
                  <a:pt x="504730" y="66303"/>
                  <a:pt x="504730" y="66303"/>
                </a:cubicBezTo>
                <a:cubicBezTo>
                  <a:pt x="504730" y="66303"/>
                  <a:pt x="524447" y="54302"/>
                  <a:pt x="543687" y="58874"/>
                </a:cubicBezTo>
                <a:cubicBezTo>
                  <a:pt x="562928" y="63541"/>
                  <a:pt x="570262" y="80686"/>
                  <a:pt x="570262" y="80686"/>
                </a:cubicBezTo>
                <a:cubicBezTo>
                  <a:pt x="570262" y="80686"/>
                  <a:pt x="582549" y="26108"/>
                  <a:pt x="645128" y="30394"/>
                </a:cubicBezTo>
                <a:cubicBezTo>
                  <a:pt x="698087" y="34014"/>
                  <a:pt x="713804" y="88687"/>
                  <a:pt x="713804" y="88687"/>
                </a:cubicBezTo>
                <a:cubicBezTo>
                  <a:pt x="713804" y="88687"/>
                  <a:pt x="749237" y="73256"/>
                  <a:pt x="786765" y="95259"/>
                </a:cubicBezTo>
                <a:cubicBezTo>
                  <a:pt x="814864" y="111737"/>
                  <a:pt x="815054" y="148980"/>
                  <a:pt x="815054" y="148980"/>
                </a:cubicBezTo>
                <a:cubicBezTo>
                  <a:pt x="815054" y="148980"/>
                  <a:pt x="831913" y="134407"/>
                  <a:pt x="850773" y="133740"/>
                </a:cubicBezTo>
                <a:cubicBezTo>
                  <a:pt x="862774" y="133359"/>
                  <a:pt x="883348" y="142122"/>
                  <a:pt x="883348" y="142122"/>
                </a:cubicBezTo>
                <a:cubicBezTo>
                  <a:pt x="883348" y="142122"/>
                  <a:pt x="887063" y="127740"/>
                  <a:pt x="901160" y="117833"/>
                </a:cubicBezTo>
                <a:cubicBezTo>
                  <a:pt x="915257" y="107927"/>
                  <a:pt x="937831" y="114976"/>
                  <a:pt x="937831" y="114976"/>
                </a:cubicBezTo>
                <a:cubicBezTo>
                  <a:pt x="937831" y="114976"/>
                  <a:pt x="922306" y="55159"/>
                  <a:pt x="992791" y="34775"/>
                </a:cubicBezTo>
                <a:cubicBezTo>
                  <a:pt x="1056608" y="16392"/>
                  <a:pt x="1080516" y="78305"/>
                  <a:pt x="1080516" y="78305"/>
                </a:cubicBezTo>
                <a:cubicBezTo>
                  <a:pt x="1080516" y="78305"/>
                  <a:pt x="1102519" y="50111"/>
                  <a:pt x="1145762" y="58493"/>
                </a:cubicBezTo>
                <a:cubicBezTo>
                  <a:pt x="1184053" y="65922"/>
                  <a:pt x="1198150" y="91640"/>
                  <a:pt x="1198150" y="91640"/>
                </a:cubicBezTo>
                <a:cubicBezTo>
                  <a:pt x="1198150" y="91640"/>
                  <a:pt x="1210342" y="60017"/>
                  <a:pt x="1243108" y="52492"/>
                </a:cubicBezTo>
                <a:cubicBezTo>
                  <a:pt x="1294257" y="40871"/>
                  <a:pt x="1317879" y="87163"/>
                  <a:pt x="1317879" y="87163"/>
                </a:cubicBezTo>
                <a:lnTo>
                  <a:pt x="1341596" y="67065"/>
                </a:lnTo>
                <a:lnTo>
                  <a:pt x="1341596" y="258708"/>
                </a:lnTo>
                <a:lnTo>
                  <a:pt x="0" y="258708"/>
                </a:lnTo>
                <a:close/>
              </a:path>
            </a:pathLst>
          </a:custGeom>
          <a:solidFill>
            <a:schemeClr val="accent3"/>
          </a:solidFill>
          <a:ln>
            <a:noFill/>
          </a:ln>
          <a:effectLst>
            <a:outerShdw blurRad="142875" rotWithShape="0" algn="bl" dir="5400000" dist="19050">
              <a:srgbClr val="000000">
                <a:alpha val="31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7" name="Google Shape;167;p3"/>
          <p:cNvSpPr txBox="1"/>
          <p:nvPr>
            <p:ph type="title"/>
          </p:nvPr>
        </p:nvSpPr>
        <p:spPr>
          <a:xfrm>
            <a:off x="5580425" y="1060900"/>
            <a:ext cx="5322600" cy="1324800"/>
          </a:xfrm>
          <a:prstGeom prst="rect">
            <a:avLst/>
          </a:prstGeom>
        </p:spPr>
        <p:txBody>
          <a:bodyPr anchorCtr="0" anchor="ctr" bIns="121900" lIns="121900" spcFirstLastPara="1" rIns="121900" wrap="square" tIns="121900">
            <a:noAutofit/>
          </a:bodyPr>
          <a:lstStyle>
            <a:lvl1pPr indent="0" lvl="0" marL="0" marR="0" rtl="0">
              <a:lnSpc>
                <a:spcPct val="100000"/>
              </a:lnSpc>
              <a:spcBef>
                <a:spcPts val="0"/>
              </a:spcBef>
              <a:spcAft>
                <a:spcPts val="0"/>
              </a:spcAft>
              <a:buClr>
                <a:schemeClr val="dk1"/>
              </a:buClr>
              <a:buSzPts val="7000"/>
              <a:buFont typeface="Aldrich"/>
              <a:buNone/>
              <a:defRPr sz="7000"/>
            </a:lvl1pPr>
            <a:lvl2pPr lvl="1" rtl="0" algn="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2pPr>
            <a:lvl3pPr lvl="2" rtl="0" algn="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3pPr>
            <a:lvl4pPr lvl="3" rtl="0" algn="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4pPr>
            <a:lvl5pPr lvl="4" rtl="0" algn="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5pPr>
            <a:lvl6pPr lvl="5" rtl="0" algn="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6pPr>
            <a:lvl7pPr lvl="6" rtl="0" algn="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7pPr>
            <a:lvl8pPr lvl="7" rtl="0" algn="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8pPr>
            <a:lvl9pPr lvl="8" rtl="0" algn="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9pPr>
          </a:lstStyle>
          <a:p/>
        </p:txBody>
      </p:sp>
      <p:sp>
        <p:nvSpPr>
          <p:cNvPr id="168" name="Google Shape;168;p3"/>
          <p:cNvSpPr txBox="1"/>
          <p:nvPr>
            <p:ph idx="1" type="body"/>
          </p:nvPr>
        </p:nvSpPr>
        <p:spPr>
          <a:xfrm>
            <a:off x="5580400" y="2465200"/>
            <a:ext cx="5322600" cy="2235900"/>
          </a:xfrm>
          <a:prstGeom prst="rect">
            <a:avLst/>
          </a:prstGeom>
        </p:spPr>
        <p:txBody>
          <a:bodyPr anchorCtr="0" anchor="t" bIns="121900" lIns="121900" spcFirstLastPara="1" rIns="121900" wrap="square" tIns="121900">
            <a:noAutofit/>
          </a:bodyPr>
          <a:lstStyle>
            <a:lvl1pPr indent="-349250" lvl="0" marL="457200">
              <a:spcBef>
                <a:spcPts val="0"/>
              </a:spcBef>
              <a:spcAft>
                <a:spcPts val="0"/>
              </a:spcAft>
              <a:buSzPts val="1900"/>
              <a:buChar char="⬤"/>
              <a:defRPr/>
            </a:lvl1pPr>
            <a:lvl2pPr indent="-349250" lvl="1" marL="914400" algn="r">
              <a:spcBef>
                <a:spcPts val="0"/>
              </a:spcBef>
              <a:spcAft>
                <a:spcPts val="0"/>
              </a:spcAft>
              <a:buSzPts val="1900"/>
              <a:buChar char="○"/>
              <a:defRPr/>
            </a:lvl2pPr>
            <a:lvl3pPr indent="-349250" lvl="2" marL="1371600" algn="r">
              <a:spcBef>
                <a:spcPts val="2100"/>
              </a:spcBef>
              <a:spcAft>
                <a:spcPts val="0"/>
              </a:spcAft>
              <a:buSzPts val="1900"/>
              <a:buChar char="■"/>
              <a:defRPr/>
            </a:lvl3pPr>
            <a:lvl4pPr indent="-349250" lvl="3" marL="1828800" algn="r">
              <a:spcBef>
                <a:spcPts val="2100"/>
              </a:spcBef>
              <a:spcAft>
                <a:spcPts val="0"/>
              </a:spcAft>
              <a:buSzPts val="1900"/>
              <a:buChar char="●"/>
              <a:defRPr/>
            </a:lvl4pPr>
            <a:lvl5pPr indent="-349250" lvl="4" marL="2286000" algn="r">
              <a:spcBef>
                <a:spcPts val="2100"/>
              </a:spcBef>
              <a:spcAft>
                <a:spcPts val="0"/>
              </a:spcAft>
              <a:buSzPts val="1900"/>
              <a:buChar char="○"/>
              <a:defRPr/>
            </a:lvl5pPr>
            <a:lvl6pPr indent="-349250" lvl="5" marL="2743200" algn="r">
              <a:spcBef>
                <a:spcPts val="2100"/>
              </a:spcBef>
              <a:spcAft>
                <a:spcPts val="0"/>
              </a:spcAft>
              <a:buSzPts val="1900"/>
              <a:buChar char="■"/>
              <a:defRPr/>
            </a:lvl6pPr>
            <a:lvl7pPr indent="-349250" lvl="6" marL="3200400" algn="r">
              <a:spcBef>
                <a:spcPts val="2100"/>
              </a:spcBef>
              <a:spcAft>
                <a:spcPts val="0"/>
              </a:spcAft>
              <a:buSzPts val="1900"/>
              <a:buChar char="●"/>
              <a:defRPr/>
            </a:lvl7pPr>
            <a:lvl8pPr indent="-349250" lvl="7" marL="3657600" algn="r">
              <a:spcBef>
                <a:spcPts val="2100"/>
              </a:spcBef>
              <a:spcAft>
                <a:spcPts val="0"/>
              </a:spcAft>
              <a:buSzPts val="1900"/>
              <a:buChar char="○"/>
              <a:defRPr/>
            </a:lvl8pPr>
            <a:lvl9pPr indent="-349250" lvl="8" marL="4114800" algn="r">
              <a:spcBef>
                <a:spcPts val="2100"/>
              </a:spcBef>
              <a:spcAft>
                <a:spcPts val="2100"/>
              </a:spcAft>
              <a:buSzPts val="1900"/>
              <a:buChar char="■"/>
              <a:defRPr/>
            </a:lvl9pPr>
          </a:lstStyle>
          <a:p/>
        </p:txBody>
      </p:sp>
      <p:sp>
        <p:nvSpPr>
          <p:cNvPr id="169" name="Google Shape;169;p3"/>
          <p:cNvSpPr/>
          <p:nvPr/>
        </p:nvSpPr>
        <p:spPr>
          <a:xfrm flipH="1">
            <a:off x="10051347" y="474323"/>
            <a:ext cx="1690750" cy="586587"/>
          </a:xfrm>
          <a:custGeom>
            <a:rect b="b" l="l" r="r" t="t"/>
            <a:pathLst>
              <a:path extrusionOk="0" h="108577" w="312957">
                <a:moveTo>
                  <a:pt x="312958" y="108578"/>
                </a:moveTo>
                <a:cubicBezTo>
                  <a:pt x="312958" y="108578"/>
                  <a:pt x="311529" y="92004"/>
                  <a:pt x="300289" y="86099"/>
                </a:cubicBezTo>
                <a:cubicBezTo>
                  <a:pt x="289145" y="80194"/>
                  <a:pt x="272477" y="83718"/>
                  <a:pt x="272477" y="83718"/>
                </a:cubicBezTo>
                <a:cubicBezTo>
                  <a:pt x="272477" y="83718"/>
                  <a:pt x="270667" y="71431"/>
                  <a:pt x="262666" y="64287"/>
                </a:cubicBezTo>
                <a:cubicBezTo>
                  <a:pt x="254760" y="57143"/>
                  <a:pt x="238377" y="59238"/>
                  <a:pt x="238377" y="59238"/>
                </a:cubicBezTo>
                <a:cubicBezTo>
                  <a:pt x="238377" y="59238"/>
                  <a:pt x="235901" y="6565"/>
                  <a:pt x="185037" y="565"/>
                </a:cubicBezTo>
                <a:cubicBezTo>
                  <a:pt x="131411" y="-5722"/>
                  <a:pt x="123315" y="42570"/>
                  <a:pt x="123315" y="42570"/>
                </a:cubicBezTo>
                <a:cubicBezTo>
                  <a:pt x="123315" y="42570"/>
                  <a:pt x="99026" y="25806"/>
                  <a:pt x="81310" y="36283"/>
                </a:cubicBezTo>
                <a:cubicBezTo>
                  <a:pt x="59879" y="48856"/>
                  <a:pt x="66641" y="73240"/>
                  <a:pt x="66641" y="73240"/>
                </a:cubicBezTo>
                <a:cubicBezTo>
                  <a:pt x="66641" y="73240"/>
                  <a:pt x="58164" y="69907"/>
                  <a:pt x="51973" y="72764"/>
                </a:cubicBezTo>
                <a:cubicBezTo>
                  <a:pt x="45782" y="75621"/>
                  <a:pt x="43972" y="83813"/>
                  <a:pt x="43972" y="83813"/>
                </a:cubicBezTo>
                <a:cubicBezTo>
                  <a:pt x="43972" y="83813"/>
                  <a:pt x="25398" y="70383"/>
                  <a:pt x="8348" y="84956"/>
                </a:cubicBezTo>
                <a:cubicBezTo>
                  <a:pt x="-2224" y="93909"/>
                  <a:pt x="252" y="105149"/>
                  <a:pt x="252" y="105149"/>
                </a:cubicBezTo>
                <a:lnTo>
                  <a:pt x="312958" y="108578"/>
                </a:lnTo>
                <a:close/>
              </a:path>
            </a:pathLst>
          </a:custGeom>
          <a:solidFill>
            <a:schemeClr val="dk2"/>
          </a:solidFill>
          <a:ln>
            <a:noFill/>
          </a:ln>
          <a:effectLst>
            <a:outerShdw blurRad="142875"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70" name="Google Shape;170;p3"/>
          <p:cNvGrpSpPr/>
          <p:nvPr/>
        </p:nvGrpSpPr>
        <p:grpSpPr>
          <a:xfrm>
            <a:off x="11194643" y="2385712"/>
            <a:ext cx="721300" cy="666706"/>
            <a:chOff x="2848026" y="2054991"/>
            <a:chExt cx="146018" cy="134969"/>
          </a:xfrm>
        </p:grpSpPr>
        <p:sp>
          <p:nvSpPr>
            <p:cNvPr id="171" name="Google Shape;171;p3"/>
            <p:cNvSpPr/>
            <p:nvPr/>
          </p:nvSpPr>
          <p:spPr>
            <a:xfrm>
              <a:off x="2848026" y="2054991"/>
              <a:ext cx="146018" cy="134969"/>
            </a:xfrm>
            <a:custGeom>
              <a:rect b="b" l="l" r="r" t="t"/>
              <a:pathLst>
                <a:path extrusionOk="0" h="134969" w="146018">
                  <a:moveTo>
                    <a:pt x="52768" y="0"/>
                  </a:moveTo>
                  <a:cubicBezTo>
                    <a:pt x="38195" y="0"/>
                    <a:pt x="26384" y="11430"/>
                    <a:pt x="26384" y="25527"/>
                  </a:cubicBezTo>
                  <a:cubicBezTo>
                    <a:pt x="26384" y="28289"/>
                    <a:pt x="27241" y="30766"/>
                    <a:pt x="28003" y="33242"/>
                  </a:cubicBezTo>
                  <a:cubicBezTo>
                    <a:pt x="27432" y="33242"/>
                    <a:pt x="26956" y="32861"/>
                    <a:pt x="26384" y="32861"/>
                  </a:cubicBezTo>
                  <a:cubicBezTo>
                    <a:pt x="11811" y="32861"/>
                    <a:pt x="0" y="44291"/>
                    <a:pt x="0" y="58388"/>
                  </a:cubicBezTo>
                  <a:cubicBezTo>
                    <a:pt x="0" y="72485"/>
                    <a:pt x="11811" y="83915"/>
                    <a:pt x="26384" y="83915"/>
                  </a:cubicBezTo>
                  <a:cubicBezTo>
                    <a:pt x="26956" y="83915"/>
                    <a:pt x="27527" y="83629"/>
                    <a:pt x="28099" y="83534"/>
                  </a:cubicBezTo>
                  <a:cubicBezTo>
                    <a:pt x="23622" y="88106"/>
                    <a:pt x="20764" y="94202"/>
                    <a:pt x="20764" y="100965"/>
                  </a:cubicBezTo>
                  <a:cubicBezTo>
                    <a:pt x="20764" y="115062"/>
                    <a:pt x="32575" y="126492"/>
                    <a:pt x="47149" y="126492"/>
                  </a:cubicBezTo>
                  <a:cubicBezTo>
                    <a:pt x="55912" y="126492"/>
                    <a:pt x="63341" y="122015"/>
                    <a:pt x="68104" y="115634"/>
                  </a:cubicBezTo>
                  <a:cubicBezTo>
                    <a:pt x="71056" y="126587"/>
                    <a:pt x="80963" y="134969"/>
                    <a:pt x="93250" y="134969"/>
                  </a:cubicBezTo>
                  <a:cubicBezTo>
                    <a:pt x="107823" y="134969"/>
                    <a:pt x="119634" y="123539"/>
                    <a:pt x="119634" y="109442"/>
                  </a:cubicBezTo>
                  <a:cubicBezTo>
                    <a:pt x="119634" y="104394"/>
                    <a:pt x="117824" y="100013"/>
                    <a:pt x="115252" y="96107"/>
                  </a:cubicBezTo>
                  <a:cubicBezTo>
                    <a:pt x="116776" y="96393"/>
                    <a:pt x="118110" y="96964"/>
                    <a:pt x="119634" y="96964"/>
                  </a:cubicBezTo>
                  <a:cubicBezTo>
                    <a:pt x="134207" y="96964"/>
                    <a:pt x="146018" y="85535"/>
                    <a:pt x="146018" y="71438"/>
                  </a:cubicBezTo>
                  <a:cubicBezTo>
                    <a:pt x="146018" y="57436"/>
                    <a:pt x="134398" y="46196"/>
                    <a:pt x="119920" y="45911"/>
                  </a:cubicBezTo>
                  <a:cubicBezTo>
                    <a:pt x="123730" y="41434"/>
                    <a:pt x="126301" y="36004"/>
                    <a:pt x="126301" y="29813"/>
                  </a:cubicBezTo>
                  <a:cubicBezTo>
                    <a:pt x="126301" y="15716"/>
                    <a:pt x="114490" y="4286"/>
                    <a:pt x="99917" y="4286"/>
                  </a:cubicBezTo>
                  <a:cubicBezTo>
                    <a:pt x="90106" y="4286"/>
                    <a:pt x="81915" y="9716"/>
                    <a:pt x="77438" y="17431"/>
                  </a:cubicBezTo>
                  <a:cubicBezTo>
                    <a:pt x="73914" y="7334"/>
                    <a:pt x="64389" y="0"/>
                    <a:pt x="52768" y="0"/>
                  </a:cubicBezTo>
                  <a:close/>
                </a:path>
              </a:pathLst>
            </a:custGeom>
            <a:solidFill>
              <a:schemeClr val="dk2"/>
            </a:solidFill>
            <a:ln>
              <a:noFill/>
            </a:ln>
            <a:effectLst>
              <a:outerShdw blurRad="128588" rotWithShape="0" algn="bl" dir="5400000" dist="19050">
                <a:srgbClr val="000000">
                  <a:alpha val="31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2" name="Google Shape;172;p3"/>
            <p:cNvSpPr/>
            <p:nvPr/>
          </p:nvSpPr>
          <p:spPr>
            <a:xfrm>
              <a:off x="2898318" y="2100521"/>
              <a:ext cx="45529" cy="44005"/>
            </a:xfrm>
            <a:custGeom>
              <a:rect b="b" l="l" r="r" t="t"/>
              <a:pathLst>
                <a:path extrusionOk="0" h="44005" w="45529">
                  <a:moveTo>
                    <a:pt x="45530" y="22003"/>
                  </a:moveTo>
                  <a:cubicBezTo>
                    <a:pt x="45530" y="34155"/>
                    <a:pt x="35338" y="44005"/>
                    <a:pt x="22765" y="44005"/>
                  </a:cubicBezTo>
                  <a:cubicBezTo>
                    <a:pt x="10192" y="44005"/>
                    <a:pt x="0" y="34155"/>
                    <a:pt x="0" y="22003"/>
                  </a:cubicBezTo>
                  <a:cubicBezTo>
                    <a:pt x="0" y="9851"/>
                    <a:pt x="10192" y="0"/>
                    <a:pt x="22765" y="0"/>
                  </a:cubicBezTo>
                  <a:cubicBezTo>
                    <a:pt x="35337" y="0"/>
                    <a:pt x="45530" y="9851"/>
                    <a:pt x="45530" y="22003"/>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73" name="Google Shape;173;p3"/>
          <p:cNvGrpSpPr/>
          <p:nvPr/>
        </p:nvGrpSpPr>
        <p:grpSpPr>
          <a:xfrm>
            <a:off x="10720860" y="1324943"/>
            <a:ext cx="540883" cy="483562"/>
            <a:chOff x="2871907" y="1767586"/>
            <a:chExt cx="109495" cy="97893"/>
          </a:xfrm>
        </p:grpSpPr>
        <p:sp>
          <p:nvSpPr>
            <p:cNvPr id="174" name="Google Shape;174;p3"/>
            <p:cNvSpPr/>
            <p:nvPr/>
          </p:nvSpPr>
          <p:spPr>
            <a:xfrm>
              <a:off x="2871907" y="1767586"/>
              <a:ext cx="109495" cy="97893"/>
            </a:xfrm>
            <a:custGeom>
              <a:rect b="b" l="l" r="r" t="t"/>
              <a:pathLst>
                <a:path extrusionOk="0" h="97893" w="109495">
                  <a:moveTo>
                    <a:pt x="29935" y="4132"/>
                  </a:moveTo>
                  <a:cubicBezTo>
                    <a:pt x="19267" y="6227"/>
                    <a:pt x="12409" y="16324"/>
                    <a:pt x="14600" y="26706"/>
                  </a:cubicBezTo>
                  <a:cubicBezTo>
                    <a:pt x="14981" y="28706"/>
                    <a:pt x="16028" y="30421"/>
                    <a:pt x="16981" y="32040"/>
                  </a:cubicBezTo>
                  <a:cubicBezTo>
                    <a:pt x="16600" y="32135"/>
                    <a:pt x="16124" y="31945"/>
                    <a:pt x="15743" y="32040"/>
                  </a:cubicBezTo>
                  <a:cubicBezTo>
                    <a:pt x="5075" y="34135"/>
                    <a:pt x="-1783" y="44232"/>
                    <a:pt x="408" y="54614"/>
                  </a:cubicBezTo>
                  <a:cubicBezTo>
                    <a:pt x="2599" y="64901"/>
                    <a:pt x="13076" y="71569"/>
                    <a:pt x="23649" y="69378"/>
                  </a:cubicBezTo>
                  <a:cubicBezTo>
                    <a:pt x="24125" y="69283"/>
                    <a:pt x="24411" y="68997"/>
                    <a:pt x="24887" y="68902"/>
                  </a:cubicBezTo>
                  <a:cubicBezTo>
                    <a:pt x="22315" y="72902"/>
                    <a:pt x="21172" y="77760"/>
                    <a:pt x="22220" y="82713"/>
                  </a:cubicBezTo>
                  <a:cubicBezTo>
                    <a:pt x="24411" y="93000"/>
                    <a:pt x="34888" y="99667"/>
                    <a:pt x="45461" y="97477"/>
                  </a:cubicBezTo>
                  <a:cubicBezTo>
                    <a:pt x="51843" y="96143"/>
                    <a:pt x="56605" y="91857"/>
                    <a:pt x="59082" y="86523"/>
                  </a:cubicBezTo>
                  <a:cubicBezTo>
                    <a:pt x="62987" y="94143"/>
                    <a:pt x="71464" y="98715"/>
                    <a:pt x="80418" y="96905"/>
                  </a:cubicBezTo>
                  <a:cubicBezTo>
                    <a:pt x="91086" y="94810"/>
                    <a:pt x="97944" y="84713"/>
                    <a:pt x="95753" y="74331"/>
                  </a:cubicBezTo>
                  <a:cubicBezTo>
                    <a:pt x="94991" y="70711"/>
                    <a:pt x="92895" y="67759"/>
                    <a:pt x="90419" y="65187"/>
                  </a:cubicBezTo>
                  <a:cubicBezTo>
                    <a:pt x="91562" y="65187"/>
                    <a:pt x="92610" y="65377"/>
                    <a:pt x="93753" y="65187"/>
                  </a:cubicBezTo>
                  <a:cubicBezTo>
                    <a:pt x="104420" y="63091"/>
                    <a:pt x="111278" y="52995"/>
                    <a:pt x="109088" y="42613"/>
                  </a:cubicBezTo>
                  <a:cubicBezTo>
                    <a:pt x="106897" y="32421"/>
                    <a:pt x="96610" y="25849"/>
                    <a:pt x="86037" y="27849"/>
                  </a:cubicBezTo>
                  <a:cubicBezTo>
                    <a:pt x="88133" y="24039"/>
                    <a:pt x="89181" y="19657"/>
                    <a:pt x="88228" y="15181"/>
                  </a:cubicBezTo>
                  <a:cubicBezTo>
                    <a:pt x="86037" y="4894"/>
                    <a:pt x="75560" y="-1774"/>
                    <a:pt x="64987" y="417"/>
                  </a:cubicBezTo>
                  <a:cubicBezTo>
                    <a:pt x="57843" y="1846"/>
                    <a:pt x="52700" y="6989"/>
                    <a:pt x="50604" y="13276"/>
                  </a:cubicBezTo>
                  <a:cubicBezTo>
                    <a:pt x="46509" y="6418"/>
                    <a:pt x="38412" y="2417"/>
                    <a:pt x="29935" y="4132"/>
                  </a:cubicBezTo>
                  <a:close/>
                </a:path>
              </a:pathLst>
            </a:custGeom>
            <a:solidFill>
              <a:schemeClr val="dk2"/>
            </a:solidFill>
            <a:ln>
              <a:noFill/>
            </a:ln>
            <a:effectLst>
              <a:outerShdw blurRad="142875"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5" name="Google Shape;175;p3"/>
            <p:cNvSpPr/>
            <p:nvPr/>
          </p:nvSpPr>
          <p:spPr>
            <a:xfrm>
              <a:off x="2910153" y="1801673"/>
              <a:ext cx="33861" cy="32863"/>
            </a:xfrm>
            <a:custGeom>
              <a:rect b="b" l="l" r="r" t="t"/>
              <a:pathLst>
                <a:path extrusionOk="0" h="32863" w="33861">
                  <a:moveTo>
                    <a:pt x="357" y="19766"/>
                  </a:moveTo>
                  <a:cubicBezTo>
                    <a:pt x="-1548" y="10907"/>
                    <a:pt x="4358" y="2239"/>
                    <a:pt x="13502" y="334"/>
                  </a:cubicBezTo>
                  <a:cubicBezTo>
                    <a:pt x="22646" y="-1475"/>
                    <a:pt x="31599" y="4240"/>
                    <a:pt x="33504" y="13098"/>
                  </a:cubicBezTo>
                  <a:cubicBezTo>
                    <a:pt x="35409" y="21956"/>
                    <a:pt x="29504" y="30624"/>
                    <a:pt x="20360" y="32529"/>
                  </a:cubicBezTo>
                  <a:cubicBezTo>
                    <a:pt x="11216" y="34339"/>
                    <a:pt x="2262" y="28624"/>
                    <a:pt x="357" y="19766"/>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76" name="Google Shape;176;p3"/>
          <p:cNvGrpSpPr/>
          <p:nvPr/>
        </p:nvGrpSpPr>
        <p:grpSpPr>
          <a:xfrm>
            <a:off x="9660963" y="405827"/>
            <a:ext cx="254597" cy="273906"/>
            <a:chOff x="2629280" y="1642503"/>
            <a:chExt cx="51540" cy="55450"/>
          </a:xfrm>
        </p:grpSpPr>
        <p:sp>
          <p:nvSpPr>
            <p:cNvPr id="177" name="Google Shape;177;p3"/>
            <p:cNvSpPr/>
            <p:nvPr/>
          </p:nvSpPr>
          <p:spPr>
            <a:xfrm>
              <a:off x="2629280" y="1642503"/>
              <a:ext cx="51540" cy="55450"/>
            </a:xfrm>
            <a:custGeom>
              <a:rect b="b" l="l" r="r" t="t"/>
              <a:pathLst>
                <a:path extrusionOk="0" h="55450" w="51540">
                  <a:moveTo>
                    <a:pt x="28913" y="817"/>
                  </a:moveTo>
                  <a:cubicBezTo>
                    <a:pt x="23769" y="-1374"/>
                    <a:pt x="17769" y="1008"/>
                    <a:pt x="15482" y="5961"/>
                  </a:cubicBezTo>
                  <a:cubicBezTo>
                    <a:pt x="15006" y="6913"/>
                    <a:pt x="14911" y="7961"/>
                    <a:pt x="14816" y="8914"/>
                  </a:cubicBezTo>
                  <a:cubicBezTo>
                    <a:pt x="14625" y="8818"/>
                    <a:pt x="14530" y="8628"/>
                    <a:pt x="14244" y="8533"/>
                  </a:cubicBezTo>
                  <a:cubicBezTo>
                    <a:pt x="9101" y="6342"/>
                    <a:pt x="3100" y="8723"/>
                    <a:pt x="814" y="13676"/>
                  </a:cubicBezTo>
                  <a:cubicBezTo>
                    <a:pt x="-1377" y="18724"/>
                    <a:pt x="1005" y="24535"/>
                    <a:pt x="6148" y="26630"/>
                  </a:cubicBezTo>
                  <a:cubicBezTo>
                    <a:pt x="6339" y="26725"/>
                    <a:pt x="6624" y="26725"/>
                    <a:pt x="6815" y="26725"/>
                  </a:cubicBezTo>
                  <a:cubicBezTo>
                    <a:pt x="4529" y="27678"/>
                    <a:pt x="2529" y="29392"/>
                    <a:pt x="1481" y="31869"/>
                  </a:cubicBezTo>
                  <a:cubicBezTo>
                    <a:pt x="-710" y="36917"/>
                    <a:pt x="1671" y="42727"/>
                    <a:pt x="6815" y="44823"/>
                  </a:cubicBezTo>
                  <a:cubicBezTo>
                    <a:pt x="9958" y="46156"/>
                    <a:pt x="13292" y="45585"/>
                    <a:pt x="15959" y="44061"/>
                  </a:cubicBezTo>
                  <a:cubicBezTo>
                    <a:pt x="15292" y="48442"/>
                    <a:pt x="17483" y="52824"/>
                    <a:pt x="21864" y="54634"/>
                  </a:cubicBezTo>
                  <a:cubicBezTo>
                    <a:pt x="27008" y="56824"/>
                    <a:pt x="33009" y="54443"/>
                    <a:pt x="35295" y="49490"/>
                  </a:cubicBezTo>
                  <a:cubicBezTo>
                    <a:pt x="36057" y="47680"/>
                    <a:pt x="36152" y="45871"/>
                    <a:pt x="35866" y="44061"/>
                  </a:cubicBezTo>
                  <a:cubicBezTo>
                    <a:pt x="36342" y="44347"/>
                    <a:pt x="36723" y="44823"/>
                    <a:pt x="37295" y="45013"/>
                  </a:cubicBezTo>
                  <a:cubicBezTo>
                    <a:pt x="42438" y="47204"/>
                    <a:pt x="48439" y="44823"/>
                    <a:pt x="50725" y="39870"/>
                  </a:cubicBezTo>
                  <a:cubicBezTo>
                    <a:pt x="52916" y="34917"/>
                    <a:pt x="50535" y="29202"/>
                    <a:pt x="45486" y="26916"/>
                  </a:cubicBezTo>
                  <a:cubicBezTo>
                    <a:pt x="47582" y="25868"/>
                    <a:pt x="49296" y="24344"/>
                    <a:pt x="50344" y="22153"/>
                  </a:cubicBezTo>
                  <a:cubicBezTo>
                    <a:pt x="52535" y="17105"/>
                    <a:pt x="50154" y="11295"/>
                    <a:pt x="45010" y="9199"/>
                  </a:cubicBezTo>
                  <a:cubicBezTo>
                    <a:pt x="41486" y="7771"/>
                    <a:pt x="37771" y="8437"/>
                    <a:pt x="34914" y="10533"/>
                  </a:cubicBezTo>
                  <a:cubicBezTo>
                    <a:pt x="35199" y="6532"/>
                    <a:pt x="33009" y="2532"/>
                    <a:pt x="28913" y="817"/>
                  </a:cubicBezTo>
                  <a:close/>
                </a:path>
              </a:pathLst>
            </a:custGeom>
            <a:solidFill>
              <a:schemeClr val="dk2"/>
            </a:solidFill>
            <a:ln>
              <a:noFill/>
            </a:ln>
            <a:effectLst>
              <a:outerShdw blurRad="142875" rotWithShape="0" algn="bl" dir="5400000" dist="19050">
                <a:srgbClr val="000000">
                  <a:alpha val="31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8" name="Google Shape;178;p3"/>
            <p:cNvSpPr/>
            <p:nvPr/>
          </p:nvSpPr>
          <p:spPr>
            <a:xfrm>
              <a:off x="2645867" y="1661799"/>
              <a:ext cx="17521" cy="16954"/>
            </a:xfrm>
            <a:custGeom>
              <a:rect b="b" l="l" r="r" t="t"/>
              <a:pathLst>
                <a:path extrusionOk="0" h="16954" w="17521">
                  <a:moveTo>
                    <a:pt x="705" y="5144"/>
                  </a:moveTo>
                  <a:cubicBezTo>
                    <a:pt x="2610" y="857"/>
                    <a:pt x="7754" y="-1143"/>
                    <a:pt x="12231" y="667"/>
                  </a:cubicBezTo>
                  <a:cubicBezTo>
                    <a:pt x="16708" y="2477"/>
                    <a:pt x="18708" y="7525"/>
                    <a:pt x="16803" y="11811"/>
                  </a:cubicBezTo>
                  <a:cubicBezTo>
                    <a:pt x="14898" y="16097"/>
                    <a:pt x="9754" y="18098"/>
                    <a:pt x="5277" y="16288"/>
                  </a:cubicBezTo>
                  <a:cubicBezTo>
                    <a:pt x="896" y="14478"/>
                    <a:pt x="-1199" y="9525"/>
                    <a:pt x="705" y="5144"/>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79" name="Google Shape;179;p3"/>
          <p:cNvSpPr/>
          <p:nvPr/>
        </p:nvSpPr>
        <p:spPr>
          <a:xfrm rot="5400000">
            <a:off x="-462658" y="6119355"/>
            <a:ext cx="1131345" cy="114589"/>
          </a:xfrm>
          <a:custGeom>
            <a:rect b="b" l="l" r="r" t="t"/>
            <a:pathLst>
              <a:path extrusionOk="0" h="87640" w="919793">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3 Six columns">
  <p:cSld name="CUSTOM_2">
    <p:spTree>
      <p:nvGrpSpPr>
        <p:cNvPr id="180" name="Shape 180"/>
        <p:cNvGrpSpPr/>
        <p:nvPr/>
      </p:nvGrpSpPr>
      <p:grpSpPr>
        <a:xfrm>
          <a:off x="0" y="0"/>
          <a:ext cx="0" cy="0"/>
          <a:chOff x="0" y="0"/>
          <a:chExt cx="0" cy="0"/>
        </a:xfrm>
      </p:grpSpPr>
      <p:sp>
        <p:nvSpPr>
          <p:cNvPr id="181" name="Google Shape;181;p4"/>
          <p:cNvSpPr txBox="1"/>
          <p:nvPr>
            <p:ph type="title"/>
          </p:nvPr>
        </p:nvSpPr>
        <p:spPr>
          <a:xfrm>
            <a:off x="490775" y="447075"/>
            <a:ext cx="11210400" cy="763500"/>
          </a:xfrm>
          <a:prstGeom prst="rect">
            <a:avLst/>
          </a:prstGeom>
        </p:spPr>
        <p:txBody>
          <a:bodyPr anchorCtr="0" anchor="ctr"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182" name="Google Shape;182;p4"/>
          <p:cNvSpPr txBox="1"/>
          <p:nvPr>
            <p:ph idx="1" type="body"/>
          </p:nvPr>
        </p:nvSpPr>
        <p:spPr>
          <a:xfrm>
            <a:off x="490775" y="2208970"/>
            <a:ext cx="3294600" cy="1322700"/>
          </a:xfrm>
          <a:prstGeom prst="rect">
            <a:avLst/>
          </a:prstGeom>
        </p:spPr>
        <p:txBody>
          <a:bodyPr anchorCtr="0" anchor="t" bIns="121900" lIns="121900" spcFirstLastPara="1" rIns="121900" wrap="square" tIns="121900">
            <a:noAutofit/>
          </a:bodyPr>
          <a:lstStyle>
            <a:lvl1pPr indent="-349250" lvl="0" marL="457200" rtl="0">
              <a:spcBef>
                <a:spcPts val="0"/>
              </a:spcBef>
              <a:spcAft>
                <a:spcPts val="0"/>
              </a:spcAft>
              <a:buSzPts val="1900"/>
              <a:buChar char="⬤"/>
              <a:defRPr/>
            </a:lvl1pPr>
            <a:lvl2pPr indent="-349250" lvl="1" marL="914400" rtl="0">
              <a:lnSpc>
                <a:spcPct val="100000"/>
              </a:lnSpc>
              <a:spcBef>
                <a:spcPts val="0"/>
              </a:spcBef>
              <a:spcAft>
                <a:spcPts val="0"/>
              </a:spcAft>
              <a:buSzPts val="1900"/>
              <a:buChar char="○"/>
              <a:defRPr/>
            </a:lvl2pPr>
            <a:lvl3pPr indent="-349250" lvl="2" marL="1371600" rtl="0">
              <a:lnSpc>
                <a:spcPct val="100000"/>
              </a:lnSpc>
              <a:spcBef>
                <a:spcPts val="2100"/>
              </a:spcBef>
              <a:spcAft>
                <a:spcPts val="0"/>
              </a:spcAft>
              <a:buSzPts val="1900"/>
              <a:buChar char="■"/>
              <a:defRPr/>
            </a:lvl3pPr>
            <a:lvl4pPr indent="-349250" lvl="3" marL="1828800" rtl="0">
              <a:lnSpc>
                <a:spcPct val="100000"/>
              </a:lnSpc>
              <a:spcBef>
                <a:spcPts val="2100"/>
              </a:spcBef>
              <a:spcAft>
                <a:spcPts val="0"/>
              </a:spcAft>
              <a:buSzPts val="1900"/>
              <a:buChar char="●"/>
              <a:defRPr/>
            </a:lvl4pPr>
            <a:lvl5pPr indent="-349250" lvl="4" marL="2286000" rtl="0">
              <a:lnSpc>
                <a:spcPct val="100000"/>
              </a:lnSpc>
              <a:spcBef>
                <a:spcPts val="2100"/>
              </a:spcBef>
              <a:spcAft>
                <a:spcPts val="0"/>
              </a:spcAft>
              <a:buSzPts val="1900"/>
              <a:buChar char="○"/>
              <a:defRPr/>
            </a:lvl5pPr>
            <a:lvl6pPr indent="-349250" lvl="5" marL="2743200" rtl="0">
              <a:lnSpc>
                <a:spcPct val="100000"/>
              </a:lnSpc>
              <a:spcBef>
                <a:spcPts val="2100"/>
              </a:spcBef>
              <a:spcAft>
                <a:spcPts val="0"/>
              </a:spcAft>
              <a:buSzPts val="1900"/>
              <a:buChar char="■"/>
              <a:defRPr/>
            </a:lvl6pPr>
            <a:lvl7pPr indent="-349250" lvl="6" marL="3200400" rtl="0">
              <a:lnSpc>
                <a:spcPct val="100000"/>
              </a:lnSpc>
              <a:spcBef>
                <a:spcPts val="2100"/>
              </a:spcBef>
              <a:spcAft>
                <a:spcPts val="0"/>
              </a:spcAft>
              <a:buSzPts val="1900"/>
              <a:buChar char="●"/>
              <a:defRPr/>
            </a:lvl7pPr>
            <a:lvl8pPr indent="-349250" lvl="7" marL="3657600" rtl="0">
              <a:lnSpc>
                <a:spcPct val="100000"/>
              </a:lnSpc>
              <a:spcBef>
                <a:spcPts val="2100"/>
              </a:spcBef>
              <a:spcAft>
                <a:spcPts val="0"/>
              </a:spcAft>
              <a:buSzPts val="1900"/>
              <a:buChar char="○"/>
              <a:defRPr/>
            </a:lvl8pPr>
            <a:lvl9pPr indent="-349250" lvl="8" marL="4114800" rtl="0">
              <a:lnSpc>
                <a:spcPct val="100000"/>
              </a:lnSpc>
              <a:spcBef>
                <a:spcPts val="2100"/>
              </a:spcBef>
              <a:spcAft>
                <a:spcPts val="2100"/>
              </a:spcAft>
              <a:buSzPts val="1900"/>
              <a:buChar char="■"/>
              <a:defRPr/>
            </a:lvl9pPr>
          </a:lstStyle>
          <a:p/>
        </p:txBody>
      </p:sp>
      <p:sp>
        <p:nvSpPr>
          <p:cNvPr id="183" name="Google Shape;183;p4"/>
          <p:cNvSpPr txBox="1"/>
          <p:nvPr>
            <p:ph idx="2" type="body"/>
          </p:nvPr>
        </p:nvSpPr>
        <p:spPr>
          <a:xfrm>
            <a:off x="4448700" y="2208970"/>
            <a:ext cx="3294600" cy="1322700"/>
          </a:xfrm>
          <a:prstGeom prst="rect">
            <a:avLst/>
          </a:prstGeom>
        </p:spPr>
        <p:txBody>
          <a:bodyPr anchorCtr="0" anchor="t" bIns="121900" lIns="121900" spcFirstLastPara="1" rIns="121900" wrap="square" tIns="121900">
            <a:noAutofit/>
          </a:bodyPr>
          <a:lstStyle>
            <a:lvl1pPr indent="-349250" lvl="0" marL="457200" rtl="0">
              <a:spcBef>
                <a:spcPts val="0"/>
              </a:spcBef>
              <a:spcAft>
                <a:spcPts val="0"/>
              </a:spcAft>
              <a:buSzPts val="1900"/>
              <a:buChar char="⬤"/>
              <a:defRPr/>
            </a:lvl1pPr>
            <a:lvl2pPr indent="-349250" lvl="1" marL="914400" rtl="0">
              <a:lnSpc>
                <a:spcPct val="100000"/>
              </a:lnSpc>
              <a:spcBef>
                <a:spcPts val="0"/>
              </a:spcBef>
              <a:spcAft>
                <a:spcPts val="0"/>
              </a:spcAft>
              <a:buSzPts val="1900"/>
              <a:buChar char="○"/>
              <a:defRPr/>
            </a:lvl2pPr>
            <a:lvl3pPr indent="-349250" lvl="2" marL="1371600" rtl="0">
              <a:lnSpc>
                <a:spcPct val="100000"/>
              </a:lnSpc>
              <a:spcBef>
                <a:spcPts val="2100"/>
              </a:spcBef>
              <a:spcAft>
                <a:spcPts val="0"/>
              </a:spcAft>
              <a:buSzPts val="1900"/>
              <a:buChar char="■"/>
              <a:defRPr/>
            </a:lvl3pPr>
            <a:lvl4pPr indent="-349250" lvl="3" marL="1828800" rtl="0">
              <a:lnSpc>
                <a:spcPct val="100000"/>
              </a:lnSpc>
              <a:spcBef>
                <a:spcPts val="2100"/>
              </a:spcBef>
              <a:spcAft>
                <a:spcPts val="0"/>
              </a:spcAft>
              <a:buSzPts val="1900"/>
              <a:buChar char="●"/>
              <a:defRPr/>
            </a:lvl4pPr>
            <a:lvl5pPr indent="-349250" lvl="4" marL="2286000" rtl="0">
              <a:lnSpc>
                <a:spcPct val="100000"/>
              </a:lnSpc>
              <a:spcBef>
                <a:spcPts val="2100"/>
              </a:spcBef>
              <a:spcAft>
                <a:spcPts val="0"/>
              </a:spcAft>
              <a:buSzPts val="1900"/>
              <a:buChar char="○"/>
              <a:defRPr/>
            </a:lvl5pPr>
            <a:lvl6pPr indent="-349250" lvl="5" marL="2743200" rtl="0">
              <a:lnSpc>
                <a:spcPct val="100000"/>
              </a:lnSpc>
              <a:spcBef>
                <a:spcPts val="2100"/>
              </a:spcBef>
              <a:spcAft>
                <a:spcPts val="0"/>
              </a:spcAft>
              <a:buSzPts val="1900"/>
              <a:buChar char="■"/>
              <a:defRPr/>
            </a:lvl6pPr>
            <a:lvl7pPr indent="-349250" lvl="6" marL="3200400" rtl="0">
              <a:lnSpc>
                <a:spcPct val="100000"/>
              </a:lnSpc>
              <a:spcBef>
                <a:spcPts val="2100"/>
              </a:spcBef>
              <a:spcAft>
                <a:spcPts val="0"/>
              </a:spcAft>
              <a:buSzPts val="1900"/>
              <a:buChar char="●"/>
              <a:defRPr/>
            </a:lvl7pPr>
            <a:lvl8pPr indent="-349250" lvl="7" marL="3657600" rtl="0">
              <a:lnSpc>
                <a:spcPct val="100000"/>
              </a:lnSpc>
              <a:spcBef>
                <a:spcPts val="2100"/>
              </a:spcBef>
              <a:spcAft>
                <a:spcPts val="0"/>
              </a:spcAft>
              <a:buSzPts val="1900"/>
              <a:buChar char="○"/>
              <a:defRPr/>
            </a:lvl8pPr>
            <a:lvl9pPr indent="-349250" lvl="8" marL="4114800" rtl="0">
              <a:lnSpc>
                <a:spcPct val="100000"/>
              </a:lnSpc>
              <a:spcBef>
                <a:spcPts val="2100"/>
              </a:spcBef>
              <a:spcAft>
                <a:spcPts val="2100"/>
              </a:spcAft>
              <a:buSzPts val="1900"/>
              <a:buChar char="■"/>
              <a:defRPr/>
            </a:lvl9pPr>
          </a:lstStyle>
          <a:p/>
        </p:txBody>
      </p:sp>
      <p:sp>
        <p:nvSpPr>
          <p:cNvPr id="184" name="Google Shape;184;p4"/>
          <p:cNvSpPr txBox="1"/>
          <p:nvPr>
            <p:ph idx="3" type="body"/>
          </p:nvPr>
        </p:nvSpPr>
        <p:spPr>
          <a:xfrm>
            <a:off x="490775" y="4250029"/>
            <a:ext cx="3294600" cy="1322700"/>
          </a:xfrm>
          <a:prstGeom prst="rect">
            <a:avLst/>
          </a:prstGeom>
        </p:spPr>
        <p:txBody>
          <a:bodyPr anchorCtr="0" anchor="t" bIns="121900" lIns="121900" spcFirstLastPara="1" rIns="121900" wrap="square" tIns="121900">
            <a:noAutofit/>
          </a:bodyPr>
          <a:lstStyle>
            <a:lvl1pPr indent="-349250" lvl="0" marL="457200" rtl="0">
              <a:spcBef>
                <a:spcPts val="0"/>
              </a:spcBef>
              <a:spcAft>
                <a:spcPts val="0"/>
              </a:spcAft>
              <a:buSzPts val="1900"/>
              <a:buChar char="⬤"/>
              <a:defRPr/>
            </a:lvl1pPr>
            <a:lvl2pPr indent="-349250" lvl="1" marL="914400" rtl="0">
              <a:lnSpc>
                <a:spcPct val="100000"/>
              </a:lnSpc>
              <a:spcBef>
                <a:spcPts val="0"/>
              </a:spcBef>
              <a:spcAft>
                <a:spcPts val="0"/>
              </a:spcAft>
              <a:buSzPts val="1900"/>
              <a:buChar char="○"/>
              <a:defRPr/>
            </a:lvl2pPr>
            <a:lvl3pPr indent="-349250" lvl="2" marL="1371600" rtl="0">
              <a:lnSpc>
                <a:spcPct val="100000"/>
              </a:lnSpc>
              <a:spcBef>
                <a:spcPts val="2100"/>
              </a:spcBef>
              <a:spcAft>
                <a:spcPts val="0"/>
              </a:spcAft>
              <a:buSzPts val="1900"/>
              <a:buChar char="■"/>
              <a:defRPr/>
            </a:lvl3pPr>
            <a:lvl4pPr indent="-349250" lvl="3" marL="1828800" rtl="0">
              <a:lnSpc>
                <a:spcPct val="100000"/>
              </a:lnSpc>
              <a:spcBef>
                <a:spcPts val="2100"/>
              </a:spcBef>
              <a:spcAft>
                <a:spcPts val="0"/>
              </a:spcAft>
              <a:buSzPts val="1900"/>
              <a:buChar char="●"/>
              <a:defRPr/>
            </a:lvl4pPr>
            <a:lvl5pPr indent="-349250" lvl="4" marL="2286000" rtl="0">
              <a:lnSpc>
                <a:spcPct val="100000"/>
              </a:lnSpc>
              <a:spcBef>
                <a:spcPts val="2100"/>
              </a:spcBef>
              <a:spcAft>
                <a:spcPts val="0"/>
              </a:spcAft>
              <a:buSzPts val="1900"/>
              <a:buChar char="○"/>
              <a:defRPr/>
            </a:lvl5pPr>
            <a:lvl6pPr indent="-349250" lvl="5" marL="2743200" rtl="0">
              <a:lnSpc>
                <a:spcPct val="100000"/>
              </a:lnSpc>
              <a:spcBef>
                <a:spcPts val="2100"/>
              </a:spcBef>
              <a:spcAft>
                <a:spcPts val="0"/>
              </a:spcAft>
              <a:buSzPts val="1900"/>
              <a:buChar char="■"/>
              <a:defRPr/>
            </a:lvl6pPr>
            <a:lvl7pPr indent="-349250" lvl="6" marL="3200400" rtl="0">
              <a:lnSpc>
                <a:spcPct val="100000"/>
              </a:lnSpc>
              <a:spcBef>
                <a:spcPts val="2100"/>
              </a:spcBef>
              <a:spcAft>
                <a:spcPts val="0"/>
              </a:spcAft>
              <a:buSzPts val="1900"/>
              <a:buChar char="●"/>
              <a:defRPr/>
            </a:lvl7pPr>
            <a:lvl8pPr indent="-349250" lvl="7" marL="3657600" rtl="0">
              <a:lnSpc>
                <a:spcPct val="100000"/>
              </a:lnSpc>
              <a:spcBef>
                <a:spcPts val="2100"/>
              </a:spcBef>
              <a:spcAft>
                <a:spcPts val="0"/>
              </a:spcAft>
              <a:buSzPts val="1900"/>
              <a:buChar char="○"/>
              <a:defRPr/>
            </a:lvl8pPr>
            <a:lvl9pPr indent="-349250" lvl="8" marL="4114800" rtl="0">
              <a:lnSpc>
                <a:spcPct val="100000"/>
              </a:lnSpc>
              <a:spcBef>
                <a:spcPts val="2100"/>
              </a:spcBef>
              <a:spcAft>
                <a:spcPts val="2100"/>
              </a:spcAft>
              <a:buSzPts val="1900"/>
              <a:buChar char="■"/>
              <a:defRPr/>
            </a:lvl9pPr>
          </a:lstStyle>
          <a:p/>
        </p:txBody>
      </p:sp>
      <p:sp>
        <p:nvSpPr>
          <p:cNvPr id="185" name="Google Shape;185;p4"/>
          <p:cNvSpPr txBox="1"/>
          <p:nvPr>
            <p:ph idx="4" type="body"/>
          </p:nvPr>
        </p:nvSpPr>
        <p:spPr>
          <a:xfrm>
            <a:off x="4448700" y="4250029"/>
            <a:ext cx="3294600" cy="1322700"/>
          </a:xfrm>
          <a:prstGeom prst="rect">
            <a:avLst/>
          </a:prstGeom>
        </p:spPr>
        <p:txBody>
          <a:bodyPr anchorCtr="0" anchor="t" bIns="121900" lIns="121900" spcFirstLastPara="1" rIns="121900" wrap="square" tIns="121900">
            <a:noAutofit/>
          </a:bodyPr>
          <a:lstStyle>
            <a:lvl1pPr indent="-349250" lvl="0" marL="457200" rtl="0">
              <a:spcBef>
                <a:spcPts val="0"/>
              </a:spcBef>
              <a:spcAft>
                <a:spcPts val="0"/>
              </a:spcAft>
              <a:buSzPts val="1900"/>
              <a:buChar char="⬤"/>
              <a:defRPr/>
            </a:lvl1pPr>
            <a:lvl2pPr indent="-349250" lvl="1" marL="914400" rtl="0">
              <a:lnSpc>
                <a:spcPct val="100000"/>
              </a:lnSpc>
              <a:spcBef>
                <a:spcPts val="0"/>
              </a:spcBef>
              <a:spcAft>
                <a:spcPts val="0"/>
              </a:spcAft>
              <a:buSzPts val="1900"/>
              <a:buChar char="○"/>
              <a:defRPr/>
            </a:lvl2pPr>
            <a:lvl3pPr indent="-349250" lvl="2" marL="1371600" rtl="0">
              <a:lnSpc>
                <a:spcPct val="100000"/>
              </a:lnSpc>
              <a:spcBef>
                <a:spcPts val="2100"/>
              </a:spcBef>
              <a:spcAft>
                <a:spcPts val="0"/>
              </a:spcAft>
              <a:buSzPts val="1900"/>
              <a:buChar char="■"/>
              <a:defRPr/>
            </a:lvl3pPr>
            <a:lvl4pPr indent="-349250" lvl="3" marL="1828800" rtl="0">
              <a:lnSpc>
                <a:spcPct val="100000"/>
              </a:lnSpc>
              <a:spcBef>
                <a:spcPts val="2100"/>
              </a:spcBef>
              <a:spcAft>
                <a:spcPts val="0"/>
              </a:spcAft>
              <a:buSzPts val="1900"/>
              <a:buChar char="●"/>
              <a:defRPr/>
            </a:lvl4pPr>
            <a:lvl5pPr indent="-349250" lvl="4" marL="2286000" rtl="0">
              <a:lnSpc>
                <a:spcPct val="100000"/>
              </a:lnSpc>
              <a:spcBef>
                <a:spcPts val="2100"/>
              </a:spcBef>
              <a:spcAft>
                <a:spcPts val="0"/>
              </a:spcAft>
              <a:buSzPts val="1900"/>
              <a:buChar char="○"/>
              <a:defRPr/>
            </a:lvl5pPr>
            <a:lvl6pPr indent="-349250" lvl="5" marL="2743200" rtl="0">
              <a:lnSpc>
                <a:spcPct val="100000"/>
              </a:lnSpc>
              <a:spcBef>
                <a:spcPts val="2100"/>
              </a:spcBef>
              <a:spcAft>
                <a:spcPts val="0"/>
              </a:spcAft>
              <a:buSzPts val="1900"/>
              <a:buChar char="■"/>
              <a:defRPr/>
            </a:lvl6pPr>
            <a:lvl7pPr indent="-349250" lvl="6" marL="3200400" rtl="0">
              <a:lnSpc>
                <a:spcPct val="100000"/>
              </a:lnSpc>
              <a:spcBef>
                <a:spcPts val="2100"/>
              </a:spcBef>
              <a:spcAft>
                <a:spcPts val="0"/>
              </a:spcAft>
              <a:buSzPts val="1900"/>
              <a:buChar char="●"/>
              <a:defRPr/>
            </a:lvl7pPr>
            <a:lvl8pPr indent="-349250" lvl="7" marL="3657600" rtl="0">
              <a:lnSpc>
                <a:spcPct val="100000"/>
              </a:lnSpc>
              <a:spcBef>
                <a:spcPts val="2100"/>
              </a:spcBef>
              <a:spcAft>
                <a:spcPts val="0"/>
              </a:spcAft>
              <a:buSzPts val="1900"/>
              <a:buChar char="○"/>
              <a:defRPr/>
            </a:lvl8pPr>
            <a:lvl9pPr indent="-349250" lvl="8" marL="4114800" rtl="0">
              <a:lnSpc>
                <a:spcPct val="100000"/>
              </a:lnSpc>
              <a:spcBef>
                <a:spcPts val="2100"/>
              </a:spcBef>
              <a:spcAft>
                <a:spcPts val="2100"/>
              </a:spcAft>
              <a:buSzPts val="1900"/>
              <a:buChar char="■"/>
              <a:defRPr/>
            </a:lvl9pPr>
          </a:lstStyle>
          <a:p/>
        </p:txBody>
      </p:sp>
      <p:sp>
        <p:nvSpPr>
          <p:cNvPr id="186" name="Google Shape;186;p4"/>
          <p:cNvSpPr txBox="1"/>
          <p:nvPr>
            <p:ph idx="5" type="title"/>
          </p:nvPr>
        </p:nvSpPr>
        <p:spPr>
          <a:xfrm>
            <a:off x="490775" y="1513200"/>
            <a:ext cx="3294600" cy="695700"/>
          </a:xfrm>
          <a:prstGeom prst="rect">
            <a:avLst/>
          </a:prstGeom>
        </p:spPr>
        <p:txBody>
          <a:bodyPr anchorCtr="0" anchor="ctr" bIns="121900" lIns="121900" spcFirstLastPara="1" rIns="121900" wrap="square" tIns="121900">
            <a:noAutofit/>
          </a:bodyPr>
          <a:lstStyle>
            <a:lvl1pPr indent="0" lvl="0" marL="0" marR="0" rtl="0">
              <a:lnSpc>
                <a:spcPct val="100000"/>
              </a:lnSpc>
              <a:spcBef>
                <a:spcPts val="0"/>
              </a:spcBef>
              <a:spcAft>
                <a:spcPts val="0"/>
              </a:spcAft>
              <a:buClr>
                <a:schemeClr val="dk1"/>
              </a:buClr>
              <a:buSzPts val="2600"/>
              <a:buFont typeface="Aldrich"/>
              <a:buNone/>
              <a:defRPr sz="2600"/>
            </a:lvl1pPr>
            <a:lvl2pPr lvl="1"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p:txBody>
      </p:sp>
      <p:sp>
        <p:nvSpPr>
          <p:cNvPr id="187" name="Google Shape;187;p4"/>
          <p:cNvSpPr txBox="1"/>
          <p:nvPr>
            <p:ph idx="6" type="title"/>
          </p:nvPr>
        </p:nvSpPr>
        <p:spPr>
          <a:xfrm>
            <a:off x="4448700" y="1513200"/>
            <a:ext cx="3294600" cy="695700"/>
          </a:xfrm>
          <a:prstGeom prst="rect">
            <a:avLst/>
          </a:prstGeom>
        </p:spPr>
        <p:txBody>
          <a:bodyPr anchorCtr="0" anchor="ctr" bIns="121900" lIns="121900" spcFirstLastPara="1" rIns="121900" wrap="square" tIns="121900">
            <a:noAutofit/>
          </a:bodyPr>
          <a:lstStyle>
            <a:lvl1pPr indent="0" lvl="0" marL="0" marR="0" rtl="0">
              <a:lnSpc>
                <a:spcPct val="100000"/>
              </a:lnSpc>
              <a:spcBef>
                <a:spcPts val="0"/>
              </a:spcBef>
              <a:spcAft>
                <a:spcPts val="0"/>
              </a:spcAft>
              <a:buClr>
                <a:schemeClr val="dk1"/>
              </a:buClr>
              <a:buSzPts val="2600"/>
              <a:buFont typeface="Aldrich"/>
              <a:buNone/>
              <a:defRPr sz="2600"/>
            </a:lvl1pPr>
            <a:lvl2pPr lvl="1"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p:txBody>
      </p:sp>
      <p:sp>
        <p:nvSpPr>
          <p:cNvPr id="188" name="Google Shape;188;p4"/>
          <p:cNvSpPr txBox="1"/>
          <p:nvPr>
            <p:ph idx="7" type="title"/>
          </p:nvPr>
        </p:nvSpPr>
        <p:spPr>
          <a:xfrm>
            <a:off x="490775" y="3554259"/>
            <a:ext cx="3294600" cy="695700"/>
          </a:xfrm>
          <a:prstGeom prst="rect">
            <a:avLst/>
          </a:prstGeom>
        </p:spPr>
        <p:txBody>
          <a:bodyPr anchorCtr="0" anchor="ctr" bIns="121900" lIns="121900" spcFirstLastPara="1" rIns="121900" wrap="square" tIns="121900">
            <a:noAutofit/>
          </a:bodyPr>
          <a:lstStyle>
            <a:lvl1pPr indent="0" lvl="0" marL="0" marR="0" rtl="0">
              <a:lnSpc>
                <a:spcPct val="100000"/>
              </a:lnSpc>
              <a:spcBef>
                <a:spcPts val="0"/>
              </a:spcBef>
              <a:spcAft>
                <a:spcPts val="0"/>
              </a:spcAft>
              <a:buClr>
                <a:schemeClr val="dk1"/>
              </a:buClr>
              <a:buSzPts val="2600"/>
              <a:buFont typeface="Aldrich"/>
              <a:buNone/>
              <a:defRPr sz="2600"/>
            </a:lvl1pPr>
            <a:lvl2pPr lvl="1"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p:txBody>
      </p:sp>
      <p:sp>
        <p:nvSpPr>
          <p:cNvPr id="189" name="Google Shape;189;p4"/>
          <p:cNvSpPr txBox="1"/>
          <p:nvPr>
            <p:ph idx="8" type="title"/>
          </p:nvPr>
        </p:nvSpPr>
        <p:spPr>
          <a:xfrm>
            <a:off x="4448700" y="3554259"/>
            <a:ext cx="3294600" cy="695700"/>
          </a:xfrm>
          <a:prstGeom prst="rect">
            <a:avLst/>
          </a:prstGeom>
        </p:spPr>
        <p:txBody>
          <a:bodyPr anchorCtr="0" anchor="ctr" bIns="121900" lIns="121900" spcFirstLastPara="1" rIns="121900" wrap="square" tIns="121900">
            <a:noAutofit/>
          </a:bodyPr>
          <a:lstStyle>
            <a:lvl1pPr indent="0" lvl="0" marL="0" marR="0" rtl="0">
              <a:lnSpc>
                <a:spcPct val="100000"/>
              </a:lnSpc>
              <a:spcBef>
                <a:spcPts val="0"/>
              </a:spcBef>
              <a:spcAft>
                <a:spcPts val="0"/>
              </a:spcAft>
              <a:buClr>
                <a:schemeClr val="dk1"/>
              </a:buClr>
              <a:buSzPts val="2600"/>
              <a:buFont typeface="Aldrich"/>
              <a:buNone/>
              <a:defRPr sz="2600"/>
            </a:lvl1pPr>
            <a:lvl2pPr lvl="1"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p:txBody>
      </p:sp>
      <p:sp>
        <p:nvSpPr>
          <p:cNvPr id="190" name="Google Shape;190;p4"/>
          <p:cNvSpPr txBox="1"/>
          <p:nvPr>
            <p:ph idx="9" type="body"/>
          </p:nvPr>
        </p:nvSpPr>
        <p:spPr>
          <a:xfrm>
            <a:off x="8406625" y="2208970"/>
            <a:ext cx="3294600" cy="1322700"/>
          </a:xfrm>
          <a:prstGeom prst="rect">
            <a:avLst/>
          </a:prstGeom>
        </p:spPr>
        <p:txBody>
          <a:bodyPr anchorCtr="0" anchor="t" bIns="121900" lIns="121900" spcFirstLastPara="1" rIns="121900" wrap="square" tIns="121900">
            <a:noAutofit/>
          </a:bodyPr>
          <a:lstStyle>
            <a:lvl1pPr indent="-349250" lvl="0" marL="457200" rtl="0">
              <a:spcBef>
                <a:spcPts val="0"/>
              </a:spcBef>
              <a:spcAft>
                <a:spcPts val="0"/>
              </a:spcAft>
              <a:buSzPts val="1900"/>
              <a:buChar char="⬤"/>
              <a:defRPr/>
            </a:lvl1pPr>
            <a:lvl2pPr indent="-349250" lvl="1" marL="914400" rtl="0">
              <a:lnSpc>
                <a:spcPct val="100000"/>
              </a:lnSpc>
              <a:spcBef>
                <a:spcPts val="0"/>
              </a:spcBef>
              <a:spcAft>
                <a:spcPts val="0"/>
              </a:spcAft>
              <a:buSzPts val="1900"/>
              <a:buChar char="○"/>
              <a:defRPr/>
            </a:lvl2pPr>
            <a:lvl3pPr indent="-349250" lvl="2" marL="1371600" rtl="0">
              <a:lnSpc>
                <a:spcPct val="100000"/>
              </a:lnSpc>
              <a:spcBef>
                <a:spcPts val="2100"/>
              </a:spcBef>
              <a:spcAft>
                <a:spcPts val="0"/>
              </a:spcAft>
              <a:buSzPts val="1900"/>
              <a:buChar char="■"/>
              <a:defRPr/>
            </a:lvl3pPr>
            <a:lvl4pPr indent="-349250" lvl="3" marL="1828800" rtl="0">
              <a:lnSpc>
                <a:spcPct val="100000"/>
              </a:lnSpc>
              <a:spcBef>
                <a:spcPts val="2100"/>
              </a:spcBef>
              <a:spcAft>
                <a:spcPts val="0"/>
              </a:spcAft>
              <a:buSzPts val="1900"/>
              <a:buChar char="●"/>
              <a:defRPr/>
            </a:lvl4pPr>
            <a:lvl5pPr indent="-349250" lvl="4" marL="2286000" rtl="0">
              <a:lnSpc>
                <a:spcPct val="100000"/>
              </a:lnSpc>
              <a:spcBef>
                <a:spcPts val="2100"/>
              </a:spcBef>
              <a:spcAft>
                <a:spcPts val="0"/>
              </a:spcAft>
              <a:buSzPts val="1900"/>
              <a:buChar char="○"/>
              <a:defRPr/>
            </a:lvl5pPr>
            <a:lvl6pPr indent="-349250" lvl="5" marL="2743200" rtl="0">
              <a:lnSpc>
                <a:spcPct val="100000"/>
              </a:lnSpc>
              <a:spcBef>
                <a:spcPts val="2100"/>
              </a:spcBef>
              <a:spcAft>
                <a:spcPts val="0"/>
              </a:spcAft>
              <a:buSzPts val="1900"/>
              <a:buChar char="■"/>
              <a:defRPr/>
            </a:lvl6pPr>
            <a:lvl7pPr indent="-349250" lvl="6" marL="3200400" rtl="0">
              <a:lnSpc>
                <a:spcPct val="100000"/>
              </a:lnSpc>
              <a:spcBef>
                <a:spcPts val="2100"/>
              </a:spcBef>
              <a:spcAft>
                <a:spcPts val="0"/>
              </a:spcAft>
              <a:buSzPts val="1900"/>
              <a:buChar char="●"/>
              <a:defRPr/>
            </a:lvl7pPr>
            <a:lvl8pPr indent="-349250" lvl="7" marL="3657600" rtl="0">
              <a:lnSpc>
                <a:spcPct val="100000"/>
              </a:lnSpc>
              <a:spcBef>
                <a:spcPts val="2100"/>
              </a:spcBef>
              <a:spcAft>
                <a:spcPts val="0"/>
              </a:spcAft>
              <a:buSzPts val="1900"/>
              <a:buChar char="○"/>
              <a:defRPr/>
            </a:lvl8pPr>
            <a:lvl9pPr indent="-349250" lvl="8" marL="4114800" rtl="0">
              <a:lnSpc>
                <a:spcPct val="100000"/>
              </a:lnSpc>
              <a:spcBef>
                <a:spcPts val="2100"/>
              </a:spcBef>
              <a:spcAft>
                <a:spcPts val="2100"/>
              </a:spcAft>
              <a:buSzPts val="1900"/>
              <a:buChar char="■"/>
              <a:defRPr/>
            </a:lvl9pPr>
          </a:lstStyle>
          <a:p/>
        </p:txBody>
      </p:sp>
      <p:sp>
        <p:nvSpPr>
          <p:cNvPr id="191" name="Google Shape;191;p4"/>
          <p:cNvSpPr txBox="1"/>
          <p:nvPr>
            <p:ph idx="13" type="body"/>
          </p:nvPr>
        </p:nvSpPr>
        <p:spPr>
          <a:xfrm>
            <a:off x="8406625" y="4250029"/>
            <a:ext cx="3294600" cy="1322700"/>
          </a:xfrm>
          <a:prstGeom prst="rect">
            <a:avLst/>
          </a:prstGeom>
        </p:spPr>
        <p:txBody>
          <a:bodyPr anchorCtr="0" anchor="t" bIns="121900" lIns="121900" spcFirstLastPara="1" rIns="121900" wrap="square" tIns="121900">
            <a:noAutofit/>
          </a:bodyPr>
          <a:lstStyle>
            <a:lvl1pPr indent="-349250" lvl="0" marL="457200" rtl="0">
              <a:spcBef>
                <a:spcPts val="0"/>
              </a:spcBef>
              <a:spcAft>
                <a:spcPts val="0"/>
              </a:spcAft>
              <a:buSzPts val="1900"/>
              <a:buChar char="⬤"/>
              <a:defRPr/>
            </a:lvl1pPr>
            <a:lvl2pPr indent="-349250" lvl="1" marL="914400" rtl="0">
              <a:lnSpc>
                <a:spcPct val="100000"/>
              </a:lnSpc>
              <a:spcBef>
                <a:spcPts val="0"/>
              </a:spcBef>
              <a:spcAft>
                <a:spcPts val="0"/>
              </a:spcAft>
              <a:buSzPts val="1900"/>
              <a:buChar char="○"/>
              <a:defRPr/>
            </a:lvl2pPr>
            <a:lvl3pPr indent="-349250" lvl="2" marL="1371600" rtl="0">
              <a:lnSpc>
                <a:spcPct val="100000"/>
              </a:lnSpc>
              <a:spcBef>
                <a:spcPts val="2100"/>
              </a:spcBef>
              <a:spcAft>
                <a:spcPts val="0"/>
              </a:spcAft>
              <a:buSzPts val="1900"/>
              <a:buChar char="■"/>
              <a:defRPr/>
            </a:lvl3pPr>
            <a:lvl4pPr indent="-349250" lvl="3" marL="1828800" rtl="0">
              <a:lnSpc>
                <a:spcPct val="100000"/>
              </a:lnSpc>
              <a:spcBef>
                <a:spcPts val="2100"/>
              </a:spcBef>
              <a:spcAft>
                <a:spcPts val="0"/>
              </a:spcAft>
              <a:buSzPts val="1900"/>
              <a:buChar char="●"/>
              <a:defRPr/>
            </a:lvl4pPr>
            <a:lvl5pPr indent="-349250" lvl="4" marL="2286000" rtl="0">
              <a:lnSpc>
                <a:spcPct val="100000"/>
              </a:lnSpc>
              <a:spcBef>
                <a:spcPts val="2100"/>
              </a:spcBef>
              <a:spcAft>
                <a:spcPts val="0"/>
              </a:spcAft>
              <a:buSzPts val="1900"/>
              <a:buChar char="○"/>
              <a:defRPr/>
            </a:lvl5pPr>
            <a:lvl6pPr indent="-349250" lvl="5" marL="2743200" rtl="0">
              <a:lnSpc>
                <a:spcPct val="100000"/>
              </a:lnSpc>
              <a:spcBef>
                <a:spcPts val="2100"/>
              </a:spcBef>
              <a:spcAft>
                <a:spcPts val="0"/>
              </a:spcAft>
              <a:buSzPts val="1900"/>
              <a:buChar char="■"/>
              <a:defRPr/>
            </a:lvl6pPr>
            <a:lvl7pPr indent="-349250" lvl="6" marL="3200400" rtl="0">
              <a:lnSpc>
                <a:spcPct val="100000"/>
              </a:lnSpc>
              <a:spcBef>
                <a:spcPts val="2100"/>
              </a:spcBef>
              <a:spcAft>
                <a:spcPts val="0"/>
              </a:spcAft>
              <a:buSzPts val="1900"/>
              <a:buChar char="●"/>
              <a:defRPr/>
            </a:lvl7pPr>
            <a:lvl8pPr indent="-349250" lvl="7" marL="3657600" rtl="0">
              <a:lnSpc>
                <a:spcPct val="100000"/>
              </a:lnSpc>
              <a:spcBef>
                <a:spcPts val="2100"/>
              </a:spcBef>
              <a:spcAft>
                <a:spcPts val="0"/>
              </a:spcAft>
              <a:buSzPts val="1900"/>
              <a:buChar char="○"/>
              <a:defRPr/>
            </a:lvl8pPr>
            <a:lvl9pPr indent="-349250" lvl="8" marL="4114800" rtl="0">
              <a:lnSpc>
                <a:spcPct val="100000"/>
              </a:lnSpc>
              <a:spcBef>
                <a:spcPts val="2100"/>
              </a:spcBef>
              <a:spcAft>
                <a:spcPts val="2100"/>
              </a:spcAft>
              <a:buSzPts val="1900"/>
              <a:buChar char="■"/>
              <a:defRPr/>
            </a:lvl9pPr>
          </a:lstStyle>
          <a:p/>
        </p:txBody>
      </p:sp>
      <p:sp>
        <p:nvSpPr>
          <p:cNvPr id="192" name="Google Shape;192;p4"/>
          <p:cNvSpPr txBox="1"/>
          <p:nvPr>
            <p:ph idx="14" type="title"/>
          </p:nvPr>
        </p:nvSpPr>
        <p:spPr>
          <a:xfrm>
            <a:off x="8406625" y="1513200"/>
            <a:ext cx="3294600" cy="695700"/>
          </a:xfrm>
          <a:prstGeom prst="rect">
            <a:avLst/>
          </a:prstGeom>
        </p:spPr>
        <p:txBody>
          <a:bodyPr anchorCtr="0" anchor="ctr" bIns="121900" lIns="121900" spcFirstLastPara="1" rIns="121900" wrap="square" tIns="121900">
            <a:noAutofit/>
          </a:bodyPr>
          <a:lstStyle>
            <a:lvl1pPr indent="0" lvl="0" marL="0" marR="0" rtl="0">
              <a:lnSpc>
                <a:spcPct val="100000"/>
              </a:lnSpc>
              <a:spcBef>
                <a:spcPts val="0"/>
              </a:spcBef>
              <a:spcAft>
                <a:spcPts val="0"/>
              </a:spcAft>
              <a:buClr>
                <a:schemeClr val="dk1"/>
              </a:buClr>
              <a:buSzPts val="2600"/>
              <a:buFont typeface="Aldrich"/>
              <a:buNone/>
              <a:defRPr sz="2600"/>
            </a:lvl1pPr>
            <a:lvl2pPr lvl="1"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p:txBody>
      </p:sp>
      <p:sp>
        <p:nvSpPr>
          <p:cNvPr id="193" name="Google Shape;193;p4"/>
          <p:cNvSpPr txBox="1"/>
          <p:nvPr>
            <p:ph idx="15" type="title"/>
          </p:nvPr>
        </p:nvSpPr>
        <p:spPr>
          <a:xfrm>
            <a:off x="8406625" y="3554259"/>
            <a:ext cx="3294600" cy="695700"/>
          </a:xfrm>
          <a:prstGeom prst="rect">
            <a:avLst/>
          </a:prstGeom>
        </p:spPr>
        <p:txBody>
          <a:bodyPr anchorCtr="0" anchor="ctr" bIns="121900" lIns="121900" spcFirstLastPara="1" rIns="121900" wrap="square" tIns="121900">
            <a:noAutofit/>
          </a:bodyPr>
          <a:lstStyle>
            <a:lvl1pPr indent="0" lvl="0" marL="0" marR="0" rtl="0">
              <a:lnSpc>
                <a:spcPct val="100000"/>
              </a:lnSpc>
              <a:spcBef>
                <a:spcPts val="0"/>
              </a:spcBef>
              <a:spcAft>
                <a:spcPts val="0"/>
              </a:spcAft>
              <a:buClr>
                <a:schemeClr val="dk1"/>
              </a:buClr>
              <a:buSzPts val="2600"/>
              <a:buFont typeface="Aldrich"/>
              <a:buNone/>
              <a:defRPr sz="2600"/>
            </a:lvl1pPr>
            <a:lvl2pPr lvl="1"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p:txBody>
      </p:sp>
      <p:sp>
        <p:nvSpPr>
          <p:cNvPr id="194" name="Google Shape;194;p4"/>
          <p:cNvSpPr/>
          <p:nvPr/>
        </p:nvSpPr>
        <p:spPr>
          <a:xfrm flipH="1">
            <a:off x="7877705" y="5511042"/>
            <a:ext cx="4335317" cy="1346952"/>
          </a:xfrm>
          <a:custGeom>
            <a:rect b="b" l="l" r="r" t="t"/>
            <a:pathLst>
              <a:path extrusionOk="0" h="287964" w="926845">
                <a:moveTo>
                  <a:pt x="924311" y="287773"/>
                </a:moveTo>
                <a:cubicBezTo>
                  <a:pt x="924311" y="287773"/>
                  <a:pt x="931646" y="275677"/>
                  <a:pt x="921359" y="252626"/>
                </a:cubicBezTo>
                <a:cubicBezTo>
                  <a:pt x="911072" y="229576"/>
                  <a:pt x="885545" y="232052"/>
                  <a:pt x="885545" y="232052"/>
                </a:cubicBezTo>
                <a:cubicBezTo>
                  <a:pt x="885545" y="232052"/>
                  <a:pt x="897832" y="200620"/>
                  <a:pt x="888021" y="177664"/>
                </a:cubicBezTo>
                <a:cubicBezTo>
                  <a:pt x="872210" y="140803"/>
                  <a:pt x="839444" y="146327"/>
                  <a:pt x="839444" y="146327"/>
                </a:cubicBezTo>
                <a:cubicBezTo>
                  <a:pt x="839444" y="146327"/>
                  <a:pt x="850493" y="85653"/>
                  <a:pt x="796391" y="72508"/>
                </a:cubicBezTo>
                <a:cubicBezTo>
                  <a:pt x="742098" y="59269"/>
                  <a:pt x="725239" y="124324"/>
                  <a:pt x="725239" y="124324"/>
                </a:cubicBezTo>
                <a:cubicBezTo>
                  <a:pt x="725239" y="124324"/>
                  <a:pt x="720762" y="110418"/>
                  <a:pt x="708665" y="106418"/>
                </a:cubicBezTo>
                <a:cubicBezTo>
                  <a:pt x="696283" y="102417"/>
                  <a:pt x="683996" y="111656"/>
                  <a:pt x="683996" y="111656"/>
                </a:cubicBezTo>
                <a:cubicBezTo>
                  <a:pt x="683996" y="111656"/>
                  <a:pt x="680757" y="95464"/>
                  <a:pt x="668851" y="86796"/>
                </a:cubicBezTo>
                <a:cubicBezTo>
                  <a:pt x="656373" y="77747"/>
                  <a:pt x="637704" y="77176"/>
                  <a:pt x="637704" y="77176"/>
                </a:cubicBezTo>
                <a:cubicBezTo>
                  <a:pt x="637704" y="77176"/>
                  <a:pt x="639514" y="42505"/>
                  <a:pt x="613606" y="23645"/>
                </a:cubicBezTo>
                <a:cubicBezTo>
                  <a:pt x="571505" y="-6930"/>
                  <a:pt x="539787" y="22883"/>
                  <a:pt x="539787" y="22883"/>
                </a:cubicBezTo>
                <a:cubicBezTo>
                  <a:pt x="539787" y="22883"/>
                  <a:pt x="517308" y="10596"/>
                  <a:pt x="501592" y="16216"/>
                </a:cubicBezTo>
                <a:cubicBezTo>
                  <a:pt x="485876" y="21836"/>
                  <a:pt x="474160" y="43933"/>
                  <a:pt x="474160" y="43933"/>
                </a:cubicBezTo>
                <a:cubicBezTo>
                  <a:pt x="474160" y="43933"/>
                  <a:pt x="461587" y="26122"/>
                  <a:pt x="446918" y="24407"/>
                </a:cubicBezTo>
                <a:cubicBezTo>
                  <a:pt x="432250" y="22693"/>
                  <a:pt x="418343" y="34789"/>
                  <a:pt x="418343" y="34789"/>
                </a:cubicBezTo>
                <a:cubicBezTo>
                  <a:pt x="418343" y="34789"/>
                  <a:pt x="398912" y="-2358"/>
                  <a:pt x="354335" y="119"/>
                </a:cubicBezTo>
                <a:cubicBezTo>
                  <a:pt x="309854" y="2595"/>
                  <a:pt x="285851" y="40600"/>
                  <a:pt x="285851" y="40600"/>
                </a:cubicBezTo>
                <a:cubicBezTo>
                  <a:pt x="285851" y="40600"/>
                  <a:pt x="268229" y="27265"/>
                  <a:pt x="248513" y="28598"/>
                </a:cubicBezTo>
                <a:cubicBezTo>
                  <a:pt x="228796" y="29837"/>
                  <a:pt x="213842" y="41933"/>
                  <a:pt x="213842" y="41933"/>
                </a:cubicBezTo>
                <a:cubicBezTo>
                  <a:pt x="213842" y="41933"/>
                  <a:pt x="188124" y="-5978"/>
                  <a:pt x="134308" y="7357"/>
                </a:cubicBezTo>
                <a:cubicBezTo>
                  <a:pt x="80492" y="20693"/>
                  <a:pt x="86397" y="75080"/>
                  <a:pt x="86397" y="75080"/>
                </a:cubicBezTo>
                <a:cubicBezTo>
                  <a:pt x="86397" y="75080"/>
                  <a:pt x="58298" y="45553"/>
                  <a:pt x="23246" y="63079"/>
                </a:cubicBezTo>
                <a:cubicBezTo>
                  <a:pt x="-2852" y="76128"/>
                  <a:pt x="101" y="114514"/>
                  <a:pt x="101" y="114514"/>
                </a:cubicBezTo>
                <a:lnTo>
                  <a:pt x="101" y="287964"/>
                </a:lnTo>
                <a:lnTo>
                  <a:pt x="924311" y="287964"/>
                </a:lnTo>
                <a:close/>
              </a:path>
            </a:pathLst>
          </a:custGeom>
          <a:solidFill>
            <a:schemeClr val="accent1"/>
          </a:solidFill>
          <a:ln>
            <a:noFill/>
          </a:ln>
          <a:effectLst>
            <a:outerShdw blurRad="142875"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5" name="Google Shape;195;p4"/>
          <p:cNvSpPr/>
          <p:nvPr/>
        </p:nvSpPr>
        <p:spPr>
          <a:xfrm flipH="1">
            <a:off x="0" y="5510593"/>
            <a:ext cx="8417685" cy="1346952"/>
          </a:xfrm>
          <a:custGeom>
            <a:rect b="b" l="l" r="r" t="t"/>
            <a:pathLst>
              <a:path extrusionOk="0" h="287964" w="1799612">
                <a:moveTo>
                  <a:pt x="1445373" y="119"/>
                </a:moveTo>
                <a:cubicBezTo>
                  <a:pt x="1400891" y="-2358"/>
                  <a:pt x="1381365" y="34695"/>
                  <a:pt x="1381365" y="34695"/>
                </a:cubicBezTo>
                <a:cubicBezTo>
                  <a:pt x="1381365" y="34695"/>
                  <a:pt x="1367363" y="22693"/>
                  <a:pt x="1352790" y="24312"/>
                </a:cubicBezTo>
                <a:cubicBezTo>
                  <a:pt x="1338216" y="25932"/>
                  <a:pt x="1325644" y="43839"/>
                  <a:pt x="1325644" y="43839"/>
                </a:cubicBezTo>
                <a:cubicBezTo>
                  <a:pt x="1325644" y="43839"/>
                  <a:pt x="1313928" y="21740"/>
                  <a:pt x="1298116" y="16121"/>
                </a:cubicBezTo>
                <a:cubicBezTo>
                  <a:pt x="1282400" y="10501"/>
                  <a:pt x="1259921" y="22788"/>
                  <a:pt x="1259921" y="22788"/>
                </a:cubicBezTo>
                <a:cubicBezTo>
                  <a:pt x="1259921" y="22788"/>
                  <a:pt x="1228107" y="-7025"/>
                  <a:pt x="1186007" y="23550"/>
                </a:cubicBezTo>
                <a:cubicBezTo>
                  <a:pt x="1160004" y="42410"/>
                  <a:pt x="1161909" y="77081"/>
                  <a:pt x="1161909" y="77081"/>
                </a:cubicBezTo>
                <a:cubicBezTo>
                  <a:pt x="1161909" y="77081"/>
                  <a:pt x="1143240" y="77557"/>
                  <a:pt x="1130762" y="86701"/>
                </a:cubicBezTo>
                <a:cubicBezTo>
                  <a:pt x="1118856" y="95369"/>
                  <a:pt x="1115617" y="111561"/>
                  <a:pt x="1115617" y="111561"/>
                </a:cubicBezTo>
                <a:cubicBezTo>
                  <a:pt x="1115617" y="111561"/>
                  <a:pt x="1103330" y="102322"/>
                  <a:pt x="1090947" y="106418"/>
                </a:cubicBezTo>
                <a:cubicBezTo>
                  <a:pt x="1078851" y="110323"/>
                  <a:pt x="1074279" y="124325"/>
                  <a:pt x="1074279" y="124325"/>
                </a:cubicBezTo>
                <a:cubicBezTo>
                  <a:pt x="1074279" y="124325"/>
                  <a:pt x="1057515" y="59269"/>
                  <a:pt x="1003222" y="72509"/>
                </a:cubicBezTo>
                <a:cubicBezTo>
                  <a:pt x="949120" y="85749"/>
                  <a:pt x="960169" y="146423"/>
                  <a:pt x="960169" y="146423"/>
                </a:cubicBezTo>
                <a:cubicBezTo>
                  <a:pt x="960169" y="146423"/>
                  <a:pt x="935880" y="142422"/>
                  <a:pt x="919021" y="164997"/>
                </a:cubicBezTo>
                <a:lnTo>
                  <a:pt x="919021" y="128802"/>
                </a:lnTo>
                <a:cubicBezTo>
                  <a:pt x="919021" y="128802"/>
                  <a:pt x="921783" y="65937"/>
                  <a:pt x="873587" y="34790"/>
                </a:cubicBezTo>
                <a:cubicBezTo>
                  <a:pt x="821962" y="1357"/>
                  <a:pt x="760239" y="47458"/>
                  <a:pt x="760239" y="47458"/>
                </a:cubicBezTo>
                <a:cubicBezTo>
                  <a:pt x="760239" y="47458"/>
                  <a:pt x="744618" y="1643"/>
                  <a:pt x="698422" y="13740"/>
                </a:cubicBezTo>
                <a:cubicBezTo>
                  <a:pt x="654512" y="25265"/>
                  <a:pt x="656322" y="70413"/>
                  <a:pt x="656322" y="70413"/>
                </a:cubicBezTo>
                <a:cubicBezTo>
                  <a:pt x="656322" y="70413"/>
                  <a:pt x="640510" y="67270"/>
                  <a:pt x="626413" y="78605"/>
                </a:cubicBezTo>
                <a:cubicBezTo>
                  <a:pt x="610221" y="91559"/>
                  <a:pt x="608125" y="111276"/>
                  <a:pt x="608125" y="111276"/>
                </a:cubicBezTo>
                <a:cubicBezTo>
                  <a:pt x="608125" y="111276"/>
                  <a:pt x="603744" y="101751"/>
                  <a:pt x="595552" y="98798"/>
                </a:cubicBezTo>
                <a:cubicBezTo>
                  <a:pt x="585075" y="95083"/>
                  <a:pt x="573930" y="98607"/>
                  <a:pt x="573930" y="98607"/>
                </a:cubicBezTo>
                <a:cubicBezTo>
                  <a:pt x="573930" y="98607"/>
                  <a:pt x="569930" y="50315"/>
                  <a:pt x="533163" y="33742"/>
                </a:cubicBezTo>
                <a:cubicBezTo>
                  <a:pt x="488015" y="13454"/>
                  <a:pt x="458297" y="53935"/>
                  <a:pt x="458202" y="53935"/>
                </a:cubicBezTo>
                <a:cubicBezTo>
                  <a:pt x="458202" y="53935"/>
                  <a:pt x="450772" y="44791"/>
                  <a:pt x="444200" y="42600"/>
                </a:cubicBezTo>
                <a:cubicBezTo>
                  <a:pt x="436104" y="39933"/>
                  <a:pt x="424579" y="44505"/>
                  <a:pt x="424579" y="44505"/>
                </a:cubicBezTo>
                <a:cubicBezTo>
                  <a:pt x="424579" y="44505"/>
                  <a:pt x="398099" y="500"/>
                  <a:pt x="352379" y="4977"/>
                </a:cubicBezTo>
                <a:cubicBezTo>
                  <a:pt x="297229" y="10406"/>
                  <a:pt x="285133" y="62793"/>
                  <a:pt x="285133" y="62793"/>
                </a:cubicBezTo>
                <a:cubicBezTo>
                  <a:pt x="285133" y="62793"/>
                  <a:pt x="273131" y="52411"/>
                  <a:pt x="257700" y="57936"/>
                </a:cubicBezTo>
                <a:cubicBezTo>
                  <a:pt x="242556" y="63365"/>
                  <a:pt x="237412" y="80986"/>
                  <a:pt x="237412" y="80986"/>
                </a:cubicBezTo>
                <a:cubicBezTo>
                  <a:pt x="237412" y="80986"/>
                  <a:pt x="209885" y="57650"/>
                  <a:pt x="177214" y="68413"/>
                </a:cubicBezTo>
                <a:cubicBezTo>
                  <a:pt x="144543" y="79176"/>
                  <a:pt x="138066" y="114705"/>
                  <a:pt x="138066" y="114705"/>
                </a:cubicBezTo>
                <a:cubicBezTo>
                  <a:pt x="138066" y="114705"/>
                  <a:pt x="107015" y="103084"/>
                  <a:pt x="82536" y="125849"/>
                </a:cubicBezTo>
                <a:cubicBezTo>
                  <a:pt x="58056" y="148614"/>
                  <a:pt x="72820" y="182904"/>
                  <a:pt x="72820" y="182904"/>
                </a:cubicBezTo>
                <a:cubicBezTo>
                  <a:pt x="72820" y="182904"/>
                  <a:pt x="28720" y="175665"/>
                  <a:pt x="14908" y="201001"/>
                </a:cubicBezTo>
                <a:cubicBezTo>
                  <a:pt x="-237" y="228624"/>
                  <a:pt x="14908" y="257770"/>
                  <a:pt x="14908" y="257770"/>
                </a:cubicBezTo>
                <a:cubicBezTo>
                  <a:pt x="14908" y="257770"/>
                  <a:pt x="3288" y="261771"/>
                  <a:pt x="716" y="269772"/>
                </a:cubicBezTo>
                <a:cubicBezTo>
                  <a:pt x="-2713" y="280440"/>
                  <a:pt x="7288" y="287964"/>
                  <a:pt x="7288" y="287964"/>
                </a:cubicBezTo>
                <a:lnTo>
                  <a:pt x="875206" y="287964"/>
                </a:lnTo>
                <a:lnTo>
                  <a:pt x="918926" y="287964"/>
                </a:lnTo>
                <a:lnTo>
                  <a:pt x="1799512" y="287964"/>
                </a:lnTo>
                <a:lnTo>
                  <a:pt x="1799512" y="114419"/>
                </a:lnTo>
                <a:cubicBezTo>
                  <a:pt x="1799512" y="114419"/>
                  <a:pt x="1802465" y="76033"/>
                  <a:pt x="1776366" y="62984"/>
                </a:cubicBezTo>
                <a:cubicBezTo>
                  <a:pt x="1741314" y="45458"/>
                  <a:pt x="1713216" y="74985"/>
                  <a:pt x="1713216" y="74985"/>
                </a:cubicBezTo>
                <a:cubicBezTo>
                  <a:pt x="1713216" y="74985"/>
                  <a:pt x="1719121" y="20502"/>
                  <a:pt x="1665305" y="7167"/>
                </a:cubicBezTo>
                <a:cubicBezTo>
                  <a:pt x="1611489" y="-6168"/>
                  <a:pt x="1585771" y="41743"/>
                  <a:pt x="1585771" y="41743"/>
                </a:cubicBezTo>
                <a:cubicBezTo>
                  <a:pt x="1585771" y="41743"/>
                  <a:pt x="1570722" y="29646"/>
                  <a:pt x="1551100" y="28313"/>
                </a:cubicBezTo>
                <a:cubicBezTo>
                  <a:pt x="1531383" y="27074"/>
                  <a:pt x="1513762" y="40314"/>
                  <a:pt x="1513762" y="40314"/>
                </a:cubicBezTo>
                <a:cubicBezTo>
                  <a:pt x="1513857" y="40505"/>
                  <a:pt x="1489950" y="2595"/>
                  <a:pt x="1445373" y="119"/>
                </a:cubicBezTo>
                <a:close/>
              </a:path>
            </a:pathLst>
          </a:custGeom>
          <a:solidFill>
            <a:schemeClr val="accent1"/>
          </a:solidFill>
          <a:ln>
            <a:noFill/>
          </a:ln>
          <a:effectLst>
            <a:outerShdw blurRad="142875"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96" name="Google Shape;196;p4"/>
          <p:cNvGrpSpPr/>
          <p:nvPr/>
        </p:nvGrpSpPr>
        <p:grpSpPr>
          <a:xfrm flipH="1" rot="-1036932">
            <a:off x="124420" y="5232823"/>
            <a:ext cx="687937" cy="942301"/>
            <a:chOff x="1411154" y="1684073"/>
            <a:chExt cx="357855" cy="490196"/>
          </a:xfrm>
        </p:grpSpPr>
        <p:sp>
          <p:nvSpPr>
            <p:cNvPr id="197" name="Google Shape;197;p4"/>
            <p:cNvSpPr/>
            <p:nvPr/>
          </p:nvSpPr>
          <p:spPr>
            <a:xfrm>
              <a:off x="1411281" y="1684073"/>
              <a:ext cx="357728" cy="490196"/>
            </a:xfrm>
            <a:custGeom>
              <a:rect b="b" l="l" r="r" t="t"/>
              <a:pathLst>
                <a:path extrusionOk="0" h="490196" w="357728">
                  <a:moveTo>
                    <a:pt x="14091" y="327389"/>
                  </a:moveTo>
                  <a:cubicBezTo>
                    <a:pt x="-23437" y="194135"/>
                    <a:pt x="16568" y="24018"/>
                    <a:pt x="103531" y="2015"/>
                  </a:cubicBezTo>
                  <a:cubicBezTo>
                    <a:pt x="179731" y="-17320"/>
                    <a:pt x="308509" y="105552"/>
                    <a:pt x="346038" y="238807"/>
                  </a:cubicBezTo>
                  <a:cubicBezTo>
                    <a:pt x="383566" y="372062"/>
                    <a:pt x="326130" y="461692"/>
                    <a:pt x="239453" y="484647"/>
                  </a:cubicBezTo>
                  <a:cubicBezTo>
                    <a:pt x="152775" y="507507"/>
                    <a:pt x="51620" y="460644"/>
                    <a:pt x="14091" y="327389"/>
                  </a:cubicBezTo>
                  <a:close/>
                </a:path>
              </a:pathLst>
            </a:custGeom>
            <a:solidFill>
              <a:schemeClr val="accent4"/>
            </a:solidFill>
            <a:ln>
              <a:noFill/>
            </a:ln>
            <a:effectLst>
              <a:outerShdw blurRad="142875"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8" name="Google Shape;198;p4"/>
            <p:cNvSpPr/>
            <p:nvPr/>
          </p:nvSpPr>
          <p:spPr>
            <a:xfrm>
              <a:off x="1445660" y="1701900"/>
              <a:ext cx="162305" cy="50895"/>
            </a:xfrm>
            <a:custGeom>
              <a:rect b="b" l="l" r="r" t="t"/>
              <a:pathLst>
                <a:path extrusionOk="0" h="50895" w="162305">
                  <a:moveTo>
                    <a:pt x="145256" y="0"/>
                  </a:moveTo>
                  <a:cubicBezTo>
                    <a:pt x="131159" y="11525"/>
                    <a:pt x="114490" y="20479"/>
                    <a:pt x="94869" y="25622"/>
                  </a:cubicBezTo>
                  <a:cubicBezTo>
                    <a:pt x="65342" y="33433"/>
                    <a:pt x="36862" y="33623"/>
                    <a:pt x="10477" y="29051"/>
                  </a:cubicBezTo>
                  <a:cubicBezTo>
                    <a:pt x="6763" y="34480"/>
                    <a:pt x="3334" y="40196"/>
                    <a:pt x="0" y="46292"/>
                  </a:cubicBezTo>
                  <a:cubicBezTo>
                    <a:pt x="31051" y="52673"/>
                    <a:pt x="64865" y="52959"/>
                    <a:pt x="100013" y="43720"/>
                  </a:cubicBezTo>
                  <a:cubicBezTo>
                    <a:pt x="124682" y="37243"/>
                    <a:pt x="145256" y="25622"/>
                    <a:pt x="162306" y="10477"/>
                  </a:cubicBezTo>
                  <a:cubicBezTo>
                    <a:pt x="156686" y="6572"/>
                    <a:pt x="150971" y="3143"/>
                    <a:pt x="145256" y="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9" name="Google Shape;199;p4"/>
            <p:cNvSpPr/>
            <p:nvPr/>
          </p:nvSpPr>
          <p:spPr>
            <a:xfrm>
              <a:off x="1419085" y="1753049"/>
              <a:ext cx="250316" cy="82450"/>
            </a:xfrm>
            <a:custGeom>
              <a:rect b="b" l="l" r="r" t="t"/>
              <a:pathLst>
                <a:path extrusionOk="0" h="82450" w="250316">
                  <a:moveTo>
                    <a:pt x="237268" y="0"/>
                  </a:moveTo>
                  <a:cubicBezTo>
                    <a:pt x="233458" y="4477"/>
                    <a:pt x="229362" y="9049"/>
                    <a:pt x="224790" y="13335"/>
                  </a:cubicBezTo>
                  <a:cubicBezTo>
                    <a:pt x="202978" y="33909"/>
                    <a:pt x="175070" y="49244"/>
                    <a:pt x="140018" y="56959"/>
                  </a:cubicBezTo>
                  <a:cubicBezTo>
                    <a:pt x="97346" y="66294"/>
                    <a:pt x="56483" y="65532"/>
                    <a:pt x="19907" y="57912"/>
                  </a:cubicBezTo>
                  <a:cubicBezTo>
                    <a:pt x="14002" y="56674"/>
                    <a:pt x="9144" y="55150"/>
                    <a:pt x="4096" y="53721"/>
                  </a:cubicBezTo>
                  <a:cubicBezTo>
                    <a:pt x="2572" y="59627"/>
                    <a:pt x="1333" y="65818"/>
                    <a:pt x="0" y="72009"/>
                  </a:cubicBezTo>
                  <a:cubicBezTo>
                    <a:pt x="5048" y="73438"/>
                    <a:pt x="9906" y="74867"/>
                    <a:pt x="15812" y="76105"/>
                  </a:cubicBezTo>
                  <a:cubicBezTo>
                    <a:pt x="55054" y="84296"/>
                    <a:pt x="98584" y="85154"/>
                    <a:pt x="144304" y="75152"/>
                  </a:cubicBezTo>
                  <a:cubicBezTo>
                    <a:pt x="182975" y="66675"/>
                    <a:pt x="214122" y="49530"/>
                    <a:pt x="238316" y="26575"/>
                  </a:cubicBezTo>
                  <a:cubicBezTo>
                    <a:pt x="242792" y="22384"/>
                    <a:pt x="246602" y="18002"/>
                    <a:pt x="250317" y="13716"/>
                  </a:cubicBezTo>
                  <a:cubicBezTo>
                    <a:pt x="246126" y="8954"/>
                    <a:pt x="241649" y="4477"/>
                    <a:pt x="237268" y="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0" name="Google Shape;200;p4"/>
            <p:cNvSpPr/>
            <p:nvPr/>
          </p:nvSpPr>
          <p:spPr>
            <a:xfrm>
              <a:off x="1411154" y="1820962"/>
              <a:ext cx="310064" cy="107757"/>
            </a:xfrm>
            <a:custGeom>
              <a:rect b="b" l="l" r="r" t="t"/>
              <a:pathLst>
                <a:path extrusionOk="0" h="107757" w="310064">
                  <a:moveTo>
                    <a:pt x="299396" y="0"/>
                  </a:moveTo>
                  <a:cubicBezTo>
                    <a:pt x="298063" y="1905"/>
                    <a:pt x="297015" y="3715"/>
                    <a:pt x="295396" y="5810"/>
                  </a:cubicBezTo>
                  <a:cubicBezTo>
                    <a:pt x="286918" y="16954"/>
                    <a:pt x="275774" y="28194"/>
                    <a:pt x="261963" y="38767"/>
                  </a:cubicBezTo>
                  <a:cubicBezTo>
                    <a:pt x="237103" y="57721"/>
                    <a:pt x="205956" y="72104"/>
                    <a:pt x="168046" y="80105"/>
                  </a:cubicBezTo>
                  <a:cubicBezTo>
                    <a:pt x="112420" y="91916"/>
                    <a:pt x="60223" y="91059"/>
                    <a:pt x="14980" y="82677"/>
                  </a:cubicBezTo>
                  <a:cubicBezTo>
                    <a:pt x="9360" y="81629"/>
                    <a:pt x="4597" y="80486"/>
                    <a:pt x="25" y="79438"/>
                  </a:cubicBezTo>
                  <a:cubicBezTo>
                    <a:pt x="25" y="79438"/>
                    <a:pt x="25" y="79534"/>
                    <a:pt x="25" y="79534"/>
                  </a:cubicBezTo>
                  <a:cubicBezTo>
                    <a:pt x="-70" y="85630"/>
                    <a:pt x="121" y="91630"/>
                    <a:pt x="311" y="97726"/>
                  </a:cubicBezTo>
                  <a:cubicBezTo>
                    <a:pt x="311" y="98108"/>
                    <a:pt x="311" y="98393"/>
                    <a:pt x="311" y="98774"/>
                  </a:cubicBezTo>
                  <a:cubicBezTo>
                    <a:pt x="3931" y="99631"/>
                    <a:pt x="7169" y="100393"/>
                    <a:pt x="11360" y="101155"/>
                  </a:cubicBezTo>
                  <a:cubicBezTo>
                    <a:pt x="59080" y="110014"/>
                    <a:pt x="113944" y="110776"/>
                    <a:pt x="172237" y="98393"/>
                  </a:cubicBezTo>
                  <a:cubicBezTo>
                    <a:pt x="213004" y="89725"/>
                    <a:pt x="246723" y="74104"/>
                    <a:pt x="273869" y="53435"/>
                  </a:cubicBezTo>
                  <a:cubicBezTo>
                    <a:pt x="288728" y="42100"/>
                    <a:pt x="300634" y="30099"/>
                    <a:pt x="310064" y="17907"/>
                  </a:cubicBezTo>
                  <a:cubicBezTo>
                    <a:pt x="306730" y="11906"/>
                    <a:pt x="303111" y="5905"/>
                    <a:pt x="299396" y="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1" name="Google Shape;201;p4"/>
            <p:cNvSpPr/>
            <p:nvPr/>
          </p:nvSpPr>
          <p:spPr>
            <a:xfrm>
              <a:off x="1426134" y="1913736"/>
              <a:ext cx="333851" cy="120406"/>
            </a:xfrm>
            <a:custGeom>
              <a:rect b="b" l="l" r="r" t="t"/>
              <a:pathLst>
                <a:path extrusionOk="0" h="120406" w="333851">
                  <a:moveTo>
                    <a:pt x="328136" y="0"/>
                  </a:moveTo>
                  <a:cubicBezTo>
                    <a:pt x="320992" y="7715"/>
                    <a:pt x="312992" y="15430"/>
                    <a:pt x="303371" y="23050"/>
                  </a:cubicBezTo>
                  <a:cubicBezTo>
                    <a:pt x="275654" y="45148"/>
                    <a:pt x="240506" y="63722"/>
                    <a:pt x="196787" y="76962"/>
                  </a:cubicBezTo>
                  <a:cubicBezTo>
                    <a:pt x="130492" y="97060"/>
                    <a:pt x="67246" y="103537"/>
                    <a:pt x="12192" y="101155"/>
                  </a:cubicBezTo>
                  <a:cubicBezTo>
                    <a:pt x="7620" y="100965"/>
                    <a:pt x="4000" y="100584"/>
                    <a:pt x="0" y="100298"/>
                  </a:cubicBezTo>
                  <a:cubicBezTo>
                    <a:pt x="1905" y="106870"/>
                    <a:pt x="4000" y="113347"/>
                    <a:pt x="6191" y="119539"/>
                  </a:cubicBezTo>
                  <a:cubicBezTo>
                    <a:pt x="8001" y="119634"/>
                    <a:pt x="9334" y="119920"/>
                    <a:pt x="11239" y="119920"/>
                  </a:cubicBezTo>
                  <a:cubicBezTo>
                    <a:pt x="68389" y="122396"/>
                    <a:pt x="133826" y="115633"/>
                    <a:pt x="202406" y="94774"/>
                  </a:cubicBezTo>
                  <a:cubicBezTo>
                    <a:pt x="248412" y="80772"/>
                    <a:pt x="285845" y="61150"/>
                    <a:pt x="315563" y="37528"/>
                  </a:cubicBezTo>
                  <a:cubicBezTo>
                    <a:pt x="322326" y="32099"/>
                    <a:pt x="328136" y="26575"/>
                    <a:pt x="333851" y="21050"/>
                  </a:cubicBezTo>
                  <a:cubicBezTo>
                    <a:pt x="332804" y="16859"/>
                    <a:pt x="332042" y="12859"/>
                    <a:pt x="330803" y="8572"/>
                  </a:cubicBezTo>
                  <a:cubicBezTo>
                    <a:pt x="330232" y="5810"/>
                    <a:pt x="329089" y="2953"/>
                    <a:pt x="328136" y="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2" name="Google Shape;202;p4"/>
            <p:cNvSpPr/>
            <p:nvPr/>
          </p:nvSpPr>
          <p:spPr>
            <a:xfrm>
              <a:off x="1489285" y="2055563"/>
              <a:ext cx="272700" cy="86487"/>
            </a:xfrm>
            <a:custGeom>
              <a:rect b="b" l="l" r="r" t="t"/>
              <a:pathLst>
                <a:path extrusionOk="0" h="86487" w="272700">
                  <a:moveTo>
                    <a:pt x="272701" y="0"/>
                  </a:moveTo>
                  <a:cubicBezTo>
                    <a:pt x="245078" y="16002"/>
                    <a:pt x="212503" y="29813"/>
                    <a:pt x="174688" y="40672"/>
                  </a:cubicBezTo>
                  <a:cubicBezTo>
                    <a:pt x="112585" y="58483"/>
                    <a:pt x="53530" y="66770"/>
                    <a:pt x="0" y="68866"/>
                  </a:cubicBezTo>
                  <a:cubicBezTo>
                    <a:pt x="6858" y="75438"/>
                    <a:pt x="14002" y="81248"/>
                    <a:pt x="21431" y="86487"/>
                  </a:cubicBezTo>
                  <a:cubicBezTo>
                    <a:pt x="70961" y="83153"/>
                    <a:pt x="124396" y="74676"/>
                    <a:pt x="180308" y="58674"/>
                  </a:cubicBezTo>
                  <a:cubicBezTo>
                    <a:pt x="211455" y="49720"/>
                    <a:pt x="238792" y="38671"/>
                    <a:pt x="263366" y="26289"/>
                  </a:cubicBezTo>
                  <a:cubicBezTo>
                    <a:pt x="266986" y="17907"/>
                    <a:pt x="270224" y="9239"/>
                    <a:pt x="272701" y="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03" name="Google Shape;203;p4"/>
          <p:cNvGrpSpPr/>
          <p:nvPr/>
        </p:nvGrpSpPr>
        <p:grpSpPr>
          <a:xfrm flipH="1">
            <a:off x="457554" y="5555455"/>
            <a:ext cx="629661" cy="825209"/>
            <a:chOff x="1268183" y="1930265"/>
            <a:chExt cx="327539" cy="429282"/>
          </a:xfrm>
        </p:grpSpPr>
        <p:sp>
          <p:nvSpPr>
            <p:cNvPr id="204" name="Google Shape;204;p4"/>
            <p:cNvSpPr/>
            <p:nvPr/>
          </p:nvSpPr>
          <p:spPr>
            <a:xfrm>
              <a:off x="1268183" y="1930265"/>
              <a:ext cx="327539" cy="429282"/>
            </a:xfrm>
            <a:custGeom>
              <a:rect b="b" l="l" r="r" t="t"/>
              <a:pathLst>
                <a:path extrusionOk="0" h="429282" w="327539">
                  <a:moveTo>
                    <a:pt x="10885" y="287509"/>
                  </a:moveTo>
                  <a:cubicBezTo>
                    <a:pt x="-20929" y="170923"/>
                    <a:pt x="19457" y="21571"/>
                    <a:pt x="99944" y="1854"/>
                  </a:cubicBezTo>
                  <a:cubicBezTo>
                    <a:pt x="170524" y="-15481"/>
                    <a:pt x="286538" y="91484"/>
                    <a:pt x="318352" y="208166"/>
                  </a:cubicBezTo>
                  <a:cubicBezTo>
                    <a:pt x="350165" y="324752"/>
                    <a:pt x="295397" y="403619"/>
                    <a:pt x="215101" y="424193"/>
                  </a:cubicBezTo>
                  <a:cubicBezTo>
                    <a:pt x="134900" y="444671"/>
                    <a:pt x="42698" y="404190"/>
                    <a:pt x="10885" y="287509"/>
                  </a:cubicBezTo>
                  <a:close/>
                </a:path>
              </a:pathLst>
            </a:custGeom>
            <a:solidFill>
              <a:schemeClr val="accent5"/>
            </a:solidFill>
            <a:ln>
              <a:noFill/>
            </a:ln>
            <a:effectLst>
              <a:outerShdw blurRad="142875"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5" name="Google Shape;205;p4"/>
            <p:cNvSpPr/>
            <p:nvPr/>
          </p:nvSpPr>
          <p:spPr>
            <a:xfrm>
              <a:off x="1296080" y="1932595"/>
              <a:ext cx="180251" cy="423292"/>
            </a:xfrm>
            <a:custGeom>
              <a:rect b="b" l="l" r="r" t="t"/>
              <a:pathLst>
                <a:path extrusionOk="0" h="423292" w="180251">
                  <a:moveTo>
                    <a:pt x="70333" y="0"/>
                  </a:moveTo>
                  <a:cubicBezTo>
                    <a:pt x="7753" y="24575"/>
                    <a:pt x="-17678" y="164211"/>
                    <a:pt x="12992" y="276701"/>
                  </a:cubicBezTo>
                  <a:cubicBezTo>
                    <a:pt x="42901" y="386525"/>
                    <a:pt x="115576" y="431578"/>
                    <a:pt x="180251" y="422053"/>
                  </a:cubicBezTo>
                  <a:cubicBezTo>
                    <a:pt x="125673" y="428530"/>
                    <a:pt x="54902" y="383286"/>
                    <a:pt x="25184" y="273939"/>
                  </a:cubicBezTo>
                  <a:cubicBezTo>
                    <a:pt x="-5391" y="161449"/>
                    <a:pt x="18040" y="22003"/>
                    <a:pt x="70333" y="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6" name="Google Shape;206;p4"/>
            <p:cNvSpPr/>
            <p:nvPr/>
          </p:nvSpPr>
          <p:spPr>
            <a:xfrm>
              <a:off x="1271522" y="1932595"/>
              <a:ext cx="204047" cy="425179"/>
            </a:xfrm>
            <a:custGeom>
              <a:rect b="b" l="l" r="r" t="t"/>
              <a:pathLst>
                <a:path extrusionOk="0" h="425179" w="204047">
                  <a:moveTo>
                    <a:pt x="94891" y="0"/>
                  </a:moveTo>
                  <a:cubicBezTo>
                    <a:pt x="18214" y="28194"/>
                    <a:pt x="-20076" y="171259"/>
                    <a:pt x="10594" y="283940"/>
                  </a:cubicBezTo>
                  <a:cubicBezTo>
                    <a:pt x="40598" y="393859"/>
                    <a:pt x="125656" y="435864"/>
                    <a:pt x="204047" y="422910"/>
                  </a:cubicBezTo>
                  <a:cubicBezTo>
                    <a:pt x="137944" y="432340"/>
                    <a:pt x="47647" y="388715"/>
                    <a:pt x="17833" y="279273"/>
                  </a:cubicBezTo>
                  <a:cubicBezTo>
                    <a:pt x="-12742" y="166497"/>
                    <a:pt x="30597" y="25051"/>
                    <a:pt x="94891" y="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7" name="Google Shape;207;p4"/>
            <p:cNvSpPr/>
            <p:nvPr/>
          </p:nvSpPr>
          <p:spPr>
            <a:xfrm>
              <a:off x="1369270" y="1931029"/>
              <a:ext cx="225484" cy="421236"/>
            </a:xfrm>
            <a:custGeom>
              <a:rect b="b" l="l" r="r" t="t"/>
              <a:pathLst>
                <a:path extrusionOk="0" h="421236" w="225484">
                  <a:moveTo>
                    <a:pt x="0" y="899"/>
                  </a:moveTo>
                  <a:cubicBezTo>
                    <a:pt x="81153" y="-10912"/>
                    <a:pt x="186880" y="95577"/>
                    <a:pt x="217170" y="208353"/>
                  </a:cubicBezTo>
                  <a:cubicBezTo>
                    <a:pt x="246697" y="318367"/>
                    <a:pt x="193738" y="395329"/>
                    <a:pt x="118872" y="421237"/>
                  </a:cubicBezTo>
                  <a:cubicBezTo>
                    <a:pt x="181261" y="398091"/>
                    <a:pt x="234696" y="321129"/>
                    <a:pt x="205359" y="211592"/>
                  </a:cubicBezTo>
                  <a:cubicBezTo>
                    <a:pt x="174974" y="98816"/>
                    <a:pt x="68675" y="-7864"/>
                    <a:pt x="0" y="89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8" name="Google Shape;208;p4"/>
            <p:cNvSpPr/>
            <p:nvPr/>
          </p:nvSpPr>
          <p:spPr>
            <a:xfrm>
              <a:off x="1366412" y="1931120"/>
              <a:ext cx="205380" cy="423813"/>
            </a:xfrm>
            <a:custGeom>
              <a:rect b="b" l="l" r="r" t="t"/>
              <a:pathLst>
                <a:path extrusionOk="0" h="423813" w="205380">
                  <a:moveTo>
                    <a:pt x="667" y="1284"/>
                  </a:moveTo>
                  <a:cubicBezTo>
                    <a:pt x="476" y="1379"/>
                    <a:pt x="191" y="1475"/>
                    <a:pt x="0" y="1570"/>
                  </a:cubicBezTo>
                  <a:cubicBezTo>
                    <a:pt x="50102" y="-9765"/>
                    <a:pt x="147161" y="100916"/>
                    <a:pt x="178784" y="217216"/>
                  </a:cubicBezTo>
                  <a:cubicBezTo>
                    <a:pt x="210407" y="333516"/>
                    <a:pt x="171545" y="408954"/>
                    <a:pt x="115062" y="423813"/>
                  </a:cubicBezTo>
                  <a:cubicBezTo>
                    <a:pt x="115253" y="423718"/>
                    <a:pt x="115538" y="423718"/>
                    <a:pt x="115729" y="423623"/>
                  </a:cubicBezTo>
                  <a:cubicBezTo>
                    <a:pt x="183166" y="406382"/>
                    <a:pt x="226504" y="330278"/>
                    <a:pt x="194786" y="213691"/>
                  </a:cubicBezTo>
                  <a:cubicBezTo>
                    <a:pt x="163068" y="97106"/>
                    <a:pt x="60008" y="-13194"/>
                    <a:pt x="667" y="1284"/>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9" name="Google Shape;209;p4"/>
            <p:cNvSpPr/>
            <p:nvPr/>
          </p:nvSpPr>
          <p:spPr>
            <a:xfrm>
              <a:off x="1366412" y="1932085"/>
              <a:ext cx="166638" cy="422848"/>
            </a:xfrm>
            <a:custGeom>
              <a:rect b="b" l="l" r="r" t="t"/>
              <a:pathLst>
                <a:path extrusionOk="0" h="422848" w="166638">
                  <a:moveTo>
                    <a:pt x="0" y="510"/>
                  </a:moveTo>
                  <a:cubicBezTo>
                    <a:pt x="27432" y="-4729"/>
                    <a:pt x="110871" y="101951"/>
                    <a:pt x="142399" y="218156"/>
                  </a:cubicBezTo>
                  <a:cubicBezTo>
                    <a:pt x="173927" y="334266"/>
                    <a:pt x="145161" y="414276"/>
                    <a:pt x="114776" y="422849"/>
                  </a:cubicBezTo>
                  <a:cubicBezTo>
                    <a:pt x="114871" y="422849"/>
                    <a:pt x="114967" y="422849"/>
                    <a:pt x="115062" y="422753"/>
                  </a:cubicBezTo>
                  <a:cubicBezTo>
                    <a:pt x="156115" y="411800"/>
                    <a:pt x="184785" y="331409"/>
                    <a:pt x="153162" y="215108"/>
                  </a:cubicBezTo>
                  <a:cubicBezTo>
                    <a:pt x="121539" y="98808"/>
                    <a:pt x="36767" y="-7491"/>
                    <a:pt x="286" y="415"/>
                  </a:cubicBezTo>
                  <a:cubicBezTo>
                    <a:pt x="191" y="510"/>
                    <a:pt x="95" y="510"/>
                    <a:pt x="0" y="51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0" name="Google Shape;210;p4"/>
            <p:cNvSpPr/>
            <p:nvPr/>
          </p:nvSpPr>
          <p:spPr>
            <a:xfrm>
              <a:off x="1328026" y="1932595"/>
              <a:ext cx="152495" cy="423568"/>
            </a:xfrm>
            <a:custGeom>
              <a:rect b="b" l="l" r="r" t="t"/>
              <a:pathLst>
                <a:path extrusionOk="0" h="423568" w="152495">
                  <a:moveTo>
                    <a:pt x="38291" y="0"/>
                  </a:moveTo>
                  <a:cubicBezTo>
                    <a:pt x="37148" y="476"/>
                    <a:pt x="35910" y="952"/>
                    <a:pt x="34767" y="1524"/>
                  </a:cubicBezTo>
                  <a:cubicBezTo>
                    <a:pt x="-5715" y="20479"/>
                    <a:pt x="-10953" y="155067"/>
                    <a:pt x="19622" y="267557"/>
                  </a:cubicBezTo>
                  <a:cubicBezTo>
                    <a:pt x="49340" y="376904"/>
                    <a:pt x="102394" y="427006"/>
                    <a:pt x="145542" y="423386"/>
                  </a:cubicBezTo>
                  <a:cubicBezTo>
                    <a:pt x="146685" y="423291"/>
                    <a:pt x="147733" y="423005"/>
                    <a:pt x="148876" y="422815"/>
                  </a:cubicBezTo>
                  <a:cubicBezTo>
                    <a:pt x="150114" y="422624"/>
                    <a:pt x="151257" y="422339"/>
                    <a:pt x="152496" y="422148"/>
                  </a:cubicBezTo>
                  <a:cubicBezTo>
                    <a:pt x="151543" y="422243"/>
                    <a:pt x="150686" y="422434"/>
                    <a:pt x="149733" y="422624"/>
                  </a:cubicBezTo>
                  <a:cubicBezTo>
                    <a:pt x="148876" y="422719"/>
                    <a:pt x="148114" y="422910"/>
                    <a:pt x="147257" y="423005"/>
                  </a:cubicBezTo>
                  <a:cubicBezTo>
                    <a:pt x="114586" y="423958"/>
                    <a:pt x="64389" y="372046"/>
                    <a:pt x="34767" y="262700"/>
                  </a:cubicBezTo>
                  <a:cubicBezTo>
                    <a:pt x="4191" y="150209"/>
                    <a:pt x="6096" y="17621"/>
                    <a:pt x="35719" y="1429"/>
                  </a:cubicBezTo>
                  <a:cubicBezTo>
                    <a:pt x="36576" y="857"/>
                    <a:pt x="37434" y="381"/>
                    <a:pt x="38291" y="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1" name="Google Shape;211;p4"/>
            <p:cNvSpPr/>
            <p:nvPr/>
          </p:nvSpPr>
          <p:spPr>
            <a:xfrm>
              <a:off x="1352742" y="1932542"/>
              <a:ext cx="120922" cy="423534"/>
            </a:xfrm>
            <a:custGeom>
              <a:rect b="b" l="l" r="r" t="t"/>
              <a:pathLst>
                <a:path extrusionOk="0" h="423534" w="120922">
                  <a:moveTo>
                    <a:pt x="13670" y="148"/>
                  </a:moveTo>
                  <a:cubicBezTo>
                    <a:pt x="12718" y="529"/>
                    <a:pt x="14528" y="-328"/>
                    <a:pt x="13670" y="148"/>
                  </a:cubicBezTo>
                  <a:cubicBezTo>
                    <a:pt x="-15952" y="16341"/>
                    <a:pt x="7384" y="145595"/>
                    <a:pt x="37959" y="258181"/>
                  </a:cubicBezTo>
                  <a:cubicBezTo>
                    <a:pt x="67677" y="367528"/>
                    <a:pt x="104348" y="422296"/>
                    <a:pt x="120922" y="423535"/>
                  </a:cubicBezTo>
                  <a:cubicBezTo>
                    <a:pt x="121017" y="423535"/>
                    <a:pt x="85013" y="362860"/>
                    <a:pt x="55390" y="253513"/>
                  </a:cubicBezTo>
                  <a:cubicBezTo>
                    <a:pt x="24910" y="140928"/>
                    <a:pt x="2812" y="24247"/>
                    <a:pt x="13861" y="720"/>
                  </a:cubicBezTo>
                  <a:cubicBezTo>
                    <a:pt x="14528" y="244"/>
                    <a:pt x="13004" y="434"/>
                    <a:pt x="13670" y="148"/>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2" name="Google Shape;212;p4"/>
            <p:cNvSpPr/>
            <p:nvPr/>
          </p:nvSpPr>
          <p:spPr>
            <a:xfrm>
              <a:off x="1366423" y="1932553"/>
              <a:ext cx="123520" cy="422406"/>
            </a:xfrm>
            <a:custGeom>
              <a:rect b="b" l="l" r="r" t="t"/>
              <a:pathLst>
                <a:path extrusionOk="0" h="422406" w="123520">
                  <a:moveTo>
                    <a:pt x="275" y="42"/>
                  </a:moveTo>
                  <a:cubicBezTo>
                    <a:pt x="1227" y="-53"/>
                    <a:pt x="-677" y="42"/>
                    <a:pt x="275" y="42"/>
                  </a:cubicBezTo>
                  <a:cubicBezTo>
                    <a:pt x="34279" y="138"/>
                    <a:pt x="75237" y="123582"/>
                    <a:pt x="105621" y="236167"/>
                  </a:cubicBezTo>
                  <a:cubicBezTo>
                    <a:pt x="135149" y="345609"/>
                    <a:pt x="120576" y="420762"/>
                    <a:pt x="114765" y="422381"/>
                  </a:cubicBezTo>
                  <a:cubicBezTo>
                    <a:pt x="108955" y="424000"/>
                    <a:pt x="117718" y="349515"/>
                    <a:pt x="88286" y="240168"/>
                  </a:cubicBezTo>
                  <a:cubicBezTo>
                    <a:pt x="57901" y="127582"/>
                    <a:pt x="20468" y="15854"/>
                    <a:pt x="465" y="614"/>
                  </a:cubicBezTo>
                  <a:cubicBezTo>
                    <a:pt x="-392" y="614"/>
                    <a:pt x="1037" y="42"/>
                    <a:pt x="275" y="42"/>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13" name="Google Shape;213;p4"/>
          <p:cNvGrpSpPr/>
          <p:nvPr/>
        </p:nvGrpSpPr>
        <p:grpSpPr>
          <a:xfrm flipH="1">
            <a:off x="87770" y="5742903"/>
            <a:ext cx="594715" cy="836105"/>
            <a:chOff x="3649767" y="3875308"/>
            <a:chExt cx="1405613" cy="1975674"/>
          </a:xfrm>
        </p:grpSpPr>
        <p:sp>
          <p:nvSpPr>
            <p:cNvPr id="214" name="Google Shape;214;p4"/>
            <p:cNvSpPr/>
            <p:nvPr/>
          </p:nvSpPr>
          <p:spPr>
            <a:xfrm>
              <a:off x="3649767" y="3875308"/>
              <a:ext cx="1405613" cy="1975674"/>
            </a:xfrm>
            <a:custGeom>
              <a:rect b="b" l="l" r="r" t="t"/>
              <a:pathLst>
                <a:path extrusionOk="0" h="434931" w="309436">
                  <a:moveTo>
                    <a:pt x="6100" y="221500"/>
                  </a:moveTo>
                  <a:cubicBezTo>
                    <a:pt x="31912" y="102628"/>
                    <a:pt x="133639" y="-15006"/>
                    <a:pt x="210792" y="1568"/>
                  </a:cubicBezTo>
                  <a:cubicBezTo>
                    <a:pt x="278419" y="16046"/>
                    <a:pt x="328330" y="162159"/>
                    <a:pt x="302518" y="281031"/>
                  </a:cubicBezTo>
                  <a:cubicBezTo>
                    <a:pt x="276705" y="399903"/>
                    <a:pt x="194695" y="447814"/>
                    <a:pt x="117352" y="432003"/>
                  </a:cubicBezTo>
                  <a:cubicBezTo>
                    <a:pt x="40009" y="416286"/>
                    <a:pt x="-19713" y="340372"/>
                    <a:pt x="6100" y="221500"/>
                  </a:cubicBezTo>
                  <a:close/>
                </a:path>
              </a:pathLst>
            </a:custGeom>
            <a:solidFill>
              <a:schemeClr val="accent6"/>
            </a:solidFill>
            <a:ln>
              <a:noFill/>
            </a:ln>
            <a:effectLst>
              <a:outerShdw blurRad="142875"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215" name="Google Shape;215;p4"/>
            <p:cNvGrpSpPr/>
            <p:nvPr/>
          </p:nvGrpSpPr>
          <p:grpSpPr>
            <a:xfrm>
              <a:off x="3670777" y="3990760"/>
              <a:ext cx="1375846" cy="1554285"/>
              <a:chOff x="1492858" y="2053121"/>
              <a:chExt cx="302863" cy="342150"/>
            </a:xfrm>
          </p:grpSpPr>
          <p:sp>
            <p:nvSpPr>
              <p:cNvPr id="216" name="Google Shape;216;p4"/>
              <p:cNvSpPr/>
              <p:nvPr/>
            </p:nvSpPr>
            <p:spPr>
              <a:xfrm>
                <a:off x="1563923" y="2108818"/>
                <a:ext cx="14527" cy="21780"/>
              </a:xfrm>
              <a:custGeom>
                <a:rect b="b" l="l" r="r" t="t"/>
                <a:pathLst>
                  <a:path extrusionOk="0" h="21780" w="14527">
                    <a:moveTo>
                      <a:pt x="1371" y="10181"/>
                    </a:moveTo>
                    <a:cubicBezTo>
                      <a:pt x="4038" y="4276"/>
                      <a:pt x="9753" y="-1058"/>
                      <a:pt x="12611" y="180"/>
                    </a:cubicBezTo>
                    <a:cubicBezTo>
                      <a:pt x="15183" y="1323"/>
                      <a:pt x="15183" y="9039"/>
                      <a:pt x="12516" y="14849"/>
                    </a:cubicBezTo>
                    <a:cubicBezTo>
                      <a:pt x="9849" y="20754"/>
                      <a:pt x="5848" y="22659"/>
                      <a:pt x="2991" y="21421"/>
                    </a:cubicBezTo>
                    <a:cubicBezTo>
                      <a:pt x="133" y="20278"/>
                      <a:pt x="-1200" y="16087"/>
                      <a:pt x="1371" y="10181"/>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7" name="Google Shape;217;p4"/>
              <p:cNvSpPr/>
              <p:nvPr/>
            </p:nvSpPr>
            <p:spPr>
              <a:xfrm>
                <a:off x="1621001" y="2053121"/>
                <a:ext cx="10578" cy="11824"/>
              </a:xfrm>
              <a:custGeom>
                <a:rect b="b" l="l" r="r" t="t"/>
                <a:pathLst>
                  <a:path extrusionOk="0" h="11824" w="10578">
                    <a:moveTo>
                      <a:pt x="2015" y="4633"/>
                    </a:moveTo>
                    <a:cubicBezTo>
                      <a:pt x="4587" y="1584"/>
                      <a:pt x="8682" y="-797"/>
                      <a:pt x="10111" y="251"/>
                    </a:cubicBezTo>
                    <a:cubicBezTo>
                      <a:pt x="11349" y="1204"/>
                      <a:pt x="10016" y="5680"/>
                      <a:pt x="7444" y="8728"/>
                    </a:cubicBezTo>
                    <a:cubicBezTo>
                      <a:pt x="4873" y="11776"/>
                      <a:pt x="2301" y="12443"/>
                      <a:pt x="967" y="11300"/>
                    </a:cubicBezTo>
                    <a:cubicBezTo>
                      <a:pt x="-461" y="10347"/>
                      <a:pt x="-461" y="7680"/>
                      <a:pt x="2015" y="4633"/>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8" name="Google Shape;218;p4"/>
              <p:cNvSpPr/>
              <p:nvPr/>
            </p:nvSpPr>
            <p:spPr>
              <a:xfrm>
                <a:off x="1644915" y="2065053"/>
                <a:ext cx="9545" cy="14190"/>
              </a:xfrm>
              <a:custGeom>
                <a:rect b="b" l="l" r="r" t="t"/>
                <a:pathLst>
                  <a:path extrusionOk="0" h="14190" w="9545">
                    <a:moveTo>
                      <a:pt x="961" y="6607"/>
                    </a:moveTo>
                    <a:cubicBezTo>
                      <a:pt x="2676" y="2797"/>
                      <a:pt x="6390" y="-727"/>
                      <a:pt x="8295" y="130"/>
                    </a:cubicBezTo>
                    <a:cubicBezTo>
                      <a:pt x="9915" y="892"/>
                      <a:pt x="10010" y="5845"/>
                      <a:pt x="8295" y="9655"/>
                    </a:cubicBezTo>
                    <a:cubicBezTo>
                      <a:pt x="6581" y="13465"/>
                      <a:pt x="4009" y="14798"/>
                      <a:pt x="2104" y="13941"/>
                    </a:cubicBezTo>
                    <a:cubicBezTo>
                      <a:pt x="104" y="13179"/>
                      <a:pt x="-848" y="10417"/>
                      <a:pt x="961" y="6607"/>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9" name="Google Shape;219;p4"/>
              <p:cNvSpPr/>
              <p:nvPr/>
            </p:nvSpPr>
            <p:spPr>
              <a:xfrm>
                <a:off x="1678071" y="2070886"/>
                <a:ext cx="9908" cy="16705"/>
              </a:xfrm>
              <a:custGeom>
                <a:rect b="b" l="l" r="r" t="t"/>
                <a:pathLst>
                  <a:path extrusionOk="0" h="16705" w="9908">
                    <a:moveTo>
                      <a:pt x="95" y="9156"/>
                    </a:moveTo>
                    <a:cubicBezTo>
                      <a:pt x="666" y="4584"/>
                      <a:pt x="3619" y="-274"/>
                      <a:pt x="6191" y="12"/>
                    </a:cubicBezTo>
                    <a:cubicBezTo>
                      <a:pt x="8381" y="298"/>
                      <a:pt x="10382" y="5632"/>
                      <a:pt x="9810" y="10204"/>
                    </a:cubicBezTo>
                    <a:cubicBezTo>
                      <a:pt x="9239" y="14776"/>
                      <a:pt x="6762" y="16967"/>
                      <a:pt x="4190" y="16681"/>
                    </a:cubicBezTo>
                    <a:cubicBezTo>
                      <a:pt x="1619" y="16395"/>
                      <a:pt x="-477" y="13728"/>
                      <a:pt x="95" y="9156"/>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0" name="Google Shape;220;p4"/>
              <p:cNvSpPr/>
              <p:nvPr/>
            </p:nvSpPr>
            <p:spPr>
              <a:xfrm>
                <a:off x="1714854" y="2069447"/>
                <a:ext cx="8990" cy="17261"/>
              </a:xfrm>
              <a:custGeom>
                <a:rect b="b" l="l" r="r" t="t"/>
                <a:pathLst>
                  <a:path extrusionOk="0" h="17261" w="8990">
                    <a:moveTo>
                      <a:pt x="554" y="10976"/>
                    </a:moveTo>
                    <a:cubicBezTo>
                      <a:pt x="-589" y="6213"/>
                      <a:pt x="78" y="498"/>
                      <a:pt x="2173" y="22"/>
                    </a:cubicBezTo>
                    <a:cubicBezTo>
                      <a:pt x="3983" y="-359"/>
                      <a:pt x="7412" y="4308"/>
                      <a:pt x="8555" y="9071"/>
                    </a:cubicBezTo>
                    <a:cubicBezTo>
                      <a:pt x="9698" y="13833"/>
                      <a:pt x="8460" y="16691"/>
                      <a:pt x="6364" y="17167"/>
                    </a:cubicBezTo>
                    <a:cubicBezTo>
                      <a:pt x="4269" y="17738"/>
                      <a:pt x="1697" y="15738"/>
                      <a:pt x="554" y="10976"/>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1" name="Google Shape;221;p4"/>
              <p:cNvSpPr/>
              <p:nvPr/>
            </p:nvSpPr>
            <p:spPr>
              <a:xfrm>
                <a:off x="1746138" y="2067609"/>
                <a:ext cx="7621" cy="11622"/>
              </a:xfrm>
              <a:custGeom>
                <a:rect b="b" l="l" r="r" t="t"/>
                <a:pathLst>
                  <a:path extrusionOk="0" h="11622" w="7621">
                    <a:moveTo>
                      <a:pt x="2226" y="7766"/>
                    </a:moveTo>
                    <a:cubicBezTo>
                      <a:pt x="417" y="4623"/>
                      <a:pt x="-631" y="622"/>
                      <a:pt x="417" y="51"/>
                    </a:cubicBezTo>
                    <a:cubicBezTo>
                      <a:pt x="1274" y="-426"/>
                      <a:pt x="4322" y="2527"/>
                      <a:pt x="6132" y="5671"/>
                    </a:cubicBezTo>
                    <a:cubicBezTo>
                      <a:pt x="7941" y="8814"/>
                      <a:pt x="7941" y="10909"/>
                      <a:pt x="6989" y="11481"/>
                    </a:cubicBezTo>
                    <a:cubicBezTo>
                      <a:pt x="5941" y="12052"/>
                      <a:pt x="4036" y="10909"/>
                      <a:pt x="2226" y="7766"/>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2" name="Google Shape;222;p4"/>
              <p:cNvSpPr/>
              <p:nvPr/>
            </p:nvSpPr>
            <p:spPr>
              <a:xfrm>
                <a:off x="1509054" y="2196481"/>
                <a:ext cx="18235" cy="27341"/>
              </a:xfrm>
              <a:custGeom>
                <a:rect b="b" l="l" r="r" t="t"/>
                <a:pathLst>
                  <a:path extrusionOk="0" h="27341" w="18235">
                    <a:moveTo>
                      <a:pt x="1757" y="12720"/>
                    </a:moveTo>
                    <a:cubicBezTo>
                      <a:pt x="5091" y="5386"/>
                      <a:pt x="12235" y="-1377"/>
                      <a:pt x="15854" y="242"/>
                    </a:cubicBezTo>
                    <a:cubicBezTo>
                      <a:pt x="18997" y="1671"/>
                      <a:pt x="19093" y="11196"/>
                      <a:pt x="15759" y="18625"/>
                    </a:cubicBezTo>
                    <a:cubicBezTo>
                      <a:pt x="12425" y="25960"/>
                      <a:pt x="7472" y="28436"/>
                      <a:pt x="3852" y="26912"/>
                    </a:cubicBezTo>
                    <a:cubicBezTo>
                      <a:pt x="233" y="25293"/>
                      <a:pt x="-1577" y="20054"/>
                      <a:pt x="1757" y="1272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3" name="Google Shape;223;p4"/>
              <p:cNvSpPr/>
              <p:nvPr/>
            </p:nvSpPr>
            <p:spPr>
              <a:xfrm>
                <a:off x="1492858" y="2307492"/>
                <a:ext cx="16656" cy="31177"/>
              </a:xfrm>
              <a:custGeom>
                <a:rect b="b" l="l" r="r" t="t"/>
                <a:pathLst>
                  <a:path extrusionOk="0" h="31177" w="16656">
                    <a:moveTo>
                      <a:pt x="142" y="18866"/>
                    </a:moveTo>
                    <a:cubicBezTo>
                      <a:pt x="-716" y="10293"/>
                      <a:pt x="2427" y="292"/>
                      <a:pt x="6714" y="7"/>
                    </a:cubicBezTo>
                    <a:cubicBezTo>
                      <a:pt x="10429" y="-279"/>
                      <a:pt x="15667" y="8769"/>
                      <a:pt x="16525" y="17342"/>
                    </a:cubicBezTo>
                    <a:cubicBezTo>
                      <a:pt x="17382" y="25915"/>
                      <a:pt x="13953" y="30772"/>
                      <a:pt x="9762" y="31153"/>
                    </a:cubicBezTo>
                    <a:cubicBezTo>
                      <a:pt x="5476" y="31534"/>
                      <a:pt x="999" y="27439"/>
                      <a:pt x="142" y="18866"/>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4" name="Google Shape;224;p4"/>
              <p:cNvSpPr/>
              <p:nvPr/>
            </p:nvSpPr>
            <p:spPr>
              <a:xfrm>
                <a:off x="1602214" y="2127175"/>
                <a:ext cx="15140" cy="21947"/>
              </a:xfrm>
              <a:custGeom>
                <a:rect b="b" l="l" r="r" t="t"/>
                <a:pathLst>
                  <a:path extrusionOk="0" h="21947" w="15140">
                    <a:moveTo>
                      <a:pt x="1371" y="10113"/>
                    </a:moveTo>
                    <a:cubicBezTo>
                      <a:pt x="4038" y="4207"/>
                      <a:pt x="9943" y="-1127"/>
                      <a:pt x="12991" y="207"/>
                    </a:cubicBezTo>
                    <a:cubicBezTo>
                      <a:pt x="15658" y="1350"/>
                      <a:pt x="15944" y="9160"/>
                      <a:pt x="13277" y="15066"/>
                    </a:cubicBezTo>
                    <a:cubicBezTo>
                      <a:pt x="10610" y="20971"/>
                      <a:pt x="6514" y="22876"/>
                      <a:pt x="3371" y="21543"/>
                    </a:cubicBezTo>
                    <a:cubicBezTo>
                      <a:pt x="228" y="20209"/>
                      <a:pt x="-1296" y="15923"/>
                      <a:pt x="1371" y="10113"/>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5" name="Google Shape;225;p4"/>
              <p:cNvSpPr/>
              <p:nvPr/>
            </p:nvSpPr>
            <p:spPr>
              <a:xfrm>
                <a:off x="1568884" y="2217502"/>
                <a:ext cx="18775" cy="27330"/>
              </a:xfrm>
              <a:custGeom>
                <a:rect b="b" l="l" r="r" t="t"/>
                <a:pathLst>
                  <a:path extrusionOk="0" h="27330" w="18775">
                    <a:moveTo>
                      <a:pt x="1649" y="12559"/>
                    </a:moveTo>
                    <a:cubicBezTo>
                      <a:pt x="4983" y="5225"/>
                      <a:pt x="12317" y="-1443"/>
                      <a:pt x="16127" y="272"/>
                    </a:cubicBezTo>
                    <a:cubicBezTo>
                      <a:pt x="19461" y="1701"/>
                      <a:pt x="19747" y="11416"/>
                      <a:pt x="16413" y="18750"/>
                    </a:cubicBezTo>
                    <a:cubicBezTo>
                      <a:pt x="13079" y="26085"/>
                      <a:pt x="7936" y="28466"/>
                      <a:pt x="4126" y="26847"/>
                    </a:cubicBezTo>
                    <a:cubicBezTo>
                      <a:pt x="316" y="25227"/>
                      <a:pt x="-1589" y="19893"/>
                      <a:pt x="1649" y="1255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6" name="Google Shape;226;p4"/>
              <p:cNvSpPr/>
              <p:nvPr/>
            </p:nvSpPr>
            <p:spPr>
              <a:xfrm>
                <a:off x="1551459" y="2323022"/>
                <a:ext cx="17468" cy="31341"/>
              </a:xfrm>
              <a:custGeom>
                <a:rect b="b" l="l" r="r" t="t"/>
                <a:pathLst>
                  <a:path extrusionOk="0" h="31341" w="17468">
                    <a:moveTo>
                      <a:pt x="24" y="17910"/>
                    </a:moveTo>
                    <a:cubicBezTo>
                      <a:pt x="310" y="9242"/>
                      <a:pt x="4977" y="-188"/>
                      <a:pt x="9549" y="3"/>
                    </a:cubicBezTo>
                    <a:cubicBezTo>
                      <a:pt x="13550" y="193"/>
                      <a:pt x="17741" y="9814"/>
                      <a:pt x="17455" y="18481"/>
                    </a:cubicBezTo>
                    <a:cubicBezTo>
                      <a:pt x="17169" y="27149"/>
                      <a:pt x="12978" y="31435"/>
                      <a:pt x="8406" y="31340"/>
                    </a:cubicBezTo>
                    <a:cubicBezTo>
                      <a:pt x="3834" y="31149"/>
                      <a:pt x="-357" y="26577"/>
                      <a:pt x="24" y="1791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7" name="Google Shape;227;p4"/>
              <p:cNvSpPr/>
              <p:nvPr/>
            </p:nvSpPr>
            <p:spPr>
              <a:xfrm>
                <a:off x="1661846" y="2140763"/>
                <a:ext cx="16277" cy="23103"/>
              </a:xfrm>
              <a:custGeom>
                <a:rect b="b" l="l" r="r" t="t"/>
                <a:pathLst>
                  <a:path extrusionOk="0" h="23103" w="16277">
                    <a:moveTo>
                      <a:pt x="223" y="12145"/>
                    </a:moveTo>
                    <a:cubicBezTo>
                      <a:pt x="1270" y="5763"/>
                      <a:pt x="6319" y="-619"/>
                      <a:pt x="10510" y="48"/>
                    </a:cubicBezTo>
                    <a:cubicBezTo>
                      <a:pt x="14129" y="620"/>
                      <a:pt x="17177" y="8239"/>
                      <a:pt x="16034" y="14621"/>
                    </a:cubicBezTo>
                    <a:cubicBezTo>
                      <a:pt x="14986" y="21003"/>
                      <a:pt x="10795" y="23670"/>
                      <a:pt x="6604" y="23003"/>
                    </a:cubicBezTo>
                    <a:cubicBezTo>
                      <a:pt x="2509" y="22337"/>
                      <a:pt x="-920" y="18431"/>
                      <a:pt x="223" y="12145"/>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8" name="Google Shape;228;p4"/>
              <p:cNvSpPr/>
              <p:nvPr/>
            </p:nvSpPr>
            <p:spPr>
              <a:xfrm>
                <a:off x="1643244" y="2234380"/>
                <a:ext cx="20236" cy="28861"/>
              </a:xfrm>
              <a:custGeom>
                <a:rect b="b" l="l" r="r" t="t"/>
                <a:pathLst>
                  <a:path extrusionOk="0" h="28861" w="20236">
                    <a:moveTo>
                      <a:pt x="250" y="15207"/>
                    </a:moveTo>
                    <a:cubicBezTo>
                      <a:pt x="1584" y="7302"/>
                      <a:pt x="7870" y="-795"/>
                      <a:pt x="13014" y="63"/>
                    </a:cubicBezTo>
                    <a:cubicBezTo>
                      <a:pt x="17490" y="825"/>
                      <a:pt x="21300" y="10254"/>
                      <a:pt x="19967" y="18255"/>
                    </a:cubicBezTo>
                    <a:cubicBezTo>
                      <a:pt x="18633" y="26161"/>
                      <a:pt x="13395" y="29590"/>
                      <a:pt x="8251" y="28733"/>
                    </a:cubicBezTo>
                    <a:cubicBezTo>
                      <a:pt x="3108" y="27971"/>
                      <a:pt x="-1083" y="23113"/>
                      <a:pt x="250" y="15207"/>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9" name="Google Shape;229;p4"/>
              <p:cNvSpPr/>
              <p:nvPr/>
            </p:nvSpPr>
            <p:spPr>
              <a:xfrm>
                <a:off x="1617314" y="2349775"/>
                <a:ext cx="24323" cy="34527"/>
              </a:xfrm>
              <a:custGeom>
                <a:rect b="b" l="l" r="r" t="t"/>
                <a:pathLst>
                  <a:path extrusionOk="0" h="34527" w="24323">
                    <a:moveTo>
                      <a:pt x="463" y="17731"/>
                    </a:moveTo>
                    <a:cubicBezTo>
                      <a:pt x="2463" y="8302"/>
                      <a:pt x="10369" y="-1128"/>
                      <a:pt x="16465" y="110"/>
                    </a:cubicBezTo>
                    <a:cubicBezTo>
                      <a:pt x="21799" y="1253"/>
                      <a:pt x="25800" y="12778"/>
                      <a:pt x="23799" y="22208"/>
                    </a:cubicBezTo>
                    <a:cubicBezTo>
                      <a:pt x="21799" y="31638"/>
                      <a:pt x="15417" y="35543"/>
                      <a:pt x="9321" y="34305"/>
                    </a:cubicBezTo>
                    <a:cubicBezTo>
                      <a:pt x="3225" y="33067"/>
                      <a:pt x="-1537" y="27161"/>
                      <a:pt x="463" y="17731"/>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0" name="Google Shape;230;p4"/>
              <p:cNvSpPr/>
              <p:nvPr/>
            </p:nvSpPr>
            <p:spPr>
              <a:xfrm>
                <a:off x="1719312" y="2144240"/>
                <a:ext cx="16005" cy="23243"/>
              </a:xfrm>
              <a:custGeom>
                <a:rect b="b" l="l" r="r" t="t"/>
                <a:pathLst>
                  <a:path extrusionOk="0" h="23243" w="16005">
                    <a:moveTo>
                      <a:pt x="2" y="13621"/>
                    </a:moveTo>
                    <a:cubicBezTo>
                      <a:pt x="-93" y="7239"/>
                      <a:pt x="3812" y="0"/>
                      <a:pt x="8003" y="0"/>
                    </a:cubicBezTo>
                    <a:cubicBezTo>
                      <a:pt x="11622" y="0"/>
                      <a:pt x="16004" y="7049"/>
                      <a:pt x="16004" y="13430"/>
                    </a:cubicBezTo>
                    <a:cubicBezTo>
                      <a:pt x="16099" y="19812"/>
                      <a:pt x="12384" y="23241"/>
                      <a:pt x="8193" y="23241"/>
                    </a:cubicBezTo>
                    <a:cubicBezTo>
                      <a:pt x="4098" y="23336"/>
                      <a:pt x="97" y="20003"/>
                      <a:pt x="2" y="13621"/>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1" name="Google Shape;231;p4"/>
              <p:cNvSpPr/>
              <p:nvPr/>
            </p:nvSpPr>
            <p:spPr>
              <a:xfrm>
                <a:off x="1714931" y="2238824"/>
                <a:ext cx="20005" cy="29051"/>
              </a:xfrm>
              <a:custGeom>
                <a:rect b="b" l="l" r="r" t="t"/>
                <a:pathLst>
                  <a:path extrusionOk="0" h="29051" w="20005">
                    <a:moveTo>
                      <a:pt x="1" y="16954"/>
                    </a:moveTo>
                    <a:cubicBezTo>
                      <a:pt x="-94" y="8954"/>
                      <a:pt x="4764" y="0"/>
                      <a:pt x="10003" y="0"/>
                    </a:cubicBezTo>
                    <a:cubicBezTo>
                      <a:pt x="14575" y="0"/>
                      <a:pt x="19909" y="8763"/>
                      <a:pt x="20004" y="16764"/>
                    </a:cubicBezTo>
                    <a:cubicBezTo>
                      <a:pt x="20099" y="24765"/>
                      <a:pt x="15527" y="28956"/>
                      <a:pt x="10288" y="29051"/>
                    </a:cubicBezTo>
                    <a:cubicBezTo>
                      <a:pt x="5050" y="29051"/>
                      <a:pt x="97" y="24955"/>
                      <a:pt x="1" y="16954"/>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2" name="Google Shape;232;p4"/>
              <p:cNvSpPr/>
              <p:nvPr/>
            </p:nvSpPr>
            <p:spPr>
              <a:xfrm>
                <a:off x="1687901" y="2358522"/>
                <a:ext cx="19756" cy="29863"/>
              </a:xfrm>
              <a:custGeom>
                <a:rect b="b" l="l" r="r" t="t"/>
                <a:pathLst>
                  <a:path extrusionOk="0" h="29863" w="19756">
                    <a:moveTo>
                      <a:pt x="1504" y="14223"/>
                    </a:moveTo>
                    <a:cubicBezTo>
                      <a:pt x="4648" y="6127"/>
                      <a:pt x="12268" y="-1398"/>
                      <a:pt x="16459" y="221"/>
                    </a:cubicBezTo>
                    <a:cubicBezTo>
                      <a:pt x="20173" y="1650"/>
                      <a:pt x="20935" y="12032"/>
                      <a:pt x="17792" y="20129"/>
                    </a:cubicBezTo>
                    <a:cubicBezTo>
                      <a:pt x="14649" y="28225"/>
                      <a:pt x="9220" y="30987"/>
                      <a:pt x="4933" y="29463"/>
                    </a:cubicBezTo>
                    <a:cubicBezTo>
                      <a:pt x="647" y="27939"/>
                      <a:pt x="-1734" y="22319"/>
                      <a:pt x="1504" y="14223"/>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3" name="Google Shape;233;p4"/>
              <p:cNvSpPr/>
              <p:nvPr/>
            </p:nvSpPr>
            <p:spPr>
              <a:xfrm>
                <a:off x="1771868" y="2144310"/>
                <a:ext cx="12530" cy="22865"/>
              </a:xfrm>
              <a:custGeom>
                <a:rect b="b" l="l" r="r" t="t"/>
                <a:pathLst>
                  <a:path extrusionOk="0" h="22865" w="12530">
                    <a:moveTo>
                      <a:pt x="500" y="14408"/>
                    </a:moveTo>
                    <a:cubicBezTo>
                      <a:pt x="-833" y="8122"/>
                      <a:pt x="595" y="502"/>
                      <a:pt x="3643" y="25"/>
                    </a:cubicBezTo>
                    <a:cubicBezTo>
                      <a:pt x="6310" y="-451"/>
                      <a:pt x="10787" y="5836"/>
                      <a:pt x="12121" y="12122"/>
                    </a:cubicBezTo>
                    <a:cubicBezTo>
                      <a:pt x="13454" y="18409"/>
                      <a:pt x="11359" y="22219"/>
                      <a:pt x="8311" y="22790"/>
                    </a:cubicBezTo>
                    <a:cubicBezTo>
                      <a:pt x="5263" y="23362"/>
                      <a:pt x="1738" y="20695"/>
                      <a:pt x="500" y="14408"/>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4" name="Google Shape;234;p4"/>
              <p:cNvSpPr/>
              <p:nvPr/>
            </p:nvSpPr>
            <p:spPr>
              <a:xfrm>
                <a:off x="1780827" y="2234441"/>
                <a:ext cx="14894" cy="29053"/>
              </a:xfrm>
              <a:custGeom>
                <a:rect b="b" l="l" r="r" t="t"/>
                <a:pathLst>
                  <a:path extrusionOk="0" h="29053" w="14894">
                    <a:moveTo>
                      <a:pt x="18" y="17146"/>
                    </a:moveTo>
                    <a:cubicBezTo>
                      <a:pt x="-268" y="9145"/>
                      <a:pt x="2970" y="96"/>
                      <a:pt x="6876" y="1"/>
                    </a:cubicBezTo>
                    <a:cubicBezTo>
                      <a:pt x="10304" y="-94"/>
                      <a:pt x="14495" y="8574"/>
                      <a:pt x="14877" y="16574"/>
                    </a:cubicBezTo>
                    <a:cubicBezTo>
                      <a:pt x="15162" y="24575"/>
                      <a:pt x="11924" y="28862"/>
                      <a:pt x="8019" y="29052"/>
                    </a:cubicBezTo>
                    <a:cubicBezTo>
                      <a:pt x="4208" y="29147"/>
                      <a:pt x="399" y="25147"/>
                      <a:pt x="18" y="17146"/>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5" name="Google Shape;235;p4"/>
              <p:cNvSpPr/>
              <p:nvPr/>
            </p:nvSpPr>
            <p:spPr>
              <a:xfrm>
                <a:off x="1743251" y="2367044"/>
                <a:ext cx="20995" cy="28227"/>
              </a:xfrm>
              <a:custGeom>
                <a:rect b="b" l="l" r="r" t="t"/>
                <a:pathLst>
                  <a:path extrusionOk="0" h="28227" w="20995">
                    <a:moveTo>
                      <a:pt x="2828" y="12369"/>
                    </a:moveTo>
                    <a:cubicBezTo>
                      <a:pt x="7209" y="4844"/>
                      <a:pt x="15591" y="-1633"/>
                      <a:pt x="19211" y="367"/>
                    </a:cubicBezTo>
                    <a:cubicBezTo>
                      <a:pt x="22354" y="2177"/>
                      <a:pt x="21211" y="12369"/>
                      <a:pt x="16830" y="19893"/>
                    </a:cubicBezTo>
                    <a:cubicBezTo>
                      <a:pt x="12448" y="27418"/>
                      <a:pt x="6924" y="29514"/>
                      <a:pt x="3304" y="27513"/>
                    </a:cubicBezTo>
                    <a:cubicBezTo>
                      <a:pt x="-411" y="25608"/>
                      <a:pt x="-1553" y="19798"/>
                      <a:pt x="2828" y="1236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sp>
        <p:nvSpPr>
          <p:cNvPr id="236" name="Google Shape;236;p4"/>
          <p:cNvSpPr/>
          <p:nvPr/>
        </p:nvSpPr>
        <p:spPr>
          <a:xfrm flipH="1">
            <a:off x="11279" y="5713040"/>
            <a:ext cx="12190641" cy="1144051"/>
          </a:xfrm>
          <a:custGeom>
            <a:rect b="b" l="l" r="r" t="t"/>
            <a:pathLst>
              <a:path extrusionOk="0" h="244586" w="2606230">
                <a:moveTo>
                  <a:pt x="451009" y="271"/>
                </a:moveTo>
                <a:cubicBezTo>
                  <a:pt x="378904" y="-4111"/>
                  <a:pt x="378714" y="75137"/>
                  <a:pt x="378714" y="75137"/>
                </a:cubicBezTo>
                <a:cubicBezTo>
                  <a:pt x="378714" y="75137"/>
                  <a:pt x="372618" y="70470"/>
                  <a:pt x="367951" y="70470"/>
                </a:cubicBezTo>
                <a:cubicBezTo>
                  <a:pt x="363283" y="70470"/>
                  <a:pt x="355759" y="73232"/>
                  <a:pt x="355759" y="73232"/>
                </a:cubicBezTo>
                <a:cubicBezTo>
                  <a:pt x="355759" y="73232"/>
                  <a:pt x="355473" y="48562"/>
                  <a:pt x="335756" y="35608"/>
                </a:cubicBezTo>
                <a:cubicBezTo>
                  <a:pt x="315944" y="22654"/>
                  <a:pt x="284036" y="40656"/>
                  <a:pt x="284036" y="40656"/>
                </a:cubicBezTo>
                <a:cubicBezTo>
                  <a:pt x="284036" y="40656"/>
                  <a:pt x="258223" y="10843"/>
                  <a:pt x="219742" y="13415"/>
                </a:cubicBezTo>
                <a:cubicBezTo>
                  <a:pt x="175641" y="16463"/>
                  <a:pt x="165735" y="58183"/>
                  <a:pt x="165735" y="58183"/>
                </a:cubicBezTo>
                <a:cubicBezTo>
                  <a:pt x="165735" y="58183"/>
                  <a:pt x="154305" y="46943"/>
                  <a:pt x="142018" y="52563"/>
                </a:cubicBezTo>
                <a:cubicBezTo>
                  <a:pt x="129730" y="58183"/>
                  <a:pt x="130969" y="74280"/>
                  <a:pt x="130969" y="74280"/>
                </a:cubicBezTo>
                <a:cubicBezTo>
                  <a:pt x="130969" y="74280"/>
                  <a:pt x="101727" y="57325"/>
                  <a:pt x="78200" y="77518"/>
                </a:cubicBezTo>
                <a:cubicBezTo>
                  <a:pt x="54673" y="97616"/>
                  <a:pt x="70009" y="127334"/>
                  <a:pt x="70009" y="127334"/>
                </a:cubicBezTo>
                <a:cubicBezTo>
                  <a:pt x="70009" y="127334"/>
                  <a:pt x="55150" y="95330"/>
                  <a:pt x="26765" y="105998"/>
                </a:cubicBezTo>
                <a:cubicBezTo>
                  <a:pt x="10382" y="112189"/>
                  <a:pt x="0" y="136002"/>
                  <a:pt x="0" y="136002"/>
                </a:cubicBezTo>
                <a:lnTo>
                  <a:pt x="0" y="244587"/>
                </a:lnTo>
                <a:lnTo>
                  <a:pt x="1717358" y="244587"/>
                </a:lnTo>
                <a:lnTo>
                  <a:pt x="1725644" y="244587"/>
                </a:lnTo>
                <a:lnTo>
                  <a:pt x="2606231" y="244587"/>
                </a:lnTo>
                <a:lnTo>
                  <a:pt x="2606231" y="185818"/>
                </a:lnTo>
                <a:cubicBezTo>
                  <a:pt x="2601754" y="183151"/>
                  <a:pt x="2593848" y="179150"/>
                  <a:pt x="2580227" y="179531"/>
                </a:cubicBezTo>
                <a:cubicBezTo>
                  <a:pt x="2561177" y="180007"/>
                  <a:pt x="2545080" y="190961"/>
                  <a:pt x="2545080" y="190961"/>
                </a:cubicBezTo>
                <a:cubicBezTo>
                  <a:pt x="2545080" y="190961"/>
                  <a:pt x="2548128" y="172768"/>
                  <a:pt x="2535936" y="163339"/>
                </a:cubicBezTo>
                <a:cubicBezTo>
                  <a:pt x="2523744" y="153909"/>
                  <a:pt x="2508980" y="159529"/>
                  <a:pt x="2508980" y="159529"/>
                </a:cubicBezTo>
                <a:cubicBezTo>
                  <a:pt x="2508980" y="159529"/>
                  <a:pt x="2500217" y="121429"/>
                  <a:pt x="2466785" y="112951"/>
                </a:cubicBezTo>
                <a:cubicBezTo>
                  <a:pt x="2433352" y="104474"/>
                  <a:pt x="2407730" y="130477"/>
                  <a:pt x="2407730" y="130477"/>
                </a:cubicBezTo>
                <a:cubicBezTo>
                  <a:pt x="2407730" y="130477"/>
                  <a:pt x="2400586" y="109903"/>
                  <a:pt x="2381060" y="105046"/>
                </a:cubicBezTo>
                <a:cubicBezTo>
                  <a:pt x="2361533" y="100188"/>
                  <a:pt x="2348103" y="107808"/>
                  <a:pt x="2348103" y="107808"/>
                </a:cubicBezTo>
                <a:cubicBezTo>
                  <a:pt x="2348103" y="107808"/>
                  <a:pt x="2353342" y="66088"/>
                  <a:pt x="2315718" y="47896"/>
                </a:cubicBezTo>
                <a:cubicBezTo>
                  <a:pt x="2275237" y="28369"/>
                  <a:pt x="2243614" y="59611"/>
                  <a:pt x="2243614" y="59611"/>
                </a:cubicBezTo>
                <a:cubicBezTo>
                  <a:pt x="2243614" y="59611"/>
                  <a:pt x="2238756" y="4557"/>
                  <a:pt x="2168652" y="175"/>
                </a:cubicBezTo>
                <a:cubicBezTo>
                  <a:pt x="2096548" y="-4206"/>
                  <a:pt x="2096262" y="75042"/>
                  <a:pt x="2096262" y="75042"/>
                </a:cubicBezTo>
                <a:cubicBezTo>
                  <a:pt x="2096262" y="75042"/>
                  <a:pt x="2090166" y="70375"/>
                  <a:pt x="2085594" y="70375"/>
                </a:cubicBezTo>
                <a:cubicBezTo>
                  <a:pt x="2080927" y="70375"/>
                  <a:pt x="2073402" y="73137"/>
                  <a:pt x="2073402" y="73137"/>
                </a:cubicBezTo>
                <a:cubicBezTo>
                  <a:pt x="2073402" y="73137"/>
                  <a:pt x="2073116" y="48467"/>
                  <a:pt x="2053400" y="35513"/>
                </a:cubicBezTo>
                <a:cubicBezTo>
                  <a:pt x="2033587" y="22559"/>
                  <a:pt x="2001679" y="40561"/>
                  <a:pt x="2001679" y="40561"/>
                </a:cubicBezTo>
                <a:cubicBezTo>
                  <a:pt x="2001679" y="40561"/>
                  <a:pt x="1975866" y="10748"/>
                  <a:pt x="1937385" y="13320"/>
                </a:cubicBezTo>
                <a:cubicBezTo>
                  <a:pt x="1893284" y="16368"/>
                  <a:pt x="1883283" y="58087"/>
                  <a:pt x="1883283" y="58087"/>
                </a:cubicBezTo>
                <a:cubicBezTo>
                  <a:pt x="1883283" y="58087"/>
                  <a:pt x="1871853" y="46848"/>
                  <a:pt x="1859566" y="52468"/>
                </a:cubicBezTo>
                <a:cubicBezTo>
                  <a:pt x="1847279" y="58087"/>
                  <a:pt x="1848612" y="74185"/>
                  <a:pt x="1848612" y="74185"/>
                </a:cubicBezTo>
                <a:cubicBezTo>
                  <a:pt x="1848612" y="74185"/>
                  <a:pt x="1819370" y="57230"/>
                  <a:pt x="1795844" y="77423"/>
                </a:cubicBezTo>
                <a:cubicBezTo>
                  <a:pt x="1772317" y="97521"/>
                  <a:pt x="1787557" y="127239"/>
                  <a:pt x="1787557" y="127239"/>
                </a:cubicBezTo>
                <a:cubicBezTo>
                  <a:pt x="1787557" y="127239"/>
                  <a:pt x="1772793" y="95235"/>
                  <a:pt x="1744409" y="105903"/>
                </a:cubicBezTo>
                <a:cubicBezTo>
                  <a:pt x="1728026" y="112094"/>
                  <a:pt x="1717548" y="135906"/>
                  <a:pt x="1717548" y="135906"/>
                </a:cubicBezTo>
                <a:lnTo>
                  <a:pt x="1717548" y="142669"/>
                </a:lnTo>
                <a:cubicBezTo>
                  <a:pt x="1714024" y="137050"/>
                  <a:pt x="1709071" y="131525"/>
                  <a:pt x="1701737" y="127048"/>
                </a:cubicBezTo>
                <a:cubicBezTo>
                  <a:pt x="1677829" y="112475"/>
                  <a:pt x="1651254" y="131906"/>
                  <a:pt x="1651254" y="131906"/>
                </a:cubicBezTo>
                <a:cubicBezTo>
                  <a:pt x="1651254" y="131906"/>
                  <a:pt x="1666780" y="94187"/>
                  <a:pt x="1634871" y="67136"/>
                </a:cubicBezTo>
                <a:cubicBezTo>
                  <a:pt x="1604296" y="41133"/>
                  <a:pt x="1562291" y="66755"/>
                  <a:pt x="1562291" y="66755"/>
                </a:cubicBezTo>
                <a:cubicBezTo>
                  <a:pt x="1562291" y="66755"/>
                  <a:pt x="1555718" y="18368"/>
                  <a:pt x="1511903" y="19511"/>
                </a:cubicBezTo>
                <a:cubicBezTo>
                  <a:pt x="1450658" y="21035"/>
                  <a:pt x="1456087" y="84757"/>
                  <a:pt x="1456087" y="84757"/>
                </a:cubicBezTo>
                <a:cubicBezTo>
                  <a:pt x="1456087" y="84757"/>
                  <a:pt x="1439323" y="83519"/>
                  <a:pt x="1425131" y="96759"/>
                </a:cubicBezTo>
                <a:cubicBezTo>
                  <a:pt x="1408557" y="112189"/>
                  <a:pt x="1413415" y="130572"/>
                  <a:pt x="1413415" y="130572"/>
                </a:cubicBezTo>
                <a:cubicBezTo>
                  <a:pt x="1413415" y="130572"/>
                  <a:pt x="1408081" y="128572"/>
                  <a:pt x="1403318" y="129430"/>
                </a:cubicBezTo>
                <a:cubicBezTo>
                  <a:pt x="1398556" y="130287"/>
                  <a:pt x="1395603" y="132954"/>
                  <a:pt x="1395603" y="132954"/>
                </a:cubicBezTo>
                <a:cubicBezTo>
                  <a:pt x="1395603" y="132954"/>
                  <a:pt x="1407033" y="77614"/>
                  <a:pt x="1362837" y="57325"/>
                </a:cubicBezTo>
                <a:cubicBezTo>
                  <a:pt x="1303782" y="30274"/>
                  <a:pt x="1272254" y="83043"/>
                  <a:pt x="1272254" y="83043"/>
                </a:cubicBezTo>
                <a:cubicBezTo>
                  <a:pt x="1272254" y="83043"/>
                  <a:pt x="1268730" y="77423"/>
                  <a:pt x="1258824" y="74280"/>
                </a:cubicBezTo>
                <a:cubicBezTo>
                  <a:pt x="1248156" y="70946"/>
                  <a:pt x="1242822" y="73327"/>
                  <a:pt x="1242822" y="73327"/>
                </a:cubicBezTo>
                <a:cubicBezTo>
                  <a:pt x="1242822" y="73327"/>
                  <a:pt x="1250061" y="32655"/>
                  <a:pt x="1204722" y="11701"/>
                </a:cubicBezTo>
                <a:cubicBezTo>
                  <a:pt x="1124045" y="-25637"/>
                  <a:pt x="1107281" y="49610"/>
                  <a:pt x="1107281" y="49610"/>
                </a:cubicBezTo>
                <a:cubicBezTo>
                  <a:pt x="1107281" y="49610"/>
                  <a:pt x="1090136" y="44371"/>
                  <a:pt x="1075373" y="50753"/>
                </a:cubicBezTo>
                <a:cubicBezTo>
                  <a:pt x="1060609" y="57135"/>
                  <a:pt x="1052132" y="75994"/>
                  <a:pt x="1052132" y="75994"/>
                </a:cubicBezTo>
                <a:cubicBezTo>
                  <a:pt x="1052132" y="75994"/>
                  <a:pt x="1023271" y="36656"/>
                  <a:pt x="976884" y="59040"/>
                </a:cubicBezTo>
                <a:cubicBezTo>
                  <a:pt x="931069" y="81138"/>
                  <a:pt x="953548" y="141622"/>
                  <a:pt x="953548" y="141622"/>
                </a:cubicBezTo>
                <a:cubicBezTo>
                  <a:pt x="953548" y="141622"/>
                  <a:pt x="928402" y="140097"/>
                  <a:pt x="913352" y="150765"/>
                </a:cubicBezTo>
                <a:cubicBezTo>
                  <a:pt x="898303" y="161434"/>
                  <a:pt x="893636" y="188199"/>
                  <a:pt x="893636" y="188199"/>
                </a:cubicBezTo>
                <a:cubicBezTo>
                  <a:pt x="893636" y="188199"/>
                  <a:pt x="882015" y="178864"/>
                  <a:pt x="862965" y="179340"/>
                </a:cubicBezTo>
                <a:cubicBezTo>
                  <a:pt x="843915" y="179817"/>
                  <a:pt x="827818" y="190771"/>
                  <a:pt x="827818" y="190771"/>
                </a:cubicBezTo>
                <a:cubicBezTo>
                  <a:pt x="827818" y="190771"/>
                  <a:pt x="830866" y="172578"/>
                  <a:pt x="818674" y="163148"/>
                </a:cubicBezTo>
                <a:cubicBezTo>
                  <a:pt x="806482" y="153718"/>
                  <a:pt x="791718" y="159338"/>
                  <a:pt x="791718" y="159338"/>
                </a:cubicBezTo>
                <a:cubicBezTo>
                  <a:pt x="791718" y="159338"/>
                  <a:pt x="782955" y="121238"/>
                  <a:pt x="749522" y="112761"/>
                </a:cubicBezTo>
                <a:cubicBezTo>
                  <a:pt x="716090" y="104284"/>
                  <a:pt x="690467" y="130287"/>
                  <a:pt x="690467" y="130287"/>
                </a:cubicBezTo>
                <a:cubicBezTo>
                  <a:pt x="690467" y="130287"/>
                  <a:pt x="683324" y="109713"/>
                  <a:pt x="663702" y="104855"/>
                </a:cubicBezTo>
                <a:cubicBezTo>
                  <a:pt x="644176" y="99997"/>
                  <a:pt x="630841" y="107617"/>
                  <a:pt x="630841" y="107617"/>
                </a:cubicBezTo>
                <a:cubicBezTo>
                  <a:pt x="630841" y="107617"/>
                  <a:pt x="635984" y="65898"/>
                  <a:pt x="598361" y="47705"/>
                </a:cubicBezTo>
                <a:cubicBezTo>
                  <a:pt x="557879" y="28179"/>
                  <a:pt x="526256" y="59421"/>
                  <a:pt x="526256" y="59421"/>
                </a:cubicBezTo>
                <a:cubicBezTo>
                  <a:pt x="525970" y="59611"/>
                  <a:pt x="521113" y="4557"/>
                  <a:pt x="451009" y="271"/>
                </a:cubicBezTo>
                <a:close/>
              </a:path>
            </a:pathLst>
          </a:custGeom>
          <a:solidFill>
            <a:schemeClr val="accent2"/>
          </a:solidFill>
          <a:ln>
            <a:noFill/>
          </a:ln>
          <a:effectLst>
            <a:outerShdw blurRad="142875"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7" name="Google Shape;237;p4"/>
          <p:cNvSpPr/>
          <p:nvPr/>
        </p:nvSpPr>
        <p:spPr>
          <a:xfrm flipH="1">
            <a:off x="8363159" y="5968607"/>
            <a:ext cx="3849395" cy="889370"/>
          </a:xfrm>
          <a:custGeom>
            <a:rect b="b" l="l" r="r" t="t"/>
            <a:pathLst>
              <a:path extrusionOk="0" h="190138" w="822960">
                <a:moveTo>
                  <a:pt x="0" y="128321"/>
                </a:moveTo>
                <a:cubicBezTo>
                  <a:pt x="0" y="128321"/>
                  <a:pt x="23431" y="92317"/>
                  <a:pt x="61055" y="85364"/>
                </a:cubicBezTo>
                <a:cubicBezTo>
                  <a:pt x="101918" y="77744"/>
                  <a:pt x="152210" y="110891"/>
                  <a:pt x="152210" y="110891"/>
                </a:cubicBezTo>
                <a:cubicBezTo>
                  <a:pt x="152210" y="110891"/>
                  <a:pt x="174784" y="70886"/>
                  <a:pt x="203740" y="62313"/>
                </a:cubicBezTo>
                <a:cubicBezTo>
                  <a:pt x="248793" y="49074"/>
                  <a:pt x="277654" y="79554"/>
                  <a:pt x="277654" y="79554"/>
                </a:cubicBezTo>
                <a:cubicBezTo>
                  <a:pt x="277654" y="79554"/>
                  <a:pt x="290703" y="64409"/>
                  <a:pt x="314516" y="65457"/>
                </a:cubicBezTo>
                <a:cubicBezTo>
                  <a:pt x="338328" y="66504"/>
                  <a:pt x="350996" y="76791"/>
                  <a:pt x="350996" y="76791"/>
                </a:cubicBezTo>
                <a:cubicBezTo>
                  <a:pt x="350996" y="76791"/>
                  <a:pt x="352139" y="66028"/>
                  <a:pt x="363093" y="60789"/>
                </a:cubicBezTo>
                <a:cubicBezTo>
                  <a:pt x="373285" y="56027"/>
                  <a:pt x="383000" y="61266"/>
                  <a:pt x="383000" y="61266"/>
                </a:cubicBezTo>
                <a:cubicBezTo>
                  <a:pt x="383000" y="61266"/>
                  <a:pt x="397288" y="-5029"/>
                  <a:pt x="463391" y="305"/>
                </a:cubicBezTo>
                <a:cubicBezTo>
                  <a:pt x="525209" y="5259"/>
                  <a:pt x="529114" y="73077"/>
                  <a:pt x="529114" y="73077"/>
                </a:cubicBezTo>
                <a:cubicBezTo>
                  <a:pt x="529114" y="73077"/>
                  <a:pt x="542354" y="67457"/>
                  <a:pt x="555974" y="70791"/>
                </a:cubicBezTo>
                <a:cubicBezTo>
                  <a:pt x="569881" y="74315"/>
                  <a:pt x="576167" y="81268"/>
                  <a:pt x="576167" y="81268"/>
                </a:cubicBezTo>
                <a:cubicBezTo>
                  <a:pt x="576167" y="81268"/>
                  <a:pt x="600647" y="53550"/>
                  <a:pt x="626840" y="60504"/>
                </a:cubicBezTo>
                <a:cubicBezTo>
                  <a:pt x="661226" y="69743"/>
                  <a:pt x="664750" y="102985"/>
                  <a:pt x="664750" y="102985"/>
                </a:cubicBezTo>
                <a:cubicBezTo>
                  <a:pt x="664750" y="102985"/>
                  <a:pt x="693992" y="90221"/>
                  <a:pt x="715518" y="106319"/>
                </a:cubicBezTo>
                <a:cubicBezTo>
                  <a:pt x="743140" y="126893"/>
                  <a:pt x="733520" y="161945"/>
                  <a:pt x="733520" y="161945"/>
                </a:cubicBezTo>
                <a:cubicBezTo>
                  <a:pt x="733520" y="161945"/>
                  <a:pt x="745236" y="160516"/>
                  <a:pt x="754475" y="169565"/>
                </a:cubicBezTo>
                <a:cubicBezTo>
                  <a:pt x="761810" y="176804"/>
                  <a:pt x="763810" y="186329"/>
                  <a:pt x="763810" y="186329"/>
                </a:cubicBezTo>
                <a:cubicBezTo>
                  <a:pt x="763810" y="186329"/>
                  <a:pt x="772478" y="177947"/>
                  <a:pt x="790004" y="176709"/>
                </a:cubicBezTo>
                <a:cubicBezTo>
                  <a:pt x="807530" y="175470"/>
                  <a:pt x="822960" y="190139"/>
                  <a:pt x="822960" y="190139"/>
                </a:cubicBezTo>
                <a:lnTo>
                  <a:pt x="0" y="190139"/>
                </a:lnTo>
                <a:lnTo>
                  <a:pt x="0" y="128321"/>
                </a:lnTo>
                <a:close/>
              </a:path>
            </a:pathLst>
          </a:custGeom>
          <a:solidFill>
            <a:schemeClr val="accent3"/>
          </a:solidFill>
          <a:ln>
            <a:noFill/>
          </a:ln>
          <a:effectLst>
            <a:outerShdw blurRad="142875"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8" name="Google Shape;238;p4"/>
          <p:cNvSpPr/>
          <p:nvPr/>
        </p:nvSpPr>
        <p:spPr>
          <a:xfrm flipH="1">
            <a:off x="315846" y="5968237"/>
            <a:ext cx="7896602" cy="888407"/>
          </a:xfrm>
          <a:custGeom>
            <a:rect b="b" l="l" r="r" t="t"/>
            <a:pathLst>
              <a:path extrusionOk="0" h="189932" w="1688210">
                <a:moveTo>
                  <a:pt x="1316546" y="99"/>
                </a:moveTo>
                <a:cubicBezTo>
                  <a:pt x="1260539" y="2957"/>
                  <a:pt x="1247965" y="61250"/>
                  <a:pt x="1247965" y="61250"/>
                </a:cubicBezTo>
                <a:cubicBezTo>
                  <a:pt x="1247965" y="61250"/>
                  <a:pt x="1238250" y="55916"/>
                  <a:pt x="1228058" y="60774"/>
                </a:cubicBezTo>
                <a:cubicBezTo>
                  <a:pt x="1217009" y="65917"/>
                  <a:pt x="1215962" y="76680"/>
                  <a:pt x="1215962" y="76680"/>
                </a:cubicBezTo>
                <a:cubicBezTo>
                  <a:pt x="1215962" y="76680"/>
                  <a:pt x="1203293" y="66488"/>
                  <a:pt x="1179481" y="65441"/>
                </a:cubicBezTo>
                <a:cubicBezTo>
                  <a:pt x="1155668" y="64393"/>
                  <a:pt x="1142619" y="79537"/>
                  <a:pt x="1142619" y="79537"/>
                </a:cubicBezTo>
                <a:cubicBezTo>
                  <a:pt x="1142619" y="79537"/>
                  <a:pt x="1113758" y="49058"/>
                  <a:pt x="1068705" y="62297"/>
                </a:cubicBezTo>
                <a:cubicBezTo>
                  <a:pt x="1039749" y="70775"/>
                  <a:pt x="1017175" y="110780"/>
                  <a:pt x="1017175" y="110780"/>
                </a:cubicBezTo>
                <a:cubicBezTo>
                  <a:pt x="1017175" y="110780"/>
                  <a:pt x="966788" y="77728"/>
                  <a:pt x="925925" y="85348"/>
                </a:cubicBezTo>
                <a:cubicBezTo>
                  <a:pt x="900874" y="90015"/>
                  <a:pt x="882872" y="107065"/>
                  <a:pt x="873157" y="118304"/>
                </a:cubicBezTo>
                <a:cubicBezTo>
                  <a:pt x="873157" y="118304"/>
                  <a:pt x="873538" y="82109"/>
                  <a:pt x="843439" y="69727"/>
                </a:cubicBezTo>
                <a:cubicBezTo>
                  <a:pt x="808291" y="55344"/>
                  <a:pt x="779812" y="77633"/>
                  <a:pt x="779812" y="77633"/>
                </a:cubicBezTo>
                <a:cubicBezTo>
                  <a:pt x="779812" y="77633"/>
                  <a:pt x="770572" y="60392"/>
                  <a:pt x="745617" y="55439"/>
                </a:cubicBezTo>
                <a:cubicBezTo>
                  <a:pt x="717518" y="49820"/>
                  <a:pt x="703231" y="68774"/>
                  <a:pt x="703231" y="68774"/>
                </a:cubicBezTo>
                <a:cubicBezTo>
                  <a:pt x="703231" y="68774"/>
                  <a:pt x="687705" y="27150"/>
                  <a:pt x="646176" y="39533"/>
                </a:cubicBezTo>
                <a:cubicBezTo>
                  <a:pt x="600265" y="53249"/>
                  <a:pt x="610362" y="93444"/>
                  <a:pt x="610362" y="93444"/>
                </a:cubicBezTo>
                <a:cubicBezTo>
                  <a:pt x="610362" y="93444"/>
                  <a:pt x="595693" y="88682"/>
                  <a:pt x="586550" y="95349"/>
                </a:cubicBezTo>
                <a:cubicBezTo>
                  <a:pt x="577405" y="102017"/>
                  <a:pt x="574929" y="111732"/>
                  <a:pt x="574929" y="111732"/>
                </a:cubicBezTo>
                <a:cubicBezTo>
                  <a:pt x="574929" y="111732"/>
                  <a:pt x="561594" y="105827"/>
                  <a:pt x="553784" y="106017"/>
                </a:cubicBezTo>
                <a:cubicBezTo>
                  <a:pt x="541496" y="106398"/>
                  <a:pt x="530447" y="116304"/>
                  <a:pt x="530447" y="116304"/>
                </a:cubicBezTo>
                <a:cubicBezTo>
                  <a:pt x="530447" y="116304"/>
                  <a:pt x="530352" y="91349"/>
                  <a:pt x="512064" y="80204"/>
                </a:cubicBezTo>
                <a:cubicBezTo>
                  <a:pt x="487680" y="65441"/>
                  <a:pt x="464630" y="75728"/>
                  <a:pt x="464630" y="75728"/>
                </a:cubicBezTo>
                <a:cubicBezTo>
                  <a:pt x="464630" y="75728"/>
                  <a:pt x="454438" y="38961"/>
                  <a:pt x="419957" y="36485"/>
                </a:cubicBezTo>
                <a:cubicBezTo>
                  <a:pt x="379190" y="33627"/>
                  <a:pt x="371189" y="70299"/>
                  <a:pt x="371189" y="70299"/>
                </a:cubicBezTo>
                <a:cubicBezTo>
                  <a:pt x="371189" y="70299"/>
                  <a:pt x="366427" y="58773"/>
                  <a:pt x="353854" y="55630"/>
                </a:cubicBezTo>
                <a:cubicBezTo>
                  <a:pt x="341376" y="52487"/>
                  <a:pt x="328613" y="60678"/>
                  <a:pt x="328613" y="60678"/>
                </a:cubicBezTo>
                <a:cubicBezTo>
                  <a:pt x="328613" y="60678"/>
                  <a:pt x="304229" y="21721"/>
                  <a:pt x="258318" y="16673"/>
                </a:cubicBezTo>
                <a:cubicBezTo>
                  <a:pt x="251746" y="15911"/>
                  <a:pt x="244792" y="15911"/>
                  <a:pt x="237363" y="16768"/>
                </a:cubicBezTo>
                <a:cubicBezTo>
                  <a:pt x="167164" y="24959"/>
                  <a:pt x="161544" y="96397"/>
                  <a:pt x="161544" y="96397"/>
                </a:cubicBezTo>
                <a:cubicBezTo>
                  <a:pt x="161544" y="96397"/>
                  <a:pt x="139922" y="87062"/>
                  <a:pt x="123730" y="98397"/>
                </a:cubicBezTo>
                <a:cubicBezTo>
                  <a:pt x="113062" y="105827"/>
                  <a:pt x="109538" y="123162"/>
                  <a:pt x="109538" y="123162"/>
                </a:cubicBezTo>
                <a:cubicBezTo>
                  <a:pt x="109538" y="123162"/>
                  <a:pt x="87439" y="112399"/>
                  <a:pt x="66104" y="129163"/>
                </a:cubicBezTo>
                <a:cubicBezTo>
                  <a:pt x="48958" y="142593"/>
                  <a:pt x="50768" y="161548"/>
                  <a:pt x="50768" y="161548"/>
                </a:cubicBezTo>
                <a:cubicBezTo>
                  <a:pt x="50768" y="161548"/>
                  <a:pt x="30671" y="156595"/>
                  <a:pt x="19050" y="163072"/>
                </a:cubicBezTo>
                <a:cubicBezTo>
                  <a:pt x="7429" y="169549"/>
                  <a:pt x="0" y="189932"/>
                  <a:pt x="0" y="189932"/>
                </a:cubicBezTo>
                <a:lnTo>
                  <a:pt x="1688211" y="189932"/>
                </a:lnTo>
                <a:cubicBezTo>
                  <a:pt x="1688211" y="189932"/>
                  <a:pt x="1672876" y="175264"/>
                  <a:pt x="1655255" y="176502"/>
                </a:cubicBezTo>
                <a:cubicBezTo>
                  <a:pt x="1637729" y="177740"/>
                  <a:pt x="1629061" y="186122"/>
                  <a:pt x="1629061" y="186122"/>
                </a:cubicBezTo>
                <a:cubicBezTo>
                  <a:pt x="1629061" y="186122"/>
                  <a:pt x="1627061" y="176597"/>
                  <a:pt x="1619726" y="169454"/>
                </a:cubicBezTo>
                <a:cubicBezTo>
                  <a:pt x="1610487" y="160405"/>
                  <a:pt x="1598771" y="161834"/>
                  <a:pt x="1598771" y="161834"/>
                </a:cubicBezTo>
                <a:cubicBezTo>
                  <a:pt x="1598771" y="161834"/>
                  <a:pt x="1608296" y="126877"/>
                  <a:pt x="1580674" y="106303"/>
                </a:cubicBezTo>
                <a:cubicBezTo>
                  <a:pt x="1559052" y="90206"/>
                  <a:pt x="1529906" y="102874"/>
                  <a:pt x="1529906" y="102874"/>
                </a:cubicBezTo>
                <a:cubicBezTo>
                  <a:pt x="1529906" y="102874"/>
                  <a:pt x="1526381" y="69632"/>
                  <a:pt x="1491996" y="60487"/>
                </a:cubicBezTo>
                <a:cubicBezTo>
                  <a:pt x="1465802" y="53534"/>
                  <a:pt x="1441323" y="81252"/>
                  <a:pt x="1441323" y="81252"/>
                </a:cubicBezTo>
                <a:cubicBezTo>
                  <a:pt x="1441323" y="81252"/>
                  <a:pt x="1435037" y="74203"/>
                  <a:pt x="1421130" y="70775"/>
                </a:cubicBezTo>
                <a:cubicBezTo>
                  <a:pt x="1407605" y="67345"/>
                  <a:pt x="1394365" y="73061"/>
                  <a:pt x="1394365" y="73061"/>
                </a:cubicBezTo>
                <a:cubicBezTo>
                  <a:pt x="1394365" y="73061"/>
                  <a:pt x="1390364" y="5243"/>
                  <a:pt x="1328642" y="290"/>
                </a:cubicBezTo>
                <a:cubicBezTo>
                  <a:pt x="1324261" y="4"/>
                  <a:pt x="1320260" y="-91"/>
                  <a:pt x="1316546" y="99"/>
                </a:cubicBezTo>
                <a:close/>
              </a:path>
            </a:pathLst>
          </a:custGeom>
          <a:solidFill>
            <a:schemeClr val="accent3"/>
          </a:solidFill>
          <a:ln>
            <a:noFill/>
          </a:ln>
          <a:effectLst>
            <a:outerShdw blurRad="142875"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9" name="Google Shape;239;p4"/>
          <p:cNvSpPr/>
          <p:nvPr/>
        </p:nvSpPr>
        <p:spPr>
          <a:xfrm rot="5400000">
            <a:off x="-462658" y="6119355"/>
            <a:ext cx="1131345" cy="114589"/>
          </a:xfrm>
          <a:custGeom>
            <a:rect b="b" l="l" r="r" t="t"/>
            <a:pathLst>
              <a:path extrusionOk="0" h="87640" w="919793">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4 Section Title">
  <p:cSld name="CUSTOM_3">
    <p:spTree>
      <p:nvGrpSpPr>
        <p:cNvPr id="240" name="Shape 240"/>
        <p:cNvGrpSpPr/>
        <p:nvPr/>
      </p:nvGrpSpPr>
      <p:grpSpPr>
        <a:xfrm>
          <a:off x="0" y="0"/>
          <a:ext cx="0" cy="0"/>
          <a:chOff x="0" y="0"/>
          <a:chExt cx="0" cy="0"/>
        </a:xfrm>
      </p:grpSpPr>
      <p:sp>
        <p:nvSpPr>
          <p:cNvPr id="241" name="Google Shape;241;p5"/>
          <p:cNvSpPr txBox="1"/>
          <p:nvPr>
            <p:ph type="title"/>
          </p:nvPr>
        </p:nvSpPr>
        <p:spPr>
          <a:xfrm>
            <a:off x="2324425" y="1920225"/>
            <a:ext cx="7389300" cy="2066100"/>
          </a:xfrm>
          <a:prstGeom prst="rect">
            <a:avLst/>
          </a:prstGeom>
        </p:spPr>
        <p:txBody>
          <a:bodyPr anchorCtr="0" anchor="ctr" bIns="121900" lIns="121900" spcFirstLastPara="1" rIns="121900" wrap="square" tIns="121900">
            <a:noAutofit/>
          </a:bodyPr>
          <a:lstStyle>
            <a:lvl1pPr indent="0" lvl="0" marL="0" marR="0" rtl="0" algn="ctr">
              <a:spcBef>
                <a:spcPts val="0"/>
              </a:spcBef>
              <a:spcAft>
                <a:spcPts val="0"/>
              </a:spcAft>
              <a:buClr>
                <a:schemeClr val="dk1"/>
              </a:buClr>
              <a:buSzPts val="6000"/>
              <a:buFont typeface="Aldrich"/>
              <a:buNone/>
              <a:defRPr sz="6000"/>
            </a:lvl1pPr>
            <a:lvl2pPr lvl="1"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9pPr>
          </a:lstStyle>
          <a:p/>
        </p:txBody>
      </p:sp>
      <p:sp>
        <p:nvSpPr>
          <p:cNvPr id="242" name="Google Shape;242;p5"/>
          <p:cNvSpPr txBox="1"/>
          <p:nvPr>
            <p:ph idx="1" type="body"/>
          </p:nvPr>
        </p:nvSpPr>
        <p:spPr>
          <a:xfrm>
            <a:off x="2324425" y="4003875"/>
            <a:ext cx="7389300" cy="763500"/>
          </a:xfrm>
          <a:prstGeom prst="rect">
            <a:avLst/>
          </a:prstGeom>
        </p:spPr>
        <p:txBody>
          <a:bodyPr anchorCtr="0" anchor="t" bIns="121900" lIns="121900" spcFirstLastPara="1" rIns="121900" wrap="square" tIns="121900">
            <a:noAutofit/>
          </a:bodyPr>
          <a:lstStyle>
            <a:lvl1pPr indent="-349250" lvl="0" marL="457200" algn="ctr">
              <a:spcBef>
                <a:spcPts val="0"/>
              </a:spcBef>
              <a:spcAft>
                <a:spcPts val="0"/>
              </a:spcAft>
              <a:buSzPts val="1900"/>
              <a:buChar char="⬤"/>
              <a:defRPr/>
            </a:lvl1pPr>
            <a:lvl2pPr indent="-349250" lvl="1" marL="914400">
              <a:spcBef>
                <a:spcPts val="0"/>
              </a:spcBef>
              <a:spcAft>
                <a:spcPts val="0"/>
              </a:spcAft>
              <a:buSzPts val="1900"/>
              <a:buChar char="○"/>
              <a:defRPr/>
            </a:lvl2pPr>
            <a:lvl3pPr indent="-349250" lvl="2" marL="1371600">
              <a:spcBef>
                <a:spcPts val="2100"/>
              </a:spcBef>
              <a:spcAft>
                <a:spcPts val="0"/>
              </a:spcAft>
              <a:buSzPts val="1900"/>
              <a:buChar char="■"/>
              <a:defRPr/>
            </a:lvl3pPr>
            <a:lvl4pPr indent="-349250" lvl="3" marL="1828800">
              <a:spcBef>
                <a:spcPts val="2100"/>
              </a:spcBef>
              <a:spcAft>
                <a:spcPts val="0"/>
              </a:spcAft>
              <a:buSzPts val="1900"/>
              <a:buChar char="●"/>
              <a:defRPr/>
            </a:lvl4pPr>
            <a:lvl5pPr indent="-349250" lvl="4" marL="2286000">
              <a:spcBef>
                <a:spcPts val="2100"/>
              </a:spcBef>
              <a:spcAft>
                <a:spcPts val="0"/>
              </a:spcAft>
              <a:buSzPts val="1900"/>
              <a:buChar char="○"/>
              <a:defRPr/>
            </a:lvl5pPr>
            <a:lvl6pPr indent="-349250" lvl="5" marL="2743200">
              <a:spcBef>
                <a:spcPts val="2100"/>
              </a:spcBef>
              <a:spcAft>
                <a:spcPts val="0"/>
              </a:spcAft>
              <a:buSzPts val="1900"/>
              <a:buChar char="■"/>
              <a:defRPr/>
            </a:lvl6pPr>
            <a:lvl7pPr indent="-349250" lvl="6" marL="3200400">
              <a:spcBef>
                <a:spcPts val="2100"/>
              </a:spcBef>
              <a:spcAft>
                <a:spcPts val="0"/>
              </a:spcAft>
              <a:buSzPts val="1900"/>
              <a:buChar char="●"/>
              <a:defRPr/>
            </a:lvl7pPr>
            <a:lvl8pPr indent="-349250" lvl="7" marL="3657600">
              <a:spcBef>
                <a:spcPts val="2100"/>
              </a:spcBef>
              <a:spcAft>
                <a:spcPts val="0"/>
              </a:spcAft>
              <a:buSzPts val="1900"/>
              <a:buChar char="○"/>
              <a:defRPr/>
            </a:lvl8pPr>
            <a:lvl9pPr indent="-349250" lvl="8" marL="4114800">
              <a:spcBef>
                <a:spcPts val="2100"/>
              </a:spcBef>
              <a:spcAft>
                <a:spcPts val="2100"/>
              </a:spcAft>
              <a:buSzPts val="1900"/>
              <a:buChar char="■"/>
              <a:defRPr/>
            </a:lvl9pPr>
          </a:lstStyle>
          <a:p/>
        </p:txBody>
      </p:sp>
      <p:sp>
        <p:nvSpPr>
          <p:cNvPr id="243" name="Google Shape;243;p5"/>
          <p:cNvSpPr/>
          <p:nvPr/>
        </p:nvSpPr>
        <p:spPr>
          <a:xfrm flipH="1">
            <a:off x="579" y="4919492"/>
            <a:ext cx="6493139" cy="1937934"/>
          </a:xfrm>
          <a:custGeom>
            <a:rect b="b" l="l" r="r" t="t"/>
            <a:pathLst>
              <a:path extrusionOk="0" h="421290" w="1411552">
                <a:moveTo>
                  <a:pt x="1411458" y="184690"/>
                </a:moveTo>
                <a:cubicBezTo>
                  <a:pt x="1411458" y="184690"/>
                  <a:pt x="1415553" y="91154"/>
                  <a:pt x="1341639" y="44863"/>
                </a:cubicBezTo>
                <a:cubicBezTo>
                  <a:pt x="1262296" y="-4858"/>
                  <a:pt x="1167617" y="63627"/>
                  <a:pt x="1167617" y="63627"/>
                </a:cubicBezTo>
                <a:cubicBezTo>
                  <a:pt x="1167617" y="63627"/>
                  <a:pt x="1143519" y="-4477"/>
                  <a:pt x="1072558" y="13526"/>
                </a:cubicBezTo>
                <a:cubicBezTo>
                  <a:pt x="1005121" y="30670"/>
                  <a:pt x="1007883" y="97822"/>
                  <a:pt x="1007883" y="97822"/>
                </a:cubicBezTo>
                <a:cubicBezTo>
                  <a:pt x="1007883" y="97822"/>
                  <a:pt x="983690" y="93154"/>
                  <a:pt x="961973" y="110014"/>
                </a:cubicBezTo>
                <a:cubicBezTo>
                  <a:pt x="937113" y="129254"/>
                  <a:pt x="933779" y="158591"/>
                  <a:pt x="933779" y="158591"/>
                </a:cubicBezTo>
                <a:cubicBezTo>
                  <a:pt x="933779" y="158591"/>
                  <a:pt x="927111" y="144399"/>
                  <a:pt x="914538" y="140018"/>
                </a:cubicBezTo>
                <a:cubicBezTo>
                  <a:pt x="898536" y="134493"/>
                  <a:pt x="881296" y="139732"/>
                  <a:pt x="881296" y="139732"/>
                </a:cubicBezTo>
                <a:cubicBezTo>
                  <a:pt x="881296" y="139732"/>
                  <a:pt x="875200" y="67818"/>
                  <a:pt x="818717" y="43339"/>
                </a:cubicBezTo>
                <a:cubicBezTo>
                  <a:pt x="749375" y="13240"/>
                  <a:pt x="703655" y="73343"/>
                  <a:pt x="703655" y="73343"/>
                </a:cubicBezTo>
                <a:cubicBezTo>
                  <a:pt x="703655" y="73343"/>
                  <a:pt x="692225" y="59722"/>
                  <a:pt x="682128" y="56483"/>
                </a:cubicBezTo>
                <a:cubicBezTo>
                  <a:pt x="669650" y="52483"/>
                  <a:pt x="652124" y="59341"/>
                  <a:pt x="652124" y="59341"/>
                </a:cubicBezTo>
                <a:cubicBezTo>
                  <a:pt x="652124" y="59341"/>
                  <a:pt x="611357" y="-6191"/>
                  <a:pt x="541158" y="476"/>
                </a:cubicBezTo>
                <a:cubicBezTo>
                  <a:pt x="456481" y="8477"/>
                  <a:pt x="437812" y="86487"/>
                  <a:pt x="437812" y="86487"/>
                </a:cubicBezTo>
                <a:cubicBezTo>
                  <a:pt x="437812" y="86487"/>
                  <a:pt x="419333" y="71057"/>
                  <a:pt x="395711" y="79248"/>
                </a:cubicBezTo>
                <a:cubicBezTo>
                  <a:pt x="372470" y="87344"/>
                  <a:pt x="364565" y="113538"/>
                  <a:pt x="364565" y="113538"/>
                </a:cubicBezTo>
                <a:cubicBezTo>
                  <a:pt x="364565" y="113538"/>
                  <a:pt x="322274" y="78867"/>
                  <a:pt x="272172" y="94869"/>
                </a:cubicBezTo>
                <a:cubicBezTo>
                  <a:pt x="222071" y="110871"/>
                  <a:pt x="212165" y="163830"/>
                  <a:pt x="212165" y="163830"/>
                </a:cubicBezTo>
                <a:cubicBezTo>
                  <a:pt x="212165" y="163830"/>
                  <a:pt x="164444" y="146494"/>
                  <a:pt x="126916" y="180308"/>
                </a:cubicBezTo>
                <a:cubicBezTo>
                  <a:pt x="89292" y="214122"/>
                  <a:pt x="111866" y="265176"/>
                  <a:pt x="111866" y="265176"/>
                </a:cubicBezTo>
                <a:cubicBezTo>
                  <a:pt x="111866" y="265176"/>
                  <a:pt x="44048" y="254508"/>
                  <a:pt x="22808" y="292036"/>
                </a:cubicBezTo>
                <a:cubicBezTo>
                  <a:pt x="-433" y="333185"/>
                  <a:pt x="22808" y="376523"/>
                  <a:pt x="22808" y="376523"/>
                </a:cubicBezTo>
                <a:cubicBezTo>
                  <a:pt x="22808" y="376523"/>
                  <a:pt x="4996" y="382524"/>
                  <a:pt x="1091" y="394335"/>
                </a:cubicBezTo>
                <a:cubicBezTo>
                  <a:pt x="-4148" y="410146"/>
                  <a:pt x="11187" y="421291"/>
                  <a:pt x="11187" y="421291"/>
                </a:cubicBezTo>
                <a:lnTo>
                  <a:pt x="1411553" y="421291"/>
                </a:lnTo>
                <a:lnTo>
                  <a:pt x="1411553" y="184690"/>
                </a:lnTo>
                <a:close/>
              </a:path>
            </a:pathLst>
          </a:custGeom>
          <a:solidFill>
            <a:schemeClr val="accent1"/>
          </a:solidFill>
          <a:ln>
            <a:noFill/>
          </a:ln>
          <a:effectLst>
            <a:outerShdw blurRad="142875"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244" name="Google Shape;244;p5"/>
          <p:cNvGrpSpPr/>
          <p:nvPr/>
        </p:nvGrpSpPr>
        <p:grpSpPr>
          <a:xfrm flipH="1" rot="-1036965">
            <a:off x="10110583" y="3128569"/>
            <a:ext cx="1391731" cy="1906370"/>
            <a:chOff x="1411154" y="1684073"/>
            <a:chExt cx="357855" cy="490196"/>
          </a:xfrm>
        </p:grpSpPr>
        <p:sp>
          <p:nvSpPr>
            <p:cNvPr id="245" name="Google Shape;245;p5"/>
            <p:cNvSpPr/>
            <p:nvPr/>
          </p:nvSpPr>
          <p:spPr>
            <a:xfrm>
              <a:off x="1411281" y="1684073"/>
              <a:ext cx="357728" cy="490196"/>
            </a:xfrm>
            <a:custGeom>
              <a:rect b="b" l="l" r="r" t="t"/>
              <a:pathLst>
                <a:path extrusionOk="0" h="490196" w="357728">
                  <a:moveTo>
                    <a:pt x="14091" y="327389"/>
                  </a:moveTo>
                  <a:cubicBezTo>
                    <a:pt x="-23437" y="194135"/>
                    <a:pt x="16568" y="24018"/>
                    <a:pt x="103531" y="2015"/>
                  </a:cubicBezTo>
                  <a:cubicBezTo>
                    <a:pt x="179731" y="-17320"/>
                    <a:pt x="308509" y="105552"/>
                    <a:pt x="346038" y="238807"/>
                  </a:cubicBezTo>
                  <a:cubicBezTo>
                    <a:pt x="383566" y="372062"/>
                    <a:pt x="326130" y="461692"/>
                    <a:pt x="239453" y="484647"/>
                  </a:cubicBezTo>
                  <a:cubicBezTo>
                    <a:pt x="152775" y="507507"/>
                    <a:pt x="51620" y="460644"/>
                    <a:pt x="14091" y="327389"/>
                  </a:cubicBezTo>
                  <a:close/>
                </a:path>
              </a:pathLst>
            </a:custGeom>
            <a:solidFill>
              <a:schemeClr val="accent4"/>
            </a:solidFill>
            <a:ln>
              <a:noFill/>
            </a:ln>
            <a:effectLst>
              <a:outerShdw blurRad="142875"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6" name="Google Shape;246;p5"/>
            <p:cNvSpPr/>
            <p:nvPr/>
          </p:nvSpPr>
          <p:spPr>
            <a:xfrm>
              <a:off x="1445660" y="1701900"/>
              <a:ext cx="162305" cy="50895"/>
            </a:xfrm>
            <a:custGeom>
              <a:rect b="b" l="l" r="r" t="t"/>
              <a:pathLst>
                <a:path extrusionOk="0" h="50895" w="162305">
                  <a:moveTo>
                    <a:pt x="145256" y="0"/>
                  </a:moveTo>
                  <a:cubicBezTo>
                    <a:pt x="131159" y="11525"/>
                    <a:pt x="114490" y="20479"/>
                    <a:pt x="94869" y="25622"/>
                  </a:cubicBezTo>
                  <a:cubicBezTo>
                    <a:pt x="65342" y="33433"/>
                    <a:pt x="36862" y="33623"/>
                    <a:pt x="10477" y="29051"/>
                  </a:cubicBezTo>
                  <a:cubicBezTo>
                    <a:pt x="6763" y="34480"/>
                    <a:pt x="3334" y="40196"/>
                    <a:pt x="0" y="46292"/>
                  </a:cubicBezTo>
                  <a:cubicBezTo>
                    <a:pt x="31051" y="52673"/>
                    <a:pt x="64865" y="52959"/>
                    <a:pt x="100013" y="43720"/>
                  </a:cubicBezTo>
                  <a:cubicBezTo>
                    <a:pt x="124682" y="37243"/>
                    <a:pt x="145256" y="25622"/>
                    <a:pt x="162306" y="10477"/>
                  </a:cubicBezTo>
                  <a:cubicBezTo>
                    <a:pt x="156686" y="6572"/>
                    <a:pt x="150971" y="3143"/>
                    <a:pt x="145256" y="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7" name="Google Shape;247;p5"/>
            <p:cNvSpPr/>
            <p:nvPr/>
          </p:nvSpPr>
          <p:spPr>
            <a:xfrm>
              <a:off x="1419085" y="1753049"/>
              <a:ext cx="250316" cy="82450"/>
            </a:xfrm>
            <a:custGeom>
              <a:rect b="b" l="l" r="r" t="t"/>
              <a:pathLst>
                <a:path extrusionOk="0" h="82450" w="250316">
                  <a:moveTo>
                    <a:pt x="237268" y="0"/>
                  </a:moveTo>
                  <a:cubicBezTo>
                    <a:pt x="233458" y="4477"/>
                    <a:pt x="229362" y="9049"/>
                    <a:pt x="224790" y="13335"/>
                  </a:cubicBezTo>
                  <a:cubicBezTo>
                    <a:pt x="202978" y="33909"/>
                    <a:pt x="175070" y="49244"/>
                    <a:pt x="140018" y="56959"/>
                  </a:cubicBezTo>
                  <a:cubicBezTo>
                    <a:pt x="97346" y="66294"/>
                    <a:pt x="56483" y="65532"/>
                    <a:pt x="19907" y="57912"/>
                  </a:cubicBezTo>
                  <a:cubicBezTo>
                    <a:pt x="14002" y="56674"/>
                    <a:pt x="9144" y="55150"/>
                    <a:pt x="4096" y="53721"/>
                  </a:cubicBezTo>
                  <a:cubicBezTo>
                    <a:pt x="2572" y="59627"/>
                    <a:pt x="1333" y="65818"/>
                    <a:pt x="0" y="72009"/>
                  </a:cubicBezTo>
                  <a:cubicBezTo>
                    <a:pt x="5048" y="73438"/>
                    <a:pt x="9906" y="74867"/>
                    <a:pt x="15812" y="76105"/>
                  </a:cubicBezTo>
                  <a:cubicBezTo>
                    <a:pt x="55054" y="84296"/>
                    <a:pt x="98584" y="85154"/>
                    <a:pt x="144304" y="75152"/>
                  </a:cubicBezTo>
                  <a:cubicBezTo>
                    <a:pt x="182975" y="66675"/>
                    <a:pt x="214122" y="49530"/>
                    <a:pt x="238316" y="26575"/>
                  </a:cubicBezTo>
                  <a:cubicBezTo>
                    <a:pt x="242792" y="22384"/>
                    <a:pt x="246602" y="18002"/>
                    <a:pt x="250317" y="13716"/>
                  </a:cubicBezTo>
                  <a:cubicBezTo>
                    <a:pt x="246126" y="8954"/>
                    <a:pt x="241649" y="4477"/>
                    <a:pt x="237268" y="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8" name="Google Shape;248;p5"/>
            <p:cNvSpPr/>
            <p:nvPr/>
          </p:nvSpPr>
          <p:spPr>
            <a:xfrm>
              <a:off x="1411154" y="1820962"/>
              <a:ext cx="310064" cy="107757"/>
            </a:xfrm>
            <a:custGeom>
              <a:rect b="b" l="l" r="r" t="t"/>
              <a:pathLst>
                <a:path extrusionOk="0" h="107757" w="310064">
                  <a:moveTo>
                    <a:pt x="299396" y="0"/>
                  </a:moveTo>
                  <a:cubicBezTo>
                    <a:pt x="298063" y="1905"/>
                    <a:pt x="297015" y="3715"/>
                    <a:pt x="295396" y="5810"/>
                  </a:cubicBezTo>
                  <a:cubicBezTo>
                    <a:pt x="286918" y="16954"/>
                    <a:pt x="275774" y="28194"/>
                    <a:pt x="261963" y="38767"/>
                  </a:cubicBezTo>
                  <a:cubicBezTo>
                    <a:pt x="237103" y="57721"/>
                    <a:pt x="205956" y="72104"/>
                    <a:pt x="168046" y="80105"/>
                  </a:cubicBezTo>
                  <a:cubicBezTo>
                    <a:pt x="112420" y="91916"/>
                    <a:pt x="60223" y="91059"/>
                    <a:pt x="14980" y="82677"/>
                  </a:cubicBezTo>
                  <a:cubicBezTo>
                    <a:pt x="9360" y="81629"/>
                    <a:pt x="4597" y="80486"/>
                    <a:pt x="25" y="79438"/>
                  </a:cubicBezTo>
                  <a:cubicBezTo>
                    <a:pt x="25" y="79438"/>
                    <a:pt x="25" y="79534"/>
                    <a:pt x="25" y="79534"/>
                  </a:cubicBezTo>
                  <a:cubicBezTo>
                    <a:pt x="-70" y="85630"/>
                    <a:pt x="121" y="91630"/>
                    <a:pt x="311" y="97726"/>
                  </a:cubicBezTo>
                  <a:cubicBezTo>
                    <a:pt x="311" y="98108"/>
                    <a:pt x="311" y="98393"/>
                    <a:pt x="311" y="98774"/>
                  </a:cubicBezTo>
                  <a:cubicBezTo>
                    <a:pt x="3931" y="99631"/>
                    <a:pt x="7169" y="100393"/>
                    <a:pt x="11360" y="101155"/>
                  </a:cubicBezTo>
                  <a:cubicBezTo>
                    <a:pt x="59080" y="110014"/>
                    <a:pt x="113944" y="110776"/>
                    <a:pt x="172237" y="98393"/>
                  </a:cubicBezTo>
                  <a:cubicBezTo>
                    <a:pt x="213004" y="89725"/>
                    <a:pt x="246723" y="74104"/>
                    <a:pt x="273869" y="53435"/>
                  </a:cubicBezTo>
                  <a:cubicBezTo>
                    <a:pt x="288728" y="42100"/>
                    <a:pt x="300634" y="30099"/>
                    <a:pt x="310064" y="17907"/>
                  </a:cubicBezTo>
                  <a:cubicBezTo>
                    <a:pt x="306730" y="11906"/>
                    <a:pt x="303111" y="5905"/>
                    <a:pt x="299396" y="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9" name="Google Shape;249;p5"/>
            <p:cNvSpPr/>
            <p:nvPr/>
          </p:nvSpPr>
          <p:spPr>
            <a:xfrm>
              <a:off x="1426134" y="1913736"/>
              <a:ext cx="333851" cy="120406"/>
            </a:xfrm>
            <a:custGeom>
              <a:rect b="b" l="l" r="r" t="t"/>
              <a:pathLst>
                <a:path extrusionOk="0" h="120406" w="333851">
                  <a:moveTo>
                    <a:pt x="328136" y="0"/>
                  </a:moveTo>
                  <a:cubicBezTo>
                    <a:pt x="320992" y="7715"/>
                    <a:pt x="312992" y="15430"/>
                    <a:pt x="303371" y="23050"/>
                  </a:cubicBezTo>
                  <a:cubicBezTo>
                    <a:pt x="275654" y="45148"/>
                    <a:pt x="240506" y="63722"/>
                    <a:pt x="196787" y="76962"/>
                  </a:cubicBezTo>
                  <a:cubicBezTo>
                    <a:pt x="130492" y="97060"/>
                    <a:pt x="67246" y="103537"/>
                    <a:pt x="12192" y="101155"/>
                  </a:cubicBezTo>
                  <a:cubicBezTo>
                    <a:pt x="7620" y="100965"/>
                    <a:pt x="4000" y="100584"/>
                    <a:pt x="0" y="100298"/>
                  </a:cubicBezTo>
                  <a:cubicBezTo>
                    <a:pt x="1905" y="106870"/>
                    <a:pt x="4000" y="113347"/>
                    <a:pt x="6191" y="119539"/>
                  </a:cubicBezTo>
                  <a:cubicBezTo>
                    <a:pt x="8001" y="119634"/>
                    <a:pt x="9334" y="119920"/>
                    <a:pt x="11239" y="119920"/>
                  </a:cubicBezTo>
                  <a:cubicBezTo>
                    <a:pt x="68389" y="122396"/>
                    <a:pt x="133826" y="115633"/>
                    <a:pt x="202406" y="94774"/>
                  </a:cubicBezTo>
                  <a:cubicBezTo>
                    <a:pt x="248412" y="80772"/>
                    <a:pt x="285845" y="61150"/>
                    <a:pt x="315563" y="37528"/>
                  </a:cubicBezTo>
                  <a:cubicBezTo>
                    <a:pt x="322326" y="32099"/>
                    <a:pt x="328136" y="26575"/>
                    <a:pt x="333851" y="21050"/>
                  </a:cubicBezTo>
                  <a:cubicBezTo>
                    <a:pt x="332804" y="16859"/>
                    <a:pt x="332042" y="12859"/>
                    <a:pt x="330803" y="8572"/>
                  </a:cubicBezTo>
                  <a:cubicBezTo>
                    <a:pt x="330232" y="5810"/>
                    <a:pt x="329089" y="2953"/>
                    <a:pt x="328136" y="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0" name="Google Shape;250;p5"/>
            <p:cNvSpPr/>
            <p:nvPr/>
          </p:nvSpPr>
          <p:spPr>
            <a:xfrm>
              <a:off x="1489285" y="2055563"/>
              <a:ext cx="272700" cy="86487"/>
            </a:xfrm>
            <a:custGeom>
              <a:rect b="b" l="l" r="r" t="t"/>
              <a:pathLst>
                <a:path extrusionOk="0" h="86487" w="272700">
                  <a:moveTo>
                    <a:pt x="272701" y="0"/>
                  </a:moveTo>
                  <a:cubicBezTo>
                    <a:pt x="245078" y="16002"/>
                    <a:pt x="212503" y="29813"/>
                    <a:pt x="174688" y="40672"/>
                  </a:cubicBezTo>
                  <a:cubicBezTo>
                    <a:pt x="112585" y="58483"/>
                    <a:pt x="53530" y="66770"/>
                    <a:pt x="0" y="68866"/>
                  </a:cubicBezTo>
                  <a:cubicBezTo>
                    <a:pt x="6858" y="75438"/>
                    <a:pt x="14002" y="81248"/>
                    <a:pt x="21431" y="86487"/>
                  </a:cubicBezTo>
                  <a:cubicBezTo>
                    <a:pt x="70961" y="83153"/>
                    <a:pt x="124396" y="74676"/>
                    <a:pt x="180308" y="58674"/>
                  </a:cubicBezTo>
                  <a:cubicBezTo>
                    <a:pt x="211455" y="49720"/>
                    <a:pt x="238792" y="38671"/>
                    <a:pt x="263366" y="26289"/>
                  </a:cubicBezTo>
                  <a:cubicBezTo>
                    <a:pt x="266986" y="17907"/>
                    <a:pt x="270224" y="9239"/>
                    <a:pt x="272701" y="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51" name="Google Shape;251;p5"/>
          <p:cNvGrpSpPr/>
          <p:nvPr/>
        </p:nvGrpSpPr>
        <p:grpSpPr>
          <a:xfrm flipH="1">
            <a:off x="10784535" y="3781267"/>
            <a:ext cx="1273832" cy="1669478"/>
            <a:chOff x="1268183" y="1930265"/>
            <a:chExt cx="327539" cy="429282"/>
          </a:xfrm>
        </p:grpSpPr>
        <p:sp>
          <p:nvSpPr>
            <p:cNvPr id="252" name="Google Shape;252;p5"/>
            <p:cNvSpPr/>
            <p:nvPr/>
          </p:nvSpPr>
          <p:spPr>
            <a:xfrm>
              <a:off x="1268183" y="1930265"/>
              <a:ext cx="327539" cy="429282"/>
            </a:xfrm>
            <a:custGeom>
              <a:rect b="b" l="l" r="r" t="t"/>
              <a:pathLst>
                <a:path extrusionOk="0" h="429282" w="327539">
                  <a:moveTo>
                    <a:pt x="10885" y="287509"/>
                  </a:moveTo>
                  <a:cubicBezTo>
                    <a:pt x="-20929" y="170923"/>
                    <a:pt x="19457" y="21571"/>
                    <a:pt x="99944" y="1854"/>
                  </a:cubicBezTo>
                  <a:cubicBezTo>
                    <a:pt x="170524" y="-15481"/>
                    <a:pt x="286538" y="91484"/>
                    <a:pt x="318352" y="208166"/>
                  </a:cubicBezTo>
                  <a:cubicBezTo>
                    <a:pt x="350165" y="324752"/>
                    <a:pt x="295397" y="403619"/>
                    <a:pt x="215101" y="424193"/>
                  </a:cubicBezTo>
                  <a:cubicBezTo>
                    <a:pt x="134900" y="444671"/>
                    <a:pt x="42698" y="404190"/>
                    <a:pt x="10885" y="287509"/>
                  </a:cubicBezTo>
                  <a:close/>
                </a:path>
              </a:pathLst>
            </a:custGeom>
            <a:solidFill>
              <a:schemeClr val="accent5"/>
            </a:solidFill>
            <a:ln>
              <a:noFill/>
            </a:ln>
            <a:effectLst>
              <a:outerShdw blurRad="142875"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3" name="Google Shape;253;p5"/>
            <p:cNvSpPr/>
            <p:nvPr/>
          </p:nvSpPr>
          <p:spPr>
            <a:xfrm>
              <a:off x="1296080" y="1932595"/>
              <a:ext cx="180251" cy="423292"/>
            </a:xfrm>
            <a:custGeom>
              <a:rect b="b" l="l" r="r" t="t"/>
              <a:pathLst>
                <a:path extrusionOk="0" h="423292" w="180251">
                  <a:moveTo>
                    <a:pt x="70333" y="0"/>
                  </a:moveTo>
                  <a:cubicBezTo>
                    <a:pt x="7753" y="24575"/>
                    <a:pt x="-17678" y="164211"/>
                    <a:pt x="12992" y="276701"/>
                  </a:cubicBezTo>
                  <a:cubicBezTo>
                    <a:pt x="42901" y="386525"/>
                    <a:pt x="115576" y="431578"/>
                    <a:pt x="180251" y="422053"/>
                  </a:cubicBezTo>
                  <a:cubicBezTo>
                    <a:pt x="125673" y="428530"/>
                    <a:pt x="54902" y="383286"/>
                    <a:pt x="25184" y="273939"/>
                  </a:cubicBezTo>
                  <a:cubicBezTo>
                    <a:pt x="-5391" y="161449"/>
                    <a:pt x="18040" y="22003"/>
                    <a:pt x="70333" y="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4" name="Google Shape;254;p5"/>
            <p:cNvSpPr/>
            <p:nvPr/>
          </p:nvSpPr>
          <p:spPr>
            <a:xfrm>
              <a:off x="1271522" y="1932595"/>
              <a:ext cx="204047" cy="425179"/>
            </a:xfrm>
            <a:custGeom>
              <a:rect b="b" l="l" r="r" t="t"/>
              <a:pathLst>
                <a:path extrusionOk="0" h="425179" w="204047">
                  <a:moveTo>
                    <a:pt x="94891" y="0"/>
                  </a:moveTo>
                  <a:cubicBezTo>
                    <a:pt x="18214" y="28194"/>
                    <a:pt x="-20076" y="171259"/>
                    <a:pt x="10594" y="283940"/>
                  </a:cubicBezTo>
                  <a:cubicBezTo>
                    <a:pt x="40598" y="393859"/>
                    <a:pt x="125656" y="435864"/>
                    <a:pt x="204047" y="422910"/>
                  </a:cubicBezTo>
                  <a:cubicBezTo>
                    <a:pt x="137944" y="432340"/>
                    <a:pt x="47647" y="388715"/>
                    <a:pt x="17833" y="279273"/>
                  </a:cubicBezTo>
                  <a:cubicBezTo>
                    <a:pt x="-12742" y="166497"/>
                    <a:pt x="30597" y="25051"/>
                    <a:pt x="94891" y="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5" name="Google Shape;255;p5"/>
            <p:cNvSpPr/>
            <p:nvPr/>
          </p:nvSpPr>
          <p:spPr>
            <a:xfrm>
              <a:off x="1369270" y="1931029"/>
              <a:ext cx="225484" cy="421236"/>
            </a:xfrm>
            <a:custGeom>
              <a:rect b="b" l="l" r="r" t="t"/>
              <a:pathLst>
                <a:path extrusionOk="0" h="421236" w="225484">
                  <a:moveTo>
                    <a:pt x="0" y="899"/>
                  </a:moveTo>
                  <a:cubicBezTo>
                    <a:pt x="81153" y="-10912"/>
                    <a:pt x="186880" y="95577"/>
                    <a:pt x="217170" y="208353"/>
                  </a:cubicBezTo>
                  <a:cubicBezTo>
                    <a:pt x="246697" y="318367"/>
                    <a:pt x="193738" y="395329"/>
                    <a:pt x="118872" y="421237"/>
                  </a:cubicBezTo>
                  <a:cubicBezTo>
                    <a:pt x="181261" y="398091"/>
                    <a:pt x="234696" y="321129"/>
                    <a:pt x="205359" y="211592"/>
                  </a:cubicBezTo>
                  <a:cubicBezTo>
                    <a:pt x="174974" y="98816"/>
                    <a:pt x="68675" y="-7864"/>
                    <a:pt x="0" y="89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6" name="Google Shape;256;p5"/>
            <p:cNvSpPr/>
            <p:nvPr/>
          </p:nvSpPr>
          <p:spPr>
            <a:xfrm>
              <a:off x="1366412" y="1931120"/>
              <a:ext cx="205380" cy="423813"/>
            </a:xfrm>
            <a:custGeom>
              <a:rect b="b" l="l" r="r" t="t"/>
              <a:pathLst>
                <a:path extrusionOk="0" h="423813" w="205380">
                  <a:moveTo>
                    <a:pt x="667" y="1284"/>
                  </a:moveTo>
                  <a:cubicBezTo>
                    <a:pt x="476" y="1379"/>
                    <a:pt x="191" y="1475"/>
                    <a:pt x="0" y="1570"/>
                  </a:cubicBezTo>
                  <a:cubicBezTo>
                    <a:pt x="50102" y="-9765"/>
                    <a:pt x="147161" y="100916"/>
                    <a:pt x="178784" y="217216"/>
                  </a:cubicBezTo>
                  <a:cubicBezTo>
                    <a:pt x="210407" y="333516"/>
                    <a:pt x="171545" y="408954"/>
                    <a:pt x="115062" y="423813"/>
                  </a:cubicBezTo>
                  <a:cubicBezTo>
                    <a:pt x="115253" y="423718"/>
                    <a:pt x="115538" y="423718"/>
                    <a:pt x="115729" y="423623"/>
                  </a:cubicBezTo>
                  <a:cubicBezTo>
                    <a:pt x="183166" y="406382"/>
                    <a:pt x="226504" y="330278"/>
                    <a:pt x="194786" y="213691"/>
                  </a:cubicBezTo>
                  <a:cubicBezTo>
                    <a:pt x="163068" y="97106"/>
                    <a:pt x="60008" y="-13194"/>
                    <a:pt x="667" y="1284"/>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7" name="Google Shape;257;p5"/>
            <p:cNvSpPr/>
            <p:nvPr/>
          </p:nvSpPr>
          <p:spPr>
            <a:xfrm>
              <a:off x="1366412" y="1932085"/>
              <a:ext cx="166638" cy="422848"/>
            </a:xfrm>
            <a:custGeom>
              <a:rect b="b" l="l" r="r" t="t"/>
              <a:pathLst>
                <a:path extrusionOk="0" h="422848" w="166638">
                  <a:moveTo>
                    <a:pt x="0" y="510"/>
                  </a:moveTo>
                  <a:cubicBezTo>
                    <a:pt x="27432" y="-4729"/>
                    <a:pt x="110871" y="101951"/>
                    <a:pt x="142399" y="218156"/>
                  </a:cubicBezTo>
                  <a:cubicBezTo>
                    <a:pt x="173927" y="334266"/>
                    <a:pt x="145161" y="414276"/>
                    <a:pt x="114776" y="422849"/>
                  </a:cubicBezTo>
                  <a:cubicBezTo>
                    <a:pt x="114871" y="422849"/>
                    <a:pt x="114967" y="422849"/>
                    <a:pt x="115062" y="422753"/>
                  </a:cubicBezTo>
                  <a:cubicBezTo>
                    <a:pt x="156115" y="411800"/>
                    <a:pt x="184785" y="331409"/>
                    <a:pt x="153162" y="215108"/>
                  </a:cubicBezTo>
                  <a:cubicBezTo>
                    <a:pt x="121539" y="98808"/>
                    <a:pt x="36767" y="-7491"/>
                    <a:pt x="286" y="415"/>
                  </a:cubicBezTo>
                  <a:cubicBezTo>
                    <a:pt x="191" y="510"/>
                    <a:pt x="95" y="510"/>
                    <a:pt x="0" y="51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8" name="Google Shape;258;p5"/>
            <p:cNvSpPr/>
            <p:nvPr/>
          </p:nvSpPr>
          <p:spPr>
            <a:xfrm>
              <a:off x="1328026" y="1932595"/>
              <a:ext cx="152495" cy="423568"/>
            </a:xfrm>
            <a:custGeom>
              <a:rect b="b" l="l" r="r" t="t"/>
              <a:pathLst>
                <a:path extrusionOk="0" h="423568" w="152495">
                  <a:moveTo>
                    <a:pt x="38291" y="0"/>
                  </a:moveTo>
                  <a:cubicBezTo>
                    <a:pt x="37148" y="476"/>
                    <a:pt x="35910" y="952"/>
                    <a:pt x="34767" y="1524"/>
                  </a:cubicBezTo>
                  <a:cubicBezTo>
                    <a:pt x="-5715" y="20479"/>
                    <a:pt x="-10953" y="155067"/>
                    <a:pt x="19622" y="267557"/>
                  </a:cubicBezTo>
                  <a:cubicBezTo>
                    <a:pt x="49340" y="376904"/>
                    <a:pt x="102394" y="427006"/>
                    <a:pt x="145542" y="423386"/>
                  </a:cubicBezTo>
                  <a:cubicBezTo>
                    <a:pt x="146685" y="423291"/>
                    <a:pt x="147733" y="423005"/>
                    <a:pt x="148876" y="422815"/>
                  </a:cubicBezTo>
                  <a:cubicBezTo>
                    <a:pt x="150114" y="422624"/>
                    <a:pt x="151257" y="422339"/>
                    <a:pt x="152496" y="422148"/>
                  </a:cubicBezTo>
                  <a:cubicBezTo>
                    <a:pt x="151543" y="422243"/>
                    <a:pt x="150686" y="422434"/>
                    <a:pt x="149733" y="422624"/>
                  </a:cubicBezTo>
                  <a:cubicBezTo>
                    <a:pt x="148876" y="422719"/>
                    <a:pt x="148114" y="422910"/>
                    <a:pt x="147257" y="423005"/>
                  </a:cubicBezTo>
                  <a:cubicBezTo>
                    <a:pt x="114586" y="423958"/>
                    <a:pt x="64389" y="372046"/>
                    <a:pt x="34767" y="262700"/>
                  </a:cubicBezTo>
                  <a:cubicBezTo>
                    <a:pt x="4191" y="150209"/>
                    <a:pt x="6096" y="17621"/>
                    <a:pt x="35719" y="1429"/>
                  </a:cubicBezTo>
                  <a:cubicBezTo>
                    <a:pt x="36576" y="857"/>
                    <a:pt x="37434" y="381"/>
                    <a:pt x="38291" y="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9" name="Google Shape;259;p5"/>
            <p:cNvSpPr/>
            <p:nvPr/>
          </p:nvSpPr>
          <p:spPr>
            <a:xfrm>
              <a:off x="1352742" y="1932542"/>
              <a:ext cx="120922" cy="423534"/>
            </a:xfrm>
            <a:custGeom>
              <a:rect b="b" l="l" r="r" t="t"/>
              <a:pathLst>
                <a:path extrusionOk="0" h="423534" w="120922">
                  <a:moveTo>
                    <a:pt x="13670" y="148"/>
                  </a:moveTo>
                  <a:cubicBezTo>
                    <a:pt x="12718" y="529"/>
                    <a:pt x="14528" y="-328"/>
                    <a:pt x="13670" y="148"/>
                  </a:cubicBezTo>
                  <a:cubicBezTo>
                    <a:pt x="-15952" y="16341"/>
                    <a:pt x="7384" y="145595"/>
                    <a:pt x="37959" y="258181"/>
                  </a:cubicBezTo>
                  <a:cubicBezTo>
                    <a:pt x="67677" y="367528"/>
                    <a:pt x="104348" y="422296"/>
                    <a:pt x="120922" y="423535"/>
                  </a:cubicBezTo>
                  <a:cubicBezTo>
                    <a:pt x="121017" y="423535"/>
                    <a:pt x="85013" y="362860"/>
                    <a:pt x="55390" y="253513"/>
                  </a:cubicBezTo>
                  <a:cubicBezTo>
                    <a:pt x="24910" y="140928"/>
                    <a:pt x="2812" y="24247"/>
                    <a:pt x="13861" y="720"/>
                  </a:cubicBezTo>
                  <a:cubicBezTo>
                    <a:pt x="14528" y="244"/>
                    <a:pt x="13004" y="434"/>
                    <a:pt x="13670" y="148"/>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0" name="Google Shape;260;p5"/>
            <p:cNvSpPr/>
            <p:nvPr/>
          </p:nvSpPr>
          <p:spPr>
            <a:xfrm>
              <a:off x="1366423" y="1932553"/>
              <a:ext cx="123520" cy="422406"/>
            </a:xfrm>
            <a:custGeom>
              <a:rect b="b" l="l" r="r" t="t"/>
              <a:pathLst>
                <a:path extrusionOk="0" h="422406" w="123520">
                  <a:moveTo>
                    <a:pt x="275" y="42"/>
                  </a:moveTo>
                  <a:cubicBezTo>
                    <a:pt x="1227" y="-53"/>
                    <a:pt x="-677" y="42"/>
                    <a:pt x="275" y="42"/>
                  </a:cubicBezTo>
                  <a:cubicBezTo>
                    <a:pt x="34279" y="138"/>
                    <a:pt x="75237" y="123582"/>
                    <a:pt x="105621" y="236167"/>
                  </a:cubicBezTo>
                  <a:cubicBezTo>
                    <a:pt x="135149" y="345609"/>
                    <a:pt x="120576" y="420762"/>
                    <a:pt x="114765" y="422381"/>
                  </a:cubicBezTo>
                  <a:cubicBezTo>
                    <a:pt x="108955" y="424000"/>
                    <a:pt x="117718" y="349515"/>
                    <a:pt x="88286" y="240168"/>
                  </a:cubicBezTo>
                  <a:cubicBezTo>
                    <a:pt x="57901" y="127582"/>
                    <a:pt x="20468" y="15854"/>
                    <a:pt x="465" y="614"/>
                  </a:cubicBezTo>
                  <a:cubicBezTo>
                    <a:pt x="-392" y="614"/>
                    <a:pt x="1037" y="42"/>
                    <a:pt x="275" y="42"/>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61" name="Google Shape;261;p5"/>
          <p:cNvGrpSpPr/>
          <p:nvPr/>
        </p:nvGrpSpPr>
        <p:grpSpPr>
          <a:xfrm flipH="1">
            <a:off x="10035601" y="4160227"/>
            <a:ext cx="1203345" cy="1691375"/>
            <a:chOff x="3649767" y="3875308"/>
            <a:chExt cx="1405613" cy="1975674"/>
          </a:xfrm>
        </p:grpSpPr>
        <p:sp>
          <p:nvSpPr>
            <p:cNvPr id="262" name="Google Shape;262;p5"/>
            <p:cNvSpPr/>
            <p:nvPr/>
          </p:nvSpPr>
          <p:spPr>
            <a:xfrm>
              <a:off x="3649767" y="3875308"/>
              <a:ext cx="1405613" cy="1975674"/>
            </a:xfrm>
            <a:custGeom>
              <a:rect b="b" l="l" r="r" t="t"/>
              <a:pathLst>
                <a:path extrusionOk="0" h="434931" w="309436">
                  <a:moveTo>
                    <a:pt x="6100" y="221500"/>
                  </a:moveTo>
                  <a:cubicBezTo>
                    <a:pt x="31912" y="102628"/>
                    <a:pt x="133639" y="-15006"/>
                    <a:pt x="210792" y="1568"/>
                  </a:cubicBezTo>
                  <a:cubicBezTo>
                    <a:pt x="278419" y="16046"/>
                    <a:pt x="328330" y="162159"/>
                    <a:pt x="302518" y="281031"/>
                  </a:cubicBezTo>
                  <a:cubicBezTo>
                    <a:pt x="276705" y="399903"/>
                    <a:pt x="194695" y="447814"/>
                    <a:pt x="117352" y="432003"/>
                  </a:cubicBezTo>
                  <a:cubicBezTo>
                    <a:pt x="40009" y="416286"/>
                    <a:pt x="-19713" y="340372"/>
                    <a:pt x="6100" y="221500"/>
                  </a:cubicBezTo>
                  <a:close/>
                </a:path>
              </a:pathLst>
            </a:custGeom>
            <a:solidFill>
              <a:schemeClr val="accent6"/>
            </a:solidFill>
            <a:ln>
              <a:noFill/>
            </a:ln>
            <a:effectLst>
              <a:outerShdw blurRad="142875"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263" name="Google Shape;263;p5"/>
            <p:cNvGrpSpPr/>
            <p:nvPr/>
          </p:nvGrpSpPr>
          <p:grpSpPr>
            <a:xfrm>
              <a:off x="3670777" y="3990760"/>
              <a:ext cx="1375846" cy="1554285"/>
              <a:chOff x="1492858" y="2053121"/>
              <a:chExt cx="302863" cy="342150"/>
            </a:xfrm>
          </p:grpSpPr>
          <p:sp>
            <p:nvSpPr>
              <p:cNvPr id="264" name="Google Shape;264;p5"/>
              <p:cNvSpPr/>
              <p:nvPr/>
            </p:nvSpPr>
            <p:spPr>
              <a:xfrm>
                <a:off x="1563923" y="2108818"/>
                <a:ext cx="14527" cy="21780"/>
              </a:xfrm>
              <a:custGeom>
                <a:rect b="b" l="l" r="r" t="t"/>
                <a:pathLst>
                  <a:path extrusionOk="0" h="21780" w="14527">
                    <a:moveTo>
                      <a:pt x="1371" y="10181"/>
                    </a:moveTo>
                    <a:cubicBezTo>
                      <a:pt x="4038" y="4276"/>
                      <a:pt x="9753" y="-1058"/>
                      <a:pt x="12611" y="180"/>
                    </a:cubicBezTo>
                    <a:cubicBezTo>
                      <a:pt x="15183" y="1323"/>
                      <a:pt x="15183" y="9039"/>
                      <a:pt x="12516" y="14849"/>
                    </a:cubicBezTo>
                    <a:cubicBezTo>
                      <a:pt x="9849" y="20754"/>
                      <a:pt x="5848" y="22659"/>
                      <a:pt x="2991" y="21421"/>
                    </a:cubicBezTo>
                    <a:cubicBezTo>
                      <a:pt x="133" y="20278"/>
                      <a:pt x="-1200" y="16087"/>
                      <a:pt x="1371" y="10181"/>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5" name="Google Shape;265;p5"/>
              <p:cNvSpPr/>
              <p:nvPr/>
            </p:nvSpPr>
            <p:spPr>
              <a:xfrm>
                <a:off x="1621001" y="2053121"/>
                <a:ext cx="10578" cy="11824"/>
              </a:xfrm>
              <a:custGeom>
                <a:rect b="b" l="l" r="r" t="t"/>
                <a:pathLst>
                  <a:path extrusionOk="0" h="11824" w="10578">
                    <a:moveTo>
                      <a:pt x="2015" y="4633"/>
                    </a:moveTo>
                    <a:cubicBezTo>
                      <a:pt x="4587" y="1584"/>
                      <a:pt x="8682" y="-797"/>
                      <a:pt x="10111" y="251"/>
                    </a:cubicBezTo>
                    <a:cubicBezTo>
                      <a:pt x="11349" y="1204"/>
                      <a:pt x="10016" y="5680"/>
                      <a:pt x="7444" y="8728"/>
                    </a:cubicBezTo>
                    <a:cubicBezTo>
                      <a:pt x="4873" y="11776"/>
                      <a:pt x="2301" y="12443"/>
                      <a:pt x="967" y="11300"/>
                    </a:cubicBezTo>
                    <a:cubicBezTo>
                      <a:pt x="-461" y="10347"/>
                      <a:pt x="-461" y="7680"/>
                      <a:pt x="2015" y="4633"/>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6" name="Google Shape;266;p5"/>
              <p:cNvSpPr/>
              <p:nvPr/>
            </p:nvSpPr>
            <p:spPr>
              <a:xfrm>
                <a:off x="1644915" y="2065053"/>
                <a:ext cx="9545" cy="14190"/>
              </a:xfrm>
              <a:custGeom>
                <a:rect b="b" l="l" r="r" t="t"/>
                <a:pathLst>
                  <a:path extrusionOk="0" h="14190" w="9545">
                    <a:moveTo>
                      <a:pt x="961" y="6607"/>
                    </a:moveTo>
                    <a:cubicBezTo>
                      <a:pt x="2676" y="2797"/>
                      <a:pt x="6390" y="-727"/>
                      <a:pt x="8295" y="130"/>
                    </a:cubicBezTo>
                    <a:cubicBezTo>
                      <a:pt x="9915" y="892"/>
                      <a:pt x="10010" y="5845"/>
                      <a:pt x="8295" y="9655"/>
                    </a:cubicBezTo>
                    <a:cubicBezTo>
                      <a:pt x="6581" y="13465"/>
                      <a:pt x="4009" y="14798"/>
                      <a:pt x="2104" y="13941"/>
                    </a:cubicBezTo>
                    <a:cubicBezTo>
                      <a:pt x="104" y="13179"/>
                      <a:pt x="-848" y="10417"/>
                      <a:pt x="961" y="6607"/>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7" name="Google Shape;267;p5"/>
              <p:cNvSpPr/>
              <p:nvPr/>
            </p:nvSpPr>
            <p:spPr>
              <a:xfrm>
                <a:off x="1678071" y="2070886"/>
                <a:ext cx="9908" cy="16705"/>
              </a:xfrm>
              <a:custGeom>
                <a:rect b="b" l="l" r="r" t="t"/>
                <a:pathLst>
                  <a:path extrusionOk="0" h="16705" w="9908">
                    <a:moveTo>
                      <a:pt x="95" y="9156"/>
                    </a:moveTo>
                    <a:cubicBezTo>
                      <a:pt x="666" y="4584"/>
                      <a:pt x="3619" y="-274"/>
                      <a:pt x="6191" y="12"/>
                    </a:cubicBezTo>
                    <a:cubicBezTo>
                      <a:pt x="8381" y="298"/>
                      <a:pt x="10382" y="5632"/>
                      <a:pt x="9810" y="10204"/>
                    </a:cubicBezTo>
                    <a:cubicBezTo>
                      <a:pt x="9239" y="14776"/>
                      <a:pt x="6762" y="16967"/>
                      <a:pt x="4190" y="16681"/>
                    </a:cubicBezTo>
                    <a:cubicBezTo>
                      <a:pt x="1619" y="16395"/>
                      <a:pt x="-477" y="13728"/>
                      <a:pt x="95" y="9156"/>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8" name="Google Shape;268;p5"/>
              <p:cNvSpPr/>
              <p:nvPr/>
            </p:nvSpPr>
            <p:spPr>
              <a:xfrm>
                <a:off x="1714854" y="2069447"/>
                <a:ext cx="8990" cy="17261"/>
              </a:xfrm>
              <a:custGeom>
                <a:rect b="b" l="l" r="r" t="t"/>
                <a:pathLst>
                  <a:path extrusionOk="0" h="17261" w="8990">
                    <a:moveTo>
                      <a:pt x="554" y="10976"/>
                    </a:moveTo>
                    <a:cubicBezTo>
                      <a:pt x="-589" y="6213"/>
                      <a:pt x="78" y="498"/>
                      <a:pt x="2173" y="22"/>
                    </a:cubicBezTo>
                    <a:cubicBezTo>
                      <a:pt x="3983" y="-359"/>
                      <a:pt x="7412" y="4308"/>
                      <a:pt x="8555" y="9071"/>
                    </a:cubicBezTo>
                    <a:cubicBezTo>
                      <a:pt x="9698" y="13833"/>
                      <a:pt x="8460" y="16691"/>
                      <a:pt x="6364" y="17167"/>
                    </a:cubicBezTo>
                    <a:cubicBezTo>
                      <a:pt x="4269" y="17738"/>
                      <a:pt x="1697" y="15738"/>
                      <a:pt x="554" y="10976"/>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9" name="Google Shape;269;p5"/>
              <p:cNvSpPr/>
              <p:nvPr/>
            </p:nvSpPr>
            <p:spPr>
              <a:xfrm>
                <a:off x="1746138" y="2067609"/>
                <a:ext cx="7621" cy="11622"/>
              </a:xfrm>
              <a:custGeom>
                <a:rect b="b" l="l" r="r" t="t"/>
                <a:pathLst>
                  <a:path extrusionOk="0" h="11622" w="7621">
                    <a:moveTo>
                      <a:pt x="2226" y="7766"/>
                    </a:moveTo>
                    <a:cubicBezTo>
                      <a:pt x="417" y="4623"/>
                      <a:pt x="-631" y="622"/>
                      <a:pt x="417" y="51"/>
                    </a:cubicBezTo>
                    <a:cubicBezTo>
                      <a:pt x="1274" y="-426"/>
                      <a:pt x="4322" y="2527"/>
                      <a:pt x="6132" y="5671"/>
                    </a:cubicBezTo>
                    <a:cubicBezTo>
                      <a:pt x="7941" y="8814"/>
                      <a:pt x="7941" y="10909"/>
                      <a:pt x="6989" y="11481"/>
                    </a:cubicBezTo>
                    <a:cubicBezTo>
                      <a:pt x="5941" y="12052"/>
                      <a:pt x="4036" y="10909"/>
                      <a:pt x="2226" y="7766"/>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0" name="Google Shape;270;p5"/>
              <p:cNvSpPr/>
              <p:nvPr/>
            </p:nvSpPr>
            <p:spPr>
              <a:xfrm>
                <a:off x="1509054" y="2196481"/>
                <a:ext cx="18235" cy="27341"/>
              </a:xfrm>
              <a:custGeom>
                <a:rect b="b" l="l" r="r" t="t"/>
                <a:pathLst>
                  <a:path extrusionOk="0" h="27341" w="18235">
                    <a:moveTo>
                      <a:pt x="1757" y="12720"/>
                    </a:moveTo>
                    <a:cubicBezTo>
                      <a:pt x="5091" y="5386"/>
                      <a:pt x="12235" y="-1377"/>
                      <a:pt x="15854" y="242"/>
                    </a:cubicBezTo>
                    <a:cubicBezTo>
                      <a:pt x="18997" y="1671"/>
                      <a:pt x="19093" y="11196"/>
                      <a:pt x="15759" y="18625"/>
                    </a:cubicBezTo>
                    <a:cubicBezTo>
                      <a:pt x="12425" y="25960"/>
                      <a:pt x="7472" y="28436"/>
                      <a:pt x="3852" y="26912"/>
                    </a:cubicBezTo>
                    <a:cubicBezTo>
                      <a:pt x="233" y="25293"/>
                      <a:pt x="-1577" y="20054"/>
                      <a:pt x="1757" y="1272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1" name="Google Shape;271;p5"/>
              <p:cNvSpPr/>
              <p:nvPr/>
            </p:nvSpPr>
            <p:spPr>
              <a:xfrm>
                <a:off x="1492858" y="2307492"/>
                <a:ext cx="16656" cy="31177"/>
              </a:xfrm>
              <a:custGeom>
                <a:rect b="b" l="l" r="r" t="t"/>
                <a:pathLst>
                  <a:path extrusionOk="0" h="31177" w="16656">
                    <a:moveTo>
                      <a:pt x="142" y="18866"/>
                    </a:moveTo>
                    <a:cubicBezTo>
                      <a:pt x="-716" y="10293"/>
                      <a:pt x="2427" y="292"/>
                      <a:pt x="6714" y="7"/>
                    </a:cubicBezTo>
                    <a:cubicBezTo>
                      <a:pt x="10429" y="-279"/>
                      <a:pt x="15667" y="8769"/>
                      <a:pt x="16525" y="17342"/>
                    </a:cubicBezTo>
                    <a:cubicBezTo>
                      <a:pt x="17382" y="25915"/>
                      <a:pt x="13953" y="30772"/>
                      <a:pt x="9762" y="31153"/>
                    </a:cubicBezTo>
                    <a:cubicBezTo>
                      <a:pt x="5476" y="31534"/>
                      <a:pt x="999" y="27439"/>
                      <a:pt x="142" y="18866"/>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2" name="Google Shape;272;p5"/>
              <p:cNvSpPr/>
              <p:nvPr/>
            </p:nvSpPr>
            <p:spPr>
              <a:xfrm>
                <a:off x="1602214" y="2127175"/>
                <a:ext cx="15140" cy="21947"/>
              </a:xfrm>
              <a:custGeom>
                <a:rect b="b" l="l" r="r" t="t"/>
                <a:pathLst>
                  <a:path extrusionOk="0" h="21947" w="15140">
                    <a:moveTo>
                      <a:pt x="1371" y="10113"/>
                    </a:moveTo>
                    <a:cubicBezTo>
                      <a:pt x="4038" y="4207"/>
                      <a:pt x="9943" y="-1127"/>
                      <a:pt x="12991" y="207"/>
                    </a:cubicBezTo>
                    <a:cubicBezTo>
                      <a:pt x="15658" y="1350"/>
                      <a:pt x="15944" y="9160"/>
                      <a:pt x="13277" y="15066"/>
                    </a:cubicBezTo>
                    <a:cubicBezTo>
                      <a:pt x="10610" y="20971"/>
                      <a:pt x="6514" y="22876"/>
                      <a:pt x="3371" y="21543"/>
                    </a:cubicBezTo>
                    <a:cubicBezTo>
                      <a:pt x="228" y="20209"/>
                      <a:pt x="-1296" y="15923"/>
                      <a:pt x="1371" y="10113"/>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3" name="Google Shape;273;p5"/>
              <p:cNvSpPr/>
              <p:nvPr/>
            </p:nvSpPr>
            <p:spPr>
              <a:xfrm>
                <a:off x="1568884" y="2217502"/>
                <a:ext cx="18775" cy="27330"/>
              </a:xfrm>
              <a:custGeom>
                <a:rect b="b" l="l" r="r" t="t"/>
                <a:pathLst>
                  <a:path extrusionOk="0" h="27330" w="18775">
                    <a:moveTo>
                      <a:pt x="1649" y="12559"/>
                    </a:moveTo>
                    <a:cubicBezTo>
                      <a:pt x="4983" y="5225"/>
                      <a:pt x="12317" y="-1443"/>
                      <a:pt x="16127" y="272"/>
                    </a:cubicBezTo>
                    <a:cubicBezTo>
                      <a:pt x="19461" y="1701"/>
                      <a:pt x="19747" y="11416"/>
                      <a:pt x="16413" y="18750"/>
                    </a:cubicBezTo>
                    <a:cubicBezTo>
                      <a:pt x="13079" y="26085"/>
                      <a:pt x="7936" y="28466"/>
                      <a:pt x="4126" y="26847"/>
                    </a:cubicBezTo>
                    <a:cubicBezTo>
                      <a:pt x="316" y="25227"/>
                      <a:pt x="-1589" y="19893"/>
                      <a:pt x="1649" y="1255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4" name="Google Shape;274;p5"/>
              <p:cNvSpPr/>
              <p:nvPr/>
            </p:nvSpPr>
            <p:spPr>
              <a:xfrm>
                <a:off x="1551459" y="2323022"/>
                <a:ext cx="17468" cy="31341"/>
              </a:xfrm>
              <a:custGeom>
                <a:rect b="b" l="l" r="r" t="t"/>
                <a:pathLst>
                  <a:path extrusionOk="0" h="31341" w="17468">
                    <a:moveTo>
                      <a:pt x="24" y="17910"/>
                    </a:moveTo>
                    <a:cubicBezTo>
                      <a:pt x="310" y="9242"/>
                      <a:pt x="4977" y="-188"/>
                      <a:pt x="9549" y="3"/>
                    </a:cubicBezTo>
                    <a:cubicBezTo>
                      <a:pt x="13550" y="193"/>
                      <a:pt x="17741" y="9814"/>
                      <a:pt x="17455" y="18481"/>
                    </a:cubicBezTo>
                    <a:cubicBezTo>
                      <a:pt x="17169" y="27149"/>
                      <a:pt x="12978" y="31435"/>
                      <a:pt x="8406" y="31340"/>
                    </a:cubicBezTo>
                    <a:cubicBezTo>
                      <a:pt x="3834" y="31149"/>
                      <a:pt x="-357" y="26577"/>
                      <a:pt x="24" y="1791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5" name="Google Shape;275;p5"/>
              <p:cNvSpPr/>
              <p:nvPr/>
            </p:nvSpPr>
            <p:spPr>
              <a:xfrm>
                <a:off x="1661846" y="2140763"/>
                <a:ext cx="16277" cy="23103"/>
              </a:xfrm>
              <a:custGeom>
                <a:rect b="b" l="l" r="r" t="t"/>
                <a:pathLst>
                  <a:path extrusionOk="0" h="23103" w="16277">
                    <a:moveTo>
                      <a:pt x="223" y="12145"/>
                    </a:moveTo>
                    <a:cubicBezTo>
                      <a:pt x="1270" y="5763"/>
                      <a:pt x="6319" y="-619"/>
                      <a:pt x="10510" y="48"/>
                    </a:cubicBezTo>
                    <a:cubicBezTo>
                      <a:pt x="14129" y="620"/>
                      <a:pt x="17177" y="8239"/>
                      <a:pt x="16034" y="14621"/>
                    </a:cubicBezTo>
                    <a:cubicBezTo>
                      <a:pt x="14986" y="21003"/>
                      <a:pt x="10795" y="23670"/>
                      <a:pt x="6604" y="23003"/>
                    </a:cubicBezTo>
                    <a:cubicBezTo>
                      <a:pt x="2509" y="22337"/>
                      <a:pt x="-920" y="18431"/>
                      <a:pt x="223" y="12145"/>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6" name="Google Shape;276;p5"/>
              <p:cNvSpPr/>
              <p:nvPr/>
            </p:nvSpPr>
            <p:spPr>
              <a:xfrm>
                <a:off x="1643244" y="2234380"/>
                <a:ext cx="20236" cy="28861"/>
              </a:xfrm>
              <a:custGeom>
                <a:rect b="b" l="l" r="r" t="t"/>
                <a:pathLst>
                  <a:path extrusionOk="0" h="28861" w="20236">
                    <a:moveTo>
                      <a:pt x="250" y="15207"/>
                    </a:moveTo>
                    <a:cubicBezTo>
                      <a:pt x="1584" y="7302"/>
                      <a:pt x="7870" y="-795"/>
                      <a:pt x="13014" y="63"/>
                    </a:cubicBezTo>
                    <a:cubicBezTo>
                      <a:pt x="17490" y="825"/>
                      <a:pt x="21300" y="10254"/>
                      <a:pt x="19967" y="18255"/>
                    </a:cubicBezTo>
                    <a:cubicBezTo>
                      <a:pt x="18633" y="26161"/>
                      <a:pt x="13395" y="29590"/>
                      <a:pt x="8251" y="28733"/>
                    </a:cubicBezTo>
                    <a:cubicBezTo>
                      <a:pt x="3108" y="27971"/>
                      <a:pt x="-1083" y="23113"/>
                      <a:pt x="250" y="15207"/>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7" name="Google Shape;277;p5"/>
              <p:cNvSpPr/>
              <p:nvPr/>
            </p:nvSpPr>
            <p:spPr>
              <a:xfrm>
                <a:off x="1617314" y="2349775"/>
                <a:ext cx="24323" cy="34527"/>
              </a:xfrm>
              <a:custGeom>
                <a:rect b="b" l="l" r="r" t="t"/>
                <a:pathLst>
                  <a:path extrusionOk="0" h="34527" w="24323">
                    <a:moveTo>
                      <a:pt x="463" y="17731"/>
                    </a:moveTo>
                    <a:cubicBezTo>
                      <a:pt x="2463" y="8302"/>
                      <a:pt x="10369" y="-1128"/>
                      <a:pt x="16465" y="110"/>
                    </a:cubicBezTo>
                    <a:cubicBezTo>
                      <a:pt x="21799" y="1253"/>
                      <a:pt x="25800" y="12778"/>
                      <a:pt x="23799" y="22208"/>
                    </a:cubicBezTo>
                    <a:cubicBezTo>
                      <a:pt x="21799" y="31638"/>
                      <a:pt x="15417" y="35543"/>
                      <a:pt x="9321" y="34305"/>
                    </a:cubicBezTo>
                    <a:cubicBezTo>
                      <a:pt x="3225" y="33067"/>
                      <a:pt x="-1537" y="27161"/>
                      <a:pt x="463" y="17731"/>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8" name="Google Shape;278;p5"/>
              <p:cNvSpPr/>
              <p:nvPr/>
            </p:nvSpPr>
            <p:spPr>
              <a:xfrm>
                <a:off x="1719312" y="2144240"/>
                <a:ext cx="16005" cy="23243"/>
              </a:xfrm>
              <a:custGeom>
                <a:rect b="b" l="l" r="r" t="t"/>
                <a:pathLst>
                  <a:path extrusionOk="0" h="23243" w="16005">
                    <a:moveTo>
                      <a:pt x="2" y="13621"/>
                    </a:moveTo>
                    <a:cubicBezTo>
                      <a:pt x="-93" y="7239"/>
                      <a:pt x="3812" y="0"/>
                      <a:pt x="8003" y="0"/>
                    </a:cubicBezTo>
                    <a:cubicBezTo>
                      <a:pt x="11622" y="0"/>
                      <a:pt x="16004" y="7049"/>
                      <a:pt x="16004" y="13430"/>
                    </a:cubicBezTo>
                    <a:cubicBezTo>
                      <a:pt x="16099" y="19812"/>
                      <a:pt x="12384" y="23241"/>
                      <a:pt x="8193" y="23241"/>
                    </a:cubicBezTo>
                    <a:cubicBezTo>
                      <a:pt x="4098" y="23336"/>
                      <a:pt x="97" y="20003"/>
                      <a:pt x="2" y="13621"/>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9" name="Google Shape;279;p5"/>
              <p:cNvSpPr/>
              <p:nvPr/>
            </p:nvSpPr>
            <p:spPr>
              <a:xfrm>
                <a:off x="1714931" y="2238824"/>
                <a:ext cx="20005" cy="29051"/>
              </a:xfrm>
              <a:custGeom>
                <a:rect b="b" l="l" r="r" t="t"/>
                <a:pathLst>
                  <a:path extrusionOk="0" h="29051" w="20005">
                    <a:moveTo>
                      <a:pt x="1" y="16954"/>
                    </a:moveTo>
                    <a:cubicBezTo>
                      <a:pt x="-94" y="8954"/>
                      <a:pt x="4764" y="0"/>
                      <a:pt x="10003" y="0"/>
                    </a:cubicBezTo>
                    <a:cubicBezTo>
                      <a:pt x="14575" y="0"/>
                      <a:pt x="19909" y="8763"/>
                      <a:pt x="20004" y="16764"/>
                    </a:cubicBezTo>
                    <a:cubicBezTo>
                      <a:pt x="20099" y="24765"/>
                      <a:pt x="15527" y="28956"/>
                      <a:pt x="10288" y="29051"/>
                    </a:cubicBezTo>
                    <a:cubicBezTo>
                      <a:pt x="5050" y="29051"/>
                      <a:pt x="97" y="24955"/>
                      <a:pt x="1" y="16954"/>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0" name="Google Shape;280;p5"/>
              <p:cNvSpPr/>
              <p:nvPr/>
            </p:nvSpPr>
            <p:spPr>
              <a:xfrm>
                <a:off x="1687901" y="2358522"/>
                <a:ext cx="19756" cy="29863"/>
              </a:xfrm>
              <a:custGeom>
                <a:rect b="b" l="l" r="r" t="t"/>
                <a:pathLst>
                  <a:path extrusionOk="0" h="29863" w="19756">
                    <a:moveTo>
                      <a:pt x="1504" y="14223"/>
                    </a:moveTo>
                    <a:cubicBezTo>
                      <a:pt x="4648" y="6127"/>
                      <a:pt x="12268" y="-1398"/>
                      <a:pt x="16459" y="221"/>
                    </a:cubicBezTo>
                    <a:cubicBezTo>
                      <a:pt x="20173" y="1650"/>
                      <a:pt x="20935" y="12032"/>
                      <a:pt x="17792" y="20129"/>
                    </a:cubicBezTo>
                    <a:cubicBezTo>
                      <a:pt x="14649" y="28225"/>
                      <a:pt x="9220" y="30987"/>
                      <a:pt x="4933" y="29463"/>
                    </a:cubicBezTo>
                    <a:cubicBezTo>
                      <a:pt x="647" y="27939"/>
                      <a:pt x="-1734" y="22319"/>
                      <a:pt x="1504" y="14223"/>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1" name="Google Shape;281;p5"/>
              <p:cNvSpPr/>
              <p:nvPr/>
            </p:nvSpPr>
            <p:spPr>
              <a:xfrm>
                <a:off x="1771868" y="2144310"/>
                <a:ext cx="12530" cy="22865"/>
              </a:xfrm>
              <a:custGeom>
                <a:rect b="b" l="l" r="r" t="t"/>
                <a:pathLst>
                  <a:path extrusionOk="0" h="22865" w="12530">
                    <a:moveTo>
                      <a:pt x="500" y="14408"/>
                    </a:moveTo>
                    <a:cubicBezTo>
                      <a:pt x="-833" y="8122"/>
                      <a:pt x="595" y="502"/>
                      <a:pt x="3643" y="25"/>
                    </a:cubicBezTo>
                    <a:cubicBezTo>
                      <a:pt x="6310" y="-451"/>
                      <a:pt x="10787" y="5836"/>
                      <a:pt x="12121" y="12122"/>
                    </a:cubicBezTo>
                    <a:cubicBezTo>
                      <a:pt x="13454" y="18409"/>
                      <a:pt x="11359" y="22219"/>
                      <a:pt x="8311" y="22790"/>
                    </a:cubicBezTo>
                    <a:cubicBezTo>
                      <a:pt x="5263" y="23362"/>
                      <a:pt x="1738" y="20695"/>
                      <a:pt x="500" y="14408"/>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2" name="Google Shape;282;p5"/>
              <p:cNvSpPr/>
              <p:nvPr/>
            </p:nvSpPr>
            <p:spPr>
              <a:xfrm>
                <a:off x="1780827" y="2234441"/>
                <a:ext cx="14894" cy="29053"/>
              </a:xfrm>
              <a:custGeom>
                <a:rect b="b" l="l" r="r" t="t"/>
                <a:pathLst>
                  <a:path extrusionOk="0" h="29053" w="14894">
                    <a:moveTo>
                      <a:pt x="18" y="17146"/>
                    </a:moveTo>
                    <a:cubicBezTo>
                      <a:pt x="-268" y="9145"/>
                      <a:pt x="2970" y="96"/>
                      <a:pt x="6876" y="1"/>
                    </a:cubicBezTo>
                    <a:cubicBezTo>
                      <a:pt x="10304" y="-94"/>
                      <a:pt x="14495" y="8574"/>
                      <a:pt x="14877" y="16574"/>
                    </a:cubicBezTo>
                    <a:cubicBezTo>
                      <a:pt x="15162" y="24575"/>
                      <a:pt x="11924" y="28862"/>
                      <a:pt x="8019" y="29052"/>
                    </a:cubicBezTo>
                    <a:cubicBezTo>
                      <a:pt x="4208" y="29147"/>
                      <a:pt x="399" y="25147"/>
                      <a:pt x="18" y="17146"/>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3" name="Google Shape;283;p5"/>
              <p:cNvSpPr/>
              <p:nvPr/>
            </p:nvSpPr>
            <p:spPr>
              <a:xfrm>
                <a:off x="1743251" y="2367044"/>
                <a:ext cx="20995" cy="28227"/>
              </a:xfrm>
              <a:custGeom>
                <a:rect b="b" l="l" r="r" t="t"/>
                <a:pathLst>
                  <a:path extrusionOk="0" h="28227" w="20995">
                    <a:moveTo>
                      <a:pt x="2828" y="12369"/>
                    </a:moveTo>
                    <a:cubicBezTo>
                      <a:pt x="7209" y="4844"/>
                      <a:pt x="15591" y="-1633"/>
                      <a:pt x="19211" y="367"/>
                    </a:cubicBezTo>
                    <a:cubicBezTo>
                      <a:pt x="22354" y="2177"/>
                      <a:pt x="21211" y="12369"/>
                      <a:pt x="16830" y="19893"/>
                    </a:cubicBezTo>
                    <a:cubicBezTo>
                      <a:pt x="12448" y="27418"/>
                      <a:pt x="6924" y="29514"/>
                      <a:pt x="3304" y="27513"/>
                    </a:cubicBezTo>
                    <a:cubicBezTo>
                      <a:pt x="-411" y="25608"/>
                      <a:pt x="-1553" y="19798"/>
                      <a:pt x="2828" y="1236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sp>
        <p:nvSpPr>
          <p:cNvPr id="284" name="Google Shape;284;p5"/>
          <p:cNvSpPr/>
          <p:nvPr/>
        </p:nvSpPr>
        <p:spPr>
          <a:xfrm flipH="1">
            <a:off x="5644216" y="4888001"/>
            <a:ext cx="6549406" cy="1969430"/>
          </a:xfrm>
          <a:custGeom>
            <a:rect b="b" l="l" r="r" t="t"/>
            <a:pathLst>
              <a:path extrusionOk="0" h="428137" w="1423784">
                <a:moveTo>
                  <a:pt x="1419850" y="428137"/>
                </a:moveTo>
                <a:cubicBezTo>
                  <a:pt x="1419850" y="428137"/>
                  <a:pt x="1431185" y="410135"/>
                  <a:pt x="1415374" y="375845"/>
                </a:cubicBezTo>
                <a:cubicBezTo>
                  <a:pt x="1399562" y="341555"/>
                  <a:pt x="1360414" y="345270"/>
                  <a:pt x="1360414" y="345270"/>
                </a:cubicBezTo>
                <a:cubicBezTo>
                  <a:pt x="1360414" y="345270"/>
                  <a:pt x="1379369" y="298597"/>
                  <a:pt x="1364224" y="264307"/>
                </a:cubicBezTo>
                <a:cubicBezTo>
                  <a:pt x="1339936" y="209444"/>
                  <a:pt x="1289644" y="217635"/>
                  <a:pt x="1289644" y="217635"/>
                </a:cubicBezTo>
                <a:cubicBezTo>
                  <a:pt x="1289644" y="217635"/>
                  <a:pt x="1306598" y="127433"/>
                  <a:pt x="1223445" y="107812"/>
                </a:cubicBezTo>
                <a:cubicBezTo>
                  <a:pt x="1140006" y="88095"/>
                  <a:pt x="1114193" y="184774"/>
                  <a:pt x="1114193" y="184774"/>
                </a:cubicBezTo>
                <a:cubicBezTo>
                  <a:pt x="1114193" y="184774"/>
                  <a:pt x="1107240" y="164009"/>
                  <a:pt x="1088666" y="158199"/>
                </a:cubicBezTo>
                <a:cubicBezTo>
                  <a:pt x="1069616" y="152198"/>
                  <a:pt x="1050757" y="165914"/>
                  <a:pt x="1050757" y="165914"/>
                </a:cubicBezTo>
                <a:cubicBezTo>
                  <a:pt x="1050757" y="165914"/>
                  <a:pt x="1045804" y="141816"/>
                  <a:pt x="1027516" y="128957"/>
                </a:cubicBezTo>
                <a:cubicBezTo>
                  <a:pt x="1008466" y="115432"/>
                  <a:pt x="979700" y="114670"/>
                  <a:pt x="979700" y="114670"/>
                </a:cubicBezTo>
                <a:cubicBezTo>
                  <a:pt x="979700" y="114670"/>
                  <a:pt x="982558" y="63044"/>
                  <a:pt x="942648" y="35041"/>
                </a:cubicBezTo>
                <a:cubicBezTo>
                  <a:pt x="877973" y="-10394"/>
                  <a:pt x="829205" y="33993"/>
                  <a:pt x="829205" y="33993"/>
                </a:cubicBezTo>
                <a:cubicBezTo>
                  <a:pt x="829205" y="33993"/>
                  <a:pt x="794725" y="15705"/>
                  <a:pt x="770531" y="24087"/>
                </a:cubicBezTo>
                <a:cubicBezTo>
                  <a:pt x="746338" y="32469"/>
                  <a:pt x="728335" y="65330"/>
                  <a:pt x="728335" y="65330"/>
                </a:cubicBezTo>
                <a:cubicBezTo>
                  <a:pt x="728335" y="65330"/>
                  <a:pt x="709000" y="38851"/>
                  <a:pt x="686521" y="36279"/>
                </a:cubicBezTo>
                <a:cubicBezTo>
                  <a:pt x="664042" y="33803"/>
                  <a:pt x="642610" y="51710"/>
                  <a:pt x="642610" y="51710"/>
                </a:cubicBezTo>
                <a:cubicBezTo>
                  <a:pt x="642610" y="51710"/>
                  <a:pt x="612702" y="-3536"/>
                  <a:pt x="544312" y="179"/>
                </a:cubicBezTo>
                <a:cubicBezTo>
                  <a:pt x="475923" y="3894"/>
                  <a:pt x="439156" y="60282"/>
                  <a:pt x="439156" y="60282"/>
                </a:cubicBezTo>
                <a:cubicBezTo>
                  <a:pt x="439156" y="60282"/>
                  <a:pt x="412105" y="40470"/>
                  <a:pt x="381816" y="42375"/>
                </a:cubicBezTo>
                <a:cubicBezTo>
                  <a:pt x="351526" y="44280"/>
                  <a:pt x="328476" y="62187"/>
                  <a:pt x="328476" y="62187"/>
                </a:cubicBezTo>
                <a:cubicBezTo>
                  <a:pt x="328476" y="62187"/>
                  <a:pt x="288947" y="-9060"/>
                  <a:pt x="206270" y="10752"/>
                </a:cubicBezTo>
                <a:cubicBezTo>
                  <a:pt x="123593" y="30564"/>
                  <a:pt x="132737" y="111527"/>
                  <a:pt x="132737" y="111527"/>
                </a:cubicBezTo>
                <a:cubicBezTo>
                  <a:pt x="132737" y="111527"/>
                  <a:pt x="89589" y="67616"/>
                  <a:pt x="35773" y="93620"/>
                </a:cubicBezTo>
                <a:cubicBezTo>
                  <a:pt x="-4328" y="113051"/>
                  <a:pt x="149" y="170105"/>
                  <a:pt x="149" y="170105"/>
                </a:cubicBezTo>
                <a:lnTo>
                  <a:pt x="149" y="428042"/>
                </a:lnTo>
                <a:lnTo>
                  <a:pt x="1419850" y="428042"/>
                </a:lnTo>
                <a:close/>
              </a:path>
            </a:pathLst>
          </a:custGeom>
          <a:solidFill>
            <a:schemeClr val="accent1"/>
          </a:solidFill>
          <a:ln>
            <a:noFill/>
          </a:ln>
          <a:effectLst>
            <a:outerShdw blurRad="142875" rotWithShape="0" algn="bl" dir="5400000" dist="19050">
              <a:srgbClr val="000000">
                <a:alpha val="29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5" name="Google Shape;285;p5"/>
          <p:cNvSpPr/>
          <p:nvPr/>
        </p:nvSpPr>
        <p:spPr>
          <a:xfrm flipH="1">
            <a:off x="7" y="5184188"/>
            <a:ext cx="12192926" cy="1673636"/>
          </a:xfrm>
          <a:custGeom>
            <a:rect b="b" l="l" r="r" t="t"/>
            <a:pathLst>
              <a:path extrusionOk="0" h="363834" w="2650636">
                <a:moveTo>
                  <a:pt x="0" y="202290"/>
                </a:moveTo>
                <a:cubicBezTo>
                  <a:pt x="0" y="202290"/>
                  <a:pt x="16002" y="166857"/>
                  <a:pt x="41243" y="157618"/>
                </a:cubicBezTo>
                <a:cubicBezTo>
                  <a:pt x="84868" y="141616"/>
                  <a:pt x="107632" y="189241"/>
                  <a:pt x="107632" y="189241"/>
                </a:cubicBezTo>
                <a:cubicBezTo>
                  <a:pt x="107632" y="189241"/>
                  <a:pt x="84201" y="145140"/>
                  <a:pt x="120396" y="115232"/>
                </a:cubicBezTo>
                <a:cubicBezTo>
                  <a:pt x="156591" y="85323"/>
                  <a:pt x="201454" y="110469"/>
                  <a:pt x="201454" y="110469"/>
                </a:cubicBezTo>
                <a:cubicBezTo>
                  <a:pt x="201454" y="110469"/>
                  <a:pt x="199453" y="86466"/>
                  <a:pt x="218313" y="78180"/>
                </a:cubicBezTo>
                <a:cubicBezTo>
                  <a:pt x="237172" y="69797"/>
                  <a:pt x="254698" y="86562"/>
                  <a:pt x="254698" y="86562"/>
                </a:cubicBezTo>
                <a:cubicBezTo>
                  <a:pt x="254698" y="86562"/>
                  <a:pt x="270034" y="24363"/>
                  <a:pt x="337757" y="19887"/>
                </a:cubicBezTo>
                <a:cubicBezTo>
                  <a:pt x="396907" y="15981"/>
                  <a:pt x="436531" y="60368"/>
                  <a:pt x="436531" y="60368"/>
                </a:cubicBezTo>
                <a:cubicBezTo>
                  <a:pt x="436531" y="60368"/>
                  <a:pt x="485680" y="33507"/>
                  <a:pt x="516064" y="52748"/>
                </a:cubicBezTo>
                <a:cubicBezTo>
                  <a:pt x="546449" y="71988"/>
                  <a:pt x="546830" y="108660"/>
                  <a:pt x="546830" y="108660"/>
                </a:cubicBezTo>
                <a:cubicBezTo>
                  <a:pt x="546830" y="108660"/>
                  <a:pt x="558451" y="104659"/>
                  <a:pt x="565594" y="104659"/>
                </a:cubicBezTo>
                <a:cubicBezTo>
                  <a:pt x="572738" y="104659"/>
                  <a:pt x="582073" y="111517"/>
                  <a:pt x="582073" y="111517"/>
                </a:cubicBezTo>
                <a:cubicBezTo>
                  <a:pt x="582073" y="111517"/>
                  <a:pt x="582359" y="-6307"/>
                  <a:pt x="693134" y="265"/>
                </a:cubicBezTo>
                <a:cubicBezTo>
                  <a:pt x="800862" y="6647"/>
                  <a:pt x="808387" y="88657"/>
                  <a:pt x="808387" y="88657"/>
                </a:cubicBezTo>
                <a:cubicBezTo>
                  <a:pt x="808387" y="88657"/>
                  <a:pt x="856869" y="42175"/>
                  <a:pt x="919163" y="71226"/>
                </a:cubicBezTo>
                <a:cubicBezTo>
                  <a:pt x="976979" y="98182"/>
                  <a:pt x="969073" y="160285"/>
                  <a:pt x="969073" y="160285"/>
                </a:cubicBezTo>
                <a:cubicBezTo>
                  <a:pt x="969073" y="160285"/>
                  <a:pt x="989552" y="148950"/>
                  <a:pt x="1019556" y="156189"/>
                </a:cubicBezTo>
                <a:cubicBezTo>
                  <a:pt x="1049560" y="163428"/>
                  <a:pt x="1060514" y="194004"/>
                  <a:pt x="1060514" y="194004"/>
                </a:cubicBezTo>
                <a:cubicBezTo>
                  <a:pt x="1060514" y="194004"/>
                  <a:pt x="1099852" y="155427"/>
                  <a:pt x="1151192" y="168000"/>
                </a:cubicBezTo>
                <a:cubicBezTo>
                  <a:pt x="1202531" y="180573"/>
                  <a:pt x="1215866" y="237247"/>
                  <a:pt x="1215866" y="237247"/>
                </a:cubicBezTo>
                <a:cubicBezTo>
                  <a:pt x="1215866" y="237247"/>
                  <a:pt x="1238631" y="228770"/>
                  <a:pt x="1257300" y="242867"/>
                </a:cubicBezTo>
                <a:cubicBezTo>
                  <a:pt x="1275969" y="256964"/>
                  <a:pt x="1271397" y="284015"/>
                  <a:pt x="1271397" y="284015"/>
                </a:cubicBezTo>
                <a:cubicBezTo>
                  <a:pt x="1271397" y="284015"/>
                  <a:pt x="1296067" y="267727"/>
                  <a:pt x="1325309" y="266965"/>
                </a:cubicBezTo>
                <a:cubicBezTo>
                  <a:pt x="1354550" y="266203"/>
                  <a:pt x="1372362" y="280110"/>
                  <a:pt x="1372362" y="280110"/>
                </a:cubicBezTo>
                <a:cubicBezTo>
                  <a:pt x="1372362" y="280110"/>
                  <a:pt x="1379315" y="240295"/>
                  <a:pt x="1402556" y="224484"/>
                </a:cubicBezTo>
                <a:cubicBezTo>
                  <a:pt x="1425702" y="208577"/>
                  <a:pt x="1464373" y="210863"/>
                  <a:pt x="1464373" y="210863"/>
                </a:cubicBezTo>
                <a:cubicBezTo>
                  <a:pt x="1464373" y="210863"/>
                  <a:pt x="1429798" y="121042"/>
                  <a:pt x="1500188" y="88181"/>
                </a:cubicBezTo>
                <a:cubicBezTo>
                  <a:pt x="1571530" y="54843"/>
                  <a:pt x="1615821" y="113327"/>
                  <a:pt x="1615821" y="113327"/>
                </a:cubicBezTo>
                <a:cubicBezTo>
                  <a:pt x="1615821" y="113327"/>
                  <a:pt x="1628775" y="85419"/>
                  <a:pt x="1651445" y="75894"/>
                </a:cubicBezTo>
                <a:cubicBezTo>
                  <a:pt x="1674114" y="66369"/>
                  <a:pt x="1700498" y="74084"/>
                  <a:pt x="1700498" y="74084"/>
                </a:cubicBezTo>
                <a:cubicBezTo>
                  <a:pt x="1700498" y="74084"/>
                  <a:pt x="1726216" y="-37740"/>
                  <a:pt x="1850136" y="17791"/>
                </a:cubicBezTo>
                <a:cubicBezTo>
                  <a:pt x="1919669" y="48938"/>
                  <a:pt x="1908715" y="109421"/>
                  <a:pt x="1908715" y="109421"/>
                </a:cubicBezTo>
                <a:cubicBezTo>
                  <a:pt x="1908715" y="109421"/>
                  <a:pt x="1917002" y="105897"/>
                  <a:pt x="1933385" y="110850"/>
                </a:cubicBezTo>
                <a:cubicBezTo>
                  <a:pt x="1948624" y="115422"/>
                  <a:pt x="1954054" y="123900"/>
                  <a:pt x="1954054" y="123900"/>
                </a:cubicBezTo>
                <a:cubicBezTo>
                  <a:pt x="1954054" y="123900"/>
                  <a:pt x="2002536" y="45413"/>
                  <a:pt x="2093214" y="85609"/>
                </a:cubicBezTo>
                <a:cubicBezTo>
                  <a:pt x="2161127" y="115708"/>
                  <a:pt x="2143411" y="198099"/>
                  <a:pt x="2143411" y="198099"/>
                </a:cubicBezTo>
                <a:cubicBezTo>
                  <a:pt x="2143411" y="198099"/>
                  <a:pt x="2147888" y="194004"/>
                  <a:pt x="2155317" y="192861"/>
                </a:cubicBezTo>
                <a:cubicBezTo>
                  <a:pt x="2162651" y="191622"/>
                  <a:pt x="2170843" y="194575"/>
                  <a:pt x="2170843" y="194575"/>
                </a:cubicBezTo>
                <a:cubicBezTo>
                  <a:pt x="2170843" y="194575"/>
                  <a:pt x="2163413" y="167334"/>
                  <a:pt x="2188845" y="144378"/>
                </a:cubicBezTo>
                <a:cubicBezTo>
                  <a:pt x="2210657" y="124662"/>
                  <a:pt x="2236470" y="126567"/>
                  <a:pt x="2236470" y="126567"/>
                </a:cubicBezTo>
                <a:cubicBezTo>
                  <a:pt x="2236470" y="126567"/>
                  <a:pt x="2228088" y="31793"/>
                  <a:pt x="2322100" y="29507"/>
                </a:cubicBezTo>
                <a:cubicBezTo>
                  <a:pt x="2389441" y="27888"/>
                  <a:pt x="2399538" y="99706"/>
                  <a:pt x="2399538" y="99706"/>
                </a:cubicBezTo>
                <a:cubicBezTo>
                  <a:pt x="2399538" y="99706"/>
                  <a:pt x="2463927" y="61606"/>
                  <a:pt x="2510981" y="100278"/>
                </a:cubicBezTo>
                <a:cubicBezTo>
                  <a:pt x="2559939" y="140568"/>
                  <a:pt x="2536127" y="196480"/>
                  <a:pt x="2536127" y="196480"/>
                </a:cubicBezTo>
                <a:cubicBezTo>
                  <a:pt x="2536127" y="196480"/>
                  <a:pt x="2577084" y="167524"/>
                  <a:pt x="2613755" y="189241"/>
                </a:cubicBezTo>
                <a:cubicBezTo>
                  <a:pt x="2652713" y="212292"/>
                  <a:pt x="2650617" y="254773"/>
                  <a:pt x="2650617" y="254773"/>
                </a:cubicBezTo>
                <a:lnTo>
                  <a:pt x="2650617" y="363834"/>
                </a:lnTo>
                <a:lnTo>
                  <a:pt x="0" y="363834"/>
                </a:lnTo>
                <a:lnTo>
                  <a:pt x="0" y="202290"/>
                </a:lnTo>
                <a:close/>
              </a:path>
            </a:pathLst>
          </a:custGeom>
          <a:solidFill>
            <a:schemeClr val="accent2"/>
          </a:solidFill>
          <a:ln>
            <a:noFill/>
          </a:ln>
          <a:effectLst>
            <a:outerShdw blurRad="142875"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6" name="Google Shape;286;p5"/>
          <p:cNvSpPr/>
          <p:nvPr/>
        </p:nvSpPr>
        <p:spPr>
          <a:xfrm flipH="1">
            <a:off x="6378248" y="5557459"/>
            <a:ext cx="5814685" cy="1300751"/>
          </a:xfrm>
          <a:custGeom>
            <a:rect b="b" l="l" r="r" t="t"/>
            <a:pathLst>
              <a:path extrusionOk="0" h="282772" w="1264062">
                <a:moveTo>
                  <a:pt x="0" y="190856"/>
                </a:moveTo>
                <a:cubicBezTo>
                  <a:pt x="0" y="190856"/>
                  <a:pt x="36004" y="137326"/>
                  <a:pt x="93726" y="126943"/>
                </a:cubicBezTo>
                <a:cubicBezTo>
                  <a:pt x="156496" y="115609"/>
                  <a:pt x="233839" y="164853"/>
                  <a:pt x="233839" y="164853"/>
                </a:cubicBezTo>
                <a:cubicBezTo>
                  <a:pt x="233839" y="164853"/>
                  <a:pt x="268510" y="105321"/>
                  <a:pt x="312991" y="92653"/>
                </a:cubicBezTo>
                <a:cubicBezTo>
                  <a:pt x="382143" y="72936"/>
                  <a:pt x="426530" y="118276"/>
                  <a:pt x="426530" y="118276"/>
                </a:cubicBezTo>
                <a:cubicBezTo>
                  <a:pt x="426530" y="118276"/>
                  <a:pt x="446532" y="95701"/>
                  <a:pt x="483108" y="97320"/>
                </a:cubicBezTo>
                <a:cubicBezTo>
                  <a:pt x="519779" y="98940"/>
                  <a:pt x="539115" y="114084"/>
                  <a:pt x="539115" y="114084"/>
                </a:cubicBezTo>
                <a:cubicBezTo>
                  <a:pt x="539115" y="114084"/>
                  <a:pt x="540830" y="97987"/>
                  <a:pt x="557784" y="90367"/>
                </a:cubicBezTo>
                <a:cubicBezTo>
                  <a:pt x="573500" y="83224"/>
                  <a:pt x="588359" y="91129"/>
                  <a:pt x="588359" y="91129"/>
                </a:cubicBezTo>
                <a:cubicBezTo>
                  <a:pt x="588359" y="91129"/>
                  <a:pt x="610267" y="-7455"/>
                  <a:pt x="711803" y="451"/>
                </a:cubicBezTo>
                <a:cubicBezTo>
                  <a:pt x="806768" y="7881"/>
                  <a:pt x="812768" y="108655"/>
                  <a:pt x="812768" y="108655"/>
                </a:cubicBezTo>
                <a:cubicBezTo>
                  <a:pt x="812768" y="108655"/>
                  <a:pt x="833152" y="100273"/>
                  <a:pt x="854012" y="105321"/>
                </a:cubicBezTo>
                <a:cubicBezTo>
                  <a:pt x="875443" y="110560"/>
                  <a:pt x="885063" y="120942"/>
                  <a:pt x="885063" y="120942"/>
                </a:cubicBezTo>
                <a:cubicBezTo>
                  <a:pt x="885063" y="120942"/>
                  <a:pt x="922687" y="79699"/>
                  <a:pt x="962882" y="90082"/>
                </a:cubicBezTo>
                <a:cubicBezTo>
                  <a:pt x="1015746" y="103798"/>
                  <a:pt x="1021080" y="153232"/>
                  <a:pt x="1021080" y="153232"/>
                </a:cubicBezTo>
                <a:cubicBezTo>
                  <a:pt x="1021080" y="153232"/>
                  <a:pt x="1065943" y="134277"/>
                  <a:pt x="1099090" y="158281"/>
                </a:cubicBezTo>
                <a:cubicBezTo>
                  <a:pt x="1141476" y="188856"/>
                  <a:pt x="1126712" y="240958"/>
                  <a:pt x="1126712" y="240958"/>
                </a:cubicBezTo>
                <a:cubicBezTo>
                  <a:pt x="1126712" y="240958"/>
                  <a:pt x="1144714" y="238767"/>
                  <a:pt x="1158907" y="252197"/>
                </a:cubicBezTo>
                <a:cubicBezTo>
                  <a:pt x="1170242" y="262960"/>
                  <a:pt x="1173194" y="277152"/>
                  <a:pt x="1173194" y="277152"/>
                </a:cubicBezTo>
                <a:cubicBezTo>
                  <a:pt x="1173194" y="277152"/>
                  <a:pt x="1186529" y="264675"/>
                  <a:pt x="1213485" y="262865"/>
                </a:cubicBezTo>
                <a:cubicBezTo>
                  <a:pt x="1240441" y="261055"/>
                  <a:pt x="1264063" y="282772"/>
                  <a:pt x="1264063" y="282772"/>
                </a:cubicBezTo>
                <a:lnTo>
                  <a:pt x="0" y="282772"/>
                </a:lnTo>
                <a:lnTo>
                  <a:pt x="0" y="190856"/>
                </a:lnTo>
                <a:close/>
              </a:path>
            </a:pathLst>
          </a:custGeom>
          <a:solidFill>
            <a:schemeClr val="accent3"/>
          </a:solidFill>
          <a:ln>
            <a:noFill/>
          </a:ln>
          <a:effectLst>
            <a:outerShdw blurRad="142875"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7" name="Google Shape;287;p5"/>
          <p:cNvSpPr/>
          <p:nvPr/>
        </p:nvSpPr>
        <p:spPr>
          <a:xfrm flipH="1">
            <a:off x="7" y="5667380"/>
            <a:ext cx="6171342" cy="1190057"/>
          </a:xfrm>
          <a:custGeom>
            <a:rect b="b" l="l" r="r" t="t"/>
            <a:pathLst>
              <a:path extrusionOk="0" h="258708" w="1341596">
                <a:moveTo>
                  <a:pt x="0" y="258613"/>
                </a:moveTo>
                <a:cubicBezTo>
                  <a:pt x="0" y="258613"/>
                  <a:pt x="11335" y="228323"/>
                  <a:pt x="29146" y="218703"/>
                </a:cubicBezTo>
                <a:cubicBezTo>
                  <a:pt x="46958" y="209083"/>
                  <a:pt x="77914" y="216322"/>
                  <a:pt x="77914" y="216322"/>
                </a:cubicBezTo>
                <a:cubicBezTo>
                  <a:pt x="77914" y="216322"/>
                  <a:pt x="75247" y="188223"/>
                  <a:pt x="101536" y="168221"/>
                </a:cubicBezTo>
                <a:cubicBezTo>
                  <a:pt x="134302" y="143265"/>
                  <a:pt x="168116" y="159172"/>
                  <a:pt x="168116" y="159172"/>
                </a:cubicBezTo>
                <a:cubicBezTo>
                  <a:pt x="168116" y="159172"/>
                  <a:pt x="173546" y="133454"/>
                  <a:pt x="189928" y="122406"/>
                </a:cubicBezTo>
                <a:cubicBezTo>
                  <a:pt x="214884" y="105546"/>
                  <a:pt x="248031" y="119357"/>
                  <a:pt x="248031" y="119357"/>
                </a:cubicBezTo>
                <a:cubicBezTo>
                  <a:pt x="248031" y="119357"/>
                  <a:pt x="256603" y="13154"/>
                  <a:pt x="364522" y="962"/>
                </a:cubicBezTo>
                <a:cubicBezTo>
                  <a:pt x="455962" y="-9325"/>
                  <a:pt x="504730" y="66303"/>
                  <a:pt x="504730" y="66303"/>
                </a:cubicBezTo>
                <a:cubicBezTo>
                  <a:pt x="504730" y="66303"/>
                  <a:pt x="524447" y="54302"/>
                  <a:pt x="543687" y="58874"/>
                </a:cubicBezTo>
                <a:cubicBezTo>
                  <a:pt x="562928" y="63541"/>
                  <a:pt x="570262" y="80686"/>
                  <a:pt x="570262" y="80686"/>
                </a:cubicBezTo>
                <a:cubicBezTo>
                  <a:pt x="570262" y="80686"/>
                  <a:pt x="582549" y="26108"/>
                  <a:pt x="645128" y="30394"/>
                </a:cubicBezTo>
                <a:cubicBezTo>
                  <a:pt x="698087" y="34014"/>
                  <a:pt x="713804" y="88687"/>
                  <a:pt x="713804" y="88687"/>
                </a:cubicBezTo>
                <a:cubicBezTo>
                  <a:pt x="713804" y="88687"/>
                  <a:pt x="749237" y="73256"/>
                  <a:pt x="786765" y="95259"/>
                </a:cubicBezTo>
                <a:cubicBezTo>
                  <a:pt x="814864" y="111737"/>
                  <a:pt x="815054" y="148980"/>
                  <a:pt x="815054" y="148980"/>
                </a:cubicBezTo>
                <a:cubicBezTo>
                  <a:pt x="815054" y="148980"/>
                  <a:pt x="831913" y="134407"/>
                  <a:pt x="850773" y="133740"/>
                </a:cubicBezTo>
                <a:cubicBezTo>
                  <a:pt x="862774" y="133359"/>
                  <a:pt x="883348" y="142122"/>
                  <a:pt x="883348" y="142122"/>
                </a:cubicBezTo>
                <a:cubicBezTo>
                  <a:pt x="883348" y="142122"/>
                  <a:pt x="887063" y="127740"/>
                  <a:pt x="901160" y="117833"/>
                </a:cubicBezTo>
                <a:cubicBezTo>
                  <a:pt x="915257" y="107927"/>
                  <a:pt x="937831" y="114976"/>
                  <a:pt x="937831" y="114976"/>
                </a:cubicBezTo>
                <a:cubicBezTo>
                  <a:pt x="937831" y="114976"/>
                  <a:pt x="922306" y="55159"/>
                  <a:pt x="992791" y="34775"/>
                </a:cubicBezTo>
                <a:cubicBezTo>
                  <a:pt x="1056608" y="16392"/>
                  <a:pt x="1080516" y="78305"/>
                  <a:pt x="1080516" y="78305"/>
                </a:cubicBezTo>
                <a:cubicBezTo>
                  <a:pt x="1080516" y="78305"/>
                  <a:pt x="1102519" y="50111"/>
                  <a:pt x="1145762" y="58493"/>
                </a:cubicBezTo>
                <a:cubicBezTo>
                  <a:pt x="1184053" y="65922"/>
                  <a:pt x="1198150" y="91640"/>
                  <a:pt x="1198150" y="91640"/>
                </a:cubicBezTo>
                <a:cubicBezTo>
                  <a:pt x="1198150" y="91640"/>
                  <a:pt x="1210342" y="60017"/>
                  <a:pt x="1243108" y="52492"/>
                </a:cubicBezTo>
                <a:cubicBezTo>
                  <a:pt x="1294257" y="40871"/>
                  <a:pt x="1317879" y="87163"/>
                  <a:pt x="1317879" y="87163"/>
                </a:cubicBezTo>
                <a:lnTo>
                  <a:pt x="1341596" y="67065"/>
                </a:lnTo>
                <a:lnTo>
                  <a:pt x="1341596" y="258708"/>
                </a:lnTo>
                <a:lnTo>
                  <a:pt x="0" y="258708"/>
                </a:lnTo>
                <a:close/>
              </a:path>
            </a:pathLst>
          </a:custGeom>
          <a:solidFill>
            <a:schemeClr val="accent3"/>
          </a:solidFill>
          <a:ln>
            <a:noFill/>
          </a:ln>
          <a:effectLst>
            <a:outerShdw blurRad="142875" rotWithShape="0" algn="bl" dir="5400000" dist="19050">
              <a:srgbClr val="000000">
                <a:alpha val="31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8" name="Google Shape;288;p5"/>
          <p:cNvSpPr/>
          <p:nvPr/>
        </p:nvSpPr>
        <p:spPr>
          <a:xfrm>
            <a:off x="451533" y="474323"/>
            <a:ext cx="1690750" cy="586587"/>
          </a:xfrm>
          <a:custGeom>
            <a:rect b="b" l="l" r="r" t="t"/>
            <a:pathLst>
              <a:path extrusionOk="0" h="108577" w="312957">
                <a:moveTo>
                  <a:pt x="312958" y="108578"/>
                </a:moveTo>
                <a:cubicBezTo>
                  <a:pt x="312958" y="108578"/>
                  <a:pt x="311529" y="92004"/>
                  <a:pt x="300289" y="86099"/>
                </a:cubicBezTo>
                <a:cubicBezTo>
                  <a:pt x="289145" y="80194"/>
                  <a:pt x="272477" y="83718"/>
                  <a:pt x="272477" y="83718"/>
                </a:cubicBezTo>
                <a:cubicBezTo>
                  <a:pt x="272477" y="83718"/>
                  <a:pt x="270667" y="71431"/>
                  <a:pt x="262666" y="64287"/>
                </a:cubicBezTo>
                <a:cubicBezTo>
                  <a:pt x="254760" y="57143"/>
                  <a:pt x="238377" y="59238"/>
                  <a:pt x="238377" y="59238"/>
                </a:cubicBezTo>
                <a:cubicBezTo>
                  <a:pt x="238377" y="59238"/>
                  <a:pt x="235901" y="6565"/>
                  <a:pt x="185037" y="565"/>
                </a:cubicBezTo>
                <a:cubicBezTo>
                  <a:pt x="131411" y="-5722"/>
                  <a:pt x="123315" y="42570"/>
                  <a:pt x="123315" y="42570"/>
                </a:cubicBezTo>
                <a:cubicBezTo>
                  <a:pt x="123315" y="42570"/>
                  <a:pt x="99026" y="25806"/>
                  <a:pt x="81310" y="36283"/>
                </a:cubicBezTo>
                <a:cubicBezTo>
                  <a:pt x="59879" y="48856"/>
                  <a:pt x="66641" y="73240"/>
                  <a:pt x="66641" y="73240"/>
                </a:cubicBezTo>
                <a:cubicBezTo>
                  <a:pt x="66641" y="73240"/>
                  <a:pt x="58164" y="69907"/>
                  <a:pt x="51973" y="72764"/>
                </a:cubicBezTo>
                <a:cubicBezTo>
                  <a:pt x="45782" y="75621"/>
                  <a:pt x="43972" y="83813"/>
                  <a:pt x="43972" y="83813"/>
                </a:cubicBezTo>
                <a:cubicBezTo>
                  <a:pt x="43972" y="83813"/>
                  <a:pt x="25398" y="70383"/>
                  <a:pt x="8348" y="84956"/>
                </a:cubicBezTo>
                <a:cubicBezTo>
                  <a:pt x="-2224" y="93909"/>
                  <a:pt x="252" y="105149"/>
                  <a:pt x="252" y="105149"/>
                </a:cubicBezTo>
                <a:lnTo>
                  <a:pt x="312958" y="108578"/>
                </a:lnTo>
                <a:close/>
              </a:path>
            </a:pathLst>
          </a:custGeom>
          <a:solidFill>
            <a:schemeClr val="dk2"/>
          </a:solidFill>
          <a:ln>
            <a:noFill/>
          </a:ln>
          <a:effectLst>
            <a:outerShdw blurRad="142875"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289" name="Google Shape;289;p5"/>
          <p:cNvGrpSpPr/>
          <p:nvPr/>
        </p:nvGrpSpPr>
        <p:grpSpPr>
          <a:xfrm flipH="1">
            <a:off x="277688" y="2385712"/>
            <a:ext cx="721300" cy="666706"/>
            <a:chOff x="2848026" y="2054991"/>
            <a:chExt cx="146018" cy="134969"/>
          </a:xfrm>
        </p:grpSpPr>
        <p:sp>
          <p:nvSpPr>
            <p:cNvPr id="290" name="Google Shape;290;p5"/>
            <p:cNvSpPr/>
            <p:nvPr/>
          </p:nvSpPr>
          <p:spPr>
            <a:xfrm>
              <a:off x="2848026" y="2054991"/>
              <a:ext cx="146018" cy="134969"/>
            </a:xfrm>
            <a:custGeom>
              <a:rect b="b" l="l" r="r" t="t"/>
              <a:pathLst>
                <a:path extrusionOk="0" h="134969" w="146018">
                  <a:moveTo>
                    <a:pt x="52768" y="0"/>
                  </a:moveTo>
                  <a:cubicBezTo>
                    <a:pt x="38195" y="0"/>
                    <a:pt x="26384" y="11430"/>
                    <a:pt x="26384" y="25527"/>
                  </a:cubicBezTo>
                  <a:cubicBezTo>
                    <a:pt x="26384" y="28289"/>
                    <a:pt x="27241" y="30766"/>
                    <a:pt x="28003" y="33242"/>
                  </a:cubicBezTo>
                  <a:cubicBezTo>
                    <a:pt x="27432" y="33242"/>
                    <a:pt x="26956" y="32861"/>
                    <a:pt x="26384" y="32861"/>
                  </a:cubicBezTo>
                  <a:cubicBezTo>
                    <a:pt x="11811" y="32861"/>
                    <a:pt x="0" y="44291"/>
                    <a:pt x="0" y="58388"/>
                  </a:cubicBezTo>
                  <a:cubicBezTo>
                    <a:pt x="0" y="72485"/>
                    <a:pt x="11811" y="83915"/>
                    <a:pt x="26384" y="83915"/>
                  </a:cubicBezTo>
                  <a:cubicBezTo>
                    <a:pt x="26956" y="83915"/>
                    <a:pt x="27527" y="83629"/>
                    <a:pt x="28099" y="83534"/>
                  </a:cubicBezTo>
                  <a:cubicBezTo>
                    <a:pt x="23622" y="88106"/>
                    <a:pt x="20764" y="94202"/>
                    <a:pt x="20764" y="100965"/>
                  </a:cubicBezTo>
                  <a:cubicBezTo>
                    <a:pt x="20764" y="115062"/>
                    <a:pt x="32575" y="126492"/>
                    <a:pt x="47149" y="126492"/>
                  </a:cubicBezTo>
                  <a:cubicBezTo>
                    <a:pt x="55912" y="126492"/>
                    <a:pt x="63341" y="122015"/>
                    <a:pt x="68104" y="115634"/>
                  </a:cubicBezTo>
                  <a:cubicBezTo>
                    <a:pt x="71056" y="126587"/>
                    <a:pt x="80963" y="134969"/>
                    <a:pt x="93250" y="134969"/>
                  </a:cubicBezTo>
                  <a:cubicBezTo>
                    <a:pt x="107823" y="134969"/>
                    <a:pt x="119634" y="123539"/>
                    <a:pt x="119634" y="109442"/>
                  </a:cubicBezTo>
                  <a:cubicBezTo>
                    <a:pt x="119634" y="104394"/>
                    <a:pt x="117824" y="100013"/>
                    <a:pt x="115252" y="96107"/>
                  </a:cubicBezTo>
                  <a:cubicBezTo>
                    <a:pt x="116776" y="96393"/>
                    <a:pt x="118110" y="96964"/>
                    <a:pt x="119634" y="96964"/>
                  </a:cubicBezTo>
                  <a:cubicBezTo>
                    <a:pt x="134207" y="96964"/>
                    <a:pt x="146018" y="85535"/>
                    <a:pt x="146018" y="71438"/>
                  </a:cubicBezTo>
                  <a:cubicBezTo>
                    <a:pt x="146018" y="57436"/>
                    <a:pt x="134398" y="46196"/>
                    <a:pt x="119920" y="45911"/>
                  </a:cubicBezTo>
                  <a:cubicBezTo>
                    <a:pt x="123730" y="41434"/>
                    <a:pt x="126301" y="36004"/>
                    <a:pt x="126301" y="29813"/>
                  </a:cubicBezTo>
                  <a:cubicBezTo>
                    <a:pt x="126301" y="15716"/>
                    <a:pt x="114490" y="4286"/>
                    <a:pt x="99917" y="4286"/>
                  </a:cubicBezTo>
                  <a:cubicBezTo>
                    <a:pt x="90106" y="4286"/>
                    <a:pt x="81915" y="9716"/>
                    <a:pt x="77438" y="17431"/>
                  </a:cubicBezTo>
                  <a:cubicBezTo>
                    <a:pt x="73914" y="7334"/>
                    <a:pt x="64389" y="0"/>
                    <a:pt x="52768" y="0"/>
                  </a:cubicBezTo>
                  <a:close/>
                </a:path>
              </a:pathLst>
            </a:custGeom>
            <a:solidFill>
              <a:schemeClr val="dk2"/>
            </a:solidFill>
            <a:ln>
              <a:noFill/>
            </a:ln>
            <a:effectLst>
              <a:outerShdw blurRad="128588" rotWithShape="0" algn="bl" dir="5400000" dist="19050">
                <a:srgbClr val="000000">
                  <a:alpha val="31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1" name="Google Shape;291;p5"/>
            <p:cNvSpPr/>
            <p:nvPr/>
          </p:nvSpPr>
          <p:spPr>
            <a:xfrm>
              <a:off x="2898318" y="2100521"/>
              <a:ext cx="45529" cy="44005"/>
            </a:xfrm>
            <a:custGeom>
              <a:rect b="b" l="l" r="r" t="t"/>
              <a:pathLst>
                <a:path extrusionOk="0" h="44005" w="45529">
                  <a:moveTo>
                    <a:pt x="45530" y="22003"/>
                  </a:moveTo>
                  <a:cubicBezTo>
                    <a:pt x="45530" y="34155"/>
                    <a:pt x="35338" y="44005"/>
                    <a:pt x="22765" y="44005"/>
                  </a:cubicBezTo>
                  <a:cubicBezTo>
                    <a:pt x="10192" y="44005"/>
                    <a:pt x="0" y="34155"/>
                    <a:pt x="0" y="22003"/>
                  </a:cubicBezTo>
                  <a:cubicBezTo>
                    <a:pt x="0" y="9851"/>
                    <a:pt x="10192" y="0"/>
                    <a:pt x="22765" y="0"/>
                  </a:cubicBezTo>
                  <a:cubicBezTo>
                    <a:pt x="35337" y="0"/>
                    <a:pt x="45530" y="9851"/>
                    <a:pt x="45530" y="22003"/>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92" name="Google Shape;292;p5"/>
          <p:cNvGrpSpPr/>
          <p:nvPr/>
        </p:nvGrpSpPr>
        <p:grpSpPr>
          <a:xfrm flipH="1">
            <a:off x="931887" y="1324943"/>
            <a:ext cx="540883" cy="483562"/>
            <a:chOff x="2871907" y="1767586"/>
            <a:chExt cx="109495" cy="97893"/>
          </a:xfrm>
        </p:grpSpPr>
        <p:sp>
          <p:nvSpPr>
            <p:cNvPr id="293" name="Google Shape;293;p5"/>
            <p:cNvSpPr/>
            <p:nvPr/>
          </p:nvSpPr>
          <p:spPr>
            <a:xfrm>
              <a:off x="2871907" y="1767586"/>
              <a:ext cx="109495" cy="97893"/>
            </a:xfrm>
            <a:custGeom>
              <a:rect b="b" l="l" r="r" t="t"/>
              <a:pathLst>
                <a:path extrusionOk="0" h="97893" w="109495">
                  <a:moveTo>
                    <a:pt x="29935" y="4132"/>
                  </a:moveTo>
                  <a:cubicBezTo>
                    <a:pt x="19267" y="6227"/>
                    <a:pt x="12409" y="16324"/>
                    <a:pt x="14600" y="26706"/>
                  </a:cubicBezTo>
                  <a:cubicBezTo>
                    <a:pt x="14981" y="28706"/>
                    <a:pt x="16028" y="30421"/>
                    <a:pt x="16981" y="32040"/>
                  </a:cubicBezTo>
                  <a:cubicBezTo>
                    <a:pt x="16600" y="32135"/>
                    <a:pt x="16124" y="31945"/>
                    <a:pt x="15743" y="32040"/>
                  </a:cubicBezTo>
                  <a:cubicBezTo>
                    <a:pt x="5075" y="34135"/>
                    <a:pt x="-1783" y="44232"/>
                    <a:pt x="408" y="54614"/>
                  </a:cubicBezTo>
                  <a:cubicBezTo>
                    <a:pt x="2599" y="64901"/>
                    <a:pt x="13076" y="71569"/>
                    <a:pt x="23649" y="69378"/>
                  </a:cubicBezTo>
                  <a:cubicBezTo>
                    <a:pt x="24125" y="69283"/>
                    <a:pt x="24411" y="68997"/>
                    <a:pt x="24887" y="68902"/>
                  </a:cubicBezTo>
                  <a:cubicBezTo>
                    <a:pt x="22315" y="72902"/>
                    <a:pt x="21172" y="77760"/>
                    <a:pt x="22220" y="82713"/>
                  </a:cubicBezTo>
                  <a:cubicBezTo>
                    <a:pt x="24411" y="93000"/>
                    <a:pt x="34888" y="99667"/>
                    <a:pt x="45461" y="97477"/>
                  </a:cubicBezTo>
                  <a:cubicBezTo>
                    <a:pt x="51843" y="96143"/>
                    <a:pt x="56605" y="91857"/>
                    <a:pt x="59082" y="86523"/>
                  </a:cubicBezTo>
                  <a:cubicBezTo>
                    <a:pt x="62987" y="94143"/>
                    <a:pt x="71464" y="98715"/>
                    <a:pt x="80418" y="96905"/>
                  </a:cubicBezTo>
                  <a:cubicBezTo>
                    <a:pt x="91086" y="94810"/>
                    <a:pt x="97944" y="84713"/>
                    <a:pt x="95753" y="74331"/>
                  </a:cubicBezTo>
                  <a:cubicBezTo>
                    <a:pt x="94991" y="70711"/>
                    <a:pt x="92895" y="67759"/>
                    <a:pt x="90419" y="65187"/>
                  </a:cubicBezTo>
                  <a:cubicBezTo>
                    <a:pt x="91562" y="65187"/>
                    <a:pt x="92610" y="65377"/>
                    <a:pt x="93753" y="65187"/>
                  </a:cubicBezTo>
                  <a:cubicBezTo>
                    <a:pt x="104420" y="63091"/>
                    <a:pt x="111278" y="52995"/>
                    <a:pt x="109088" y="42613"/>
                  </a:cubicBezTo>
                  <a:cubicBezTo>
                    <a:pt x="106897" y="32421"/>
                    <a:pt x="96610" y="25849"/>
                    <a:pt x="86037" y="27849"/>
                  </a:cubicBezTo>
                  <a:cubicBezTo>
                    <a:pt x="88133" y="24039"/>
                    <a:pt x="89181" y="19657"/>
                    <a:pt x="88228" y="15181"/>
                  </a:cubicBezTo>
                  <a:cubicBezTo>
                    <a:pt x="86037" y="4894"/>
                    <a:pt x="75560" y="-1774"/>
                    <a:pt x="64987" y="417"/>
                  </a:cubicBezTo>
                  <a:cubicBezTo>
                    <a:pt x="57843" y="1846"/>
                    <a:pt x="52700" y="6989"/>
                    <a:pt x="50604" y="13276"/>
                  </a:cubicBezTo>
                  <a:cubicBezTo>
                    <a:pt x="46509" y="6418"/>
                    <a:pt x="38412" y="2417"/>
                    <a:pt x="29935" y="4132"/>
                  </a:cubicBezTo>
                  <a:close/>
                </a:path>
              </a:pathLst>
            </a:custGeom>
            <a:solidFill>
              <a:schemeClr val="dk2"/>
            </a:solidFill>
            <a:ln>
              <a:noFill/>
            </a:ln>
            <a:effectLst>
              <a:outerShdw blurRad="142875"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4" name="Google Shape;294;p5"/>
            <p:cNvSpPr/>
            <p:nvPr/>
          </p:nvSpPr>
          <p:spPr>
            <a:xfrm>
              <a:off x="2910153" y="1801673"/>
              <a:ext cx="33861" cy="32863"/>
            </a:xfrm>
            <a:custGeom>
              <a:rect b="b" l="l" r="r" t="t"/>
              <a:pathLst>
                <a:path extrusionOk="0" h="32863" w="33861">
                  <a:moveTo>
                    <a:pt x="357" y="19766"/>
                  </a:moveTo>
                  <a:cubicBezTo>
                    <a:pt x="-1548" y="10907"/>
                    <a:pt x="4358" y="2239"/>
                    <a:pt x="13502" y="334"/>
                  </a:cubicBezTo>
                  <a:cubicBezTo>
                    <a:pt x="22646" y="-1475"/>
                    <a:pt x="31599" y="4240"/>
                    <a:pt x="33504" y="13098"/>
                  </a:cubicBezTo>
                  <a:cubicBezTo>
                    <a:pt x="35409" y="21956"/>
                    <a:pt x="29504" y="30624"/>
                    <a:pt x="20360" y="32529"/>
                  </a:cubicBezTo>
                  <a:cubicBezTo>
                    <a:pt x="11216" y="34339"/>
                    <a:pt x="2262" y="28624"/>
                    <a:pt x="357" y="19766"/>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95" name="Google Shape;295;p5"/>
          <p:cNvGrpSpPr/>
          <p:nvPr/>
        </p:nvGrpSpPr>
        <p:grpSpPr>
          <a:xfrm flipH="1">
            <a:off x="2278069" y="405827"/>
            <a:ext cx="254597" cy="273906"/>
            <a:chOff x="2629280" y="1642503"/>
            <a:chExt cx="51540" cy="55450"/>
          </a:xfrm>
        </p:grpSpPr>
        <p:sp>
          <p:nvSpPr>
            <p:cNvPr id="296" name="Google Shape;296;p5"/>
            <p:cNvSpPr/>
            <p:nvPr/>
          </p:nvSpPr>
          <p:spPr>
            <a:xfrm>
              <a:off x="2629280" y="1642503"/>
              <a:ext cx="51540" cy="55450"/>
            </a:xfrm>
            <a:custGeom>
              <a:rect b="b" l="l" r="r" t="t"/>
              <a:pathLst>
                <a:path extrusionOk="0" h="55450" w="51540">
                  <a:moveTo>
                    <a:pt x="28913" y="817"/>
                  </a:moveTo>
                  <a:cubicBezTo>
                    <a:pt x="23769" y="-1374"/>
                    <a:pt x="17769" y="1008"/>
                    <a:pt x="15482" y="5961"/>
                  </a:cubicBezTo>
                  <a:cubicBezTo>
                    <a:pt x="15006" y="6913"/>
                    <a:pt x="14911" y="7961"/>
                    <a:pt x="14816" y="8914"/>
                  </a:cubicBezTo>
                  <a:cubicBezTo>
                    <a:pt x="14625" y="8818"/>
                    <a:pt x="14530" y="8628"/>
                    <a:pt x="14244" y="8533"/>
                  </a:cubicBezTo>
                  <a:cubicBezTo>
                    <a:pt x="9101" y="6342"/>
                    <a:pt x="3100" y="8723"/>
                    <a:pt x="814" y="13676"/>
                  </a:cubicBezTo>
                  <a:cubicBezTo>
                    <a:pt x="-1377" y="18724"/>
                    <a:pt x="1005" y="24535"/>
                    <a:pt x="6148" y="26630"/>
                  </a:cubicBezTo>
                  <a:cubicBezTo>
                    <a:pt x="6339" y="26725"/>
                    <a:pt x="6624" y="26725"/>
                    <a:pt x="6815" y="26725"/>
                  </a:cubicBezTo>
                  <a:cubicBezTo>
                    <a:pt x="4529" y="27678"/>
                    <a:pt x="2529" y="29392"/>
                    <a:pt x="1481" y="31869"/>
                  </a:cubicBezTo>
                  <a:cubicBezTo>
                    <a:pt x="-710" y="36917"/>
                    <a:pt x="1671" y="42727"/>
                    <a:pt x="6815" y="44823"/>
                  </a:cubicBezTo>
                  <a:cubicBezTo>
                    <a:pt x="9958" y="46156"/>
                    <a:pt x="13292" y="45585"/>
                    <a:pt x="15959" y="44061"/>
                  </a:cubicBezTo>
                  <a:cubicBezTo>
                    <a:pt x="15292" y="48442"/>
                    <a:pt x="17483" y="52824"/>
                    <a:pt x="21864" y="54634"/>
                  </a:cubicBezTo>
                  <a:cubicBezTo>
                    <a:pt x="27008" y="56824"/>
                    <a:pt x="33009" y="54443"/>
                    <a:pt x="35295" y="49490"/>
                  </a:cubicBezTo>
                  <a:cubicBezTo>
                    <a:pt x="36057" y="47680"/>
                    <a:pt x="36152" y="45871"/>
                    <a:pt x="35866" y="44061"/>
                  </a:cubicBezTo>
                  <a:cubicBezTo>
                    <a:pt x="36342" y="44347"/>
                    <a:pt x="36723" y="44823"/>
                    <a:pt x="37295" y="45013"/>
                  </a:cubicBezTo>
                  <a:cubicBezTo>
                    <a:pt x="42438" y="47204"/>
                    <a:pt x="48439" y="44823"/>
                    <a:pt x="50725" y="39870"/>
                  </a:cubicBezTo>
                  <a:cubicBezTo>
                    <a:pt x="52916" y="34917"/>
                    <a:pt x="50535" y="29202"/>
                    <a:pt x="45486" y="26916"/>
                  </a:cubicBezTo>
                  <a:cubicBezTo>
                    <a:pt x="47582" y="25868"/>
                    <a:pt x="49296" y="24344"/>
                    <a:pt x="50344" y="22153"/>
                  </a:cubicBezTo>
                  <a:cubicBezTo>
                    <a:pt x="52535" y="17105"/>
                    <a:pt x="50154" y="11295"/>
                    <a:pt x="45010" y="9199"/>
                  </a:cubicBezTo>
                  <a:cubicBezTo>
                    <a:pt x="41486" y="7771"/>
                    <a:pt x="37771" y="8437"/>
                    <a:pt x="34914" y="10533"/>
                  </a:cubicBezTo>
                  <a:cubicBezTo>
                    <a:pt x="35199" y="6532"/>
                    <a:pt x="33009" y="2532"/>
                    <a:pt x="28913" y="817"/>
                  </a:cubicBezTo>
                  <a:close/>
                </a:path>
              </a:pathLst>
            </a:custGeom>
            <a:solidFill>
              <a:schemeClr val="dk2"/>
            </a:solidFill>
            <a:ln>
              <a:noFill/>
            </a:ln>
            <a:effectLst>
              <a:outerShdw blurRad="142875" rotWithShape="0" algn="bl" dir="5400000" dist="19050">
                <a:srgbClr val="000000">
                  <a:alpha val="31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7" name="Google Shape;297;p5"/>
            <p:cNvSpPr/>
            <p:nvPr/>
          </p:nvSpPr>
          <p:spPr>
            <a:xfrm>
              <a:off x="2645867" y="1661799"/>
              <a:ext cx="17521" cy="16954"/>
            </a:xfrm>
            <a:custGeom>
              <a:rect b="b" l="l" r="r" t="t"/>
              <a:pathLst>
                <a:path extrusionOk="0" h="16954" w="17521">
                  <a:moveTo>
                    <a:pt x="705" y="5144"/>
                  </a:moveTo>
                  <a:cubicBezTo>
                    <a:pt x="2610" y="857"/>
                    <a:pt x="7754" y="-1143"/>
                    <a:pt x="12231" y="667"/>
                  </a:cubicBezTo>
                  <a:cubicBezTo>
                    <a:pt x="16708" y="2477"/>
                    <a:pt x="18708" y="7525"/>
                    <a:pt x="16803" y="11811"/>
                  </a:cubicBezTo>
                  <a:cubicBezTo>
                    <a:pt x="14898" y="16097"/>
                    <a:pt x="9754" y="18098"/>
                    <a:pt x="5277" y="16288"/>
                  </a:cubicBezTo>
                  <a:cubicBezTo>
                    <a:pt x="896" y="14478"/>
                    <a:pt x="-1199" y="9525"/>
                    <a:pt x="705" y="5144"/>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298" name="Google Shape;298;p5"/>
          <p:cNvSpPr/>
          <p:nvPr/>
        </p:nvSpPr>
        <p:spPr>
          <a:xfrm rot="5400000">
            <a:off x="-462658" y="6119355"/>
            <a:ext cx="1131345" cy="114589"/>
          </a:xfrm>
          <a:custGeom>
            <a:rect b="b" l="l" r="r" t="t"/>
            <a:pathLst>
              <a:path extrusionOk="0" h="87640" w="919793">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5 Two columns">
  <p:cSld name="CUSTOM_4">
    <p:spTree>
      <p:nvGrpSpPr>
        <p:cNvPr id="299" name="Shape 299"/>
        <p:cNvGrpSpPr/>
        <p:nvPr/>
      </p:nvGrpSpPr>
      <p:grpSpPr>
        <a:xfrm>
          <a:off x="0" y="0"/>
          <a:ext cx="0" cy="0"/>
          <a:chOff x="0" y="0"/>
          <a:chExt cx="0" cy="0"/>
        </a:xfrm>
      </p:grpSpPr>
      <p:grpSp>
        <p:nvGrpSpPr>
          <p:cNvPr id="300" name="Google Shape;300;p6"/>
          <p:cNvGrpSpPr/>
          <p:nvPr/>
        </p:nvGrpSpPr>
        <p:grpSpPr>
          <a:xfrm>
            <a:off x="11228375" y="4889978"/>
            <a:ext cx="663121" cy="851638"/>
            <a:chOff x="2433232" y="1456287"/>
            <a:chExt cx="309436" cy="434931"/>
          </a:xfrm>
        </p:grpSpPr>
        <p:sp>
          <p:nvSpPr>
            <p:cNvPr id="301" name="Google Shape;301;p6"/>
            <p:cNvSpPr/>
            <p:nvPr/>
          </p:nvSpPr>
          <p:spPr>
            <a:xfrm>
              <a:off x="2433232" y="1456287"/>
              <a:ext cx="309436" cy="434931"/>
            </a:xfrm>
            <a:custGeom>
              <a:rect b="b" l="l" r="r" t="t"/>
              <a:pathLst>
                <a:path extrusionOk="0" h="434931" w="309436">
                  <a:moveTo>
                    <a:pt x="6100" y="221500"/>
                  </a:moveTo>
                  <a:cubicBezTo>
                    <a:pt x="31912" y="102628"/>
                    <a:pt x="133639" y="-15006"/>
                    <a:pt x="210792" y="1568"/>
                  </a:cubicBezTo>
                  <a:cubicBezTo>
                    <a:pt x="278419" y="16046"/>
                    <a:pt x="328330" y="162159"/>
                    <a:pt x="302518" y="281031"/>
                  </a:cubicBezTo>
                  <a:cubicBezTo>
                    <a:pt x="276705" y="399903"/>
                    <a:pt x="194695" y="447814"/>
                    <a:pt x="117352" y="432003"/>
                  </a:cubicBezTo>
                  <a:cubicBezTo>
                    <a:pt x="40009" y="416286"/>
                    <a:pt x="-19713" y="340372"/>
                    <a:pt x="6100" y="221500"/>
                  </a:cubicBezTo>
                  <a:close/>
                </a:path>
              </a:pathLst>
            </a:custGeom>
            <a:solidFill>
              <a:schemeClr val="accent5"/>
            </a:solidFill>
            <a:ln>
              <a:noFill/>
            </a:ln>
            <a:effectLst>
              <a:outerShdw blurRad="142875"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2" name="Google Shape;302;p6"/>
            <p:cNvSpPr/>
            <p:nvPr/>
          </p:nvSpPr>
          <p:spPr>
            <a:xfrm>
              <a:off x="2508921" y="1537398"/>
              <a:ext cx="14528" cy="21780"/>
            </a:xfrm>
            <a:custGeom>
              <a:rect b="b" l="l" r="r" t="t"/>
              <a:pathLst>
                <a:path extrusionOk="0" h="21780" w="14528">
                  <a:moveTo>
                    <a:pt x="1371" y="10182"/>
                  </a:moveTo>
                  <a:cubicBezTo>
                    <a:pt x="4038" y="4276"/>
                    <a:pt x="9753" y="-1058"/>
                    <a:pt x="12611" y="180"/>
                  </a:cubicBezTo>
                  <a:cubicBezTo>
                    <a:pt x="15183" y="1323"/>
                    <a:pt x="15183" y="9039"/>
                    <a:pt x="12516" y="14849"/>
                  </a:cubicBezTo>
                  <a:cubicBezTo>
                    <a:pt x="9849" y="20754"/>
                    <a:pt x="5848" y="22659"/>
                    <a:pt x="2991" y="21421"/>
                  </a:cubicBezTo>
                  <a:cubicBezTo>
                    <a:pt x="133" y="20278"/>
                    <a:pt x="-1200" y="16087"/>
                    <a:pt x="1371" y="10182"/>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3" name="Google Shape;303;p6"/>
            <p:cNvSpPr/>
            <p:nvPr/>
          </p:nvSpPr>
          <p:spPr>
            <a:xfrm>
              <a:off x="2565999" y="1481702"/>
              <a:ext cx="10578" cy="11824"/>
            </a:xfrm>
            <a:custGeom>
              <a:rect b="b" l="l" r="r" t="t"/>
              <a:pathLst>
                <a:path extrusionOk="0" h="11824" w="10578">
                  <a:moveTo>
                    <a:pt x="2015" y="4633"/>
                  </a:moveTo>
                  <a:cubicBezTo>
                    <a:pt x="4587" y="1584"/>
                    <a:pt x="8682" y="-797"/>
                    <a:pt x="10111" y="251"/>
                  </a:cubicBezTo>
                  <a:cubicBezTo>
                    <a:pt x="11349" y="1204"/>
                    <a:pt x="10016" y="5680"/>
                    <a:pt x="7444" y="8728"/>
                  </a:cubicBezTo>
                  <a:cubicBezTo>
                    <a:pt x="4873" y="11776"/>
                    <a:pt x="2301" y="12443"/>
                    <a:pt x="967" y="11300"/>
                  </a:cubicBezTo>
                  <a:cubicBezTo>
                    <a:pt x="-461" y="10252"/>
                    <a:pt x="-461" y="7680"/>
                    <a:pt x="2015" y="4633"/>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4" name="Google Shape;304;p6"/>
            <p:cNvSpPr/>
            <p:nvPr/>
          </p:nvSpPr>
          <p:spPr>
            <a:xfrm>
              <a:off x="2589908" y="1493634"/>
              <a:ext cx="9538" cy="14190"/>
            </a:xfrm>
            <a:custGeom>
              <a:rect b="b" l="l" r="r" t="t"/>
              <a:pathLst>
                <a:path extrusionOk="0" h="14190" w="9538">
                  <a:moveTo>
                    <a:pt x="966" y="6607"/>
                  </a:moveTo>
                  <a:cubicBezTo>
                    <a:pt x="2681" y="2797"/>
                    <a:pt x="6395" y="-727"/>
                    <a:pt x="8301" y="130"/>
                  </a:cubicBezTo>
                  <a:cubicBezTo>
                    <a:pt x="9920" y="892"/>
                    <a:pt x="10015" y="5845"/>
                    <a:pt x="8205" y="9655"/>
                  </a:cubicBezTo>
                  <a:cubicBezTo>
                    <a:pt x="6491" y="13465"/>
                    <a:pt x="3919" y="14798"/>
                    <a:pt x="2014" y="13941"/>
                  </a:cubicBezTo>
                  <a:cubicBezTo>
                    <a:pt x="109" y="13179"/>
                    <a:pt x="-844" y="10417"/>
                    <a:pt x="966" y="6607"/>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5" name="Google Shape;305;p6"/>
            <p:cNvSpPr/>
            <p:nvPr/>
          </p:nvSpPr>
          <p:spPr>
            <a:xfrm>
              <a:off x="2623069" y="1499467"/>
              <a:ext cx="9908" cy="16705"/>
            </a:xfrm>
            <a:custGeom>
              <a:rect b="b" l="l" r="r" t="t"/>
              <a:pathLst>
                <a:path extrusionOk="0" h="16705" w="9908">
                  <a:moveTo>
                    <a:pt x="95" y="9156"/>
                  </a:moveTo>
                  <a:cubicBezTo>
                    <a:pt x="666" y="4584"/>
                    <a:pt x="3619" y="-274"/>
                    <a:pt x="6191" y="12"/>
                  </a:cubicBezTo>
                  <a:cubicBezTo>
                    <a:pt x="8381" y="298"/>
                    <a:pt x="10382" y="5632"/>
                    <a:pt x="9810" y="10204"/>
                  </a:cubicBezTo>
                  <a:cubicBezTo>
                    <a:pt x="9239" y="14776"/>
                    <a:pt x="6762" y="16967"/>
                    <a:pt x="4190" y="16681"/>
                  </a:cubicBezTo>
                  <a:cubicBezTo>
                    <a:pt x="1619" y="16395"/>
                    <a:pt x="-477" y="13728"/>
                    <a:pt x="95" y="9156"/>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6" name="Google Shape;306;p6"/>
            <p:cNvSpPr/>
            <p:nvPr/>
          </p:nvSpPr>
          <p:spPr>
            <a:xfrm>
              <a:off x="2659852" y="1498028"/>
              <a:ext cx="8990" cy="17237"/>
            </a:xfrm>
            <a:custGeom>
              <a:rect b="b" l="l" r="r" t="t"/>
              <a:pathLst>
                <a:path extrusionOk="0" h="17237" w="8990">
                  <a:moveTo>
                    <a:pt x="554" y="10976"/>
                  </a:moveTo>
                  <a:cubicBezTo>
                    <a:pt x="-589" y="6213"/>
                    <a:pt x="78" y="498"/>
                    <a:pt x="2173" y="22"/>
                  </a:cubicBezTo>
                  <a:cubicBezTo>
                    <a:pt x="3983" y="-359"/>
                    <a:pt x="7412" y="4308"/>
                    <a:pt x="8555" y="9071"/>
                  </a:cubicBezTo>
                  <a:cubicBezTo>
                    <a:pt x="9698" y="13833"/>
                    <a:pt x="8460" y="16691"/>
                    <a:pt x="6364" y="17167"/>
                  </a:cubicBezTo>
                  <a:cubicBezTo>
                    <a:pt x="4269" y="17643"/>
                    <a:pt x="1697" y="15738"/>
                    <a:pt x="554" y="10976"/>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7" name="Google Shape;307;p6"/>
            <p:cNvSpPr/>
            <p:nvPr/>
          </p:nvSpPr>
          <p:spPr>
            <a:xfrm>
              <a:off x="2691137" y="1496189"/>
              <a:ext cx="7621" cy="11622"/>
            </a:xfrm>
            <a:custGeom>
              <a:rect b="b" l="l" r="r" t="t"/>
              <a:pathLst>
                <a:path extrusionOk="0" h="11622" w="7621">
                  <a:moveTo>
                    <a:pt x="2226" y="7766"/>
                  </a:moveTo>
                  <a:cubicBezTo>
                    <a:pt x="417" y="4623"/>
                    <a:pt x="-631" y="622"/>
                    <a:pt x="417" y="51"/>
                  </a:cubicBezTo>
                  <a:cubicBezTo>
                    <a:pt x="1274" y="-426"/>
                    <a:pt x="4322" y="2527"/>
                    <a:pt x="6132" y="5670"/>
                  </a:cubicBezTo>
                  <a:cubicBezTo>
                    <a:pt x="7941" y="8814"/>
                    <a:pt x="7941" y="10909"/>
                    <a:pt x="6989" y="11481"/>
                  </a:cubicBezTo>
                  <a:cubicBezTo>
                    <a:pt x="5941" y="12052"/>
                    <a:pt x="4036" y="10909"/>
                    <a:pt x="2226" y="7766"/>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8" name="Google Shape;308;p6"/>
            <p:cNvSpPr/>
            <p:nvPr/>
          </p:nvSpPr>
          <p:spPr>
            <a:xfrm>
              <a:off x="2454052" y="1625062"/>
              <a:ext cx="18235" cy="27341"/>
            </a:xfrm>
            <a:custGeom>
              <a:rect b="b" l="l" r="r" t="t"/>
              <a:pathLst>
                <a:path extrusionOk="0" h="27341" w="18235">
                  <a:moveTo>
                    <a:pt x="1757" y="12720"/>
                  </a:moveTo>
                  <a:cubicBezTo>
                    <a:pt x="5091" y="5386"/>
                    <a:pt x="12235" y="-1377"/>
                    <a:pt x="15854" y="242"/>
                  </a:cubicBezTo>
                  <a:cubicBezTo>
                    <a:pt x="18997" y="1671"/>
                    <a:pt x="19093" y="11196"/>
                    <a:pt x="15759" y="18625"/>
                  </a:cubicBezTo>
                  <a:cubicBezTo>
                    <a:pt x="12425" y="25960"/>
                    <a:pt x="7472" y="28436"/>
                    <a:pt x="3852" y="26912"/>
                  </a:cubicBezTo>
                  <a:cubicBezTo>
                    <a:pt x="233" y="25293"/>
                    <a:pt x="-1577" y="20054"/>
                    <a:pt x="1757" y="1272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9" name="Google Shape;309;p6"/>
            <p:cNvSpPr/>
            <p:nvPr/>
          </p:nvSpPr>
          <p:spPr>
            <a:xfrm>
              <a:off x="2437856" y="1736073"/>
              <a:ext cx="16659" cy="31177"/>
            </a:xfrm>
            <a:custGeom>
              <a:rect b="b" l="l" r="r" t="t"/>
              <a:pathLst>
                <a:path extrusionOk="0" h="31177" w="16659">
                  <a:moveTo>
                    <a:pt x="141" y="18866"/>
                  </a:moveTo>
                  <a:cubicBezTo>
                    <a:pt x="-716" y="10294"/>
                    <a:pt x="2427" y="292"/>
                    <a:pt x="6714" y="7"/>
                  </a:cubicBezTo>
                  <a:cubicBezTo>
                    <a:pt x="10428" y="-279"/>
                    <a:pt x="15667" y="8770"/>
                    <a:pt x="16525" y="17342"/>
                  </a:cubicBezTo>
                  <a:cubicBezTo>
                    <a:pt x="17382" y="25915"/>
                    <a:pt x="14048" y="30772"/>
                    <a:pt x="9762" y="31153"/>
                  </a:cubicBezTo>
                  <a:cubicBezTo>
                    <a:pt x="5475" y="31534"/>
                    <a:pt x="999" y="27438"/>
                    <a:pt x="141" y="18866"/>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0" name="Google Shape;310;p6"/>
            <p:cNvSpPr/>
            <p:nvPr/>
          </p:nvSpPr>
          <p:spPr>
            <a:xfrm>
              <a:off x="2547212" y="1555660"/>
              <a:ext cx="15140" cy="21947"/>
            </a:xfrm>
            <a:custGeom>
              <a:rect b="b" l="l" r="r" t="t"/>
              <a:pathLst>
                <a:path extrusionOk="0" h="21947" w="15140">
                  <a:moveTo>
                    <a:pt x="1371" y="10113"/>
                  </a:moveTo>
                  <a:cubicBezTo>
                    <a:pt x="4038" y="4207"/>
                    <a:pt x="9944" y="-1127"/>
                    <a:pt x="12991" y="207"/>
                  </a:cubicBezTo>
                  <a:cubicBezTo>
                    <a:pt x="15658" y="1350"/>
                    <a:pt x="15944" y="9160"/>
                    <a:pt x="13277" y="15066"/>
                  </a:cubicBezTo>
                  <a:cubicBezTo>
                    <a:pt x="10610" y="20971"/>
                    <a:pt x="6515" y="22876"/>
                    <a:pt x="3371" y="21543"/>
                  </a:cubicBezTo>
                  <a:cubicBezTo>
                    <a:pt x="228" y="20304"/>
                    <a:pt x="-1296" y="16018"/>
                    <a:pt x="1371" y="10113"/>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1" name="Google Shape;311;p6"/>
            <p:cNvSpPr/>
            <p:nvPr/>
          </p:nvSpPr>
          <p:spPr>
            <a:xfrm>
              <a:off x="2513882" y="1646082"/>
              <a:ext cx="18775" cy="27330"/>
            </a:xfrm>
            <a:custGeom>
              <a:rect b="b" l="l" r="r" t="t"/>
              <a:pathLst>
                <a:path extrusionOk="0" h="27330" w="18775">
                  <a:moveTo>
                    <a:pt x="1649" y="12559"/>
                  </a:moveTo>
                  <a:cubicBezTo>
                    <a:pt x="4983" y="5225"/>
                    <a:pt x="12317" y="-1443"/>
                    <a:pt x="16127" y="272"/>
                  </a:cubicBezTo>
                  <a:cubicBezTo>
                    <a:pt x="19461" y="1701"/>
                    <a:pt x="19747" y="11416"/>
                    <a:pt x="16413" y="18750"/>
                  </a:cubicBezTo>
                  <a:cubicBezTo>
                    <a:pt x="13079" y="26085"/>
                    <a:pt x="7936" y="28466"/>
                    <a:pt x="4126" y="26847"/>
                  </a:cubicBezTo>
                  <a:cubicBezTo>
                    <a:pt x="316" y="25227"/>
                    <a:pt x="-1589" y="19893"/>
                    <a:pt x="1649" y="1255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2" name="Google Shape;312;p6"/>
            <p:cNvSpPr/>
            <p:nvPr/>
          </p:nvSpPr>
          <p:spPr>
            <a:xfrm>
              <a:off x="2496457" y="1751603"/>
              <a:ext cx="17468" cy="31341"/>
            </a:xfrm>
            <a:custGeom>
              <a:rect b="b" l="l" r="r" t="t"/>
              <a:pathLst>
                <a:path extrusionOk="0" h="31341" w="17468">
                  <a:moveTo>
                    <a:pt x="24" y="17910"/>
                  </a:moveTo>
                  <a:cubicBezTo>
                    <a:pt x="310" y="9242"/>
                    <a:pt x="4977" y="-188"/>
                    <a:pt x="9549" y="3"/>
                  </a:cubicBezTo>
                  <a:cubicBezTo>
                    <a:pt x="13549" y="193"/>
                    <a:pt x="17740" y="9814"/>
                    <a:pt x="17455" y="18481"/>
                  </a:cubicBezTo>
                  <a:cubicBezTo>
                    <a:pt x="17169" y="27149"/>
                    <a:pt x="12978" y="31435"/>
                    <a:pt x="8406" y="31340"/>
                  </a:cubicBezTo>
                  <a:cubicBezTo>
                    <a:pt x="3834" y="31150"/>
                    <a:pt x="-357" y="26578"/>
                    <a:pt x="24" y="1791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3" name="Google Shape;313;p6"/>
            <p:cNvSpPr/>
            <p:nvPr/>
          </p:nvSpPr>
          <p:spPr>
            <a:xfrm>
              <a:off x="2606844" y="1569249"/>
              <a:ext cx="16278" cy="23103"/>
            </a:xfrm>
            <a:custGeom>
              <a:rect b="b" l="l" r="r" t="t"/>
              <a:pathLst>
                <a:path extrusionOk="0" h="23103" w="16278">
                  <a:moveTo>
                    <a:pt x="223" y="12145"/>
                  </a:moveTo>
                  <a:cubicBezTo>
                    <a:pt x="1270" y="5763"/>
                    <a:pt x="6319" y="-619"/>
                    <a:pt x="10509" y="48"/>
                  </a:cubicBezTo>
                  <a:cubicBezTo>
                    <a:pt x="14129" y="620"/>
                    <a:pt x="17177" y="8240"/>
                    <a:pt x="16034" y="14621"/>
                  </a:cubicBezTo>
                  <a:cubicBezTo>
                    <a:pt x="14986" y="21003"/>
                    <a:pt x="10795" y="23670"/>
                    <a:pt x="6604" y="23003"/>
                  </a:cubicBezTo>
                  <a:cubicBezTo>
                    <a:pt x="2509" y="22432"/>
                    <a:pt x="-920" y="18527"/>
                    <a:pt x="223" y="12145"/>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4" name="Google Shape;314;p6"/>
            <p:cNvSpPr/>
            <p:nvPr/>
          </p:nvSpPr>
          <p:spPr>
            <a:xfrm>
              <a:off x="2588243" y="1662960"/>
              <a:ext cx="20236" cy="28861"/>
            </a:xfrm>
            <a:custGeom>
              <a:rect b="b" l="l" r="r" t="t"/>
              <a:pathLst>
                <a:path extrusionOk="0" h="28861" w="20236">
                  <a:moveTo>
                    <a:pt x="250" y="15207"/>
                  </a:moveTo>
                  <a:cubicBezTo>
                    <a:pt x="1584" y="7302"/>
                    <a:pt x="7870" y="-795"/>
                    <a:pt x="13014" y="63"/>
                  </a:cubicBezTo>
                  <a:cubicBezTo>
                    <a:pt x="17490" y="824"/>
                    <a:pt x="21301" y="10254"/>
                    <a:pt x="19967" y="18255"/>
                  </a:cubicBezTo>
                  <a:cubicBezTo>
                    <a:pt x="18634" y="26161"/>
                    <a:pt x="13395" y="29590"/>
                    <a:pt x="8251" y="28733"/>
                  </a:cubicBezTo>
                  <a:cubicBezTo>
                    <a:pt x="3108" y="27876"/>
                    <a:pt x="-1083" y="23113"/>
                    <a:pt x="250" y="15207"/>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5" name="Google Shape;315;p6"/>
            <p:cNvSpPr/>
            <p:nvPr/>
          </p:nvSpPr>
          <p:spPr>
            <a:xfrm>
              <a:off x="2562312" y="1778261"/>
              <a:ext cx="24323" cy="34527"/>
            </a:xfrm>
            <a:custGeom>
              <a:rect b="b" l="l" r="r" t="t"/>
              <a:pathLst>
                <a:path extrusionOk="0" h="34527" w="24323">
                  <a:moveTo>
                    <a:pt x="463" y="17731"/>
                  </a:moveTo>
                  <a:cubicBezTo>
                    <a:pt x="2463" y="8301"/>
                    <a:pt x="10369" y="-1128"/>
                    <a:pt x="16465" y="110"/>
                  </a:cubicBezTo>
                  <a:cubicBezTo>
                    <a:pt x="21799" y="1253"/>
                    <a:pt x="25800" y="12778"/>
                    <a:pt x="23799" y="22208"/>
                  </a:cubicBezTo>
                  <a:cubicBezTo>
                    <a:pt x="21799" y="31638"/>
                    <a:pt x="15417" y="35543"/>
                    <a:pt x="9321" y="34305"/>
                  </a:cubicBezTo>
                  <a:cubicBezTo>
                    <a:pt x="3225" y="33162"/>
                    <a:pt x="-1537" y="27256"/>
                    <a:pt x="463" y="17731"/>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6" name="Google Shape;316;p6"/>
            <p:cNvSpPr/>
            <p:nvPr/>
          </p:nvSpPr>
          <p:spPr>
            <a:xfrm>
              <a:off x="2664310" y="1572821"/>
              <a:ext cx="16005" cy="23242"/>
            </a:xfrm>
            <a:custGeom>
              <a:rect b="b" l="l" r="r" t="t"/>
              <a:pathLst>
                <a:path extrusionOk="0" h="23242" w="16005">
                  <a:moveTo>
                    <a:pt x="2" y="13621"/>
                  </a:moveTo>
                  <a:cubicBezTo>
                    <a:pt x="-94" y="7239"/>
                    <a:pt x="3812" y="0"/>
                    <a:pt x="8003" y="0"/>
                  </a:cubicBezTo>
                  <a:cubicBezTo>
                    <a:pt x="11622" y="0"/>
                    <a:pt x="16004" y="7048"/>
                    <a:pt x="16004" y="13430"/>
                  </a:cubicBezTo>
                  <a:cubicBezTo>
                    <a:pt x="16099" y="19812"/>
                    <a:pt x="12384" y="23241"/>
                    <a:pt x="8193" y="23241"/>
                  </a:cubicBezTo>
                  <a:cubicBezTo>
                    <a:pt x="4002" y="23336"/>
                    <a:pt x="97" y="20002"/>
                    <a:pt x="2" y="13621"/>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7" name="Google Shape;317;p6"/>
            <p:cNvSpPr/>
            <p:nvPr/>
          </p:nvSpPr>
          <p:spPr>
            <a:xfrm>
              <a:off x="2659929" y="1667404"/>
              <a:ext cx="20005" cy="29051"/>
            </a:xfrm>
            <a:custGeom>
              <a:rect b="b" l="l" r="r" t="t"/>
              <a:pathLst>
                <a:path extrusionOk="0" h="29051" w="20005">
                  <a:moveTo>
                    <a:pt x="1" y="16954"/>
                  </a:moveTo>
                  <a:cubicBezTo>
                    <a:pt x="-94" y="8954"/>
                    <a:pt x="4764" y="0"/>
                    <a:pt x="10003" y="0"/>
                  </a:cubicBezTo>
                  <a:cubicBezTo>
                    <a:pt x="14575" y="0"/>
                    <a:pt x="19909" y="8763"/>
                    <a:pt x="20004" y="16764"/>
                  </a:cubicBezTo>
                  <a:cubicBezTo>
                    <a:pt x="20099" y="24765"/>
                    <a:pt x="15527" y="28956"/>
                    <a:pt x="10289" y="29051"/>
                  </a:cubicBezTo>
                  <a:cubicBezTo>
                    <a:pt x="5050" y="29051"/>
                    <a:pt x="97" y="24955"/>
                    <a:pt x="1" y="16954"/>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8" name="Google Shape;318;p6"/>
            <p:cNvSpPr/>
            <p:nvPr/>
          </p:nvSpPr>
          <p:spPr>
            <a:xfrm>
              <a:off x="2632899" y="1787103"/>
              <a:ext cx="19756" cy="29863"/>
            </a:xfrm>
            <a:custGeom>
              <a:rect b="b" l="l" r="r" t="t"/>
              <a:pathLst>
                <a:path extrusionOk="0" h="29863" w="19756">
                  <a:moveTo>
                    <a:pt x="1504" y="14223"/>
                  </a:moveTo>
                  <a:cubicBezTo>
                    <a:pt x="4648" y="6127"/>
                    <a:pt x="12268" y="-1398"/>
                    <a:pt x="16459" y="221"/>
                  </a:cubicBezTo>
                  <a:cubicBezTo>
                    <a:pt x="20173" y="1650"/>
                    <a:pt x="20935" y="12032"/>
                    <a:pt x="17792" y="20129"/>
                  </a:cubicBezTo>
                  <a:cubicBezTo>
                    <a:pt x="14649" y="28225"/>
                    <a:pt x="9220" y="30987"/>
                    <a:pt x="4934" y="29463"/>
                  </a:cubicBezTo>
                  <a:cubicBezTo>
                    <a:pt x="647" y="27939"/>
                    <a:pt x="-1734" y="22319"/>
                    <a:pt x="1504" y="14223"/>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9" name="Google Shape;319;p6"/>
            <p:cNvSpPr/>
            <p:nvPr/>
          </p:nvSpPr>
          <p:spPr>
            <a:xfrm>
              <a:off x="2716866" y="1572891"/>
              <a:ext cx="12530" cy="22865"/>
            </a:xfrm>
            <a:custGeom>
              <a:rect b="b" l="l" r="r" t="t"/>
              <a:pathLst>
                <a:path extrusionOk="0" h="22865" w="12530">
                  <a:moveTo>
                    <a:pt x="500" y="14408"/>
                  </a:moveTo>
                  <a:cubicBezTo>
                    <a:pt x="-833" y="8122"/>
                    <a:pt x="595" y="502"/>
                    <a:pt x="3644" y="25"/>
                  </a:cubicBezTo>
                  <a:cubicBezTo>
                    <a:pt x="6311" y="-451"/>
                    <a:pt x="10787" y="5836"/>
                    <a:pt x="12121" y="12122"/>
                  </a:cubicBezTo>
                  <a:cubicBezTo>
                    <a:pt x="13454" y="18409"/>
                    <a:pt x="11359" y="22219"/>
                    <a:pt x="8311" y="22790"/>
                  </a:cubicBezTo>
                  <a:cubicBezTo>
                    <a:pt x="5263" y="23362"/>
                    <a:pt x="1738" y="20695"/>
                    <a:pt x="500" y="14408"/>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0" name="Google Shape;320;p6"/>
            <p:cNvSpPr/>
            <p:nvPr/>
          </p:nvSpPr>
          <p:spPr>
            <a:xfrm>
              <a:off x="2725826" y="1663022"/>
              <a:ext cx="14894" cy="29051"/>
            </a:xfrm>
            <a:custGeom>
              <a:rect b="b" l="l" r="r" t="t"/>
              <a:pathLst>
                <a:path extrusionOk="0" h="29051" w="14894">
                  <a:moveTo>
                    <a:pt x="18" y="17146"/>
                  </a:moveTo>
                  <a:cubicBezTo>
                    <a:pt x="-268" y="9145"/>
                    <a:pt x="2970" y="96"/>
                    <a:pt x="6876" y="1"/>
                  </a:cubicBezTo>
                  <a:cubicBezTo>
                    <a:pt x="10304" y="-95"/>
                    <a:pt x="14495" y="8573"/>
                    <a:pt x="14877" y="16574"/>
                  </a:cubicBezTo>
                  <a:cubicBezTo>
                    <a:pt x="15162" y="24575"/>
                    <a:pt x="11924" y="28862"/>
                    <a:pt x="8019" y="29052"/>
                  </a:cubicBezTo>
                  <a:cubicBezTo>
                    <a:pt x="4209" y="29052"/>
                    <a:pt x="399" y="25147"/>
                    <a:pt x="18" y="17146"/>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1" name="Google Shape;321;p6"/>
            <p:cNvSpPr/>
            <p:nvPr/>
          </p:nvSpPr>
          <p:spPr>
            <a:xfrm>
              <a:off x="2688249" y="1795530"/>
              <a:ext cx="20995" cy="28227"/>
            </a:xfrm>
            <a:custGeom>
              <a:rect b="b" l="l" r="r" t="t"/>
              <a:pathLst>
                <a:path extrusionOk="0" h="28227" w="20995">
                  <a:moveTo>
                    <a:pt x="2828" y="12369"/>
                  </a:moveTo>
                  <a:cubicBezTo>
                    <a:pt x="7209" y="4844"/>
                    <a:pt x="15592" y="-1633"/>
                    <a:pt x="19211" y="367"/>
                  </a:cubicBezTo>
                  <a:cubicBezTo>
                    <a:pt x="22354" y="2177"/>
                    <a:pt x="21211" y="12369"/>
                    <a:pt x="16830" y="19894"/>
                  </a:cubicBezTo>
                  <a:cubicBezTo>
                    <a:pt x="12448" y="27418"/>
                    <a:pt x="6924" y="29514"/>
                    <a:pt x="3304" y="27513"/>
                  </a:cubicBezTo>
                  <a:cubicBezTo>
                    <a:pt x="-410" y="25704"/>
                    <a:pt x="-1554" y="19894"/>
                    <a:pt x="2828" y="1236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322" name="Google Shape;322;p6"/>
          <p:cNvGrpSpPr/>
          <p:nvPr/>
        </p:nvGrpSpPr>
        <p:grpSpPr>
          <a:xfrm>
            <a:off x="11449188" y="5155401"/>
            <a:ext cx="698495" cy="851626"/>
            <a:chOff x="2409582" y="1914576"/>
            <a:chExt cx="356739" cy="490964"/>
          </a:xfrm>
        </p:grpSpPr>
        <p:sp>
          <p:nvSpPr>
            <p:cNvPr id="323" name="Google Shape;323;p6"/>
            <p:cNvSpPr/>
            <p:nvPr/>
          </p:nvSpPr>
          <p:spPr>
            <a:xfrm>
              <a:off x="2409582" y="1914576"/>
              <a:ext cx="356739" cy="490964"/>
            </a:xfrm>
            <a:custGeom>
              <a:rect b="b" l="l" r="r" t="t"/>
              <a:pathLst>
                <a:path extrusionOk="0" h="490964" w="356739">
                  <a:moveTo>
                    <a:pt x="11057" y="239475"/>
                  </a:moveTo>
                  <a:cubicBezTo>
                    <a:pt x="48395" y="106125"/>
                    <a:pt x="171934" y="-20843"/>
                    <a:pt x="258421" y="2874"/>
                  </a:cubicBezTo>
                  <a:cubicBezTo>
                    <a:pt x="334240" y="23639"/>
                    <a:pt x="381008" y="192708"/>
                    <a:pt x="343574" y="325962"/>
                  </a:cubicBezTo>
                  <a:cubicBezTo>
                    <a:pt x="306237" y="459312"/>
                    <a:pt x="209748" y="508366"/>
                    <a:pt x="123071" y="485601"/>
                  </a:cubicBezTo>
                  <a:cubicBezTo>
                    <a:pt x="36298" y="462741"/>
                    <a:pt x="-26376" y="372730"/>
                    <a:pt x="11057" y="239475"/>
                  </a:cubicBezTo>
                  <a:close/>
                </a:path>
              </a:pathLst>
            </a:custGeom>
            <a:solidFill>
              <a:schemeClr val="accent6"/>
            </a:solidFill>
            <a:ln>
              <a:noFill/>
            </a:ln>
            <a:effectLst>
              <a:outerShdw blurRad="142875"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4" name="Google Shape;324;p6"/>
            <p:cNvSpPr/>
            <p:nvPr/>
          </p:nvSpPr>
          <p:spPr>
            <a:xfrm>
              <a:off x="2575897" y="1927356"/>
              <a:ext cx="158686" cy="61743"/>
            </a:xfrm>
            <a:custGeom>
              <a:rect b="b" l="l" r="r" t="t"/>
              <a:pathLst>
                <a:path extrusionOk="0" h="61743" w="158686">
                  <a:moveTo>
                    <a:pt x="149447" y="41053"/>
                  </a:moveTo>
                  <a:cubicBezTo>
                    <a:pt x="131254" y="44101"/>
                    <a:pt x="112204" y="43625"/>
                    <a:pt x="92583" y="38481"/>
                  </a:cubicBezTo>
                  <a:cubicBezTo>
                    <a:pt x="63055" y="30671"/>
                    <a:pt x="38481" y="16859"/>
                    <a:pt x="18002" y="0"/>
                  </a:cubicBezTo>
                  <a:cubicBezTo>
                    <a:pt x="12001" y="2858"/>
                    <a:pt x="6001" y="6096"/>
                    <a:pt x="0" y="9716"/>
                  </a:cubicBezTo>
                  <a:cubicBezTo>
                    <a:pt x="23431" y="30385"/>
                    <a:pt x="52388" y="47244"/>
                    <a:pt x="87535" y="56579"/>
                  </a:cubicBezTo>
                  <a:cubicBezTo>
                    <a:pt x="112204" y="63055"/>
                    <a:pt x="136017" y="63151"/>
                    <a:pt x="158687" y="58483"/>
                  </a:cubicBezTo>
                  <a:cubicBezTo>
                    <a:pt x="155829" y="52292"/>
                    <a:pt x="152781" y="46482"/>
                    <a:pt x="149447" y="41053"/>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5" name="Google Shape;325;p6"/>
            <p:cNvSpPr/>
            <p:nvPr/>
          </p:nvSpPr>
          <p:spPr>
            <a:xfrm>
              <a:off x="2512746" y="1976505"/>
              <a:ext cx="246221" cy="96828"/>
            </a:xfrm>
            <a:custGeom>
              <a:rect b="b" l="l" r="r" t="t"/>
              <a:pathLst>
                <a:path extrusionOk="0" h="96828" w="246221">
                  <a:moveTo>
                    <a:pt x="242221" y="68008"/>
                  </a:moveTo>
                  <a:cubicBezTo>
                    <a:pt x="236601" y="70009"/>
                    <a:pt x="230696" y="71914"/>
                    <a:pt x="224409" y="73438"/>
                  </a:cubicBezTo>
                  <a:cubicBezTo>
                    <a:pt x="194881" y="80486"/>
                    <a:pt x="162782" y="80010"/>
                    <a:pt x="128492" y="69437"/>
                  </a:cubicBezTo>
                  <a:cubicBezTo>
                    <a:pt x="86773" y="56579"/>
                    <a:pt x="52006" y="35814"/>
                    <a:pt x="24479" y="11335"/>
                  </a:cubicBezTo>
                  <a:cubicBezTo>
                    <a:pt x="20003" y="7334"/>
                    <a:pt x="16669" y="3619"/>
                    <a:pt x="13049" y="0"/>
                  </a:cubicBezTo>
                  <a:cubicBezTo>
                    <a:pt x="8572" y="4381"/>
                    <a:pt x="4286" y="9049"/>
                    <a:pt x="0" y="13811"/>
                  </a:cubicBezTo>
                  <a:cubicBezTo>
                    <a:pt x="3620" y="17526"/>
                    <a:pt x="7048" y="21146"/>
                    <a:pt x="11430" y="25051"/>
                  </a:cubicBezTo>
                  <a:cubicBezTo>
                    <a:pt x="40957" y="51340"/>
                    <a:pt x="78105" y="73533"/>
                    <a:pt x="122682" y="87249"/>
                  </a:cubicBezTo>
                  <a:cubicBezTo>
                    <a:pt x="160401" y="98869"/>
                    <a:pt x="196215" y="99441"/>
                    <a:pt x="229171" y="91535"/>
                  </a:cubicBezTo>
                  <a:cubicBezTo>
                    <a:pt x="235172" y="90106"/>
                    <a:pt x="240697" y="88201"/>
                    <a:pt x="246221" y="86296"/>
                  </a:cubicBezTo>
                  <a:cubicBezTo>
                    <a:pt x="245173" y="80105"/>
                    <a:pt x="243745" y="74009"/>
                    <a:pt x="242221" y="68008"/>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6" name="Google Shape;326;p6"/>
            <p:cNvSpPr/>
            <p:nvPr/>
          </p:nvSpPr>
          <p:spPr>
            <a:xfrm>
              <a:off x="2456739" y="2051372"/>
              <a:ext cx="309506" cy="113961"/>
            </a:xfrm>
            <a:custGeom>
              <a:rect b="b" l="l" r="r" t="t"/>
              <a:pathLst>
                <a:path extrusionOk="0" h="113961" w="309506">
                  <a:moveTo>
                    <a:pt x="309467" y="78295"/>
                  </a:moveTo>
                  <a:cubicBezTo>
                    <a:pt x="307372" y="79343"/>
                    <a:pt x="305467" y="80391"/>
                    <a:pt x="302990" y="81343"/>
                  </a:cubicBezTo>
                  <a:cubicBezTo>
                    <a:pt x="289751" y="86773"/>
                    <a:pt x="274320" y="91059"/>
                    <a:pt x="256985" y="93345"/>
                  </a:cubicBezTo>
                  <a:cubicBezTo>
                    <a:pt x="225647" y="97441"/>
                    <a:pt x="191262" y="94583"/>
                    <a:pt x="154400" y="82963"/>
                  </a:cubicBezTo>
                  <a:cubicBezTo>
                    <a:pt x="100298" y="65913"/>
                    <a:pt x="55721" y="39529"/>
                    <a:pt x="21050" y="10096"/>
                  </a:cubicBezTo>
                  <a:cubicBezTo>
                    <a:pt x="16764" y="6382"/>
                    <a:pt x="13240" y="3143"/>
                    <a:pt x="9906" y="0"/>
                  </a:cubicBezTo>
                  <a:cubicBezTo>
                    <a:pt x="9906" y="0"/>
                    <a:pt x="9906" y="95"/>
                    <a:pt x="9906" y="95"/>
                  </a:cubicBezTo>
                  <a:cubicBezTo>
                    <a:pt x="6668" y="5334"/>
                    <a:pt x="3620" y="10573"/>
                    <a:pt x="571" y="15907"/>
                  </a:cubicBezTo>
                  <a:cubicBezTo>
                    <a:pt x="381" y="16192"/>
                    <a:pt x="190" y="16478"/>
                    <a:pt x="0" y="16764"/>
                  </a:cubicBezTo>
                  <a:cubicBezTo>
                    <a:pt x="2667" y="19240"/>
                    <a:pt x="5048" y="21526"/>
                    <a:pt x="8287" y="24289"/>
                  </a:cubicBezTo>
                  <a:cubicBezTo>
                    <a:pt x="44768" y="55340"/>
                    <a:pt x="91630" y="82963"/>
                    <a:pt x="148495" y="100870"/>
                  </a:cubicBezTo>
                  <a:cubicBezTo>
                    <a:pt x="188214" y="113443"/>
                    <a:pt x="225457" y="116491"/>
                    <a:pt x="259652" y="112014"/>
                  </a:cubicBezTo>
                  <a:cubicBezTo>
                    <a:pt x="278321" y="109537"/>
                    <a:pt x="294894" y="104966"/>
                    <a:pt x="309372" y="99155"/>
                  </a:cubicBezTo>
                  <a:cubicBezTo>
                    <a:pt x="309467" y="92107"/>
                    <a:pt x="309563" y="85249"/>
                    <a:pt x="309467" y="78295"/>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7" name="Google Shape;327;p6"/>
            <p:cNvSpPr/>
            <p:nvPr/>
          </p:nvSpPr>
          <p:spPr>
            <a:xfrm>
              <a:off x="2415210" y="2156718"/>
              <a:ext cx="340137" cy="104116"/>
            </a:xfrm>
            <a:custGeom>
              <a:rect b="b" l="l" r="r" t="t"/>
              <a:pathLst>
                <a:path extrusionOk="0" h="104116" w="340137">
                  <a:moveTo>
                    <a:pt x="340138" y="74391"/>
                  </a:moveTo>
                  <a:cubicBezTo>
                    <a:pt x="329946" y="77534"/>
                    <a:pt x="318992" y="80201"/>
                    <a:pt x="306705" y="82106"/>
                  </a:cubicBezTo>
                  <a:cubicBezTo>
                    <a:pt x="271177" y="87535"/>
                    <a:pt x="231172" y="86297"/>
                    <a:pt x="186595" y="76295"/>
                  </a:cubicBezTo>
                  <a:cubicBezTo>
                    <a:pt x="118967" y="61151"/>
                    <a:pt x="61055" y="35624"/>
                    <a:pt x="14764" y="6668"/>
                  </a:cubicBezTo>
                  <a:cubicBezTo>
                    <a:pt x="10954" y="4286"/>
                    <a:pt x="8001" y="2191"/>
                    <a:pt x="4667" y="0"/>
                  </a:cubicBezTo>
                  <a:cubicBezTo>
                    <a:pt x="2857" y="6668"/>
                    <a:pt x="1238" y="13240"/>
                    <a:pt x="0" y="19622"/>
                  </a:cubicBezTo>
                  <a:cubicBezTo>
                    <a:pt x="1524" y="20574"/>
                    <a:pt x="2572" y="21431"/>
                    <a:pt x="4191" y="22479"/>
                  </a:cubicBezTo>
                  <a:cubicBezTo>
                    <a:pt x="52197" y="52578"/>
                    <a:pt x="112204" y="78962"/>
                    <a:pt x="182213" y="94583"/>
                  </a:cubicBezTo>
                  <a:cubicBezTo>
                    <a:pt x="229171" y="105156"/>
                    <a:pt x="271748" y="106490"/>
                    <a:pt x="309658" y="100775"/>
                  </a:cubicBezTo>
                  <a:cubicBezTo>
                    <a:pt x="318325" y="99441"/>
                    <a:pt x="326231" y="97536"/>
                    <a:pt x="334042" y="95536"/>
                  </a:cubicBezTo>
                  <a:cubicBezTo>
                    <a:pt x="335375" y="91440"/>
                    <a:pt x="336804" y="87535"/>
                    <a:pt x="337947" y="83344"/>
                  </a:cubicBezTo>
                  <a:cubicBezTo>
                    <a:pt x="338804" y="80391"/>
                    <a:pt x="339376" y="77343"/>
                    <a:pt x="340138" y="74391"/>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8" name="Google Shape;328;p6"/>
            <p:cNvSpPr/>
            <p:nvPr/>
          </p:nvSpPr>
          <p:spPr>
            <a:xfrm>
              <a:off x="2416543" y="2282639"/>
              <a:ext cx="271176" cy="92487"/>
            </a:xfrm>
            <a:custGeom>
              <a:rect b="b" l="l" r="r" t="t"/>
              <a:pathLst>
                <a:path extrusionOk="0" h="92487" w="271176">
                  <a:moveTo>
                    <a:pt x="271177" y="74486"/>
                  </a:moveTo>
                  <a:cubicBezTo>
                    <a:pt x="238982" y="74676"/>
                    <a:pt x="203740" y="70676"/>
                    <a:pt x="165354" y="61436"/>
                  </a:cubicBezTo>
                  <a:cubicBezTo>
                    <a:pt x="102489" y="46387"/>
                    <a:pt x="47244" y="24479"/>
                    <a:pt x="0" y="0"/>
                  </a:cubicBezTo>
                  <a:cubicBezTo>
                    <a:pt x="2477" y="9049"/>
                    <a:pt x="5620" y="17526"/>
                    <a:pt x="9239" y="25718"/>
                  </a:cubicBezTo>
                  <a:cubicBezTo>
                    <a:pt x="53626" y="47149"/>
                    <a:pt x="104204" y="66104"/>
                    <a:pt x="160782" y="79629"/>
                  </a:cubicBezTo>
                  <a:cubicBezTo>
                    <a:pt x="192310" y="87154"/>
                    <a:pt x="221647" y="91154"/>
                    <a:pt x="249364" y="92488"/>
                  </a:cubicBezTo>
                  <a:cubicBezTo>
                    <a:pt x="256889" y="87154"/>
                    <a:pt x="264223" y="81248"/>
                    <a:pt x="271177" y="74486"/>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329" name="Google Shape;329;p6"/>
          <p:cNvGrpSpPr/>
          <p:nvPr/>
        </p:nvGrpSpPr>
        <p:grpSpPr>
          <a:xfrm>
            <a:off x="11037218" y="5224534"/>
            <a:ext cx="640516" cy="829729"/>
            <a:chOff x="2263638" y="1957681"/>
            <a:chExt cx="291767" cy="377957"/>
          </a:xfrm>
        </p:grpSpPr>
        <p:sp>
          <p:nvSpPr>
            <p:cNvPr id="330" name="Google Shape;330;p6"/>
            <p:cNvSpPr/>
            <p:nvPr/>
          </p:nvSpPr>
          <p:spPr>
            <a:xfrm>
              <a:off x="2263877" y="1957681"/>
              <a:ext cx="291528" cy="377957"/>
            </a:xfrm>
            <a:custGeom>
              <a:rect b="b" l="l" r="r" t="t"/>
              <a:pathLst>
                <a:path extrusionOk="0" h="377957" w="291528">
                  <a:moveTo>
                    <a:pt x="1886" y="236756"/>
                  </a:moveTo>
                  <a:cubicBezTo>
                    <a:pt x="-11163" y="132743"/>
                    <a:pt x="45129" y="8537"/>
                    <a:pt x="120377" y="345"/>
                  </a:cubicBezTo>
                  <a:cubicBezTo>
                    <a:pt x="186290" y="-6798"/>
                    <a:pt x="276587" y="98072"/>
                    <a:pt x="289732" y="202085"/>
                  </a:cubicBezTo>
                  <a:cubicBezTo>
                    <a:pt x="302781" y="306098"/>
                    <a:pt x="242964" y="368011"/>
                    <a:pt x="167812" y="376869"/>
                  </a:cubicBezTo>
                  <a:cubicBezTo>
                    <a:pt x="92659" y="385727"/>
                    <a:pt x="15031" y="340674"/>
                    <a:pt x="1886" y="236756"/>
                  </a:cubicBezTo>
                  <a:close/>
                </a:path>
              </a:pathLst>
            </a:custGeom>
            <a:solidFill>
              <a:schemeClr val="accent4"/>
            </a:solidFill>
            <a:ln>
              <a:noFill/>
            </a:ln>
            <a:effectLst>
              <a:outerShdw blurRad="142875"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1" name="Google Shape;331;p6"/>
            <p:cNvSpPr/>
            <p:nvPr/>
          </p:nvSpPr>
          <p:spPr>
            <a:xfrm>
              <a:off x="2307387" y="1958598"/>
              <a:ext cx="142684" cy="56702"/>
            </a:xfrm>
            <a:custGeom>
              <a:rect b="b" l="l" r="r" t="t"/>
              <a:pathLst>
                <a:path extrusionOk="0" h="56702" w="142684">
                  <a:moveTo>
                    <a:pt x="93250" y="0"/>
                  </a:moveTo>
                  <a:cubicBezTo>
                    <a:pt x="92012" y="1429"/>
                    <a:pt x="91535" y="3238"/>
                    <a:pt x="92392" y="5144"/>
                  </a:cubicBezTo>
                  <a:cubicBezTo>
                    <a:pt x="92583" y="5620"/>
                    <a:pt x="92964" y="6572"/>
                    <a:pt x="93536" y="7906"/>
                  </a:cubicBezTo>
                  <a:cubicBezTo>
                    <a:pt x="94488" y="10096"/>
                    <a:pt x="95440" y="12478"/>
                    <a:pt x="96393" y="15050"/>
                  </a:cubicBezTo>
                  <a:cubicBezTo>
                    <a:pt x="96964" y="16574"/>
                    <a:pt x="97441" y="18097"/>
                    <a:pt x="97917" y="19621"/>
                  </a:cubicBezTo>
                  <a:cubicBezTo>
                    <a:pt x="98298" y="20765"/>
                    <a:pt x="98584" y="22098"/>
                    <a:pt x="98965" y="23432"/>
                  </a:cubicBezTo>
                  <a:cubicBezTo>
                    <a:pt x="98107" y="22955"/>
                    <a:pt x="97155" y="22574"/>
                    <a:pt x="96393" y="22003"/>
                  </a:cubicBezTo>
                  <a:cubicBezTo>
                    <a:pt x="95440" y="21431"/>
                    <a:pt x="94679" y="20955"/>
                    <a:pt x="93726" y="20383"/>
                  </a:cubicBezTo>
                  <a:cubicBezTo>
                    <a:pt x="92297" y="19431"/>
                    <a:pt x="90678" y="18479"/>
                    <a:pt x="89154" y="17336"/>
                  </a:cubicBezTo>
                  <a:cubicBezTo>
                    <a:pt x="85344" y="14669"/>
                    <a:pt x="81629" y="11811"/>
                    <a:pt x="78105" y="8954"/>
                  </a:cubicBezTo>
                  <a:cubicBezTo>
                    <a:pt x="76867" y="7906"/>
                    <a:pt x="73723" y="5334"/>
                    <a:pt x="73533" y="5144"/>
                  </a:cubicBezTo>
                  <a:cubicBezTo>
                    <a:pt x="69628" y="1715"/>
                    <a:pt x="62008" y="2953"/>
                    <a:pt x="59722" y="7334"/>
                  </a:cubicBezTo>
                  <a:cubicBezTo>
                    <a:pt x="59627" y="7620"/>
                    <a:pt x="57531" y="11335"/>
                    <a:pt x="56674" y="12763"/>
                  </a:cubicBezTo>
                  <a:cubicBezTo>
                    <a:pt x="54197" y="16954"/>
                    <a:pt x="51435" y="21146"/>
                    <a:pt x="48578" y="25051"/>
                  </a:cubicBezTo>
                  <a:cubicBezTo>
                    <a:pt x="47815" y="26099"/>
                    <a:pt x="46958" y="27146"/>
                    <a:pt x="46196" y="28194"/>
                  </a:cubicBezTo>
                  <a:cubicBezTo>
                    <a:pt x="45053" y="29623"/>
                    <a:pt x="43910" y="31051"/>
                    <a:pt x="42672" y="32575"/>
                  </a:cubicBezTo>
                  <a:cubicBezTo>
                    <a:pt x="41529" y="33909"/>
                    <a:pt x="40291" y="35147"/>
                    <a:pt x="39053" y="36386"/>
                  </a:cubicBezTo>
                  <a:cubicBezTo>
                    <a:pt x="38862" y="35433"/>
                    <a:pt x="38481" y="34576"/>
                    <a:pt x="38386" y="33623"/>
                  </a:cubicBezTo>
                  <a:cubicBezTo>
                    <a:pt x="38290" y="32575"/>
                    <a:pt x="38195" y="31433"/>
                    <a:pt x="38195" y="30290"/>
                  </a:cubicBezTo>
                  <a:cubicBezTo>
                    <a:pt x="38100" y="27527"/>
                    <a:pt x="38290" y="24479"/>
                    <a:pt x="38576" y="21431"/>
                  </a:cubicBezTo>
                  <a:cubicBezTo>
                    <a:pt x="38767" y="19717"/>
                    <a:pt x="38957" y="18002"/>
                    <a:pt x="39243" y="16478"/>
                  </a:cubicBezTo>
                  <a:cubicBezTo>
                    <a:pt x="39338" y="15526"/>
                    <a:pt x="39433" y="14954"/>
                    <a:pt x="39433" y="14573"/>
                  </a:cubicBezTo>
                  <a:cubicBezTo>
                    <a:pt x="39433" y="14383"/>
                    <a:pt x="39243" y="14192"/>
                    <a:pt x="39243" y="14002"/>
                  </a:cubicBezTo>
                  <a:cubicBezTo>
                    <a:pt x="35814" y="16288"/>
                    <a:pt x="32480" y="18955"/>
                    <a:pt x="29146" y="21717"/>
                  </a:cubicBezTo>
                  <a:cubicBezTo>
                    <a:pt x="28956" y="21908"/>
                    <a:pt x="28670" y="22098"/>
                    <a:pt x="28480" y="22288"/>
                  </a:cubicBezTo>
                  <a:cubicBezTo>
                    <a:pt x="25241" y="25051"/>
                    <a:pt x="22193" y="28004"/>
                    <a:pt x="19145" y="31147"/>
                  </a:cubicBezTo>
                  <a:cubicBezTo>
                    <a:pt x="18859" y="31433"/>
                    <a:pt x="18574" y="31718"/>
                    <a:pt x="18288" y="32004"/>
                  </a:cubicBezTo>
                  <a:cubicBezTo>
                    <a:pt x="11811" y="38767"/>
                    <a:pt x="5715" y="46482"/>
                    <a:pt x="95" y="54959"/>
                  </a:cubicBezTo>
                  <a:cubicBezTo>
                    <a:pt x="95" y="54959"/>
                    <a:pt x="0" y="55054"/>
                    <a:pt x="0" y="55054"/>
                  </a:cubicBezTo>
                  <a:lnTo>
                    <a:pt x="762" y="55531"/>
                  </a:lnTo>
                  <a:cubicBezTo>
                    <a:pt x="1048" y="55245"/>
                    <a:pt x="4953" y="52102"/>
                    <a:pt x="6477" y="50863"/>
                  </a:cubicBezTo>
                  <a:cubicBezTo>
                    <a:pt x="10668" y="47244"/>
                    <a:pt x="14859" y="43434"/>
                    <a:pt x="18764" y="39529"/>
                  </a:cubicBezTo>
                  <a:cubicBezTo>
                    <a:pt x="19431" y="38862"/>
                    <a:pt x="20098" y="38195"/>
                    <a:pt x="20669" y="37529"/>
                  </a:cubicBezTo>
                  <a:cubicBezTo>
                    <a:pt x="21241" y="36957"/>
                    <a:pt x="21812" y="36386"/>
                    <a:pt x="22384" y="35719"/>
                  </a:cubicBezTo>
                  <a:cubicBezTo>
                    <a:pt x="22860" y="40005"/>
                    <a:pt x="23813" y="44291"/>
                    <a:pt x="25146" y="48196"/>
                  </a:cubicBezTo>
                  <a:cubicBezTo>
                    <a:pt x="25908" y="50387"/>
                    <a:pt x="26670" y="52007"/>
                    <a:pt x="27146" y="53054"/>
                  </a:cubicBezTo>
                  <a:cubicBezTo>
                    <a:pt x="29242" y="57245"/>
                    <a:pt x="36862" y="58007"/>
                    <a:pt x="40957" y="54388"/>
                  </a:cubicBezTo>
                  <a:cubicBezTo>
                    <a:pt x="41243" y="54102"/>
                    <a:pt x="44482" y="50959"/>
                    <a:pt x="45720" y="49721"/>
                  </a:cubicBezTo>
                  <a:cubicBezTo>
                    <a:pt x="49339" y="46196"/>
                    <a:pt x="52864" y="42386"/>
                    <a:pt x="56197" y="38576"/>
                  </a:cubicBezTo>
                  <a:cubicBezTo>
                    <a:pt x="57626" y="36957"/>
                    <a:pt x="58864" y="35338"/>
                    <a:pt x="60103" y="33719"/>
                  </a:cubicBezTo>
                  <a:cubicBezTo>
                    <a:pt x="60960" y="32575"/>
                    <a:pt x="61913" y="31433"/>
                    <a:pt x="62770" y="30194"/>
                  </a:cubicBezTo>
                  <a:cubicBezTo>
                    <a:pt x="65246" y="26861"/>
                    <a:pt x="67342" y="23432"/>
                    <a:pt x="69532" y="19907"/>
                  </a:cubicBezTo>
                  <a:cubicBezTo>
                    <a:pt x="72295" y="22098"/>
                    <a:pt x="75057" y="24289"/>
                    <a:pt x="77914" y="26289"/>
                  </a:cubicBezTo>
                  <a:cubicBezTo>
                    <a:pt x="79629" y="27432"/>
                    <a:pt x="81248" y="28575"/>
                    <a:pt x="82867" y="29623"/>
                  </a:cubicBezTo>
                  <a:cubicBezTo>
                    <a:pt x="83820" y="30290"/>
                    <a:pt x="84963" y="30956"/>
                    <a:pt x="86011" y="31528"/>
                  </a:cubicBezTo>
                  <a:cubicBezTo>
                    <a:pt x="90583" y="34290"/>
                    <a:pt x="95345" y="36862"/>
                    <a:pt x="100108" y="39243"/>
                  </a:cubicBezTo>
                  <a:cubicBezTo>
                    <a:pt x="101822" y="40100"/>
                    <a:pt x="103441" y="40862"/>
                    <a:pt x="104775" y="41529"/>
                  </a:cubicBezTo>
                  <a:cubicBezTo>
                    <a:pt x="105632" y="41910"/>
                    <a:pt x="106299" y="42291"/>
                    <a:pt x="106585" y="42386"/>
                  </a:cubicBezTo>
                  <a:cubicBezTo>
                    <a:pt x="112490" y="44958"/>
                    <a:pt x="120205" y="40862"/>
                    <a:pt x="119063" y="35719"/>
                  </a:cubicBezTo>
                  <a:cubicBezTo>
                    <a:pt x="118967" y="35433"/>
                    <a:pt x="118205" y="32099"/>
                    <a:pt x="117920" y="30861"/>
                  </a:cubicBezTo>
                  <a:cubicBezTo>
                    <a:pt x="117062" y="27242"/>
                    <a:pt x="116014" y="23717"/>
                    <a:pt x="115062" y="20383"/>
                  </a:cubicBezTo>
                  <a:cubicBezTo>
                    <a:pt x="114586" y="18764"/>
                    <a:pt x="114205" y="17336"/>
                    <a:pt x="113729" y="15907"/>
                  </a:cubicBezTo>
                  <a:cubicBezTo>
                    <a:pt x="113538" y="15430"/>
                    <a:pt x="113347" y="14954"/>
                    <a:pt x="113252" y="14478"/>
                  </a:cubicBezTo>
                  <a:cubicBezTo>
                    <a:pt x="113538" y="14573"/>
                    <a:pt x="113729" y="14669"/>
                    <a:pt x="114014" y="14764"/>
                  </a:cubicBezTo>
                  <a:cubicBezTo>
                    <a:pt x="116396" y="15621"/>
                    <a:pt x="118681" y="16288"/>
                    <a:pt x="120967" y="17050"/>
                  </a:cubicBezTo>
                  <a:cubicBezTo>
                    <a:pt x="122491" y="17526"/>
                    <a:pt x="123920" y="17907"/>
                    <a:pt x="125254" y="18288"/>
                  </a:cubicBezTo>
                  <a:cubicBezTo>
                    <a:pt x="131159" y="19907"/>
                    <a:pt x="137065" y="21050"/>
                    <a:pt x="142684" y="21908"/>
                  </a:cubicBezTo>
                  <a:cubicBezTo>
                    <a:pt x="126111" y="10096"/>
                    <a:pt x="109252" y="2381"/>
                    <a:pt x="93250" y="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2" name="Google Shape;332;p6"/>
            <p:cNvSpPr/>
            <p:nvPr/>
          </p:nvSpPr>
          <p:spPr>
            <a:xfrm>
              <a:off x="2273383" y="2003242"/>
              <a:ext cx="239077" cy="117377"/>
            </a:xfrm>
            <a:custGeom>
              <a:rect b="b" l="l" r="r" t="t"/>
              <a:pathLst>
                <a:path extrusionOk="0" h="117377" w="239077">
                  <a:moveTo>
                    <a:pt x="176784" y="28"/>
                  </a:moveTo>
                  <a:cubicBezTo>
                    <a:pt x="172021" y="-353"/>
                    <a:pt x="167069" y="3172"/>
                    <a:pt x="168307" y="7648"/>
                  </a:cubicBezTo>
                  <a:cubicBezTo>
                    <a:pt x="168402" y="8029"/>
                    <a:pt x="168593" y="8696"/>
                    <a:pt x="168783" y="9744"/>
                  </a:cubicBezTo>
                  <a:cubicBezTo>
                    <a:pt x="169259" y="11553"/>
                    <a:pt x="169831" y="13554"/>
                    <a:pt x="170307" y="15840"/>
                  </a:cubicBezTo>
                  <a:cubicBezTo>
                    <a:pt x="172117" y="24126"/>
                    <a:pt x="173546" y="32985"/>
                    <a:pt x="174307" y="41652"/>
                  </a:cubicBezTo>
                  <a:cubicBezTo>
                    <a:pt x="174403" y="43272"/>
                    <a:pt x="174498" y="44891"/>
                    <a:pt x="174593" y="46605"/>
                  </a:cubicBezTo>
                  <a:cubicBezTo>
                    <a:pt x="174974" y="52701"/>
                    <a:pt x="175070" y="59178"/>
                    <a:pt x="174974" y="65941"/>
                  </a:cubicBezTo>
                  <a:cubicBezTo>
                    <a:pt x="174974" y="67275"/>
                    <a:pt x="174974" y="68418"/>
                    <a:pt x="174879" y="69751"/>
                  </a:cubicBezTo>
                  <a:cubicBezTo>
                    <a:pt x="166878" y="65655"/>
                    <a:pt x="158972" y="61464"/>
                    <a:pt x="151447" y="57273"/>
                  </a:cubicBezTo>
                  <a:cubicBezTo>
                    <a:pt x="148114" y="55368"/>
                    <a:pt x="144875" y="53559"/>
                    <a:pt x="141827" y="51749"/>
                  </a:cubicBezTo>
                  <a:cubicBezTo>
                    <a:pt x="140398" y="50892"/>
                    <a:pt x="139065" y="50034"/>
                    <a:pt x="137827" y="49272"/>
                  </a:cubicBezTo>
                  <a:cubicBezTo>
                    <a:pt x="128873" y="43653"/>
                    <a:pt x="120682" y="37747"/>
                    <a:pt x="113252" y="31842"/>
                  </a:cubicBezTo>
                  <a:cubicBezTo>
                    <a:pt x="110680" y="29746"/>
                    <a:pt x="108395" y="27841"/>
                    <a:pt x="106394" y="26127"/>
                  </a:cubicBezTo>
                  <a:cubicBezTo>
                    <a:pt x="105251" y="25079"/>
                    <a:pt x="104394" y="24507"/>
                    <a:pt x="104013" y="24126"/>
                  </a:cubicBezTo>
                  <a:cubicBezTo>
                    <a:pt x="100203" y="20602"/>
                    <a:pt x="92773" y="22031"/>
                    <a:pt x="91059" y="26698"/>
                  </a:cubicBezTo>
                  <a:cubicBezTo>
                    <a:pt x="90964" y="26793"/>
                    <a:pt x="90202" y="28984"/>
                    <a:pt x="89821" y="29842"/>
                  </a:cubicBezTo>
                  <a:cubicBezTo>
                    <a:pt x="88773" y="32413"/>
                    <a:pt x="87439" y="35366"/>
                    <a:pt x="86106" y="38509"/>
                  </a:cubicBezTo>
                  <a:cubicBezTo>
                    <a:pt x="82105" y="47558"/>
                    <a:pt x="77724" y="56893"/>
                    <a:pt x="72962" y="65941"/>
                  </a:cubicBezTo>
                  <a:cubicBezTo>
                    <a:pt x="72295" y="67180"/>
                    <a:pt x="71628" y="68513"/>
                    <a:pt x="70866" y="69751"/>
                  </a:cubicBezTo>
                  <a:cubicBezTo>
                    <a:pt x="69532" y="72228"/>
                    <a:pt x="68104" y="74800"/>
                    <a:pt x="66580" y="77371"/>
                  </a:cubicBezTo>
                  <a:cubicBezTo>
                    <a:pt x="62770" y="84039"/>
                    <a:pt x="58674" y="90801"/>
                    <a:pt x="54578" y="97374"/>
                  </a:cubicBezTo>
                  <a:cubicBezTo>
                    <a:pt x="53340" y="94897"/>
                    <a:pt x="52006" y="92611"/>
                    <a:pt x="50768" y="89944"/>
                  </a:cubicBezTo>
                  <a:cubicBezTo>
                    <a:pt x="48101" y="84325"/>
                    <a:pt x="45815" y="78800"/>
                    <a:pt x="43910" y="73276"/>
                  </a:cubicBezTo>
                  <a:cubicBezTo>
                    <a:pt x="43339" y="71561"/>
                    <a:pt x="42767" y="69751"/>
                    <a:pt x="42101" y="67942"/>
                  </a:cubicBezTo>
                  <a:cubicBezTo>
                    <a:pt x="39624" y="60322"/>
                    <a:pt x="37529" y="52035"/>
                    <a:pt x="35814" y="43653"/>
                  </a:cubicBezTo>
                  <a:cubicBezTo>
                    <a:pt x="35243" y="40700"/>
                    <a:pt x="34671" y="37938"/>
                    <a:pt x="34195" y="35461"/>
                  </a:cubicBezTo>
                  <a:cubicBezTo>
                    <a:pt x="34004" y="34604"/>
                    <a:pt x="33719" y="32604"/>
                    <a:pt x="33623" y="32509"/>
                  </a:cubicBezTo>
                  <a:cubicBezTo>
                    <a:pt x="32956" y="28032"/>
                    <a:pt x="27146" y="26698"/>
                    <a:pt x="22955" y="28318"/>
                  </a:cubicBezTo>
                  <a:cubicBezTo>
                    <a:pt x="18764" y="36223"/>
                    <a:pt x="15240" y="44796"/>
                    <a:pt x="11811" y="53463"/>
                  </a:cubicBezTo>
                  <a:cubicBezTo>
                    <a:pt x="10954" y="55654"/>
                    <a:pt x="10001" y="57845"/>
                    <a:pt x="9144" y="60036"/>
                  </a:cubicBezTo>
                  <a:cubicBezTo>
                    <a:pt x="5715" y="69656"/>
                    <a:pt x="2572" y="79562"/>
                    <a:pt x="0" y="89659"/>
                  </a:cubicBezTo>
                  <a:cubicBezTo>
                    <a:pt x="762" y="88992"/>
                    <a:pt x="1048" y="88801"/>
                    <a:pt x="1905" y="88039"/>
                  </a:cubicBezTo>
                  <a:cubicBezTo>
                    <a:pt x="6382" y="83848"/>
                    <a:pt x="10859" y="78895"/>
                    <a:pt x="14764" y="73085"/>
                  </a:cubicBezTo>
                  <a:cubicBezTo>
                    <a:pt x="15430" y="72132"/>
                    <a:pt x="16002" y="71275"/>
                    <a:pt x="16573" y="70227"/>
                  </a:cubicBezTo>
                  <a:cubicBezTo>
                    <a:pt x="18764" y="66703"/>
                    <a:pt x="21050" y="62607"/>
                    <a:pt x="23336" y="58226"/>
                  </a:cubicBezTo>
                  <a:cubicBezTo>
                    <a:pt x="23431" y="57940"/>
                    <a:pt x="23527" y="57655"/>
                    <a:pt x="23717" y="57464"/>
                  </a:cubicBezTo>
                  <a:cubicBezTo>
                    <a:pt x="24860" y="62131"/>
                    <a:pt x="25908" y="66989"/>
                    <a:pt x="27337" y="71371"/>
                  </a:cubicBezTo>
                  <a:cubicBezTo>
                    <a:pt x="27908" y="73276"/>
                    <a:pt x="28670" y="75180"/>
                    <a:pt x="29337" y="76990"/>
                  </a:cubicBezTo>
                  <a:cubicBezTo>
                    <a:pt x="31432" y="82801"/>
                    <a:pt x="33909" y="88611"/>
                    <a:pt x="36671" y="94516"/>
                  </a:cubicBezTo>
                  <a:cubicBezTo>
                    <a:pt x="39053" y="99564"/>
                    <a:pt x="41529" y="104327"/>
                    <a:pt x="43910" y="108709"/>
                  </a:cubicBezTo>
                  <a:cubicBezTo>
                    <a:pt x="44768" y="110232"/>
                    <a:pt x="47054" y="113947"/>
                    <a:pt x="47244" y="114233"/>
                  </a:cubicBezTo>
                  <a:cubicBezTo>
                    <a:pt x="49911" y="118519"/>
                    <a:pt x="57721" y="118424"/>
                    <a:pt x="60674" y="113947"/>
                  </a:cubicBezTo>
                  <a:cubicBezTo>
                    <a:pt x="60770" y="113852"/>
                    <a:pt x="65246" y="106708"/>
                    <a:pt x="66865" y="104136"/>
                  </a:cubicBezTo>
                  <a:cubicBezTo>
                    <a:pt x="71533" y="96707"/>
                    <a:pt x="76105" y="89182"/>
                    <a:pt x="80296" y="81753"/>
                  </a:cubicBezTo>
                  <a:cubicBezTo>
                    <a:pt x="81820" y="79086"/>
                    <a:pt x="83248" y="76514"/>
                    <a:pt x="84677" y="73942"/>
                  </a:cubicBezTo>
                  <a:cubicBezTo>
                    <a:pt x="85439" y="72609"/>
                    <a:pt x="86106" y="71180"/>
                    <a:pt x="86773" y="69942"/>
                  </a:cubicBezTo>
                  <a:cubicBezTo>
                    <a:pt x="91726" y="60702"/>
                    <a:pt x="96298" y="51177"/>
                    <a:pt x="100298" y="41843"/>
                  </a:cubicBezTo>
                  <a:cubicBezTo>
                    <a:pt x="100584" y="41176"/>
                    <a:pt x="100965" y="40414"/>
                    <a:pt x="101346" y="39557"/>
                  </a:cubicBezTo>
                  <a:cubicBezTo>
                    <a:pt x="101727" y="39843"/>
                    <a:pt x="101918" y="40128"/>
                    <a:pt x="102298" y="40414"/>
                  </a:cubicBezTo>
                  <a:cubicBezTo>
                    <a:pt x="110109" y="46605"/>
                    <a:pt x="118777" y="52797"/>
                    <a:pt x="128206" y="58702"/>
                  </a:cubicBezTo>
                  <a:cubicBezTo>
                    <a:pt x="129540" y="59559"/>
                    <a:pt x="130969" y="60417"/>
                    <a:pt x="132397" y="61369"/>
                  </a:cubicBezTo>
                  <a:cubicBezTo>
                    <a:pt x="135541" y="63274"/>
                    <a:pt x="138779" y="65179"/>
                    <a:pt x="142208" y="67180"/>
                  </a:cubicBezTo>
                  <a:cubicBezTo>
                    <a:pt x="150019" y="71561"/>
                    <a:pt x="158496" y="76038"/>
                    <a:pt x="166783" y="80229"/>
                  </a:cubicBezTo>
                  <a:cubicBezTo>
                    <a:pt x="169736" y="81753"/>
                    <a:pt x="177641" y="85658"/>
                    <a:pt x="177737" y="85753"/>
                  </a:cubicBezTo>
                  <a:cubicBezTo>
                    <a:pt x="182594" y="88134"/>
                    <a:pt x="189167" y="85182"/>
                    <a:pt x="189452" y="80610"/>
                  </a:cubicBezTo>
                  <a:cubicBezTo>
                    <a:pt x="189452" y="80419"/>
                    <a:pt x="189643" y="77562"/>
                    <a:pt x="189738" y="76419"/>
                  </a:cubicBezTo>
                  <a:cubicBezTo>
                    <a:pt x="189929" y="73085"/>
                    <a:pt x="189929" y="69370"/>
                    <a:pt x="190024" y="65560"/>
                  </a:cubicBezTo>
                  <a:cubicBezTo>
                    <a:pt x="190119" y="58702"/>
                    <a:pt x="190024" y="51939"/>
                    <a:pt x="189643" y="45558"/>
                  </a:cubicBezTo>
                  <a:cubicBezTo>
                    <a:pt x="189547" y="43748"/>
                    <a:pt x="189357" y="42034"/>
                    <a:pt x="189167" y="40414"/>
                  </a:cubicBezTo>
                  <a:cubicBezTo>
                    <a:pt x="188690" y="34413"/>
                    <a:pt x="187452" y="28508"/>
                    <a:pt x="186404" y="22602"/>
                  </a:cubicBezTo>
                  <a:cubicBezTo>
                    <a:pt x="188500" y="24031"/>
                    <a:pt x="190500" y="25555"/>
                    <a:pt x="192691" y="26984"/>
                  </a:cubicBezTo>
                  <a:cubicBezTo>
                    <a:pt x="196596" y="29460"/>
                    <a:pt x="200406" y="31651"/>
                    <a:pt x="204216" y="33556"/>
                  </a:cubicBezTo>
                  <a:cubicBezTo>
                    <a:pt x="205740" y="34318"/>
                    <a:pt x="207264" y="35176"/>
                    <a:pt x="208883" y="35938"/>
                  </a:cubicBezTo>
                  <a:cubicBezTo>
                    <a:pt x="216027" y="39367"/>
                    <a:pt x="223647" y="42224"/>
                    <a:pt x="231172" y="44701"/>
                  </a:cubicBezTo>
                  <a:cubicBezTo>
                    <a:pt x="233839" y="45558"/>
                    <a:pt x="236315" y="46320"/>
                    <a:pt x="238506" y="46891"/>
                  </a:cubicBezTo>
                  <a:cubicBezTo>
                    <a:pt x="238792" y="46986"/>
                    <a:pt x="238792" y="46986"/>
                    <a:pt x="239078" y="47082"/>
                  </a:cubicBezTo>
                  <a:cubicBezTo>
                    <a:pt x="235077" y="40700"/>
                    <a:pt x="230600" y="34985"/>
                    <a:pt x="226219" y="28984"/>
                  </a:cubicBezTo>
                  <a:cubicBezTo>
                    <a:pt x="223171" y="27746"/>
                    <a:pt x="220028" y="26793"/>
                    <a:pt x="217170" y="25460"/>
                  </a:cubicBezTo>
                  <a:cubicBezTo>
                    <a:pt x="215741" y="24793"/>
                    <a:pt x="214408" y="24126"/>
                    <a:pt x="212979" y="23364"/>
                  </a:cubicBezTo>
                  <a:cubicBezTo>
                    <a:pt x="209645" y="21650"/>
                    <a:pt x="206026" y="19555"/>
                    <a:pt x="202406" y="17364"/>
                  </a:cubicBezTo>
                  <a:cubicBezTo>
                    <a:pt x="197168" y="14125"/>
                    <a:pt x="192214" y="10506"/>
                    <a:pt x="187452" y="6886"/>
                  </a:cubicBezTo>
                  <a:cubicBezTo>
                    <a:pt x="185738" y="5648"/>
                    <a:pt x="184213" y="4410"/>
                    <a:pt x="182880" y="3362"/>
                  </a:cubicBezTo>
                  <a:cubicBezTo>
                    <a:pt x="182118" y="2695"/>
                    <a:pt x="181546" y="2219"/>
                    <a:pt x="181261" y="2028"/>
                  </a:cubicBezTo>
                  <a:cubicBezTo>
                    <a:pt x="179927" y="790"/>
                    <a:pt x="178403" y="219"/>
                    <a:pt x="176784" y="28"/>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3" name="Google Shape;333;p6"/>
            <p:cNvSpPr/>
            <p:nvPr/>
          </p:nvSpPr>
          <p:spPr>
            <a:xfrm>
              <a:off x="2263638" y="2072955"/>
              <a:ext cx="285969" cy="145129"/>
            </a:xfrm>
            <a:custGeom>
              <a:rect b="b" l="l" r="r" t="t"/>
              <a:pathLst>
                <a:path extrusionOk="0" h="145129" w="285969">
                  <a:moveTo>
                    <a:pt x="232439" y="229"/>
                  </a:moveTo>
                  <a:cubicBezTo>
                    <a:pt x="229676" y="896"/>
                    <a:pt x="227295" y="2991"/>
                    <a:pt x="227105" y="6039"/>
                  </a:cubicBezTo>
                  <a:cubicBezTo>
                    <a:pt x="227105" y="6229"/>
                    <a:pt x="227105" y="8611"/>
                    <a:pt x="227009" y="9658"/>
                  </a:cubicBezTo>
                  <a:cubicBezTo>
                    <a:pt x="226819" y="12611"/>
                    <a:pt x="226533" y="16040"/>
                    <a:pt x="226248" y="19564"/>
                  </a:cubicBezTo>
                  <a:cubicBezTo>
                    <a:pt x="225390" y="29756"/>
                    <a:pt x="224247" y="40043"/>
                    <a:pt x="222628" y="49663"/>
                  </a:cubicBezTo>
                  <a:cubicBezTo>
                    <a:pt x="222152" y="52330"/>
                    <a:pt x="221771" y="54997"/>
                    <a:pt x="221199" y="57474"/>
                  </a:cubicBezTo>
                  <a:cubicBezTo>
                    <a:pt x="220151" y="62808"/>
                    <a:pt x="218818" y="68332"/>
                    <a:pt x="217294" y="73857"/>
                  </a:cubicBezTo>
                  <a:cubicBezTo>
                    <a:pt x="215294" y="81191"/>
                    <a:pt x="213008" y="88240"/>
                    <a:pt x="210722" y="94812"/>
                  </a:cubicBezTo>
                  <a:cubicBezTo>
                    <a:pt x="210531" y="95288"/>
                    <a:pt x="210531" y="95669"/>
                    <a:pt x="210341" y="96146"/>
                  </a:cubicBezTo>
                  <a:cubicBezTo>
                    <a:pt x="208341" y="95193"/>
                    <a:pt x="206245" y="94240"/>
                    <a:pt x="203959" y="93193"/>
                  </a:cubicBezTo>
                  <a:cubicBezTo>
                    <a:pt x="193672" y="88145"/>
                    <a:pt x="183385" y="82715"/>
                    <a:pt x="173669" y="77000"/>
                  </a:cubicBezTo>
                  <a:cubicBezTo>
                    <a:pt x="171765" y="75857"/>
                    <a:pt x="169859" y="74810"/>
                    <a:pt x="168050" y="73666"/>
                  </a:cubicBezTo>
                  <a:cubicBezTo>
                    <a:pt x="165097" y="71857"/>
                    <a:pt x="162049" y="69856"/>
                    <a:pt x="158906" y="67856"/>
                  </a:cubicBezTo>
                  <a:cubicBezTo>
                    <a:pt x="150048" y="62141"/>
                    <a:pt x="141094" y="55950"/>
                    <a:pt x="132617" y="49663"/>
                  </a:cubicBezTo>
                  <a:cubicBezTo>
                    <a:pt x="129664" y="47473"/>
                    <a:pt x="122997" y="42425"/>
                    <a:pt x="122425" y="41948"/>
                  </a:cubicBezTo>
                  <a:cubicBezTo>
                    <a:pt x="122044" y="41663"/>
                    <a:pt x="121758" y="41472"/>
                    <a:pt x="121663" y="41377"/>
                  </a:cubicBezTo>
                  <a:cubicBezTo>
                    <a:pt x="117853" y="38329"/>
                    <a:pt x="111662" y="39948"/>
                    <a:pt x="110233" y="44329"/>
                  </a:cubicBezTo>
                  <a:cubicBezTo>
                    <a:pt x="110138" y="44520"/>
                    <a:pt x="109376" y="46996"/>
                    <a:pt x="108995" y="48044"/>
                  </a:cubicBezTo>
                  <a:cubicBezTo>
                    <a:pt x="107947" y="50997"/>
                    <a:pt x="106709" y="54236"/>
                    <a:pt x="105280" y="57855"/>
                  </a:cubicBezTo>
                  <a:cubicBezTo>
                    <a:pt x="101280" y="68142"/>
                    <a:pt x="96612" y="78715"/>
                    <a:pt x="91469" y="88716"/>
                  </a:cubicBezTo>
                  <a:cubicBezTo>
                    <a:pt x="91088" y="89573"/>
                    <a:pt x="90611" y="90335"/>
                    <a:pt x="90231" y="91192"/>
                  </a:cubicBezTo>
                  <a:cubicBezTo>
                    <a:pt x="88326" y="94812"/>
                    <a:pt x="86230" y="98622"/>
                    <a:pt x="83944" y="102622"/>
                  </a:cubicBezTo>
                  <a:cubicBezTo>
                    <a:pt x="79467" y="110433"/>
                    <a:pt x="74609" y="118529"/>
                    <a:pt x="69657" y="126149"/>
                  </a:cubicBezTo>
                  <a:cubicBezTo>
                    <a:pt x="69180" y="126911"/>
                    <a:pt x="68704" y="127769"/>
                    <a:pt x="67942" y="128912"/>
                  </a:cubicBezTo>
                  <a:cubicBezTo>
                    <a:pt x="67656" y="128626"/>
                    <a:pt x="67466" y="128435"/>
                    <a:pt x="67180" y="128149"/>
                  </a:cubicBezTo>
                  <a:cubicBezTo>
                    <a:pt x="61846" y="123006"/>
                    <a:pt x="56322" y="117196"/>
                    <a:pt x="51178" y="111100"/>
                  </a:cubicBezTo>
                  <a:cubicBezTo>
                    <a:pt x="47844" y="107195"/>
                    <a:pt x="44796" y="103289"/>
                    <a:pt x="42034" y="99384"/>
                  </a:cubicBezTo>
                  <a:cubicBezTo>
                    <a:pt x="40034" y="96527"/>
                    <a:pt x="37938" y="93574"/>
                    <a:pt x="35938" y="90335"/>
                  </a:cubicBezTo>
                  <a:cubicBezTo>
                    <a:pt x="30985" y="82429"/>
                    <a:pt x="26413" y="73857"/>
                    <a:pt x="22127" y="65285"/>
                  </a:cubicBezTo>
                  <a:cubicBezTo>
                    <a:pt x="20603" y="62237"/>
                    <a:pt x="19365" y="59474"/>
                    <a:pt x="18222" y="56998"/>
                  </a:cubicBezTo>
                  <a:cubicBezTo>
                    <a:pt x="17841" y="56140"/>
                    <a:pt x="16888" y="54045"/>
                    <a:pt x="16793" y="53854"/>
                  </a:cubicBezTo>
                  <a:cubicBezTo>
                    <a:pt x="14221" y="47758"/>
                    <a:pt x="3648" y="49473"/>
                    <a:pt x="3363" y="56045"/>
                  </a:cubicBezTo>
                  <a:cubicBezTo>
                    <a:pt x="3363" y="56426"/>
                    <a:pt x="3172" y="57188"/>
                    <a:pt x="3077" y="58331"/>
                  </a:cubicBezTo>
                  <a:cubicBezTo>
                    <a:pt x="2982" y="60236"/>
                    <a:pt x="2791" y="62427"/>
                    <a:pt x="2505" y="64808"/>
                  </a:cubicBezTo>
                  <a:cubicBezTo>
                    <a:pt x="1934" y="70619"/>
                    <a:pt x="1172" y="76333"/>
                    <a:pt x="219" y="81858"/>
                  </a:cubicBezTo>
                  <a:cubicBezTo>
                    <a:pt x="219" y="81953"/>
                    <a:pt x="219" y="81953"/>
                    <a:pt x="219" y="82048"/>
                  </a:cubicBezTo>
                  <a:cubicBezTo>
                    <a:pt x="219" y="82144"/>
                    <a:pt x="219" y="82239"/>
                    <a:pt x="124" y="82334"/>
                  </a:cubicBezTo>
                  <a:cubicBezTo>
                    <a:pt x="-257" y="95383"/>
                    <a:pt x="219" y="108433"/>
                    <a:pt x="1838" y="121196"/>
                  </a:cubicBezTo>
                  <a:cubicBezTo>
                    <a:pt x="3934" y="117005"/>
                    <a:pt x="6030" y="112338"/>
                    <a:pt x="7934" y="107290"/>
                  </a:cubicBezTo>
                  <a:cubicBezTo>
                    <a:pt x="9363" y="103385"/>
                    <a:pt x="10506" y="99479"/>
                    <a:pt x="11554" y="95574"/>
                  </a:cubicBezTo>
                  <a:cubicBezTo>
                    <a:pt x="12316" y="92526"/>
                    <a:pt x="13173" y="89288"/>
                    <a:pt x="13745" y="85858"/>
                  </a:cubicBezTo>
                  <a:cubicBezTo>
                    <a:pt x="14126" y="84049"/>
                    <a:pt x="14221" y="82048"/>
                    <a:pt x="14507" y="80144"/>
                  </a:cubicBezTo>
                  <a:cubicBezTo>
                    <a:pt x="17459" y="85668"/>
                    <a:pt x="20317" y="91192"/>
                    <a:pt x="23460" y="96336"/>
                  </a:cubicBezTo>
                  <a:cubicBezTo>
                    <a:pt x="25556" y="99765"/>
                    <a:pt x="27556" y="102908"/>
                    <a:pt x="29747" y="105956"/>
                  </a:cubicBezTo>
                  <a:cubicBezTo>
                    <a:pt x="32795" y="110147"/>
                    <a:pt x="36128" y="114338"/>
                    <a:pt x="39558" y="118434"/>
                  </a:cubicBezTo>
                  <a:cubicBezTo>
                    <a:pt x="44987" y="124911"/>
                    <a:pt x="50702" y="130912"/>
                    <a:pt x="56417" y="136341"/>
                  </a:cubicBezTo>
                  <a:cubicBezTo>
                    <a:pt x="58417" y="138246"/>
                    <a:pt x="60227" y="139961"/>
                    <a:pt x="61941" y="141485"/>
                  </a:cubicBezTo>
                  <a:cubicBezTo>
                    <a:pt x="62989" y="142342"/>
                    <a:pt x="63560" y="143104"/>
                    <a:pt x="64037" y="143485"/>
                  </a:cubicBezTo>
                  <a:cubicBezTo>
                    <a:pt x="67275" y="146247"/>
                    <a:pt x="72705" y="145390"/>
                    <a:pt x="75086" y="141961"/>
                  </a:cubicBezTo>
                  <a:cubicBezTo>
                    <a:pt x="75181" y="141865"/>
                    <a:pt x="80134" y="134531"/>
                    <a:pt x="81849" y="131769"/>
                  </a:cubicBezTo>
                  <a:cubicBezTo>
                    <a:pt x="86897" y="123958"/>
                    <a:pt x="91850" y="115767"/>
                    <a:pt x="96422" y="107766"/>
                  </a:cubicBezTo>
                  <a:cubicBezTo>
                    <a:pt x="98708" y="103670"/>
                    <a:pt x="100899" y="99765"/>
                    <a:pt x="102899" y="95955"/>
                  </a:cubicBezTo>
                  <a:cubicBezTo>
                    <a:pt x="103375" y="95098"/>
                    <a:pt x="103756" y="94240"/>
                    <a:pt x="104232" y="93383"/>
                  </a:cubicBezTo>
                  <a:cubicBezTo>
                    <a:pt x="109566" y="83001"/>
                    <a:pt x="114329" y="72142"/>
                    <a:pt x="118425" y="61474"/>
                  </a:cubicBezTo>
                  <a:cubicBezTo>
                    <a:pt x="119091" y="59665"/>
                    <a:pt x="119568" y="58236"/>
                    <a:pt x="120234" y="56617"/>
                  </a:cubicBezTo>
                  <a:cubicBezTo>
                    <a:pt x="121282" y="57379"/>
                    <a:pt x="122234" y="58141"/>
                    <a:pt x="123377" y="58998"/>
                  </a:cubicBezTo>
                  <a:cubicBezTo>
                    <a:pt x="132045" y="65475"/>
                    <a:pt x="141094" y="71857"/>
                    <a:pt x="150238" y="77762"/>
                  </a:cubicBezTo>
                  <a:cubicBezTo>
                    <a:pt x="153476" y="79858"/>
                    <a:pt x="156620" y="81763"/>
                    <a:pt x="159763" y="83668"/>
                  </a:cubicBezTo>
                  <a:cubicBezTo>
                    <a:pt x="161668" y="84811"/>
                    <a:pt x="163573" y="85954"/>
                    <a:pt x="165573" y="87097"/>
                  </a:cubicBezTo>
                  <a:cubicBezTo>
                    <a:pt x="175575" y="92907"/>
                    <a:pt x="186243" y="98527"/>
                    <a:pt x="196720" y="103765"/>
                  </a:cubicBezTo>
                  <a:cubicBezTo>
                    <a:pt x="200435" y="105575"/>
                    <a:pt x="203864" y="107195"/>
                    <a:pt x="206912" y="108623"/>
                  </a:cubicBezTo>
                  <a:cubicBezTo>
                    <a:pt x="207959" y="109099"/>
                    <a:pt x="210626" y="110338"/>
                    <a:pt x="210817" y="110338"/>
                  </a:cubicBezTo>
                  <a:cubicBezTo>
                    <a:pt x="214627" y="112052"/>
                    <a:pt x="219390" y="110338"/>
                    <a:pt x="220818" y="106813"/>
                  </a:cubicBezTo>
                  <a:cubicBezTo>
                    <a:pt x="221009" y="106337"/>
                    <a:pt x="221199" y="105575"/>
                    <a:pt x="221676" y="104432"/>
                  </a:cubicBezTo>
                  <a:cubicBezTo>
                    <a:pt x="222342" y="102527"/>
                    <a:pt x="223200" y="100432"/>
                    <a:pt x="224057" y="98050"/>
                  </a:cubicBezTo>
                  <a:cubicBezTo>
                    <a:pt x="226438" y="91288"/>
                    <a:pt x="228724" y="83954"/>
                    <a:pt x="230819" y="76333"/>
                  </a:cubicBezTo>
                  <a:cubicBezTo>
                    <a:pt x="232439" y="70523"/>
                    <a:pt x="233772" y="64808"/>
                    <a:pt x="234915" y="59188"/>
                  </a:cubicBezTo>
                  <a:cubicBezTo>
                    <a:pt x="235487" y="56521"/>
                    <a:pt x="235868" y="53854"/>
                    <a:pt x="236344" y="50997"/>
                  </a:cubicBezTo>
                  <a:cubicBezTo>
                    <a:pt x="237773" y="42615"/>
                    <a:pt x="238630" y="33662"/>
                    <a:pt x="239392" y="24708"/>
                  </a:cubicBezTo>
                  <a:cubicBezTo>
                    <a:pt x="241868" y="27946"/>
                    <a:pt x="244345" y="31280"/>
                    <a:pt x="247012" y="34328"/>
                  </a:cubicBezTo>
                  <a:cubicBezTo>
                    <a:pt x="251108" y="39091"/>
                    <a:pt x="255013" y="43282"/>
                    <a:pt x="258823" y="46901"/>
                  </a:cubicBezTo>
                  <a:cubicBezTo>
                    <a:pt x="259871" y="47854"/>
                    <a:pt x="260918" y="48902"/>
                    <a:pt x="262061" y="49854"/>
                  </a:cubicBezTo>
                  <a:cubicBezTo>
                    <a:pt x="268539" y="55474"/>
                    <a:pt x="275206" y="60046"/>
                    <a:pt x="281874" y="63761"/>
                  </a:cubicBezTo>
                  <a:cubicBezTo>
                    <a:pt x="283683" y="64713"/>
                    <a:pt x="284541" y="64999"/>
                    <a:pt x="285969" y="65761"/>
                  </a:cubicBezTo>
                  <a:cubicBezTo>
                    <a:pt x="284636" y="59760"/>
                    <a:pt x="283112" y="53664"/>
                    <a:pt x="281302" y="47663"/>
                  </a:cubicBezTo>
                  <a:cubicBezTo>
                    <a:pt x="278159" y="45568"/>
                    <a:pt x="275111" y="43853"/>
                    <a:pt x="272063" y="41186"/>
                  </a:cubicBezTo>
                  <a:cubicBezTo>
                    <a:pt x="271110" y="40329"/>
                    <a:pt x="270253" y="39472"/>
                    <a:pt x="269301" y="38614"/>
                  </a:cubicBezTo>
                  <a:cubicBezTo>
                    <a:pt x="265872" y="35376"/>
                    <a:pt x="262061" y="31471"/>
                    <a:pt x="258251" y="26994"/>
                  </a:cubicBezTo>
                  <a:cubicBezTo>
                    <a:pt x="253775" y="21755"/>
                    <a:pt x="249489" y="16135"/>
                    <a:pt x="245298" y="10421"/>
                  </a:cubicBezTo>
                  <a:cubicBezTo>
                    <a:pt x="243869" y="8420"/>
                    <a:pt x="240249" y="3181"/>
                    <a:pt x="240059" y="2896"/>
                  </a:cubicBezTo>
                  <a:cubicBezTo>
                    <a:pt x="238535" y="324"/>
                    <a:pt x="235296" y="-438"/>
                    <a:pt x="232439" y="22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4" name="Google Shape;334;p6"/>
            <p:cNvSpPr/>
            <p:nvPr/>
          </p:nvSpPr>
          <p:spPr>
            <a:xfrm>
              <a:off x="2273641" y="2166007"/>
              <a:ext cx="281205" cy="143241"/>
            </a:xfrm>
            <a:custGeom>
              <a:rect b="b" l="l" r="r" t="t"/>
              <a:pathLst>
                <a:path extrusionOk="0" h="143241" w="281205">
                  <a:moveTo>
                    <a:pt x="255678" y="45"/>
                  </a:moveTo>
                  <a:cubicBezTo>
                    <a:pt x="253107" y="331"/>
                    <a:pt x="250535" y="1855"/>
                    <a:pt x="249773" y="4618"/>
                  </a:cubicBezTo>
                  <a:cubicBezTo>
                    <a:pt x="249773" y="4808"/>
                    <a:pt x="247010" y="14904"/>
                    <a:pt x="245867" y="18619"/>
                  </a:cubicBezTo>
                  <a:cubicBezTo>
                    <a:pt x="242724" y="29192"/>
                    <a:pt x="239391" y="39765"/>
                    <a:pt x="235961" y="49576"/>
                  </a:cubicBezTo>
                  <a:cubicBezTo>
                    <a:pt x="234818" y="52909"/>
                    <a:pt x="233675" y="56053"/>
                    <a:pt x="232628" y="59005"/>
                  </a:cubicBezTo>
                  <a:cubicBezTo>
                    <a:pt x="231866" y="61101"/>
                    <a:pt x="231104" y="63196"/>
                    <a:pt x="230247" y="65292"/>
                  </a:cubicBezTo>
                  <a:cubicBezTo>
                    <a:pt x="226341" y="75103"/>
                    <a:pt x="222055" y="84818"/>
                    <a:pt x="217674" y="93962"/>
                  </a:cubicBezTo>
                  <a:cubicBezTo>
                    <a:pt x="216911" y="95581"/>
                    <a:pt x="216150" y="97201"/>
                    <a:pt x="215007" y="99486"/>
                  </a:cubicBezTo>
                  <a:cubicBezTo>
                    <a:pt x="213006" y="98344"/>
                    <a:pt x="211006" y="97201"/>
                    <a:pt x="208720" y="95867"/>
                  </a:cubicBezTo>
                  <a:cubicBezTo>
                    <a:pt x="199005" y="90247"/>
                    <a:pt x="189099" y="84151"/>
                    <a:pt x="179478" y="77769"/>
                  </a:cubicBezTo>
                  <a:cubicBezTo>
                    <a:pt x="177954" y="76722"/>
                    <a:pt x="170620" y="71673"/>
                    <a:pt x="168429" y="70150"/>
                  </a:cubicBezTo>
                  <a:cubicBezTo>
                    <a:pt x="160333" y="64530"/>
                    <a:pt x="151951" y="58434"/>
                    <a:pt x="143759" y="52338"/>
                  </a:cubicBezTo>
                  <a:cubicBezTo>
                    <a:pt x="140902" y="50242"/>
                    <a:pt x="133092" y="44337"/>
                    <a:pt x="132996" y="44242"/>
                  </a:cubicBezTo>
                  <a:cubicBezTo>
                    <a:pt x="129091" y="41194"/>
                    <a:pt x="122995" y="43194"/>
                    <a:pt x="122042" y="47861"/>
                  </a:cubicBezTo>
                  <a:cubicBezTo>
                    <a:pt x="122042" y="47956"/>
                    <a:pt x="121471" y="50052"/>
                    <a:pt x="121281" y="51004"/>
                  </a:cubicBezTo>
                  <a:cubicBezTo>
                    <a:pt x="120614" y="53576"/>
                    <a:pt x="119947" y="56624"/>
                    <a:pt x="119090" y="59862"/>
                  </a:cubicBezTo>
                  <a:cubicBezTo>
                    <a:pt x="116423" y="69102"/>
                    <a:pt x="112994" y="78722"/>
                    <a:pt x="108803" y="88056"/>
                  </a:cubicBezTo>
                  <a:cubicBezTo>
                    <a:pt x="108041" y="89771"/>
                    <a:pt x="107088" y="91581"/>
                    <a:pt x="106231" y="93486"/>
                  </a:cubicBezTo>
                  <a:cubicBezTo>
                    <a:pt x="104612" y="96915"/>
                    <a:pt x="102897" y="100439"/>
                    <a:pt x="100992" y="104154"/>
                  </a:cubicBezTo>
                  <a:cubicBezTo>
                    <a:pt x="97373" y="111202"/>
                    <a:pt x="93372" y="118346"/>
                    <a:pt x="89372" y="125204"/>
                  </a:cubicBezTo>
                  <a:cubicBezTo>
                    <a:pt x="88896" y="126061"/>
                    <a:pt x="88229" y="126919"/>
                    <a:pt x="87467" y="128252"/>
                  </a:cubicBezTo>
                  <a:cubicBezTo>
                    <a:pt x="86038" y="127300"/>
                    <a:pt x="84705" y="126442"/>
                    <a:pt x="83085" y="125394"/>
                  </a:cubicBezTo>
                  <a:cubicBezTo>
                    <a:pt x="75180" y="120156"/>
                    <a:pt x="67179" y="114250"/>
                    <a:pt x="59654" y="107773"/>
                  </a:cubicBezTo>
                  <a:cubicBezTo>
                    <a:pt x="56130" y="104725"/>
                    <a:pt x="52796" y="101582"/>
                    <a:pt x="49652" y="98439"/>
                  </a:cubicBezTo>
                  <a:cubicBezTo>
                    <a:pt x="46128" y="94914"/>
                    <a:pt x="42509" y="91009"/>
                    <a:pt x="38984" y="86818"/>
                  </a:cubicBezTo>
                  <a:cubicBezTo>
                    <a:pt x="32317" y="79008"/>
                    <a:pt x="25935" y="70626"/>
                    <a:pt x="20030" y="62148"/>
                  </a:cubicBezTo>
                  <a:cubicBezTo>
                    <a:pt x="17934" y="59196"/>
                    <a:pt x="16220" y="56434"/>
                    <a:pt x="14600" y="53957"/>
                  </a:cubicBezTo>
                  <a:cubicBezTo>
                    <a:pt x="14029" y="53100"/>
                    <a:pt x="12696" y="50909"/>
                    <a:pt x="12696" y="50814"/>
                  </a:cubicBezTo>
                  <a:cubicBezTo>
                    <a:pt x="8885" y="44527"/>
                    <a:pt x="-1973" y="48813"/>
                    <a:pt x="313" y="55671"/>
                  </a:cubicBezTo>
                  <a:cubicBezTo>
                    <a:pt x="408" y="56053"/>
                    <a:pt x="789" y="56814"/>
                    <a:pt x="1075" y="57862"/>
                  </a:cubicBezTo>
                  <a:cubicBezTo>
                    <a:pt x="1647" y="59672"/>
                    <a:pt x="2123" y="61672"/>
                    <a:pt x="2694" y="63863"/>
                  </a:cubicBezTo>
                  <a:cubicBezTo>
                    <a:pt x="4314" y="70054"/>
                    <a:pt x="5647" y="76341"/>
                    <a:pt x="6409" y="82246"/>
                  </a:cubicBezTo>
                  <a:cubicBezTo>
                    <a:pt x="9933" y="90247"/>
                    <a:pt x="13934" y="97581"/>
                    <a:pt x="18410" y="104535"/>
                  </a:cubicBezTo>
                  <a:cubicBezTo>
                    <a:pt x="18506" y="104725"/>
                    <a:pt x="18601" y="104916"/>
                    <a:pt x="18696" y="105106"/>
                  </a:cubicBezTo>
                  <a:cubicBezTo>
                    <a:pt x="19649" y="99582"/>
                    <a:pt x="20411" y="94057"/>
                    <a:pt x="20220" y="88437"/>
                  </a:cubicBezTo>
                  <a:cubicBezTo>
                    <a:pt x="20125" y="86723"/>
                    <a:pt x="19934" y="85009"/>
                    <a:pt x="19744" y="83199"/>
                  </a:cubicBezTo>
                  <a:cubicBezTo>
                    <a:pt x="22601" y="86913"/>
                    <a:pt x="25364" y="90819"/>
                    <a:pt x="28412" y="94438"/>
                  </a:cubicBezTo>
                  <a:cubicBezTo>
                    <a:pt x="32222" y="98915"/>
                    <a:pt x="35936" y="103011"/>
                    <a:pt x="39747" y="106821"/>
                  </a:cubicBezTo>
                  <a:cubicBezTo>
                    <a:pt x="43080" y="110154"/>
                    <a:pt x="46700" y="113488"/>
                    <a:pt x="50415" y="116727"/>
                  </a:cubicBezTo>
                  <a:cubicBezTo>
                    <a:pt x="58416" y="123585"/>
                    <a:pt x="66798" y="129871"/>
                    <a:pt x="75084" y="135396"/>
                  </a:cubicBezTo>
                  <a:cubicBezTo>
                    <a:pt x="78037" y="137301"/>
                    <a:pt x="80799" y="139111"/>
                    <a:pt x="83181" y="140539"/>
                  </a:cubicBezTo>
                  <a:cubicBezTo>
                    <a:pt x="84609" y="141396"/>
                    <a:pt x="85657" y="142063"/>
                    <a:pt x="86229" y="142349"/>
                  </a:cubicBezTo>
                  <a:cubicBezTo>
                    <a:pt x="89467" y="144159"/>
                    <a:pt x="93753" y="143111"/>
                    <a:pt x="95563" y="140158"/>
                  </a:cubicBezTo>
                  <a:cubicBezTo>
                    <a:pt x="95658" y="140063"/>
                    <a:pt x="99659" y="133395"/>
                    <a:pt x="101088" y="130919"/>
                  </a:cubicBezTo>
                  <a:cubicBezTo>
                    <a:pt x="105183" y="123870"/>
                    <a:pt x="109184" y="116631"/>
                    <a:pt x="112899" y="109393"/>
                  </a:cubicBezTo>
                  <a:cubicBezTo>
                    <a:pt x="114899" y="105583"/>
                    <a:pt x="116804" y="101772"/>
                    <a:pt x="118518" y="98248"/>
                  </a:cubicBezTo>
                  <a:cubicBezTo>
                    <a:pt x="119471" y="96343"/>
                    <a:pt x="120233" y="94343"/>
                    <a:pt x="120995" y="92533"/>
                  </a:cubicBezTo>
                  <a:cubicBezTo>
                    <a:pt x="125376" y="82627"/>
                    <a:pt x="128900" y="72626"/>
                    <a:pt x="131758" y="62911"/>
                  </a:cubicBezTo>
                  <a:cubicBezTo>
                    <a:pt x="132044" y="61863"/>
                    <a:pt x="132139" y="61005"/>
                    <a:pt x="132425" y="60053"/>
                  </a:cubicBezTo>
                  <a:cubicBezTo>
                    <a:pt x="133473" y="60815"/>
                    <a:pt x="134330" y="61482"/>
                    <a:pt x="134997" y="61958"/>
                  </a:cubicBezTo>
                  <a:cubicBezTo>
                    <a:pt x="143283" y="68149"/>
                    <a:pt x="151760" y="74245"/>
                    <a:pt x="159952" y="79960"/>
                  </a:cubicBezTo>
                  <a:cubicBezTo>
                    <a:pt x="162143" y="81484"/>
                    <a:pt x="169858" y="86723"/>
                    <a:pt x="171382" y="87771"/>
                  </a:cubicBezTo>
                  <a:cubicBezTo>
                    <a:pt x="181288" y="94343"/>
                    <a:pt x="191384" y="100629"/>
                    <a:pt x="201291" y="106344"/>
                  </a:cubicBezTo>
                  <a:cubicBezTo>
                    <a:pt x="204719" y="108345"/>
                    <a:pt x="212625" y="112821"/>
                    <a:pt x="213387" y="113203"/>
                  </a:cubicBezTo>
                  <a:cubicBezTo>
                    <a:pt x="213864" y="113488"/>
                    <a:pt x="214244" y="113584"/>
                    <a:pt x="214435" y="113679"/>
                  </a:cubicBezTo>
                  <a:cubicBezTo>
                    <a:pt x="217769" y="115488"/>
                    <a:pt x="222246" y="114155"/>
                    <a:pt x="223960" y="110917"/>
                  </a:cubicBezTo>
                  <a:cubicBezTo>
                    <a:pt x="224055" y="110726"/>
                    <a:pt x="225198" y="108535"/>
                    <a:pt x="225675" y="107583"/>
                  </a:cubicBezTo>
                  <a:cubicBezTo>
                    <a:pt x="227008" y="104916"/>
                    <a:pt x="228437" y="102058"/>
                    <a:pt x="229961" y="98725"/>
                  </a:cubicBezTo>
                  <a:cubicBezTo>
                    <a:pt x="234342" y="89390"/>
                    <a:pt x="238724" y="79484"/>
                    <a:pt x="242629" y="69387"/>
                  </a:cubicBezTo>
                  <a:cubicBezTo>
                    <a:pt x="243486" y="67292"/>
                    <a:pt x="244248" y="65101"/>
                    <a:pt x="245106" y="63006"/>
                  </a:cubicBezTo>
                  <a:cubicBezTo>
                    <a:pt x="246249" y="59862"/>
                    <a:pt x="247487" y="56624"/>
                    <a:pt x="248630" y="53290"/>
                  </a:cubicBezTo>
                  <a:cubicBezTo>
                    <a:pt x="252059" y="43575"/>
                    <a:pt x="255202" y="33193"/>
                    <a:pt x="258250" y="22810"/>
                  </a:cubicBezTo>
                  <a:cubicBezTo>
                    <a:pt x="259202" y="24429"/>
                    <a:pt x="260155" y="26049"/>
                    <a:pt x="261203" y="27573"/>
                  </a:cubicBezTo>
                  <a:cubicBezTo>
                    <a:pt x="262441" y="29383"/>
                    <a:pt x="263679" y="31192"/>
                    <a:pt x="264917" y="32907"/>
                  </a:cubicBezTo>
                  <a:cubicBezTo>
                    <a:pt x="265775" y="34145"/>
                    <a:pt x="266632" y="35383"/>
                    <a:pt x="267489" y="36526"/>
                  </a:cubicBezTo>
                  <a:cubicBezTo>
                    <a:pt x="270442" y="40431"/>
                    <a:pt x="273681" y="44051"/>
                    <a:pt x="276824" y="47385"/>
                  </a:cubicBezTo>
                  <a:cubicBezTo>
                    <a:pt x="277776" y="48433"/>
                    <a:pt x="278633" y="49290"/>
                    <a:pt x="279396" y="50147"/>
                  </a:cubicBezTo>
                  <a:cubicBezTo>
                    <a:pt x="280253" y="44527"/>
                    <a:pt x="280824" y="38622"/>
                    <a:pt x="281205" y="32621"/>
                  </a:cubicBezTo>
                  <a:cubicBezTo>
                    <a:pt x="280348" y="31573"/>
                    <a:pt x="279396" y="30621"/>
                    <a:pt x="278538" y="29478"/>
                  </a:cubicBezTo>
                  <a:cubicBezTo>
                    <a:pt x="277681" y="28335"/>
                    <a:pt x="276824" y="27287"/>
                    <a:pt x="276062" y="26144"/>
                  </a:cubicBezTo>
                  <a:cubicBezTo>
                    <a:pt x="275014" y="24620"/>
                    <a:pt x="273871" y="23001"/>
                    <a:pt x="272728" y="21286"/>
                  </a:cubicBezTo>
                  <a:cubicBezTo>
                    <a:pt x="270251" y="17381"/>
                    <a:pt x="267775" y="13285"/>
                    <a:pt x="265394" y="9094"/>
                  </a:cubicBezTo>
                  <a:cubicBezTo>
                    <a:pt x="264536" y="7665"/>
                    <a:pt x="262441" y="3855"/>
                    <a:pt x="262250" y="3570"/>
                  </a:cubicBezTo>
                  <a:cubicBezTo>
                    <a:pt x="261012" y="808"/>
                    <a:pt x="258345" y="-240"/>
                    <a:pt x="255678" y="45"/>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335" name="Google Shape;335;p6"/>
          <p:cNvSpPr txBox="1"/>
          <p:nvPr>
            <p:ph type="title"/>
          </p:nvPr>
        </p:nvSpPr>
        <p:spPr>
          <a:xfrm>
            <a:off x="873350" y="836300"/>
            <a:ext cx="10551900" cy="763500"/>
          </a:xfrm>
          <a:prstGeom prst="rect">
            <a:avLst/>
          </a:prstGeom>
        </p:spPr>
        <p:txBody>
          <a:bodyPr anchorCtr="0" anchor="ctr"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336" name="Google Shape;336;p6"/>
          <p:cNvSpPr txBox="1"/>
          <p:nvPr>
            <p:ph idx="1" type="body"/>
          </p:nvPr>
        </p:nvSpPr>
        <p:spPr>
          <a:xfrm>
            <a:off x="873350" y="1746585"/>
            <a:ext cx="4960800" cy="3817800"/>
          </a:xfrm>
          <a:prstGeom prst="rect">
            <a:avLst/>
          </a:prstGeom>
        </p:spPr>
        <p:txBody>
          <a:bodyPr anchorCtr="0" anchor="t" bIns="121900" lIns="121900" spcFirstLastPara="1" rIns="121900" wrap="square" tIns="121900">
            <a:noAutofit/>
          </a:bodyPr>
          <a:lstStyle>
            <a:lvl1pPr indent="-349250" lvl="0" marL="457200">
              <a:spcBef>
                <a:spcPts val="0"/>
              </a:spcBef>
              <a:spcAft>
                <a:spcPts val="0"/>
              </a:spcAft>
              <a:buSzPts val="1900"/>
              <a:buChar char="⬤"/>
              <a:defRPr/>
            </a:lvl1pPr>
            <a:lvl2pPr indent="-349250" lvl="1" marL="914400">
              <a:spcBef>
                <a:spcPts val="0"/>
              </a:spcBef>
              <a:spcAft>
                <a:spcPts val="0"/>
              </a:spcAft>
              <a:buSzPts val="1900"/>
              <a:buChar char="○"/>
              <a:defRPr/>
            </a:lvl2pPr>
            <a:lvl3pPr indent="-349250" lvl="2" marL="1371600">
              <a:spcBef>
                <a:spcPts val="2100"/>
              </a:spcBef>
              <a:spcAft>
                <a:spcPts val="0"/>
              </a:spcAft>
              <a:buSzPts val="1900"/>
              <a:buChar char="■"/>
              <a:defRPr/>
            </a:lvl3pPr>
            <a:lvl4pPr indent="-349250" lvl="3" marL="1828800">
              <a:spcBef>
                <a:spcPts val="2100"/>
              </a:spcBef>
              <a:spcAft>
                <a:spcPts val="0"/>
              </a:spcAft>
              <a:buSzPts val="1900"/>
              <a:buChar char="●"/>
              <a:defRPr/>
            </a:lvl4pPr>
            <a:lvl5pPr indent="-349250" lvl="4" marL="2286000">
              <a:spcBef>
                <a:spcPts val="2100"/>
              </a:spcBef>
              <a:spcAft>
                <a:spcPts val="0"/>
              </a:spcAft>
              <a:buSzPts val="1900"/>
              <a:buChar char="○"/>
              <a:defRPr/>
            </a:lvl5pPr>
            <a:lvl6pPr indent="-349250" lvl="5" marL="2743200">
              <a:spcBef>
                <a:spcPts val="2100"/>
              </a:spcBef>
              <a:spcAft>
                <a:spcPts val="0"/>
              </a:spcAft>
              <a:buSzPts val="1900"/>
              <a:buChar char="■"/>
              <a:defRPr/>
            </a:lvl6pPr>
            <a:lvl7pPr indent="-349250" lvl="6" marL="3200400">
              <a:spcBef>
                <a:spcPts val="2100"/>
              </a:spcBef>
              <a:spcAft>
                <a:spcPts val="0"/>
              </a:spcAft>
              <a:buSzPts val="1900"/>
              <a:buChar char="●"/>
              <a:defRPr/>
            </a:lvl7pPr>
            <a:lvl8pPr indent="-349250" lvl="7" marL="3657600">
              <a:spcBef>
                <a:spcPts val="2100"/>
              </a:spcBef>
              <a:spcAft>
                <a:spcPts val="0"/>
              </a:spcAft>
              <a:buSzPts val="1900"/>
              <a:buChar char="○"/>
              <a:defRPr/>
            </a:lvl8pPr>
            <a:lvl9pPr indent="-349250" lvl="8" marL="4114800">
              <a:spcBef>
                <a:spcPts val="2100"/>
              </a:spcBef>
              <a:spcAft>
                <a:spcPts val="2100"/>
              </a:spcAft>
              <a:buSzPts val="1900"/>
              <a:buChar char="■"/>
              <a:defRPr/>
            </a:lvl9pPr>
          </a:lstStyle>
          <a:p/>
        </p:txBody>
      </p:sp>
      <p:sp>
        <p:nvSpPr>
          <p:cNvPr id="337" name="Google Shape;337;p6"/>
          <p:cNvSpPr txBox="1"/>
          <p:nvPr>
            <p:ph idx="2" type="body"/>
          </p:nvPr>
        </p:nvSpPr>
        <p:spPr>
          <a:xfrm>
            <a:off x="6464148" y="1732200"/>
            <a:ext cx="4961100" cy="3817800"/>
          </a:xfrm>
          <a:prstGeom prst="rect">
            <a:avLst/>
          </a:prstGeom>
        </p:spPr>
        <p:txBody>
          <a:bodyPr anchorCtr="0" anchor="t" bIns="121900" lIns="121900" spcFirstLastPara="1" rIns="121900" wrap="square" tIns="121900">
            <a:noAutofit/>
          </a:bodyPr>
          <a:lstStyle>
            <a:lvl1pPr indent="-349250" lvl="0" marL="457200">
              <a:spcBef>
                <a:spcPts val="0"/>
              </a:spcBef>
              <a:spcAft>
                <a:spcPts val="0"/>
              </a:spcAft>
              <a:buSzPts val="1900"/>
              <a:buChar char="⬤"/>
              <a:defRPr/>
            </a:lvl1pPr>
            <a:lvl2pPr indent="-349250" lvl="1" marL="914400">
              <a:spcBef>
                <a:spcPts val="0"/>
              </a:spcBef>
              <a:spcAft>
                <a:spcPts val="0"/>
              </a:spcAft>
              <a:buSzPts val="1900"/>
              <a:buChar char="○"/>
              <a:defRPr/>
            </a:lvl2pPr>
            <a:lvl3pPr indent="-349250" lvl="2" marL="1371600">
              <a:spcBef>
                <a:spcPts val="2100"/>
              </a:spcBef>
              <a:spcAft>
                <a:spcPts val="0"/>
              </a:spcAft>
              <a:buSzPts val="1900"/>
              <a:buChar char="■"/>
              <a:defRPr/>
            </a:lvl3pPr>
            <a:lvl4pPr indent="-349250" lvl="3" marL="1828800">
              <a:spcBef>
                <a:spcPts val="2100"/>
              </a:spcBef>
              <a:spcAft>
                <a:spcPts val="0"/>
              </a:spcAft>
              <a:buSzPts val="1900"/>
              <a:buChar char="●"/>
              <a:defRPr/>
            </a:lvl4pPr>
            <a:lvl5pPr indent="-349250" lvl="4" marL="2286000">
              <a:spcBef>
                <a:spcPts val="2100"/>
              </a:spcBef>
              <a:spcAft>
                <a:spcPts val="0"/>
              </a:spcAft>
              <a:buSzPts val="1900"/>
              <a:buChar char="○"/>
              <a:defRPr/>
            </a:lvl5pPr>
            <a:lvl6pPr indent="-349250" lvl="5" marL="2743200">
              <a:spcBef>
                <a:spcPts val="2100"/>
              </a:spcBef>
              <a:spcAft>
                <a:spcPts val="0"/>
              </a:spcAft>
              <a:buSzPts val="1900"/>
              <a:buChar char="■"/>
              <a:defRPr/>
            </a:lvl6pPr>
            <a:lvl7pPr indent="-349250" lvl="6" marL="3200400">
              <a:spcBef>
                <a:spcPts val="2100"/>
              </a:spcBef>
              <a:spcAft>
                <a:spcPts val="0"/>
              </a:spcAft>
              <a:buSzPts val="1900"/>
              <a:buChar char="●"/>
              <a:defRPr/>
            </a:lvl7pPr>
            <a:lvl8pPr indent="-349250" lvl="7" marL="3657600">
              <a:spcBef>
                <a:spcPts val="2100"/>
              </a:spcBef>
              <a:spcAft>
                <a:spcPts val="0"/>
              </a:spcAft>
              <a:buSzPts val="1900"/>
              <a:buChar char="○"/>
              <a:defRPr/>
            </a:lvl8pPr>
            <a:lvl9pPr indent="-349250" lvl="8" marL="4114800">
              <a:spcBef>
                <a:spcPts val="2100"/>
              </a:spcBef>
              <a:spcAft>
                <a:spcPts val="2100"/>
              </a:spcAft>
              <a:buSzPts val="1900"/>
              <a:buChar char="■"/>
              <a:defRPr/>
            </a:lvl9pPr>
          </a:lstStyle>
          <a:p/>
        </p:txBody>
      </p:sp>
      <p:grpSp>
        <p:nvGrpSpPr>
          <p:cNvPr id="338" name="Google Shape;338;p6"/>
          <p:cNvGrpSpPr/>
          <p:nvPr/>
        </p:nvGrpSpPr>
        <p:grpSpPr>
          <a:xfrm flipH="1" rot="-1036973">
            <a:off x="67705" y="4625825"/>
            <a:ext cx="725492" cy="993745"/>
            <a:chOff x="1411154" y="1684073"/>
            <a:chExt cx="357855" cy="490196"/>
          </a:xfrm>
        </p:grpSpPr>
        <p:sp>
          <p:nvSpPr>
            <p:cNvPr id="339" name="Google Shape;339;p6"/>
            <p:cNvSpPr/>
            <p:nvPr/>
          </p:nvSpPr>
          <p:spPr>
            <a:xfrm>
              <a:off x="1411281" y="1684073"/>
              <a:ext cx="357728" cy="490196"/>
            </a:xfrm>
            <a:custGeom>
              <a:rect b="b" l="l" r="r" t="t"/>
              <a:pathLst>
                <a:path extrusionOk="0" h="490196" w="357728">
                  <a:moveTo>
                    <a:pt x="14091" y="327389"/>
                  </a:moveTo>
                  <a:cubicBezTo>
                    <a:pt x="-23437" y="194135"/>
                    <a:pt x="16568" y="24018"/>
                    <a:pt x="103531" y="2015"/>
                  </a:cubicBezTo>
                  <a:cubicBezTo>
                    <a:pt x="179731" y="-17320"/>
                    <a:pt x="308509" y="105552"/>
                    <a:pt x="346038" y="238807"/>
                  </a:cubicBezTo>
                  <a:cubicBezTo>
                    <a:pt x="383566" y="372062"/>
                    <a:pt x="326130" y="461692"/>
                    <a:pt x="239453" y="484647"/>
                  </a:cubicBezTo>
                  <a:cubicBezTo>
                    <a:pt x="152775" y="507507"/>
                    <a:pt x="51620" y="460644"/>
                    <a:pt x="14091" y="327389"/>
                  </a:cubicBezTo>
                  <a:close/>
                </a:path>
              </a:pathLst>
            </a:custGeom>
            <a:solidFill>
              <a:schemeClr val="accent4"/>
            </a:solidFill>
            <a:ln>
              <a:noFill/>
            </a:ln>
            <a:effectLst>
              <a:outerShdw blurRad="142875"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0" name="Google Shape;340;p6"/>
            <p:cNvSpPr/>
            <p:nvPr/>
          </p:nvSpPr>
          <p:spPr>
            <a:xfrm>
              <a:off x="1445660" y="1701900"/>
              <a:ext cx="162305" cy="50895"/>
            </a:xfrm>
            <a:custGeom>
              <a:rect b="b" l="l" r="r" t="t"/>
              <a:pathLst>
                <a:path extrusionOk="0" h="50895" w="162305">
                  <a:moveTo>
                    <a:pt x="145256" y="0"/>
                  </a:moveTo>
                  <a:cubicBezTo>
                    <a:pt x="131159" y="11525"/>
                    <a:pt x="114490" y="20479"/>
                    <a:pt x="94869" y="25622"/>
                  </a:cubicBezTo>
                  <a:cubicBezTo>
                    <a:pt x="65342" y="33433"/>
                    <a:pt x="36862" y="33623"/>
                    <a:pt x="10477" y="29051"/>
                  </a:cubicBezTo>
                  <a:cubicBezTo>
                    <a:pt x="6763" y="34480"/>
                    <a:pt x="3334" y="40196"/>
                    <a:pt x="0" y="46292"/>
                  </a:cubicBezTo>
                  <a:cubicBezTo>
                    <a:pt x="31051" y="52673"/>
                    <a:pt x="64865" y="52959"/>
                    <a:pt x="100013" y="43720"/>
                  </a:cubicBezTo>
                  <a:cubicBezTo>
                    <a:pt x="124682" y="37243"/>
                    <a:pt x="145256" y="25622"/>
                    <a:pt x="162306" y="10477"/>
                  </a:cubicBezTo>
                  <a:cubicBezTo>
                    <a:pt x="156686" y="6572"/>
                    <a:pt x="150971" y="3143"/>
                    <a:pt x="145256" y="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1" name="Google Shape;341;p6"/>
            <p:cNvSpPr/>
            <p:nvPr/>
          </p:nvSpPr>
          <p:spPr>
            <a:xfrm>
              <a:off x="1419085" y="1753049"/>
              <a:ext cx="250316" cy="82450"/>
            </a:xfrm>
            <a:custGeom>
              <a:rect b="b" l="l" r="r" t="t"/>
              <a:pathLst>
                <a:path extrusionOk="0" h="82450" w="250316">
                  <a:moveTo>
                    <a:pt x="237268" y="0"/>
                  </a:moveTo>
                  <a:cubicBezTo>
                    <a:pt x="233458" y="4477"/>
                    <a:pt x="229362" y="9049"/>
                    <a:pt x="224790" y="13335"/>
                  </a:cubicBezTo>
                  <a:cubicBezTo>
                    <a:pt x="202978" y="33909"/>
                    <a:pt x="175070" y="49244"/>
                    <a:pt x="140018" y="56959"/>
                  </a:cubicBezTo>
                  <a:cubicBezTo>
                    <a:pt x="97346" y="66294"/>
                    <a:pt x="56483" y="65532"/>
                    <a:pt x="19907" y="57912"/>
                  </a:cubicBezTo>
                  <a:cubicBezTo>
                    <a:pt x="14002" y="56674"/>
                    <a:pt x="9144" y="55150"/>
                    <a:pt x="4096" y="53721"/>
                  </a:cubicBezTo>
                  <a:cubicBezTo>
                    <a:pt x="2572" y="59627"/>
                    <a:pt x="1333" y="65818"/>
                    <a:pt x="0" y="72009"/>
                  </a:cubicBezTo>
                  <a:cubicBezTo>
                    <a:pt x="5048" y="73438"/>
                    <a:pt x="9906" y="74867"/>
                    <a:pt x="15812" y="76105"/>
                  </a:cubicBezTo>
                  <a:cubicBezTo>
                    <a:pt x="55054" y="84296"/>
                    <a:pt x="98584" y="85154"/>
                    <a:pt x="144304" y="75152"/>
                  </a:cubicBezTo>
                  <a:cubicBezTo>
                    <a:pt x="182975" y="66675"/>
                    <a:pt x="214122" y="49530"/>
                    <a:pt x="238316" y="26575"/>
                  </a:cubicBezTo>
                  <a:cubicBezTo>
                    <a:pt x="242792" y="22384"/>
                    <a:pt x="246602" y="18002"/>
                    <a:pt x="250317" y="13716"/>
                  </a:cubicBezTo>
                  <a:cubicBezTo>
                    <a:pt x="246126" y="8954"/>
                    <a:pt x="241649" y="4477"/>
                    <a:pt x="237268" y="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2" name="Google Shape;342;p6"/>
            <p:cNvSpPr/>
            <p:nvPr/>
          </p:nvSpPr>
          <p:spPr>
            <a:xfrm>
              <a:off x="1411154" y="1820962"/>
              <a:ext cx="310064" cy="107757"/>
            </a:xfrm>
            <a:custGeom>
              <a:rect b="b" l="l" r="r" t="t"/>
              <a:pathLst>
                <a:path extrusionOk="0" h="107757" w="310064">
                  <a:moveTo>
                    <a:pt x="299396" y="0"/>
                  </a:moveTo>
                  <a:cubicBezTo>
                    <a:pt x="298063" y="1905"/>
                    <a:pt x="297015" y="3715"/>
                    <a:pt x="295396" y="5810"/>
                  </a:cubicBezTo>
                  <a:cubicBezTo>
                    <a:pt x="286918" y="16954"/>
                    <a:pt x="275774" y="28194"/>
                    <a:pt x="261963" y="38767"/>
                  </a:cubicBezTo>
                  <a:cubicBezTo>
                    <a:pt x="237103" y="57721"/>
                    <a:pt x="205956" y="72104"/>
                    <a:pt x="168046" y="80105"/>
                  </a:cubicBezTo>
                  <a:cubicBezTo>
                    <a:pt x="112420" y="91916"/>
                    <a:pt x="60223" y="91059"/>
                    <a:pt x="14980" y="82677"/>
                  </a:cubicBezTo>
                  <a:cubicBezTo>
                    <a:pt x="9360" y="81629"/>
                    <a:pt x="4597" y="80486"/>
                    <a:pt x="25" y="79438"/>
                  </a:cubicBezTo>
                  <a:cubicBezTo>
                    <a:pt x="25" y="79438"/>
                    <a:pt x="25" y="79534"/>
                    <a:pt x="25" y="79534"/>
                  </a:cubicBezTo>
                  <a:cubicBezTo>
                    <a:pt x="-70" y="85630"/>
                    <a:pt x="121" y="91630"/>
                    <a:pt x="311" y="97726"/>
                  </a:cubicBezTo>
                  <a:cubicBezTo>
                    <a:pt x="311" y="98108"/>
                    <a:pt x="311" y="98393"/>
                    <a:pt x="311" y="98774"/>
                  </a:cubicBezTo>
                  <a:cubicBezTo>
                    <a:pt x="3931" y="99631"/>
                    <a:pt x="7169" y="100393"/>
                    <a:pt x="11360" y="101155"/>
                  </a:cubicBezTo>
                  <a:cubicBezTo>
                    <a:pt x="59080" y="110014"/>
                    <a:pt x="113944" y="110776"/>
                    <a:pt x="172237" y="98393"/>
                  </a:cubicBezTo>
                  <a:cubicBezTo>
                    <a:pt x="213004" y="89725"/>
                    <a:pt x="246723" y="74104"/>
                    <a:pt x="273869" y="53435"/>
                  </a:cubicBezTo>
                  <a:cubicBezTo>
                    <a:pt x="288728" y="42100"/>
                    <a:pt x="300634" y="30099"/>
                    <a:pt x="310064" y="17907"/>
                  </a:cubicBezTo>
                  <a:cubicBezTo>
                    <a:pt x="306730" y="11906"/>
                    <a:pt x="303111" y="5905"/>
                    <a:pt x="299396" y="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3" name="Google Shape;343;p6"/>
            <p:cNvSpPr/>
            <p:nvPr/>
          </p:nvSpPr>
          <p:spPr>
            <a:xfrm>
              <a:off x="1426134" y="1913736"/>
              <a:ext cx="333851" cy="120406"/>
            </a:xfrm>
            <a:custGeom>
              <a:rect b="b" l="l" r="r" t="t"/>
              <a:pathLst>
                <a:path extrusionOk="0" h="120406" w="333851">
                  <a:moveTo>
                    <a:pt x="328136" y="0"/>
                  </a:moveTo>
                  <a:cubicBezTo>
                    <a:pt x="320992" y="7715"/>
                    <a:pt x="312992" y="15430"/>
                    <a:pt x="303371" y="23050"/>
                  </a:cubicBezTo>
                  <a:cubicBezTo>
                    <a:pt x="275654" y="45148"/>
                    <a:pt x="240506" y="63722"/>
                    <a:pt x="196787" y="76962"/>
                  </a:cubicBezTo>
                  <a:cubicBezTo>
                    <a:pt x="130492" y="97060"/>
                    <a:pt x="67246" y="103537"/>
                    <a:pt x="12192" y="101155"/>
                  </a:cubicBezTo>
                  <a:cubicBezTo>
                    <a:pt x="7620" y="100965"/>
                    <a:pt x="4000" y="100584"/>
                    <a:pt x="0" y="100298"/>
                  </a:cubicBezTo>
                  <a:cubicBezTo>
                    <a:pt x="1905" y="106870"/>
                    <a:pt x="4000" y="113347"/>
                    <a:pt x="6191" y="119539"/>
                  </a:cubicBezTo>
                  <a:cubicBezTo>
                    <a:pt x="8001" y="119634"/>
                    <a:pt x="9334" y="119920"/>
                    <a:pt x="11239" y="119920"/>
                  </a:cubicBezTo>
                  <a:cubicBezTo>
                    <a:pt x="68389" y="122396"/>
                    <a:pt x="133826" y="115633"/>
                    <a:pt x="202406" y="94774"/>
                  </a:cubicBezTo>
                  <a:cubicBezTo>
                    <a:pt x="248412" y="80772"/>
                    <a:pt x="285845" y="61150"/>
                    <a:pt x="315563" y="37528"/>
                  </a:cubicBezTo>
                  <a:cubicBezTo>
                    <a:pt x="322326" y="32099"/>
                    <a:pt x="328136" y="26575"/>
                    <a:pt x="333851" y="21050"/>
                  </a:cubicBezTo>
                  <a:cubicBezTo>
                    <a:pt x="332804" y="16859"/>
                    <a:pt x="332042" y="12859"/>
                    <a:pt x="330803" y="8572"/>
                  </a:cubicBezTo>
                  <a:cubicBezTo>
                    <a:pt x="330232" y="5810"/>
                    <a:pt x="329089" y="2953"/>
                    <a:pt x="328136" y="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4" name="Google Shape;344;p6"/>
            <p:cNvSpPr/>
            <p:nvPr/>
          </p:nvSpPr>
          <p:spPr>
            <a:xfrm>
              <a:off x="1489285" y="2055563"/>
              <a:ext cx="272700" cy="86487"/>
            </a:xfrm>
            <a:custGeom>
              <a:rect b="b" l="l" r="r" t="t"/>
              <a:pathLst>
                <a:path extrusionOk="0" h="86487" w="272700">
                  <a:moveTo>
                    <a:pt x="272701" y="0"/>
                  </a:moveTo>
                  <a:cubicBezTo>
                    <a:pt x="245078" y="16002"/>
                    <a:pt x="212503" y="29813"/>
                    <a:pt x="174688" y="40672"/>
                  </a:cubicBezTo>
                  <a:cubicBezTo>
                    <a:pt x="112585" y="58483"/>
                    <a:pt x="53530" y="66770"/>
                    <a:pt x="0" y="68866"/>
                  </a:cubicBezTo>
                  <a:cubicBezTo>
                    <a:pt x="6858" y="75438"/>
                    <a:pt x="14002" y="81248"/>
                    <a:pt x="21431" y="86487"/>
                  </a:cubicBezTo>
                  <a:cubicBezTo>
                    <a:pt x="70961" y="83153"/>
                    <a:pt x="124396" y="74676"/>
                    <a:pt x="180308" y="58674"/>
                  </a:cubicBezTo>
                  <a:cubicBezTo>
                    <a:pt x="211455" y="49720"/>
                    <a:pt x="238792" y="38671"/>
                    <a:pt x="263366" y="26289"/>
                  </a:cubicBezTo>
                  <a:cubicBezTo>
                    <a:pt x="266986" y="17907"/>
                    <a:pt x="270224" y="9239"/>
                    <a:pt x="272701" y="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345" name="Google Shape;345;p6"/>
          <p:cNvGrpSpPr/>
          <p:nvPr/>
        </p:nvGrpSpPr>
        <p:grpSpPr>
          <a:xfrm flipH="1">
            <a:off x="419063" y="4966168"/>
            <a:ext cx="664020" cy="870283"/>
            <a:chOff x="1268183" y="1930265"/>
            <a:chExt cx="327539" cy="429282"/>
          </a:xfrm>
        </p:grpSpPr>
        <p:sp>
          <p:nvSpPr>
            <p:cNvPr id="346" name="Google Shape;346;p6"/>
            <p:cNvSpPr/>
            <p:nvPr/>
          </p:nvSpPr>
          <p:spPr>
            <a:xfrm>
              <a:off x="1268183" y="1930265"/>
              <a:ext cx="327539" cy="429282"/>
            </a:xfrm>
            <a:custGeom>
              <a:rect b="b" l="l" r="r" t="t"/>
              <a:pathLst>
                <a:path extrusionOk="0" h="429282" w="327539">
                  <a:moveTo>
                    <a:pt x="10885" y="287509"/>
                  </a:moveTo>
                  <a:cubicBezTo>
                    <a:pt x="-20929" y="170923"/>
                    <a:pt x="19457" y="21571"/>
                    <a:pt x="99944" y="1854"/>
                  </a:cubicBezTo>
                  <a:cubicBezTo>
                    <a:pt x="170524" y="-15481"/>
                    <a:pt x="286538" y="91484"/>
                    <a:pt x="318352" y="208166"/>
                  </a:cubicBezTo>
                  <a:cubicBezTo>
                    <a:pt x="350165" y="324752"/>
                    <a:pt x="295397" y="403619"/>
                    <a:pt x="215101" y="424193"/>
                  </a:cubicBezTo>
                  <a:cubicBezTo>
                    <a:pt x="134900" y="444671"/>
                    <a:pt x="42698" y="404190"/>
                    <a:pt x="10885" y="287509"/>
                  </a:cubicBezTo>
                  <a:close/>
                </a:path>
              </a:pathLst>
            </a:custGeom>
            <a:solidFill>
              <a:schemeClr val="accent5"/>
            </a:solidFill>
            <a:ln>
              <a:noFill/>
            </a:ln>
            <a:effectLst>
              <a:outerShdw blurRad="142875"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7" name="Google Shape;347;p6"/>
            <p:cNvSpPr/>
            <p:nvPr/>
          </p:nvSpPr>
          <p:spPr>
            <a:xfrm>
              <a:off x="1296080" y="1932595"/>
              <a:ext cx="180251" cy="423292"/>
            </a:xfrm>
            <a:custGeom>
              <a:rect b="b" l="l" r="r" t="t"/>
              <a:pathLst>
                <a:path extrusionOk="0" h="423292" w="180251">
                  <a:moveTo>
                    <a:pt x="70333" y="0"/>
                  </a:moveTo>
                  <a:cubicBezTo>
                    <a:pt x="7753" y="24575"/>
                    <a:pt x="-17678" y="164211"/>
                    <a:pt x="12992" y="276701"/>
                  </a:cubicBezTo>
                  <a:cubicBezTo>
                    <a:pt x="42901" y="386525"/>
                    <a:pt x="115576" y="431578"/>
                    <a:pt x="180251" y="422053"/>
                  </a:cubicBezTo>
                  <a:cubicBezTo>
                    <a:pt x="125673" y="428530"/>
                    <a:pt x="54902" y="383286"/>
                    <a:pt x="25184" y="273939"/>
                  </a:cubicBezTo>
                  <a:cubicBezTo>
                    <a:pt x="-5391" y="161449"/>
                    <a:pt x="18040" y="22003"/>
                    <a:pt x="70333" y="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8" name="Google Shape;348;p6"/>
            <p:cNvSpPr/>
            <p:nvPr/>
          </p:nvSpPr>
          <p:spPr>
            <a:xfrm>
              <a:off x="1271522" y="1932595"/>
              <a:ext cx="204047" cy="425179"/>
            </a:xfrm>
            <a:custGeom>
              <a:rect b="b" l="l" r="r" t="t"/>
              <a:pathLst>
                <a:path extrusionOk="0" h="425179" w="204047">
                  <a:moveTo>
                    <a:pt x="94891" y="0"/>
                  </a:moveTo>
                  <a:cubicBezTo>
                    <a:pt x="18214" y="28194"/>
                    <a:pt x="-20076" y="171259"/>
                    <a:pt x="10594" y="283940"/>
                  </a:cubicBezTo>
                  <a:cubicBezTo>
                    <a:pt x="40598" y="393859"/>
                    <a:pt x="125656" y="435864"/>
                    <a:pt x="204047" y="422910"/>
                  </a:cubicBezTo>
                  <a:cubicBezTo>
                    <a:pt x="137944" y="432340"/>
                    <a:pt x="47647" y="388715"/>
                    <a:pt x="17833" y="279273"/>
                  </a:cubicBezTo>
                  <a:cubicBezTo>
                    <a:pt x="-12742" y="166497"/>
                    <a:pt x="30597" y="25051"/>
                    <a:pt x="94891" y="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9" name="Google Shape;349;p6"/>
            <p:cNvSpPr/>
            <p:nvPr/>
          </p:nvSpPr>
          <p:spPr>
            <a:xfrm>
              <a:off x="1369270" y="1931029"/>
              <a:ext cx="225484" cy="421236"/>
            </a:xfrm>
            <a:custGeom>
              <a:rect b="b" l="l" r="r" t="t"/>
              <a:pathLst>
                <a:path extrusionOk="0" h="421236" w="225484">
                  <a:moveTo>
                    <a:pt x="0" y="899"/>
                  </a:moveTo>
                  <a:cubicBezTo>
                    <a:pt x="81153" y="-10912"/>
                    <a:pt x="186880" y="95577"/>
                    <a:pt x="217170" y="208353"/>
                  </a:cubicBezTo>
                  <a:cubicBezTo>
                    <a:pt x="246697" y="318367"/>
                    <a:pt x="193738" y="395329"/>
                    <a:pt x="118872" y="421237"/>
                  </a:cubicBezTo>
                  <a:cubicBezTo>
                    <a:pt x="181261" y="398091"/>
                    <a:pt x="234696" y="321129"/>
                    <a:pt x="205359" y="211592"/>
                  </a:cubicBezTo>
                  <a:cubicBezTo>
                    <a:pt x="174974" y="98816"/>
                    <a:pt x="68675" y="-7864"/>
                    <a:pt x="0" y="89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0" name="Google Shape;350;p6"/>
            <p:cNvSpPr/>
            <p:nvPr/>
          </p:nvSpPr>
          <p:spPr>
            <a:xfrm>
              <a:off x="1366412" y="1931120"/>
              <a:ext cx="205380" cy="423813"/>
            </a:xfrm>
            <a:custGeom>
              <a:rect b="b" l="l" r="r" t="t"/>
              <a:pathLst>
                <a:path extrusionOk="0" h="423813" w="205380">
                  <a:moveTo>
                    <a:pt x="667" y="1284"/>
                  </a:moveTo>
                  <a:cubicBezTo>
                    <a:pt x="476" y="1379"/>
                    <a:pt x="191" y="1475"/>
                    <a:pt x="0" y="1570"/>
                  </a:cubicBezTo>
                  <a:cubicBezTo>
                    <a:pt x="50102" y="-9765"/>
                    <a:pt x="147161" y="100916"/>
                    <a:pt x="178784" y="217216"/>
                  </a:cubicBezTo>
                  <a:cubicBezTo>
                    <a:pt x="210407" y="333516"/>
                    <a:pt x="171545" y="408954"/>
                    <a:pt x="115062" y="423813"/>
                  </a:cubicBezTo>
                  <a:cubicBezTo>
                    <a:pt x="115253" y="423718"/>
                    <a:pt x="115538" y="423718"/>
                    <a:pt x="115729" y="423623"/>
                  </a:cubicBezTo>
                  <a:cubicBezTo>
                    <a:pt x="183166" y="406382"/>
                    <a:pt x="226504" y="330278"/>
                    <a:pt x="194786" y="213691"/>
                  </a:cubicBezTo>
                  <a:cubicBezTo>
                    <a:pt x="163068" y="97106"/>
                    <a:pt x="60008" y="-13194"/>
                    <a:pt x="667" y="1284"/>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1" name="Google Shape;351;p6"/>
            <p:cNvSpPr/>
            <p:nvPr/>
          </p:nvSpPr>
          <p:spPr>
            <a:xfrm>
              <a:off x="1366412" y="1932085"/>
              <a:ext cx="166638" cy="422848"/>
            </a:xfrm>
            <a:custGeom>
              <a:rect b="b" l="l" r="r" t="t"/>
              <a:pathLst>
                <a:path extrusionOk="0" h="422848" w="166638">
                  <a:moveTo>
                    <a:pt x="0" y="510"/>
                  </a:moveTo>
                  <a:cubicBezTo>
                    <a:pt x="27432" y="-4729"/>
                    <a:pt x="110871" y="101951"/>
                    <a:pt x="142399" y="218156"/>
                  </a:cubicBezTo>
                  <a:cubicBezTo>
                    <a:pt x="173927" y="334266"/>
                    <a:pt x="145161" y="414276"/>
                    <a:pt x="114776" y="422849"/>
                  </a:cubicBezTo>
                  <a:cubicBezTo>
                    <a:pt x="114871" y="422849"/>
                    <a:pt x="114967" y="422849"/>
                    <a:pt x="115062" y="422753"/>
                  </a:cubicBezTo>
                  <a:cubicBezTo>
                    <a:pt x="156115" y="411800"/>
                    <a:pt x="184785" y="331409"/>
                    <a:pt x="153162" y="215108"/>
                  </a:cubicBezTo>
                  <a:cubicBezTo>
                    <a:pt x="121539" y="98808"/>
                    <a:pt x="36767" y="-7491"/>
                    <a:pt x="286" y="415"/>
                  </a:cubicBezTo>
                  <a:cubicBezTo>
                    <a:pt x="191" y="510"/>
                    <a:pt x="95" y="510"/>
                    <a:pt x="0" y="51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2" name="Google Shape;352;p6"/>
            <p:cNvSpPr/>
            <p:nvPr/>
          </p:nvSpPr>
          <p:spPr>
            <a:xfrm>
              <a:off x="1328026" y="1932595"/>
              <a:ext cx="152495" cy="423568"/>
            </a:xfrm>
            <a:custGeom>
              <a:rect b="b" l="l" r="r" t="t"/>
              <a:pathLst>
                <a:path extrusionOk="0" h="423568" w="152495">
                  <a:moveTo>
                    <a:pt x="38291" y="0"/>
                  </a:moveTo>
                  <a:cubicBezTo>
                    <a:pt x="37148" y="476"/>
                    <a:pt x="35910" y="952"/>
                    <a:pt x="34767" y="1524"/>
                  </a:cubicBezTo>
                  <a:cubicBezTo>
                    <a:pt x="-5715" y="20479"/>
                    <a:pt x="-10953" y="155067"/>
                    <a:pt x="19622" y="267557"/>
                  </a:cubicBezTo>
                  <a:cubicBezTo>
                    <a:pt x="49340" y="376904"/>
                    <a:pt x="102394" y="427006"/>
                    <a:pt x="145542" y="423386"/>
                  </a:cubicBezTo>
                  <a:cubicBezTo>
                    <a:pt x="146685" y="423291"/>
                    <a:pt x="147733" y="423005"/>
                    <a:pt x="148876" y="422815"/>
                  </a:cubicBezTo>
                  <a:cubicBezTo>
                    <a:pt x="150114" y="422624"/>
                    <a:pt x="151257" y="422339"/>
                    <a:pt x="152496" y="422148"/>
                  </a:cubicBezTo>
                  <a:cubicBezTo>
                    <a:pt x="151543" y="422243"/>
                    <a:pt x="150686" y="422434"/>
                    <a:pt x="149733" y="422624"/>
                  </a:cubicBezTo>
                  <a:cubicBezTo>
                    <a:pt x="148876" y="422719"/>
                    <a:pt x="148114" y="422910"/>
                    <a:pt x="147257" y="423005"/>
                  </a:cubicBezTo>
                  <a:cubicBezTo>
                    <a:pt x="114586" y="423958"/>
                    <a:pt x="64389" y="372046"/>
                    <a:pt x="34767" y="262700"/>
                  </a:cubicBezTo>
                  <a:cubicBezTo>
                    <a:pt x="4191" y="150209"/>
                    <a:pt x="6096" y="17621"/>
                    <a:pt x="35719" y="1429"/>
                  </a:cubicBezTo>
                  <a:cubicBezTo>
                    <a:pt x="36576" y="857"/>
                    <a:pt x="37434" y="381"/>
                    <a:pt x="38291" y="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3" name="Google Shape;353;p6"/>
            <p:cNvSpPr/>
            <p:nvPr/>
          </p:nvSpPr>
          <p:spPr>
            <a:xfrm>
              <a:off x="1352742" y="1932542"/>
              <a:ext cx="120922" cy="423534"/>
            </a:xfrm>
            <a:custGeom>
              <a:rect b="b" l="l" r="r" t="t"/>
              <a:pathLst>
                <a:path extrusionOk="0" h="423534" w="120922">
                  <a:moveTo>
                    <a:pt x="13670" y="148"/>
                  </a:moveTo>
                  <a:cubicBezTo>
                    <a:pt x="12718" y="529"/>
                    <a:pt x="14528" y="-328"/>
                    <a:pt x="13670" y="148"/>
                  </a:cubicBezTo>
                  <a:cubicBezTo>
                    <a:pt x="-15952" y="16341"/>
                    <a:pt x="7384" y="145595"/>
                    <a:pt x="37959" y="258181"/>
                  </a:cubicBezTo>
                  <a:cubicBezTo>
                    <a:pt x="67677" y="367528"/>
                    <a:pt x="104348" y="422296"/>
                    <a:pt x="120922" y="423535"/>
                  </a:cubicBezTo>
                  <a:cubicBezTo>
                    <a:pt x="121017" y="423535"/>
                    <a:pt x="85013" y="362860"/>
                    <a:pt x="55390" y="253513"/>
                  </a:cubicBezTo>
                  <a:cubicBezTo>
                    <a:pt x="24910" y="140928"/>
                    <a:pt x="2812" y="24247"/>
                    <a:pt x="13861" y="720"/>
                  </a:cubicBezTo>
                  <a:cubicBezTo>
                    <a:pt x="14528" y="244"/>
                    <a:pt x="13004" y="434"/>
                    <a:pt x="13670" y="148"/>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4" name="Google Shape;354;p6"/>
            <p:cNvSpPr/>
            <p:nvPr/>
          </p:nvSpPr>
          <p:spPr>
            <a:xfrm>
              <a:off x="1366423" y="1932553"/>
              <a:ext cx="123520" cy="422406"/>
            </a:xfrm>
            <a:custGeom>
              <a:rect b="b" l="l" r="r" t="t"/>
              <a:pathLst>
                <a:path extrusionOk="0" h="422406" w="123520">
                  <a:moveTo>
                    <a:pt x="275" y="42"/>
                  </a:moveTo>
                  <a:cubicBezTo>
                    <a:pt x="1227" y="-53"/>
                    <a:pt x="-677" y="42"/>
                    <a:pt x="275" y="42"/>
                  </a:cubicBezTo>
                  <a:cubicBezTo>
                    <a:pt x="34279" y="138"/>
                    <a:pt x="75237" y="123582"/>
                    <a:pt x="105621" y="236167"/>
                  </a:cubicBezTo>
                  <a:cubicBezTo>
                    <a:pt x="135149" y="345609"/>
                    <a:pt x="120576" y="420762"/>
                    <a:pt x="114765" y="422381"/>
                  </a:cubicBezTo>
                  <a:cubicBezTo>
                    <a:pt x="108955" y="424000"/>
                    <a:pt x="117718" y="349515"/>
                    <a:pt x="88286" y="240168"/>
                  </a:cubicBezTo>
                  <a:cubicBezTo>
                    <a:pt x="57901" y="127582"/>
                    <a:pt x="20468" y="15854"/>
                    <a:pt x="465" y="614"/>
                  </a:cubicBezTo>
                  <a:cubicBezTo>
                    <a:pt x="-392" y="614"/>
                    <a:pt x="1037" y="42"/>
                    <a:pt x="275" y="42"/>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355" name="Google Shape;355;p6"/>
          <p:cNvGrpSpPr/>
          <p:nvPr/>
        </p:nvGrpSpPr>
        <p:grpSpPr>
          <a:xfrm flipH="1">
            <a:off x="28984" y="5163783"/>
            <a:ext cx="627185" cy="881743"/>
            <a:chOff x="3649767" y="3875308"/>
            <a:chExt cx="1405613" cy="1975674"/>
          </a:xfrm>
        </p:grpSpPr>
        <p:sp>
          <p:nvSpPr>
            <p:cNvPr id="356" name="Google Shape;356;p6"/>
            <p:cNvSpPr/>
            <p:nvPr/>
          </p:nvSpPr>
          <p:spPr>
            <a:xfrm>
              <a:off x="3649767" y="3875308"/>
              <a:ext cx="1405613" cy="1975674"/>
            </a:xfrm>
            <a:custGeom>
              <a:rect b="b" l="l" r="r" t="t"/>
              <a:pathLst>
                <a:path extrusionOk="0" h="434931" w="309436">
                  <a:moveTo>
                    <a:pt x="6100" y="221500"/>
                  </a:moveTo>
                  <a:cubicBezTo>
                    <a:pt x="31912" y="102628"/>
                    <a:pt x="133639" y="-15006"/>
                    <a:pt x="210792" y="1568"/>
                  </a:cubicBezTo>
                  <a:cubicBezTo>
                    <a:pt x="278419" y="16046"/>
                    <a:pt x="328330" y="162159"/>
                    <a:pt x="302518" y="281031"/>
                  </a:cubicBezTo>
                  <a:cubicBezTo>
                    <a:pt x="276705" y="399903"/>
                    <a:pt x="194695" y="447814"/>
                    <a:pt x="117352" y="432003"/>
                  </a:cubicBezTo>
                  <a:cubicBezTo>
                    <a:pt x="40009" y="416286"/>
                    <a:pt x="-19713" y="340372"/>
                    <a:pt x="6100" y="221500"/>
                  </a:cubicBezTo>
                  <a:close/>
                </a:path>
              </a:pathLst>
            </a:custGeom>
            <a:solidFill>
              <a:schemeClr val="accent6"/>
            </a:solidFill>
            <a:ln>
              <a:noFill/>
            </a:ln>
            <a:effectLst>
              <a:outerShdw blurRad="142875"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357" name="Google Shape;357;p6"/>
            <p:cNvGrpSpPr/>
            <p:nvPr/>
          </p:nvGrpSpPr>
          <p:grpSpPr>
            <a:xfrm>
              <a:off x="3670777" y="3990760"/>
              <a:ext cx="1375846" cy="1554285"/>
              <a:chOff x="1492858" y="2053121"/>
              <a:chExt cx="302863" cy="342150"/>
            </a:xfrm>
          </p:grpSpPr>
          <p:sp>
            <p:nvSpPr>
              <p:cNvPr id="358" name="Google Shape;358;p6"/>
              <p:cNvSpPr/>
              <p:nvPr/>
            </p:nvSpPr>
            <p:spPr>
              <a:xfrm>
                <a:off x="1563923" y="2108818"/>
                <a:ext cx="14527" cy="21780"/>
              </a:xfrm>
              <a:custGeom>
                <a:rect b="b" l="l" r="r" t="t"/>
                <a:pathLst>
                  <a:path extrusionOk="0" h="21780" w="14527">
                    <a:moveTo>
                      <a:pt x="1371" y="10181"/>
                    </a:moveTo>
                    <a:cubicBezTo>
                      <a:pt x="4038" y="4276"/>
                      <a:pt x="9753" y="-1058"/>
                      <a:pt x="12611" y="180"/>
                    </a:cubicBezTo>
                    <a:cubicBezTo>
                      <a:pt x="15183" y="1323"/>
                      <a:pt x="15183" y="9039"/>
                      <a:pt x="12516" y="14849"/>
                    </a:cubicBezTo>
                    <a:cubicBezTo>
                      <a:pt x="9849" y="20754"/>
                      <a:pt x="5848" y="22659"/>
                      <a:pt x="2991" y="21421"/>
                    </a:cubicBezTo>
                    <a:cubicBezTo>
                      <a:pt x="133" y="20278"/>
                      <a:pt x="-1200" y="16087"/>
                      <a:pt x="1371" y="10181"/>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9" name="Google Shape;359;p6"/>
              <p:cNvSpPr/>
              <p:nvPr/>
            </p:nvSpPr>
            <p:spPr>
              <a:xfrm>
                <a:off x="1621001" y="2053121"/>
                <a:ext cx="10578" cy="11824"/>
              </a:xfrm>
              <a:custGeom>
                <a:rect b="b" l="l" r="r" t="t"/>
                <a:pathLst>
                  <a:path extrusionOk="0" h="11824" w="10578">
                    <a:moveTo>
                      <a:pt x="2015" y="4633"/>
                    </a:moveTo>
                    <a:cubicBezTo>
                      <a:pt x="4587" y="1584"/>
                      <a:pt x="8682" y="-797"/>
                      <a:pt x="10111" y="251"/>
                    </a:cubicBezTo>
                    <a:cubicBezTo>
                      <a:pt x="11349" y="1204"/>
                      <a:pt x="10016" y="5680"/>
                      <a:pt x="7444" y="8728"/>
                    </a:cubicBezTo>
                    <a:cubicBezTo>
                      <a:pt x="4873" y="11776"/>
                      <a:pt x="2301" y="12443"/>
                      <a:pt x="967" y="11300"/>
                    </a:cubicBezTo>
                    <a:cubicBezTo>
                      <a:pt x="-461" y="10347"/>
                      <a:pt x="-461" y="7680"/>
                      <a:pt x="2015" y="4633"/>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0" name="Google Shape;360;p6"/>
              <p:cNvSpPr/>
              <p:nvPr/>
            </p:nvSpPr>
            <p:spPr>
              <a:xfrm>
                <a:off x="1644915" y="2065053"/>
                <a:ext cx="9545" cy="14190"/>
              </a:xfrm>
              <a:custGeom>
                <a:rect b="b" l="l" r="r" t="t"/>
                <a:pathLst>
                  <a:path extrusionOk="0" h="14190" w="9545">
                    <a:moveTo>
                      <a:pt x="961" y="6607"/>
                    </a:moveTo>
                    <a:cubicBezTo>
                      <a:pt x="2676" y="2797"/>
                      <a:pt x="6390" y="-727"/>
                      <a:pt x="8295" y="130"/>
                    </a:cubicBezTo>
                    <a:cubicBezTo>
                      <a:pt x="9915" y="892"/>
                      <a:pt x="10010" y="5845"/>
                      <a:pt x="8295" y="9655"/>
                    </a:cubicBezTo>
                    <a:cubicBezTo>
                      <a:pt x="6581" y="13465"/>
                      <a:pt x="4009" y="14798"/>
                      <a:pt x="2104" y="13941"/>
                    </a:cubicBezTo>
                    <a:cubicBezTo>
                      <a:pt x="104" y="13179"/>
                      <a:pt x="-848" y="10417"/>
                      <a:pt x="961" y="6607"/>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1" name="Google Shape;361;p6"/>
              <p:cNvSpPr/>
              <p:nvPr/>
            </p:nvSpPr>
            <p:spPr>
              <a:xfrm>
                <a:off x="1678071" y="2070886"/>
                <a:ext cx="9908" cy="16705"/>
              </a:xfrm>
              <a:custGeom>
                <a:rect b="b" l="l" r="r" t="t"/>
                <a:pathLst>
                  <a:path extrusionOk="0" h="16705" w="9908">
                    <a:moveTo>
                      <a:pt x="95" y="9156"/>
                    </a:moveTo>
                    <a:cubicBezTo>
                      <a:pt x="666" y="4584"/>
                      <a:pt x="3619" y="-274"/>
                      <a:pt x="6191" y="12"/>
                    </a:cubicBezTo>
                    <a:cubicBezTo>
                      <a:pt x="8381" y="298"/>
                      <a:pt x="10382" y="5632"/>
                      <a:pt x="9810" y="10204"/>
                    </a:cubicBezTo>
                    <a:cubicBezTo>
                      <a:pt x="9239" y="14776"/>
                      <a:pt x="6762" y="16967"/>
                      <a:pt x="4190" y="16681"/>
                    </a:cubicBezTo>
                    <a:cubicBezTo>
                      <a:pt x="1619" y="16395"/>
                      <a:pt x="-477" y="13728"/>
                      <a:pt x="95" y="9156"/>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2" name="Google Shape;362;p6"/>
              <p:cNvSpPr/>
              <p:nvPr/>
            </p:nvSpPr>
            <p:spPr>
              <a:xfrm>
                <a:off x="1714854" y="2069447"/>
                <a:ext cx="8990" cy="17261"/>
              </a:xfrm>
              <a:custGeom>
                <a:rect b="b" l="l" r="r" t="t"/>
                <a:pathLst>
                  <a:path extrusionOk="0" h="17261" w="8990">
                    <a:moveTo>
                      <a:pt x="554" y="10976"/>
                    </a:moveTo>
                    <a:cubicBezTo>
                      <a:pt x="-589" y="6213"/>
                      <a:pt x="78" y="498"/>
                      <a:pt x="2173" y="22"/>
                    </a:cubicBezTo>
                    <a:cubicBezTo>
                      <a:pt x="3983" y="-359"/>
                      <a:pt x="7412" y="4308"/>
                      <a:pt x="8555" y="9071"/>
                    </a:cubicBezTo>
                    <a:cubicBezTo>
                      <a:pt x="9698" y="13833"/>
                      <a:pt x="8460" y="16691"/>
                      <a:pt x="6364" y="17167"/>
                    </a:cubicBezTo>
                    <a:cubicBezTo>
                      <a:pt x="4269" y="17738"/>
                      <a:pt x="1697" y="15738"/>
                      <a:pt x="554" y="10976"/>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3" name="Google Shape;363;p6"/>
              <p:cNvSpPr/>
              <p:nvPr/>
            </p:nvSpPr>
            <p:spPr>
              <a:xfrm>
                <a:off x="1746138" y="2067609"/>
                <a:ext cx="7621" cy="11622"/>
              </a:xfrm>
              <a:custGeom>
                <a:rect b="b" l="l" r="r" t="t"/>
                <a:pathLst>
                  <a:path extrusionOk="0" h="11622" w="7621">
                    <a:moveTo>
                      <a:pt x="2226" y="7766"/>
                    </a:moveTo>
                    <a:cubicBezTo>
                      <a:pt x="417" y="4623"/>
                      <a:pt x="-631" y="622"/>
                      <a:pt x="417" y="51"/>
                    </a:cubicBezTo>
                    <a:cubicBezTo>
                      <a:pt x="1274" y="-426"/>
                      <a:pt x="4322" y="2527"/>
                      <a:pt x="6132" y="5671"/>
                    </a:cubicBezTo>
                    <a:cubicBezTo>
                      <a:pt x="7941" y="8814"/>
                      <a:pt x="7941" y="10909"/>
                      <a:pt x="6989" y="11481"/>
                    </a:cubicBezTo>
                    <a:cubicBezTo>
                      <a:pt x="5941" y="12052"/>
                      <a:pt x="4036" y="10909"/>
                      <a:pt x="2226" y="7766"/>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4" name="Google Shape;364;p6"/>
              <p:cNvSpPr/>
              <p:nvPr/>
            </p:nvSpPr>
            <p:spPr>
              <a:xfrm>
                <a:off x="1509054" y="2196481"/>
                <a:ext cx="18235" cy="27341"/>
              </a:xfrm>
              <a:custGeom>
                <a:rect b="b" l="l" r="r" t="t"/>
                <a:pathLst>
                  <a:path extrusionOk="0" h="27341" w="18235">
                    <a:moveTo>
                      <a:pt x="1757" y="12720"/>
                    </a:moveTo>
                    <a:cubicBezTo>
                      <a:pt x="5091" y="5386"/>
                      <a:pt x="12235" y="-1377"/>
                      <a:pt x="15854" y="242"/>
                    </a:cubicBezTo>
                    <a:cubicBezTo>
                      <a:pt x="18997" y="1671"/>
                      <a:pt x="19093" y="11196"/>
                      <a:pt x="15759" y="18625"/>
                    </a:cubicBezTo>
                    <a:cubicBezTo>
                      <a:pt x="12425" y="25960"/>
                      <a:pt x="7472" y="28436"/>
                      <a:pt x="3852" y="26912"/>
                    </a:cubicBezTo>
                    <a:cubicBezTo>
                      <a:pt x="233" y="25293"/>
                      <a:pt x="-1577" y="20054"/>
                      <a:pt x="1757" y="1272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5" name="Google Shape;365;p6"/>
              <p:cNvSpPr/>
              <p:nvPr/>
            </p:nvSpPr>
            <p:spPr>
              <a:xfrm>
                <a:off x="1492858" y="2307492"/>
                <a:ext cx="16656" cy="31177"/>
              </a:xfrm>
              <a:custGeom>
                <a:rect b="b" l="l" r="r" t="t"/>
                <a:pathLst>
                  <a:path extrusionOk="0" h="31177" w="16656">
                    <a:moveTo>
                      <a:pt x="142" y="18866"/>
                    </a:moveTo>
                    <a:cubicBezTo>
                      <a:pt x="-716" y="10293"/>
                      <a:pt x="2427" y="292"/>
                      <a:pt x="6714" y="7"/>
                    </a:cubicBezTo>
                    <a:cubicBezTo>
                      <a:pt x="10429" y="-279"/>
                      <a:pt x="15667" y="8769"/>
                      <a:pt x="16525" y="17342"/>
                    </a:cubicBezTo>
                    <a:cubicBezTo>
                      <a:pt x="17382" y="25915"/>
                      <a:pt x="13953" y="30772"/>
                      <a:pt x="9762" y="31153"/>
                    </a:cubicBezTo>
                    <a:cubicBezTo>
                      <a:pt x="5476" y="31534"/>
                      <a:pt x="999" y="27439"/>
                      <a:pt x="142" y="18866"/>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6" name="Google Shape;366;p6"/>
              <p:cNvSpPr/>
              <p:nvPr/>
            </p:nvSpPr>
            <p:spPr>
              <a:xfrm>
                <a:off x="1602214" y="2127175"/>
                <a:ext cx="15140" cy="21947"/>
              </a:xfrm>
              <a:custGeom>
                <a:rect b="b" l="l" r="r" t="t"/>
                <a:pathLst>
                  <a:path extrusionOk="0" h="21947" w="15140">
                    <a:moveTo>
                      <a:pt x="1371" y="10113"/>
                    </a:moveTo>
                    <a:cubicBezTo>
                      <a:pt x="4038" y="4207"/>
                      <a:pt x="9943" y="-1127"/>
                      <a:pt x="12991" y="207"/>
                    </a:cubicBezTo>
                    <a:cubicBezTo>
                      <a:pt x="15658" y="1350"/>
                      <a:pt x="15944" y="9160"/>
                      <a:pt x="13277" y="15066"/>
                    </a:cubicBezTo>
                    <a:cubicBezTo>
                      <a:pt x="10610" y="20971"/>
                      <a:pt x="6514" y="22876"/>
                      <a:pt x="3371" y="21543"/>
                    </a:cubicBezTo>
                    <a:cubicBezTo>
                      <a:pt x="228" y="20209"/>
                      <a:pt x="-1296" y="15923"/>
                      <a:pt x="1371" y="10113"/>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7" name="Google Shape;367;p6"/>
              <p:cNvSpPr/>
              <p:nvPr/>
            </p:nvSpPr>
            <p:spPr>
              <a:xfrm>
                <a:off x="1568884" y="2217502"/>
                <a:ext cx="18775" cy="27330"/>
              </a:xfrm>
              <a:custGeom>
                <a:rect b="b" l="l" r="r" t="t"/>
                <a:pathLst>
                  <a:path extrusionOk="0" h="27330" w="18775">
                    <a:moveTo>
                      <a:pt x="1649" y="12559"/>
                    </a:moveTo>
                    <a:cubicBezTo>
                      <a:pt x="4983" y="5225"/>
                      <a:pt x="12317" y="-1443"/>
                      <a:pt x="16127" y="272"/>
                    </a:cubicBezTo>
                    <a:cubicBezTo>
                      <a:pt x="19461" y="1701"/>
                      <a:pt x="19747" y="11416"/>
                      <a:pt x="16413" y="18750"/>
                    </a:cubicBezTo>
                    <a:cubicBezTo>
                      <a:pt x="13079" y="26085"/>
                      <a:pt x="7936" y="28466"/>
                      <a:pt x="4126" y="26847"/>
                    </a:cubicBezTo>
                    <a:cubicBezTo>
                      <a:pt x="316" y="25227"/>
                      <a:pt x="-1589" y="19893"/>
                      <a:pt x="1649" y="1255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8" name="Google Shape;368;p6"/>
              <p:cNvSpPr/>
              <p:nvPr/>
            </p:nvSpPr>
            <p:spPr>
              <a:xfrm>
                <a:off x="1551459" y="2323022"/>
                <a:ext cx="17468" cy="31341"/>
              </a:xfrm>
              <a:custGeom>
                <a:rect b="b" l="l" r="r" t="t"/>
                <a:pathLst>
                  <a:path extrusionOk="0" h="31341" w="17468">
                    <a:moveTo>
                      <a:pt x="24" y="17910"/>
                    </a:moveTo>
                    <a:cubicBezTo>
                      <a:pt x="310" y="9242"/>
                      <a:pt x="4977" y="-188"/>
                      <a:pt x="9549" y="3"/>
                    </a:cubicBezTo>
                    <a:cubicBezTo>
                      <a:pt x="13550" y="193"/>
                      <a:pt x="17741" y="9814"/>
                      <a:pt x="17455" y="18481"/>
                    </a:cubicBezTo>
                    <a:cubicBezTo>
                      <a:pt x="17169" y="27149"/>
                      <a:pt x="12978" y="31435"/>
                      <a:pt x="8406" y="31340"/>
                    </a:cubicBezTo>
                    <a:cubicBezTo>
                      <a:pt x="3834" y="31149"/>
                      <a:pt x="-357" y="26577"/>
                      <a:pt x="24" y="1791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9" name="Google Shape;369;p6"/>
              <p:cNvSpPr/>
              <p:nvPr/>
            </p:nvSpPr>
            <p:spPr>
              <a:xfrm>
                <a:off x="1661846" y="2140763"/>
                <a:ext cx="16277" cy="23103"/>
              </a:xfrm>
              <a:custGeom>
                <a:rect b="b" l="l" r="r" t="t"/>
                <a:pathLst>
                  <a:path extrusionOk="0" h="23103" w="16277">
                    <a:moveTo>
                      <a:pt x="223" y="12145"/>
                    </a:moveTo>
                    <a:cubicBezTo>
                      <a:pt x="1270" y="5763"/>
                      <a:pt x="6319" y="-619"/>
                      <a:pt x="10510" y="48"/>
                    </a:cubicBezTo>
                    <a:cubicBezTo>
                      <a:pt x="14129" y="620"/>
                      <a:pt x="17177" y="8239"/>
                      <a:pt x="16034" y="14621"/>
                    </a:cubicBezTo>
                    <a:cubicBezTo>
                      <a:pt x="14986" y="21003"/>
                      <a:pt x="10795" y="23670"/>
                      <a:pt x="6604" y="23003"/>
                    </a:cubicBezTo>
                    <a:cubicBezTo>
                      <a:pt x="2509" y="22337"/>
                      <a:pt x="-920" y="18431"/>
                      <a:pt x="223" y="12145"/>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0" name="Google Shape;370;p6"/>
              <p:cNvSpPr/>
              <p:nvPr/>
            </p:nvSpPr>
            <p:spPr>
              <a:xfrm>
                <a:off x="1643244" y="2234380"/>
                <a:ext cx="20236" cy="28861"/>
              </a:xfrm>
              <a:custGeom>
                <a:rect b="b" l="l" r="r" t="t"/>
                <a:pathLst>
                  <a:path extrusionOk="0" h="28861" w="20236">
                    <a:moveTo>
                      <a:pt x="250" y="15207"/>
                    </a:moveTo>
                    <a:cubicBezTo>
                      <a:pt x="1584" y="7302"/>
                      <a:pt x="7870" y="-795"/>
                      <a:pt x="13014" y="63"/>
                    </a:cubicBezTo>
                    <a:cubicBezTo>
                      <a:pt x="17490" y="825"/>
                      <a:pt x="21300" y="10254"/>
                      <a:pt x="19967" y="18255"/>
                    </a:cubicBezTo>
                    <a:cubicBezTo>
                      <a:pt x="18633" y="26161"/>
                      <a:pt x="13395" y="29590"/>
                      <a:pt x="8251" y="28733"/>
                    </a:cubicBezTo>
                    <a:cubicBezTo>
                      <a:pt x="3108" y="27971"/>
                      <a:pt x="-1083" y="23113"/>
                      <a:pt x="250" y="15207"/>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1" name="Google Shape;371;p6"/>
              <p:cNvSpPr/>
              <p:nvPr/>
            </p:nvSpPr>
            <p:spPr>
              <a:xfrm>
                <a:off x="1617314" y="2349775"/>
                <a:ext cx="24323" cy="34527"/>
              </a:xfrm>
              <a:custGeom>
                <a:rect b="b" l="l" r="r" t="t"/>
                <a:pathLst>
                  <a:path extrusionOk="0" h="34527" w="24323">
                    <a:moveTo>
                      <a:pt x="463" y="17731"/>
                    </a:moveTo>
                    <a:cubicBezTo>
                      <a:pt x="2463" y="8302"/>
                      <a:pt x="10369" y="-1128"/>
                      <a:pt x="16465" y="110"/>
                    </a:cubicBezTo>
                    <a:cubicBezTo>
                      <a:pt x="21799" y="1253"/>
                      <a:pt x="25800" y="12778"/>
                      <a:pt x="23799" y="22208"/>
                    </a:cubicBezTo>
                    <a:cubicBezTo>
                      <a:pt x="21799" y="31638"/>
                      <a:pt x="15417" y="35543"/>
                      <a:pt x="9321" y="34305"/>
                    </a:cubicBezTo>
                    <a:cubicBezTo>
                      <a:pt x="3225" y="33067"/>
                      <a:pt x="-1537" y="27161"/>
                      <a:pt x="463" y="17731"/>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2" name="Google Shape;372;p6"/>
              <p:cNvSpPr/>
              <p:nvPr/>
            </p:nvSpPr>
            <p:spPr>
              <a:xfrm>
                <a:off x="1719312" y="2144240"/>
                <a:ext cx="16005" cy="23243"/>
              </a:xfrm>
              <a:custGeom>
                <a:rect b="b" l="l" r="r" t="t"/>
                <a:pathLst>
                  <a:path extrusionOk="0" h="23243" w="16005">
                    <a:moveTo>
                      <a:pt x="2" y="13621"/>
                    </a:moveTo>
                    <a:cubicBezTo>
                      <a:pt x="-93" y="7239"/>
                      <a:pt x="3812" y="0"/>
                      <a:pt x="8003" y="0"/>
                    </a:cubicBezTo>
                    <a:cubicBezTo>
                      <a:pt x="11622" y="0"/>
                      <a:pt x="16004" y="7049"/>
                      <a:pt x="16004" y="13430"/>
                    </a:cubicBezTo>
                    <a:cubicBezTo>
                      <a:pt x="16099" y="19812"/>
                      <a:pt x="12384" y="23241"/>
                      <a:pt x="8193" y="23241"/>
                    </a:cubicBezTo>
                    <a:cubicBezTo>
                      <a:pt x="4098" y="23336"/>
                      <a:pt x="97" y="20003"/>
                      <a:pt x="2" y="13621"/>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3" name="Google Shape;373;p6"/>
              <p:cNvSpPr/>
              <p:nvPr/>
            </p:nvSpPr>
            <p:spPr>
              <a:xfrm>
                <a:off x="1714931" y="2238824"/>
                <a:ext cx="20005" cy="29051"/>
              </a:xfrm>
              <a:custGeom>
                <a:rect b="b" l="l" r="r" t="t"/>
                <a:pathLst>
                  <a:path extrusionOk="0" h="29051" w="20005">
                    <a:moveTo>
                      <a:pt x="1" y="16954"/>
                    </a:moveTo>
                    <a:cubicBezTo>
                      <a:pt x="-94" y="8954"/>
                      <a:pt x="4764" y="0"/>
                      <a:pt x="10003" y="0"/>
                    </a:cubicBezTo>
                    <a:cubicBezTo>
                      <a:pt x="14575" y="0"/>
                      <a:pt x="19909" y="8763"/>
                      <a:pt x="20004" y="16764"/>
                    </a:cubicBezTo>
                    <a:cubicBezTo>
                      <a:pt x="20099" y="24765"/>
                      <a:pt x="15527" y="28956"/>
                      <a:pt x="10288" y="29051"/>
                    </a:cubicBezTo>
                    <a:cubicBezTo>
                      <a:pt x="5050" y="29051"/>
                      <a:pt x="97" y="24955"/>
                      <a:pt x="1" y="16954"/>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4" name="Google Shape;374;p6"/>
              <p:cNvSpPr/>
              <p:nvPr/>
            </p:nvSpPr>
            <p:spPr>
              <a:xfrm>
                <a:off x="1687901" y="2358522"/>
                <a:ext cx="19756" cy="29863"/>
              </a:xfrm>
              <a:custGeom>
                <a:rect b="b" l="l" r="r" t="t"/>
                <a:pathLst>
                  <a:path extrusionOk="0" h="29863" w="19756">
                    <a:moveTo>
                      <a:pt x="1504" y="14223"/>
                    </a:moveTo>
                    <a:cubicBezTo>
                      <a:pt x="4648" y="6127"/>
                      <a:pt x="12268" y="-1398"/>
                      <a:pt x="16459" y="221"/>
                    </a:cubicBezTo>
                    <a:cubicBezTo>
                      <a:pt x="20173" y="1650"/>
                      <a:pt x="20935" y="12032"/>
                      <a:pt x="17792" y="20129"/>
                    </a:cubicBezTo>
                    <a:cubicBezTo>
                      <a:pt x="14649" y="28225"/>
                      <a:pt x="9220" y="30987"/>
                      <a:pt x="4933" y="29463"/>
                    </a:cubicBezTo>
                    <a:cubicBezTo>
                      <a:pt x="647" y="27939"/>
                      <a:pt x="-1734" y="22319"/>
                      <a:pt x="1504" y="14223"/>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5" name="Google Shape;375;p6"/>
              <p:cNvSpPr/>
              <p:nvPr/>
            </p:nvSpPr>
            <p:spPr>
              <a:xfrm>
                <a:off x="1771868" y="2144310"/>
                <a:ext cx="12530" cy="22865"/>
              </a:xfrm>
              <a:custGeom>
                <a:rect b="b" l="l" r="r" t="t"/>
                <a:pathLst>
                  <a:path extrusionOk="0" h="22865" w="12530">
                    <a:moveTo>
                      <a:pt x="500" y="14408"/>
                    </a:moveTo>
                    <a:cubicBezTo>
                      <a:pt x="-833" y="8122"/>
                      <a:pt x="595" y="502"/>
                      <a:pt x="3643" y="25"/>
                    </a:cubicBezTo>
                    <a:cubicBezTo>
                      <a:pt x="6310" y="-451"/>
                      <a:pt x="10787" y="5836"/>
                      <a:pt x="12121" y="12122"/>
                    </a:cubicBezTo>
                    <a:cubicBezTo>
                      <a:pt x="13454" y="18409"/>
                      <a:pt x="11359" y="22219"/>
                      <a:pt x="8311" y="22790"/>
                    </a:cubicBezTo>
                    <a:cubicBezTo>
                      <a:pt x="5263" y="23362"/>
                      <a:pt x="1738" y="20695"/>
                      <a:pt x="500" y="14408"/>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6" name="Google Shape;376;p6"/>
              <p:cNvSpPr/>
              <p:nvPr/>
            </p:nvSpPr>
            <p:spPr>
              <a:xfrm>
                <a:off x="1780827" y="2234441"/>
                <a:ext cx="14894" cy="29053"/>
              </a:xfrm>
              <a:custGeom>
                <a:rect b="b" l="l" r="r" t="t"/>
                <a:pathLst>
                  <a:path extrusionOk="0" h="29053" w="14894">
                    <a:moveTo>
                      <a:pt x="18" y="17146"/>
                    </a:moveTo>
                    <a:cubicBezTo>
                      <a:pt x="-268" y="9145"/>
                      <a:pt x="2970" y="96"/>
                      <a:pt x="6876" y="1"/>
                    </a:cubicBezTo>
                    <a:cubicBezTo>
                      <a:pt x="10304" y="-94"/>
                      <a:pt x="14495" y="8574"/>
                      <a:pt x="14877" y="16574"/>
                    </a:cubicBezTo>
                    <a:cubicBezTo>
                      <a:pt x="15162" y="24575"/>
                      <a:pt x="11924" y="28862"/>
                      <a:pt x="8019" y="29052"/>
                    </a:cubicBezTo>
                    <a:cubicBezTo>
                      <a:pt x="4208" y="29147"/>
                      <a:pt x="399" y="25147"/>
                      <a:pt x="18" y="17146"/>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7" name="Google Shape;377;p6"/>
              <p:cNvSpPr/>
              <p:nvPr/>
            </p:nvSpPr>
            <p:spPr>
              <a:xfrm>
                <a:off x="1743251" y="2367044"/>
                <a:ext cx="20995" cy="28227"/>
              </a:xfrm>
              <a:custGeom>
                <a:rect b="b" l="l" r="r" t="t"/>
                <a:pathLst>
                  <a:path extrusionOk="0" h="28227" w="20995">
                    <a:moveTo>
                      <a:pt x="2828" y="12369"/>
                    </a:moveTo>
                    <a:cubicBezTo>
                      <a:pt x="7209" y="4844"/>
                      <a:pt x="15591" y="-1633"/>
                      <a:pt x="19211" y="367"/>
                    </a:cubicBezTo>
                    <a:cubicBezTo>
                      <a:pt x="22354" y="2177"/>
                      <a:pt x="21211" y="12369"/>
                      <a:pt x="16830" y="19893"/>
                    </a:cubicBezTo>
                    <a:cubicBezTo>
                      <a:pt x="12448" y="27418"/>
                      <a:pt x="6924" y="29514"/>
                      <a:pt x="3304" y="27513"/>
                    </a:cubicBezTo>
                    <a:cubicBezTo>
                      <a:pt x="-411" y="25608"/>
                      <a:pt x="-1553" y="19798"/>
                      <a:pt x="2828" y="1236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sp>
        <p:nvSpPr>
          <p:cNvPr id="378" name="Google Shape;378;p6"/>
          <p:cNvSpPr/>
          <p:nvPr/>
        </p:nvSpPr>
        <p:spPr>
          <a:xfrm flipH="1">
            <a:off x="7877705" y="5511042"/>
            <a:ext cx="4335317" cy="1346952"/>
          </a:xfrm>
          <a:custGeom>
            <a:rect b="b" l="l" r="r" t="t"/>
            <a:pathLst>
              <a:path extrusionOk="0" h="287964" w="926845">
                <a:moveTo>
                  <a:pt x="924311" y="287773"/>
                </a:moveTo>
                <a:cubicBezTo>
                  <a:pt x="924311" y="287773"/>
                  <a:pt x="931646" y="275677"/>
                  <a:pt x="921359" y="252626"/>
                </a:cubicBezTo>
                <a:cubicBezTo>
                  <a:pt x="911072" y="229576"/>
                  <a:pt x="885545" y="232052"/>
                  <a:pt x="885545" y="232052"/>
                </a:cubicBezTo>
                <a:cubicBezTo>
                  <a:pt x="885545" y="232052"/>
                  <a:pt x="897832" y="200620"/>
                  <a:pt x="888021" y="177664"/>
                </a:cubicBezTo>
                <a:cubicBezTo>
                  <a:pt x="872210" y="140803"/>
                  <a:pt x="839444" y="146327"/>
                  <a:pt x="839444" y="146327"/>
                </a:cubicBezTo>
                <a:cubicBezTo>
                  <a:pt x="839444" y="146327"/>
                  <a:pt x="850493" y="85653"/>
                  <a:pt x="796391" y="72508"/>
                </a:cubicBezTo>
                <a:cubicBezTo>
                  <a:pt x="742098" y="59269"/>
                  <a:pt x="725239" y="124324"/>
                  <a:pt x="725239" y="124324"/>
                </a:cubicBezTo>
                <a:cubicBezTo>
                  <a:pt x="725239" y="124324"/>
                  <a:pt x="720762" y="110418"/>
                  <a:pt x="708665" y="106418"/>
                </a:cubicBezTo>
                <a:cubicBezTo>
                  <a:pt x="696283" y="102417"/>
                  <a:pt x="683996" y="111656"/>
                  <a:pt x="683996" y="111656"/>
                </a:cubicBezTo>
                <a:cubicBezTo>
                  <a:pt x="683996" y="111656"/>
                  <a:pt x="680757" y="95464"/>
                  <a:pt x="668851" y="86796"/>
                </a:cubicBezTo>
                <a:cubicBezTo>
                  <a:pt x="656373" y="77747"/>
                  <a:pt x="637704" y="77176"/>
                  <a:pt x="637704" y="77176"/>
                </a:cubicBezTo>
                <a:cubicBezTo>
                  <a:pt x="637704" y="77176"/>
                  <a:pt x="639514" y="42505"/>
                  <a:pt x="613606" y="23645"/>
                </a:cubicBezTo>
                <a:cubicBezTo>
                  <a:pt x="571505" y="-6930"/>
                  <a:pt x="539787" y="22883"/>
                  <a:pt x="539787" y="22883"/>
                </a:cubicBezTo>
                <a:cubicBezTo>
                  <a:pt x="539787" y="22883"/>
                  <a:pt x="517308" y="10596"/>
                  <a:pt x="501592" y="16216"/>
                </a:cubicBezTo>
                <a:cubicBezTo>
                  <a:pt x="485876" y="21836"/>
                  <a:pt x="474160" y="43933"/>
                  <a:pt x="474160" y="43933"/>
                </a:cubicBezTo>
                <a:cubicBezTo>
                  <a:pt x="474160" y="43933"/>
                  <a:pt x="461587" y="26122"/>
                  <a:pt x="446918" y="24407"/>
                </a:cubicBezTo>
                <a:cubicBezTo>
                  <a:pt x="432250" y="22693"/>
                  <a:pt x="418343" y="34789"/>
                  <a:pt x="418343" y="34789"/>
                </a:cubicBezTo>
                <a:cubicBezTo>
                  <a:pt x="418343" y="34789"/>
                  <a:pt x="398912" y="-2358"/>
                  <a:pt x="354335" y="119"/>
                </a:cubicBezTo>
                <a:cubicBezTo>
                  <a:pt x="309854" y="2595"/>
                  <a:pt x="285851" y="40600"/>
                  <a:pt x="285851" y="40600"/>
                </a:cubicBezTo>
                <a:cubicBezTo>
                  <a:pt x="285851" y="40600"/>
                  <a:pt x="268229" y="27265"/>
                  <a:pt x="248513" y="28598"/>
                </a:cubicBezTo>
                <a:cubicBezTo>
                  <a:pt x="228796" y="29837"/>
                  <a:pt x="213842" y="41933"/>
                  <a:pt x="213842" y="41933"/>
                </a:cubicBezTo>
                <a:cubicBezTo>
                  <a:pt x="213842" y="41933"/>
                  <a:pt x="188124" y="-5978"/>
                  <a:pt x="134308" y="7357"/>
                </a:cubicBezTo>
                <a:cubicBezTo>
                  <a:pt x="80492" y="20693"/>
                  <a:pt x="86397" y="75080"/>
                  <a:pt x="86397" y="75080"/>
                </a:cubicBezTo>
                <a:cubicBezTo>
                  <a:pt x="86397" y="75080"/>
                  <a:pt x="58298" y="45553"/>
                  <a:pt x="23246" y="63079"/>
                </a:cubicBezTo>
                <a:cubicBezTo>
                  <a:pt x="-2852" y="76128"/>
                  <a:pt x="101" y="114514"/>
                  <a:pt x="101" y="114514"/>
                </a:cubicBezTo>
                <a:lnTo>
                  <a:pt x="101" y="287964"/>
                </a:lnTo>
                <a:lnTo>
                  <a:pt x="924311" y="287964"/>
                </a:lnTo>
                <a:close/>
              </a:path>
            </a:pathLst>
          </a:custGeom>
          <a:solidFill>
            <a:schemeClr val="accent1"/>
          </a:solidFill>
          <a:ln>
            <a:noFill/>
          </a:ln>
          <a:effectLst>
            <a:outerShdw blurRad="142875"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9" name="Google Shape;379;p6"/>
          <p:cNvSpPr/>
          <p:nvPr/>
        </p:nvSpPr>
        <p:spPr>
          <a:xfrm flipH="1">
            <a:off x="1315" y="5510593"/>
            <a:ext cx="8417685" cy="1346952"/>
          </a:xfrm>
          <a:custGeom>
            <a:rect b="b" l="l" r="r" t="t"/>
            <a:pathLst>
              <a:path extrusionOk="0" h="287964" w="1799612">
                <a:moveTo>
                  <a:pt x="1445373" y="119"/>
                </a:moveTo>
                <a:cubicBezTo>
                  <a:pt x="1400891" y="-2358"/>
                  <a:pt x="1381365" y="34695"/>
                  <a:pt x="1381365" y="34695"/>
                </a:cubicBezTo>
                <a:cubicBezTo>
                  <a:pt x="1381365" y="34695"/>
                  <a:pt x="1367363" y="22693"/>
                  <a:pt x="1352790" y="24312"/>
                </a:cubicBezTo>
                <a:cubicBezTo>
                  <a:pt x="1338216" y="25932"/>
                  <a:pt x="1325644" y="43839"/>
                  <a:pt x="1325644" y="43839"/>
                </a:cubicBezTo>
                <a:cubicBezTo>
                  <a:pt x="1325644" y="43839"/>
                  <a:pt x="1313928" y="21740"/>
                  <a:pt x="1298116" y="16121"/>
                </a:cubicBezTo>
                <a:cubicBezTo>
                  <a:pt x="1282400" y="10501"/>
                  <a:pt x="1259921" y="22788"/>
                  <a:pt x="1259921" y="22788"/>
                </a:cubicBezTo>
                <a:cubicBezTo>
                  <a:pt x="1259921" y="22788"/>
                  <a:pt x="1228107" y="-7025"/>
                  <a:pt x="1186007" y="23550"/>
                </a:cubicBezTo>
                <a:cubicBezTo>
                  <a:pt x="1160004" y="42410"/>
                  <a:pt x="1161909" y="77081"/>
                  <a:pt x="1161909" y="77081"/>
                </a:cubicBezTo>
                <a:cubicBezTo>
                  <a:pt x="1161909" y="77081"/>
                  <a:pt x="1143240" y="77557"/>
                  <a:pt x="1130762" y="86701"/>
                </a:cubicBezTo>
                <a:cubicBezTo>
                  <a:pt x="1118856" y="95369"/>
                  <a:pt x="1115617" y="111561"/>
                  <a:pt x="1115617" y="111561"/>
                </a:cubicBezTo>
                <a:cubicBezTo>
                  <a:pt x="1115617" y="111561"/>
                  <a:pt x="1103330" y="102322"/>
                  <a:pt x="1090947" y="106418"/>
                </a:cubicBezTo>
                <a:cubicBezTo>
                  <a:pt x="1078851" y="110323"/>
                  <a:pt x="1074279" y="124325"/>
                  <a:pt x="1074279" y="124325"/>
                </a:cubicBezTo>
                <a:cubicBezTo>
                  <a:pt x="1074279" y="124325"/>
                  <a:pt x="1057515" y="59269"/>
                  <a:pt x="1003222" y="72509"/>
                </a:cubicBezTo>
                <a:cubicBezTo>
                  <a:pt x="949120" y="85749"/>
                  <a:pt x="960169" y="146423"/>
                  <a:pt x="960169" y="146423"/>
                </a:cubicBezTo>
                <a:cubicBezTo>
                  <a:pt x="960169" y="146423"/>
                  <a:pt x="935880" y="142422"/>
                  <a:pt x="919021" y="164997"/>
                </a:cubicBezTo>
                <a:lnTo>
                  <a:pt x="919021" y="128802"/>
                </a:lnTo>
                <a:cubicBezTo>
                  <a:pt x="919021" y="128802"/>
                  <a:pt x="921783" y="65937"/>
                  <a:pt x="873587" y="34790"/>
                </a:cubicBezTo>
                <a:cubicBezTo>
                  <a:pt x="821962" y="1357"/>
                  <a:pt x="760239" y="47458"/>
                  <a:pt x="760239" y="47458"/>
                </a:cubicBezTo>
                <a:cubicBezTo>
                  <a:pt x="760239" y="47458"/>
                  <a:pt x="744618" y="1643"/>
                  <a:pt x="698422" y="13740"/>
                </a:cubicBezTo>
                <a:cubicBezTo>
                  <a:pt x="654512" y="25265"/>
                  <a:pt x="656322" y="70413"/>
                  <a:pt x="656322" y="70413"/>
                </a:cubicBezTo>
                <a:cubicBezTo>
                  <a:pt x="656322" y="70413"/>
                  <a:pt x="640510" y="67270"/>
                  <a:pt x="626413" y="78605"/>
                </a:cubicBezTo>
                <a:cubicBezTo>
                  <a:pt x="610221" y="91559"/>
                  <a:pt x="608125" y="111276"/>
                  <a:pt x="608125" y="111276"/>
                </a:cubicBezTo>
                <a:cubicBezTo>
                  <a:pt x="608125" y="111276"/>
                  <a:pt x="603744" y="101751"/>
                  <a:pt x="595552" y="98798"/>
                </a:cubicBezTo>
                <a:cubicBezTo>
                  <a:pt x="585075" y="95083"/>
                  <a:pt x="573930" y="98607"/>
                  <a:pt x="573930" y="98607"/>
                </a:cubicBezTo>
                <a:cubicBezTo>
                  <a:pt x="573930" y="98607"/>
                  <a:pt x="569930" y="50315"/>
                  <a:pt x="533163" y="33742"/>
                </a:cubicBezTo>
                <a:cubicBezTo>
                  <a:pt x="488015" y="13454"/>
                  <a:pt x="458297" y="53935"/>
                  <a:pt x="458202" y="53935"/>
                </a:cubicBezTo>
                <a:cubicBezTo>
                  <a:pt x="458202" y="53935"/>
                  <a:pt x="450772" y="44791"/>
                  <a:pt x="444200" y="42600"/>
                </a:cubicBezTo>
                <a:cubicBezTo>
                  <a:pt x="436104" y="39933"/>
                  <a:pt x="424579" y="44505"/>
                  <a:pt x="424579" y="44505"/>
                </a:cubicBezTo>
                <a:cubicBezTo>
                  <a:pt x="424579" y="44505"/>
                  <a:pt x="398099" y="500"/>
                  <a:pt x="352379" y="4977"/>
                </a:cubicBezTo>
                <a:cubicBezTo>
                  <a:pt x="297229" y="10406"/>
                  <a:pt x="285133" y="62793"/>
                  <a:pt x="285133" y="62793"/>
                </a:cubicBezTo>
                <a:cubicBezTo>
                  <a:pt x="285133" y="62793"/>
                  <a:pt x="273131" y="52411"/>
                  <a:pt x="257700" y="57936"/>
                </a:cubicBezTo>
                <a:cubicBezTo>
                  <a:pt x="242556" y="63365"/>
                  <a:pt x="237412" y="80986"/>
                  <a:pt x="237412" y="80986"/>
                </a:cubicBezTo>
                <a:cubicBezTo>
                  <a:pt x="237412" y="80986"/>
                  <a:pt x="209885" y="57650"/>
                  <a:pt x="177214" y="68413"/>
                </a:cubicBezTo>
                <a:cubicBezTo>
                  <a:pt x="144543" y="79176"/>
                  <a:pt x="138066" y="114705"/>
                  <a:pt x="138066" y="114705"/>
                </a:cubicBezTo>
                <a:cubicBezTo>
                  <a:pt x="138066" y="114705"/>
                  <a:pt x="107015" y="103084"/>
                  <a:pt x="82536" y="125849"/>
                </a:cubicBezTo>
                <a:cubicBezTo>
                  <a:pt x="58056" y="148614"/>
                  <a:pt x="72820" y="182904"/>
                  <a:pt x="72820" y="182904"/>
                </a:cubicBezTo>
                <a:cubicBezTo>
                  <a:pt x="72820" y="182904"/>
                  <a:pt x="28720" y="175665"/>
                  <a:pt x="14908" y="201001"/>
                </a:cubicBezTo>
                <a:cubicBezTo>
                  <a:pt x="-237" y="228624"/>
                  <a:pt x="14908" y="257770"/>
                  <a:pt x="14908" y="257770"/>
                </a:cubicBezTo>
                <a:cubicBezTo>
                  <a:pt x="14908" y="257770"/>
                  <a:pt x="3288" y="261771"/>
                  <a:pt x="716" y="269772"/>
                </a:cubicBezTo>
                <a:cubicBezTo>
                  <a:pt x="-2713" y="280440"/>
                  <a:pt x="7288" y="287964"/>
                  <a:pt x="7288" y="287964"/>
                </a:cubicBezTo>
                <a:lnTo>
                  <a:pt x="875206" y="287964"/>
                </a:lnTo>
                <a:lnTo>
                  <a:pt x="918926" y="287964"/>
                </a:lnTo>
                <a:lnTo>
                  <a:pt x="1799512" y="287964"/>
                </a:lnTo>
                <a:lnTo>
                  <a:pt x="1799512" y="114419"/>
                </a:lnTo>
                <a:cubicBezTo>
                  <a:pt x="1799512" y="114419"/>
                  <a:pt x="1802465" y="76033"/>
                  <a:pt x="1776366" y="62984"/>
                </a:cubicBezTo>
                <a:cubicBezTo>
                  <a:pt x="1741314" y="45458"/>
                  <a:pt x="1713216" y="74985"/>
                  <a:pt x="1713216" y="74985"/>
                </a:cubicBezTo>
                <a:cubicBezTo>
                  <a:pt x="1713216" y="74985"/>
                  <a:pt x="1719121" y="20502"/>
                  <a:pt x="1665305" y="7167"/>
                </a:cubicBezTo>
                <a:cubicBezTo>
                  <a:pt x="1611489" y="-6168"/>
                  <a:pt x="1585771" y="41743"/>
                  <a:pt x="1585771" y="41743"/>
                </a:cubicBezTo>
                <a:cubicBezTo>
                  <a:pt x="1585771" y="41743"/>
                  <a:pt x="1570722" y="29646"/>
                  <a:pt x="1551100" y="28313"/>
                </a:cubicBezTo>
                <a:cubicBezTo>
                  <a:pt x="1531383" y="27074"/>
                  <a:pt x="1513762" y="40314"/>
                  <a:pt x="1513762" y="40314"/>
                </a:cubicBezTo>
                <a:cubicBezTo>
                  <a:pt x="1513857" y="40505"/>
                  <a:pt x="1489950" y="2595"/>
                  <a:pt x="1445373" y="119"/>
                </a:cubicBezTo>
                <a:close/>
              </a:path>
            </a:pathLst>
          </a:custGeom>
          <a:solidFill>
            <a:schemeClr val="accent1"/>
          </a:solidFill>
          <a:ln>
            <a:noFill/>
          </a:ln>
          <a:effectLst>
            <a:outerShdw blurRad="142875"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0" name="Google Shape;380;p6"/>
          <p:cNvSpPr/>
          <p:nvPr/>
        </p:nvSpPr>
        <p:spPr>
          <a:xfrm flipH="1">
            <a:off x="0" y="5713040"/>
            <a:ext cx="12190641" cy="1144051"/>
          </a:xfrm>
          <a:custGeom>
            <a:rect b="b" l="l" r="r" t="t"/>
            <a:pathLst>
              <a:path extrusionOk="0" h="244586" w="2606230">
                <a:moveTo>
                  <a:pt x="451009" y="271"/>
                </a:moveTo>
                <a:cubicBezTo>
                  <a:pt x="378904" y="-4111"/>
                  <a:pt x="378714" y="75137"/>
                  <a:pt x="378714" y="75137"/>
                </a:cubicBezTo>
                <a:cubicBezTo>
                  <a:pt x="378714" y="75137"/>
                  <a:pt x="372618" y="70470"/>
                  <a:pt x="367951" y="70470"/>
                </a:cubicBezTo>
                <a:cubicBezTo>
                  <a:pt x="363283" y="70470"/>
                  <a:pt x="355759" y="73232"/>
                  <a:pt x="355759" y="73232"/>
                </a:cubicBezTo>
                <a:cubicBezTo>
                  <a:pt x="355759" y="73232"/>
                  <a:pt x="355473" y="48562"/>
                  <a:pt x="335756" y="35608"/>
                </a:cubicBezTo>
                <a:cubicBezTo>
                  <a:pt x="315944" y="22654"/>
                  <a:pt x="284036" y="40656"/>
                  <a:pt x="284036" y="40656"/>
                </a:cubicBezTo>
                <a:cubicBezTo>
                  <a:pt x="284036" y="40656"/>
                  <a:pt x="258223" y="10843"/>
                  <a:pt x="219742" y="13415"/>
                </a:cubicBezTo>
                <a:cubicBezTo>
                  <a:pt x="175641" y="16463"/>
                  <a:pt x="165735" y="58183"/>
                  <a:pt x="165735" y="58183"/>
                </a:cubicBezTo>
                <a:cubicBezTo>
                  <a:pt x="165735" y="58183"/>
                  <a:pt x="154305" y="46943"/>
                  <a:pt x="142018" y="52563"/>
                </a:cubicBezTo>
                <a:cubicBezTo>
                  <a:pt x="129730" y="58183"/>
                  <a:pt x="130969" y="74280"/>
                  <a:pt x="130969" y="74280"/>
                </a:cubicBezTo>
                <a:cubicBezTo>
                  <a:pt x="130969" y="74280"/>
                  <a:pt x="101727" y="57325"/>
                  <a:pt x="78200" y="77518"/>
                </a:cubicBezTo>
                <a:cubicBezTo>
                  <a:pt x="54673" y="97616"/>
                  <a:pt x="70009" y="127334"/>
                  <a:pt x="70009" y="127334"/>
                </a:cubicBezTo>
                <a:cubicBezTo>
                  <a:pt x="70009" y="127334"/>
                  <a:pt x="55150" y="95330"/>
                  <a:pt x="26765" y="105998"/>
                </a:cubicBezTo>
                <a:cubicBezTo>
                  <a:pt x="10382" y="112189"/>
                  <a:pt x="0" y="136002"/>
                  <a:pt x="0" y="136002"/>
                </a:cubicBezTo>
                <a:lnTo>
                  <a:pt x="0" y="244587"/>
                </a:lnTo>
                <a:lnTo>
                  <a:pt x="1717358" y="244587"/>
                </a:lnTo>
                <a:lnTo>
                  <a:pt x="1725644" y="244587"/>
                </a:lnTo>
                <a:lnTo>
                  <a:pt x="2606231" y="244587"/>
                </a:lnTo>
                <a:lnTo>
                  <a:pt x="2606231" y="185818"/>
                </a:lnTo>
                <a:cubicBezTo>
                  <a:pt x="2601754" y="183151"/>
                  <a:pt x="2593848" y="179150"/>
                  <a:pt x="2580227" y="179531"/>
                </a:cubicBezTo>
                <a:cubicBezTo>
                  <a:pt x="2561177" y="180007"/>
                  <a:pt x="2545080" y="190961"/>
                  <a:pt x="2545080" y="190961"/>
                </a:cubicBezTo>
                <a:cubicBezTo>
                  <a:pt x="2545080" y="190961"/>
                  <a:pt x="2548128" y="172768"/>
                  <a:pt x="2535936" y="163339"/>
                </a:cubicBezTo>
                <a:cubicBezTo>
                  <a:pt x="2523744" y="153909"/>
                  <a:pt x="2508980" y="159529"/>
                  <a:pt x="2508980" y="159529"/>
                </a:cubicBezTo>
                <a:cubicBezTo>
                  <a:pt x="2508980" y="159529"/>
                  <a:pt x="2500217" y="121429"/>
                  <a:pt x="2466785" y="112951"/>
                </a:cubicBezTo>
                <a:cubicBezTo>
                  <a:pt x="2433352" y="104474"/>
                  <a:pt x="2407730" y="130477"/>
                  <a:pt x="2407730" y="130477"/>
                </a:cubicBezTo>
                <a:cubicBezTo>
                  <a:pt x="2407730" y="130477"/>
                  <a:pt x="2400586" y="109903"/>
                  <a:pt x="2381060" y="105046"/>
                </a:cubicBezTo>
                <a:cubicBezTo>
                  <a:pt x="2361533" y="100188"/>
                  <a:pt x="2348103" y="107808"/>
                  <a:pt x="2348103" y="107808"/>
                </a:cubicBezTo>
                <a:cubicBezTo>
                  <a:pt x="2348103" y="107808"/>
                  <a:pt x="2353342" y="66088"/>
                  <a:pt x="2315718" y="47896"/>
                </a:cubicBezTo>
                <a:cubicBezTo>
                  <a:pt x="2275237" y="28369"/>
                  <a:pt x="2243614" y="59611"/>
                  <a:pt x="2243614" y="59611"/>
                </a:cubicBezTo>
                <a:cubicBezTo>
                  <a:pt x="2243614" y="59611"/>
                  <a:pt x="2238756" y="4557"/>
                  <a:pt x="2168652" y="175"/>
                </a:cubicBezTo>
                <a:cubicBezTo>
                  <a:pt x="2096548" y="-4206"/>
                  <a:pt x="2096262" y="75042"/>
                  <a:pt x="2096262" y="75042"/>
                </a:cubicBezTo>
                <a:cubicBezTo>
                  <a:pt x="2096262" y="75042"/>
                  <a:pt x="2090166" y="70375"/>
                  <a:pt x="2085594" y="70375"/>
                </a:cubicBezTo>
                <a:cubicBezTo>
                  <a:pt x="2080927" y="70375"/>
                  <a:pt x="2073402" y="73137"/>
                  <a:pt x="2073402" y="73137"/>
                </a:cubicBezTo>
                <a:cubicBezTo>
                  <a:pt x="2073402" y="73137"/>
                  <a:pt x="2073116" y="48467"/>
                  <a:pt x="2053400" y="35513"/>
                </a:cubicBezTo>
                <a:cubicBezTo>
                  <a:pt x="2033587" y="22559"/>
                  <a:pt x="2001679" y="40561"/>
                  <a:pt x="2001679" y="40561"/>
                </a:cubicBezTo>
                <a:cubicBezTo>
                  <a:pt x="2001679" y="40561"/>
                  <a:pt x="1975866" y="10748"/>
                  <a:pt x="1937385" y="13320"/>
                </a:cubicBezTo>
                <a:cubicBezTo>
                  <a:pt x="1893284" y="16368"/>
                  <a:pt x="1883283" y="58087"/>
                  <a:pt x="1883283" y="58087"/>
                </a:cubicBezTo>
                <a:cubicBezTo>
                  <a:pt x="1883283" y="58087"/>
                  <a:pt x="1871853" y="46848"/>
                  <a:pt x="1859566" y="52468"/>
                </a:cubicBezTo>
                <a:cubicBezTo>
                  <a:pt x="1847279" y="58087"/>
                  <a:pt x="1848612" y="74185"/>
                  <a:pt x="1848612" y="74185"/>
                </a:cubicBezTo>
                <a:cubicBezTo>
                  <a:pt x="1848612" y="74185"/>
                  <a:pt x="1819370" y="57230"/>
                  <a:pt x="1795844" y="77423"/>
                </a:cubicBezTo>
                <a:cubicBezTo>
                  <a:pt x="1772317" y="97521"/>
                  <a:pt x="1787557" y="127239"/>
                  <a:pt x="1787557" y="127239"/>
                </a:cubicBezTo>
                <a:cubicBezTo>
                  <a:pt x="1787557" y="127239"/>
                  <a:pt x="1772793" y="95235"/>
                  <a:pt x="1744409" y="105903"/>
                </a:cubicBezTo>
                <a:cubicBezTo>
                  <a:pt x="1728026" y="112094"/>
                  <a:pt x="1717548" y="135906"/>
                  <a:pt x="1717548" y="135906"/>
                </a:cubicBezTo>
                <a:lnTo>
                  <a:pt x="1717548" y="142669"/>
                </a:lnTo>
                <a:cubicBezTo>
                  <a:pt x="1714024" y="137050"/>
                  <a:pt x="1709071" y="131525"/>
                  <a:pt x="1701737" y="127048"/>
                </a:cubicBezTo>
                <a:cubicBezTo>
                  <a:pt x="1677829" y="112475"/>
                  <a:pt x="1651254" y="131906"/>
                  <a:pt x="1651254" y="131906"/>
                </a:cubicBezTo>
                <a:cubicBezTo>
                  <a:pt x="1651254" y="131906"/>
                  <a:pt x="1666780" y="94187"/>
                  <a:pt x="1634871" y="67136"/>
                </a:cubicBezTo>
                <a:cubicBezTo>
                  <a:pt x="1604296" y="41133"/>
                  <a:pt x="1562291" y="66755"/>
                  <a:pt x="1562291" y="66755"/>
                </a:cubicBezTo>
                <a:cubicBezTo>
                  <a:pt x="1562291" y="66755"/>
                  <a:pt x="1555718" y="18368"/>
                  <a:pt x="1511903" y="19511"/>
                </a:cubicBezTo>
                <a:cubicBezTo>
                  <a:pt x="1450658" y="21035"/>
                  <a:pt x="1456087" y="84757"/>
                  <a:pt x="1456087" y="84757"/>
                </a:cubicBezTo>
                <a:cubicBezTo>
                  <a:pt x="1456087" y="84757"/>
                  <a:pt x="1439323" y="83519"/>
                  <a:pt x="1425131" y="96759"/>
                </a:cubicBezTo>
                <a:cubicBezTo>
                  <a:pt x="1408557" y="112189"/>
                  <a:pt x="1413415" y="130572"/>
                  <a:pt x="1413415" y="130572"/>
                </a:cubicBezTo>
                <a:cubicBezTo>
                  <a:pt x="1413415" y="130572"/>
                  <a:pt x="1408081" y="128572"/>
                  <a:pt x="1403318" y="129430"/>
                </a:cubicBezTo>
                <a:cubicBezTo>
                  <a:pt x="1398556" y="130287"/>
                  <a:pt x="1395603" y="132954"/>
                  <a:pt x="1395603" y="132954"/>
                </a:cubicBezTo>
                <a:cubicBezTo>
                  <a:pt x="1395603" y="132954"/>
                  <a:pt x="1407033" y="77614"/>
                  <a:pt x="1362837" y="57325"/>
                </a:cubicBezTo>
                <a:cubicBezTo>
                  <a:pt x="1303782" y="30274"/>
                  <a:pt x="1272254" y="83043"/>
                  <a:pt x="1272254" y="83043"/>
                </a:cubicBezTo>
                <a:cubicBezTo>
                  <a:pt x="1272254" y="83043"/>
                  <a:pt x="1268730" y="77423"/>
                  <a:pt x="1258824" y="74280"/>
                </a:cubicBezTo>
                <a:cubicBezTo>
                  <a:pt x="1248156" y="70946"/>
                  <a:pt x="1242822" y="73327"/>
                  <a:pt x="1242822" y="73327"/>
                </a:cubicBezTo>
                <a:cubicBezTo>
                  <a:pt x="1242822" y="73327"/>
                  <a:pt x="1250061" y="32655"/>
                  <a:pt x="1204722" y="11701"/>
                </a:cubicBezTo>
                <a:cubicBezTo>
                  <a:pt x="1124045" y="-25637"/>
                  <a:pt x="1107281" y="49610"/>
                  <a:pt x="1107281" y="49610"/>
                </a:cubicBezTo>
                <a:cubicBezTo>
                  <a:pt x="1107281" y="49610"/>
                  <a:pt x="1090136" y="44371"/>
                  <a:pt x="1075373" y="50753"/>
                </a:cubicBezTo>
                <a:cubicBezTo>
                  <a:pt x="1060609" y="57135"/>
                  <a:pt x="1052132" y="75994"/>
                  <a:pt x="1052132" y="75994"/>
                </a:cubicBezTo>
                <a:cubicBezTo>
                  <a:pt x="1052132" y="75994"/>
                  <a:pt x="1023271" y="36656"/>
                  <a:pt x="976884" y="59040"/>
                </a:cubicBezTo>
                <a:cubicBezTo>
                  <a:pt x="931069" y="81138"/>
                  <a:pt x="953548" y="141622"/>
                  <a:pt x="953548" y="141622"/>
                </a:cubicBezTo>
                <a:cubicBezTo>
                  <a:pt x="953548" y="141622"/>
                  <a:pt x="928402" y="140097"/>
                  <a:pt x="913352" y="150765"/>
                </a:cubicBezTo>
                <a:cubicBezTo>
                  <a:pt x="898303" y="161434"/>
                  <a:pt x="893636" y="188199"/>
                  <a:pt x="893636" y="188199"/>
                </a:cubicBezTo>
                <a:cubicBezTo>
                  <a:pt x="893636" y="188199"/>
                  <a:pt x="882015" y="178864"/>
                  <a:pt x="862965" y="179340"/>
                </a:cubicBezTo>
                <a:cubicBezTo>
                  <a:pt x="843915" y="179817"/>
                  <a:pt x="827818" y="190771"/>
                  <a:pt x="827818" y="190771"/>
                </a:cubicBezTo>
                <a:cubicBezTo>
                  <a:pt x="827818" y="190771"/>
                  <a:pt x="830866" y="172578"/>
                  <a:pt x="818674" y="163148"/>
                </a:cubicBezTo>
                <a:cubicBezTo>
                  <a:pt x="806482" y="153718"/>
                  <a:pt x="791718" y="159338"/>
                  <a:pt x="791718" y="159338"/>
                </a:cubicBezTo>
                <a:cubicBezTo>
                  <a:pt x="791718" y="159338"/>
                  <a:pt x="782955" y="121238"/>
                  <a:pt x="749522" y="112761"/>
                </a:cubicBezTo>
                <a:cubicBezTo>
                  <a:pt x="716090" y="104284"/>
                  <a:pt x="690467" y="130287"/>
                  <a:pt x="690467" y="130287"/>
                </a:cubicBezTo>
                <a:cubicBezTo>
                  <a:pt x="690467" y="130287"/>
                  <a:pt x="683324" y="109713"/>
                  <a:pt x="663702" y="104855"/>
                </a:cubicBezTo>
                <a:cubicBezTo>
                  <a:pt x="644176" y="99997"/>
                  <a:pt x="630841" y="107617"/>
                  <a:pt x="630841" y="107617"/>
                </a:cubicBezTo>
                <a:cubicBezTo>
                  <a:pt x="630841" y="107617"/>
                  <a:pt x="635984" y="65898"/>
                  <a:pt x="598361" y="47705"/>
                </a:cubicBezTo>
                <a:cubicBezTo>
                  <a:pt x="557879" y="28179"/>
                  <a:pt x="526256" y="59421"/>
                  <a:pt x="526256" y="59421"/>
                </a:cubicBezTo>
                <a:cubicBezTo>
                  <a:pt x="525970" y="59611"/>
                  <a:pt x="521113" y="4557"/>
                  <a:pt x="451009" y="271"/>
                </a:cubicBezTo>
                <a:close/>
              </a:path>
            </a:pathLst>
          </a:custGeom>
          <a:solidFill>
            <a:schemeClr val="accent2"/>
          </a:solidFill>
          <a:ln>
            <a:noFill/>
          </a:ln>
          <a:effectLst>
            <a:outerShdw blurRad="142875"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1" name="Google Shape;381;p6"/>
          <p:cNvSpPr/>
          <p:nvPr/>
        </p:nvSpPr>
        <p:spPr>
          <a:xfrm flipH="1">
            <a:off x="8363159" y="5968607"/>
            <a:ext cx="3849395" cy="889370"/>
          </a:xfrm>
          <a:custGeom>
            <a:rect b="b" l="l" r="r" t="t"/>
            <a:pathLst>
              <a:path extrusionOk="0" h="190138" w="822960">
                <a:moveTo>
                  <a:pt x="0" y="128321"/>
                </a:moveTo>
                <a:cubicBezTo>
                  <a:pt x="0" y="128321"/>
                  <a:pt x="23431" y="92317"/>
                  <a:pt x="61055" y="85364"/>
                </a:cubicBezTo>
                <a:cubicBezTo>
                  <a:pt x="101918" y="77744"/>
                  <a:pt x="152210" y="110891"/>
                  <a:pt x="152210" y="110891"/>
                </a:cubicBezTo>
                <a:cubicBezTo>
                  <a:pt x="152210" y="110891"/>
                  <a:pt x="174784" y="70886"/>
                  <a:pt x="203740" y="62313"/>
                </a:cubicBezTo>
                <a:cubicBezTo>
                  <a:pt x="248793" y="49074"/>
                  <a:pt x="277654" y="79554"/>
                  <a:pt x="277654" y="79554"/>
                </a:cubicBezTo>
                <a:cubicBezTo>
                  <a:pt x="277654" y="79554"/>
                  <a:pt x="290703" y="64409"/>
                  <a:pt x="314516" y="65457"/>
                </a:cubicBezTo>
                <a:cubicBezTo>
                  <a:pt x="338328" y="66504"/>
                  <a:pt x="350996" y="76791"/>
                  <a:pt x="350996" y="76791"/>
                </a:cubicBezTo>
                <a:cubicBezTo>
                  <a:pt x="350996" y="76791"/>
                  <a:pt x="352139" y="66028"/>
                  <a:pt x="363093" y="60789"/>
                </a:cubicBezTo>
                <a:cubicBezTo>
                  <a:pt x="373285" y="56027"/>
                  <a:pt x="383000" y="61266"/>
                  <a:pt x="383000" y="61266"/>
                </a:cubicBezTo>
                <a:cubicBezTo>
                  <a:pt x="383000" y="61266"/>
                  <a:pt x="397288" y="-5029"/>
                  <a:pt x="463391" y="305"/>
                </a:cubicBezTo>
                <a:cubicBezTo>
                  <a:pt x="525209" y="5259"/>
                  <a:pt x="529114" y="73077"/>
                  <a:pt x="529114" y="73077"/>
                </a:cubicBezTo>
                <a:cubicBezTo>
                  <a:pt x="529114" y="73077"/>
                  <a:pt x="542354" y="67457"/>
                  <a:pt x="555974" y="70791"/>
                </a:cubicBezTo>
                <a:cubicBezTo>
                  <a:pt x="569881" y="74315"/>
                  <a:pt x="576167" y="81268"/>
                  <a:pt x="576167" y="81268"/>
                </a:cubicBezTo>
                <a:cubicBezTo>
                  <a:pt x="576167" y="81268"/>
                  <a:pt x="600647" y="53550"/>
                  <a:pt x="626840" y="60504"/>
                </a:cubicBezTo>
                <a:cubicBezTo>
                  <a:pt x="661226" y="69743"/>
                  <a:pt x="664750" y="102985"/>
                  <a:pt x="664750" y="102985"/>
                </a:cubicBezTo>
                <a:cubicBezTo>
                  <a:pt x="664750" y="102985"/>
                  <a:pt x="693992" y="90221"/>
                  <a:pt x="715518" y="106319"/>
                </a:cubicBezTo>
                <a:cubicBezTo>
                  <a:pt x="743140" y="126893"/>
                  <a:pt x="733520" y="161945"/>
                  <a:pt x="733520" y="161945"/>
                </a:cubicBezTo>
                <a:cubicBezTo>
                  <a:pt x="733520" y="161945"/>
                  <a:pt x="745236" y="160516"/>
                  <a:pt x="754475" y="169565"/>
                </a:cubicBezTo>
                <a:cubicBezTo>
                  <a:pt x="761810" y="176804"/>
                  <a:pt x="763810" y="186329"/>
                  <a:pt x="763810" y="186329"/>
                </a:cubicBezTo>
                <a:cubicBezTo>
                  <a:pt x="763810" y="186329"/>
                  <a:pt x="772478" y="177947"/>
                  <a:pt x="790004" y="176709"/>
                </a:cubicBezTo>
                <a:cubicBezTo>
                  <a:pt x="807530" y="175470"/>
                  <a:pt x="822960" y="190139"/>
                  <a:pt x="822960" y="190139"/>
                </a:cubicBezTo>
                <a:lnTo>
                  <a:pt x="0" y="190139"/>
                </a:lnTo>
                <a:lnTo>
                  <a:pt x="0" y="128321"/>
                </a:lnTo>
                <a:close/>
              </a:path>
            </a:pathLst>
          </a:custGeom>
          <a:solidFill>
            <a:schemeClr val="accent3"/>
          </a:solidFill>
          <a:ln>
            <a:noFill/>
          </a:ln>
          <a:effectLst>
            <a:outerShdw blurRad="142875"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2" name="Google Shape;382;p6"/>
          <p:cNvSpPr/>
          <p:nvPr/>
        </p:nvSpPr>
        <p:spPr>
          <a:xfrm flipH="1">
            <a:off x="307420" y="5968237"/>
            <a:ext cx="7896602" cy="888407"/>
          </a:xfrm>
          <a:custGeom>
            <a:rect b="b" l="l" r="r" t="t"/>
            <a:pathLst>
              <a:path extrusionOk="0" h="189932" w="1688210">
                <a:moveTo>
                  <a:pt x="1316546" y="99"/>
                </a:moveTo>
                <a:cubicBezTo>
                  <a:pt x="1260539" y="2957"/>
                  <a:pt x="1247965" y="61250"/>
                  <a:pt x="1247965" y="61250"/>
                </a:cubicBezTo>
                <a:cubicBezTo>
                  <a:pt x="1247965" y="61250"/>
                  <a:pt x="1238250" y="55916"/>
                  <a:pt x="1228058" y="60774"/>
                </a:cubicBezTo>
                <a:cubicBezTo>
                  <a:pt x="1217009" y="65917"/>
                  <a:pt x="1215962" y="76680"/>
                  <a:pt x="1215962" y="76680"/>
                </a:cubicBezTo>
                <a:cubicBezTo>
                  <a:pt x="1215962" y="76680"/>
                  <a:pt x="1203293" y="66488"/>
                  <a:pt x="1179481" y="65441"/>
                </a:cubicBezTo>
                <a:cubicBezTo>
                  <a:pt x="1155668" y="64393"/>
                  <a:pt x="1142619" y="79537"/>
                  <a:pt x="1142619" y="79537"/>
                </a:cubicBezTo>
                <a:cubicBezTo>
                  <a:pt x="1142619" y="79537"/>
                  <a:pt x="1113758" y="49058"/>
                  <a:pt x="1068705" y="62297"/>
                </a:cubicBezTo>
                <a:cubicBezTo>
                  <a:pt x="1039749" y="70775"/>
                  <a:pt x="1017175" y="110780"/>
                  <a:pt x="1017175" y="110780"/>
                </a:cubicBezTo>
                <a:cubicBezTo>
                  <a:pt x="1017175" y="110780"/>
                  <a:pt x="966788" y="77728"/>
                  <a:pt x="925925" y="85348"/>
                </a:cubicBezTo>
                <a:cubicBezTo>
                  <a:pt x="900874" y="90015"/>
                  <a:pt x="882872" y="107065"/>
                  <a:pt x="873157" y="118304"/>
                </a:cubicBezTo>
                <a:cubicBezTo>
                  <a:pt x="873157" y="118304"/>
                  <a:pt x="873538" y="82109"/>
                  <a:pt x="843439" y="69727"/>
                </a:cubicBezTo>
                <a:cubicBezTo>
                  <a:pt x="808291" y="55344"/>
                  <a:pt x="779812" y="77633"/>
                  <a:pt x="779812" y="77633"/>
                </a:cubicBezTo>
                <a:cubicBezTo>
                  <a:pt x="779812" y="77633"/>
                  <a:pt x="770572" y="60392"/>
                  <a:pt x="745617" y="55439"/>
                </a:cubicBezTo>
                <a:cubicBezTo>
                  <a:pt x="717518" y="49820"/>
                  <a:pt x="703231" y="68774"/>
                  <a:pt x="703231" y="68774"/>
                </a:cubicBezTo>
                <a:cubicBezTo>
                  <a:pt x="703231" y="68774"/>
                  <a:pt x="687705" y="27150"/>
                  <a:pt x="646176" y="39533"/>
                </a:cubicBezTo>
                <a:cubicBezTo>
                  <a:pt x="600265" y="53249"/>
                  <a:pt x="610362" y="93444"/>
                  <a:pt x="610362" y="93444"/>
                </a:cubicBezTo>
                <a:cubicBezTo>
                  <a:pt x="610362" y="93444"/>
                  <a:pt x="595693" y="88682"/>
                  <a:pt x="586550" y="95349"/>
                </a:cubicBezTo>
                <a:cubicBezTo>
                  <a:pt x="577405" y="102017"/>
                  <a:pt x="574929" y="111732"/>
                  <a:pt x="574929" y="111732"/>
                </a:cubicBezTo>
                <a:cubicBezTo>
                  <a:pt x="574929" y="111732"/>
                  <a:pt x="561594" y="105827"/>
                  <a:pt x="553784" y="106017"/>
                </a:cubicBezTo>
                <a:cubicBezTo>
                  <a:pt x="541496" y="106398"/>
                  <a:pt x="530447" y="116304"/>
                  <a:pt x="530447" y="116304"/>
                </a:cubicBezTo>
                <a:cubicBezTo>
                  <a:pt x="530447" y="116304"/>
                  <a:pt x="530352" y="91349"/>
                  <a:pt x="512064" y="80204"/>
                </a:cubicBezTo>
                <a:cubicBezTo>
                  <a:pt x="487680" y="65441"/>
                  <a:pt x="464630" y="75728"/>
                  <a:pt x="464630" y="75728"/>
                </a:cubicBezTo>
                <a:cubicBezTo>
                  <a:pt x="464630" y="75728"/>
                  <a:pt x="454438" y="38961"/>
                  <a:pt x="419957" y="36485"/>
                </a:cubicBezTo>
                <a:cubicBezTo>
                  <a:pt x="379190" y="33627"/>
                  <a:pt x="371189" y="70299"/>
                  <a:pt x="371189" y="70299"/>
                </a:cubicBezTo>
                <a:cubicBezTo>
                  <a:pt x="371189" y="70299"/>
                  <a:pt x="366427" y="58773"/>
                  <a:pt x="353854" y="55630"/>
                </a:cubicBezTo>
                <a:cubicBezTo>
                  <a:pt x="341376" y="52487"/>
                  <a:pt x="328613" y="60678"/>
                  <a:pt x="328613" y="60678"/>
                </a:cubicBezTo>
                <a:cubicBezTo>
                  <a:pt x="328613" y="60678"/>
                  <a:pt x="304229" y="21721"/>
                  <a:pt x="258318" y="16673"/>
                </a:cubicBezTo>
                <a:cubicBezTo>
                  <a:pt x="251746" y="15911"/>
                  <a:pt x="244792" y="15911"/>
                  <a:pt x="237363" y="16768"/>
                </a:cubicBezTo>
                <a:cubicBezTo>
                  <a:pt x="167164" y="24959"/>
                  <a:pt x="161544" y="96397"/>
                  <a:pt x="161544" y="96397"/>
                </a:cubicBezTo>
                <a:cubicBezTo>
                  <a:pt x="161544" y="96397"/>
                  <a:pt x="139922" y="87062"/>
                  <a:pt x="123730" y="98397"/>
                </a:cubicBezTo>
                <a:cubicBezTo>
                  <a:pt x="113062" y="105827"/>
                  <a:pt x="109538" y="123162"/>
                  <a:pt x="109538" y="123162"/>
                </a:cubicBezTo>
                <a:cubicBezTo>
                  <a:pt x="109538" y="123162"/>
                  <a:pt x="87439" y="112399"/>
                  <a:pt x="66104" y="129163"/>
                </a:cubicBezTo>
                <a:cubicBezTo>
                  <a:pt x="48958" y="142593"/>
                  <a:pt x="50768" y="161548"/>
                  <a:pt x="50768" y="161548"/>
                </a:cubicBezTo>
                <a:cubicBezTo>
                  <a:pt x="50768" y="161548"/>
                  <a:pt x="30671" y="156595"/>
                  <a:pt x="19050" y="163072"/>
                </a:cubicBezTo>
                <a:cubicBezTo>
                  <a:pt x="7429" y="169549"/>
                  <a:pt x="0" y="189932"/>
                  <a:pt x="0" y="189932"/>
                </a:cubicBezTo>
                <a:lnTo>
                  <a:pt x="1688211" y="189932"/>
                </a:lnTo>
                <a:cubicBezTo>
                  <a:pt x="1688211" y="189932"/>
                  <a:pt x="1672876" y="175264"/>
                  <a:pt x="1655255" y="176502"/>
                </a:cubicBezTo>
                <a:cubicBezTo>
                  <a:pt x="1637729" y="177740"/>
                  <a:pt x="1629061" y="186122"/>
                  <a:pt x="1629061" y="186122"/>
                </a:cubicBezTo>
                <a:cubicBezTo>
                  <a:pt x="1629061" y="186122"/>
                  <a:pt x="1627061" y="176597"/>
                  <a:pt x="1619726" y="169454"/>
                </a:cubicBezTo>
                <a:cubicBezTo>
                  <a:pt x="1610487" y="160405"/>
                  <a:pt x="1598771" y="161834"/>
                  <a:pt x="1598771" y="161834"/>
                </a:cubicBezTo>
                <a:cubicBezTo>
                  <a:pt x="1598771" y="161834"/>
                  <a:pt x="1608296" y="126877"/>
                  <a:pt x="1580674" y="106303"/>
                </a:cubicBezTo>
                <a:cubicBezTo>
                  <a:pt x="1559052" y="90206"/>
                  <a:pt x="1529906" y="102874"/>
                  <a:pt x="1529906" y="102874"/>
                </a:cubicBezTo>
                <a:cubicBezTo>
                  <a:pt x="1529906" y="102874"/>
                  <a:pt x="1526381" y="69632"/>
                  <a:pt x="1491996" y="60487"/>
                </a:cubicBezTo>
                <a:cubicBezTo>
                  <a:pt x="1465802" y="53534"/>
                  <a:pt x="1441323" y="81252"/>
                  <a:pt x="1441323" y="81252"/>
                </a:cubicBezTo>
                <a:cubicBezTo>
                  <a:pt x="1441323" y="81252"/>
                  <a:pt x="1435037" y="74203"/>
                  <a:pt x="1421130" y="70775"/>
                </a:cubicBezTo>
                <a:cubicBezTo>
                  <a:pt x="1407605" y="67345"/>
                  <a:pt x="1394365" y="73061"/>
                  <a:pt x="1394365" y="73061"/>
                </a:cubicBezTo>
                <a:cubicBezTo>
                  <a:pt x="1394365" y="73061"/>
                  <a:pt x="1390364" y="5243"/>
                  <a:pt x="1328642" y="290"/>
                </a:cubicBezTo>
                <a:cubicBezTo>
                  <a:pt x="1324261" y="4"/>
                  <a:pt x="1320260" y="-91"/>
                  <a:pt x="1316546" y="99"/>
                </a:cubicBezTo>
                <a:close/>
              </a:path>
            </a:pathLst>
          </a:custGeom>
          <a:solidFill>
            <a:schemeClr val="accent3"/>
          </a:solidFill>
          <a:ln>
            <a:noFill/>
          </a:ln>
          <a:effectLst>
            <a:outerShdw blurRad="142875"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3" name="Google Shape;383;p6"/>
          <p:cNvSpPr/>
          <p:nvPr/>
        </p:nvSpPr>
        <p:spPr>
          <a:xfrm>
            <a:off x="93099" y="334405"/>
            <a:ext cx="1446644" cy="501897"/>
          </a:xfrm>
          <a:custGeom>
            <a:rect b="b" l="l" r="r" t="t"/>
            <a:pathLst>
              <a:path extrusionOk="0" h="108577" w="312957">
                <a:moveTo>
                  <a:pt x="312958" y="108578"/>
                </a:moveTo>
                <a:cubicBezTo>
                  <a:pt x="312958" y="108578"/>
                  <a:pt x="311529" y="92004"/>
                  <a:pt x="300289" y="86099"/>
                </a:cubicBezTo>
                <a:cubicBezTo>
                  <a:pt x="289145" y="80194"/>
                  <a:pt x="272477" y="83718"/>
                  <a:pt x="272477" y="83718"/>
                </a:cubicBezTo>
                <a:cubicBezTo>
                  <a:pt x="272477" y="83718"/>
                  <a:pt x="270667" y="71431"/>
                  <a:pt x="262666" y="64287"/>
                </a:cubicBezTo>
                <a:cubicBezTo>
                  <a:pt x="254760" y="57143"/>
                  <a:pt x="238377" y="59238"/>
                  <a:pt x="238377" y="59238"/>
                </a:cubicBezTo>
                <a:cubicBezTo>
                  <a:pt x="238377" y="59238"/>
                  <a:pt x="235901" y="6565"/>
                  <a:pt x="185037" y="565"/>
                </a:cubicBezTo>
                <a:cubicBezTo>
                  <a:pt x="131411" y="-5722"/>
                  <a:pt x="123315" y="42570"/>
                  <a:pt x="123315" y="42570"/>
                </a:cubicBezTo>
                <a:cubicBezTo>
                  <a:pt x="123315" y="42570"/>
                  <a:pt x="99026" y="25806"/>
                  <a:pt x="81310" y="36283"/>
                </a:cubicBezTo>
                <a:cubicBezTo>
                  <a:pt x="59879" y="48856"/>
                  <a:pt x="66641" y="73240"/>
                  <a:pt x="66641" y="73240"/>
                </a:cubicBezTo>
                <a:cubicBezTo>
                  <a:pt x="66641" y="73240"/>
                  <a:pt x="58164" y="69907"/>
                  <a:pt x="51973" y="72764"/>
                </a:cubicBezTo>
                <a:cubicBezTo>
                  <a:pt x="45782" y="75621"/>
                  <a:pt x="43972" y="83813"/>
                  <a:pt x="43972" y="83813"/>
                </a:cubicBezTo>
                <a:cubicBezTo>
                  <a:pt x="43972" y="83813"/>
                  <a:pt x="25398" y="70383"/>
                  <a:pt x="8348" y="84956"/>
                </a:cubicBezTo>
                <a:cubicBezTo>
                  <a:pt x="-2224" y="93909"/>
                  <a:pt x="252" y="105149"/>
                  <a:pt x="252" y="105149"/>
                </a:cubicBezTo>
                <a:lnTo>
                  <a:pt x="312958" y="108578"/>
                </a:lnTo>
                <a:close/>
              </a:path>
            </a:pathLst>
          </a:custGeom>
          <a:solidFill>
            <a:schemeClr val="dk2"/>
          </a:solidFill>
          <a:ln>
            <a:noFill/>
          </a:ln>
          <a:effectLst>
            <a:outerShdw blurRad="142875"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4" name="Google Shape;384;p6"/>
          <p:cNvSpPr/>
          <p:nvPr/>
        </p:nvSpPr>
        <p:spPr>
          <a:xfrm flipH="1">
            <a:off x="1445218" y="72675"/>
            <a:ext cx="880192" cy="305373"/>
          </a:xfrm>
          <a:custGeom>
            <a:rect b="b" l="l" r="r" t="t"/>
            <a:pathLst>
              <a:path extrusionOk="0" h="108577" w="312957">
                <a:moveTo>
                  <a:pt x="312958" y="108578"/>
                </a:moveTo>
                <a:cubicBezTo>
                  <a:pt x="312958" y="108578"/>
                  <a:pt x="311529" y="92004"/>
                  <a:pt x="300289" y="86099"/>
                </a:cubicBezTo>
                <a:cubicBezTo>
                  <a:pt x="289145" y="80194"/>
                  <a:pt x="272477" y="83718"/>
                  <a:pt x="272477" y="83718"/>
                </a:cubicBezTo>
                <a:cubicBezTo>
                  <a:pt x="272477" y="83718"/>
                  <a:pt x="270667" y="71431"/>
                  <a:pt x="262666" y="64287"/>
                </a:cubicBezTo>
                <a:cubicBezTo>
                  <a:pt x="254760" y="57143"/>
                  <a:pt x="238377" y="59238"/>
                  <a:pt x="238377" y="59238"/>
                </a:cubicBezTo>
                <a:cubicBezTo>
                  <a:pt x="238377" y="59238"/>
                  <a:pt x="235901" y="6565"/>
                  <a:pt x="185037" y="565"/>
                </a:cubicBezTo>
                <a:cubicBezTo>
                  <a:pt x="131411" y="-5722"/>
                  <a:pt x="123315" y="42570"/>
                  <a:pt x="123315" y="42570"/>
                </a:cubicBezTo>
                <a:cubicBezTo>
                  <a:pt x="123315" y="42570"/>
                  <a:pt x="99026" y="25806"/>
                  <a:pt x="81310" y="36283"/>
                </a:cubicBezTo>
                <a:cubicBezTo>
                  <a:pt x="59879" y="48856"/>
                  <a:pt x="66641" y="73240"/>
                  <a:pt x="66641" y="73240"/>
                </a:cubicBezTo>
                <a:cubicBezTo>
                  <a:pt x="66641" y="73240"/>
                  <a:pt x="58164" y="69907"/>
                  <a:pt x="51973" y="72764"/>
                </a:cubicBezTo>
                <a:cubicBezTo>
                  <a:pt x="45782" y="75621"/>
                  <a:pt x="43972" y="83813"/>
                  <a:pt x="43972" y="83813"/>
                </a:cubicBezTo>
                <a:cubicBezTo>
                  <a:pt x="43972" y="83813"/>
                  <a:pt x="25398" y="70383"/>
                  <a:pt x="8348" y="84956"/>
                </a:cubicBezTo>
                <a:cubicBezTo>
                  <a:pt x="-2224" y="93909"/>
                  <a:pt x="252" y="105149"/>
                  <a:pt x="252" y="105149"/>
                </a:cubicBezTo>
                <a:lnTo>
                  <a:pt x="312958" y="108578"/>
                </a:lnTo>
                <a:close/>
              </a:path>
            </a:pathLst>
          </a:custGeom>
          <a:solidFill>
            <a:schemeClr val="dk2"/>
          </a:solidFill>
          <a:ln>
            <a:noFill/>
          </a:ln>
          <a:effectLst>
            <a:outerShdw blurRad="142875"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385" name="Google Shape;385;p6"/>
          <p:cNvGrpSpPr/>
          <p:nvPr/>
        </p:nvGrpSpPr>
        <p:grpSpPr>
          <a:xfrm flipH="1">
            <a:off x="11824749" y="352384"/>
            <a:ext cx="342131" cy="338611"/>
            <a:chOff x="1419556" y="1560183"/>
            <a:chExt cx="69260" cy="68549"/>
          </a:xfrm>
        </p:grpSpPr>
        <p:sp>
          <p:nvSpPr>
            <p:cNvPr id="386" name="Google Shape;386;p6"/>
            <p:cNvSpPr/>
            <p:nvPr/>
          </p:nvSpPr>
          <p:spPr>
            <a:xfrm>
              <a:off x="1419556" y="1560183"/>
              <a:ext cx="69260" cy="68549"/>
            </a:xfrm>
            <a:custGeom>
              <a:rect b="b" l="l" r="r" t="t"/>
              <a:pathLst>
                <a:path extrusionOk="0" h="68549" w="69260">
                  <a:moveTo>
                    <a:pt x="30581" y="175"/>
                  </a:moveTo>
                  <a:cubicBezTo>
                    <a:pt x="23532" y="-968"/>
                    <a:pt x="16960" y="3604"/>
                    <a:pt x="15722" y="10367"/>
                  </a:cubicBezTo>
                  <a:cubicBezTo>
                    <a:pt x="15531" y="11700"/>
                    <a:pt x="15627" y="12939"/>
                    <a:pt x="15817" y="14177"/>
                  </a:cubicBezTo>
                  <a:cubicBezTo>
                    <a:pt x="15531" y="14082"/>
                    <a:pt x="15341" y="13891"/>
                    <a:pt x="15055" y="13891"/>
                  </a:cubicBezTo>
                  <a:cubicBezTo>
                    <a:pt x="8006" y="12748"/>
                    <a:pt x="1434" y="17320"/>
                    <a:pt x="196" y="24083"/>
                  </a:cubicBezTo>
                  <a:cubicBezTo>
                    <a:pt x="-1042" y="30846"/>
                    <a:pt x="3720" y="37323"/>
                    <a:pt x="10673" y="38466"/>
                  </a:cubicBezTo>
                  <a:cubicBezTo>
                    <a:pt x="10959" y="38561"/>
                    <a:pt x="11245" y="38370"/>
                    <a:pt x="11531" y="38466"/>
                  </a:cubicBezTo>
                  <a:cubicBezTo>
                    <a:pt x="8959" y="40275"/>
                    <a:pt x="7054" y="43038"/>
                    <a:pt x="6483" y="46276"/>
                  </a:cubicBezTo>
                  <a:cubicBezTo>
                    <a:pt x="5244" y="53039"/>
                    <a:pt x="10007" y="59516"/>
                    <a:pt x="16960" y="60659"/>
                  </a:cubicBezTo>
                  <a:cubicBezTo>
                    <a:pt x="21151" y="61326"/>
                    <a:pt x="25152" y="59802"/>
                    <a:pt x="27914" y="57135"/>
                  </a:cubicBezTo>
                  <a:cubicBezTo>
                    <a:pt x="28390" y="62659"/>
                    <a:pt x="32391" y="67422"/>
                    <a:pt x="38296" y="68374"/>
                  </a:cubicBezTo>
                  <a:cubicBezTo>
                    <a:pt x="45344" y="69517"/>
                    <a:pt x="51917" y="64945"/>
                    <a:pt x="53155" y="58182"/>
                  </a:cubicBezTo>
                  <a:cubicBezTo>
                    <a:pt x="53536" y="55801"/>
                    <a:pt x="53060" y="53515"/>
                    <a:pt x="52202" y="51420"/>
                  </a:cubicBezTo>
                  <a:cubicBezTo>
                    <a:pt x="52869" y="51705"/>
                    <a:pt x="53536" y="52086"/>
                    <a:pt x="54203" y="52182"/>
                  </a:cubicBezTo>
                  <a:cubicBezTo>
                    <a:pt x="61251" y="53325"/>
                    <a:pt x="67823" y="48753"/>
                    <a:pt x="69062" y="41990"/>
                  </a:cubicBezTo>
                  <a:cubicBezTo>
                    <a:pt x="70300" y="35227"/>
                    <a:pt x="65633" y="28941"/>
                    <a:pt x="58680" y="27702"/>
                  </a:cubicBezTo>
                  <a:cubicBezTo>
                    <a:pt x="60870" y="25893"/>
                    <a:pt x="62585" y="23416"/>
                    <a:pt x="63156" y="20463"/>
                  </a:cubicBezTo>
                  <a:cubicBezTo>
                    <a:pt x="64394" y="13701"/>
                    <a:pt x="59632" y="7224"/>
                    <a:pt x="52679" y="6081"/>
                  </a:cubicBezTo>
                  <a:cubicBezTo>
                    <a:pt x="48012" y="5319"/>
                    <a:pt x="43630" y="7224"/>
                    <a:pt x="40773" y="10557"/>
                  </a:cubicBezTo>
                  <a:cubicBezTo>
                    <a:pt x="40106" y="5414"/>
                    <a:pt x="36201" y="1128"/>
                    <a:pt x="30581" y="175"/>
                  </a:cubicBezTo>
                  <a:close/>
                </a:path>
              </a:pathLst>
            </a:custGeom>
            <a:solidFill>
              <a:schemeClr val="dk2"/>
            </a:solidFill>
            <a:ln>
              <a:noFill/>
            </a:ln>
            <a:effectLst>
              <a:outerShdw blurRad="142875" rotWithShape="0" algn="bl" dir="5400000" dist="19050">
                <a:srgbClr val="000000">
                  <a:alpha val="28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7" name="Google Shape;387;p6"/>
            <p:cNvSpPr/>
            <p:nvPr/>
          </p:nvSpPr>
          <p:spPr>
            <a:xfrm>
              <a:off x="1443020" y="1583742"/>
              <a:ext cx="22139" cy="21431"/>
            </a:xfrm>
            <a:custGeom>
              <a:rect b="b" l="l" r="r" t="t"/>
              <a:pathLst>
                <a:path extrusionOk="0" h="21431" w="22139">
                  <a:moveTo>
                    <a:pt x="164" y="8906"/>
                  </a:moveTo>
                  <a:cubicBezTo>
                    <a:pt x="1211" y="3096"/>
                    <a:pt x="6926" y="-810"/>
                    <a:pt x="12927" y="143"/>
                  </a:cubicBezTo>
                  <a:cubicBezTo>
                    <a:pt x="18928" y="1191"/>
                    <a:pt x="23024" y="6715"/>
                    <a:pt x="21976" y="12526"/>
                  </a:cubicBezTo>
                  <a:cubicBezTo>
                    <a:pt x="20928" y="18336"/>
                    <a:pt x="15213" y="22241"/>
                    <a:pt x="9213" y="21289"/>
                  </a:cubicBezTo>
                  <a:cubicBezTo>
                    <a:pt x="3212" y="20241"/>
                    <a:pt x="-884" y="14716"/>
                    <a:pt x="164" y="8906"/>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388" name="Google Shape;388;p6"/>
          <p:cNvGrpSpPr/>
          <p:nvPr/>
        </p:nvGrpSpPr>
        <p:grpSpPr>
          <a:xfrm flipH="1">
            <a:off x="11476668" y="138327"/>
            <a:ext cx="254597" cy="273906"/>
            <a:chOff x="2629280" y="1642503"/>
            <a:chExt cx="51540" cy="55450"/>
          </a:xfrm>
        </p:grpSpPr>
        <p:sp>
          <p:nvSpPr>
            <p:cNvPr id="389" name="Google Shape;389;p6"/>
            <p:cNvSpPr/>
            <p:nvPr/>
          </p:nvSpPr>
          <p:spPr>
            <a:xfrm>
              <a:off x="2629280" y="1642503"/>
              <a:ext cx="51540" cy="55450"/>
            </a:xfrm>
            <a:custGeom>
              <a:rect b="b" l="l" r="r" t="t"/>
              <a:pathLst>
                <a:path extrusionOk="0" h="55450" w="51540">
                  <a:moveTo>
                    <a:pt x="28913" y="817"/>
                  </a:moveTo>
                  <a:cubicBezTo>
                    <a:pt x="23769" y="-1374"/>
                    <a:pt x="17769" y="1008"/>
                    <a:pt x="15482" y="5961"/>
                  </a:cubicBezTo>
                  <a:cubicBezTo>
                    <a:pt x="15006" y="6913"/>
                    <a:pt x="14911" y="7961"/>
                    <a:pt x="14816" y="8914"/>
                  </a:cubicBezTo>
                  <a:cubicBezTo>
                    <a:pt x="14625" y="8818"/>
                    <a:pt x="14530" y="8628"/>
                    <a:pt x="14244" y="8533"/>
                  </a:cubicBezTo>
                  <a:cubicBezTo>
                    <a:pt x="9101" y="6342"/>
                    <a:pt x="3100" y="8723"/>
                    <a:pt x="814" y="13676"/>
                  </a:cubicBezTo>
                  <a:cubicBezTo>
                    <a:pt x="-1377" y="18724"/>
                    <a:pt x="1005" y="24535"/>
                    <a:pt x="6148" y="26630"/>
                  </a:cubicBezTo>
                  <a:cubicBezTo>
                    <a:pt x="6339" y="26725"/>
                    <a:pt x="6624" y="26725"/>
                    <a:pt x="6815" y="26725"/>
                  </a:cubicBezTo>
                  <a:cubicBezTo>
                    <a:pt x="4529" y="27678"/>
                    <a:pt x="2529" y="29392"/>
                    <a:pt x="1481" y="31869"/>
                  </a:cubicBezTo>
                  <a:cubicBezTo>
                    <a:pt x="-710" y="36917"/>
                    <a:pt x="1671" y="42727"/>
                    <a:pt x="6815" y="44823"/>
                  </a:cubicBezTo>
                  <a:cubicBezTo>
                    <a:pt x="9958" y="46156"/>
                    <a:pt x="13292" y="45585"/>
                    <a:pt x="15959" y="44061"/>
                  </a:cubicBezTo>
                  <a:cubicBezTo>
                    <a:pt x="15292" y="48442"/>
                    <a:pt x="17483" y="52824"/>
                    <a:pt x="21864" y="54634"/>
                  </a:cubicBezTo>
                  <a:cubicBezTo>
                    <a:pt x="27008" y="56824"/>
                    <a:pt x="33009" y="54443"/>
                    <a:pt x="35295" y="49490"/>
                  </a:cubicBezTo>
                  <a:cubicBezTo>
                    <a:pt x="36057" y="47680"/>
                    <a:pt x="36152" y="45871"/>
                    <a:pt x="35866" y="44061"/>
                  </a:cubicBezTo>
                  <a:cubicBezTo>
                    <a:pt x="36342" y="44347"/>
                    <a:pt x="36723" y="44823"/>
                    <a:pt x="37295" y="45013"/>
                  </a:cubicBezTo>
                  <a:cubicBezTo>
                    <a:pt x="42438" y="47204"/>
                    <a:pt x="48439" y="44823"/>
                    <a:pt x="50725" y="39870"/>
                  </a:cubicBezTo>
                  <a:cubicBezTo>
                    <a:pt x="52916" y="34917"/>
                    <a:pt x="50535" y="29202"/>
                    <a:pt x="45486" y="26916"/>
                  </a:cubicBezTo>
                  <a:cubicBezTo>
                    <a:pt x="47582" y="25868"/>
                    <a:pt x="49296" y="24344"/>
                    <a:pt x="50344" y="22153"/>
                  </a:cubicBezTo>
                  <a:cubicBezTo>
                    <a:pt x="52535" y="17105"/>
                    <a:pt x="50154" y="11295"/>
                    <a:pt x="45010" y="9199"/>
                  </a:cubicBezTo>
                  <a:cubicBezTo>
                    <a:pt x="41486" y="7771"/>
                    <a:pt x="37771" y="8437"/>
                    <a:pt x="34914" y="10533"/>
                  </a:cubicBezTo>
                  <a:cubicBezTo>
                    <a:pt x="35199" y="6532"/>
                    <a:pt x="33009" y="2532"/>
                    <a:pt x="28913" y="817"/>
                  </a:cubicBezTo>
                  <a:close/>
                </a:path>
              </a:pathLst>
            </a:custGeom>
            <a:solidFill>
              <a:schemeClr val="dk2"/>
            </a:solidFill>
            <a:ln>
              <a:noFill/>
            </a:ln>
            <a:effectLst>
              <a:outerShdw blurRad="142875" rotWithShape="0" algn="bl" dir="5400000" dist="19050">
                <a:srgbClr val="000000">
                  <a:alpha val="31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0" name="Google Shape;390;p6"/>
            <p:cNvSpPr/>
            <p:nvPr/>
          </p:nvSpPr>
          <p:spPr>
            <a:xfrm>
              <a:off x="2645867" y="1661799"/>
              <a:ext cx="17521" cy="16954"/>
            </a:xfrm>
            <a:custGeom>
              <a:rect b="b" l="l" r="r" t="t"/>
              <a:pathLst>
                <a:path extrusionOk="0" h="16954" w="17521">
                  <a:moveTo>
                    <a:pt x="705" y="5144"/>
                  </a:moveTo>
                  <a:cubicBezTo>
                    <a:pt x="2610" y="857"/>
                    <a:pt x="7754" y="-1143"/>
                    <a:pt x="12231" y="667"/>
                  </a:cubicBezTo>
                  <a:cubicBezTo>
                    <a:pt x="16708" y="2477"/>
                    <a:pt x="18708" y="7525"/>
                    <a:pt x="16803" y="11811"/>
                  </a:cubicBezTo>
                  <a:cubicBezTo>
                    <a:pt x="14898" y="16097"/>
                    <a:pt x="9754" y="18098"/>
                    <a:pt x="5277" y="16288"/>
                  </a:cubicBezTo>
                  <a:cubicBezTo>
                    <a:pt x="896" y="14478"/>
                    <a:pt x="-1199" y="9525"/>
                    <a:pt x="705" y="5144"/>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391" name="Google Shape;391;p6"/>
          <p:cNvGrpSpPr/>
          <p:nvPr/>
        </p:nvGrpSpPr>
        <p:grpSpPr>
          <a:xfrm flipH="1">
            <a:off x="1143622" y="4604111"/>
            <a:ext cx="780873" cy="823955"/>
            <a:chOff x="829904" y="3511364"/>
            <a:chExt cx="648081" cy="683894"/>
          </a:xfrm>
        </p:grpSpPr>
        <p:sp>
          <p:nvSpPr>
            <p:cNvPr id="392" name="Google Shape;392;p6"/>
            <p:cNvSpPr/>
            <p:nvPr/>
          </p:nvSpPr>
          <p:spPr>
            <a:xfrm>
              <a:off x="829904" y="3511364"/>
              <a:ext cx="648081" cy="651890"/>
            </a:xfrm>
            <a:custGeom>
              <a:rect b="b" l="l" r="r" t="t"/>
              <a:pathLst>
                <a:path extrusionOk="0" h="651890" w="648081">
                  <a:moveTo>
                    <a:pt x="648081" y="325945"/>
                  </a:moveTo>
                  <a:cubicBezTo>
                    <a:pt x="648081" y="505960"/>
                    <a:pt x="503003" y="651891"/>
                    <a:pt x="324040" y="651891"/>
                  </a:cubicBezTo>
                  <a:cubicBezTo>
                    <a:pt x="145078" y="651891"/>
                    <a:pt x="0" y="505960"/>
                    <a:pt x="0" y="325945"/>
                  </a:cubicBezTo>
                  <a:cubicBezTo>
                    <a:pt x="0" y="145931"/>
                    <a:pt x="145078" y="0"/>
                    <a:pt x="324040" y="0"/>
                  </a:cubicBezTo>
                  <a:cubicBezTo>
                    <a:pt x="503003" y="0"/>
                    <a:pt x="648081" y="145931"/>
                    <a:pt x="648081" y="32594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3" name="Google Shape;393;p6"/>
            <p:cNvSpPr/>
            <p:nvPr/>
          </p:nvSpPr>
          <p:spPr>
            <a:xfrm>
              <a:off x="829904" y="3543368"/>
              <a:ext cx="648081" cy="651890"/>
            </a:xfrm>
            <a:custGeom>
              <a:rect b="b" l="l" r="r" t="t"/>
              <a:pathLst>
                <a:path extrusionOk="0" h="651890" w="648081">
                  <a:moveTo>
                    <a:pt x="648081" y="325946"/>
                  </a:moveTo>
                  <a:cubicBezTo>
                    <a:pt x="648081" y="505960"/>
                    <a:pt x="503003" y="651891"/>
                    <a:pt x="324040" y="651891"/>
                  </a:cubicBezTo>
                  <a:cubicBezTo>
                    <a:pt x="145078" y="651891"/>
                    <a:pt x="0" y="505960"/>
                    <a:pt x="0" y="325946"/>
                  </a:cubicBezTo>
                  <a:cubicBezTo>
                    <a:pt x="0" y="145931"/>
                    <a:pt x="145078" y="0"/>
                    <a:pt x="324040" y="0"/>
                  </a:cubicBezTo>
                  <a:cubicBezTo>
                    <a:pt x="503003" y="0"/>
                    <a:pt x="648081" y="145931"/>
                    <a:pt x="648081" y="325946"/>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394" name="Google Shape;394;p6"/>
          <p:cNvGrpSpPr/>
          <p:nvPr/>
        </p:nvGrpSpPr>
        <p:grpSpPr>
          <a:xfrm flipH="1">
            <a:off x="995022" y="4704001"/>
            <a:ext cx="1078070" cy="1064126"/>
            <a:chOff x="712515" y="3561942"/>
            <a:chExt cx="866825" cy="855544"/>
          </a:xfrm>
        </p:grpSpPr>
        <p:sp>
          <p:nvSpPr>
            <p:cNvPr id="395" name="Google Shape;395;p6"/>
            <p:cNvSpPr/>
            <p:nvPr/>
          </p:nvSpPr>
          <p:spPr>
            <a:xfrm>
              <a:off x="823237" y="3616330"/>
              <a:ext cx="654557" cy="617219"/>
            </a:xfrm>
            <a:custGeom>
              <a:rect b="b" l="l" r="r" t="t"/>
              <a:pathLst>
                <a:path extrusionOk="0" h="617219" w="654557">
                  <a:moveTo>
                    <a:pt x="654558" y="308610"/>
                  </a:moveTo>
                  <a:cubicBezTo>
                    <a:pt x="654558" y="479051"/>
                    <a:pt x="508030" y="617220"/>
                    <a:pt x="327279" y="617220"/>
                  </a:cubicBezTo>
                  <a:cubicBezTo>
                    <a:pt x="146528" y="617220"/>
                    <a:pt x="0" y="479051"/>
                    <a:pt x="0" y="308610"/>
                  </a:cubicBezTo>
                  <a:cubicBezTo>
                    <a:pt x="0" y="138170"/>
                    <a:pt x="146528" y="0"/>
                    <a:pt x="327279" y="0"/>
                  </a:cubicBezTo>
                  <a:cubicBezTo>
                    <a:pt x="508030" y="0"/>
                    <a:pt x="654558" y="138170"/>
                    <a:pt x="654558" y="308610"/>
                  </a:cubicBezTo>
                  <a:close/>
                </a:path>
              </a:pathLst>
            </a:custGeom>
            <a:solidFill>
              <a:srgbClr val="FAFAFA"/>
            </a:solidFill>
            <a:ln>
              <a:noFill/>
            </a:ln>
            <a:effectLst>
              <a:outerShdw blurRad="157163"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6" name="Google Shape;396;p6"/>
            <p:cNvSpPr/>
            <p:nvPr/>
          </p:nvSpPr>
          <p:spPr>
            <a:xfrm>
              <a:off x="1002307" y="3561942"/>
              <a:ext cx="296418" cy="243268"/>
            </a:xfrm>
            <a:custGeom>
              <a:rect b="b" l="l" r="r" t="t"/>
              <a:pathLst>
                <a:path extrusionOk="0" h="243268" w="296418">
                  <a:moveTo>
                    <a:pt x="296418" y="121634"/>
                  </a:moveTo>
                  <a:cubicBezTo>
                    <a:pt x="296418" y="188811"/>
                    <a:pt x="230063" y="243268"/>
                    <a:pt x="148209" y="243268"/>
                  </a:cubicBezTo>
                  <a:cubicBezTo>
                    <a:pt x="66355" y="243268"/>
                    <a:pt x="0" y="188811"/>
                    <a:pt x="0" y="121634"/>
                  </a:cubicBezTo>
                  <a:cubicBezTo>
                    <a:pt x="0" y="54458"/>
                    <a:pt x="66355" y="0"/>
                    <a:pt x="148209" y="0"/>
                  </a:cubicBezTo>
                  <a:cubicBezTo>
                    <a:pt x="230063" y="0"/>
                    <a:pt x="296418" y="54458"/>
                    <a:pt x="296418" y="121634"/>
                  </a:cubicBezTo>
                  <a:close/>
                </a:path>
              </a:pathLst>
            </a:custGeom>
            <a:solidFill>
              <a:srgbClr val="FAFAFA"/>
            </a:solidFill>
            <a:ln>
              <a:noFill/>
            </a:ln>
            <a:effectLst>
              <a:outerShdw blurRad="157163"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397" name="Google Shape;397;p6"/>
            <p:cNvGrpSpPr/>
            <p:nvPr/>
          </p:nvGrpSpPr>
          <p:grpSpPr>
            <a:xfrm>
              <a:off x="712515" y="3889065"/>
              <a:ext cx="386566" cy="528421"/>
              <a:chOff x="1967252" y="4327813"/>
              <a:chExt cx="386566" cy="528421"/>
            </a:xfrm>
          </p:grpSpPr>
          <p:sp>
            <p:nvSpPr>
              <p:cNvPr id="398" name="Google Shape;398;p6"/>
              <p:cNvSpPr/>
              <p:nvPr/>
            </p:nvSpPr>
            <p:spPr>
              <a:xfrm>
                <a:off x="1967252" y="4327813"/>
                <a:ext cx="386566" cy="528421"/>
              </a:xfrm>
              <a:custGeom>
                <a:rect b="b" l="l" r="r" t="t"/>
                <a:pathLst>
                  <a:path extrusionOk="0" h="528421" w="386566">
                    <a:moveTo>
                      <a:pt x="337131" y="6443"/>
                    </a:moveTo>
                    <a:cubicBezTo>
                      <a:pt x="293697" y="-14893"/>
                      <a:pt x="227498" y="17301"/>
                      <a:pt x="163681" y="95025"/>
                    </a:cubicBezTo>
                    <a:cubicBezTo>
                      <a:pt x="99768" y="172654"/>
                      <a:pt x="-35297" y="376013"/>
                      <a:pt x="8614" y="429924"/>
                    </a:cubicBezTo>
                    <a:cubicBezTo>
                      <a:pt x="28711" y="454594"/>
                      <a:pt x="48619" y="444307"/>
                      <a:pt x="48619" y="444307"/>
                    </a:cubicBezTo>
                    <a:cubicBezTo>
                      <a:pt x="48619" y="444307"/>
                      <a:pt x="43570" y="495361"/>
                      <a:pt x="82528" y="514221"/>
                    </a:cubicBezTo>
                    <a:cubicBezTo>
                      <a:pt x="121580" y="533080"/>
                      <a:pt x="164824" y="501076"/>
                      <a:pt x="164824" y="501076"/>
                    </a:cubicBezTo>
                    <a:cubicBezTo>
                      <a:pt x="164824" y="501076"/>
                      <a:pt x="175396" y="541081"/>
                      <a:pt x="217021" y="524317"/>
                    </a:cubicBezTo>
                    <a:cubicBezTo>
                      <a:pt x="291792" y="494218"/>
                      <a:pt x="327796" y="333722"/>
                      <a:pt x="358848" y="226375"/>
                    </a:cubicBezTo>
                    <a:cubicBezTo>
                      <a:pt x="388947" y="122553"/>
                      <a:pt x="409902" y="42162"/>
                      <a:pt x="337131" y="6443"/>
                    </a:cubicBezTo>
                    <a:close/>
                  </a:path>
                </a:pathLst>
              </a:custGeom>
              <a:solidFill>
                <a:srgbClr val="FAFAFA"/>
              </a:solidFill>
              <a:ln>
                <a:noFill/>
              </a:ln>
              <a:effectLst>
                <a:outerShdw blurRad="157163"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9" name="Google Shape;399;p6"/>
              <p:cNvSpPr/>
              <p:nvPr/>
            </p:nvSpPr>
            <p:spPr>
              <a:xfrm>
                <a:off x="2095189" y="4369897"/>
                <a:ext cx="211402" cy="313180"/>
              </a:xfrm>
              <a:custGeom>
                <a:rect b="b" l="l" r="r" t="t"/>
                <a:pathLst>
                  <a:path extrusionOk="0" h="313180" w="211402">
                    <a:moveTo>
                      <a:pt x="182905" y="3697"/>
                    </a:moveTo>
                    <a:cubicBezTo>
                      <a:pt x="148520" y="-15449"/>
                      <a:pt x="80416" y="42273"/>
                      <a:pt x="39935" y="119044"/>
                    </a:cubicBezTo>
                    <a:cubicBezTo>
                      <a:pt x="-546" y="195911"/>
                      <a:pt x="-27502" y="267730"/>
                      <a:pt x="46793" y="302401"/>
                    </a:cubicBezTo>
                    <a:cubicBezTo>
                      <a:pt x="115754" y="334500"/>
                      <a:pt x="148996" y="294209"/>
                      <a:pt x="181191" y="190958"/>
                    </a:cubicBezTo>
                    <a:cubicBezTo>
                      <a:pt x="213481" y="87707"/>
                      <a:pt x="228054" y="28938"/>
                      <a:pt x="182905" y="3697"/>
                    </a:cubicBezTo>
                    <a:close/>
                  </a:path>
                </a:pathLst>
              </a:custGeom>
              <a:solidFill>
                <a:srgbClr val="F4BBB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0" name="Google Shape;400;p6"/>
              <p:cNvSpPr/>
              <p:nvPr/>
            </p:nvSpPr>
            <p:spPr>
              <a:xfrm>
                <a:off x="1996897" y="4646325"/>
                <a:ext cx="70903" cy="80710"/>
              </a:xfrm>
              <a:custGeom>
                <a:rect b="b" l="l" r="r" t="t"/>
                <a:pathLst>
                  <a:path extrusionOk="0" h="80710" w="70903">
                    <a:moveTo>
                      <a:pt x="3829" y="27116"/>
                    </a:moveTo>
                    <a:cubicBezTo>
                      <a:pt x="12687" y="6065"/>
                      <a:pt x="34023" y="-5079"/>
                      <a:pt x="51454" y="2255"/>
                    </a:cubicBezTo>
                    <a:cubicBezTo>
                      <a:pt x="68884" y="9590"/>
                      <a:pt x="75933" y="32545"/>
                      <a:pt x="67075" y="53595"/>
                    </a:cubicBezTo>
                    <a:cubicBezTo>
                      <a:pt x="58216" y="74646"/>
                      <a:pt x="36880" y="85790"/>
                      <a:pt x="19450" y="78455"/>
                    </a:cubicBezTo>
                    <a:cubicBezTo>
                      <a:pt x="2019" y="71121"/>
                      <a:pt x="-5030" y="48166"/>
                      <a:pt x="3829" y="27116"/>
                    </a:cubicBezTo>
                    <a:close/>
                  </a:path>
                </a:pathLst>
              </a:custGeom>
              <a:solidFill>
                <a:srgbClr val="F4BBB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1" name="Google Shape;401;p6"/>
              <p:cNvSpPr/>
              <p:nvPr/>
            </p:nvSpPr>
            <p:spPr>
              <a:xfrm>
                <a:off x="2043684" y="4723033"/>
                <a:ext cx="84200" cy="91982"/>
              </a:xfrm>
              <a:custGeom>
                <a:rect b="b" l="l" r="r" t="t"/>
                <a:pathLst>
                  <a:path extrusionOk="0" h="91982" w="84200">
                    <a:moveTo>
                      <a:pt x="4096" y="30037"/>
                    </a:moveTo>
                    <a:cubicBezTo>
                      <a:pt x="14097" y="6224"/>
                      <a:pt x="39148" y="-5968"/>
                      <a:pt x="60198" y="2890"/>
                    </a:cubicBezTo>
                    <a:cubicBezTo>
                      <a:pt x="81153" y="11653"/>
                      <a:pt x="90106" y="38133"/>
                      <a:pt x="80105" y="61945"/>
                    </a:cubicBezTo>
                    <a:cubicBezTo>
                      <a:pt x="70104" y="85758"/>
                      <a:pt x="45053" y="97950"/>
                      <a:pt x="24003" y="89092"/>
                    </a:cubicBezTo>
                    <a:cubicBezTo>
                      <a:pt x="3048" y="80233"/>
                      <a:pt x="-5905" y="53849"/>
                      <a:pt x="4096" y="30037"/>
                    </a:cubicBezTo>
                    <a:close/>
                  </a:path>
                </a:pathLst>
              </a:custGeom>
              <a:solidFill>
                <a:srgbClr val="F4BBB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2" name="Google Shape;402;p6"/>
              <p:cNvSpPr/>
              <p:nvPr/>
            </p:nvSpPr>
            <p:spPr>
              <a:xfrm>
                <a:off x="2146672" y="4741194"/>
                <a:ext cx="70861" cy="80710"/>
              </a:xfrm>
              <a:custGeom>
                <a:rect b="b" l="l" r="r" t="t"/>
                <a:pathLst>
                  <a:path extrusionOk="0" h="80710" w="70861">
                    <a:moveTo>
                      <a:pt x="3787" y="27115"/>
                    </a:moveTo>
                    <a:cubicBezTo>
                      <a:pt x="12645" y="6065"/>
                      <a:pt x="33981" y="-5079"/>
                      <a:pt x="51412" y="2255"/>
                    </a:cubicBezTo>
                    <a:cubicBezTo>
                      <a:pt x="68843" y="9589"/>
                      <a:pt x="75891" y="32545"/>
                      <a:pt x="67033" y="53595"/>
                    </a:cubicBezTo>
                    <a:cubicBezTo>
                      <a:pt x="58175" y="74645"/>
                      <a:pt x="36839" y="85789"/>
                      <a:pt x="19408" y="78455"/>
                    </a:cubicBezTo>
                    <a:cubicBezTo>
                      <a:pt x="1977" y="71216"/>
                      <a:pt x="-4976" y="48166"/>
                      <a:pt x="3787" y="27115"/>
                    </a:cubicBezTo>
                    <a:close/>
                  </a:path>
                </a:pathLst>
              </a:custGeom>
              <a:solidFill>
                <a:srgbClr val="F4BBB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403" name="Google Shape;403;p6"/>
            <p:cNvGrpSpPr/>
            <p:nvPr/>
          </p:nvGrpSpPr>
          <p:grpSpPr>
            <a:xfrm>
              <a:off x="1192774" y="3883449"/>
              <a:ext cx="386566" cy="528421"/>
              <a:chOff x="1651920" y="4707905"/>
              <a:chExt cx="386566" cy="528421"/>
            </a:xfrm>
          </p:grpSpPr>
          <p:sp>
            <p:nvSpPr>
              <p:cNvPr id="404" name="Google Shape;404;p6"/>
              <p:cNvSpPr/>
              <p:nvPr/>
            </p:nvSpPr>
            <p:spPr>
              <a:xfrm>
                <a:off x="1651920" y="4707905"/>
                <a:ext cx="386566" cy="528421"/>
              </a:xfrm>
              <a:custGeom>
                <a:rect b="b" l="l" r="r" t="t"/>
                <a:pathLst>
                  <a:path extrusionOk="0" h="528421" w="386566">
                    <a:moveTo>
                      <a:pt x="49435" y="6443"/>
                    </a:moveTo>
                    <a:cubicBezTo>
                      <a:pt x="92869" y="-14893"/>
                      <a:pt x="159068" y="17301"/>
                      <a:pt x="222886" y="95025"/>
                    </a:cubicBezTo>
                    <a:cubicBezTo>
                      <a:pt x="286798" y="172654"/>
                      <a:pt x="421863" y="376013"/>
                      <a:pt x="377953" y="429924"/>
                    </a:cubicBezTo>
                    <a:cubicBezTo>
                      <a:pt x="357855" y="454594"/>
                      <a:pt x="337947" y="444307"/>
                      <a:pt x="337947" y="444307"/>
                    </a:cubicBezTo>
                    <a:cubicBezTo>
                      <a:pt x="337947" y="444307"/>
                      <a:pt x="342996" y="495361"/>
                      <a:pt x="304039" y="514221"/>
                    </a:cubicBezTo>
                    <a:cubicBezTo>
                      <a:pt x="264986" y="533080"/>
                      <a:pt x="221743" y="501076"/>
                      <a:pt x="221743" y="501076"/>
                    </a:cubicBezTo>
                    <a:cubicBezTo>
                      <a:pt x="221743" y="501076"/>
                      <a:pt x="211170" y="541081"/>
                      <a:pt x="169546" y="524317"/>
                    </a:cubicBezTo>
                    <a:cubicBezTo>
                      <a:pt x="94774" y="494218"/>
                      <a:pt x="58770" y="333722"/>
                      <a:pt x="27718" y="226375"/>
                    </a:cubicBezTo>
                    <a:cubicBezTo>
                      <a:pt x="-2381" y="122457"/>
                      <a:pt x="-23336" y="42066"/>
                      <a:pt x="49435" y="6443"/>
                    </a:cubicBezTo>
                    <a:close/>
                  </a:path>
                </a:pathLst>
              </a:custGeom>
              <a:solidFill>
                <a:srgbClr val="FAFAFA"/>
              </a:solidFill>
              <a:ln>
                <a:noFill/>
              </a:ln>
              <a:effectLst>
                <a:outerShdw blurRad="157163"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5" name="Google Shape;405;p6"/>
              <p:cNvSpPr/>
              <p:nvPr/>
            </p:nvSpPr>
            <p:spPr>
              <a:xfrm>
                <a:off x="1699204" y="4749989"/>
                <a:ext cx="211441" cy="313180"/>
              </a:xfrm>
              <a:custGeom>
                <a:rect b="b" l="l" r="r" t="t"/>
                <a:pathLst>
                  <a:path extrusionOk="0" h="313180" w="211441">
                    <a:moveTo>
                      <a:pt x="28536" y="3697"/>
                    </a:moveTo>
                    <a:cubicBezTo>
                      <a:pt x="62922" y="-15449"/>
                      <a:pt x="131025" y="42273"/>
                      <a:pt x="171507" y="119044"/>
                    </a:cubicBezTo>
                    <a:cubicBezTo>
                      <a:pt x="211988" y="195911"/>
                      <a:pt x="238944" y="267730"/>
                      <a:pt x="164649" y="302401"/>
                    </a:cubicBezTo>
                    <a:cubicBezTo>
                      <a:pt x="95688" y="334500"/>
                      <a:pt x="62445" y="294209"/>
                      <a:pt x="30251" y="190958"/>
                    </a:cubicBezTo>
                    <a:cubicBezTo>
                      <a:pt x="-2039" y="87707"/>
                      <a:pt x="-16707" y="28938"/>
                      <a:pt x="28536" y="3697"/>
                    </a:cubicBezTo>
                    <a:close/>
                  </a:path>
                </a:pathLst>
              </a:custGeom>
              <a:solidFill>
                <a:srgbClr val="F4BBB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6" name="Google Shape;406;p6"/>
              <p:cNvSpPr/>
              <p:nvPr/>
            </p:nvSpPr>
            <p:spPr>
              <a:xfrm>
                <a:off x="1937938" y="5026417"/>
                <a:ext cx="70903" cy="80710"/>
              </a:xfrm>
              <a:custGeom>
                <a:rect b="b" l="l" r="r" t="t"/>
                <a:pathLst>
                  <a:path extrusionOk="0" h="80710" w="70903">
                    <a:moveTo>
                      <a:pt x="67075" y="27115"/>
                    </a:moveTo>
                    <a:cubicBezTo>
                      <a:pt x="58216" y="6065"/>
                      <a:pt x="36880" y="-5079"/>
                      <a:pt x="19450" y="2255"/>
                    </a:cubicBezTo>
                    <a:cubicBezTo>
                      <a:pt x="2019" y="9589"/>
                      <a:pt x="-5030" y="32545"/>
                      <a:pt x="3829" y="53595"/>
                    </a:cubicBezTo>
                    <a:cubicBezTo>
                      <a:pt x="12687" y="74645"/>
                      <a:pt x="34023" y="85789"/>
                      <a:pt x="51454" y="78455"/>
                    </a:cubicBezTo>
                    <a:cubicBezTo>
                      <a:pt x="68884" y="71121"/>
                      <a:pt x="75933" y="48166"/>
                      <a:pt x="67075" y="27115"/>
                    </a:cubicBezTo>
                    <a:close/>
                  </a:path>
                </a:pathLst>
              </a:custGeom>
              <a:solidFill>
                <a:srgbClr val="F4BBB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7" name="Google Shape;407;p6"/>
              <p:cNvSpPr/>
              <p:nvPr/>
            </p:nvSpPr>
            <p:spPr>
              <a:xfrm>
                <a:off x="1877854" y="5103125"/>
                <a:ext cx="84216" cy="91982"/>
              </a:xfrm>
              <a:custGeom>
                <a:rect b="b" l="l" r="r" t="t"/>
                <a:pathLst>
                  <a:path extrusionOk="0" h="91982" w="84216">
                    <a:moveTo>
                      <a:pt x="80105" y="30037"/>
                    </a:moveTo>
                    <a:cubicBezTo>
                      <a:pt x="70104" y="6224"/>
                      <a:pt x="45053" y="-5968"/>
                      <a:pt x="24003" y="2890"/>
                    </a:cubicBezTo>
                    <a:cubicBezTo>
                      <a:pt x="3048" y="11654"/>
                      <a:pt x="-5906" y="38133"/>
                      <a:pt x="4096" y="61946"/>
                    </a:cubicBezTo>
                    <a:cubicBezTo>
                      <a:pt x="14097" y="85758"/>
                      <a:pt x="39148" y="97950"/>
                      <a:pt x="60198" y="89092"/>
                    </a:cubicBezTo>
                    <a:cubicBezTo>
                      <a:pt x="81248" y="80233"/>
                      <a:pt x="90106" y="53849"/>
                      <a:pt x="80105" y="30037"/>
                    </a:cubicBezTo>
                    <a:close/>
                  </a:path>
                </a:pathLst>
              </a:custGeom>
              <a:solidFill>
                <a:srgbClr val="F4BBB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8" name="Google Shape;408;p6"/>
              <p:cNvSpPr/>
              <p:nvPr/>
            </p:nvSpPr>
            <p:spPr>
              <a:xfrm>
                <a:off x="1788205" y="5121286"/>
                <a:ext cx="70903" cy="80710"/>
              </a:xfrm>
              <a:custGeom>
                <a:rect b="b" l="l" r="r" t="t"/>
                <a:pathLst>
                  <a:path extrusionOk="0" h="80710" w="70903">
                    <a:moveTo>
                      <a:pt x="67075" y="27116"/>
                    </a:moveTo>
                    <a:cubicBezTo>
                      <a:pt x="58216" y="6065"/>
                      <a:pt x="36880" y="-5079"/>
                      <a:pt x="19450" y="2255"/>
                    </a:cubicBezTo>
                    <a:cubicBezTo>
                      <a:pt x="2019" y="9590"/>
                      <a:pt x="-5030" y="32545"/>
                      <a:pt x="3829" y="53595"/>
                    </a:cubicBezTo>
                    <a:cubicBezTo>
                      <a:pt x="12687" y="74645"/>
                      <a:pt x="34023" y="85790"/>
                      <a:pt x="51454" y="78455"/>
                    </a:cubicBezTo>
                    <a:cubicBezTo>
                      <a:pt x="68884" y="71217"/>
                      <a:pt x="75933" y="48166"/>
                      <a:pt x="67075" y="27116"/>
                    </a:cubicBezTo>
                    <a:close/>
                  </a:path>
                </a:pathLst>
              </a:custGeom>
              <a:solidFill>
                <a:srgbClr val="F4BBB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sp>
        <p:nvSpPr>
          <p:cNvPr id="409" name="Google Shape;409;p6"/>
          <p:cNvSpPr/>
          <p:nvPr/>
        </p:nvSpPr>
        <p:spPr>
          <a:xfrm rot="5400000">
            <a:off x="-462658" y="6119355"/>
            <a:ext cx="1131345" cy="114589"/>
          </a:xfrm>
          <a:custGeom>
            <a:rect b="b" l="l" r="r" t="t"/>
            <a:pathLst>
              <a:path extrusionOk="0" h="87640" w="919793">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6 One column">
  <p:cSld name="CUSTOM_5">
    <p:spTree>
      <p:nvGrpSpPr>
        <p:cNvPr id="410" name="Shape 410"/>
        <p:cNvGrpSpPr/>
        <p:nvPr/>
      </p:nvGrpSpPr>
      <p:grpSpPr>
        <a:xfrm>
          <a:off x="0" y="0"/>
          <a:ext cx="0" cy="0"/>
          <a:chOff x="0" y="0"/>
          <a:chExt cx="0" cy="0"/>
        </a:xfrm>
      </p:grpSpPr>
      <p:grpSp>
        <p:nvGrpSpPr>
          <p:cNvPr id="411" name="Google Shape;411;p7"/>
          <p:cNvGrpSpPr/>
          <p:nvPr/>
        </p:nvGrpSpPr>
        <p:grpSpPr>
          <a:xfrm rot="1036905">
            <a:off x="11258038" y="4336651"/>
            <a:ext cx="873223" cy="1196110"/>
            <a:chOff x="1411154" y="1684073"/>
            <a:chExt cx="357855" cy="490196"/>
          </a:xfrm>
        </p:grpSpPr>
        <p:sp>
          <p:nvSpPr>
            <p:cNvPr id="412" name="Google Shape;412;p7"/>
            <p:cNvSpPr/>
            <p:nvPr/>
          </p:nvSpPr>
          <p:spPr>
            <a:xfrm>
              <a:off x="1411281" y="1684073"/>
              <a:ext cx="357728" cy="490196"/>
            </a:xfrm>
            <a:custGeom>
              <a:rect b="b" l="l" r="r" t="t"/>
              <a:pathLst>
                <a:path extrusionOk="0" h="490196" w="357728">
                  <a:moveTo>
                    <a:pt x="14091" y="327389"/>
                  </a:moveTo>
                  <a:cubicBezTo>
                    <a:pt x="-23437" y="194135"/>
                    <a:pt x="16568" y="24018"/>
                    <a:pt x="103531" y="2015"/>
                  </a:cubicBezTo>
                  <a:cubicBezTo>
                    <a:pt x="179731" y="-17320"/>
                    <a:pt x="308509" y="105552"/>
                    <a:pt x="346038" y="238807"/>
                  </a:cubicBezTo>
                  <a:cubicBezTo>
                    <a:pt x="383566" y="372062"/>
                    <a:pt x="326130" y="461692"/>
                    <a:pt x="239453" y="484647"/>
                  </a:cubicBezTo>
                  <a:cubicBezTo>
                    <a:pt x="152775" y="507507"/>
                    <a:pt x="51620" y="460644"/>
                    <a:pt x="14091" y="327389"/>
                  </a:cubicBezTo>
                  <a:close/>
                </a:path>
              </a:pathLst>
            </a:custGeom>
            <a:solidFill>
              <a:schemeClr val="accent4"/>
            </a:solidFill>
            <a:ln>
              <a:noFill/>
            </a:ln>
            <a:effectLst>
              <a:outerShdw blurRad="142875"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3" name="Google Shape;413;p7"/>
            <p:cNvSpPr/>
            <p:nvPr/>
          </p:nvSpPr>
          <p:spPr>
            <a:xfrm>
              <a:off x="1445660" y="1701900"/>
              <a:ext cx="162305" cy="50895"/>
            </a:xfrm>
            <a:custGeom>
              <a:rect b="b" l="l" r="r" t="t"/>
              <a:pathLst>
                <a:path extrusionOk="0" h="50895" w="162305">
                  <a:moveTo>
                    <a:pt x="145256" y="0"/>
                  </a:moveTo>
                  <a:cubicBezTo>
                    <a:pt x="131159" y="11525"/>
                    <a:pt x="114490" y="20479"/>
                    <a:pt x="94869" y="25622"/>
                  </a:cubicBezTo>
                  <a:cubicBezTo>
                    <a:pt x="65342" y="33433"/>
                    <a:pt x="36862" y="33623"/>
                    <a:pt x="10477" y="29051"/>
                  </a:cubicBezTo>
                  <a:cubicBezTo>
                    <a:pt x="6763" y="34480"/>
                    <a:pt x="3334" y="40196"/>
                    <a:pt x="0" y="46292"/>
                  </a:cubicBezTo>
                  <a:cubicBezTo>
                    <a:pt x="31051" y="52673"/>
                    <a:pt x="64865" y="52959"/>
                    <a:pt x="100013" y="43720"/>
                  </a:cubicBezTo>
                  <a:cubicBezTo>
                    <a:pt x="124682" y="37243"/>
                    <a:pt x="145256" y="25622"/>
                    <a:pt x="162306" y="10477"/>
                  </a:cubicBezTo>
                  <a:cubicBezTo>
                    <a:pt x="156686" y="6572"/>
                    <a:pt x="150971" y="3143"/>
                    <a:pt x="145256" y="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4" name="Google Shape;414;p7"/>
            <p:cNvSpPr/>
            <p:nvPr/>
          </p:nvSpPr>
          <p:spPr>
            <a:xfrm>
              <a:off x="1419085" y="1753049"/>
              <a:ext cx="250316" cy="82450"/>
            </a:xfrm>
            <a:custGeom>
              <a:rect b="b" l="l" r="r" t="t"/>
              <a:pathLst>
                <a:path extrusionOk="0" h="82450" w="250316">
                  <a:moveTo>
                    <a:pt x="237268" y="0"/>
                  </a:moveTo>
                  <a:cubicBezTo>
                    <a:pt x="233458" y="4477"/>
                    <a:pt x="229362" y="9049"/>
                    <a:pt x="224790" y="13335"/>
                  </a:cubicBezTo>
                  <a:cubicBezTo>
                    <a:pt x="202978" y="33909"/>
                    <a:pt x="175070" y="49244"/>
                    <a:pt x="140018" y="56959"/>
                  </a:cubicBezTo>
                  <a:cubicBezTo>
                    <a:pt x="97346" y="66294"/>
                    <a:pt x="56483" y="65532"/>
                    <a:pt x="19907" y="57912"/>
                  </a:cubicBezTo>
                  <a:cubicBezTo>
                    <a:pt x="14002" y="56674"/>
                    <a:pt x="9144" y="55150"/>
                    <a:pt x="4096" y="53721"/>
                  </a:cubicBezTo>
                  <a:cubicBezTo>
                    <a:pt x="2572" y="59627"/>
                    <a:pt x="1333" y="65818"/>
                    <a:pt x="0" y="72009"/>
                  </a:cubicBezTo>
                  <a:cubicBezTo>
                    <a:pt x="5048" y="73438"/>
                    <a:pt x="9906" y="74867"/>
                    <a:pt x="15812" y="76105"/>
                  </a:cubicBezTo>
                  <a:cubicBezTo>
                    <a:pt x="55054" y="84296"/>
                    <a:pt x="98584" y="85154"/>
                    <a:pt x="144304" y="75152"/>
                  </a:cubicBezTo>
                  <a:cubicBezTo>
                    <a:pt x="182975" y="66675"/>
                    <a:pt x="214122" y="49530"/>
                    <a:pt x="238316" y="26575"/>
                  </a:cubicBezTo>
                  <a:cubicBezTo>
                    <a:pt x="242792" y="22384"/>
                    <a:pt x="246602" y="18002"/>
                    <a:pt x="250317" y="13716"/>
                  </a:cubicBezTo>
                  <a:cubicBezTo>
                    <a:pt x="246126" y="8954"/>
                    <a:pt x="241649" y="4477"/>
                    <a:pt x="237268" y="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5" name="Google Shape;415;p7"/>
            <p:cNvSpPr/>
            <p:nvPr/>
          </p:nvSpPr>
          <p:spPr>
            <a:xfrm>
              <a:off x="1411154" y="1820962"/>
              <a:ext cx="310064" cy="107757"/>
            </a:xfrm>
            <a:custGeom>
              <a:rect b="b" l="l" r="r" t="t"/>
              <a:pathLst>
                <a:path extrusionOk="0" h="107757" w="310064">
                  <a:moveTo>
                    <a:pt x="299396" y="0"/>
                  </a:moveTo>
                  <a:cubicBezTo>
                    <a:pt x="298063" y="1905"/>
                    <a:pt x="297015" y="3715"/>
                    <a:pt x="295396" y="5810"/>
                  </a:cubicBezTo>
                  <a:cubicBezTo>
                    <a:pt x="286918" y="16954"/>
                    <a:pt x="275774" y="28194"/>
                    <a:pt x="261963" y="38767"/>
                  </a:cubicBezTo>
                  <a:cubicBezTo>
                    <a:pt x="237103" y="57721"/>
                    <a:pt x="205956" y="72104"/>
                    <a:pt x="168046" y="80105"/>
                  </a:cubicBezTo>
                  <a:cubicBezTo>
                    <a:pt x="112420" y="91916"/>
                    <a:pt x="60223" y="91059"/>
                    <a:pt x="14980" y="82677"/>
                  </a:cubicBezTo>
                  <a:cubicBezTo>
                    <a:pt x="9360" y="81629"/>
                    <a:pt x="4597" y="80486"/>
                    <a:pt x="25" y="79438"/>
                  </a:cubicBezTo>
                  <a:cubicBezTo>
                    <a:pt x="25" y="79438"/>
                    <a:pt x="25" y="79534"/>
                    <a:pt x="25" y="79534"/>
                  </a:cubicBezTo>
                  <a:cubicBezTo>
                    <a:pt x="-70" y="85630"/>
                    <a:pt x="121" y="91630"/>
                    <a:pt x="311" y="97726"/>
                  </a:cubicBezTo>
                  <a:cubicBezTo>
                    <a:pt x="311" y="98108"/>
                    <a:pt x="311" y="98393"/>
                    <a:pt x="311" y="98774"/>
                  </a:cubicBezTo>
                  <a:cubicBezTo>
                    <a:pt x="3931" y="99631"/>
                    <a:pt x="7169" y="100393"/>
                    <a:pt x="11360" y="101155"/>
                  </a:cubicBezTo>
                  <a:cubicBezTo>
                    <a:pt x="59080" y="110014"/>
                    <a:pt x="113944" y="110776"/>
                    <a:pt x="172237" y="98393"/>
                  </a:cubicBezTo>
                  <a:cubicBezTo>
                    <a:pt x="213004" y="89725"/>
                    <a:pt x="246723" y="74104"/>
                    <a:pt x="273869" y="53435"/>
                  </a:cubicBezTo>
                  <a:cubicBezTo>
                    <a:pt x="288728" y="42100"/>
                    <a:pt x="300634" y="30099"/>
                    <a:pt x="310064" y="17907"/>
                  </a:cubicBezTo>
                  <a:cubicBezTo>
                    <a:pt x="306730" y="11906"/>
                    <a:pt x="303111" y="5905"/>
                    <a:pt x="299396" y="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6" name="Google Shape;416;p7"/>
            <p:cNvSpPr/>
            <p:nvPr/>
          </p:nvSpPr>
          <p:spPr>
            <a:xfrm>
              <a:off x="1426134" y="1913736"/>
              <a:ext cx="333851" cy="120406"/>
            </a:xfrm>
            <a:custGeom>
              <a:rect b="b" l="l" r="r" t="t"/>
              <a:pathLst>
                <a:path extrusionOk="0" h="120406" w="333851">
                  <a:moveTo>
                    <a:pt x="328136" y="0"/>
                  </a:moveTo>
                  <a:cubicBezTo>
                    <a:pt x="320992" y="7715"/>
                    <a:pt x="312992" y="15430"/>
                    <a:pt x="303371" y="23050"/>
                  </a:cubicBezTo>
                  <a:cubicBezTo>
                    <a:pt x="275654" y="45148"/>
                    <a:pt x="240506" y="63722"/>
                    <a:pt x="196787" y="76962"/>
                  </a:cubicBezTo>
                  <a:cubicBezTo>
                    <a:pt x="130492" y="97060"/>
                    <a:pt x="67246" y="103537"/>
                    <a:pt x="12192" y="101155"/>
                  </a:cubicBezTo>
                  <a:cubicBezTo>
                    <a:pt x="7620" y="100965"/>
                    <a:pt x="4000" y="100584"/>
                    <a:pt x="0" y="100298"/>
                  </a:cubicBezTo>
                  <a:cubicBezTo>
                    <a:pt x="1905" y="106870"/>
                    <a:pt x="4000" y="113347"/>
                    <a:pt x="6191" y="119539"/>
                  </a:cubicBezTo>
                  <a:cubicBezTo>
                    <a:pt x="8001" y="119634"/>
                    <a:pt x="9334" y="119920"/>
                    <a:pt x="11239" y="119920"/>
                  </a:cubicBezTo>
                  <a:cubicBezTo>
                    <a:pt x="68389" y="122396"/>
                    <a:pt x="133826" y="115633"/>
                    <a:pt x="202406" y="94774"/>
                  </a:cubicBezTo>
                  <a:cubicBezTo>
                    <a:pt x="248412" y="80772"/>
                    <a:pt x="285845" y="61150"/>
                    <a:pt x="315563" y="37528"/>
                  </a:cubicBezTo>
                  <a:cubicBezTo>
                    <a:pt x="322326" y="32099"/>
                    <a:pt x="328136" y="26575"/>
                    <a:pt x="333851" y="21050"/>
                  </a:cubicBezTo>
                  <a:cubicBezTo>
                    <a:pt x="332804" y="16859"/>
                    <a:pt x="332042" y="12859"/>
                    <a:pt x="330803" y="8572"/>
                  </a:cubicBezTo>
                  <a:cubicBezTo>
                    <a:pt x="330232" y="5810"/>
                    <a:pt x="329089" y="2953"/>
                    <a:pt x="328136" y="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7" name="Google Shape;417;p7"/>
            <p:cNvSpPr/>
            <p:nvPr/>
          </p:nvSpPr>
          <p:spPr>
            <a:xfrm>
              <a:off x="1489285" y="2055563"/>
              <a:ext cx="272700" cy="86487"/>
            </a:xfrm>
            <a:custGeom>
              <a:rect b="b" l="l" r="r" t="t"/>
              <a:pathLst>
                <a:path extrusionOk="0" h="86487" w="272700">
                  <a:moveTo>
                    <a:pt x="272701" y="0"/>
                  </a:moveTo>
                  <a:cubicBezTo>
                    <a:pt x="245078" y="16002"/>
                    <a:pt x="212503" y="29813"/>
                    <a:pt x="174688" y="40672"/>
                  </a:cubicBezTo>
                  <a:cubicBezTo>
                    <a:pt x="112585" y="58483"/>
                    <a:pt x="53530" y="66770"/>
                    <a:pt x="0" y="68866"/>
                  </a:cubicBezTo>
                  <a:cubicBezTo>
                    <a:pt x="6858" y="75438"/>
                    <a:pt x="14002" y="81248"/>
                    <a:pt x="21431" y="86487"/>
                  </a:cubicBezTo>
                  <a:cubicBezTo>
                    <a:pt x="70961" y="83153"/>
                    <a:pt x="124396" y="74676"/>
                    <a:pt x="180308" y="58674"/>
                  </a:cubicBezTo>
                  <a:cubicBezTo>
                    <a:pt x="211455" y="49720"/>
                    <a:pt x="238792" y="38671"/>
                    <a:pt x="263366" y="26289"/>
                  </a:cubicBezTo>
                  <a:cubicBezTo>
                    <a:pt x="266986" y="17907"/>
                    <a:pt x="270224" y="9239"/>
                    <a:pt x="272701" y="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418" name="Google Shape;418;p7"/>
          <p:cNvGrpSpPr/>
          <p:nvPr/>
        </p:nvGrpSpPr>
        <p:grpSpPr>
          <a:xfrm>
            <a:off x="10909101" y="4746281"/>
            <a:ext cx="799261" cy="1047491"/>
            <a:chOff x="1268183" y="1930265"/>
            <a:chExt cx="327539" cy="429282"/>
          </a:xfrm>
        </p:grpSpPr>
        <p:sp>
          <p:nvSpPr>
            <p:cNvPr id="419" name="Google Shape;419;p7"/>
            <p:cNvSpPr/>
            <p:nvPr/>
          </p:nvSpPr>
          <p:spPr>
            <a:xfrm>
              <a:off x="1268183" y="1930265"/>
              <a:ext cx="327539" cy="429282"/>
            </a:xfrm>
            <a:custGeom>
              <a:rect b="b" l="l" r="r" t="t"/>
              <a:pathLst>
                <a:path extrusionOk="0" h="429282" w="327539">
                  <a:moveTo>
                    <a:pt x="10885" y="287509"/>
                  </a:moveTo>
                  <a:cubicBezTo>
                    <a:pt x="-20929" y="170923"/>
                    <a:pt x="19457" y="21571"/>
                    <a:pt x="99944" y="1854"/>
                  </a:cubicBezTo>
                  <a:cubicBezTo>
                    <a:pt x="170524" y="-15481"/>
                    <a:pt x="286538" y="91484"/>
                    <a:pt x="318352" y="208166"/>
                  </a:cubicBezTo>
                  <a:cubicBezTo>
                    <a:pt x="350165" y="324752"/>
                    <a:pt x="295397" y="403619"/>
                    <a:pt x="215101" y="424193"/>
                  </a:cubicBezTo>
                  <a:cubicBezTo>
                    <a:pt x="134900" y="444671"/>
                    <a:pt x="42698" y="404190"/>
                    <a:pt x="10885" y="287509"/>
                  </a:cubicBezTo>
                  <a:close/>
                </a:path>
              </a:pathLst>
            </a:custGeom>
            <a:solidFill>
              <a:schemeClr val="accent5"/>
            </a:solidFill>
            <a:ln>
              <a:noFill/>
            </a:ln>
            <a:effectLst>
              <a:outerShdw blurRad="142875"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0" name="Google Shape;420;p7"/>
            <p:cNvSpPr/>
            <p:nvPr/>
          </p:nvSpPr>
          <p:spPr>
            <a:xfrm>
              <a:off x="1296080" y="1932595"/>
              <a:ext cx="180251" cy="423292"/>
            </a:xfrm>
            <a:custGeom>
              <a:rect b="b" l="l" r="r" t="t"/>
              <a:pathLst>
                <a:path extrusionOk="0" h="423292" w="180251">
                  <a:moveTo>
                    <a:pt x="70333" y="0"/>
                  </a:moveTo>
                  <a:cubicBezTo>
                    <a:pt x="7753" y="24575"/>
                    <a:pt x="-17678" y="164211"/>
                    <a:pt x="12992" y="276701"/>
                  </a:cubicBezTo>
                  <a:cubicBezTo>
                    <a:pt x="42901" y="386525"/>
                    <a:pt x="115576" y="431578"/>
                    <a:pt x="180251" y="422053"/>
                  </a:cubicBezTo>
                  <a:cubicBezTo>
                    <a:pt x="125673" y="428530"/>
                    <a:pt x="54902" y="383286"/>
                    <a:pt x="25184" y="273939"/>
                  </a:cubicBezTo>
                  <a:cubicBezTo>
                    <a:pt x="-5391" y="161449"/>
                    <a:pt x="18040" y="22003"/>
                    <a:pt x="70333" y="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1" name="Google Shape;421;p7"/>
            <p:cNvSpPr/>
            <p:nvPr/>
          </p:nvSpPr>
          <p:spPr>
            <a:xfrm>
              <a:off x="1271522" y="1932595"/>
              <a:ext cx="204047" cy="425179"/>
            </a:xfrm>
            <a:custGeom>
              <a:rect b="b" l="l" r="r" t="t"/>
              <a:pathLst>
                <a:path extrusionOk="0" h="425179" w="204047">
                  <a:moveTo>
                    <a:pt x="94891" y="0"/>
                  </a:moveTo>
                  <a:cubicBezTo>
                    <a:pt x="18214" y="28194"/>
                    <a:pt x="-20076" y="171259"/>
                    <a:pt x="10594" y="283940"/>
                  </a:cubicBezTo>
                  <a:cubicBezTo>
                    <a:pt x="40598" y="393859"/>
                    <a:pt x="125656" y="435864"/>
                    <a:pt x="204047" y="422910"/>
                  </a:cubicBezTo>
                  <a:cubicBezTo>
                    <a:pt x="137944" y="432340"/>
                    <a:pt x="47647" y="388715"/>
                    <a:pt x="17833" y="279273"/>
                  </a:cubicBezTo>
                  <a:cubicBezTo>
                    <a:pt x="-12742" y="166497"/>
                    <a:pt x="30597" y="25051"/>
                    <a:pt x="94891" y="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2" name="Google Shape;422;p7"/>
            <p:cNvSpPr/>
            <p:nvPr/>
          </p:nvSpPr>
          <p:spPr>
            <a:xfrm>
              <a:off x="1369270" y="1931029"/>
              <a:ext cx="225484" cy="421236"/>
            </a:xfrm>
            <a:custGeom>
              <a:rect b="b" l="l" r="r" t="t"/>
              <a:pathLst>
                <a:path extrusionOk="0" h="421236" w="225484">
                  <a:moveTo>
                    <a:pt x="0" y="899"/>
                  </a:moveTo>
                  <a:cubicBezTo>
                    <a:pt x="81153" y="-10912"/>
                    <a:pt x="186880" y="95577"/>
                    <a:pt x="217170" y="208353"/>
                  </a:cubicBezTo>
                  <a:cubicBezTo>
                    <a:pt x="246697" y="318367"/>
                    <a:pt x="193738" y="395329"/>
                    <a:pt x="118872" y="421237"/>
                  </a:cubicBezTo>
                  <a:cubicBezTo>
                    <a:pt x="181261" y="398091"/>
                    <a:pt x="234696" y="321129"/>
                    <a:pt x="205359" y="211592"/>
                  </a:cubicBezTo>
                  <a:cubicBezTo>
                    <a:pt x="174974" y="98816"/>
                    <a:pt x="68675" y="-7864"/>
                    <a:pt x="0" y="89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3" name="Google Shape;423;p7"/>
            <p:cNvSpPr/>
            <p:nvPr/>
          </p:nvSpPr>
          <p:spPr>
            <a:xfrm>
              <a:off x="1366412" y="1931120"/>
              <a:ext cx="205380" cy="423813"/>
            </a:xfrm>
            <a:custGeom>
              <a:rect b="b" l="l" r="r" t="t"/>
              <a:pathLst>
                <a:path extrusionOk="0" h="423813" w="205380">
                  <a:moveTo>
                    <a:pt x="667" y="1284"/>
                  </a:moveTo>
                  <a:cubicBezTo>
                    <a:pt x="476" y="1379"/>
                    <a:pt x="191" y="1475"/>
                    <a:pt x="0" y="1570"/>
                  </a:cubicBezTo>
                  <a:cubicBezTo>
                    <a:pt x="50102" y="-9765"/>
                    <a:pt x="147161" y="100916"/>
                    <a:pt x="178784" y="217216"/>
                  </a:cubicBezTo>
                  <a:cubicBezTo>
                    <a:pt x="210407" y="333516"/>
                    <a:pt x="171545" y="408954"/>
                    <a:pt x="115062" y="423813"/>
                  </a:cubicBezTo>
                  <a:cubicBezTo>
                    <a:pt x="115253" y="423718"/>
                    <a:pt x="115538" y="423718"/>
                    <a:pt x="115729" y="423623"/>
                  </a:cubicBezTo>
                  <a:cubicBezTo>
                    <a:pt x="183166" y="406382"/>
                    <a:pt x="226504" y="330278"/>
                    <a:pt x="194786" y="213691"/>
                  </a:cubicBezTo>
                  <a:cubicBezTo>
                    <a:pt x="163068" y="97106"/>
                    <a:pt x="60008" y="-13194"/>
                    <a:pt x="667" y="1284"/>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4" name="Google Shape;424;p7"/>
            <p:cNvSpPr/>
            <p:nvPr/>
          </p:nvSpPr>
          <p:spPr>
            <a:xfrm>
              <a:off x="1366412" y="1932085"/>
              <a:ext cx="166638" cy="422848"/>
            </a:xfrm>
            <a:custGeom>
              <a:rect b="b" l="l" r="r" t="t"/>
              <a:pathLst>
                <a:path extrusionOk="0" h="422848" w="166638">
                  <a:moveTo>
                    <a:pt x="0" y="510"/>
                  </a:moveTo>
                  <a:cubicBezTo>
                    <a:pt x="27432" y="-4729"/>
                    <a:pt x="110871" y="101951"/>
                    <a:pt x="142399" y="218156"/>
                  </a:cubicBezTo>
                  <a:cubicBezTo>
                    <a:pt x="173927" y="334266"/>
                    <a:pt x="145161" y="414276"/>
                    <a:pt x="114776" y="422849"/>
                  </a:cubicBezTo>
                  <a:cubicBezTo>
                    <a:pt x="114871" y="422849"/>
                    <a:pt x="114967" y="422849"/>
                    <a:pt x="115062" y="422753"/>
                  </a:cubicBezTo>
                  <a:cubicBezTo>
                    <a:pt x="156115" y="411800"/>
                    <a:pt x="184785" y="331409"/>
                    <a:pt x="153162" y="215108"/>
                  </a:cubicBezTo>
                  <a:cubicBezTo>
                    <a:pt x="121539" y="98808"/>
                    <a:pt x="36767" y="-7491"/>
                    <a:pt x="286" y="415"/>
                  </a:cubicBezTo>
                  <a:cubicBezTo>
                    <a:pt x="191" y="510"/>
                    <a:pt x="95" y="510"/>
                    <a:pt x="0" y="51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5" name="Google Shape;425;p7"/>
            <p:cNvSpPr/>
            <p:nvPr/>
          </p:nvSpPr>
          <p:spPr>
            <a:xfrm>
              <a:off x="1328026" y="1932595"/>
              <a:ext cx="152495" cy="423568"/>
            </a:xfrm>
            <a:custGeom>
              <a:rect b="b" l="l" r="r" t="t"/>
              <a:pathLst>
                <a:path extrusionOk="0" h="423568" w="152495">
                  <a:moveTo>
                    <a:pt x="38291" y="0"/>
                  </a:moveTo>
                  <a:cubicBezTo>
                    <a:pt x="37148" y="476"/>
                    <a:pt x="35910" y="952"/>
                    <a:pt x="34767" y="1524"/>
                  </a:cubicBezTo>
                  <a:cubicBezTo>
                    <a:pt x="-5715" y="20479"/>
                    <a:pt x="-10953" y="155067"/>
                    <a:pt x="19622" y="267557"/>
                  </a:cubicBezTo>
                  <a:cubicBezTo>
                    <a:pt x="49340" y="376904"/>
                    <a:pt x="102394" y="427006"/>
                    <a:pt x="145542" y="423386"/>
                  </a:cubicBezTo>
                  <a:cubicBezTo>
                    <a:pt x="146685" y="423291"/>
                    <a:pt x="147733" y="423005"/>
                    <a:pt x="148876" y="422815"/>
                  </a:cubicBezTo>
                  <a:cubicBezTo>
                    <a:pt x="150114" y="422624"/>
                    <a:pt x="151257" y="422339"/>
                    <a:pt x="152496" y="422148"/>
                  </a:cubicBezTo>
                  <a:cubicBezTo>
                    <a:pt x="151543" y="422243"/>
                    <a:pt x="150686" y="422434"/>
                    <a:pt x="149733" y="422624"/>
                  </a:cubicBezTo>
                  <a:cubicBezTo>
                    <a:pt x="148876" y="422719"/>
                    <a:pt x="148114" y="422910"/>
                    <a:pt x="147257" y="423005"/>
                  </a:cubicBezTo>
                  <a:cubicBezTo>
                    <a:pt x="114586" y="423958"/>
                    <a:pt x="64389" y="372046"/>
                    <a:pt x="34767" y="262700"/>
                  </a:cubicBezTo>
                  <a:cubicBezTo>
                    <a:pt x="4191" y="150209"/>
                    <a:pt x="6096" y="17621"/>
                    <a:pt x="35719" y="1429"/>
                  </a:cubicBezTo>
                  <a:cubicBezTo>
                    <a:pt x="36576" y="857"/>
                    <a:pt x="37434" y="381"/>
                    <a:pt x="38291" y="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6" name="Google Shape;426;p7"/>
            <p:cNvSpPr/>
            <p:nvPr/>
          </p:nvSpPr>
          <p:spPr>
            <a:xfrm>
              <a:off x="1352742" y="1932542"/>
              <a:ext cx="120922" cy="423534"/>
            </a:xfrm>
            <a:custGeom>
              <a:rect b="b" l="l" r="r" t="t"/>
              <a:pathLst>
                <a:path extrusionOk="0" h="423534" w="120922">
                  <a:moveTo>
                    <a:pt x="13670" y="148"/>
                  </a:moveTo>
                  <a:cubicBezTo>
                    <a:pt x="12718" y="529"/>
                    <a:pt x="14528" y="-328"/>
                    <a:pt x="13670" y="148"/>
                  </a:cubicBezTo>
                  <a:cubicBezTo>
                    <a:pt x="-15952" y="16341"/>
                    <a:pt x="7384" y="145595"/>
                    <a:pt x="37959" y="258181"/>
                  </a:cubicBezTo>
                  <a:cubicBezTo>
                    <a:pt x="67677" y="367528"/>
                    <a:pt x="104348" y="422296"/>
                    <a:pt x="120922" y="423535"/>
                  </a:cubicBezTo>
                  <a:cubicBezTo>
                    <a:pt x="121017" y="423535"/>
                    <a:pt x="85013" y="362860"/>
                    <a:pt x="55390" y="253513"/>
                  </a:cubicBezTo>
                  <a:cubicBezTo>
                    <a:pt x="24910" y="140928"/>
                    <a:pt x="2812" y="24247"/>
                    <a:pt x="13861" y="720"/>
                  </a:cubicBezTo>
                  <a:cubicBezTo>
                    <a:pt x="14528" y="244"/>
                    <a:pt x="13004" y="434"/>
                    <a:pt x="13670" y="148"/>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7" name="Google Shape;427;p7"/>
            <p:cNvSpPr/>
            <p:nvPr/>
          </p:nvSpPr>
          <p:spPr>
            <a:xfrm>
              <a:off x="1366423" y="1932553"/>
              <a:ext cx="123520" cy="422406"/>
            </a:xfrm>
            <a:custGeom>
              <a:rect b="b" l="l" r="r" t="t"/>
              <a:pathLst>
                <a:path extrusionOk="0" h="422406" w="123520">
                  <a:moveTo>
                    <a:pt x="275" y="42"/>
                  </a:moveTo>
                  <a:cubicBezTo>
                    <a:pt x="1227" y="-53"/>
                    <a:pt x="-677" y="42"/>
                    <a:pt x="275" y="42"/>
                  </a:cubicBezTo>
                  <a:cubicBezTo>
                    <a:pt x="34279" y="138"/>
                    <a:pt x="75237" y="123582"/>
                    <a:pt x="105621" y="236167"/>
                  </a:cubicBezTo>
                  <a:cubicBezTo>
                    <a:pt x="135149" y="345609"/>
                    <a:pt x="120576" y="420762"/>
                    <a:pt x="114765" y="422381"/>
                  </a:cubicBezTo>
                  <a:cubicBezTo>
                    <a:pt x="108955" y="424000"/>
                    <a:pt x="117718" y="349515"/>
                    <a:pt x="88286" y="240168"/>
                  </a:cubicBezTo>
                  <a:cubicBezTo>
                    <a:pt x="57901" y="127582"/>
                    <a:pt x="20468" y="15854"/>
                    <a:pt x="465" y="614"/>
                  </a:cubicBezTo>
                  <a:cubicBezTo>
                    <a:pt x="-392" y="614"/>
                    <a:pt x="1037" y="42"/>
                    <a:pt x="275" y="42"/>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428" name="Google Shape;428;p7"/>
          <p:cNvGrpSpPr/>
          <p:nvPr/>
        </p:nvGrpSpPr>
        <p:grpSpPr>
          <a:xfrm>
            <a:off x="11423007" y="4984274"/>
            <a:ext cx="754955" cy="1061332"/>
            <a:chOff x="3649767" y="3875308"/>
            <a:chExt cx="1405613" cy="1975674"/>
          </a:xfrm>
        </p:grpSpPr>
        <p:sp>
          <p:nvSpPr>
            <p:cNvPr id="429" name="Google Shape;429;p7"/>
            <p:cNvSpPr/>
            <p:nvPr/>
          </p:nvSpPr>
          <p:spPr>
            <a:xfrm>
              <a:off x="3649767" y="3875308"/>
              <a:ext cx="1405613" cy="1975674"/>
            </a:xfrm>
            <a:custGeom>
              <a:rect b="b" l="l" r="r" t="t"/>
              <a:pathLst>
                <a:path extrusionOk="0" h="434931" w="309436">
                  <a:moveTo>
                    <a:pt x="6100" y="221500"/>
                  </a:moveTo>
                  <a:cubicBezTo>
                    <a:pt x="31912" y="102628"/>
                    <a:pt x="133639" y="-15006"/>
                    <a:pt x="210792" y="1568"/>
                  </a:cubicBezTo>
                  <a:cubicBezTo>
                    <a:pt x="278419" y="16046"/>
                    <a:pt x="328330" y="162159"/>
                    <a:pt x="302518" y="281031"/>
                  </a:cubicBezTo>
                  <a:cubicBezTo>
                    <a:pt x="276705" y="399903"/>
                    <a:pt x="194695" y="447814"/>
                    <a:pt x="117352" y="432003"/>
                  </a:cubicBezTo>
                  <a:cubicBezTo>
                    <a:pt x="40009" y="416286"/>
                    <a:pt x="-19713" y="340372"/>
                    <a:pt x="6100" y="221500"/>
                  </a:cubicBezTo>
                  <a:close/>
                </a:path>
              </a:pathLst>
            </a:custGeom>
            <a:solidFill>
              <a:schemeClr val="accent6"/>
            </a:solidFill>
            <a:ln>
              <a:noFill/>
            </a:ln>
            <a:effectLst>
              <a:outerShdw blurRad="142875"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430" name="Google Shape;430;p7"/>
            <p:cNvGrpSpPr/>
            <p:nvPr/>
          </p:nvGrpSpPr>
          <p:grpSpPr>
            <a:xfrm>
              <a:off x="3670777" y="3990760"/>
              <a:ext cx="1375846" cy="1554285"/>
              <a:chOff x="1492858" y="2053121"/>
              <a:chExt cx="302863" cy="342150"/>
            </a:xfrm>
          </p:grpSpPr>
          <p:sp>
            <p:nvSpPr>
              <p:cNvPr id="431" name="Google Shape;431;p7"/>
              <p:cNvSpPr/>
              <p:nvPr/>
            </p:nvSpPr>
            <p:spPr>
              <a:xfrm>
                <a:off x="1563923" y="2108818"/>
                <a:ext cx="14527" cy="21780"/>
              </a:xfrm>
              <a:custGeom>
                <a:rect b="b" l="l" r="r" t="t"/>
                <a:pathLst>
                  <a:path extrusionOk="0" h="21780" w="14527">
                    <a:moveTo>
                      <a:pt x="1371" y="10181"/>
                    </a:moveTo>
                    <a:cubicBezTo>
                      <a:pt x="4038" y="4276"/>
                      <a:pt x="9753" y="-1058"/>
                      <a:pt x="12611" y="180"/>
                    </a:cubicBezTo>
                    <a:cubicBezTo>
                      <a:pt x="15183" y="1323"/>
                      <a:pt x="15183" y="9039"/>
                      <a:pt x="12516" y="14849"/>
                    </a:cubicBezTo>
                    <a:cubicBezTo>
                      <a:pt x="9849" y="20754"/>
                      <a:pt x="5848" y="22659"/>
                      <a:pt x="2991" y="21421"/>
                    </a:cubicBezTo>
                    <a:cubicBezTo>
                      <a:pt x="133" y="20278"/>
                      <a:pt x="-1200" y="16087"/>
                      <a:pt x="1371" y="10181"/>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32" name="Google Shape;432;p7"/>
              <p:cNvSpPr/>
              <p:nvPr/>
            </p:nvSpPr>
            <p:spPr>
              <a:xfrm>
                <a:off x="1621001" y="2053121"/>
                <a:ext cx="10578" cy="11824"/>
              </a:xfrm>
              <a:custGeom>
                <a:rect b="b" l="l" r="r" t="t"/>
                <a:pathLst>
                  <a:path extrusionOk="0" h="11824" w="10578">
                    <a:moveTo>
                      <a:pt x="2015" y="4633"/>
                    </a:moveTo>
                    <a:cubicBezTo>
                      <a:pt x="4587" y="1584"/>
                      <a:pt x="8682" y="-797"/>
                      <a:pt x="10111" y="251"/>
                    </a:cubicBezTo>
                    <a:cubicBezTo>
                      <a:pt x="11349" y="1204"/>
                      <a:pt x="10016" y="5680"/>
                      <a:pt x="7444" y="8728"/>
                    </a:cubicBezTo>
                    <a:cubicBezTo>
                      <a:pt x="4873" y="11776"/>
                      <a:pt x="2301" y="12443"/>
                      <a:pt x="967" y="11300"/>
                    </a:cubicBezTo>
                    <a:cubicBezTo>
                      <a:pt x="-461" y="10347"/>
                      <a:pt x="-461" y="7680"/>
                      <a:pt x="2015" y="4633"/>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33" name="Google Shape;433;p7"/>
              <p:cNvSpPr/>
              <p:nvPr/>
            </p:nvSpPr>
            <p:spPr>
              <a:xfrm>
                <a:off x="1644915" y="2065053"/>
                <a:ext cx="9545" cy="14190"/>
              </a:xfrm>
              <a:custGeom>
                <a:rect b="b" l="l" r="r" t="t"/>
                <a:pathLst>
                  <a:path extrusionOk="0" h="14190" w="9545">
                    <a:moveTo>
                      <a:pt x="961" y="6607"/>
                    </a:moveTo>
                    <a:cubicBezTo>
                      <a:pt x="2676" y="2797"/>
                      <a:pt x="6390" y="-727"/>
                      <a:pt x="8295" y="130"/>
                    </a:cubicBezTo>
                    <a:cubicBezTo>
                      <a:pt x="9915" y="892"/>
                      <a:pt x="10010" y="5845"/>
                      <a:pt x="8295" y="9655"/>
                    </a:cubicBezTo>
                    <a:cubicBezTo>
                      <a:pt x="6581" y="13465"/>
                      <a:pt x="4009" y="14798"/>
                      <a:pt x="2104" y="13941"/>
                    </a:cubicBezTo>
                    <a:cubicBezTo>
                      <a:pt x="104" y="13179"/>
                      <a:pt x="-848" y="10417"/>
                      <a:pt x="961" y="6607"/>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34" name="Google Shape;434;p7"/>
              <p:cNvSpPr/>
              <p:nvPr/>
            </p:nvSpPr>
            <p:spPr>
              <a:xfrm>
                <a:off x="1678071" y="2070886"/>
                <a:ext cx="9908" cy="16705"/>
              </a:xfrm>
              <a:custGeom>
                <a:rect b="b" l="l" r="r" t="t"/>
                <a:pathLst>
                  <a:path extrusionOk="0" h="16705" w="9908">
                    <a:moveTo>
                      <a:pt x="95" y="9156"/>
                    </a:moveTo>
                    <a:cubicBezTo>
                      <a:pt x="666" y="4584"/>
                      <a:pt x="3619" y="-274"/>
                      <a:pt x="6191" y="12"/>
                    </a:cubicBezTo>
                    <a:cubicBezTo>
                      <a:pt x="8381" y="298"/>
                      <a:pt x="10382" y="5632"/>
                      <a:pt x="9810" y="10204"/>
                    </a:cubicBezTo>
                    <a:cubicBezTo>
                      <a:pt x="9239" y="14776"/>
                      <a:pt x="6762" y="16967"/>
                      <a:pt x="4190" y="16681"/>
                    </a:cubicBezTo>
                    <a:cubicBezTo>
                      <a:pt x="1619" y="16395"/>
                      <a:pt x="-477" y="13728"/>
                      <a:pt x="95" y="9156"/>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35" name="Google Shape;435;p7"/>
              <p:cNvSpPr/>
              <p:nvPr/>
            </p:nvSpPr>
            <p:spPr>
              <a:xfrm>
                <a:off x="1714854" y="2069447"/>
                <a:ext cx="8990" cy="17261"/>
              </a:xfrm>
              <a:custGeom>
                <a:rect b="b" l="l" r="r" t="t"/>
                <a:pathLst>
                  <a:path extrusionOk="0" h="17261" w="8990">
                    <a:moveTo>
                      <a:pt x="554" y="10976"/>
                    </a:moveTo>
                    <a:cubicBezTo>
                      <a:pt x="-589" y="6213"/>
                      <a:pt x="78" y="498"/>
                      <a:pt x="2173" y="22"/>
                    </a:cubicBezTo>
                    <a:cubicBezTo>
                      <a:pt x="3983" y="-359"/>
                      <a:pt x="7412" y="4308"/>
                      <a:pt x="8555" y="9071"/>
                    </a:cubicBezTo>
                    <a:cubicBezTo>
                      <a:pt x="9698" y="13833"/>
                      <a:pt x="8460" y="16691"/>
                      <a:pt x="6364" y="17167"/>
                    </a:cubicBezTo>
                    <a:cubicBezTo>
                      <a:pt x="4269" y="17738"/>
                      <a:pt x="1697" y="15738"/>
                      <a:pt x="554" y="10976"/>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36" name="Google Shape;436;p7"/>
              <p:cNvSpPr/>
              <p:nvPr/>
            </p:nvSpPr>
            <p:spPr>
              <a:xfrm>
                <a:off x="1746138" y="2067609"/>
                <a:ext cx="7621" cy="11622"/>
              </a:xfrm>
              <a:custGeom>
                <a:rect b="b" l="l" r="r" t="t"/>
                <a:pathLst>
                  <a:path extrusionOk="0" h="11622" w="7621">
                    <a:moveTo>
                      <a:pt x="2226" y="7766"/>
                    </a:moveTo>
                    <a:cubicBezTo>
                      <a:pt x="417" y="4623"/>
                      <a:pt x="-631" y="622"/>
                      <a:pt x="417" y="51"/>
                    </a:cubicBezTo>
                    <a:cubicBezTo>
                      <a:pt x="1274" y="-426"/>
                      <a:pt x="4322" y="2527"/>
                      <a:pt x="6132" y="5671"/>
                    </a:cubicBezTo>
                    <a:cubicBezTo>
                      <a:pt x="7941" y="8814"/>
                      <a:pt x="7941" y="10909"/>
                      <a:pt x="6989" y="11481"/>
                    </a:cubicBezTo>
                    <a:cubicBezTo>
                      <a:pt x="5941" y="12052"/>
                      <a:pt x="4036" y="10909"/>
                      <a:pt x="2226" y="7766"/>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37" name="Google Shape;437;p7"/>
              <p:cNvSpPr/>
              <p:nvPr/>
            </p:nvSpPr>
            <p:spPr>
              <a:xfrm>
                <a:off x="1509054" y="2196481"/>
                <a:ext cx="18235" cy="27341"/>
              </a:xfrm>
              <a:custGeom>
                <a:rect b="b" l="l" r="r" t="t"/>
                <a:pathLst>
                  <a:path extrusionOk="0" h="27341" w="18235">
                    <a:moveTo>
                      <a:pt x="1757" y="12720"/>
                    </a:moveTo>
                    <a:cubicBezTo>
                      <a:pt x="5091" y="5386"/>
                      <a:pt x="12235" y="-1377"/>
                      <a:pt x="15854" y="242"/>
                    </a:cubicBezTo>
                    <a:cubicBezTo>
                      <a:pt x="18997" y="1671"/>
                      <a:pt x="19093" y="11196"/>
                      <a:pt x="15759" y="18625"/>
                    </a:cubicBezTo>
                    <a:cubicBezTo>
                      <a:pt x="12425" y="25960"/>
                      <a:pt x="7472" y="28436"/>
                      <a:pt x="3852" y="26912"/>
                    </a:cubicBezTo>
                    <a:cubicBezTo>
                      <a:pt x="233" y="25293"/>
                      <a:pt x="-1577" y="20054"/>
                      <a:pt x="1757" y="1272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38" name="Google Shape;438;p7"/>
              <p:cNvSpPr/>
              <p:nvPr/>
            </p:nvSpPr>
            <p:spPr>
              <a:xfrm>
                <a:off x="1492858" y="2307492"/>
                <a:ext cx="16656" cy="31177"/>
              </a:xfrm>
              <a:custGeom>
                <a:rect b="b" l="l" r="r" t="t"/>
                <a:pathLst>
                  <a:path extrusionOk="0" h="31177" w="16656">
                    <a:moveTo>
                      <a:pt x="142" y="18866"/>
                    </a:moveTo>
                    <a:cubicBezTo>
                      <a:pt x="-716" y="10293"/>
                      <a:pt x="2427" y="292"/>
                      <a:pt x="6714" y="7"/>
                    </a:cubicBezTo>
                    <a:cubicBezTo>
                      <a:pt x="10429" y="-279"/>
                      <a:pt x="15667" y="8769"/>
                      <a:pt x="16525" y="17342"/>
                    </a:cubicBezTo>
                    <a:cubicBezTo>
                      <a:pt x="17382" y="25915"/>
                      <a:pt x="13953" y="30772"/>
                      <a:pt x="9762" y="31153"/>
                    </a:cubicBezTo>
                    <a:cubicBezTo>
                      <a:pt x="5476" y="31534"/>
                      <a:pt x="999" y="27439"/>
                      <a:pt x="142" y="18866"/>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39" name="Google Shape;439;p7"/>
              <p:cNvSpPr/>
              <p:nvPr/>
            </p:nvSpPr>
            <p:spPr>
              <a:xfrm>
                <a:off x="1602214" y="2127175"/>
                <a:ext cx="15140" cy="21947"/>
              </a:xfrm>
              <a:custGeom>
                <a:rect b="b" l="l" r="r" t="t"/>
                <a:pathLst>
                  <a:path extrusionOk="0" h="21947" w="15140">
                    <a:moveTo>
                      <a:pt x="1371" y="10113"/>
                    </a:moveTo>
                    <a:cubicBezTo>
                      <a:pt x="4038" y="4207"/>
                      <a:pt x="9943" y="-1127"/>
                      <a:pt x="12991" y="207"/>
                    </a:cubicBezTo>
                    <a:cubicBezTo>
                      <a:pt x="15658" y="1350"/>
                      <a:pt x="15944" y="9160"/>
                      <a:pt x="13277" y="15066"/>
                    </a:cubicBezTo>
                    <a:cubicBezTo>
                      <a:pt x="10610" y="20971"/>
                      <a:pt x="6514" y="22876"/>
                      <a:pt x="3371" y="21543"/>
                    </a:cubicBezTo>
                    <a:cubicBezTo>
                      <a:pt x="228" y="20209"/>
                      <a:pt x="-1296" y="15923"/>
                      <a:pt x="1371" y="10113"/>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0" name="Google Shape;440;p7"/>
              <p:cNvSpPr/>
              <p:nvPr/>
            </p:nvSpPr>
            <p:spPr>
              <a:xfrm>
                <a:off x="1568884" y="2217502"/>
                <a:ext cx="18775" cy="27330"/>
              </a:xfrm>
              <a:custGeom>
                <a:rect b="b" l="l" r="r" t="t"/>
                <a:pathLst>
                  <a:path extrusionOk="0" h="27330" w="18775">
                    <a:moveTo>
                      <a:pt x="1649" y="12559"/>
                    </a:moveTo>
                    <a:cubicBezTo>
                      <a:pt x="4983" y="5225"/>
                      <a:pt x="12317" y="-1443"/>
                      <a:pt x="16127" y="272"/>
                    </a:cubicBezTo>
                    <a:cubicBezTo>
                      <a:pt x="19461" y="1701"/>
                      <a:pt x="19747" y="11416"/>
                      <a:pt x="16413" y="18750"/>
                    </a:cubicBezTo>
                    <a:cubicBezTo>
                      <a:pt x="13079" y="26085"/>
                      <a:pt x="7936" y="28466"/>
                      <a:pt x="4126" y="26847"/>
                    </a:cubicBezTo>
                    <a:cubicBezTo>
                      <a:pt x="316" y="25227"/>
                      <a:pt x="-1589" y="19893"/>
                      <a:pt x="1649" y="1255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1" name="Google Shape;441;p7"/>
              <p:cNvSpPr/>
              <p:nvPr/>
            </p:nvSpPr>
            <p:spPr>
              <a:xfrm>
                <a:off x="1551459" y="2323022"/>
                <a:ext cx="17468" cy="31341"/>
              </a:xfrm>
              <a:custGeom>
                <a:rect b="b" l="l" r="r" t="t"/>
                <a:pathLst>
                  <a:path extrusionOk="0" h="31341" w="17468">
                    <a:moveTo>
                      <a:pt x="24" y="17910"/>
                    </a:moveTo>
                    <a:cubicBezTo>
                      <a:pt x="310" y="9242"/>
                      <a:pt x="4977" y="-188"/>
                      <a:pt x="9549" y="3"/>
                    </a:cubicBezTo>
                    <a:cubicBezTo>
                      <a:pt x="13550" y="193"/>
                      <a:pt x="17741" y="9814"/>
                      <a:pt x="17455" y="18481"/>
                    </a:cubicBezTo>
                    <a:cubicBezTo>
                      <a:pt x="17169" y="27149"/>
                      <a:pt x="12978" y="31435"/>
                      <a:pt x="8406" y="31340"/>
                    </a:cubicBezTo>
                    <a:cubicBezTo>
                      <a:pt x="3834" y="31149"/>
                      <a:pt x="-357" y="26577"/>
                      <a:pt x="24" y="1791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2" name="Google Shape;442;p7"/>
              <p:cNvSpPr/>
              <p:nvPr/>
            </p:nvSpPr>
            <p:spPr>
              <a:xfrm>
                <a:off x="1661846" y="2140763"/>
                <a:ext cx="16277" cy="23103"/>
              </a:xfrm>
              <a:custGeom>
                <a:rect b="b" l="l" r="r" t="t"/>
                <a:pathLst>
                  <a:path extrusionOk="0" h="23103" w="16277">
                    <a:moveTo>
                      <a:pt x="223" y="12145"/>
                    </a:moveTo>
                    <a:cubicBezTo>
                      <a:pt x="1270" y="5763"/>
                      <a:pt x="6319" y="-619"/>
                      <a:pt x="10510" y="48"/>
                    </a:cubicBezTo>
                    <a:cubicBezTo>
                      <a:pt x="14129" y="620"/>
                      <a:pt x="17177" y="8239"/>
                      <a:pt x="16034" y="14621"/>
                    </a:cubicBezTo>
                    <a:cubicBezTo>
                      <a:pt x="14986" y="21003"/>
                      <a:pt x="10795" y="23670"/>
                      <a:pt x="6604" y="23003"/>
                    </a:cubicBezTo>
                    <a:cubicBezTo>
                      <a:pt x="2509" y="22337"/>
                      <a:pt x="-920" y="18431"/>
                      <a:pt x="223" y="12145"/>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3" name="Google Shape;443;p7"/>
              <p:cNvSpPr/>
              <p:nvPr/>
            </p:nvSpPr>
            <p:spPr>
              <a:xfrm>
                <a:off x="1643244" y="2234380"/>
                <a:ext cx="20236" cy="28861"/>
              </a:xfrm>
              <a:custGeom>
                <a:rect b="b" l="l" r="r" t="t"/>
                <a:pathLst>
                  <a:path extrusionOk="0" h="28861" w="20236">
                    <a:moveTo>
                      <a:pt x="250" y="15207"/>
                    </a:moveTo>
                    <a:cubicBezTo>
                      <a:pt x="1584" y="7302"/>
                      <a:pt x="7870" y="-795"/>
                      <a:pt x="13014" y="63"/>
                    </a:cubicBezTo>
                    <a:cubicBezTo>
                      <a:pt x="17490" y="825"/>
                      <a:pt x="21300" y="10254"/>
                      <a:pt x="19967" y="18255"/>
                    </a:cubicBezTo>
                    <a:cubicBezTo>
                      <a:pt x="18633" y="26161"/>
                      <a:pt x="13395" y="29590"/>
                      <a:pt x="8251" y="28733"/>
                    </a:cubicBezTo>
                    <a:cubicBezTo>
                      <a:pt x="3108" y="27971"/>
                      <a:pt x="-1083" y="23113"/>
                      <a:pt x="250" y="15207"/>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4" name="Google Shape;444;p7"/>
              <p:cNvSpPr/>
              <p:nvPr/>
            </p:nvSpPr>
            <p:spPr>
              <a:xfrm>
                <a:off x="1617314" y="2349775"/>
                <a:ext cx="24323" cy="34527"/>
              </a:xfrm>
              <a:custGeom>
                <a:rect b="b" l="l" r="r" t="t"/>
                <a:pathLst>
                  <a:path extrusionOk="0" h="34527" w="24323">
                    <a:moveTo>
                      <a:pt x="463" y="17731"/>
                    </a:moveTo>
                    <a:cubicBezTo>
                      <a:pt x="2463" y="8302"/>
                      <a:pt x="10369" y="-1128"/>
                      <a:pt x="16465" y="110"/>
                    </a:cubicBezTo>
                    <a:cubicBezTo>
                      <a:pt x="21799" y="1253"/>
                      <a:pt x="25800" y="12778"/>
                      <a:pt x="23799" y="22208"/>
                    </a:cubicBezTo>
                    <a:cubicBezTo>
                      <a:pt x="21799" y="31638"/>
                      <a:pt x="15417" y="35543"/>
                      <a:pt x="9321" y="34305"/>
                    </a:cubicBezTo>
                    <a:cubicBezTo>
                      <a:pt x="3225" y="33067"/>
                      <a:pt x="-1537" y="27161"/>
                      <a:pt x="463" y="17731"/>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5" name="Google Shape;445;p7"/>
              <p:cNvSpPr/>
              <p:nvPr/>
            </p:nvSpPr>
            <p:spPr>
              <a:xfrm>
                <a:off x="1719312" y="2144240"/>
                <a:ext cx="16005" cy="23243"/>
              </a:xfrm>
              <a:custGeom>
                <a:rect b="b" l="l" r="r" t="t"/>
                <a:pathLst>
                  <a:path extrusionOk="0" h="23243" w="16005">
                    <a:moveTo>
                      <a:pt x="2" y="13621"/>
                    </a:moveTo>
                    <a:cubicBezTo>
                      <a:pt x="-93" y="7239"/>
                      <a:pt x="3812" y="0"/>
                      <a:pt x="8003" y="0"/>
                    </a:cubicBezTo>
                    <a:cubicBezTo>
                      <a:pt x="11622" y="0"/>
                      <a:pt x="16004" y="7049"/>
                      <a:pt x="16004" y="13430"/>
                    </a:cubicBezTo>
                    <a:cubicBezTo>
                      <a:pt x="16099" y="19812"/>
                      <a:pt x="12384" y="23241"/>
                      <a:pt x="8193" y="23241"/>
                    </a:cubicBezTo>
                    <a:cubicBezTo>
                      <a:pt x="4098" y="23336"/>
                      <a:pt x="97" y="20003"/>
                      <a:pt x="2" y="13621"/>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6" name="Google Shape;446;p7"/>
              <p:cNvSpPr/>
              <p:nvPr/>
            </p:nvSpPr>
            <p:spPr>
              <a:xfrm>
                <a:off x="1714931" y="2238824"/>
                <a:ext cx="20005" cy="29051"/>
              </a:xfrm>
              <a:custGeom>
                <a:rect b="b" l="l" r="r" t="t"/>
                <a:pathLst>
                  <a:path extrusionOk="0" h="29051" w="20005">
                    <a:moveTo>
                      <a:pt x="1" y="16954"/>
                    </a:moveTo>
                    <a:cubicBezTo>
                      <a:pt x="-94" y="8954"/>
                      <a:pt x="4764" y="0"/>
                      <a:pt x="10003" y="0"/>
                    </a:cubicBezTo>
                    <a:cubicBezTo>
                      <a:pt x="14575" y="0"/>
                      <a:pt x="19909" y="8763"/>
                      <a:pt x="20004" y="16764"/>
                    </a:cubicBezTo>
                    <a:cubicBezTo>
                      <a:pt x="20099" y="24765"/>
                      <a:pt x="15527" y="28956"/>
                      <a:pt x="10288" y="29051"/>
                    </a:cubicBezTo>
                    <a:cubicBezTo>
                      <a:pt x="5050" y="29051"/>
                      <a:pt x="97" y="24955"/>
                      <a:pt x="1" y="16954"/>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7" name="Google Shape;447;p7"/>
              <p:cNvSpPr/>
              <p:nvPr/>
            </p:nvSpPr>
            <p:spPr>
              <a:xfrm>
                <a:off x="1687901" y="2358522"/>
                <a:ext cx="19756" cy="29863"/>
              </a:xfrm>
              <a:custGeom>
                <a:rect b="b" l="l" r="r" t="t"/>
                <a:pathLst>
                  <a:path extrusionOk="0" h="29863" w="19756">
                    <a:moveTo>
                      <a:pt x="1504" y="14223"/>
                    </a:moveTo>
                    <a:cubicBezTo>
                      <a:pt x="4648" y="6127"/>
                      <a:pt x="12268" y="-1398"/>
                      <a:pt x="16459" y="221"/>
                    </a:cubicBezTo>
                    <a:cubicBezTo>
                      <a:pt x="20173" y="1650"/>
                      <a:pt x="20935" y="12032"/>
                      <a:pt x="17792" y="20129"/>
                    </a:cubicBezTo>
                    <a:cubicBezTo>
                      <a:pt x="14649" y="28225"/>
                      <a:pt x="9220" y="30987"/>
                      <a:pt x="4933" y="29463"/>
                    </a:cubicBezTo>
                    <a:cubicBezTo>
                      <a:pt x="647" y="27939"/>
                      <a:pt x="-1734" y="22319"/>
                      <a:pt x="1504" y="14223"/>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8" name="Google Shape;448;p7"/>
              <p:cNvSpPr/>
              <p:nvPr/>
            </p:nvSpPr>
            <p:spPr>
              <a:xfrm>
                <a:off x="1771868" y="2144310"/>
                <a:ext cx="12530" cy="22865"/>
              </a:xfrm>
              <a:custGeom>
                <a:rect b="b" l="l" r="r" t="t"/>
                <a:pathLst>
                  <a:path extrusionOk="0" h="22865" w="12530">
                    <a:moveTo>
                      <a:pt x="500" y="14408"/>
                    </a:moveTo>
                    <a:cubicBezTo>
                      <a:pt x="-833" y="8122"/>
                      <a:pt x="595" y="502"/>
                      <a:pt x="3643" y="25"/>
                    </a:cubicBezTo>
                    <a:cubicBezTo>
                      <a:pt x="6310" y="-451"/>
                      <a:pt x="10787" y="5836"/>
                      <a:pt x="12121" y="12122"/>
                    </a:cubicBezTo>
                    <a:cubicBezTo>
                      <a:pt x="13454" y="18409"/>
                      <a:pt x="11359" y="22219"/>
                      <a:pt x="8311" y="22790"/>
                    </a:cubicBezTo>
                    <a:cubicBezTo>
                      <a:pt x="5263" y="23362"/>
                      <a:pt x="1738" y="20695"/>
                      <a:pt x="500" y="14408"/>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9" name="Google Shape;449;p7"/>
              <p:cNvSpPr/>
              <p:nvPr/>
            </p:nvSpPr>
            <p:spPr>
              <a:xfrm>
                <a:off x="1780827" y="2234441"/>
                <a:ext cx="14894" cy="29053"/>
              </a:xfrm>
              <a:custGeom>
                <a:rect b="b" l="l" r="r" t="t"/>
                <a:pathLst>
                  <a:path extrusionOk="0" h="29053" w="14894">
                    <a:moveTo>
                      <a:pt x="18" y="17146"/>
                    </a:moveTo>
                    <a:cubicBezTo>
                      <a:pt x="-268" y="9145"/>
                      <a:pt x="2970" y="96"/>
                      <a:pt x="6876" y="1"/>
                    </a:cubicBezTo>
                    <a:cubicBezTo>
                      <a:pt x="10304" y="-94"/>
                      <a:pt x="14495" y="8574"/>
                      <a:pt x="14877" y="16574"/>
                    </a:cubicBezTo>
                    <a:cubicBezTo>
                      <a:pt x="15162" y="24575"/>
                      <a:pt x="11924" y="28862"/>
                      <a:pt x="8019" y="29052"/>
                    </a:cubicBezTo>
                    <a:cubicBezTo>
                      <a:pt x="4208" y="29147"/>
                      <a:pt x="399" y="25147"/>
                      <a:pt x="18" y="17146"/>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0" name="Google Shape;450;p7"/>
              <p:cNvSpPr/>
              <p:nvPr/>
            </p:nvSpPr>
            <p:spPr>
              <a:xfrm>
                <a:off x="1743251" y="2367044"/>
                <a:ext cx="20995" cy="28227"/>
              </a:xfrm>
              <a:custGeom>
                <a:rect b="b" l="l" r="r" t="t"/>
                <a:pathLst>
                  <a:path extrusionOk="0" h="28227" w="20995">
                    <a:moveTo>
                      <a:pt x="2828" y="12369"/>
                    </a:moveTo>
                    <a:cubicBezTo>
                      <a:pt x="7209" y="4844"/>
                      <a:pt x="15591" y="-1633"/>
                      <a:pt x="19211" y="367"/>
                    </a:cubicBezTo>
                    <a:cubicBezTo>
                      <a:pt x="22354" y="2177"/>
                      <a:pt x="21211" y="12369"/>
                      <a:pt x="16830" y="19893"/>
                    </a:cubicBezTo>
                    <a:cubicBezTo>
                      <a:pt x="12448" y="27418"/>
                      <a:pt x="6924" y="29514"/>
                      <a:pt x="3304" y="27513"/>
                    </a:cubicBezTo>
                    <a:cubicBezTo>
                      <a:pt x="-411" y="25608"/>
                      <a:pt x="-1553" y="19798"/>
                      <a:pt x="2828" y="1236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sp>
        <p:nvSpPr>
          <p:cNvPr id="451" name="Google Shape;451;p7"/>
          <p:cNvSpPr txBox="1"/>
          <p:nvPr>
            <p:ph type="title"/>
          </p:nvPr>
        </p:nvSpPr>
        <p:spPr>
          <a:xfrm>
            <a:off x="920475" y="1093375"/>
            <a:ext cx="7794000" cy="763500"/>
          </a:xfrm>
          <a:prstGeom prst="rect">
            <a:avLst/>
          </a:prstGeom>
        </p:spPr>
        <p:txBody>
          <a:bodyPr anchorCtr="0" anchor="ctr"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452" name="Google Shape;452;p7"/>
          <p:cNvSpPr txBox="1"/>
          <p:nvPr>
            <p:ph idx="1" type="body"/>
          </p:nvPr>
        </p:nvSpPr>
        <p:spPr>
          <a:xfrm>
            <a:off x="920475" y="1913175"/>
            <a:ext cx="7794000" cy="4191000"/>
          </a:xfrm>
          <a:prstGeom prst="rect">
            <a:avLst/>
          </a:prstGeom>
        </p:spPr>
        <p:txBody>
          <a:bodyPr anchorCtr="0" anchor="t" bIns="121900" lIns="121900" spcFirstLastPara="1" rIns="121900" wrap="square" tIns="121900">
            <a:noAutofit/>
          </a:bodyPr>
          <a:lstStyle>
            <a:lvl1pPr indent="-349250" lvl="0" marL="457200">
              <a:spcBef>
                <a:spcPts val="0"/>
              </a:spcBef>
              <a:spcAft>
                <a:spcPts val="0"/>
              </a:spcAft>
              <a:buSzPts val="1900"/>
              <a:buChar char="⬤"/>
              <a:defRPr/>
            </a:lvl1pPr>
            <a:lvl2pPr indent="-349250" lvl="1" marL="914400">
              <a:spcBef>
                <a:spcPts val="0"/>
              </a:spcBef>
              <a:spcAft>
                <a:spcPts val="0"/>
              </a:spcAft>
              <a:buSzPts val="1900"/>
              <a:buChar char="○"/>
              <a:defRPr/>
            </a:lvl2pPr>
            <a:lvl3pPr indent="-349250" lvl="2" marL="1371600">
              <a:spcBef>
                <a:spcPts val="2100"/>
              </a:spcBef>
              <a:spcAft>
                <a:spcPts val="0"/>
              </a:spcAft>
              <a:buSzPts val="1900"/>
              <a:buChar char="■"/>
              <a:defRPr/>
            </a:lvl3pPr>
            <a:lvl4pPr indent="-349250" lvl="3" marL="1828800">
              <a:spcBef>
                <a:spcPts val="2100"/>
              </a:spcBef>
              <a:spcAft>
                <a:spcPts val="0"/>
              </a:spcAft>
              <a:buSzPts val="1900"/>
              <a:buChar char="●"/>
              <a:defRPr/>
            </a:lvl4pPr>
            <a:lvl5pPr indent="-349250" lvl="4" marL="2286000">
              <a:spcBef>
                <a:spcPts val="2100"/>
              </a:spcBef>
              <a:spcAft>
                <a:spcPts val="0"/>
              </a:spcAft>
              <a:buSzPts val="1900"/>
              <a:buChar char="○"/>
              <a:defRPr/>
            </a:lvl5pPr>
            <a:lvl6pPr indent="-349250" lvl="5" marL="2743200">
              <a:spcBef>
                <a:spcPts val="2100"/>
              </a:spcBef>
              <a:spcAft>
                <a:spcPts val="0"/>
              </a:spcAft>
              <a:buSzPts val="1900"/>
              <a:buChar char="■"/>
              <a:defRPr/>
            </a:lvl6pPr>
            <a:lvl7pPr indent="-349250" lvl="6" marL="3200400">
              <a:spcBef>
                <a:spcPts val="2100"/>
              </a:spcBef>
              <a:spcAft>
                <a:spcPts val="0"/>
              </a:spcAft>
              <a:buSzPts val="1900"/>
              <a:buChar char="●"/>
              <a:defRPr/>
            </a:lvl7pPr>
            <a:lvl8pPr indent="-349250" lvl="7" marL="3657600">
              <a:spcBef>
                <a:spcPts val="2100"/>
              </a:spcBef>
              <a:spcAft>
                <a:spcPts val="0"/>
              </a:spcAft>
              <a:buSzPts val="1900"/>
              <a:buChar char="○"/>
              <a:defRPr/>
            </a:lvl8pPr>
            <a:lvl9pPr indent="-349250" lvl="8" marL="4114800">
              <a:spcBef>
                <a:spcPts val="2100"/>
              </a:spcBef>
              <a:spcAft>
                <a:spcPts val="2100"/>
              </a:spcAft>
              <a:buSzPts val="1900"/>
              <a:buChar char="■"/>
              <a:defRPr/>
            </a:lvl9pPr>
          </a:lstStyle>
          <a:p/>
        </p:txBody>
      </p:sp>
      <p:sp>
        <p:nvSpPr>
          <p:cNvPr id="453" name="Google Shape;453;p7"/>
          <p:cNvSpPr/>
          <p:nvPr/>
        </p:nvSpPr>
        <p:spPr>
          <a:xfrm>
            <a:off x="0" y="5511042"/>
            <a:ext cx="4335317" cy="1346952"/>
          </a:xfrm>
          <a:custGeom>
            <a:rect b="b" l="l" r="r" t="t"/>
            <a:pathLst>
              <a:path extrusionOk="0" h="287964" w="926845">
                <a:moveTo>
                  <a:pt x="924311" y="287773"/>
                </a:moveTo>
                <a:cubicBezTo>
                  <a:pt x="924311" y="287773"/>
                  <a:pt x="931646" y="275677"/>
                  <a:pt x="921359" y="252626"/>
                </a:cubicBezTo>
                <a:cubicBezTo>
                  <a:pt x="911072" y="229576"/>
                  <a:pt x="885545" y="232052"/>
                  <a:pt x="885545" y="232052"/>
                </a:cubicBezTo>
                <a:cubicBezTo>
                  <a:pt x="885545" y="232052"/>
                  <a:pt x="897832" y="200620"/>
                  <a:pt x="888021" y="177664"/>
                </a:cubicBezTo>
                <a:cubicBezTo>
                  <a:pt x="872210" y="140803"/>
                  <a:pt x="839444" y="146327"/>
                  <a:pt x="839444" y="146327"/>
                </a:cubicBezTo>
                <a:cubicBezTo>
                  <a:pt x="839444" y="146327"/>
                  <a:pt x="850493" y="85653"/>
                  <a:pt x="796391" y="72508"/>
                </a:cubicBezTo>
                <a:cubicBezTo>
                  <a:pt x="742098" y="59269"/>
                  <a:pt x="725239" y="124324"/>
                  <a:pt x="725239" y="124324"/>
                </a:cubicBezTo>
                <a:cubicBezTo>
                  <a:pt x="725239" y="124324"/>
                  <a:pt x="720762" y="110418"/>
                  <a:pt x="708665" y="106418"/>
                </a:cubicBezTo>
                <a:cubicBezTo>
                  <a:pt x="696283" y="102417"/>
                  <a:pt x="683996" y="111656"/>
                  <a:pt x="683996" y="111656"/>
                </a:cubicBezTo>
                <a:cubicBezTo>
                  <a:pt x="683996" y="111656"/>
                  <a:pt x="680757" y="95464"/>
                  <a:pt x="668851" y="86796"/>
                </a:cubicBezTo>
                <a:cubicBezTo>
                  <a:pt x="656373" y="77747"/>
                  <a:pt x="637704" y="77176"/>
                  <a:pt x="637704" y="77176"/>
                </a:cubicBezTo>
                <a:cubicBezTo>
                  <a:pt x="637704" y="77176"/>
                  <a:pt x="639514" y="42505"/>
                  <a:pt x="613606" y="23645"/>
                </a:cubicBezTo>
                <a:cubicBezTo>
                  <a:pt x="571505" y="-6930"/>
                  <a:pt x="539787" y="22883"/>
                  <a:pt x="539787" y="22883"/>
                </a:cubicBezTo>
                <a:cubicBezTo>
                  <a:pt x="539787" y="22883"/>
                  <a:pt x="517308" y="10596"/>
                  <a:pt x="501592" y="16216"/>
                </a:cubicBezTo>
                <a:cubicBezTo>
                  <a:pt x="485876" y="21836"/>
                  <a:pt x="474160" y="43933"/>
                  <a:pt x="474160" y="43933"/>
                </a:cubicBezTo>
                <a:cubicBezTo>
                  <a:pt x="474160" y="43933"/>
                  <a:pt x="461587" y="26122"/>
                  <a:pt x="446918" y="24407"/>
                </a:cubicBezTo>
                <a:cubicBezTo>
                  <a:pt x="432250" y="22693"/>
                  <a:pt x="418343" y="34789"/>
                  <a:pt x="418343" y="34789"/>
                </a:cubicBezTo>
                <a:cubicBezTo>
                  <a:pt x="418343" y="34789"/>
                  <a:pt x="398912" y="-2358"/>
                  <a:pt x="354335" y="119"/>
                </a:cubicBezTo>
                <a:cubicBezTo>
                  <a:pt x="309854" y="2595"/>
                  <a:pt x="285851" y="40600"/>
                  <a:pt x="285851" y="40600"/>
                </a:cubicBezTo>
                <a:cubicBezTo>
                  <a:pt x="285851" y="40600"/>
                  <a:pt x="268229" y="27265"/>
                  <a:pt x="248513" y="28598"/>
                </a:cubicBezTo>
                <a:cubicBezTo>
                  <a:pt x="228796" y="29837"/>
                  <a:pt x="213842" y="41933"/>
                  <a:pt x="213842" y="41933"/>
                </a:cubicBezTo>
                <a:cubicBezTo>
                  <a:pt x="213842" y="41933"/>
                  <a:pt x="188124" y="-5978"/>
                  <a:pt x="134308" y="7357"/>
                </a:cubicBezTo>
                <a:cubicBezTo>
                  <a:pt x="80492" y="20693"/>
                  <a:pt x="86397" y="75080"/>
                  <a:pt x="86397" y="75080"/>
                </a:cubicBezTo>
                <a:cubicBezTo>
                  <a:pt x="86397" y="75080"/>
                  <a:pt x="58298" y="45553"/>
                  <a:pt x="23246" y="63079"/>
                </a:cubicBezTo>
                <a:cubicBezTo>
                  <a:pt x="-2852" y="76128"/>
                  <a:pt x="101" y="114514"/>
                  <a:pt x="101" y="114514"/>
                </a:cubicBezTo>
                <a:lnTo>
                  <a:pt x="101" y="287964"/>
                </a:lnTo>
                <a:lnTo>
                  <a:pt x="924311" y="287964"/>
                </a:lnTo>
                <a:close/>
              </a:path>
            </a:pathLst>
          </a:custGeom>
          <a:solidFill>
            <a:schemeClr val="accent1"/>
          </a:solidFill>
          <a:ln>
            <a:noFill/>
          </a:ln>
          <a:effectLst>
            <a:outerShdw blurRad="142875"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4" name="Google Shape;454;p7"/>
          <p:cNvSpPr/>
          <p:nvPr/>
        </p:nvSpPr>
        <p:spPr>
          <a:xfrm>
            <a:off x="3785596" y="5510593"/>
            <a:ext cx="8417685" cy="1346952"/>
          </a:xfrm>
          <a:custGeom>
            <a:rect b="b" l="l" r="r" t="t"/>
            <a:pathLst>
              <a:path extrusionOk="0" h="287964" w="1799612">
                <a:moveTo>
                  <a:pt x="1445373" y="119"/>
                </a:moveTo>
                <a:cubicBezTo>
                  <a:pt x="1400891" y="-2358"/>
                  <a:pt x="1381365" y="34695"/>
                  <a:pt x="1381365" y="34695"/>
                </a:cubicBezTo>
                <a:cubicBezTo>
                  <a:pt x="1381365" y="34695"/>
                  <a:pt x="1367363" y="22693"/>
                  <a:pt x="1352790" y="24312"/>
                </a:cubicBezTo>
                <a:cubicBezTo>
                  <a:pt x="1338216" y="25932"/>
                  <a:pt x="1325644" y="43839"/>
                  <a:pt x="1325644" y="43839"/>
                </a:cubicBezTo>
                <a:cubicBezTo>
                  <a:pt x="1325644" y="43839"/>
                  <a:pt x="1313928" y="21740"/>
                  <a:pt x="1298116" y="16121"/>
                </a:cubicBezTo>
                <a:cubicBezTo>
                  <a:pt x="1282400" y="10501"/>
                  <a:pt x="1259921" y="22788"/>
                  <a:pt x="1259921" y="22788"/>
                </a:cubicBezTo>
                <a:cubicBezTo>
                  <a:pt x="1259921" y="22788"/>
                  <a:pt x="1228107" y="-7025"/>
                  <a:pt x="1186007" y="23550"/>
                </a:cubicBezTo>
                <a:cubicBezTo>
                  <a:pt x="1160004" y="42410"/>
                  <a:pt x="1161909" y="77081"/>
                  <a:pt x="1161909" y="77081"/>
                </a:cubicBezTo>
                <a:cubicBezTo>
                  <a:pt x="1161909" y="77081"/>
                  <a:pt x="1143240" y="77557"/>
                  <a:pt x="1130762" y="86701"/>
                </a:cubicBezTo>
                <a:cubicBezTo>
                  <a:pt x="1118856" y="95369"/>
                  <a:pt x="1115617" y="111561"/>
                  <a:pt x="1115617" y="111561"/>
                </a:cubicBezTo>
                <a:cubicBezTo>
                  <a:pt x="1115617" y="111561"/>
                  <a:pt x="1103330" y="102322"/>
                  <a:pt x="1090947" y="106418"/>
                </a:cubicBezTo>
                <a:cubicBezTo>
                  <a:pt x="1078851" y="110323"/>
                  <a:pt x="1074279" y="124325"/>
                  <a:pt x="1074279" y="124325"/>
                </a:cubicBezTo>
                <a:cubicBezTo>
                  <a:pt x="1074279" y="124325"/>
                  <a:pt x="1057515" y="59269"/>
                  <a:pt x="1003222" y="72509"/>
                </a:cubicBezTo>
                <a:cubicBezTo>
                  <a:pt x="949120" y="85749"/>
                  <a:pt x="960169" y="146423"/>
                  <a:pt x="960169" y="146423"/>
                </a:cubicBezTo>
                <a:cubicBezTo>
                  <a:pt x="960169" y="146423"/>
                  <a:pt x="935880" y="142422"/>
                  <a:pt x="919021" y="164997"/>
                </a:cubicBezTo>
                <a:lnTo>
                  <a:pt x="919021" y="128802"/>
                </a:lnTo>
                <a:cubicBezTo>
                  <a:pt x="919021" y="128802"/>
                  <a:pt x="921783" y="65937"/>
                  <a:pt x="873587" y="34790"/>
                </a:cubicBezTo>
                <a:cubicBezTo>
                  <a:pt x="821962" y="1357"/>
                  <a:pt x="760239" y="47458"/>
                  <a:pt x="760239" y="47458"/>
                </a:cubicBezTo>
                <a:cubicBezTo>
                  <a:pt x="760239" y="47458"/>
                  <a:pt x="744618" y="1643"/>
                  <a:pt x="698422" y="13740"/>
                </a:cubicBezTo>
                <a:cubicBezTo>
                  <a:pt x="654512" y="25265"/>
                  <a:pt x="656322" y="70413"/>
                  <a:pt x="656322" y="70413"/>
                </a:cubicBezTo>
                <a:cubicBezTo>
                  <a:pt x="656322" y="70413"/>
                  <a:pt x="640510" y="67270"/>
                  <a:pt x="626413" y="78605"/>
                </a:cubicBezTo>
                <a:cubicBezTo>
                  <a:pt x="610221" y="91559"/>
                  <a:pt x="608125" y="111276"/>
                  <a:pt x="608125" y="111276"/>
                </a:cubicBezTo>
                <a:cubicBezTo>
                  <a:pt x="608125" y="111276"/>
                  <a:pt x="603744" y="101751"/>
                  <a:pt x="595552" y="98798"/>
                </a:cubicBezTo>
                <a:cubicBezTo>
                  <a:pt x="585075" y="95083"/>
                  <a:pt x="573930" y="98607"/>
                  <a:pt x="573930" y="98607"/>
                </a:cubicBezTo>
                <a:cubicBezTo>
                  <a:pt x="573930" y="98607"/>
                  <a:pt x="569930" y="50315"/>
                  <a:pt x="533163" y="33742"/>
                </a:cubicBezTo>
                <a:cubicBezTo>
                  <a:pt x="488015" y="13454"/>
                  <a:pt x="458297" y="53935"/>
                  <a:pt x="458202" y="53935"/>
                </a:cubicBezTo>
                <a:cubicBezTo>
                  <a:pt x="458202" y="53935"/>
                  <a:pt x="450772" y="44791"/>
                  <a:pt x="444200" y="42600"/>
                </a:cubicBezTo>
                <a:cubicBezTo>
                  <a:pt x="436104" y="39933"/>
                  <a:pt x="424579" y="44505"/>
                  <a:pt x="424579" y="44505"/>
                </a:cubicBezTo>
                <a:cubicBezTo>
                  <a:pt x="424579" y="44505"/>
                  <a:pt x="398099" y="500"/>
                  <a:pt x="352379" y="4977"/>
                </a:cubicBezTo>
                <a:cubicBezTo>
                  <a:pt x="297229" y="10406"/>
                  <a:pt x="285133" y="62793"/>
                  <a:pt x="285133" y="62793"/>
                </a:cubicBezTo>
                <a:cubicBezTo>
                  <a:pt x="285133" y="62793"/>
                  <a:pt x="273131" y="52411"/>
                  <a:pt x="257700" y="57936"/>
                </a:cubicBezTo>
                <a:cubicBezTo>
                  <a:pt x="242556" y="63365"/>
                  <a:pt x="237412" y="80986"/>
                  <a:pt x="237412" y="80986"/>
                </a:cubicBezTo>
                <a:cubicBezTo>
                  <a:pt x="237412" y="80986"/>
                  <a:pt x="209885" y="57650"/>
                  <a:pt x="177214" y="68413"/>
                </a:cubicBezTo>
                <a:cubicBezTo>
                  <a:pt x="144543" y="79176"/>
                  <a:pt x="138066" y="114705"/>
                  <a:pt x="138066" y="114705"/>
                </a:cubicBezTo>
                <a:cubicBezTo>
                  <a:pt x="138066" y="114705"/>
                  <a:pt x="107015" y="103084"/>
                  <a:pt x="82536" y="125849"/>
                </a:cubicBezTo>
                <a:cubicBezTo>
                  <a:pt x="58056" y="148614"/>
                  <a:pt x="72820" y="182904"/>
                  <a:pt x="72820" y="182904"/>
                </a:cubicBezTo>
                <a:cubicBezTo>
                  <a:pt x="72820" y="182904"/>
                  <a:pt x="28720" y="175665"/>
                  <a:pt x="14908" y="201001"/>
                </a:cubicBezTo>
                <a:cubicBezTo>
                  <a:pt x="-237" y="228624"/>
                  <a:pt x="14908" y="257770"/>
                  <a:pt x="14908" y="257770"/>
                </a:cubicBezTo>
                <a:cubicBezTo>
                  <a:pt x="14908" y="257770"/>
                  <a:pt x="3288" y="261771"/>
                  <a:pt x="716" y="269772"/>
                </a:cubicBezTo>
                <a:cubicBezTo>
                  <a:pt x="-2713" y="280440"/>
                  <a:pt x="7288" y="287964"/>
                  <a:pt x="7288" y="287964"/>
                </a:cubicBezTo>
                <a:lnTo>
                  <a:pt x="875206" y="287964"/>
                </a:lnTo>
                <a:lnTo>
                  <a:pt x="918926" y="287964"/>
                </a:lnTo>
                <a:lnTo>
                  <a:pt x="1799512" y="287964"/>
                </a:lnTo>
                <a:lnTo>
                  <a:pt x="1799512" y="114419"/>
                </a:lnTo>
                <a:cubicBezTo>
                  <a:pt x="1799512" y="114419"/>
                  <a:pt x="1802465" y="76033"/>
                  <a:pt x="1776366" y="62984"/>
                </a:cubicBezTo>
                <a:cubicBezTo>
                  <a:pt x="1741314" y="45458"/>
                  <a:pt x="1713216" y="74985"/>
                  <a:pt x="1713216" y="74985"/>
                </a:cubicBezTo>
                <a:cubicBezTo>
                  <a:pt x="1713216" y="74985"/>
                  <a:pt x="1719121" y="20502"/>
                  <a:pt x="1665305" y="7167"/>
                </a:cubicBezTo>
                <a:cubicBezTo>
                  <a:pt x="1611489" y="-6168"/>
                  <a:pt x="1585771" y="41743"/>
                  <a:pt x="1585771" y="41743"/>
                </a:cubicBezTo>
                <a:cubicBezTo>
                  <a:pt x="1585771" y="41743"/>
                  <a:pt x="1570722" y="29646"/>
                  <a:pt x="1551100" y="28313"/>
                </a:cubicBezTo>
                <a:cubicBezTo>
                  <a:pt x="1531383" y="27074"/>
                  <a:pt x="1513762" y="40314"/>
                  <a:pt x="1513762" y="40314"/>
                </a:cubicBezTo>
                <a:cubicBezTo>
                  <a:pt x="1513857" y="40505"/>
                  <a:pt x="1489950" y="2595"/>
                  <a:pt x="1445373" y="119"/>
                </a:cubicBezTo>
                <a:close/>
              </a:path>
            </a:pathLst>
          </a:custGeom>
          <a:solidFill>
            <a:schemeClr val="accent1"/>
          </a:solidFill>
          <a:ln>
            <a:noFill/>
          </a:ln>
          <a:effectLst>
            <a:outerShdw blurRad="142875"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5" name="Google Shape;455;p7"/>
          <p:cNvSpPr/>
          <p:nvPr/>
        </p:nvSpPr>
        <p:spPr>
          <a:xfrm>
            <a:off x="1361" y="5713040"/>
            <a:ext cx="12190641" cy="1144051"/>
          </a:xfrm>
          <a:custGeom>
            <a:rect b="b" l="l" r="r" t="t"/>
            <a:pathLst>
              <a:path extrusionOk="0" h="244586" w="2606230">
                <a:moveTo>
                  <a:pt x="451009" y="271"/>
                </a:moveTo>
                <a:cubicBezTo>
                  <a:pt x="378904" y="-4111"/>
                  <a:pt x="378714" y="75137"/>
                  <a:pt x="378714" y="75137"/>
                </a:cubicBezTo>
                <a:cubicBezTo>
                  <a:pt x="378714" y="75137"/>
                  <a:pt x="372618" y="70470"/>
                  <a:pt x="367951" y="70470"/>
                </a:cubicBezTo>
                <a:cubicBezTo>
                  <a:pt x="363283" y="70470"/>
                  <a:pt x="355759" y="73232"/>
                  <a:pt x="355759" y="73232"/>
                </a:cubicBezTo>
                <a:cubicBezTo>
                  <a:pt x="355759" y="73232"/>
                  <a:pt x="355473" y="48562"/>
                  <a:pt x="335756" y="35608"/>
                </a:cubicBezTo>
                <a:cubicBezTo>
                  <a:pt x="315944" y="22654"/>
                  <a:pt x="284036" y="40656"/>
                  <a:pt x="284036" y="40656"/>
                </a:cubicBezTo>
                <a:cubicBezTo>
                  <a:pt x="284036" y="40656"/>
                  <a:pt x="258223" y="10843"/>
                  <a:pt x="219742" y="13415"/>
                </a:cubicBezTo>
                <a:cubicBezTo>
                  <a:pt x="175641" y="16463"/>
                  <a:pt x="165735" y="58183"/>
                  <a:pt x="165735" y="58183"/>
                </a:cubicBezTo>
                <a:cubicBezTo>
                  <a:pt x="165735" y="58183"/>
                  <a:pt x="154305" y="46943"/>
                  <a:pt x="142018" y="52563"/>
                </a:cubicBezTo>
                <a:cubicBezTo>
                  <a:pt x="129730" y="58183"/>
                  <a:pt x="130969" y="74280"/>
                  <a:pt x="130969" y="74280"/>
                </a:cubicBezTo>
                <a:cubicBezTo>
                  <a:pt x="130969" y="74280"/>
                  <a:pt x="101727" y="57325"/>
                  <a:pt x="78200" y="77518"/>
                </a:cubicBezTo>
                <a:cubicBezTo>
                  <a:pt x="54673" y="97616"/>
                  <a:pt x="70009" y="127334"/>
                  <a:pt x="70009" y="127334"/>
                </a:cubicBezTo>
                <a:cubicBezTo>
                  <a:pt x="70009" y="127334"/>
                  <a:pt x="55150" y="95330"/>
                  <a:pt x="26765" y="105998"/>
                </a:cubicBezTo>
                <a:cubicBezTo>
                  <a:pt x="10382" y="112189"/>
                  <a:pt x="0" y="136002"/>
                  <a:pt x="0" y="136002"/>
                </a:cubicBezTo>
                <a:lnTo>
                  <a:pt x="0" y="244587"/>
                </a:lnTo>
                <a:lnTo>
                  <a:pt x="1717358" y="244587"/>
                </a:lnTo>
                <a:lnTo>
                  <a:pt x="1725644" y="244587"/>
                </a:lnTo>
                <a:lnTo>
                  <a:pt x="2606231" y="244587"/>
                </a:lnTo>
                <a:lnTo>
                  <a:pt x="2606231" y="185818"/>
                </a:lnTo>
                <a:cubicBezTo>
                  <a:pt x="2601754" y="183151"/>
                  <a:pt x="2593848" y="179150"/>
                  <a:pt x="2580227" y="179531"/>
                </a:cubicBezTo>
                <a:cubicBezTo>
                  <a:pt x="2561177" y="180007"/>
                  <a:pt x="2545080" y="190961"/>
                  <a:pt x="2545080" y="190961"/>
                </a:cubicBezTo>
                <a:cubicBezTo>
                  <a:pt x="2545080" y="190961"/>
                  <a:pt x="2548128" y="172768"/>
                  <a:pt x="2535936" y="163339"/>
                </a:cubicBezTo>
                <a:cubicBezTo>
                  <a:pt x="2523744" y="153909"/>
                  <a:pt x="2508980" y="159529"/>
                  <a:pt x="2508980" y="159529"/>
                </a:cubicBezTo>
                <a:cubicBezTo>
                  <a:pt x="2508980" y="159529"/>
                  <a:pt x="2500217" y="121429"/>
                  <a:pt x="2466785" y="112951"/>
                </a:cubicBezTo>
                <a:cubicBezTo>
                  <a:pt x="2433352" y="104474"/>
                  <a:pt x="2407730" y="130477"/>
                  <a:pt x="2407730" y="130477"/>
                </a:cubicBezTo>
                <a:cubicBezTo>
                  <a:pt x="2407730" y="130477"/>
                  <a:pt x="2400586" y="109903"/>
                  <a:pt x="2381060" y="105046"/>
                </a:cubicBezTo>
                <a:cubicBezTo>
                  <a:pt x="2361533" y="100188"/>
                  <a:pt x="2348103" y="107808"/>
                  <a:pt x="2348103" y="107808"/>
                </a:cubicBezTo>
                <a:cubicBezTo>
                  <a:pt x="2348103" y="107808"/>
                  <a:pt x="2353342" y="66088"/>
                  <a:pt x="2315718" y="47896"/>
                </a:cubicBezTo>
                <a:cubicBezTo>
                  <a:pt x="2275237" y="28369"/>
                  <a:pt x="2243614" y="59611"/>
                  <a:pt x="2243614" y="59611"/>
                </a:cubicBezTo>
                <a:cubicBezTo>
                  <a:pt x="2243614" y="59611"/>
                  <a:pt x="2238756" y="4557"/>
                  <a:pt x="2168652" y="175"/>
                </a:cubicBezTo>
                <a:cubicBezTo>
                  <a:pt x="2096548" y="-4206"/>
                  <a:pt x="2096262" y="75042"/>
                  <a:pt x="2096262" y="75042"/>
                </a:cubicBezTo>
                <a:cubicBezTo>
                  <a:pt x="2096262" y="75042"/>
                  <a:pt x="2090166" y="70375"/>
                  <a:pt x="2085594" y="70375"/>
                </a:cubicBezTo>
                <a:cubicBezTo>
                  <a:pt x="2080927" y="70375"/>
                  <a:pt x="2073402" y="73137"/>
                  <a:pt x="2073402" y="73137"/>
                </a:cubicBezTo>
                <a:cubicBezTo>
                  <a:pt x="2073402" y="73137"/>
                  <a:pt x="2073116" y="48467"/>
                  <a:pt x="2053400" y="35513"/>
                </a:cubicBezTo>
                <a:cubicBezTo>
                  <a:pt x="2033587" y="22559"/>
                  <a:pt x="2001679" y="40561"/>
                  <a:pt x="2001679" y="40561"/>
                </a:cubicBezTo>
                <a:cubicBezTo>
                  <a:pt x="2001679" y="40561"/>
                  <a:pt x="1975866" y="10748"/>
                  <a:pt x="1937385" y="13320"/>
                </a:cubicBezTo>
                <a:cubicBezTo>
                  <a:pt x="1893284" y="16368"/>
                  <a:pt x="1883283" y="58087"/>
                  <a:pt x="1883283" y="58087"/>
                </a:cubicBezTo>
                <a:cubicBezTo>
                  <a:pt x="1883283" y="58087"/>
                  <a:pt x="1871853" y="46848"/>
                  <a:pt x="1859566" y="52468"/>
                </a:cubicBezTo>
                <a:cubicBezTo>
                  <a:pt x="1847279" y="58087"/>
                  <a:pt x="1848612" y="74185"/>
                  <a:pt x="1848612" y="74185"/>
                </a:cubicBezTo>
                <a:cubicBezTo>
                  <a:pt x="1848612" y="74185"/>
                  <a:pt x="1819370" y="57230"/>
                  <a:pt x="1795844" y="77423"/>
                </a:cubicBezTo>
                <a:cubicBezTo>
                  <a:pt x="1772317" y="97521"/>
                  <a:pt x="1787557" y="127239"/>
                  <a:pt x="1787557" y="127239"/>
                </a:cubicBezTo>
                <a:cubicBezTo>
                  <a:pt x="1787557" y="127239"/>
                  <a:pt x="1772793" y="95235"/>
                  <a:pt x="1744409" y="105903"/>
                </a:cubicBezTo>
                <a:cubicBezTo>
                  <a:pt x="1728026" y="112094"/>
                  <a:pt x="1717548" y="135906"/>
                  <a:pt x="1717548" y="135906"/>
                </a:cubicBezTo>
                <a:lnTo>
                  <a:pt x="1717548" y="142669"/>
                </a:lnTo>
                <a:cubicBezTo>
                  <a:pt x="1714024" y="137050"/>
                  <a:pt x="1709071" y="131525"/>
                  <a:pt x="1701737" y="127048"/>
                </a:cubicBezTo>
                <a:cubicBezTo>
                  <a:pt x="1677829" y="112475"/>
                  <a:pt x="1651254" y="131906"/>
                  <a:pt x="1651254" y="131906"/>
                </a:cubicBezTo>
                <a:cubicBezTo>
                  <a:pt x="1651254" y="131906"/>
                  <a:pt x="1666780" y="94187"/>
                  <a:pt x="1634871" y="67136"/>
                </a:cubicBezTo>
                <a:cubicBezTo>
                  <a:pt x="1604296" y="41133"/>
                  <a:pt x="1562291" y="66755"/>
                  <a:pt x="1562291" y="66755"/>
                </a:cubicBezTo>
                <a:cubicBezTo>
                  <a:pt x="1562291" y="66755"/>
                  <a:pt x="1555718" y="18368"/>
                  <a:pt x="1511903" y="19511"/>
                </a:cubicBezTo>
                <a:cubicBezTo>
                  <a:pt x="1450658" y="21035"/>
                  <a:pt x="1456087" y="84757"/>
                  <a:pt x="1456087" y="84757"/>
                </a:cubicBezTo>
                <a:cubicBezTo>
                  <a:pt x="1456087" y="84757"/>
                  <a:pt x="1439323" y="83519"/>
                  <a:pt x="1425131" y="96759"/>
                </a:cubicBezTo>
                <a:cubicBezTo>
                  <a:pt x="1408557" y="112189"/>
                  <a:pt x="1413415" y="130572"/>
                  <a:pt x="1413415" y="130572"/>
                </a:cubicBezTo>
                <a:cubicBezTo>
                  <a:pt x="1413415" y="130572"/>
                  <a:pt x="1408081" y="128572"/>
                  <a:pt x="1403318" y="129430"/>
                </a:cubicBezTo>
                <a:cubicBezTo>
                  <a:pt x="1398556" y="130287"/>
                  <a:pt x="1395603" y="132954"/>
                  <a:pt x="1395603" y="132954"/>
                </a:cubicBezTo>
                <a:cubicBezTo>
                  <a:pt x="1395603" y="132954"/>
                  <a:pt x="1407033" y="77614"/>
                  <a:pt x="1362837" y="57325"/>
                </a:cubicBezTo>
                <a:cubicBezTo>
                  <a:pt x="1303782" y="30274"/>
                  <a:pt x="1272254" y="83043"/>
                  <a:pt x="1272254" y="83043"/>
                </a:cubicBezTo>
                <a:cubicBezTo>
                  <a:pt x="1272254" y="83043"/>
                  <a:pt x="1268730" y="77423"/>
                  <a:pt x="1258824" y="74280"/>
                </a:cubicBezTo>
                <a:cubicBezTo>
                  <a:pt x="1248156" y="70946"/>
                  <a:pt x="1242822" y="73327"/>
                  <a:pt x="1242822" y="73327"/>
                </a:cubicBezTo>
                <a:cubicBezTo>
                  <a:pt x="1242822" y="73327"/>
                  <a:pt x="1250061" y="32655"/>
                  <a:pt x="1204722" y="11701"/>
                </a:cubicBezTo>
                <a:cubicBezTo>
                  <a:pt x="1124045" y="-25637"/>
                  <a:pt x="1107281" y="49610"/>
                  <a:pt x="1107281" y="49610"/>
                </a:cubicBezTo>
                <a:cubicBezTo>
                  <a:pt x="1107281" y="49610"/>
                  <a:pt x="1090136" y="44371"/>
                  <a:pt x="1075373" y="50753"/>
                </a:cubicBezTo>
                <a:cubicBezTo>
                  <a:pt x="1060609" y="57135"/>
                  <a:pt x="1052132" y="75994"/>
                  <a:pt x="1052132" y="75994"/>
                </a:cubicBezTo>
                <a:cubicBezTo>
                  <a:pt x="1052132" y="75994"/>
                  <a:pt x="1023271" y="36656"/>
                  <a:pt x="976884" y="59040"/>
                </a:cubicBezTo>
                <a:cubicBezTo>
                  <a:pt x="931069" y="81138"/>
                  <a:pt x="953548" y="141622"/>
                  <a:pt x="953548" y="141622"/>
                </a:cubicBezTo>
                <a:cubicBezTo>
                  <a:pt x="953548" y="141622"/>
                  <a:pt x="928402" y="140097"/>
                  <a:pt x="913352" y="150765"/>
                </a:cubicBezTo>
                <a:cubicBezTo>
                  <a:pt x="898303" y="161434"/>
                  <a:pt x="893636" y="188199"/>
                  <a:pt x="893636" y="188199"/>
                </a:cubicBezTo>
                <a:cubicBezTo>
                  <a:pt x="893636" y="188199"/>
                  <a:pt x="882015" y="178864"/>
                  <a:pt x="862965" y="179340"/>
                </a:cubicBezTo>
                <a:cubicBezTo>
                  <a:pt x="843915" y="179817"/>
                  <a:pt x="827818" y="190771"/>
                  <a:pt x="827818" y="190771"/>
                </a:cubicBezTo>
                <a:cubicBezTo>
                  <a:pt x="827818" y="190771"/>
                  <a:pt x="830866" y="172578"/>
                  <a:pt x="818674" y="163148"/>
                </a:cubicBezTo>
                <a:cubicBezTo>
                  <a:pt x="806482" y="153718"/>
                  <a:pt x="791718" y="159338"/>
                  <a:pt x="791718" y="159338"/>
                </a:cubicBezTo>
                <a:cubicBezTo>
                  <a:pt x="791718" y="159338"/>
                  <a:pt x="782955" y="121238"/>
                  <a:pt x="749522" y="112761"/>
                </a:cubicBezTo>
                <a:cubicBezTo>
                  <a:pt x="716090" y="104284"/>
                  <a:pt x="690467" y="130287"/>
                  <a:pt x="690467" y="130287"/>
                </a:cubicBezTo>
                <a:cubicBezTo>
                  <a:pt x="690467" y="130287"/>
                  <a:pt x="683324" y="109713"/>
                  <a:pt x="663702" y="104855"/>
                </a:cubicBezTo>
                <a:cubicBezTo>
                  <a:pt x="644176" y="99997"/>
                  <a:pt x="630841" y="107617"/>
                  <a:pt x="630841" y="107617"/>
                </a:cubicBezTo>
                <a:cubicBezTo>
                  <a:pt x="630841" y="107617"/>
                  <a:pt x="635984" y="65898"/>
                  <a:pt x="598361" y="47705"/>
                </a:cubicBezTo>
                <a:cubicBezTo>
                  <a:pt x="557879" y="28179"/>
                  <a:pt x="526256" y="59421"/>
                  <a:pt x="526256" y="59421"/>
                </a:cubicBezTo>
                <a:cubicBezTo>
                  <a:pt x="525970" y="59611"/>
                  <a:pt x="521113" y="4557"/>
                  <a:pt x="451009" y="271"/>
                </a:cubicBezTo>
                <a:close/>
              </a:path>
            </a:pathLst>
          </a:custGeom>
          <a:solidFill>
            <a:schemeClr val="accent2"/>
          </a:solidFill>
          <a:ln>
            <a:noFill/>
          </a:ln>
          <a:effectLst>
            <a:outerShdw blurRad="142875"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6" name="Google Shape;456;p7"/>
          <p:cNvSpPr/>
          <p:nvPr/>
        </p:nvSpPr>
        <p:spPr>
          <a:xfrm>
            <a:off x="468" y="5968607"/>
            <a:ext cx="3849395" cy="889370"/>
          </a:xfrm>
          <a:custGeom>
            <a:rect b="b" l="l" r="r" t="t"/>
            <a:pathLst>
              <a:path extrusionOk="0" h="190138" w="822960">
                <a:moveTo>
                  <a:pt x="0" y="128321"/>
                </a:moveTo>
                <a:cubicBezTo>
                  <a:pt x="0" y="128321"/>
                  <a:pt x="23431" y="92317"/>
                  <a:pt x="61055" y="85364"/>
                </a:cubicBezTo>
                <a:cubicBezTo>
                  <a:pt x="101918" y="77744"/>
                  <a:pt x="152210" y="110891"/>
                  <a:pt x="152210" y="110891"/>
                </a:cubicBezTo>
                <a:cubicBezTo>
                  <a:pt x="152210" y="110891"/>
                  <a:pt x="174784" y="70886"/>
                  <a:pt x="203740" y="62313"/>
                </a:cubicBezTo>
                <a:cubicBezTo>
                  <a:pt x="248793" y="49074"/>
                  <a:pt x="277654" y="79554"/>
                  <a:pt x="277654" y="79554"/>
                </a:cubicBezTo>
                <a:cubicBezTo>
                  <a:pt x="277654" y="79554"/>
                  <a:pt x="290703" y="64409"/>
                  <a:pt x="314516" y="65457"/>
                </a:cubicBezTo>
                <a:cubicBezTo>
                  <a:pt x="338328" y="66504"/>
                  <a:pt x="350996" y="76791"/>
                  <a:pt x="350996" y="76791"/>
                </a:cubicBezTo>
                <a:cubicBezTo>
                  <a:pt x="350996" y="76791"/>
                  <a:pt x="352139" y="66028"/>
                  <a:pt x="363093" y="60789"/>
                </a:cubicBezTo>
                <a:cubicBezTo>
                  <a:pt x="373285" y="56027"/>
                  <a:pt x="383000" y="61266"/>
                  <a:pt x="383000" y="61266"/>
                </a:cubicBezTo>
                <a:cubicBezTo>
                  <a:pt x="383000" y="61266"/>
                  <a:pt x="397288" y="-5029"/>
                  <a:pt x="463391" y="305"/>
                </a:cubicBezTo>
                <a:cubicBezTo>
                  <a:pt x="525209" y="5259"/>
                  <a:pt x="529114" y="73077"/>
                  <a:pt x="529114" y="73077"/>
                </a:cubicBezTo>
                <a:cubicBezTo>
                  <a:pt x="529114" y="73077"/>
                  <a:pt x="542354" y="67457"/>
                  <a:pt x="555974" y="70791"/>
                </a:cubicBezTo>
                <a:cubicBezTo>
                  <a:pt x="569881" y="74315"/>
                  <a:pt x="576167" y="81268"/>
                  <a:pt x="576167" y="81268"/>
                </a:cubicBezTo>
                <a:cubicBezTo>
                  <a:pt x="576167" y="81268"/>
                  <a:pt x="600647" y="53550"/>
                  <a:pt x="626840" y="60504"/>
                </a:cubicBezTo>
                <a:cubicBezTo>
                  <a:pt x="661226" y="69743"/>
                  <a:pt x="664750" y="102985"/>
                  <a:pt x="664750" y="102985"/>
                </a:cubicBezTo>
                <a:cubicBezTo>
                  <a:pt x="664750" y="102985"/>
                  <a:pt x="693992" y="90221"/>
                  <a:pt x="715518" y="106319"/>
                </a:cubicBezTo>
                <a:cubicBezTo>
                  <a:pt x="743140" y="126893"/>
                  <a:pt x="733520" y="161945"/>
                  <a:pt x="733520" y="161945"/>
                </a:cubicBezTo>
                <a:cubicBezTo>
                  <a:pt x="733520" y="161945"/>
                  <a:pt x="745236" y="160516"/>
                  <a:pt x="754475" y="169565"/>
                </a:cubicBezTo>
                <a:cubicBezTo>
                  <a:pt x="761810" y="176804"/>
                  <a:pt x="763810" y="186329"/>
                  <a:pt x="763810" y="186329"/>
                </a:cubicBezTo>
                <a:cubicBezTo>
                  <a:pt x="763810" y="186329"/>
                  <a:pt x="772478" y="177947"/>
                  <a:pt x="790004" y="176709"/>
                </a:cubicBezTo>
                <a:cubicBezTo>
                  <a:pt x="807530" y="175470"/>
                  <a:pt x="822960" y="190139"/>
                  <a:pt x="822960" y="190139"/>
                </a:cubicBezTo>
                <a:lnTo>
                  <a:pt x="0" y="190139"/>
                </a:lnTo>
                <a:lnTo>
                  <a:pt x="0" y="128321"/>
                </a:lnTo>
                <a:close/>
              </a:path>
            </a:pathLst>
          </a:custGeom>
          <a:solidFill>
            <a:schemeClr val="accent3"/>
          </a:solidFill>
          <a:ln>
            <a:noFill/>
          </a:ln>
          <a:effectLst>
            <a:outerShdw blurRad="142875"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7" name="Google Shape;457;p7"/>
          <p:cNvSpPr/>
          <p:nvPr/>
        </p:nvSpPr>
        <p:spPr>
          <a:xfrm>
            <a:off x="4000574" y="5968237"/>
            <a:ext cx="7896602" cy="888407"/>
          </a:xfrm>
          <a:custGeom>
            <a:rect b="b" l="l" r="r" t="t"/>
            <a:pathLst>
              <a:path extrusionOk="0" h="189932" w="1688210">
                <a:moveTo>
                  <a:pt x="1316546" y="99"/>
                </a:moveTo>
                <a:cubicBezTo>
                  <a:pt x="1260539" y="2957"/>
                  <a:pt x="1247965" y="61250"/>
                  <a:pt x="1247965" y="61250"/>
                </a:cubicBezTo>
                <a:cubicBezTo>
                  <a:pt x="1247965" y="61250"/>
                  <a:pt x="1238250" y="55916"/>
                  <a:pt x="1228058" y="60774"/>
                </a:cubicBezTo>
                <a:cubicBezTo>
                  <a:pt x="1217009" y="65917"/>
                  <a:pt x="1215962" y="76680"/>
                  <a:pt x="1215962" y="76680"/>
                </a:cubicBezTo>
                <a:cubicBezTo>
                  <a:pt x="1215962" y="76680"/>
                  <a:pt x="1203293" y="66488"/>
                  <a:pt x="1179481" y="65441"/>
                </a:cubicBezTo>
                <a:cubicBezTo>
                  <a:pt x="1155668" y="64393"/>
                  <a:pt x="1142619" y="79537"/>
                  <a:pt x="1142619" y="79537"/>
                </a:cubicBezTo>
                <a:cubicBezTo>
                  <a:pt x="1142619" y="79537"/>
                  <a:pt x="1113758" y="49058"/>
                  <a:pt x="1068705" y="62297"/>
                </a:cubicBezTo>
                <a:cubicBezTo>
                  <a:pt x="1039749" y="70775"/>
                  <a:pt x="1017175" y="110780"/>
                  <a:pt x="1017175" y="110780"/>
                </a:cubicBezTo>
                <a:cubicBezTo>
                  <a:pt x="1017175" y="110780"/>
                  <a:pt x="966788" y="77728"/>
                  <a:pt x="925925" y="85348"/>
                </a:cubicBezTo>
                <a:cubicBezTo>
                  <a:pt x="900874" y="90015"/>
                  <a:pt x="882872" y="107065"/>
                  <a:pt x="873157" y="118304"/>
                </a:cubicBezTo>
                <a:cubicBezTo>
                  <a:pt x="873157" y="118304"/>
                  <a:pt x="873538" y="82109"/>
                  <a:pt x="843439" y="69727"/>
                </a:cubicBezTo>
                <a:cubicBezTo>
                  <a:pt x="808291" y="55344"/>
                  <a:pt x="779812" y="77633"/>
                  <a:pt x="779812" y="77633"/>
                </a:cubicBezTo>
                <a:cubicBezTo>
                  <a:pt x="779812" y="77633"/>
                  <a:pt x="770572" y="60392"/>
                  <a:pt x="745617" y="55439"/>
                </a:cubicBezTo>
                <a:cubicBezTo>
                  <a:pt x="717518" y="49820"/>
                  <a:pt x="703231" y="68774"/>
                  <a:pt x="703231" y="68774"/>
                </a:cubicBezTo>
                <a:cubicBezTo>
                  <a:pt x="703231" y="68774"/>
                  <a:pt x="687705" y="27150"/>
                  <a:pt x="646176" y="39533"/>
                </a:cubicBezTo>
                <a:cubicBezTo>
                  <a:pt x="600265" y="53249"/>
                  <a:pt x="610362" y="93444"/>
                  <a:pt x="610362" y="93444"/>
                </a:cubicBezTo>
                <a:cubicBezTo>
                  <a:pt x="610362" y="93444"/>
                  <a:pt x="595693" y="88682"/>
                  <a:pt x="586550" y="95349"/>
                </a:cubicBezTo>
                <a:cubicBezTo>
                  <a:pt x="577405" y="102017"/>
                  <a:pt x="574929" y="111732"/>
                  <a:pt x="574929" y="111732"/>
                </a:cubicBezTo>
                <a:cubicBezTo>
                  <a:pt x="574929" y="111732"/>
                  <a:pt x="561594" y="105827"/>
                  <a:pt x="553784" y="106017"/>
                </a:cubicBezTo>
                <a:cubicBezTo>
                  <a:pt x="541496" y="106398"/>
                  <a:pt x="530447" y="116304"/>
                  <a:pt x="530447" y="116304"/>
                </a:cubicBezTo>
                <a:cubicBezTo>
                  <a:pt x="530447" y="116304"/>
                  <a:pt x="530352" y="91349"/>
                  <a:pt x="512064" y="80204"/>
                </a:cubicBezTo>
                <a:cubicBezTo>
                  <a:pt x="487680" y="65441"/>
                  <a:pt x="464630" y="75728"/>
                  <a:pt x="464630" y="75728"/>
                </a:cubicBezTo>
                <a:cubicBezTo>
                  <a:pt x="464630" y="75728"/>
                  <a:pt x="454438" y="38961"/>
                  <a:pt x="419957" y="36485"/>
                </a:cubicBezTo>
                <a:cubicBezTo>
                  <a:pt x="379190" y="33627"/>
                  <a:pt x="371189" y="70299"/>
                  <a:pt x="371189" y="70299"/>
                </a:cubicBezTo>
                <a:cubicBezTo>
                  <a:pt x="371189" y="70299"/>
                  <a:pt x="366427" y="58773"/>
                  <a:pt x="353854" y="55630"/>
                </a:cubicBezTo>
                <a:cubicBezTo>
                  <a:pt x="341376" y="52487"/>
                  <a:pt x="328613" y="60678"/>
                  <a:pt x="328613" y="60678"/>
                </a:cubicBezTo>
                <a:cubicBezTo>
                  <a:pt x="328613" y="60678"/>
                  <a:pt x="304229" y="21721"/>
                  <a:pt x="258318" y="16673"/>
                </a:cubicBezTo>
                <a:cubicBezTo>
                  <a:pt x="251746" y="15911"/>
                  <a:pt x="244792" y="15911"/>
                  <a:pt x="237363" y="16768"/>
                </a:cubicBezTo>
                <a:cubicBezTo>
                  <a:pt x="167164" y="24959"/>
                  <a:pt x="161544" y="96397"/>
                  <a:pt x="161544" y="96397"/>
                </a:cubicBezTo>
                <a:cubicBezTo>
                  <a:pt x="161544" y="96397"/>
                  <a:pt x="139922" y="87062"/>
                  <a:pt x="123730" y="98397"/>
                </a:cubicBezTo>
                <a:cubicBezTo>
                  <a:pt x="113062" y="105827"/>
                  <a:pt x="109538" y="123162"/>
                  <a:pt x="109538" y="123162"/>
                </a:cubicBezTo>
                <a:cubicBezTo>
                  <a:pt x="109538" y="123162"/>
                  <a:pt x="87439" y="112399"/>
                  <a:pt x="66104" y="129163"/>
                </a:cubicBezTo>
                <a:cubicBezTo>
                  <a:pt x="48958" y="142593"/>
                  <a:pt x="50768" y="161548"/>
                  <a:pt x="50768" y="161548"/>
                </a:cubicBezTo>
                <a:cubicBezTo>
                  <a:pt x="50768" y="161548"/>
                  <a:pt x="30671" y="156595"/>
                  <a:pt x="19050" y="163072"/>
                </a:cubicBezTo>
                <a:cubicBezTo>
                  <a:pt x="7429" y="169549"/>
                  <a:pt x="0" y="189932"/>
                  <a:pt x="0" y="189932"/>
                </a:cubicBezTo>
                <a:lnTo>
                  <a:pt x="1688211" y="189932"/>
                </a:lnTo>
                <a:cubicBezTo>
                  <a:pt x="1688211" y="189932"/>
                  <a:pt x="1672876" y="175264"/>
                  <a:pt x="1655255" y="176502"/>
                </a:cubicBezTo>
                <a:cubicBezTo>
                  <a:pt x="1637729" y="177740"/>
                  <a:pt x="1629061" y="186122"/>
                  <a:pt x="1629061" y="186122"/>
                </a:cubicBezTo>
                <a:cubicBezTo>
                  <a:pt x="1629061" y="186122"/>
                  <a:pt x="1627061" y="176597"/>
                  <a:pt x="1619726" y="169454"/>
                </a:cubicBezTo>
                <a:cubicBezTo>
                  <a:pt x="1610487" y="160405"/>
                  <a:pt x="1598771" y="161834"/>
                  <a:pt x="1598771" y="161834"/>
                </a:cubicBezTo>
                <a:cubicBezTo>
                  <a:pt x="1598771" y="161834"/>
                  <a:pt x="1608296" y="126877"/>
                  <a:pt x="1580674" y="106303"/>
                </a:cubicBezTo>
                <a:cubicBezTo>
                  <a:pt x="1559052" y="90206"/>
                  <a:pt x="1529906" y="102874"/>
                  <a:pt x="1529906" y="102874"/>
                </a:cubicBezTo>
                <a:cubicBezTo>
                  <a:pt x="1529906" y="102874"/>
                  <a:pt x="1526381" y="69632"/>
                  <a:pt x="1491996" y="60487"/>
                </a:cubicBezTo>
                <a:cubicBezTo>
                  <a:pt x="1465802" y="53534"/>
                  <a:pt x="1441323" y="81252"/>
                  <a:pt x="1441323" y="81252"/>
                </a:cubicBezTo>
                <a:cubicBezTo>
                  <a:pt x="1441323" y="81252"/>
                  <a:pt x="1435037" y="74203"/>
                  <a:pt x="1421130" y="70775"/>
                </a:cubicBezTo>
                <a:cubicBezTo>
                  <a:pt x="1407605" y="67345"/>
                  <a:pt x="1394365" y="73061"/>
                  <a:pt x="1394365" y="73061"/>
                </a:cubicBezTo>
                <a:cubicBezTo>
                  <a:pt x="1394365" y="73061"/>
                  <a:pt x="1390364" y="5243"/>
                  <a:pt x="1328642" y="290"/>
                </a:cubicBezTo>
                <a:cubicBezTo>
                  <a:pt x="1324261" y="4"/>
                  <a:pt x="1320260" y="-91"/>
                  <a:pt x="1316546" y="99"/>
                </a:cubicBezTo>
                <a:close/>
              </a:path>
            </a:pathLst>
          </a:custGeom>
          <a:solidFill>
            <a:schemeClr val="accent3"/>
          </a:solidFill>
          <a:ln>
            <a:noFill/>
          </a:ln>
          <a:effectLst>
            <a:outerShdw blurRad="142875"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8" name="Google Shape;458;p7"/>
          <p:cNvSpPr/>
          <p:nvPr/>
        </p:nvSpPr>
        <p:spPr>
          <a:xfrm flipH="1">
            <a:off x="10501247" y="436673"/>
            <a:ext cx="1690750" cy="586587"/>
          </a:xfrm>
          <a:custGeom>
            <a:rect b="b" l="l" r="r" t="t"/>
            <a:pathLst>
              <a:path extrusionOk="0" h="108577" w="312957">
                <a:moveTo>
                  <a:pt x="312958" y="108578"/>
                </a:moveTo>
                <a:cubicBezTo>
                  <a:pt x="312958" y="108578"/>
                  <a:pt x="311529" y="92004"/>
                  <a:pt x="300289" y="86099"/>
                </a:cubicBezTo>
                <a:cubicBezTo>
                  <a:pt x="289145" y="80194"/>
                  <a:pt x="272477" y="83718"/>
                  <a:pt x="272477" y="83718"/>
                </a:cubicBezTo>
                <a:cubicBezTo>
                  <a:pt x="272477" y="83718"/>
                  <a:pt x="270667" y="71431"/>
                  <a:pt x="262666" y="64287"/>
                </a:cubicBezTo>
                <a:cubicBezTo>
                  <a:pt x="254760" y="57143"/>
                  <a:pt x="238377" y="59238"/>
                  <a:pt x="238377" y="59238"/>
                </a:cubicBezTo>
                <a:cubicBezTo>
                  <a:pt x="238377" y="59238"/>
                  <a:pt x="235901" y="6565"/>
                  <a:pt x="185037" y="565"/>
                </a:cubicBezTo>
                <a:cubicBezTo>
                  <a:pt x="131411" y="-5722"/>
                  <a:pt x="123315" y="42570"/>
                  <a:pt x="123315" y="42570"/>
                </a:cubicBezTo>
                <a:cubicBezTo>
                  <a:pt x="123315" y="42570"/>
                  <a:pt x="99026" y="25806"/>
                  <a:pt x="81310" y="36283"/>
                </a:cubicBezTo>
                <a:cubicBezTo>
                  <a:pt x="59879" y="48856"/>
                  <a:pt x="66641" y="73240"/>
                  <a:pt x="66641" y="73240"/>
                </a:cubicBezTo>
                <a:cubicBezTo>
                  <a:pt x="66641" y="73240"/>
                  <a:pt x="58164" y="69907"/>
                  <a:pt x="51973" y="72764"/>
                </a:cubicBezTo>
                <a:cubicBezTo>
                  <a:pt x="45782" y="75621"/>
                  <a:pt x="43972" y="83813"/>
                  <a:pt x="43972" y="83813"/>
                </a:cubicBezTo>
                <a:cubicBezTo>
                  <a:pt x="43972" y="83813"/>
                  <a:pt x="25398" y="70383"/>
                  <a:pt x="8348" y="84956"/>
                </a:cubicBezTo>
                <a:cubicBezTo>
                  <a:pt x="-2224" y="93909"/>
                  <a:pt x="252" y="105149"/>
                  <a:pt x="252" y="105149"/>
                </a:cubicBezTo>
                <a:lnTo>
                  <a:pt x="312958" y="108578"/>
                </a:lnTo>
                <a:close/>
              </a:path>
            </a:pathLst>
          </a:custGeom>
          <a:solidFill>
            <a:schemeClr val="dk2"/>
          </a:solidFill>
          <a:ln>
            <a:noFill/>
          </a:ln>
          <a:effectLst>
            <a:outerShdw blurRad="142875"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9" name="Google Shape;459;p7"/>
          <p:cNvSpPr/>
          <p:nvPr/>
        </p:nvSpPr>
        <p:spPr>
          <a:xfrm>
            <a:off x="9582366" y="130700"/>
            <a:ext cx="1028846" cy="356947"/>
          </a:xfrm>
          <a:custGeom>
            <a:rect b="b" l="l" r="r" t="t"/>
            <a:pathLst>
              <a:path extrusionOk="0" h="108577" w="312957">
                <a:moveTo>
                  <a:pt x="312958" y="108578"/>
                </a:moveTo>
                <a:cubicBezTo>
                  <a:pt x="312958" y="108578"/>
                  <a:pt x="311529" y="92004"/>
                  <a:pt x="300289" y="86099"/>
                </a:cubicBezTo>
                <a:cubicBezTo>
                  <a:pt x="289145" y="80194"/>
                  <a:pt x="272477" y="83718"/>
                  <a:pt x="272477" y="83718"/>
                </a:cubicBezTo>
                <a:cubicBezTo>
                  <a:pt x="272477" y="83718"/>
                  <a:pt x="270667" y="71431"/>
                  <a:pt x="262666" y="64287"/>
                </a:cubicBezTo>
                <a:cubicBezTo>
                  <a:pt x="254760" y="57143"/>
                  <a:pt x="238377" y="59238"/>
                  <a:pt x="238377" y="59238"/>
                </a:cubicBezTo>
                <a:cubicBezTo>
                  <a:pt x="238377" y="59238"/>
                  <a:pt x="235901" y="6565"/>
                  <a:pt x="185037" y="565"/>
                </a:cubicBezTo>
                <a:cubicBezTo>
                  <a:pt x="131411" y="-5722"/>
                  <a:pt x="123315" y="42570"/>
                  <a:pt x="123315" y="42570"/>
                </a:cubicBezTo>
                <a:cubicBezTo>
                  <a:pt x="123315" y="42570"/>
                  <a:pt x="99026" y="25806"/>
                  <a:pt x="81310" y="36283"/>
                </a:cubicBezTo>
                <a:cubicBezTo>
                  <a:pt x="59879" y="48856"/>
                  <a:pt x="66641" y="73240"/>
                  <a:pt x="66641" y="73240"/>
                </a:cubicBezTo>
                <a:cubicBezTo>
                  <a:pt x="66641" y="73240"/>
                  <a:pt x="58164" y="69907"/>
                  <a:pt x="51973" y="72764"/>
                </a:cubicBezTo>
                <a:cubicBezTo>
                  <a:pt x="45782" y="75621"/>
                  <a:pt x="43972" y="83813"/>
                  <a:pt x="43972" y="83813"/>
                </a:cubicBezTo>
                <a:cubicBezTo>
                  <a:pt x="43972" y="83813"/>
                  <a:pt x="25398" y="70383"/>
                  <a:pt x="8348" y="84956"/>
                </a:cubicBezTo>
                <a:cubicBezTo>
                  <a:pt x="-2224" y="93909"/>
                  <a:pt x="252" y="105149"/>
                  <a:pt x="252" y="105149"/>
                </a:cubicBezTo>
                <a:lnTo>
                  <a:pt x="312958" y="108578"/>
                </a:lnTo>
                <a:close/>
              </a:path>
            </a:pathLst>
          </a:custGeom>
          <a:solidFill>
            <a:schemeClr val="dk2"/>
          </a:solidFill>
          <a:ln>
            <a:noFill/>
          </a:ln>
          <a:effectLst>
            <a:outerShdw blurRad="142875"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460" name="Google Shape;460;p7"/>
          <p:cNvGrpSpPr/>
          <p:nvPr/>
        </p:nvGrpSpPr>
        <p:grpSpPr>
          <a:xfrm>
            <a:off x="58736" y="352384"/>
            <a:ext cx="342131" cy="338611"/>
            <a:chOff x="1419556" y="1560183"/>
            <a:chExt cx="69260" cy="68549"/>
          </a:xfrm>
        </p:grpSpPr>
        <p:sp>
          <p:nvSpPr>
            <p:cNvPr id="461" name="Google Shape;461;p7"/>
            <p:cNvSpPr/>
            <p:nvPr/>
          </p:nvSpPr>
          <p:spPr>
            <a:xfrm>
              <a:off x="1419556" y="1560183"/>
              <a:ext cx="69260" cy="68549"/>
            </a:xfrm>
            <a:custGeom>
              <a:rect b="b" l="l" r="r" t="t"/>
              <a:pathLst>
                <a:path extrusionOk="0" h="68549" w="69260">
                  <a:moveTo>
                    <a:pt x="30581" y="175"/>
                  </a:moveTo>
                  <a:cubicBezTo>
                    <a:pt x="23532" y="-968"/>
                    <a:pt x="16960" y="3604"/>
                    <a:pt x="15722" y="10367"/>
                  </a:cubicBezTo>
                  <a:cubicBezTo>
                    <a:pt x="15531" y="11700"/>
                    <a:pt x="15627" y="12939"/>
                    <a:pt x="15817" y="14177"/>
                  </a:cubicBezTo>
                  <a:cubicBezTo>
                    <a:pt x="15531" y="14082"/>
                    <a:pt x="15341" y="13891"/>
                    <a:pt x="15055" y="13891"/>
                  </a:cubicBezTo>
                  <a:cubicBezTo>
                    <a:pt x="8006" y="12748"/>
                    <a:pt x="1434" y="17320"/>
                    <a:pt x="196" y="24083"/>
                  </a:cubicBezTo>
                  <a:cubicBezTo>
                    <a:pt x="-1042" y="30846"/>
                    <a:pt x="3720" y="37323"/>
                    <a:pt x="10673" y="38466"/>
                  </a:cubicBezTo>
                  <a:cubicBezTo>
                    <a:pt x="10959" y="38561"/>
                    <a:pt x="11245" y="38370"/>
                    <a:pt x="11531" y="38466"/>
                  </a:cubicBezTo>
                  <a:cubicBezTo>
                    <a:pt x="8959" y="40275"/>
                    <a:pt x="7054" y="43038"/>
                    <a:pt x="6483" y="46276"/>
                  </a:cubicBezTo>
                  <a:cubicBezTo>
                    <a:pt x="5244" y="53039"/>
                    <a:pt x="10007" y="59516"/>
                    <a:pt x="16960" y="60659"/>
                  </a:cubicBezTo>
                  <a:cubicBezTo>
                    <a:pt x="21151" y="61326"/>
                    <a:pt x="25152" y="59802"/>
                    <a:pt x="27914" y="57135"/>
                  </a:cubicBezTo>
                  <a:cubicBezTo>
                    <a:pt x="28390" y="62659"/>
                    <a:pt x="32391" y="67422"/>
                    <a:pt x="38296" y="68374"/>
                  </a:cubicBezTo>
                  <a:cubicBezTo>
                    <a:pt x="45344" y="69517"/>
                    <a:pt x="51917" y="64945"/>
                    <a:pt x="53155" y="58182"/>
                  </a:cubicBezTo>
                  <a:cubicBezTo>
                    <a:pt x="53536" y="55801"/>
                    <a:pt x="53060" y="53515"/>
                    <a:pt x="52202" y="51420"/>
                  </a:cubicBezTo>
                  <a:cubicBezTo>
                    <a:pt x="52869" y="51705"/>
                    <a:pt x="53536" y="52086"/>
                    <a:pt x="54203" y="52182"/>
                  </a:cubicBezTo>
                  <a:cubicBezTo>
                    <a:pt x="61251" y="53325"/>
                    <a:pt x="67823" y="48753"/>
                    <a:pt x="69062" y="41990"/>
                  </a:cubicBezTo>
                  <a:cubicBezTo>
                    <a:pt x="70300" y="35227"/>
                    <a:pt x="65633" y="28941"/>
                    <a:pt x="58680" y="27702"/>
                  </a:cubicBezTo>
                  <a:cubicBezTo>
                    <a:pt x="60870" y="25893"/>
                    <a:pt x="62585" y="23416"/>
                    <a:pt x="63156" y="20463"/>
                  </a:cubicBezTo>
                  <a:cubicBezTo>
                    <a:pt x="64394" y="13701"/>
                    <a:pt x="59632" y="7224"/>
                    <a:pt x="52679" y="6081"/>
                  </a:cubicBezTo>
                  <a:cubicBezTo>
                    <a:pt x="48012" y="5319"/>
                    <a:pt x="43630" y="7224"/>
                    <a:pt x="40773" y="10557"/>
                  </a:cubicBezTo>
                  <a:cubicBezTo>
                    <a:pt x="40106" y="5414"/>
                    <a:pt x="36201" y="1128"/>
                    <a:pt x="30581" y="175"/>
                  </a:cubicBezTo>
                  <a:close/>
                </a:path>
              </a:pathLst>
            </a:custGeom>
            <a:solidFill>
              <a:schemeClr val="dk2"/>
            </a:solidFill>
            <a:ln>
              <a:noFill/>
            </a:ln>
            <a:effectLst>
              <a:outerShdw blurRad="142875" rotWithShape="0" algn="bl" dir="5400000" dist="19050">
                <a:srgbClr val="000000">
                  <a:alpha val="28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62" name="Google Shape;462;p7"/>
            <p:cNvSpPr/>
            <p:nvPr/>
          </p:nvSpPr>
          <p:spPr>
            <a:xfrm>
              <a:off x="1443020" y="1583742"/>
              <a:ext cx="22139" cy="21431"/>
            </a:xfrm>
            <a:custGeom>
              <a:rect b="b" l="l" r="r" t="t"/>
              <a:pathLst>
                <a:path extrusionOk="0" h="21431" w="22139">
                  <a:moveTo>
                    <a:pt x="164" y="8906"/>
                  </a:moveTo>
                  <a:cubicBezTo>
                    <a:pt x="1211" y="3096"/>
                    <a:pt x="6926" y="-810"/>
                    <a:pt x="12927" y="143"/>
                  </a:cubicBezTo>
                  <a:cubicBezTo>
                    <a:pt x="18928" y="1191"/>
                    <a:pt x="23024" y="6715"/>
                    <a:pt x="21976" y="12526"/>
                  </a:cubicBezTo>
                  <a:cubicBezTo>
                    <a:pt x="20928" y="18336"/>
                    <a:pt x="15213" y="22241"/>
                    <a:pt x="9213" y="21289"/>
                  </a:cubicBezTo>
                  <a:cubicBezTo>
                    <a:pt x="3212" y="20241"/>
                    <a:pt x="-884" y="14716"/>
                    <a:pt x="164" y="8906"/>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463" name="Google Shape;463;p7"/>
          <p:cNvGrpSpPr/>
          <p:nvPr/>
        </p:nvGrpSpPr>
        <p:grpSpPr>
          <a:xfrm>
            <a:off x="494351" y="138327"/>
            <a:ext cx="254597" cy="273906"/>
            <a:chOff x="2629280" y="1642503"/>
            <a:chExt cx="51540" cy="55450"/>
          </a:xfrm>
        </p:grpSpPr>
        <p:sp>
          <p:nvSpPr>
            <p:cNvPr id="464" name="Google Shape;464;p7"/>
            <p:cNvSpPr/>
            <p:nvPr/>
          </p:nvSpPr>
          <p:spPr>
            <a:xfrm>
              <a:off x="2629280" y="1642503"/>
              <a:ext cx="51540" cy="55450"/>
            </a:xfrm>
            <a:custGeom>
              <a:rect b="b" l="l" r="r" t="t"/>
              <a:pathLst>
                <a:path extrusionOk="0" h="55450" w="51540">
                  <a:moveTo>
                    <a:pt x="28913" y="817"/>
                  </a:moveTo>
                  <a:cubicBezTo>
                    <a:pt x="23769" y="-1374"/>
                    <a:pt x="17769" y="1008"/>
                    <a:pt x="15482" y="5961"/>
                  </a:cubicBezTo>
                  <a:cubicBezTo>
                    <a:pt x="15006" y="6913"/>
                    <a:pt x="14911" y="7961"/>
                    <a:pt x="14816" y="8914"/>
                  </a:cubicBezTo>
                  <a:cubicBezTo>
                    <a:pt x="14625" y="8818"/>
                    <a:pt x="14530" y="8628"/>
                    <a:pt x="14244" y="8533"/>
                  </a:cubicBezTo>
                  <a:cubicBezTo>
                    <a:pt x="9101" y="6342"/>
                    <a:pt x="3100" y="8723"/>
                    <a:pt x="814" y="13676"/>
                  </a:cubicBezTo>
                  <a:cubicBezTo>
                    <a:pt x="-1377" y="18724"/>
                    <a:pt x="1005" y="24535"/>
                    <a:pt x="6148" y="26630"/>
                  </a:cubicBezTo>
                  <a:cubicBezTo>
                    <a:pt x="6339" y="26725"/>
                    <a:pt x="6624" y="26725"/>
                    <a:pt x="6815" y="26725"/>
                  </a:cubicBezTo>
                  <a:cubicBezTo>
                    <a:pt x="4529" y="27678"/>
                    <a:pt x="2529" y="29392"/>
                    <a:pt x="1481" y="31869"/>
                  </a:cubicBezTo>
                  <a:cubicBezTo>
                    <a:pt x="-710" y="36917"/>
                    <a:pt x="1671" y="42727"/>
                    <a:pt x="6815" y="44823"/>
                  </a:cubicBezTo>
                  <a:cubicBezTo>
                    <a:pt x="9958" y="46156"/>
                    <a:pt x="13292" y="45585"/>
                    <a:pt x="15959" y="44061"/>
                  </a:cubicBezTo>
                  <a:cubicBezTo>
                    <a:pt x="15292" y="48442"/>
                    <a:pt x="17483" y="52824"/>
                    <a:pt x="21864" y="54634"/>
                  </a:cubicBezTo>
                  <a:cubicBezTo>
                    <a:pt x="27008" y="56824"/>
                    <a:pt x="33009" y="54443"/>
                    <a:pt x="35295" y="49490"/>
                  </a:cubicBezTo>
                  <a:cubicBezTo>
                    <a:pt x="36057" y="47680"/>
                    <a:pt x="36152" y="45871"/>
                    <a:pt x="35866" y="44061"/>
                  </a:cubicBezTo>
                  <a:cubicBezTo>
                    <a:pt x="36342" y="44347"/>
                    <a:pt x="36723" y="44823"/>
                    <a:pt x="37295" y="45013"/>
                  </a:cubicBezTo>
                  <a:cubicBezTo>
                    <a:pt x="42438" y="47204"/>
                    <a:pt x="48439" y="44823"/>
                    <a:pt x="50725" y="39870"/>
                  </a:cubicBezTo>
                  <a:cubicBezTo>
                    <a:pt x="52916" y="34917"/>
                    <a:pt x="50535" y="29202"/>
                    <a:pt x="45486" y="26916"/>
                  </a:cubicBezTo>
                  <a:cubicBezTo>
                    <a:pt x="47582" y="25868"/>
                    <a:pt x="49296" y="24344"/>
                    <a:pt x="50344" y="22153"/>
                  </a:cubicBezTo>
                  <a:cubicBezTo>
                    <a:pt x="52535" y="17105"/>
                    <a:pt x="50154" y="11295"/>
                    <a:pt x="45010" y="9199"/>
                  </a:cubicBezTo>
                  <a:cubicBezTo>
                    <a:pt x="41486" y="7771"/>
                    <a:pt x="37771" y="8437"/>
                    <a:pt x="34914" y="10533"/>
                  </a:cubicBezTo>
                  <a:cubicBezTo>
                    <a:pt x="35199" y="6532"/>
                    <a:pt x="33009" y="2532"/>
                    <a:pt x="28913" y="817"/>
                  </a:cubicBezTo>
                  <a:close/>
                </a:path>
              </a:pathLst>
            </a:custGeom>
            <a:solidFill>
              <a:schemeClr val="dk2"/>
            </a:solidFill>
            <a:ln>
              <a:noFill/>
            </a:ln>
            <a:effectLst>
              <a:outerShdw blurRad="142875" rotWithShape="0" algn="bl" dir="5400000" dist="19050">
                <a:srgbClr val="000000">
                  <a:alpha val="31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65" name="Google Shape;465;p7"/>
            <p:cNvSpPr/>
            <p:nvPr/>
          </p:nvSpPr>
          <p:spPr>
            <a:xfrm>
              <a:off x="2645867" y="1661799"/>
              <a:ext cx="17521" cy="16954"/>
            </a:xfrm>
            <a:custGeom>
              <a:rect b="b" l="l" r="r" t="t"/>
              <a:pathLst>
                <a:path extrusionOk="0" h="16954" w="17521">
                  <a:moveTo>
                    <a:pt x="705" y="5144"/>
                  </a:moveTo>
                  <a:cubicBezTo>
                    <a:pt x="2610" y="857"/>
                    <a:pt x="7754" y="-1143"/>
                    <a:pt x="12231" y="667"/>
                  </a:cubicBezTo>
                  <a:cubicBezTo>
                    <a:pt x="16708" y="2477"/>
                    <a:pt x="18708" y="7525"/>
                    <a:pt x="16803" y="11811"/>
                  </a:cubicBezTo>
                  <a:cubicBezTo>
                    <a:pt x="14898" y="16097"/>
                    <a:pt x="9754" y="18098"/>
                    <a:pt x="5277" y="16288"/>
                  </a:cubicBezTo>
                  <a:cubicBezTo>
                    <a:pt x="896" y="14478"/>
                    <a:pt x="-1199" y="9525"/>
                    <a:pt x="705" y="5144"/>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466" name="Google Shape;466;p7"/>
          <p:cNvGrpSpPr/>
          <p:nvPr/>
        </p:nvGrpSpPr>
        <p:grpSpPr>
          <a:xfrm>
            <a:off x="9896295" y="4310762"/>
            <a:ext cx="939912" cy="991783"/>
            <a:chOff x="829904" y="3511364"/>
            <a:chExt cx="648081" cy="683894"/>
          </a:xfrm>
        </p:grpSpPr>
        <p:sp>
          <p:nvSpPr>
            <p:cNvPr id="467" name="Google Shape;467;p7"/>
            <p:cNvSpPr/>
            <p:nvPr/>
          </p:nvSpPr>
          <p:spPr>
            <a:xfrm>
              <a:off x="829904" y="3511364"/>
              <a:ext cx="648081" cy="651890"/>
            </a:xfrm>
            <a:custGeom>
              <a:rect b="b" l="l" r="r" t="t"/>
              <a:pathLst>
                <a:path extrusionOk="0" h="651890" w="648081">
                  <a:moveTo>
                    <a:pt x="648081" y="325945"/>
                  </a:moveTo>
                  <a:cubicBezTo>
                    <a:pt x="648081" y="505960"/>
                    <a:pt x="503003" y="651891"/>
                    <a:pt x="324040" y="651891"/>
                  </a:cubicBezTo>
                  <a:cubicBezTo>
                    <a:pt x="145078" y="651891"/>
                    <a:pt x="0" y="505960"/>
                    <a:pt x="0" y="325945"/>
                  </a:cubicBezTo>
                  <a:cubicBezTo>
                    <a:pt x="0" y="145931"/>
                    <a:pt x="145078" y="0"/>
                    <a:pt x="324040" y="0"/>
                  </a:cubicBezTo>
                  <a:cubicBezTo>
                    <a:pt x="503003" y="0"/>
                    <a:pt x="648081" y="145931"/>
                    <a:pt x="648081" y="32594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68" name="Google Shape;468;p7"/>
            <p:cNvSpPr/>
            <p:nvPr/>
          </p:nvSpPr>
          <p:spPr>
            <a:xfrm>
              <a:off x="829904" y="3543368"/>
              <a:ext cx="648081" cy="651890"/>
            </a:xfrm>
            <a:custGeom>
              <a:rect b="b" l="l" r="r" t="t"/>
              <a:pathLst>
                <a:path extrusionOk="0" h="651890" w="648081">
                  <a:moveTo>
                    <a:pt x="648081" y="325946"/>
                  </a:moveTo>
                  <a:cubicBezTo>
                    <a:pt x="648081" y="505960"/>
                    <a:pt x="503003" y="651891"/>
                    <a:pt x="324040" y="651891"/>
                  </a:cubicBezTo>
                  <a:cubicBezTo>
                    <a:pt x="145078" y="651891"/>
                    <a:pt x="0" y="505960"/>
                    <a:pt x="0" y="325946"/>
                  </a:cubicBezTo>
                  <a:cubicBezTo>
                    <a:pt x="0" y="145931"/>
                    <a:pt x="145078" y="0"/>
                    <a:pt x="324040" y="0"/>
                  </a:cubicBezTo>
                  <a:cubicBezTo>
                    <a:pt x="503003" y="0"/>
                    <a:pt x="648081" y="145931"/>
                    <a:pt x="648081" y="325946"/>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469" name="Google Shape;469;p7"/>
          <p:cNvGrpSpPr/>
          <p:nvPr/>
        </p:nvGrpSpPr>
        <p:grpSpPr>
          <a:xfrm>
            <a:off x="9717432" y="4430847"/>
            <a:ext cx="1297637" cy="1280835"/>
            <a:chOff x="712515" y="3561942"/>
            <a:chExt cx="866825" cy="855544"/>
          </a:xfrm>
        </p:grpSpPr>
        <p:sp>
          <p:nvSpPr>
            <p:cNvPr id="470" name="Google Shape;470;p7"/>
            <p:cNvSpPr/>
            <p:nvPr/>
          </p:nvSpPr>
          <p:spPr>
            <a:xfrm>
              <a:off x="823237" y="3616330"/>
              <a:ext cx="654557" cy="617219"/>
            </a:xfrm>
            <a:custGeom>
              <a:rect b="b" l="l" r="r" t="t"/>
              <a:pathLst>
                <a:path extrusionOk="0" h="617219" w="654557">
                  <a:moveTo>
                    <a:pt x="654558" y="308610"/>
                  </a:moveTo>
                  <a:cubicBezTo>
                    <a:pt x="654558" y="479051"/>
                    <a:pt x="508030" y="617220"/>
                    <a:pt x="327279" y="617220"/>
                  </a:cubicBezTo>
                  <a:cubicBezTo>
                    <a:pt x="146528" y="617220"/>
                    <a:pt x="0" y="479051"/>
                    <a:pt x="0" y="308610"/>
                  </a:cubicBezTo>
                  <a:cubicBezTo>
                    <a:pt x="0" y="138170"/>
                    <a:pt x="146528" y="0"/>
                    <a:pt x="327279" y="0"/>
                  </a:cubicBezTo>
                  <a:cubicBezTo>
                    <a:pt x="508030" y="0"/>
                    <a:pt x="654558" y="138170"/>
                    <a:pt x="654558" y="308610"/>
                  </a:cubicBezTo>
                  <a:close/>
                </a:path>
              </a:pathLst>
            </a:custGeom>
            <a:solidFill>
              <a:srgbClr val="FAFAFA"/>
            </a:solidFill>
            <a:ln>
              <a:noFill/>
            </a:ln>
            <a:effectLst>
              <a:outerShdw blurRad="157163"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71" name="Google Shape;471;p7"/>
            <p:cNvSpPr/>
            <p:nvPr/>
          </p:nvSpPr>
          <p:spPr>
            <a:xfrm>
              <a:off x="1002307" y="3561942"/>
              <a:ext cx="296418" cy="243268"/>
            </a:xfrm>
            <a:custGeom>
              <a:rect b="b" l="l" r="r" t="t"/>
              <a:pathLst>
                <a:path extrusionOk="0" h="243268" w="296418">
                  <a:moveTo>
                    <a:pt x="296418" y="121634"/>
                  </a:moveTo>
                  <a:cubicBezTo>
                    <a:pt x="296418" y="188811"/>
                    <a:pt x="230063" y="243268"/>
                    <a:pt x="148209" y="243268"/>
                  </a:cubicBezTo>
                  <a:cubicBezTo>
                    <a:pt x="66355" y="243268"/>
                    <a:pt x="0" y="188811"/>
                    <a:pt x="0" y="121634"/>
                  </a:cubicBezTo>
                  <a:cubicBezTo>
                    <a:pt x="0" y="54458"/>
                    <a:pt x="66355" y="0"/>
                    <a:pt x="148209" y="0"/>
                  </a:cubicBezTo>
                  <a:cubicBezTo>
                    <a:pt x="230063" y="0"/>
                    <a:pt x="296418" y="54458"/>
                    <a:pt x="296418" y="121634"/>
                  </a:cubicBezTo>
                  <a:close/>
                </a:path>
              </a:pathLst>
            </a:custGeom>
            <a:solidFill>
              <a:srgbClr val="FAFAFA"/>
            </a:solidFill>
            <a:ln>
              <a:noFill/>
            </a:ln>
            <a:effectLst>
              <a:outerShdw blurRad="157163"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472" name="Google Shape;472;p7"/>
            <p:cNvGrpSpPr/>
            <p:nvPr/>
          </p:nvGrpSpPr>
          <p:grpSpPr>
            <a:xfrm>
              <a:off x="712515" y="3889065"/>
              <a:ext cx="386566" cy="528421"/>
              <a:chOff x="1967252" y="4327813"/>
              <a:chExt cx="386566" cy="528421"/>
            </a:xfrm>
          </p:grpSpPr>
          <p:sp>
            <p:nvSpPr>
              <p:cNvPr id="473" name="Google Shape;473;p7"/>
              <p:cNvSpPr/>
              <p:nvPr/>
            </p:nvSpPr>
            <p:spPr>
              <a:xfrm>
                <a:off x="1967252" y="4327813"/>
                <a:ext cx="386566" cy="528421"/>
              </a:xfrm>
              <a:custGeom>
                <a:rect b="b" l="l" r="r" t="t"/>
                <a:pathLst>
                  <a:path extrusionOk="0" h="528421" w="386566">
                    <a:moveTo>
                      <a:pt x="337131" y="6443"/>
                    </a:moveTo>
                    <a:cubicBezTo>
                      <a:pt x="293697" y="-14893"/>
                      <a:pt x="227498" y="17301"/>
                      <a:pt x="163681" y="95025"/>
                    </a:cubicBezTo>
                    <a:cubicBezTo>
                      <a:pt x="99768" y="172654"/>
                      <a:pt x="-35297" y="376013"/>
                      <a:pt x="8614" y="429924"/>
                    </a:cubicBezTo>
                    <a:cubicBezTo>
                      <a:pt x="28711" y="454594"/>
                      <a:pt x="48619" y="444307"/>
                      <a:pt x="48619" y="444307"/>
                    </a:cubicBezTo>
                    <a:cubicBezTo>
                      <a:pt x="48619" y="444307"/>
                      <a:pt x="43570" y="495361"/>
                      <a:pt x="82528" y="514221"/>
                    </a:cubicBezTo>
                    <a:cubicBezTo>
                      <a:pt x="121580" y="533080"/>
                      <a:pt x="164824" y="501076"/>
                      <a:pt x="164824" y="501076"/>
                    </a:cubicBezTo>
                    <a:cubicBezTo>
                      <a:pt x="164824" y="501076"/>
                      <a:pt x="175396" y="541081"/>
                      <a:pt x="217021" y="524317"/>
                    </a:cubicBezTo>
                    <a:cubicBezTo>
                      <a:pt x="291792" y="494218"/>
                      <a:pt x="327796" y="333722"/>
                      <a:pt x="358848" y="226375"/>
                    </a:cubicBezTo>
                    <a:cubicBezTo>
                      <a:pt x="388947" y="122553"/>
                      <a:pt x="409902" y="42162"/>
                      <a:pt x="337131" y="6443"/>
                    </a:cubicBezTo>
                    <a:close/>
                  </a:path>
                </a:pathLst>
              </a:custGeom>
              <a:solidFill>
                <a:srgbClr val="FAFAFA"/>
              </a:solidFill>
              <a:ln>
                <a:noFill/>
              </a:ln>
              <a:effectLst>
                <a:outerShdw blurRad="157163"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74" name="Google Shape;474;p7"/>
              <p:cNvSpPr/>
              <p:nvPr/>
            </p:nvSpPr>
            <p:spPr>
              <a:xfrm>
                <a:off x="2095189" y="4369897"/>
                <a:ext cx="211402" cy="313180"/>
              </a:xfrm>
              <a:custGeom>
                <a:rect b="b" l="l" r="r" t="t"/>
                <a:pathLst>
                  <a:path extrusionOk="0" h="313180" w="211402">
                    <a:moveTo>
                      <a:pt x="182905" y="3697"/>
                    </a:moveTo>
                    <a:cubicBezTo>
                      <a:pt x="148520" y="-15449"/>
                      <a:pt x="80416" y="42273"/>
                      <a:pt x="39935" y="119044"/>
                    </a:cubicBezTo>
                    <a:cubicBezTo>
                      <a:pt x="-546" y="195911"/>
                      <a:pt x="-27502" y="267730"/>
                      <a:pt x="46793" y="302401"/>
                    </a:cubicBezTo>
                    <a:cubicBezTo>
                      <a:pt x="115754" y="334500"/>
                      <a:pt x="148996" y="294209"/>
                      <a:pt x="181191" y="190958"/>
                    </a:cubicBezTo>
                    <a:cubicBezTo>
                      <a:pt x="213481" y="87707"/>
                      <a:pt x="228054" y="28938"/>
                      <a:pt x="182905" y="3697"/>
                    </a:cubicBezTo>
                    <a:close/>
                  </a:path>
                </a:pathLst>
              </a:custGeom>
              <a:solidFill>
                <a:srgbClr val="F4BBB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75" name="Google Shape;475;p7"/>
              <p:cNvSpPr/>
              <p:nvPr/>
            </p:nvSpPr>
            <p:spPr>
              <a:xfrm>
                <a:off x="1996897" y="4646325"/>
                <a:ext cx="70903" cy="80710"/>
              </a:xfrm>
              <a:custGeom>
                <a:rect b="b" l="l" r="r" t="t"/>
                <a:pathLst>
                  <a:path extrusionOk="0" h="80710" w="70903">
                    <a:moveTo>
                      <a:pt x="3829" y="27116"/>
                    </a:moveTo>
                    <a:cubicBezTo>
                      <a:pt x="12687" y="6065"/>
                      <a:pt x="34023" y="-5079"/>
                      <a:pt x="51454" y="2255"/>
                    </a:cubicBezTo>
                    <a:cubicBezTo>
                      <a:pt x="68884" y="9590"/>
                      <a:pt x="75933" y="32545"/>
                      <a:pt x="67075" y="53595"/>
                    </a:cubicBezTo>
                    <a:cubicBezTo>
                      <a:pt x="58216" y="74646"/>
                      <a:pt x="36880" y="85790"/>
                      <a:pt x="19450" y="78455"/>
                    </a:cubicBezTo>
                    <a:cubicBezTo>
                      <a:pt x="2019" y="71121"/>
                      <a:pt x="-5030" y="48166"/>
                      <a:pt x="3829" y="27116"/>
                    </a:cubicBezTo>
                    <a:close/>
                  </a:path>
                </a:pathLst>
              </a:custGeom>
              <a:solidFill>
                <a:srgbClr val="F4BBB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76" name="Google Shape;476;p7"/>
              <p:cNvSpPr/>
              <p:nvPr/>
            </p:nvSpPr>
            <p:spPr>
              <a:xfrm>
                <a:off x="2043684" y="4723033"/>
                <a:ext cx="84200" cy="91982"/>
              </a:xfrm>
              <a:custGeom>
                <a:rect b="b" l="l" r="r" t="t"/>
                <a:pathLst>
                  <a:path extrusionOk="0" h="91982" w="84200">
                    <a:moveTo>
                      <a:pt x="4096" y="30037"/>
                    </a:moveTo>
                    <a:cubicBezTo>
                      <a:pt x="14097" y="6224"/>
                      <a:pt x="39148" y="-5968"/>
                      <a:pt x="60198" y="2890"/>
                    </a:cubicBezTo>
                    <a:cubicBezTo>
                      <a:pt x="81153" y="11653"/>
                      <a:pt x="90106" y="38133"/>
                      <a:pt x="80105" y="61945"/>
                    </a:cubicBezTo>
                    <a:cubicBezTo>
                      <a:pt x="70104" y="85758"/>
                      <a:pt x="45053" y="97950"/>
                      <a:pt x="24003" y="89092"/>
                    </a:cubicBezTo>
                    <a:cubicBezTo>
                      <a:pt x="3048" y="80233"/>
                      <a:pt x="-5905" y="53849"/>
                      <a:pt x="4096" y="30037"/>
                    </a:cubicBezTo>
                    <a:close/>
                  </a:path>
                </a:pathLst>
              </a:custGeom>
              <a:solidFill>
                <a:srgbClr val="F4BBB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77" name="Google Shape;477;p7"/>
              <p:cNvSpPr/>
              <p:nvPr/>
            </p:nvSpPr>
            <p:spPr>
              <a:xfrm>
                <a:off x="2146672" y="4741194"/>
                <a:ext cx="70861" cy="80710"/>
              </a:xfrm>
              <a:custGeom>
                <a:rect b="b" l="l" r="r" t="t"/>
                <a:pathLst>
                  <a:path extrusionOk="0" h="80710" w="70861">
                    <a:moveTo>
                      <a:pt x="3787" y="27115"/>
                    </a:moveTo>
                    <a:cubicBezTo>
                      <a:pt x="12645" y="6065"/>
                      <a:pt x="33981" y="-5079"/>
                      <a:pt x="51412" y="2255"/>
                    </a:cubicBezTo>
                    <a:cubicBezTo>
                      <a:pt x="68843" y="9589"/>
                      <a:pt x="75891" y="32545"/>
                      <a:pt x="67033" y="53595"/>
                    </a:cubicBezTo>
                    <a:cubicBezTo>
                      <a:pt x="58175" y="74645"/>
                      <a:pt x="36839" y="85789"/>
                      <a:pt x="19408" y="78455"/>
                    </a:cubicBezTo>
                    <a:cubicBezTo>
                      <a:pt x="1977" y="71216"/>
                      <a:pt x="-4976" y="48166"/>
                      <a:pt x="3787" y="27115"/>
                    </a:cubicBezTo>
                    <a:close/>
                  </a:path>
                </a:pathLst>
              </a:custGeom>
              <a:solidFill>
                <a:srgbClr val="F4BBB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478" name="Google Shape;478;p7"/>
            <p:cNvGrpSpPr/>
            <p:nvPr/>
          </p:nvGrpSpPr>
          <p:grpSpPr>
            <a:xfrm>
              <a:off x="1192774" y="3883449"/>
              <a:ext cx="386566" cy="528421"/>
              <a:chOff x="1651920" y="4707905"/>
              <a:chExt cx="386566" cy="528421"/>
            </a:xfrm>
          </p:grpSpPr>
          <p:sp>
            <p:nvSpPr>
              <p:cNvPr id="479" name="Google Shape;479;p7"/>
              <p:cNvSpPr/>
              <p:nvPr/>
            </p:nvSpPr>
            <p:spPr>
              <a:xfrm>
                <a:off x="1651920" y="4707905"/>
                <a:ext cx="386566" cy="528421"/>
              </a:xfrm>
              <a:custGeom>
                <a:rect b="b" l="l" r="r" t="t"/>
                <a:pathLst>
                  <a:path extrusionOk="0" h="528421" w="386566">
                    <a:moveTo>
                      <a:pt x="49435" y="6443"/>
                    </a:moveTo>
                    <a:cubicBezTo>
                      <a:pt x="92869" y="-14893"/>
                      <a:pt x="159068" y="17301"/>
                      <a:pt x="222886" y="95025"/>
                    </a:cubicBezTo>
                    <a:cubicBezTo>
                      <a:pt x="286798" y="172654"/>
                      <a:pt x="421863" y="376013"/>
                      <a:pt x="377953" y="429924"/>
                    </a:cubicBezTo>
                    <a:cubicBezTo>
                      <a:pt x="357855" y="454594"/>
                      <a:pt x="337947" y="444307"/>
                      <a:pt x="337947" y="444307"/>
                    </a:cubicBezTo>
                    <a:cubicBezTo>
                      <a:pt x="337947" y="444307"/>
                      <a:pt x="342996" y="495361"/>
                      <a:pt x="304039" y="514221"/>
                    </a:cubicBezTo>
                    <a:cubicBezTo>
                      <a:pt x="264986" y="533080"/>
                      <a:pt x="221743" y="501076"/>
                      <a:pt x="221743" y="501076"/>
                    </a:cubicBezTo>
                    <a:cubicBezTo>
                      <a:pt x="221743" y="501076"/>
                      <a:pt x="211170" y="541081"/>
                      <a:pt x="169546" y="524317"/>
                    </a:cubicBezTo>
                    <a:cubicBezTo>
                      <a:pt x="94774" y="494218"/>
                      <a:pt x="58770" y="333722"/>
                      <a:pt x="27718" y="226375"/>
                    </a:cubicBezTo>
                    <a:cubicBezTo>
                      <a:pt x="-2381" y="122457"/>
                      <a:pt x="-23336" y="42066"/>
                      <a:pt x="49435" y="6443"/>
                    </a:cubicBezTo>
                    <a:close/>
                  </a:path>
                </a:pathLst>
              </a:custGeom>
              <a:solidFill>
                <a:srgbClr val="FAFAFA"/>
              </a:solidFill>
              <a:ln>
                <a:noFill/>
              </a:ln>
              <a:effectLst>
                <a:outerShdw blurRad="157163"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80" name="Google Shape;480;p7"/>
              <p:cNvSpPr/>
              <p:nvPr/>
            </p:nvSpPr>
            <p:spPr>
              <a:xfrm>
                <a:off x="1699204" y="4749989"/>
                <a:ext cx="211441" cy="313180"/>
              </a:xfrm>
              <a:custGeom>
                <a:rect b="b" l="l" r="r" t="t"/>
                <a:pathLst>
                  <a:path extrusionOk="0" h="313180" w="211441">
                    <a:moveTo>
                      <a:pt x="28536" y="3697"/>
                    </a:moveTo>
                    <a:cubicBezTo>
                      <a:pt x="62922" y="-15449"/>
                      <a:pt x="131025" y="42273"/>
                      <a:pt x="171507" y="119044"/>
                    </a:cubicBezTo>
                    <a:cubicBezTo>
                      <a:pt x="211988" y="195911"/>
                      <a:pt x="238944" y="267730"/>
                      <a:pt x="164649" y="302401"/>
                    </a:cubicBezTo>
                    <a:cubicBezTo>
                      <a:pt x="95688" y="334500"/>
                      <a:pt x="62445" y="294209"/>
                      <a:pt x="30251" y="190958"/>
                    </a:cubicBezTo>
                    <a:cubicBezTo>
                      <a:pt x="-2039" y="87707"/>
                      <a:pt x="-16707" y="28938"/>
                      <a:pt x="28536" y="3697"/>
                    </a:cubicBezTo>
                    <a:close/>
                  </a:path>
                </a:pathLst>
              </a:custGeom>
              <a:solidFill>
                <a:srgbClr val="F4BBB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81" name="Google Shape;481;p7"/>
              <p:cNvSpPr/>
              <p:nvPr/>
            </p:nvSpPr>
            <p:spPr>
              <a:xfrm>
                <a:off x="1937938" y="5026417"/>
                <a:ext cx="70903" cy="80710"/>
              </a:xfrm>
              <a:custGeom>
                <a:rect b="b" l="l" r="r" t="t"/>
                <a:pathLst>
                  <a:path extrusionOk="0" h="80710" w="70903">
                    <a:moveTo>
                      <a:pt x="67075" y="27115"/>
                    </a:moveTo>
                    <a:cubicBezTo>
                      <a:pt x="58216" y="6065"/>
                      <a:pt x="36880" y="-5079"/>
                      <a:pt x="19450" y="2255"/>
                    </a:cubicBezTo>
                    <a:cubicBezTo>
                      <a:pt x="2019" y="9589"/>
                      <a:pt x="-5030" y="32545"/>
                      <a:pt x="3829" y="53595"/>
                    </a:cubicBezTo>
                    <a:cubicBezTo>
                      <a:pt x="12687" y="74645"/>
                      <a:pt x="34023" y="85789"/>
                      <a:pt x="51454" y="78455"/>
                    </a:cubicBezTo>
                    <a:cubicBezTo>
                      <a:pt x="68884" y="71121"/>
                      <a:pt x="75933" y="48166"/>
                      <a:pt x="67075" y="27115"/>
                    </a:cubicBezTo>
                    <a:close/>
                  </a:path>
                </a:pathLst>
              </a:custGeom>
              <a:solidFill>
                <a:srgbClr val="F4BBB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82" name="Google Shape;482;p7"/>
              <p:cNvSpPr/>
              <p:nvPr/>
            </p:nvSpPr>
            <p:spPr>
              <a:xfrm>
                <a:off x="1877854" y="5103125"/>
                <a:ext cx="84216" cy="91982"/>
              </a:xfrm>
              <a:custGeom>
                <a:rect b="b" l="l" r="r" t="t"/>
                <a:pathLst>
                  <a:path extrusionOk="0" h="91982" w="84216">
                    <a:moveTo>
                      <a:pt x="80105" y="30037"/>
                    </a:moveTo>
                    <a:cubicBezTo>
                      <a:pt x="70104" y="6224"/>
                      <a:pt x="45053" y="-5968"/>
                      <a:pt x="24003" y="2890"/>
                    </a:cubicBezTo>
                    <a:cubicBezTo>
                      <a:pt x="3048" y="11654"/>
                      <a:pt x="-5906" y="38133"/>
                      <a:pt x="4096" y="61946"/>
                    </a:cubicBezTo>
                    <a:cubicBezTo>
                      <a:pt x="14097" y="85758"/>
                      <a:pt x="39148" y="97950"/>
                      <a:pt x="60198" y="89092"/>
                    </a:cubicBezTo>
                    <a:cubicBezTo>
                      <a:pt x="81248" y="80233"/>
                      <a:pt x="90106" y="53849"/>
                      <a:pt x="80105" y="30037"/>
                    </a:cubicBezTo>
                    <a:close/>
                  </a:path>
                </a:pathLst>
              </a:custGeom>
              <a:solidFill>
                <a:srgbClr val="F4BBB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83" name="Google Shape;483;p7"/>
              <p:cNvSpPr/>
              <p:nvPr/>
            </p:nvSpPr>
            <p:spPr>
              <a:xfrm>
                <a:off x="1788205" y="5121286"/>
                <a:ext cx="70903" cy="80710"/>
              </a:xfrm>
              <a:custGeom>
                <a:rect b="b" l="l" r="r" t="t"/>
                <a:pathLst>
                  <a:path extrusionOk="0" h="80710" w="70903">
                    <a:moveTo>
                      <a:pt x="67075" y="27116"/>
                    </a:moveTo>
                    <a:cubicBezTo>
                      <a:pt x="58216" y="6065"/>
                      <a:pt x="36880" y="-5079"/>
                      <a:pt x="19450" y="2255"/>
                    </a:cubicBezTo>
                    <a:cubicBezTo>
                      <a:pt x="2019" y="9590"/>
                      <a:pt x="-5030" y="32545"/>
                      <a:pt x="3829" y="53595"/>
                    </a:cubicBezTo>
                    <a:cubicBezTo>
                      <a:pt x="12687" y="74645"/>
                      <a:pt x="34023" y="85790"/>
                      <a:pt x="51454" y="78455"/>
                    </a:cubicBezTo>
                    <a:cubicBezTo>
                      <a:pt x="68884" y="71217"/>
                      <a:pt x="75933" y="48166"/>
                      <a:pt x="67075" y="27116"/>
                    </a:cubicBezTo>
                    <a:close/>
                  </a:path>
                </a:pathLst>
              </a:custGeom>
              <a:solidFill>
                <a:srgbClr val="F4BBB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sp>
        <p:nvSpPr>
          <p:cNvPr id="484" name="Google Shape;484;p7"/>
          <p:cNvSpPr/>
          <p:nvPr/>
        </p:nvSpPr>
        <p:spPr>
          <a:xfrm rot="5400000">
            <a:off x="-462658" y="6119355"/>
            <a:ext cx="1131345" cy="114589"/>
          </a:xfrm>
          <a:custGeom>
            <a:rect b="b" l="l" r="r" t="t"/>
            <a:pathLst>
              <a:path extrusionOk="0" h="87640" w="919793">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7 Big Title">
  <p:cSld name="CUSTOM_6">
    <p:spTree>
      <p:nvGrpSpPr>
        <p:cNvPr id="485" name="Shape 485"/>
        <p:cNvGrpSpPr/>
        <p:nvPr/>
      </p:nvGrpSpPr>
      <p:grpSpPr>
        <a:xfrm>
          <a:off x="0" y="0"/>
          <a:ext cx="0" cy="0"/>
          <a:chOff x="0" y="0"/>
          <a:chExt cx="0" cy="0"/>
        </a:xfrm>
      </p:grpSpPr>
      <p:sp>
        <p:nvSpPr>
          <p:cNvPr id="486" name="Google Shape;486;p8"/>
          <p:cNvSpPr/>
          <p:nvPr/>
        </p:nvSpPr>
        <p:spPr>
          <a:xfrm flipH="1" rot="10800000">
            <a:off x="1486825" y="3324400"/>
            <a:ext cx="8904000" cy="3152100"/>
          </a:xfrm>
          <a:prstGeom prst="round2SameRect">
            <a:avLst>
              <a:gd fmla="val 16667" name="adj1"/>
              <a:gd fmla="val 0" name="adj2"/>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sz="1800">
              <a:latin typeface="Calibri"/>
              <a:ea typeface="Calibri"/>
              <a:cs typeface="Calibri"/>
              <a:sym typeface="Calibri"/>
            </a:endParaRPr>
          </a:p>
        </p:txBody>
      </p:sp>
      <p:sp>
        <p:nvSpPr>
          <p:cNvPr id="487" name="Google Shape;487;p8"/>
          <p:cNvSpPr/>
          <p:nvPr/>
        </p:nvSpPr>
        <p:spPr>
          <a:xfrm>
            <a:off x="1195279" y="265126"/>
            <a:ext cx="9265092" cy="3214422"/>
          </a:xfrm>
          <a:custGeom>
            <a:rect b="b" l="l" r="r" t="t"/>
            <a:pathLst>
              <a:path extrusionOk="0" h="108577" w="312957">
                <a:moveTo>
                  <a:pt x="312958" y="108578"/>
                </a:moveTo>
                <a:cubicBezTo>
                  <a:pt x="312958" y="108578"/>
                  <a:pt x="311529" y="92004"/>
                  <a:pt x="300289" y="86099"/>
                </a:cubicBezTo>
                <a:cubicBezTo>
                  <a:pt x="289145" y="80194"/>
                  <a:pt x="272477" y="83718"/>
                  <a:pt x="272477" y="83718"/>
                </a:cubicBezTo>
                <a:cubicBezTo>
                  <a:pt x="272477" y="83718"/>
                  <a:pt x="270667" y="71431"/>
                  <a:pt x="262666" y="64287"/>
                </a:cubicBezTo>
                <a:cubicBezTo>
                  <a:pt x="254760" y="57143"/>
                  <a:pt x="238377" y="59238"/>
                  <a:pt x="238377" y="59238"/>
                </a:cubicBezTo>
                <a:cubicBezTo>
                  <a:pt x="238377" y="59238"/>
                  <a:pt x="235901" y="6565"/>
                  <a:pt x="185037" y="565"/>
                </a:cubicBezTo>
                <a:cubicBezTo>
                  <a:pt x="131411" y="-5722"/>
                  <a:pt x="123315" y="42570"/>
                  <a:pt x="123315" y="42570"/>
                </a:cubicBezTo>
                <a:cubicBezTo>
                  <a:pt x="123315" y="42570"/>
                  <a:pt x="99026" y="25806"/>
                  <a:pt x="81310" y="36283"/>
                </a:cubicBezTo>
                <a:cubicBezTo>
                  <a:pt x="59879" y="48856"/>
                  <a:pt x="66641" y="73240"/>
                  <a:pt x="66641" y="73240"/>
                </a:cubicBezTo>
                <a:cubicBezTo>
                  <a:pt x="66641" y="73240"/>
                  <a:pt x="58164" y="69907"/>
                  <a:pt x="51973" y="72764"/>
                </a:cubicBezTo>
                <a:cubicBezTo>
                  <a:pt x="45782" y="75621"/>
                  <a:pt x="43972" y="83813"/>
                  <a:pt x="43972" y="83813"/>
                </a:cubicBezTo>
                <a:cubicBezTo>
                  <a:pt x="43972" y="83813"/>
                  <a:pt x="25398" y="70383"/>
                  <a:pt x="8348" y="84956"/>
                </a:cubicBezTo>
                <a:cubicBezTo>
                  <a:pt x="-2224" y="93909"/>
                  <a:pt x="252" y="105149"/>
                  <a:pt x="252" y="105149"/>
                </a:cubicBezTo>
                <a:lnTo>
                  <a:pt x="312958" y="108578"/>
                </a:ln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88" name="Google Shape;488;p8"/>
          <p:cNvSpPr txBox="1"/>
          <p:nvPr>
            <p:ph type="title"/>
          </p:nvPr>
        </p:nvSpPr>
        <p:spPr>
          <a:xfrm>
            <a:off x="2269200" y="2095875"/>
            <a:ext cx="7653600" cy="31608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5000"/>
              <a:buNone/>
              <a:defRPr sz="4300"/>
            </a:lvl1pPr>
            <a:lvl2pPr lvl="1" rtl="0" algn="ctr">
              <a:spcBef>
                <a:spcPts val="0"/>
              </a:spcBef>
              <a:spcAft>
                <a:spcPts val="0"/>
              </a:spcAft>
              <a:buSzPts val="5000"/>
              <a:buNone/>
              <a:defRPr sz="5000"/>
            </a:lvl2pPr>
            <a:lvl3pPr lvl="2" rtl="0" algn="ctr">
              <a:spcBef>
                <a:spcPts val="0"/>
              </a:spcBef>
              <a:spcAft>
                <a:spcPts val="0"/>
              </a:spcAft>
              <a:buSzPts val="5000"/>
              <a:buNone/>
              <a:defRPr sz="5000"/>
            </a:lvl3pPr>
            <a:lvl4pPr lvl="3" rtl="0" algn="ctr">
              <a:spcBef>
                <a:spcPts val="0"/>
              </a:spcBef>
              <a:spcAft>
                <a:spcPts val="0"/>
              </a:spcAft>
              <a:buSzPts val="5000"/>
              <a:buNone/>
              <a:defRPr sz="5000"/>
            </a:lvl4pPr>
            <a:lvl5pPr lvl="4" rtl="0" algn="ctr">
              <a:spcBef>
                <a:spcPts val="0"/>
              </a:spcBef>
              <a:spcAft>
                <a:spcPts val="0"/>
              </a:spcAft>
              <a:buSzPts val="5000"/>
              <a:buNone/>
              <a:defRPr sz="5000"/>
            </a:lvl5pPr>
            <a:lvl6pPr lvl="5" rtl="0" algn="ctr">
              <a:spcBef>
                <a:spcPts val="0"/>
              </a:spcBef>
              <a:spcAft>
                <a:spcPts val="0"/>
              </a:spcAft>
              <a:buSzPts val="5000"/>
              <a:buNone/>
              <a:defRPr sz="5000"/>
            </a:lvl6pPr>
            <a:lvl7pPr lvl="6" rtl="0" algn="ctr">
              <a:spcBef>
                <a:spcPts val="0"/>
              </a:spcBef>
              <a:spcAft>
                <a:spcPts val="0"/>
              </a:spcAft>
              <a:buSzPts val="5000"/>
              <a:buNone/>
              <a:defRPr sz="5000"/>
            </a:lvl7pPr>
            <a:lvl8pPr lvl="7" rtl="0" algn="ctr">
              <a:spcBef>
                <a:spcPts val="0"/>
              </a:spcBef>
              <a:spcAft>
                <a:spcPts val="0"/>
              </a:spcAft>
              <a:buSzPts val="5000"/>
              <a:buNone/>
              <a:defRPr sz="5000"/>
            </a:lvl8pPr>
            <a:lvl9pPr lvl="8" rtl="0" algn="ctr">
              <a:spcBef>
                <a:spcPts val="0"/>
              </a:spcBef>
              <a:spcAft>
                <a:spcPts val="0"/>
              </a:spcAft>
              <a:buSzPts val="5000"/>
              <a:buNone/>
              <a:defRPr sz="5000"/>
            </a:lvl9pPr>
          </a:lstStyle>
          <a:p/>
        </p:txBody>
      </p:sp>
      <p:sp>
        <p:nvSpPr>
          <p:cNvPr id="489" name="Google Shape;489;p8"/>
          <p:cNvSpPr txBox="1"/>
          <p:nvPr>
            <p:ph idx="1" type="subTitle"/>
          </p:nvPr>
        </p:nvSpPr>
        <p:spPr>
          <a:xfrm>
            <a:off x="632875" y="5919475"/>
            <a:ext cx="11379900" cy="717900"/>
          </a:xfrm>
          <a:prstGeom prst="rect">
            <a:avLst/>
          </a:prstGeom>
        </p:spPr>
        <p:txBody>
          <a:bodyPr anchorCtr="0" anchor="b" bIns="121900" lIns="121900" spcFirstLastPara="1" rIns="121900" wrap="square" tIns="121900">
            <a:noAutofit/>
          </a:bodyPr>
          <a:lstStyle>
            <a:lvl1pPr lvl="0" rtl="0" algn="r">
              <a:lnSpc>
                <a:spcPct val="100000"/>
              </a:lnSpc>
              <a:spcBef>
                <a:spcPts val="0"/>
              </a:spcBef>
              <a:spcAft>
                <a:spcPts val="0"/>
              </a:spcAft>
              <a:buSzPts val="1900"/>
              <a:buNone/>
              <a:defRPr/>
            </a:lvl1pPr>
            <a:lvl2pPr lvl="1" rtl="0" algn="r">
              <a:lnSpc>
                <a:spcPct val="100000"/>
              </a:lnSpc>
              <a:spcBef>
                <a:spcPts val="0"/>
              </a:spcBef>
              <a:spcAft>
                <a:spcPts val="0"/>
              </a:spcAft>
              <a:buSzPts val="1900"/>
              <a:buNone/>
              <a:defRPr/>
            </a:lvl2pPr>
            <a:lvl3pPr lvl="2" rtl="0" algn="r">
              <a:lnSpc>
                <a:spcPct val="100000"/>
              </a:lnSpc>
              <a:spcBef>
                <a:spcPts val="0"/>
              </a:spcBef>
              <a:spcAft>
                <a:spcPts val="0"/>
              </a:spcAft>
              <a:buSzPts val="1900"/>
              <a:buNone/>
              <a:defRPr/>
            </a:lvl3pPr>
            <a:lvl4pPr lvl="3" rtl="0" algn="r">
              <a:lnSpc>
                <a:spcPct val="100000"/>
              </a:lnSpc>
              <a:spcBef>
                <a:spcPts val="0"/>
              </a:spcBef>
              <a:spcAft>
                <a:spcPts val="0"/>
              </a:spcAft>
              <a:buSzPts val="1900"/>
              <a:buNone/>
              <a:defRPr/>
            </a:lvl4pPr>
            <a:lvl5pPr lvl="4" rtl="0" algn="r">
              <a:lnSpc>
                <a:spcPct val="100000"/>
              </a:lnSpc>
              <a:spcBef>
                <a:spcPts val="0"/>
              </a:spcBef>
              <a:spcAft>
                <a:spcPts val="0"/>
              </a:spcAft>
              <a:buSzPts val="1900"/>
              <a:buNone/>
              <a:defRPr/>
            </a:lvl5pPr>
            <a:lvl6pPr lvl="5" rtl="0" algn="r">
              <a:lnSpc>
                <a:spcPct val="100000"/>
              </a:lnSpc>
              <a:spcBef>
                <a:spcPts val="0"/>
              </a:spcBef>
              <a:spcAft>
                <a:spcPts val="0"/>
              </a:spcAft>
              <a:buSzPts val="1900"/>
              <a:buNone/>
              <a:defRPr/>
            </a:lvl6pPr>
            <a:lvl7pPr lvl="6" rtl="0" algn="r">
              <a:lnSpc>
                <a:spcPct val="100000"/>
              </a:lnSpc>
              <a:spcBef>
                <a:spcPts val="0"/>
              </a:spcBef>
              <a:spcAft>
                <a:spcPts val="0"/>
              </a:spcAft>
              <a:buSzPts val="1900"/>
              <a:buNone/>
              <a:defRPr/>
            </a:lvl7pPr>
            <a:lvl8pPr lvl="7" rtl="0" algn="r">
              <a:lnSpc>
                <a:spcPct val="100000"/>
              </a:lnSpc>
              <a:spcBef>
                <a:spcPts val="0"/>
              </a:spcBef>
              <a:spcAft>
                <a:spcPts val="0"/>
              </a:spcAft>
              <a:buSzPts val="1900"/>
              <a:buNone/>
              <a:defRPr/>
            </a:lvl8pPr>
            <a:lvl9pPr lvl="8" rtl="0" algn="r">
              <a:lnSpc>
                <a:spcPct val="100000"/>
              </a:lnSpc>
              <a:spcBef>
                <a:spcPts val="0"/>
              </a:spcBef>
              <a:spcAft>
                <a:spcPts val="0"/>
              </a:spcAft>
              <a:buSzPts val="1900"/>
              <a:buNone/>
              <a:defRPr/>
            </a:lvl9pPr>
          </a:lstStyle>
          <a:p/>
        </p:txBody>
      </p:sp>
      <p:grpSp>
        <p:nvGrpSpPr>
          <p:cNvPr id="490" name="Google Shape;490;p8"/>
          <p:cNvGrpSpPr/>
          <p:nvPr/>
        </p:nvGrpSpPr>
        <p:grpSpPr>
          <a:xfrm>
            <a:off x="9713990" y="2933273"/>
            <a:ext cx="1733987" cy="2226847"/>
            <a:chOff x="2433232" y="1456287"/>
            <a:chExt cx="309436" cy="434931"/>
          </a:xfrm>
        </p:grpSpPr>
        <p:sp>
          <p:nvSpPr>
            <p:cNvPr id="491" name="Google Shape;491;p8"/>
            <p:cNvSpPr/>
            <p:nvPr/>
          </p:nvSpPr>
          <p:spPr>
            <a:xfrm>
              <a:off x="2433232" y="1456287"/>
              <a:ext cx="309436" cy="434931"/>
            </a:xfrm>
            <a:custGeom>
              <a:rect b="b" l="l" r="r" t="t"/>
              <a:pathLst>
                <a:path extrusionOk="0" h="434931" w="309436">
                  <a:moveTo>
                    <a:pt x="6100" y="221500"/>
                  </a:moveTo>
                  <a:cubicBezTo>
                    <a:pt x="31912" y="102628"/>
                    <a:pt x="133639" y="-15006"/>
                    <a:pt x="210792" y="1568"/>
                  </a:cubicBezTo>
                  <a:cubicBezTo>
                    <a:pt x="278419" y="16046"/>
                    <a:pt x="328330" y="162159"/>
                    <a:pt x="302518" y="281031"/>
                  </a:cubicBezTo>
                  <a:cubicBezTo>
                    <a:pt x="276705" y="399903"/>
                    <a:pt x="194695" y="447814"/>
                    <a:pt x="117352" y="432003"/>
                  </a:cubicBezTo>
                  <a:cubicBezTo>
                    <a:pt x="40009" y="416286"/>
                    <a:pt x="-19713" y="340372"/>
                    <a:pt x="6100" y="221500"/>
                  </a:cubicBezTo>
                  <a:close/>
                </a:path>
              </a:pathLst>
            </a:custGeom>
            <a:solidFill>
              <a:schemeClr val="accent5"/>
            </a:solidFill>
            <a:ln>
              <a:noFill/>
            </a:ln>
            <a:effectLst>
              <a:outerShdw blurRad="142875"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92" name="Google Shape;492;p8"/>
            <p:cNvSpPr/>
            <p:nvPr/>
          </p:nvSpPr>
          <p:spPr>
            <a:xfrm>
              <a:off x="2508921" y="1537398"/>
              <a:ext cx="14528" cy="21780"/>
            </a:xfrm>
            <a:custGeom>
              <a:rect b="b" l="l" r="r" t="t"/>
              <a:pathLst>
                <a:path extrusionOk="0" h="21780" w="14528">
                  <a:moveTo>
                    <a:pt x="1371" y="10182"/>
                  </a:moveTo>
                  <a:cubicBezTo>
                    <a:pt x="4038" y="4276"/>
                    <a:pt x="9753" y="-1058"/>
                    <a:pt x="12611" y="180"/>
                  </a:cubicBezTo>
                  <a:cubicBezTo>
                    <a:pt x="15183" y="1323"/>
                    <a:pt x="15183" y="9039"/>
                    <a:pt x="12516" y="14849"/>
                  </a:cubicBezTo>
                  <a:cubicBezTo>
                    <a:pt x="9849" y="20754"/>
                    <a:pt x="5848" y="22659"/>
                    <a:pt x="2991" y="21421"/>
                  </a:cubicBezTo>
                  <a:cubicBezTo>
                    <a:pt x="133" y="20278"/>
                    <a:pt x="-1200" y="16087"/>
                    <a:pt x="1371" y="10182"/>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93" name="Google Shape;493;p8"/>
            <p:cNvSpPr/>
            <p:nvPr/>
          </p:nvSpPr>
          <p:spPr>
            <a:xfrm>
              <a:off x="2565999" y="1481702"/>
              <a:ext cx="10578" cy="11824"/>
            </a:xfrm>
            <a:custGeom>
              <a:rect b="b" l="l" r="r" t="t"/>
              <a:pathLst>
                <a:path extrusionOk="0" h="11824" w="10578">
                  <a:moveTo>
                    <a:pt x="2015" y="4633"/>
                  </a:moveTo>
                  <a:cubicBezTo>
                    <a:pt x="4587" y="1584"/>
                    <a:pt x="8682" y="-797"/>
                    <a:pt x="10111" y="251"/>
                  </a:cubicBezTo>
                  <a:cubicBezTo>
                    <a:pt x="11349" y="1204"/>
                    <a:pt x="10016" y="5680"/>
                    <a:pt x="7444" y="8728"/>
                  </a:cubicBezTo>
                  <a:cubicBezTo>
                    <a:pt x="4873" y="11776"/>
                    <a:pt x="2301" y="12443"/>
                    <a:pt x="967" y="11300"/>
                  </a:cubicBezTo>
                  <a:cubicBezTo>
                    <a:pt x="-461" y="10252"/>
                    <a:pt x="-461" y="7680"/>
                    <a:pt x="2015" y="4633"/>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94" name="Google Shape;494;p8"/>
            <p:cNvSpPr/>
            <p:nvPr/>
          </p:nvSpPr>
          <p:spPr>
            <a:xfrm>
              <a:off x="2589908" y="1493634"/>
              <a:ext cx="9538" cy="14190"/>
            </a:xfrm>
            <a:custGeom>
              <a:rect b="b" l="l" r="r" t="t"/>
              <a:pathLst>
                <a:path extrusionOk="0" h="14190" w="9538">
                  <a:moveTo>
                    <a:pt x="966" y="6607"/>
                  </a:moveTo>
                  <a:cubicBezTo>
                    <a:pt x="2681" y="2797"/>
                    <a:pt x="6395" y="-727"/>
                    <a:pt x="8301" y="130"/>
                  </a:cubicBezTo>
                  <a:cubicBezTo>
                    <a:pt x="9920" y="892"/>
                    <a:pt x="10015" y="5845"/>
                    <a:pt x="8205" y="9655"/>
                  </a:cubicBezTo>
                  <a:cubicBezTo>
                    <a:pt x="6491" y="13465"/>
                    <a:pt x="3919" y="14798"/>
                    <a:pt x="2014" y="13941"/>
                  </a:cubicBezTo>
                  <a:cubicBezTo>
                    <a:pt x="109" y="13179"/>
                    <a:pt x="-844" y="10417"/>
                    <a:pt x="966" y="6607"/>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95" name="Google Shape;495;p8"/>
            <p:cNvSpPr/>
            <p:nvPr/>
          </p:nvSpPr>
          <p:spPr>
            <a:xfrm>
              <a:off x="2623069" y="1499467"/>
              <a:ext cx="9908" cy="16705"/>
            </a:xfrm>
            <a:custGeom>
              <a:rect b="b" l="l" r="r" t="t"/>
              <a:pathLst>
                <a:path extrusionOk="0" h="16705" w="9908">
                  <a:moveTo>
                    <a:pt x="95" y="9156"/>
                  </a:moveTo>
                  <a:cubicBezTo>
                    <a:pt x="666" y="4584"/>
                    <a:pt x="3619" y="-274"/>
                    <a:pt x="6191" y="12"/>
                  </a:cubicBezTo>
                  <a:cubicBezTo>
                    <a:pt x="8381" y="298"/>
                    <a:pt x="10382" y="5632"/>
                    <a:pt x="9810" y="10204"/>
                  </a:cubicBezTo>
                  <a:cubicBezTo>
                    <a:pt x="9239" y="14776"/>
                    <a:pt x="6762" y="16967"/>
                    <a:pt x="4190" y="16681"/>
                  </a:cubicBezTo>
                  <a:cubicBezTo>
                    <a:pt x="1619" y="16395"/>
                    <a:pt x="-477" y="13728"/>
                    <a:pt x="95" y="9156"/>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96" name="Google Shape;496;p8"/>
            <p:cNvSpPr/>
            <p:nvPr/>
          </p:nvSpPr>
          <p:spPr>
            <a:xfrm>
              <a:off x="2659852" y="1498028"/>
              <a:ext cx="8990" cy="17237"/>
            </a:xfrm>
            <a:custGeom>
              <a:rect b="b" l="l" r="r" t="t"/>
              <a:pathLst>
                <a:path extrusionOk="0" h="17237" w="8990">
                  <a:moveTo>
                    <a:pt x="554" y="10976"/>
                  </a:moveTo>
                  <a:cubicBezTo>
                    <a:pt x="-589" y="6213"/>
                    <a:pt x="78" y="498"/>
                    <a:pt x="2173" y="22"/>
                  </a:cubicBezTo>
                  <a:cubicBezTo>
                    <a:pt x="3983" y="-359"/>
                    <a:pt x="7412" y="4308"/>
                    <a:pt x="8555" y="9071"/>
                  </a:cubicBezTo>
                  <a:cubicBezTo>
                    <a:pt x="9698" y="13833"/>
                    <a:pt x="8460" y="16691"/>
                    <a:pt x="6364" y="17167"/>
                  </a:cubicBezTo>
                  <a:cubicBezTo>
                    <a:pt x="4269" y="17643"/>
                    <a:pt x="1697" y="15738"/>
                    <a:pt x="554" y="10976"/>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97" name="Google Shape;497;p8"/>
            <p:cNvSpPr/>
            <p:nvPr/>
          </p:nvSpPr>
          <p:spPr>
            <a:xfrm>
              <a:off x="2691137" y="1496189"/>
              <a:ext cx="7621" cy="11622"/>
            </a:xfrm>
            <a:custGeom>
              <a:rect b="b" l="l" r="r" t="t"/>
              <a:pathLst>
                <a:path extrusionOk="0" h="11622" w="7621">
                  <a:moveTo>
                    <a:pt x="2226" y="7766"/>
                  </a:moveTo>
                  <a:cubicBezTo>
                    <a:pt x="417" y="4623"/>
                    <a:pt x="-631" y="622"/>
                    <a:pt x="417" y="51"/>
                  </a:cubicBezTo>
                  <a:cubicBezTo>
                    <a:pt x="1274" y="-426"/>
                    <a:pt x="4322" y="2527"/>
                    <a:pt x="6132" y="5670"/>
                  </a:cubicBezTo>
                  <a:cubicBezTo>
                    <a:pt x="7941" y="8814"/>
                    <a:pt x="7941" y="10909"/>
                    <a:pt x="6989" y="11481"/>
                  </a:cubicBezTo>
                  <a:cubicBezTo>
                    <a:pt x="5941" y="12052"/>
                    <a:pt x="4036" y="10909"/>
                    <a:pt x="2226" y="7766"/>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98" name="Google Shape;498;p8"/>
            <p:cNvSpPr/>
            <p:nvPr/>
          </p:nvSpPr>
          <p:spPr>
            <a:xfrm>
              <a:off x="2454052" y="1625062"/>
              <a:ext cx="18235" cy="27341"/>
            </a:xfrm>
            <a:custGeom>
              <a:rect b="b" l="l" r="r" t="t"/>
              <a:pathLst>
                <a:path extrusionOk="0" h="27341" w="18235">
                  <a:moveTo>
                    <a:pt x="1757" y="12720"/>
                  </a:moveTo>
                  <a:cubicBezTo>
                    <a:pt x="5091" y="5386"/>
                    <a:pt x="12235" y="-1377"/>
                    <a:pt x="15854" y="242"/>
                  </a:cubicBezTo>
                  <a:cubicBezTo>
                    <a:pt x="18997" y="1671"/>
                    <a:pt x="19093" y="11196"/>
                    <a:pt x="15759" y="18625"/>
                  </a:cubicBezTo>
                  <a:cubicBezTo>
                    <a:pt x="12425" y="25960"/>
                    <a:pt x="7472" y="28436"/>
                    <a:pt x="3852" y="26912"/>
                  </a:cubicBezTo>
                  <a:cubicBezTo>
                    <a:pt x="233" y="25293"/>
                    <a:pt x="-1577" y="20054"/>
                    <a:pt x="1757" y="1272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99" name="Google Shape;499;p8"/>
            <p:cNvSpPr/>
            <p:nvPr/>
          </p:nvSpPr>
          <p:spPr>
            <a:xfrm>
              <a:off x="2437856" y="1736073"/>
              <a:ext cx="16659" cy="31177"/>
            </a:xfrm>
            <a:custGeom>
              <a:rect b="b" l="l" r="r" t="t"/>
              <a:pathLst>
                <a:path extrusionOk="0" h="31177" w="16659">
                  <a:moveTo>
                    <a:pt x="141" y="18866"/>
                  </a:moveTo>
                  <a:cubicBezTo>
                    <a:pt x="-716" y="10294"/>
                    <a:pt x="2427" y="292"/>
                    <a:pt x="6714" y="7"/>
                  </a:cubicBezTo>
                  <a:cubicBezTo>
                    <a:pt x="10428" y="-279"/>
                    <a:pt x="15667" y="8770"/>
                    <a:pt x="16525" y="17342"/>
                  </a:cubicBezTo>
                  <a:cubicBezTo>
                    <a:pt x="17382" y="25915"/>
                    <a:pt x="14048" y="30772"/>
                    <a:pt x="9762" y="31153"/>
                  </a:cubicBezTo>
                  <a:cubicBezTo>
                    <a:pt x="5475" y="31534"/>
                    <a:pt x="999" y="27438"/>
                    <a:pt x="141" y="18866"/>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00" name="Google Shape;500;p8"/>
            <p:cNvSpPr/>
            <p:nvPr/>
          </p:nvSpPr>
          <p:spPr>
            <a:xfrm>
              <a:off x="2547212" y="1555660"/>
              <a:ext cx="15140" cy="21947"/>
            </a:xfrm>
            <a:custGeom>
              <a:rect b="b" l="l" r="r" t="t"/>
              <a:pathLst>
                <a:path extrusionOk="0" h="21947" w="15140">
                  <a:moveTo>
                    <a:pt x="1371" y="10113"/>
                  </a:moveTo>
                  <a:cubicBezTo>
                    <a:pt x="4038" y="4207"/>
                    <a:pt x="9944" y="-1127"/>
                    <a:pt x="12991" y="207"/>
                  </a:cubicBezTo>
                  <a:cubicBezTo>
                    <a:pt x="15658" y="1350"/>
                    <a:pt x="15944" y="9160"/>
                    <a:pt x="13277" y="15066"/>
                  </a:cubicBezTo>
                  <a:cubicBezTo>
                    <a:pt x="10610" y="20971"/>
                    <a:pt x="6515" y="22876"/>
                    <a:pt x="3371" y="21543"/>
                  </a:cubicBezTo>
                  <a:cubicBezTo>
                    <a:pt x="228" y="20304"/>
                    <a:pt x="-1296" y="16018"/>
                    <a:pt x="1371" y="10113"/>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01" name="Google Shape;501;p8"/>
            <p:cNvSpPr/>
            <p:nvPr/>
          </p:nvSpPr>
          <p:spPr>
            <a:xfrm>
              <a:off x="2513882" y="1646082"/>
              <a:ext cx="18775" cy="27330"/>
            </a:xfrm>
            <a:custGeom>
              <a:rect b="b" l="l" r="r" t="t"/>
              <a:pathLst>
                <a:path extrusionOk="0" h="27330" w="18775">
                  <a:moveTo>
                    <a:pt x="1649" y="12559"/>
                  </a:moveTo>
                  <a:cubicBezTo>
                    <a:pt x="4983" y="5225"/>
                    <a:pt x="12317" y="-1443"/>
                    <a:pt x="16127" y="272"/>
                  </a:cubicBezTo>
                  <a:cubicBezTo>
                    <a:pt x="19461" y="1701"/>
                    <a:pt x="19747" y="11416"/>
                    <a:pt x="16413" y="18750"/>
                  </a:cubicBezTo>
                  <a:cubicBezTo>
                    <a:pt x="13079" y="26085"/>
                    <a:pt x="7936" y="28466"/>
                    <a:pt x="4126" y="26847"/>
                  </a:cubicBezTo>
                  <a:cubicBezTo>
                    <a:pt x="316" y="25227"/>
                    <a:pt x="-1589" y="19893"/>
                    <a:pt x="1649" y="1255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02" name="Google Shape;502;p8"/>
            <p:cNvSpPr/>
            <p:nvPr/>
          </p:nvSpPr>
          <p:spPr>
            <a:xfrm>
              <a:off x="2496457" y="1751603"/>
              <a:ext cx="17468" cy="31341"/>
            </a:xfrm>
            <a:custGeom>
              <a:rect b="b" l="l" r="r" t="t"/>
              <a:pathLst>
                <a:path extrusionOk="0" h="31341" w="17468">
                  <a:moveTo>
                    <a:pt x="24" y="17910"/>
                  </a:moveTo>
                  <a:cubicBezTo>
                    <a:pt x="310" y="9242"/>
                    <a:pt x="4977" y="-188"/>
                    <a:pt x="9549" y="3"/>
                  </a:cubicBezTo>
                  <a:cubicBezTo>
                    <a:pt x="13549" y="193"/>
                    <a:pt x="17740" y="9814"/>
                    <a:pt x="17455" y="18481"/>
                  </a:cubicBezTo>
                  <a:cubicBezTo>
                    <a:pt x="17169" y="27149"/>
                    <a:pt x="12978" y="31435"/>
                    <a:pt x="8406" y="31340"/>
                  </a:cubicBezTo>
                  <a:cubicBezTo>
                    <a:pt x="3834" y="31150"/>
                    <a:pt x="-357" y="26578"/>
                    <a:pt x="24" y="1791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03" name="Google Shape;503;p8"/>
            <p:cNvSpPr/>
            <p:nvPr/>
          </p:nvSpPr>
          <p:spPr>
            <a:xfrm>
              <a:off x="2606844" y="1569249"/>
              <a:ext cx="16278" cy="23103"/>
            </a:xfrm>
            <a:custGeom>
              <a:rect b="b" l="l" r="r" t="t"/>
              <a:pathLst>
                <a:path extrusionOk="0" h="23103" w="16278">
                  <a:moveTo>
                    <a:pt x="223" y="12145"/>
                  </a:moveTo>
                  <a:cubicBezTo>
                    <a:pt x="1270" y="5763"/>
                    <a:pt x="6319" y="-619"/>
                    <a:pt x="10509" y="48"/>
                  </a:cubicBezTo>
                  <a:cubicBezTo>
                    <a:pt x="14129" y="620"/>
                    <a:pt x="17177" y="8240"/>
                    <a:pt x="16034" y="14621"/>
                  </a:cubicBezTo>
                  <a:cubicBezTo>
                    <a:pt x="14986" y="21003"/>
                    <a:pt x="10795" y="23670"/>
                    <a:pt x="6604" y="23003"/>
                  </a:cubicBezTo>
                  <a:cubicBezTo>
                    <a:pt x="2509" y="22432"/>
                    <a:pt x="-920" y="18527"/>
                    <a:pt x="223" y="12145"/>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04" name="Google Shape;504;p8"/>
            <p:cNvSpPr/>
            <p:nvPr/>
          </p:nvSpPr>
          <p:spPr>
            <a:xfrm>
              <a:off x="2588243" y="1662960"/>
              <a:ext cx="20236" cy="28861"/>
            </a:xfrm>
            <a:custGeom>
              <a:rect b="b" l="l" r="r" t="t"/>
              <a:pathLst>
                <a:path extrusionOk="0" h="28861" w="20236">
                  <a:moveTo>
                    <a:pt x="250" y="15207"/>
                  </a:moveTo>
                  <a:cubicBezTo>
                    <a:pt x="1584" y="7302"/>
                    <a:pt x="7870" y="-795"/>
                    <a:pt x="13014" y="63"/>
                  </a:cubicBezTo>
                  <a:cubicBezTo>
                    <a:pt x="17490" y="824"/>
                    <a:pt x="21301" y="10254"/>
                    <a:pt x="19967" y="18255"/>
                  </a:cubicBezTo>
                  <a:cubicBezTo>
                    <a:pt x="18634" y="26161"/>
                    <a:pt x="13395" y="29590"/>
                    <a:pt x="8251" y="28733"/>
                  </a:cubicBezTo>
                  <a:cubicBezTo>
                    <a:pt x="3108" y="27876"/>
                    <a:pt x="-1083" y="23113"/>
                    <a:pt x="250" y="15207"/>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05" name="Google Shape;505;p8"/>
            <p:cNvSpPr/>
            <p:nvPr/>
          </p:nvSpPr>
          <p:spPr>
            <a:xfrm>
              <a:off x="2562312" y="1778261"/>
              <a:ext cx="24323" cy="34527"/>
            </a:xfrm>
            <a:custGeom>
              <a:rect b="b" l="l" r="r" t="t"/>
              <a:pathLst>
                <a:path extrusionOk="0" h="34527" w="24323">
                  <a:moveTo>
                    <a:pt x="463" y="17731"/>
                  </a:moveTo>
                  <a:cubicBezTo>
                    <a:pt x="2463" y="8301"/>
                    <a:pt x="10369" y="-1128"/>
                    <a:pt x="16465" y="110"/>
                  </a:cubicBezTo>
                  <a:cubicBezTo>
                    <a:pt x="21799" y="1253"/>
                    <a:pt x="25800" y="12778"/>
                    <a:pt x="23799" y="22208"/>
                  </a:cubicBezTo>
                  <a:cubicBezTo>
                    <a:pt x="21799" y="31638"/>
                    <a:pt x="15417" y="35543"/>
                    <a:pt x="9321" y="34305"/>
                  </a:cubicBezTo>
                  <a:cubicBezTo>
                    <a:pt x="3225" y="33162"/>
                    <a:pt x="-1537" y="27256"/>
                    <a:pt x="463" y="17731"/>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06" name="Google Shape;506;p8"/>
            <p:cNvSpPr/>
            <p:nvPr/>
          </p:nvSpPr>
          <p:spPr>
            <a:xfrm>
              <a:off x="2664310" y="1572821"/>
              <a:ext cx="16005" cy="23242"/>
            </a:xfrm>
            <a:custGeom>
              <a:rect b="b" l="l" r="r" t="t"/>
              <a:pathLst>
                <a:path extrusionOk="0" h="23242" w="16005">
                  <a:moveTo>
                    <a:pt x="2" y="13621"/>
                  </a:moveTo>
                  <a:cubicBezTo>
                    <a:pt x="-94" y="7239"/>
                    <a:pt x="3812" y="0"/>
                    <a:pt x="8003" y="0"/>
                  </a:cubicBezTo>
                  <a:cubicBezTo>
                    <a:pt x="11622" y="0"/>
                    <a:pt x="16004" y="7048"/>
                    <a:pt x="16004" y="13430"/>
                  </a:cubicBezTo>
                  <a:cubicBezTo>
                    <a:pt x="16099" y="19812"/>
                    <a:pt x="12384" y="23241"/>
                    <a:pt x="8193" y="23241"/>
                  </a:cubicBezTo>
                  <a:cubicBezTo>
                    <a:pt x="4002" y="23336"/>
                    <a:pt x="97" y="20002"/>
                    <a:pt x="2" y="13621"/>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07" name="Google Shape;507;p8"/>
            <p:cNvSpPr/>
            <p:nvPr/>
          </p:nvSpPr>
          <p:spPr>
            <a:xfrm>
              <a:off x="2659929" y="1667404"/>
              <a:ext cx="20005" cy="29051"/>
            </a:xfrm>
            <a:custGeom>
              <a:rect b="b" l="l" r="r" t="t"/>
              <a:pathLst>
                <a:path extrusionOk="0" h="29051" w="20005">
                  <a:moveTo>
                    <a:pt x="1" y="16954"/>
                  </a:moveTo>
                  <a:cubicBezTo>
                    <a:pt x="-94" y="8954"/>
                    <a:pt x="4764" y="0"/>
                    <a:pt x="10003" y="0"/>
                  </a:cubicBezTo>
                  <a:cubicBezTo>
                    <a:pt x="14575" y="0"/>
                    <a:pt x="19909" y="8763"/>
                    <a:pt x="20004" y="16764"/>
                  </a:cubicBezTo>
                  <a:cubicBezTo>
                    <a:pt x="20099" y="24765"/>
                    <a:pt x="15527" y="28956"/>
                    <a:pt x="10289" y="29051"/>
                  </a:cubicBezTo>
                  <a:cubicBezTo>
                    <a:pt x="5050" y="29051"/>
                    <a:pt x="97" y="24955"/>
                    <a:pt x="1" y="16954"/>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08" name="Google Shape;508;p8"/>
            <p:cNvSpPr/>
            <p:nvPr/>
          </p:nvSpPr>
          <p:spPr>
            <a:xfrm>
              <a:off x="2632899" y="1787103"/>
              <a:ext cx="19756" cy="29863"/>
            </a:xfrm>
            <a:custGeom>
              <a:rect b="b" l="l" r="r" t="t"/>
              <a:pathLst>
                <a:path extrusionOk="0" h="29863" w="19756">
                  <a:moveTo>
                    <a:pt x="1504" y="14223"/>
                  </a:moveTo>
                  <a:cubicBezTo>
                    <a:pt x="4648" y="6127"/>
                    <a:pt x="12268" y="-1398"/>
                    <a:pt x="16459" y="221"/>
                  </a:cubicBezTo>
                  <a:cubicBezTo>
                    <a:pt x="20173" y="1650"/>
                    <a:pt x="20935" y="12032"/>
                    <a:pt x="17792" y="20129"/>
                  </a:cubicBezTo>
                  <a:cubicBezTo>
                    <a:pt x="14649" y="28225"/>
                    <a:pt x="9220" y="30987"/>
                    <a:pt x="4934" y="29463"/>
                  </a:cubicBezTo>
                  <a:cubicBezTo>
                    <a:pt x="647" y="27939"/>
                    <a:pt x="-1734" y="22319"/>
                    <a:pt x="1504" y="14223"/>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09" name="Google Shape;509;p8"/>
            <p:cNvSpPr/>
            <p:nvPr/>
          </p:nvSpPr>
          <p:spPr>
            <a:xfrm>
              <a:off x="2716866" y="1572891"/>
              <a:ext cx="12530" cy="22865"/>
            </a:xfrm>
            <a:custGeom>
              <a:rect b="b" l="l" r="r" t="t"/>
              <a:pathLst>
                <a:path extrusionOk="0" h="22865" w="12530">
                  <a:moveTo>
                    <a:pt x="500" y="14408"/>
                  </a:moveTo>
                  <a:cubicBezTo>
                    <a:pt x="-833" y="8122"/>
                    <a:pt x="595" y="502"/>
                    <a:pt x="3644" y="25"/>
                  </a:cubicBezTo>
                  <a:cubicBezTo>
                    <a:pt x="6311" y="-451"/>
                    <a:pt x="10787" y="5836"/>
                    <a:pt x="12121" y="12122"/>
                  </a:cubicBezTo>
                  <a:cubicBezTo>
                    <a:pt x="13454" y="18409"/>
                    <a:pt x="11359" y="22219"/>
                    <a:pt x="8311" y="22790"/>
                  </a:cubicBezTo>
                  <a:cubicBezTo>
                    <a:pt x="5263" y="23362"/>
                    <a:pt x="1738" y="20695"/>
                    <a:pt x="500" y="14408"/>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10" name="Google Shape;510;p8"/>
            <p:cNvSpPr/>
            <p:nvPr/>
          </p:nvSpPr>
          <p:spPr>
            <a:xfrm>
              <a:off x="2725826" y="1663022"/>
              <a:ext cx="14894" cy="29051"/>
            </a:xfrm>
            <a:custGeom>
              <a:rect b="b" l="l" r="r" t="t"/>
              <a:pathLst>
                <a:path extrusionOk="0" h="29051" w="14894">
                  <a:moveTo>
                    <a:pt x="18" y="17146"/>
                  </a:moveTo>
                  <a:cubicBezTo>
                    <a:pt x="-268" y="9145"/>
                    <a:pt x="2970" y="96"/>
                    <a:pt x="6876" y="1"/>
                  </a:cubicBezTo>
                  <a:cubicBezTo>
                    <a:pt x="10304" y="-95"/>
                    <a:pt x="14495" y="8573"/>
                    <a:pt x="14877" y="16574"/>
                  </a:cubicBezTo>
                  <a:cubicBezTo>
                    <a:pt x="15162" y="24575"/>
                    <a:pt x="11924" y="28862"/>
                    <a:pt x="8019" y="29052"/>
                  </a:cubicBezTo>
                  <a:cubicBezTo>
                    <a:pt x="4209" y="29052"/>
                    <a:pt x="399" y="25147"/>
                    <a:pt x="18" y="17146"/>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11" name="Google Shape;511;p8"/>
            <p:cNvSpPr/>
            <p:nvPr/>
          </p:nvSpPr>
          <p:spPr>
            <a:xfrm>
              <a:off x="2688249" y="1795530"/>
              <a:ext cx="20995" cy="28227"/>
            </a:xfrm>
            <a:custGeom>
              <a:rect b="b" l="l" r="r" t="t"/>
              <a:pathLst>
                <a:path extrusionOk="0" h="28227" w="20995">
                  <a:moveTo>
                    <a:pt x="2828" y="12369"/>
                  </a:moveTo>
                  <a:cubicBezTo>
                    <a:pt x="7209" y="4844"/>
                    <a:pt x="15592" y="-1633"/>
                    <a:pt x="19211" y="367"/>
                  </a:cubicBezTo>
                  <a:cubicBezTo>
                    <a:pt x="22354" y="2177"/>
                    <a:pt x="21211" y="12369"/>
                    <a:pt x="16830" y="19894"/>
                  </a:cubicBezTo>
                  <a:cubicBezTo>
                    <a:pt x="12448" y="27418"/>
                    <a:pt x="6924" y="29514"/>
                    <a:pt x="3304" y="27513"/>
                  </a:cubicBezTo>
                  <a:cubicBezTo>
                    <a:pt x="-410" y="25704"/>
                    <a:pt x="-1554" y="19894"/>
                    <a:pt x="2828" y="1236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512" name="Google Shape;512;p8"/>
          <p:cNvGrpSpPr/>
          <p:nvPr/>
        </p:nvGrpSpPr>
        <p:grpSpPr>
          <a:xfrm>
            <a:off x="10290999" y="3627484"/>
            <a:ext cx="1826432" cy="2226865"/>
            <a:chOff x="2409582" y="1914576"/>
            <a:chExt cx="356739" cy="490964"/>
          </a:xfrm>
        </p:grpSpPr>
        <p:sp>
          <p:nvSpPr>
            <p:cNvPr id="513" name="Google Shape;513;p8"/>
            <p:cNvSpPr/>
            <p:nvPr/>
          </p:nvSpPr>
          <p:spPr>
            <a:xfrm>
              <a:off x="2409582" y="1914576"/>
              <a:ext cx="356739" cy="490964"/>
            </a:xfrm>
            <a:custGeom>
              <a:rect b="b" l="l" r="r" t="t"/>
              <a:pathLst>
                <a:path extrusionOk="0" h="490964" w="356739">
                  <a:moveTo>
                    <a:pt x="11057" y="239475"/>
                  </a:moveTo>
                  <a:cubicBezTo>
                    <a:pt x="48395" y="106125"/>
                    <a:pt x="171934" y="-20843"/>
                    <a:pt x="258421" y="2874"/>
                  </a:cubicBezTo>
                  <a:cubicBezTo>
                    <a:pt x="334240" y="23639"/>
                    <a:pt x="381008" y="192708"/>
                    <a:pt x="343574" y="325962"/>
                  </a:cubicBezTo>
                  <a:cubicBezTo>
                    <a:pt x="306237" y="459312"/>
                    <a:pt x="209748" y="508366"/>
                    <a:pt x="123071" y="485601"/>
                  </a:cubicBezTo>
                  <a:cubicBezTo>
                    <a:pt x="36298" y="462741"/>
                    <a:pt x="-26376" y="372730"/>
                    <a:pt x="11057" y="239475"/>
                  </a:cubicBezTo>
                  <a:close/>
                </a:path>
              </a:pathLst>
            </a:custGeom>
            <a:solidFill>
              <a:schemeClr val="accent6"/>
            </a:solidFill>
            <a:ln>
              <a:noFill/>
            </a:ln>
            <a:effectLst>
              <a:outerShdw blurRad="142875"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14" name="Google Shape;514;p8"/>
            <p:cNvSpPr/>
            <p:nvPr/>
          </p:nvSpPr>
          <p:spPr>
            <a:xfrm>
              <a:off x="2575897" y="1927356"/>
              <a:ext cx="158686" cy="61743"/>
            </a:xfrm>
            <a:custGeom>
              <a:rect b="b" l="l" r="r" t="t"/>
              <a:pathLst>
                <a:path extrusionOk="0" h="61743" w="158686">
                  <a:moveTo>
                    <a:pt x="149447" y="41053"/>
                  </a:moveTo>
                  <a:cubicBezTo>
                    <a:pt x="131254" y="44101"/>
                    <a:pt x="112204" y="43625"/>
                    <a:pt x="92583" y="38481"/>
                  </a:cubicBezTo>
                  <a:cubicBezTo>
                    <a:pt x="63055" y="30671"/>
                    <a:pt x="38481" y="16859"/>
                    <a:pt x="18002" y="0"/>
                  </a:cubicBezTo>
                  <a:cubicBezTo>
                    <a:pt x="12001" y="2858"/>
                    <a:pt x="6001" y="6096"/>
                    <a:pt x="0" y="9716"/>
                  </a:cubicBezTo>
                  <a:cubicBezTo>
                    <a:pt x="23431" y="30385"/>
                    <a:pt x="52388" y="47244"/>
                    <a:pt x="87535" y="56579"/>
                  </a:cubicBezTo>
                  <a:cubicBezTo>
                    <a:pt x="112204" y="63055"/>
                    <a:pt x="136017" y="63151"/>
                    <a:pt x="158687" y="58483"/>
                  </a:cubicBezTo>
                  <a:cubicBezTo>
                    <a:pt x="155829" y="52292"/>
                    <a:pt x="152781" y="46482"/>
                    <a:pt x="149447" y="41053"/>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15" name="Google Shape;515;p8"/>
            <p:cNvSpPr/>
            <p:nvPr/>
          </p:nvSpPr>
          <p:spPr>
            <a:xfrm>
              <a:off x="2512746" y="1976505"/>
              <a:ext cx="246221" cy="96828"/>
            </a:xfrm>
            <a:custGeom>
              <a:rect b="b" l="l" r="r" t="t"/>
              <a:pathLst>
                <a:path extrusionOk="0" h="96828" w="246221">
                  <a:moveTo>
                    <a:pt x="242221" y="68008"/>
                  </a:moveTo>
                  <a:cubicBezTo>
                    <a:pt x="236601" y="70009"/>
                    <a:pt x="230696" y="71914"/>
                    <a:pt x="224409" y="73438"/>
                  </a:cubicBezTo>
                  <a:cubicBezTo>
                    <a:pt x="194881" y="80486"/>
                    <a:pt x="162782" y="80010"/>
                    <a:pt x="128492" y="69437"/>
                  </a:cubicBezTo>
                  <a:cubicBezTo>
                    <a:pt x="86773" y="56579"/>
                    <a:pt x="52006" y="35814"/>
                    <a:pt x="24479" y="11335"/>
                  </a:cubicBezTo>
                  <a:cubicBezTo>
                    <a:pt x="20003" y="7334"/>
                    <a:pt x="16669" y="3619"/>
                    <a:pt x="13049" y="0"/>
                  </a:cubicBezTo>
                  <a:cubicBezTo>
                    <a:pt x="8572" y="4381"/>
                    <a:pt x="4286" y="9049"/>
                    <a:pt x="0" y="13811"/>
                  </a:cubicBezTo>
                  <a:cubicBezTo>
                    <a:pt x="3620" y="17526"/>
                    <a:pt x="7048" y="21146"/>
                    <a:pt x="11430" y="25051"/>
                  </a:cubicBezTo>
                  <a:cubicBezTo>
                    <a:pt x="40957" y="51340"/>
                    <a:pt x="78105" y="73533"/>
                    <a:pt x="122682" y="87249"/>
                  </a:cubicBezTo>
                  <a:cubicBezTo>
                    <a:pt x="160401" y="98869"/>
                    <a:pt x="196215" y="99441"/>
                    <a:pt x="229171" y="91535"/>
                  </a:cubicBezTo>
                  <a:cubicBezTo>
                    <a:pt x="235172" y="90106"/>
                    <a:pt x="240697" y="88201"/>
                    <a:pt x="246221" y="86296"/>
                  </a:cubicBezTo>
                  <a:cubicBezTo>
                    <a:pt x="245173" y="80105"/>
                    <a:pt x="243745" y="74009"/>
                    <a:pt x="242221" y="68008"/>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16" name="Google Shape;516;p8"/>
            <p:cNvSpPr/>
            <p:nvPr/>
          </p:nvSpPr>
          <p:spPr>
            <a:xfrm>
              <a:off x="2456739" y="2051372"/>
              <a:ext cx="309506" cy="113961"/>
            </a:xfrm>
            <a:custGeom>
              <a:rect b="b" l="l" r="r" t="t"/>
              <a:pathLst>
                <a:path extrusionOk="0" h="113961" w="309506">
                  <a:moveTo>
                    <a:pt x="309467" y="78295"/>
                  </a:moveTo>
                  <a:cubicBezTo>
                    <a:pt x="307372" y="79343"/>
                    <a:pt x="305467" y="80391"/>
                    <a:pt x="302990" y="81343"/>
                  </a:cubicBezTo>
                  <a:cubicBezTo>
                    <a:pt x="289751" y="86773"/>
                    <a:pt x="274320" y="91059"/>
                    <a:pt x="256985" y="93345"/>
                  </a:cubicBezTo>
                  <a:cubicBezTo>
                    <a:pt x="225647" y="97441"/>
                    <a:pt x="191262" y="94583"/>
                    <a:pt x="154400" y="82963"/>
                  </a:cubicBezTo>
                  <a:cubicBezTo>
                    <a:pt x="100298" y="65913"/>
                    <a:pt x="55721" y="39529"/>
                    <a:pt x="21050" y="10096"/>
                  </a:cubicBezTo>
                  <a:cubicBezTo>
                    <a:pt x="16764" y="6382"/>
                    <a:pt x="13240" y="3143"/>
                    <a:pt x="9906" y="0"/>
                  </a:cubicBezTo>
                  <a:cubicBezTo>
                    <a:pt x="9906" y="0"/>
                    <a:pt x="9906" y="95"/>
                    <a:pt x="9906" y="95"/>
                  </a:cubicBezTo>
                  <a:cubicBezTo>
                    <a:pt x="6668" y="5334"/>
                    <a:pt x="3620" y="10573"/>
                    <a:pt x="571" y="15907"/>
                  </a:cubicBezTo>
                  <a:cubicBezTo>
                    <a:pt x="381" y="16192"/>
                    <a:pt x="190" y="16478"/>
                    <a:pt x="0" y="16764"/>
                  </a:cubicBezTo>
                  <a:cubicBezTo>
                    <a:pt x="2667" y="19240"/>
                    <a:pt x="5048" y="21526"/>
                    <a:pt x="8287" y="24289"/>
                  </a:cubicBezTo>
                  <a:cubicBezTo>
                    <a:pt x="44768" y="55340"/>
                    <a:pt x="91630" y="82963"/>
                    <a:pt x="148495" y="100870"/>
                  </a:cubicBezTo>
                  <a:cubicBezTo>
                    <a:pt x="188214" y="113443"/>
                    <a:pt x="225457" y="116491"/>
                    <a:pt x="259652" y="112014"/>
                  </a:cubicBezTo>
                  <a:cubicBezTo>
                    <a:pt x="278321" y="109537"/>
                    <a:pt x="294894" y="104966"/>
                    <a:pt x="309372" y="99155"/>
                  </a:cubicBezTo>
                  <a:cubicBezTo>
                    <a:pt x="309467" y="92107"/>
                    <a:pt x="309563" y="85249"/>
                    <a:pt x="309467" y="78295"/>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17" name="Google Shape;517;p8"/>
            <p:cNvSpPr/>
            <p:nvPr/>
          </p:nvSpPr>
          <p:spPr>
            <a:xfrm>
              <a:off x="2415210" y="2156718"/>
              <a:ext cx="340137" cy="104116"/>
            </a:xfrm>
            <a:custGeom>
              <a:rect b="b" l="l" r="r" t="t"/>
              <a:pathLst>
                <a:path extrusionOk="0" h="104116" w="340137">
                  <a:moveTo>
                    <a:pt x="340138" y="74391"/>
                  </a:moveTo>
                  <a:cubicBezTo>
                    <a:pt x="329946" y="77534"/>
                    <a:pt x="318992" y="80201"/>
                    <a:pt x="306705" y="82106"/>
                  </a:cubicBezTo>
                  <a:cubicBezTo>
                    <a:pt x="271177" y="87535"/>
                    <a:pt x="231172" y="86297"/>
                    <a:pt x="186595" y="76295"/>
                  </a:cubicBezTo>
                  <a:cubicBezTo>
                    <a:pt x="118967" y="61151"/>
                    <a:pt x="61055" y="35624"/>
                    <a:pt x="14764" y="6668"/>
                  </a:cubicBezTo>
                  <a:cubicBezTo>
                    <a:pt x="10954" y="4286"/>
                    <a:pt x="8001" y="2191"/>
                    <a:pt x="4667" y="0"/>
                  </a:cubicBezTo>
                  <a:cubicBezTo>
                    <a:pt x="2857" y="6668"/>
                    <a:pt x="1238" y="13240"/>
                    <a:pt x="0" y="19622"/>
                  </a:cubicBezTo>
                  <a:cubicBezTo>
                    <a:pt x="1524" y="20574"/>
                    <a:pt x="2572" y="21431"/>
                    <a:pt x="4191" y="22479"/>
                  </a:cubicBezTo>
                  <a:cubicBezTo>
                    <a:pt x="52197" y="52578"/>
                    <a:pt x="112204" y="78962"/>
                    <a:pt x="182213" y="94583"/>
                  </a:cubicBezTo>
                  <a:cubicBezTo>
                    <a:pt x="229171" y="105156"/>
                    <a:pt x="271748" y="106490"/>
                    <a:pt x="309658" y="100775"/>
                  </a:cubicBezTo>
                  <a:cubicBezTo>
                    <a:pt x="318325" y="99441"/>
                    <a:pt x="326231" y="97536"/>
                    <a:pt x="334042" y="95536"/>
                  </a:cubicBezTo>
                  <a:cubicBezTo>
                    <a:pt x="335375" y="91440"/>
                    <a:pt x="336804" y="87535"/>
                    <a:pt x="337947" y="83344"/>
                  </a:cubicBezTo>
                  <a:cubicBezTo>
                    <a:pt x="338804" y="80391"/>
                    <a:pt x="339376" y="77343"/>
                    <a:pt x="340138" y="74391"/>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18" name="Google Shape;518;p8"/>
            <p:cNvSpPr/>
            <p:nvPr/>
          </p:nvSpPr>
          <p:spPr>
            <a:xfrm>
              <a:off x="2416543" y="2282639"/>
              <a:ext cx="271176" cy="92487"/>
            </a:xfrm>
            <a:custGeom>
              <a:rect b="b" l="l" r="r" t="t"/>
              <a:pathLst>
                <a:path extrusionOk="0" h="92487" w="271176">
                  <a:moveTo>
                    <a:pt x="271177" y="74486"/>
                  </a:moveTo>
                  <a:cubicBezTo>
                    <a:pt x="238982" y="74676"/>
                    <a:pt x="203740" y="70676"/>
                    <a:pt x="165354" y="61436"/>
                  </a:cubicBezTo>
                  <a:cubicBezTo>
                    <a:pt x="102489" y="46387"/>
                    <a:pt x="47244" y="24479"/>
                    <a:pt x="0" y="0"/>
                  </a:cubicBezTo>
                  <a:cubicBezTo>
                    <a:pt x="2477" y="9049"/>
                    <a:pt x="5620" y="17526"/>
                    <a:pt x="9239" y="25718"/>
                  </a:cubicBezTo>
                  <a:cubicBezTo>
                    <a:pt x="53626" y="47149"/>
                    <a:pt x="104204" y="66104"/>
                    <a:pt x="160782" y="79629"/>
                  </a:cubicBezTo>
                  <a:cubicBezTo>
                    <a:pt x="192310" y="87154"/>
                    <a:pt x="221647" y="91154"/>
                    <a:pt x="249364" y="92488"/>
                  </a:cubicBezTo>
                  <a:cubicBezTo>
                    <a:pt x="256889" y="87154"/>
                    <a:pt x="264223" y="81248"/>
                    <a:pt x="271177" y="74486"/>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519" name="Google Shape;519;p8"/>
          <p:cNvGrpSpPr/>
          <p:nvPr/>
        </p:nvGrpSpPr>
        <p:grpSpPr>
          <a:xfrm>
            <a:off x="767762" y="2441286"/>
            <a:ext cx="1625664" cy="2226813"/>
            <a:chOff x="1411154" y="1684073"/>
            <a:chExt cx="357855" cy="490196"/>
          </a:xfrm>
        </p:grpSpPr>
        <p:sp>
          <p:nvSpPr>
            <p:cNvPr id="520" name="Google Shape;520;p8"/>
            <p:cNvSpPr/>
            <p:nvPr/>
          </p:nvSpPr>
          <p:spPr>
            <a:xfrm>
              <a:off x="1411281" y="1684073"/>
              <a:ext cx="357728" cy="490196"/>
            </a:xfrm>
            <a:custGeom>
              <a:rect b="b" l="l" r="r" t="t"/>
              <a:pathLst>
                <a:path extrusionOk="0" h="490196" w="357728">
                  <a:moveTo>
                    <a:pt x="14091" y="327389"/>
                  </a:moveTo>
                  <a:cubicBezTo>
                    <a:pt x="-23437" y="194135"/>
                    <a:pt x="16568" y="24018"/>
                    <a:pt x="103531" y="2015"/>
                  </a:cubicBezTo>
                  <a:cubicBezTo>
                    <a:pt x="179731" y="-17320"/>
                    <a:pt x="308509" y="105552"/>
                    <a:pt x="346038" y="238807"/>
                  </a:cubicBezTo>
                  <a:cubicBezTo>
                    <a:pt x="383566" y="372062"/>
                    <a:pt x="326130" y="461692"/>
                    <a:pt x="239453" y="484647"/>
                  </a:cubicBezTo>
                  <a:cubicBezTo>
                    <a:pt x="152775" y="507507"/>
                    <a:pt x="51620" y="460644"/>
                    <a:pt x="14091" y="327389"/>
                  </a:cubicBezTo>
                  <a:close/>
                </a:path>
              </a:pathLst>
            </a:custGeom>
            <a:solidFill>
              <a:schemeClr val="accent4"/>
            </a:solidFill>
            <a:ln>
              <a:noFill/>
            </a:ln>
            <a:effectLst>
              <a:outerShdw blurRad="142875"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21" name="Google Shape;521;p8"/>
            <p:cNvSpPr/>
            <p:nvPr/>
          </p:nvSpPr>
          <p:spPr>
            <a:xfrm>
              <a:off x="1445660" y="1701900"/>
              <a:ext cx="162305" cy="50895"/>
            </a:xfrm>
            <a:custGeom>
              <a:rect b="b" l="l" r="r" t="t"/>
              <a:pathLst>
                <a:path extrusionOk="0" h="50895" w="162305">
                  <a:moveTo>
                    <a:pt x="145256" y="0"/>
                  </a:moveTo>
                  <a:cubicBezTo>
                    <a:pt x="131159" y="11525"/>
                    <a:pt x="114490" y="20479"/>
                    <a:pt x="94869" y="25622"/>
                  </a:cubicBezTo>
                  <a:cubicBezTo>
                    <a:pt x="65342" y="33433"/>
                    <a:pt x="36862" y="33623"/>
                    <a:pt x="10477" y="29051"/>
                  </a:cubicBezTo>
                  <a:cubicBezTo>
                    <a:pt x="6763" y="34480"/>
                    <a:pt x="3334" y="40196"/>
                    <a:pt x="0" y="46292"/>
                  </a:cubicBezTo>
                  <a:cubicBezTo>
                    <a:pt x="31051" y="52673"/>
                    <a:pt x="64865" y="52959"/>
                    <a:pt x="100013" y="43720"/>
                  </a:cubicBezTo>
                  <a:cubicBezTo>
                    <a:pt x="124682" y="37243"/>
                    <a:pt x="145256" y="25622"/>
                    <a:pt x="162306" y="10477"/>
                  </a:cubicBezTo>
                  <a:cubicBezTo>
                    <a:pt x="156686" y="6572"/>
                    <a:pt x="150971" y="3143"/>
                    <a:pt x="145256" y="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22" name="Google Shape;522;p8"/>
            <p:cNvSpPr/>
            <p:nvPr/>
          </p:nvSpPr>
          <p:spPr>
            <a:xfrm>
              <a:off x="1419085" y="1753049"/>
              <a:ext cx="250316" cy="82450"/>
            </a:xfrm>
            <a:custGeom>
              <a:rect b="b" l="l" r="r" t="t"/>
              <a:pathLst>
                <a:path extrusionOk="0" h="82450" w="250316">
                  <a:moveTo>
                    <a:pt x="237268" y="0"/>
                  </a:moveTo>
                  <a:cubicBezTo>
                    <a:pt x="233458" y="4477"/>
                    <a:pt x="229362" y="9049"/>
                    <a:pt x="224790" y="13335"/>
                  </a:cubicBezTo>
                  <a:cubicBezTo>
                    <a:pt x="202978" y="33909"/>
                    <a:pt x="175070" y="49244"/>
                    <a:pt x="140018" y="56959"/>
                  </a:cubicBezTo>
                  <a:cubicBezTo>
                    <a:pt x="97346" y="66294"/>
                    <a:pt x="56483" y="65532"/>
                    <a:pt x="19907" y="57912"/>
                  </a:cubicBezTo>
                  <a:cubicBezTo>
                    <a:pt x="14002" y="56674"/>
                    <a:pt x="9144" y="55150"/>
                    <a:pt x="4096" y="53721"/>
                  </a:cubicBezTo>
                  <a:cubicBezTo>
                    <a:pt x="2572" y="59627"/>
                    <a:pt x="1333" y="65818"/>
                    <a:pt x="0" y="72009"/>
                  </a:cubicBezTo>
                  <a:cubicBezTo>
                    <a:pt x="5048" y="73438"/>
                    <a:pt x="9906" y="74867"/>
                    <a:pt x="15812" y="76105"/>
                  </a:cubicBezTo>
                  <a:cubicBezTo>
                    <a:pt x="55054" y="84296"/>
                    <a:pt x="98584" y="85154"/>
                    <a:pt x="144304" y="75152"/>
                  </a:cubicBezTo>
                  <a:cubicBezTo>
                    <a:pt x="182975" y="66675"/>
                    <a:pt x="214122" y="49530"/>
                    <a:pt x="238316" y="26575"/>
                  </a:cubicBezTo>
                  <a:cubicBezTo>
                    <a:pt x="242792" y="22384"/>
                    <a:pt x="246602" y="18002"/>
                    <a:pt x="250317" y="13716"/>
                  </a:cubicBezTo>
                  <a:cubicBezTo>
                    <a:pt x="246126" y="8954"/>
                    <a:pt x="241649" y="4477"/>
                    <a:pt x="237268" y="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23" name="Google Shape;523;p8"/>
            <p:cNvSpPr/>
            <p:nvPr/>
          </p:nvSpPr>
          <p:spPr>
            <a:xfrm>
              <a:off x="1411154" y="1820962"/>
              <a:ext cx="310064" cy="107757"/>
            </a:xfrm>
            <a:custGeom>
              <a:rect b="b" l="l" r="r" t="t"/>
              <a:pathLst>
                <a:path extrusionOk="0" h="107757" w="310064">
                  <a:moveTo>
                    <a:pt x="299396" y="0"/>
                  </a:moveTo>
                  <a:cubicBezTo>
                    <a:pt x="298063" y="1905"/>
                    <a:pt x="297015" y="3715"/>
                    <a:pt x="295396" y="5810"/>
                  </a:cubicBezTo>
                  <a:cubicBezTo>
                    <a:pt x="286918" y="16954"/>
                    <a:pt x="275774" y="28194"/>
                    <a:pt x="261963" y="38767"/>
                  </a:cubicBezTo>
                  <a:cubicBezTo>
                    <a:pt x="237103" y="57721"/>
                    <a:pt x="205956" y="72104"/>
                    <a:pt x="168046" y="80105"/>
                  </a:cubicBezTo>
                  <a:cubicBezTo>
                    <a:pt x="112420" y="91916"/>
                    <a:pt x="60223" y="91059"/>
                    <a:pt x="14980" y="82677"/>
                  </a:cubicBezTo>
                  <a:cubicBezTo>
                    <a:pt x="9360" y="81629"/>
                    <a:pt x="4597" y="80486"/>
                    <a:pt x="25" y="79438"/>
                  </a:cubicBezTo>
                  <a:cubicBezTo>
                    <a:pt x="25" y="79438"/>
                    <a:pt x="25" y="79534"/>
                    <a:pt x="25" y="79534"/>
                  </a:cubicBezTo>
                  <a:cubicBezTo>
                    <a:pt x="-70" y="85630"/>
                    <a:pt x="121" y="91630"/>
                    <a:pt x="311" y="97726"/>
                  </a:cubicBezTo>
                  <a:cubicBezTo>
                    <a:pt x="311" y="98108"/>
                    <a:pt x="311" y="98393"/>
                    <a:pt x="311" y="98774"/>
                  </a:cubicBezTo>
                  <a:cubicBezTo>
                    <a:pt x="3931" y="99631"/>
                    <a:pt x="7169" y="100393"/>
                    <a:pt x="11360" y="101155"/>
                  </a:cubicBezTo>
                  <a:cubicBezTo>
                    <a:pt x="59080" y="110014"/>
                    <a:pt x="113944" y="110776"/>
                    <a:pt x="172237" y="98393"/>
                  </a:cubicBezTo>
                  <a:cubicBezTo>
                    <a:pt x="213004" y="89725"/>
                    <a:pt x="246723" y="74104"/>
                    <a:pt x="273869" y="53435"/>
                  </a:cubicBezTo>
                  <a:cubicBezTo>
                    <a:pt x="288728" y="42100"/>
                    <a:pt x="300634" y="30099"/>
                    <a:pt x="310064" y="17907"/>
                  </a:cubicBezTo>
                  <a:cubicBezTo>
                    <a:pt x="306730" y="11906"/>
                    <a:pt x="303111" y="5905"/>
                    <a:pt x="299396" y="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24" name="Google Shape;524;p8"/>
            <p:cNvSpPr/>
            <p:nvPr/>
          </p:nvSpPr>
          <p:spPr>
            <a:xfrm>
              <a:off x="1426134" y="1913736"/>
              <a:ext cx="333851" cy="120406"/>
            </a:xfrm>
            <a:custGeom>
              <a:rect b="b" l="l" r="r" t="t"/>
              <a:pathLst>
                <a:path extrusionOk="0" h="120406" w="333851">
                  <a:moveTo>
                    <a:pt x="328136" y="0"/>
                  </a:moveTo>
                  <a:cubicBezTo>
                    <a:pt x="320992" y="7715"/>
                    <a:pt x="312992" y="15430"/>
                    <a:pt x="303371" y="23050"/>
                  </a:cubicBezTo>
                  <a:cubicBezTo>
                    <a:pt x="275654" y="45148"/>
                    <a:pt x="240506" y="63722"/>
                    <a:pt x="196787" y="76962"/>
                  </a:cubicBezTo>
                  <a:cubicBezTo>
                    <a:pt x="130492" y="97060"/>
                    <a:pt x="67246" y="103537"/>
                    <a:pt x="12192" y="101155"/>
                  </a:cubicBezTo>
                  <a:cubicBezTo>
                    <a:pt x="7620" y="100965"/>
                    <a:pt x="4000" y="100584"/>
                    <a:pt x="0" y="100298"/>
                  </a:cubicBezTo>
                  <a:cubicBezTo>
                    <a:pt x="1905" y="106870"/>
                    <a:pt x="4000" y="113347"/>
                    <a:pt x="6191" y="119539"/>
                  </a:cubicBezTo>
                  <a:cubicBezTo>
                    <a:pt x="8001" y="119634"/>
                    <a:pt x="9334" y="119920"/>
                    <a:pt x="11239" y="119920"/>
                  </a:cubicBezTo>
                  <a:cubicBezTo>
                    <a:pt x="68389" y="122396"/>
                    <a:pt x="133826" y="115633"/>
                    <a:pt x="202406" y="94774"/>
                  </a:cubicBezTo>
                  <a:cubicBezTo>
                    <a:pt x="248412" y="80772"/>
                    <a:pt x="285845" y="61150"/>
                    <a:pt x="315563" y="37528"/>
                  </a:cubicBezTo>
                  <a:cubicBezTo>
                    <a:pt x="322326" y="32099"/>
                    <a:pt x="328136" y="26575"/>
                    <a:pt x="333851" y="21050"/>
                  </a:cubicBezTo>
                  <a:cubicBezTo>
                    <a:pt x="332804" y="16859"/>
                    <a:pt x="332042" y="12859"/>
                    <a:pt x="330803" y="8572"/>
                  </a:cubicBezTo>
                  <a:cubicBezTo>
                    <a:pt x="330232" y="5810"/>
                    <a:pt x="329089" y="2953"/>
                    <a:pt x="328136" y="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25" name="Google Shape;525;p8"/>
            <p:cNvSpPr/>
            <p:nvPr/>
          </p:nvSpPr>
          <p:spPr>
            <a:xfrm>
              <a:off x="1489285" y="2055563"/>
              <a:ext cx="272700" cy="86487"/>
            </a:xfrm>
            <a:custGeom>
              <a:rect b="b" l="l" r="r" t="t"/>
              <a:pathLst>
                <a:path extrusionOk="0" h="86487" w="272700">
                  <a:moveTo>
                    <a:pt x="272701" y="0"/>
                  </a:moveTo>
                  <a:cubicBezTo>
                    <a:pt x="245078" y="16002"/>
                    <a:pt x="212503" y="29813"/>
                    <a:pt x="174688" y="40672"/>
                  </a:cubicBezTo>
                  <a:cubicBezTo>
                    <a:pt x="112585" y="58483"/>
                    <a:pt x="53530" y="66770"/>
                    <a:pt x="0" y="68866"/>
                  </a:cubicBezTo>
                  <a:cubicBezTo>
                    <a:pt x="6858" y="75438"/>
                    <a:pt x="14002" y="81248"/>
                    <a:pt x="21431" y="86487"/>
                  </a:cubicBezTo>
                  <a:cubicBezTo>
                    <a:pt x="70961" y="83153"/>
                    <a:pt x="124396" y="74676"/>
                    <a:pt x="180308" y="58674"/>
                  </a:cubicBezTo>
                  <a:cubicBezTo>
                    <a:pt x="211455" y="49720"/>
                    <a:pt x="238792" y="38671"/>
                    <a:pt x="263366" y="26289"/>
                  </a:cubicBezTo>
                  <a:cubicBezTo>
                    <a:pt x="266986" y="17907"/>
                    <a:pt x="270224" y="9239"/>
                    <a:pt x="272701" y="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526" name="Google Shape;526;p8"/>
          <p:cNvGrpSpPr/>
          <p:nvPr/>
        </p:nvGrpSpPr>
        <p:grpSpPr>
          <a:xfrm>
            <a:off x="9214000" y="3808353"/>
            <a:ext cx="1674859" cy="2169624"/>
            <a:chOff x="2263638" y="1957681"/>
            <a:chExt cx="291767" cy="377957"/>
          </a:xfrm>
        </p:grpSpPr>
        <p:sp>
          <p:nvSpPr>
            <p:cNvPr id="527" name="Google Shape;527;p8"/>
            <p:cNvSpPr/>
            <p:nvPr/>
          </p:nvSpPr>
          <p:spPr>
            <a:xfrm>
              <a:off x="2263877" y="1957681"/>
              <a:ext cx="291528" cy="377957"/>
            </a:xfrm>
            <a:custGeom>
              <a:rect b="b" l="l" r="r" t="t"/>
              <a:pathLst>
                <a:path extrusionOk="0" h="377957" w="291528">
                  <a:moveTo>
                    <a:pt x="1886" y="236756"/>
                  </a:moveTo>
                  <a:cubicBezTo>
                    <a:pt x="-11163" y="132743"/>
                    <a:pt x="45129" y="8537"/>
                    <a:pt x="120377" y="345"/>
                  </a:cubicBezTo>
                  <a:cubicBezTo>
                    <a:pt x="186290" y="-6798"/>
                    <a:pt x="276587" y="98072"/>
                    <a:pt x="289732" y="202085"/>
                  </a:cubicBezTo>
                  <a:cubicBezTo>
                    <a:pt x="302781" y="306098"/>
                    <a:pt x="242964" y="368011"/>
                    <a:pt x="167812" y="376869"/>
                  </a:cubicBezTo>
                  <a:cubicBezTo>
                    <a:pt x="92659" y="385727"/>
                    <a:pt x="15031" y="340674"/>
                    <a:pt x="1886" y="236756"/>
                  </a:cubicBezTo>
                  <a:close/>
                </a:path>
              </a:pathLst>
            </a:custGeom>
            <a:solidFill>
              <a:schemeClr val="accent4"/>
            </a:solidFill>
            <a:ln>
              <a:noFill/>
            </a:ln>
            <a:effectLst>
              <a:outerShdw blurRad="142875"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28" name="Google Shape;528;p8"/>
            <p:cNvSpPr/>
            <p:nvPr/>
          </p:nvSpPr>
          <p:spPr>
            <a:xfrm>
              <a:off x="2307387" y="1958598"/>
              <a:ext cx="142684" cy="56702"/>
            </a:xfrm>
            <a:custGeom>
              <a:rect b="b" l="l" r="r" t="t"/>
              <a:pathLst>
                <a:path extrusionOk="0" h="56702" w="142684">
                  <a:moveTo>
                    <a:pt x="93250" y="0"/>
                  </a:moveTo>
                  <a:cubicBezTo>
                    <a:pt x="92012" y="1429"/>
                    <a:pt x="91535" y="3238"/>
                    <a:pt x="92392" y="5144"/>
                  </a:cubicBezTo>
                  <a:cubicBezTo>
                    <a:pt x="92583" y="5620"/>
                    <a:pt x="92964" y="6572"/>
                    <a:pt x="93536" y="7906"/>
                  </a:cubicBezTo>
                  <a:cubicBezTo>
                    <a:pt x="94488" y="10096"/>
                    <a:pt x="95440" y="12478"/>
                    <a:pt x="96393" y="15050"/>
                  </a:cubicBezTo>
                  <a:cubicBezTo>
                    <a:pt x="96964" y="16574"/>
                    <a:pt x="97441" y="18097"/>
                    <a:pt x="97917" y="19621"/>
                  </a:cubicBezTo>
                  <a:cubicBezTo>
                    <a:pt x="98298" y="20765"/>
                    <a:pt x="98584" y="22098"/>
                    <a:pt x="98965" y="23432"/>
                  </a:cubicBezTo>
                  <a:cubicBezTo>
                    <a:pt x="98107" y="22955"/>
                    <a:pt x="97155" y="22574"/>
                    <a:pt x="96393" y="22003"/>
                  </a:cubicBezTo>
                  <a:cubicBezTo>
                    <a:pt x="95440" y="21431"/>
                    <a:pt x="94679" y="20955"/>
                    <a:pt x="93726" y="20383"/>
                  </a:cubicBezTo>
                  <a:cubicBezTo>
                    <a:pt x="92297" y="19431"/>
                    <a:pt x="90678" y="18479"/>
                    <a:pt x="89154" y="17336"/>
                  </a:cubicBezTo>
                  <a:cubicBezTo>
                    <a:pt x="85344" y="14669"/>
                    <a:pt x="81629" y="11811"/>
                    <a:pt x="78105" y="8954"/>
                  </a:cubicBezTo>
                  <a:cubicBezTo>
                    <a:pt x="76867" y="7906"/>
                    <a:pt x="73723" y="5334"/>
                    <a:pt x="73533" y="5144"/>
                  </a:cubicBezTo>
                  <a:cubicBezTo>
                    <a:pt x="69628" y="1715"/>
                    <a:pt x="62008" y="2953"/>
                    <a:pt x="59722" y="7334"/>
                  </a:cubicBezTo>
                  <a:cubicBezTo>
                    <a:pt x="59627" y="7620"/>
                    <a:pt x="57531" y="11335"/>
                    <a:pt x="56674" y="12763"/>
                  </a:cubicBezTo>
                  <a:cubicBezTo>
                    <a:pt x="54197" y="16954"/>
                    <a:pt x="51435" y="21146"/>
                    <a:pt x="48578" y="25051"/>
                  </a:cubicBezTo>
                  <a:cubicBezTo>
                    <a:pt x="47815" y="26099"/>
                    <a:pt x="46958" y="27146"/>
                    <a:pt x="46196" y="28194"/>
                  </a:cubicBezTo>
                  <a:cubicBezTo>
                    <a:pt x="45053" y="29623"/>
                    <a:pt x="43910" y="31051"/>
                    <a:pt x="42672" y="32575"/>
                  </a:cubicBezTo>
                  <a:cubicBezTo>
                    <a:pt x="41529" y="33909"/>
                    <a:pt x="40291" y="35147"/>
                    <a:pt x="39053" y="36386"/>
                  </a:cubicBezTo>
                  <a:cubicBezTo>
                    <a:pt x="38862" y="35433"/>
                    <a:pt x="38481" y="34576"/>
                    <a:pt x="38386" y="33623"/>
                  </a:cubicBezTo>
                  <a:cubicBezTo>
                    <a:pt x="38290" y="32575"/>
                    <a:pt x="38195" y="31433"/>
                    <a:pt x="38195" y="30290"/>
                  </a:cubicBezTo>
                  <a:cubicBezTo>
                    <a:pt x="38100" y="27527"/>
                    <a:pt x="38290" y="24479"/>
                    <a:pt x="38576" y="21431"/>
                  </a:cubicBezTo>
                  <a:cubicBezTo>
                    <a:pt x="38767" y="19717"/>
                    <a:pt x="38957" y="18002"/>
                    <a:pt x="39243" y="16478"/>
                  </a:cubicBezTo>
                  <a:cubicBezTo>
                    <a:pt x="39338" y="15526"/>
                    <a:pt x="39433" y="14954"/>
                    <a:pt x="39433" y="14573"/>
                  </a:cubicBezTo>
                  <a:cubicBezTo>
                    <a:pt x="39433" y="14383"/>
                    <a:pt x="39243" y="14192"/>
                    <a:pt x="39243" y="14002"/>
                  </a:cubicBezTo>
                  <a:cubicBezTo>
                    <a:pt x="35814" y="16288"/>
                    <a:pt x="32480" y="18955"/>
                    <a:pt x="29146" y="21717"/>
                  </a:cubicBezTo>
                  <a:cubicBezTo>
                    <a:pt x="28956" y="21908"/>
                    <a:pt x="28670" y="22098"/>
                    <a:pt x="28480" y="22288"/>
                  </a:cubicBezTo>
                  <a:cubicBezTo>
                    <a:pt x="25241" y="25051"/>
                    <a:pt x="22193" y="28004"/>
                    <a:pt x="19145" y="31147"/>
                  </a:cubicBezTo>
                  <a:cubicBezTo>
                    <a:pt x="18859" y="31433"/>
                    <a:pt x="18574" y="31718"/>
                    <a:pt x="18288" y="32004"/>
                  </a:cubicBezTo>
                  <a:cubicBezTo>
                    <a:pt x="11811" y="38767"/>
                    <a:pt x="5715" y="46482"/>
                    <a:pt x="95" y="54959"/>
                  </a:cubicBezTo>
                  <a:cubicBezTo>
                    <a:pt x="95" y="54959"/>
                    <a:pt x="0" y="55054"/>
                    <a:pt x="0" y="55054"/>
                  </a:cubicBezTo>
                  <a:lnTo>
                    <a:pt x="762" y="55531"/>
                  </a:lnTo>
                  <a:cubicBezTo>
                    <a:pt x="1048" y="55245"/>
                    <a:pt x="4953" y="52102"/>
                    <a:pt x="6477" y="50863"/>
                  </a:cubicBezTo>
                  <a:cubicBezTo>
                    <a:pt x="10668" y="47244"/>
                    <a:pt x="14859" y="43434"/>
                    <a:pt x="18764" y="39529"/>
                  </a:cubicBezTo>
                  <a:cubicBezTo>
                    <a:pt x="19431" y="38862"/>
                    <a:pt x="20098" y="38195"/>
                    <a:pt x="20669" y="37529"/>
                  </a:cubicBezTo>
                  <a:cubicBezTo>
                    <a:pt x="21241" y="36957"/>
                    <a:pt x="21812" y="36386"/>
                    <a:pt x="22384" y="35719"/>
                  </a:cubicBezTo>
                  <a:cubicBezTo>
                    <a:pt x="22860" y="40005"/>
                    <a:pt x="23813" y="44291"/>
                    <a:pt x="25146" y="48196"/>
                  </a:cubicBezTo>
                  <a:cubicBezTo>
                    <a:pt x="25908" y="50387"/>
                    <a:pt x="26670" y="52007"/>
                    <a:pt x="27146" y="53054"/>
                  </a:cubicBezTo>
                  <a:cubicBezTo>
                    <a:pt x="29242" y="57245"/>
                    <a:pt x="36862" y="58007"/>
                    <a:pt x="40957" y="54388"/>
                  </a:cubicBezTo>
                  <a:cubicBezTo>
                    <a:pt x="41243" y="54102"/>
                    <a:pt x="44482" y="50959"/>
                    <a:pt x="45720" y="49721"/>
                  </a:cubicBezTo>
                  <a:cubicBezTo>
                    <a:pt x="49339" y="46196"/>
                    <a:pt x="52864" y="42386"/>
                    <a:pt x="56197" y="38576"/>
                  </a:cubicBezTo>
                  <a:cubicBezTo>
                    <a:pt x="57626" y="36957"/>
                    <a:pt x="58864" y="35338"/>
                    <a:pt x="60103" y="33719"/>
                  </a:cubicBezTo>
                  <a:cubicBezTo>
                    <a:pt x="60960" y="32575"/>
                    <a:pt x="61913" y="31433"/>
                    <a:pt x="62770" y="30194"/>
                  </a:cubicBezTo>
                  <a:cubicBezTo>
                    <a:pt x="65246" y="26861"/>
                    <a:pt x="67342" y="23432"/>
                    <a:pt x="69532" y="19907"/>
                  </a:cubicBezTo>
                  <a:cubicBezTo>
                    <a:pt x="72295" y="22098"/>
                    <a:pt x="75057" y="24289"/>
                    <a:pt x="77914" y="26289"/>
                  </a:cubicBezTo>
                  <a:cubicBezTo>
                    <a:pt x="79629" y="27432"/>
                    <a:pt x="81248" y="28575"/>
                    <a:pt x="82867" y="29623"/>
                  </a:cubicBezTo>
                  <a:cubicBezTo>
                    <a:pt x="83820" y="30290"/>
                    <a:pt x="84963" y="30956"/>
                    <a:pt x="86011" y="31528"/>
                  </a:cubicBezTo>
                  <a:cubicBezTo>
                    <a:pt x="90583" y="34290"/>
                    <a:pt x="95345" y="36862"/>
                    <a:pt x="100108" y="39243"/>
                  </a:cubicBezTo>
                  <a:cubicBezTo>
                    <a:pt x="101822" y="40100"/>
                    <a:pt x="103441" y="40862"/>
                    <a:pt x="104775" y="41529"/>
                  </a:cubicBezTo>
                  <a:cubicBezTo>
                    <a:pt x="105632" y="41910"/>
                    <a:pt x="106299" y="42291"/>
                    <a:pt x="106585" y="42386"/>
                  </a:cubicBezTo>
                  <a:cubicBezTo>
                    <a:pt x="112490" y="44958"/>
                    <a:pt x="120205" y="40862"/>
                    <a:pt x="119063" y="35719"/>
                  </a:cubicBezTo>
                  <a:cubicBezTo>
                    <a:pt x="118967" y="35433"/>
                    <a:pt x="118205" y="32099"/>
                    <a:pt x="117920" y="30861"/>
                  </a:cubicBezTo>
                  <a:cubicBezTo>
                    <a:pt x="117062" y="27242"/>
                    <a:pt x="116014" y="23717"/>
                    <a:pt x="115062" y="20383"/>
                  </a:cubicBezTo>
                  <a:cubicBezTo>
                    <a:pt x="114586" y="18764"/>
                    <a:pt x="114205" y="17336"/>
                    <a:pt x="113729" y="15907"/>
                  </a:cubicBezTo>
                  <a:cubicBezTo>
                    <a:pt x="113538" y="15430"/>
                    <a:pt x="113347" y="14954"/>
                    <a:pt x="113252" y="14478"/>
                  </a:cubicBezTo>
                  <a:cubicBezTo>
                    <a:pt x="113538" y="14573"/>
                    <a:pt x="113729" y="14669"/>
                    <a:pt x="114014" y="14764"/>
                  </a:cubicBezTo>
                  <a:cubicBezTo>
                    <a:pt x="116396" y="15621"/>
                    <a:pt x="118681" y="16288"/>
                    <a:pt x="120967" y="17050"/>
                  </a:cubicBezTo>
                  <a:cubicBezTo>
                    <a:pt x="122491" y="17526"/>
                    <a:pt x="123920" y="17907"/>
                    <a:pt x="125254" y="18288"/>
                  </a:cubicBezTo>
                  <a:cubicBezTo>
                    <a:pt x="131159" y="19907"/>
                    <a:pt x="137065" y="21050"/>
                    <a:pt x="142684" y="21908"/>
                  </a:cubicBezTo>
                  <a:cubicBezTo>
                    <a:pt x="126111" y="10096"/>
                    <a:pt x="109252" y="2381"/>
                    <a:pt x="93250" y="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29" name="Google Shape;529;p8"/>
            <p:cNvSpPr/>
            <p:nvPr/>
          </p:nvSpPr>
          <p:spPr>
            <a:xfrm>
              <a:off x="2273383" y="2003242"/>
              <a:ext cx="239077" cy="117377"/>
            </a:xfrm>
            <a:custGeom>
              <a:rect b="b" l="l" r="r" t="t"/>
              <a:pathLst>
                <a:path extrusionOk="0" h="117377" w="239077">
                  <a:moveTo>
                    <a:pt x="176784" y="28"/>
                  </a:moveTo>
                  <a:cubicBezTo>
                    <a:pt x="172021" y="-353"/>
                    <a:pt x="167069" y="3172"/>
                    <a:pt x="168307" y="7648"/>
                  </a:cubicBezTo>
                  <a:cubicBezTo>
                    <a:pt x="168402" y="8029"/>
                    <a:pt x="168593" y="8696"/>
                    <a:pt x="168783" y="9744"/>
                  </a:cubicBezTo>
                  <a:cubicBezTo>
                    <a:pt x="169259" y="11553"/>
                    <a:pt x="169831" y="13554"/>
                    <a:pt x="170307" y="15840"/>
                  </a:cubicBezTo>
                  <a:cubicBezTo>
                    <a:pt x="172117" y="24126"/>
                    <a:pt x="173546" y="32985"/>
                    <a:pt x="174307" y="41652"/>
                  </a:cubicBezTo>
                  <a:cubicBezTo>
                    <a:pt x="174403" y="43272"/>
                    <a:pt x="174498" y="44891"/>
                    <a:pt x="174593" y="46605"/>
                  </a:cubicBezTo>
                  <a:cubicBezTo>
                    <a:pt x="174974" y="52701"/>
                    <a:pt x="175070" y="59178"/>
                    <a:pt x="174974" y="65941"/>
                  </a:cubicBezTo>
                  <a:cubicBezTo>
                    <a:pt x="174974" y="67275"/>
                    <a:pt x="174974" y="68418"/>
                    <a:pt x="174879" y="69751"/>
                  </a:cubicBezTo>
                  <a:cubicBezTo>
                    <a:pt x="166878" y="65655"/>
                    <a:pt x="158972" y="61464"/>
                    <a:pt x="151447" y="57273"/>
                  </a:cubicBezTo>
                  <a:cubicBezTo>
                    <a:pt x="148114" y="55368"/>
                    <a:pt x="144875" y="53559"/>
                    <a:pt x="141827" y="51749"/>
                  </a:cubicBezTo>
                  <a:cubicBezTo>
                    <a:pt x="140398" y="50892"/>
                    <a:pt x="139065" y="50034"/>
                    <a:pt x="137827" y="49272"/>
                  </a:cubicBezTo>
                  <a:cubicBezTo>
                    <a:pt x="128873" y="43653"/>
                    <a:pt x="120682" y="37747"/>
                    <a:pt x="113252" y="31842"/>
                  </a:cubicBezTo>
                  <a:cubicBezTo>
                    <a:pt x="110680" y="29746"/>
                    <a:pt x="108395" y="27841"/>
                    <a:pt x="106394" y="26127"/>
                  </a:cubicBezTo>
                  <a:cubicBezTo>
                    <a:pt x="105251" y="25079"/>
                    <a:pt x="104394" y="24507"/>
                    <a:pt x="104013" y="24126"/>
                  </a:cubicBezTo>
                  <a:cubicBezTo>
                    <a:pt x="100203" y="20602"/>
                    <a:pt x="92773" y="22031"/>
                    <a:pt x="91059" y="26698"/>
                  </a:cubicBezTo>
                  <a:cubicBezTo>
                    <a:pt x="90964" y="26793"/>
                    <a:pt x="90202" y="28984"/>
                    <a:pt x="89821" y="29842"/>
                  </a:cubicBezTo>
                  <a:cubicBezTo>
                    <a:pt x="88773" y="32413"/>
                    <a:pt x="87439" y="35366"/>
                    <a:pt x="86106" y="38509"/>
                  </a:cubicBezTo>
                  <a:cubicBezTo>
                    <a:pt x="82105" y="47558"/>
                    <a:pt x="77724" y="56893"/>
                    <a:pt x="72962" y="65941"/>
                  </a:cubicBezTo>
                  <a:cubicBezTo>
                    <a:pt x="72295" y="67180"/>
                    <a:pt x="71628" y="68513"/>
                    <a:pt x="70866" y="69751"/>
                  </a:cubicBezTo>
                  <a:cubicBezTo>
                    <a:pt x="69532" y="72228"/>
                    <a:pt x="68104" y="74800"/>
                    <a:pt x="66580" y="77371"/>
                  </a:cubicBezTo>
                  <a:cubicBezTo>
                    <a:pt x="62770" y="84039"/>
                    <a:pt x="58674" y="90801"/>
                    <a:pt x="54578" y="97374"/>
                  </a:cubicBezTo>
                  <a:cubicBezTo>
                    <a:pt x="53340" y="94897"/>
                    <a:pt x="52006" y="92611"/>
                    <a:pt x="50768" y="89944"/>
                  </a:cubicBezTo>
                  <a:cubicBezTo>
                    <a:pt x="48101" y="84325"/>
                    <a:pt x="45815" y="78800"/>
                    <a:pt x="43910" y="73276"/>
                  </a:cubicBezTo>
                  <a:cubicBezTo>
                    <a:pt x="43339" y="71561"/>
                    <a:pt x="42767" y="69751"/>
                    <a:pt x="42101" y="67942"/>
                  </a:cubicBezTo>
                  <a:cubicBezTo>
                    <a:pt x="39624" y="60322"/>
                    <a:pt x="37529" y="52035"/>
                    <a:pt x="35814" y="43653"/>
                  </a:cubicBezTo>
                  <a:cubicBezTo>
                    <a:pt x="35243" y="40700"/>
                    <a:pt x="34671" y="37938"/>
                    <a:pt x="34195" y="35461"/>
                  </a:cubicBezTo>
                  <a:cubicBezTo>
                    <a:pt x="34004" y="34604"/>
                    <a:pt x="33719" y="32604"/>
                    <a:pt x="33623" y="32509"/>
                  </a:cubicBezTo>
                  <a:cubicBezTo>
                    <a:pt x="32956" y="28032"/>
                    <a:pt x="27146" y="26698"/>
                    <a:pt x="22955" y="28318"/>
                  </a:cubicBezTo>
                  <a:cubicBezTo>
                    <a:pt x="18764" y="36223"/>
                    <a:pt x="15240" y="44796"/>
                    <a:pt x="11811" y="53463"/>
                  </a:cubicBezTo>
                  <a:cubicBezTo>
                    <a:pt x="10954" y="55654"/>
                    <a:pt x="10001" y="57845"/>
                    <a:pt x="9144" y="60036"/>
                  </a:cubicBezTo>
                  <a:cubicBezTo>
                    <a:pt x="5715" y="69656"/>
                    <a:pt x="2572" y="79562"/>
                    <a:pt x="0" y="89659"/>
                  </a:cubicBezTo>
                  <a:cubicBezTo>
                    <a:pt x="762" y="88992"/>
                    <a:pt x="1048" y="88801"/>
                    <a:pt x="1905" y="88039"/>
                  </a:cubicBezTo>
                  <a:cubicBezTo>
                    <a:pt x="6382" y="83848"/>
                    <a:pt x="10859" y="78895"/>
                    <a:pt x="14764" y="73085"/>
                  </a:cubicBezTo>
                  <a:cubicBezTo>
                    <a:pt x="15430" y="72132"/>
                    <a:pt x="16002" y="71275"/>
                    <a:pt x="16573" y="70227"/>
                  </a:cubicBezTo>
                  <a:cubicBezTo>
                    <a:pt x="18764" y="66703"/>
                    <a:pt x="21050" y="62607"/>
                    <a:pt x="23336" y="58226"/>
                  </a:cubicBezTo>
                  <a:cubicBezTo>
                    <a:pt x="23431" y="57940"/>
                    <a:pt x="23527" y="57655"/>
                    <a:pt x="23717" y="57464"/>
                  </a:cubicBezTo>
                  <a:cubicBezTo>
                    <a:pt x="24860" y="62131"/>
                    <a:pt x="25908" y="66989"/>
                    <a:pt x="27337" y="71371"/>
                  </a:cubicBezTo>
                  <a:cubicBezTo>
                    <a:pt x="27908" y="73276"/>
                    <a:pt x="28670" y="75180"/>
                    <a:pt x="29337" y="76990"/>
                  </a:cubicBezTo>
                  <a:cubicBezTo>
                    <a:pt x="31432" y="82801"/>
                    <a:pt x="33909" y="88611"/>
                    <a:pt x="36671" y="94516"/>
                  </a:cubicBezTo>
                  <a:cubicBezTo>
                    <a:pt x="39053" y="99564"/>
                    <a:pt x="41529" y="104327"/>
                    <a:pt x="43910" y="108709"/>
                  </a:cubicBezTo>
                  <a:cubicBezTo>
                    <a:pt x="44768" y="110232"/>
                    <a:pt x="47054" y="113947"/>
                    <a:pt x="47244" y="114233"/>
                  </a:cubicBezTo>
                  <a:cubicBezTo>
                    <a:pt x="49911" y="118519"/>
                    <a:pt x="57721" y="118424"/>
                    <a:pt x="60674" y="113947"/>
                  </a:cubicBezTo>
                  <a:cubicBezTo>
                    <a:pt x="60770" y="113852"/>
                    <a:pt x="65246" y="106708"/>
                    <a:pt x="66865" y="104136"/>
                  </a:cubicBezTo>
                  <a:cubicBezTo>
                    <a:pt x="71533" y="96707"/>
                    <a:pt x="76105" y="89182"/>
                    <a:pt x="80296" y="81753"/>
                  </a:cubicBezTo>
                  <a:cubicBezTo>
                    <a:pt x="81820" y="79086"/>
                    <a:pt x="83248" y="76514"/>
                    <a:pt x="84677" y="73942"/>
                  </a:cubicBezTo>
                  <a:cubicBezTo>
                    <a:pt x="85439" y="72609"/>
                    <a:pt x="86106" y="71180"/>
                    <a:pt x="86773" y="69942"/>
                  </a:cubicBezTo>
                  <a:cubicBezTo>
                    <a:pt x="91726" y="60702"/>
                    <a:pt x="96298" y="51177"/>
                    <a:pt x="100298" y="41843"/>
                  </a:cubicBezTo>
                  <a:cubicBezTo>
                    <a:pt x="100584" y="41176"/>
                    <a:pt x="100965" y="40414"/>
                    <a:pt x="101346" y="39557"/>
                  </a:cubicBezTo>
                  <a:cubicBezTo>
                    <a:pt x="101727" y="39843"/>
                    <a:pt x="101918" y="40128"/>
                    <a:pt x="102298" y="40414"/>
                  </a:cubicBezTo>
                  <a:cubicBezTo>
                    <a:pt x="110109" y="46605"/>
                    <a:pt x="118777" y="52797"/>
                    <a:pt x="128206" y="58702"/>
                  </a:cubicBezTo>
                  <a:cubicBezTo>
                    <a:pt x="129540" y="59559"/>
                    <a:pt x="130969" y="60417"/>
                    <a:pt x="132397" y="61369"/>
                  </a:cubicBezTo>
                  <a:cubicBezTo>
                    <a:pt x="135541" y="63274"/>
                    <a:pt x="138779" y="65179"/>
                    <a:pt x="142208" y="67180"/>
                  </a:cubicBezTo>
                  <a:cubicBezTo>
                    <a:pt x="150019" y="71561"/>
                    <a:pt x="158496" y="76038"/>
                    <a:pt x="166783" y="80229"/>
                  </a:cubicBezTo>
                  <a:cubicBezTo>
                    <a:pt x="169736" y="81753"/>
                    <a:pt x="177641" y="85658"/>
                    <a:pt x="177737" y="85753"/>
                  </a:cubicBezTo>
                  <a:cubicBezTo>
                    <a:pt x="182594" y="88134"/>
                    <a:pt x="189167" y="85182"/>
                    <a:pt x="189452" y="80610"/>
                  </a:cubicBezTo>
                  <a:cubicBezTo>
                    <a:pt x="189452" y="80419"/>
                    <a:pt x="189643" y="77562"/>
                    <a:pt x="189738" y="76419"/>
                  </a:cubicBezTo>
                  <a:cubicBezTo>
                    <a:pt x="189929" y="73085"/>
                    <a:pt x="189929" y="69370"/>
                    <a:pt x="190024" y="65560"/>
                  </a:cubicBezTo>
                  <a:cubicBezTo>
                    <a:pt x="190119" y="58702"/>
                    <a:pt x="190024" y="51939"/>
                    <a:pt x="189643" y="45558"/>
                  </a:cubicBezTo>
                  <a:cubicBezTo>
                    <a:pt x="189547" y="43748"/>
                    <a:pt x="189357" y="42034"/>
                    <a:pt x="189167" y="40414"/>
                  </a:cubicBezTo>
                  <a:cubicBezTo>
                    <a:pt x="188690" y="34413"/>
                    <a:pt x="187452" y="28508"/>
                    <a:pt x="186404" y="22602"/>
                  </a:cubicBezTo>
                  <a:cubicBezTo>
                    <a:pt x="188500" y="24031"/>
                    <a:pt x="190500" y="25555"/>
                    <a:pt x="192691" y="26984"/>
                  </a:cubicBezTo>
                  <a:cubicBezTo>
                    <a:pt x="196596" y="29460"/>
                    <a:pt x="200406" y="31651"/>
                    <a:pt x="204216" y="33556"/>
                  </a:cubicBezTo>
                  <a:cubicBezTo>
                    <a:pt x="205740" y="34318"/>
                    <a:pt x="207264" y="35176"/>
                    <a:pt x="208883" y="35938"/>
                  </a:cubicBezTo>
                  <a:cubicBezTo>
                    <a:pt x="216027" y="39367"/>
                    <a:pt x="223647" y="42224"/>
                    <a:pt x="231172" y="44701"/>
                  </a:cubicBezTo>
                  <a:cubicBezTo>
                    <a:pt x="233839" y="45558"/>
                    <a:pt x="236315" y="46320"/>
                    <a:pt x="238506" y="46891"/>
                  </a:cubicBezTo>
                  <a:cubicBezTo>
                    <a:pt x="238792" y="46986"/>
                    <a:pt x="238792" y="46986"/>
                    <a:pt x="239078" y="47082"/>
                  </a:cubicBezTo>
                  <a:cubicBezTo>
                    <a:pt x="235077" y="40700"/>
                    <a:pt x="230600" y="34985"/>
                    <a:pt x="226219" y="28984"/>
                  </a:cubicBezTo>
                  <a:cubicBezTo>
                    <a:pt x="223171" y="27746"/>
                    <a:pt x="220028" y="26793"/>
                    <a:pt x="217170" y="25460"/>
                  </a:cubicBezTo>
                  <a:cubicBezTo>
                    <a:pt x="215741" y="24793"/>
                    <a:pt x="214408" y="24126"/>
                    <a:pt x="212979" y="23364"/>
                  </a:cubicBezTo>
                  <a:cubicBezTo>
                    <a:pt x="209645" y="21650"/>
                    <a:pt x="206026" y="19555"/>
                    <a:pt x="202406" y="17364"/>
                  </a:cubicBezTo>
                  <a:cubicBezTo>
                    <a:pt x="197168" y="14125"/>
                    <a:pt x="192214" y="10506"/>
                    <a:pt x="187452" y="6886"/>
                  </a:cubicBezTo>
                  <a:cubicBezTo>
                    <a:pt x="185738" y="5648"/>
                    <a:pt x="184213" y="4410"/>
                    <a:pt x="182880" y="3362"/>
                  </a:cubicBezTo>
                  <a:cubicBezTo>
                    <a:pt x="182118" y="2695"/>
                    <a:pt x="181546" y="2219"/>
                    <a:pt x="181261" y="2028"/>
                  </a:cubicBezTo>
                  <a:cubicBezTo>
                    <a:pt x="179927" y="790"/>
                    <a:pt x="178403" y="219"/>
                    <a:pt x="176784" y="28"/>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30" name="Google Shape;530;p8"/>
            <p:cNvSpPr/>
            <p:nvPr/>
          </p:nvSpPr>
          <p:spPr>
            <a:xfrm>
              <a:off x="2263638" y="2072955"/>
              <a:ext cx="285969" cy="145129"/>
            </a:xfrm>
            <a:custGeom>
              <a:rect b="b" l="l" r="r" t="t"/>
              <a:pathLst>
                <a:path extrusionOk="0" h="145129" w="285969">
                  <a:moveTo>
                    <a:pt x="232439" y="229"/>
                  </a:moveTo>
                  <a:cubicBezTo>
                    <a:pt x="229676" y="896"/>
                    <a:pt x="227295" y="2991"/>
                    <a:pt x="227105" y="6039"/>
                  </a:cubicBezTo>
                  <a:cubicBezTo>
                    <a:pt x="227105" y="6229"/>
                    <a:pt x="227105" y="8611"/>
                    <a:pt x="227009" y="9658"/>
                  </a:cubicBezTo>
                  <a:cubicBezTo>
                    <a:pt x="226819" y="12611"/>
                    <a:pt x="226533" y="16040"/>
                    <a:pt x="226248" y="19564"/>
                  </a:cubicBezTo>
                  <a:cubicBezTo>
                    <a:pt x="225390" y="29756"/>
                    <a:pt x="224247" y="40043"/>
                    <a:pt x="222628" y="49663"/>
                  </a:cubicBezTo>
                  <a:cubicBezTo>
                    <a:pt x="222152" y="52330"/>
                    <a:pt x="221771" y="54997"/>
                    <a:pt x="221199" y="57474"/>
                  </a:cubicBezTo>
                  <a:cubicBezTo>
                    <a:pt x="220151" y="62808"/>
                    <a:pt x="218818" y="68332"/>
                    <a:pt x="217294" y="73857"/>
                  </a:cubicBezTo>
                  <a:cubicBezTo>
                    <a:pt x="215294" y="81191"/>
                    <a:pt x="213008" y="88240"/>
                    <a:pt x="210722" y="94812"/>
                  </a:cubicBezTo>
                  <a:cubicBezTo>
                    <a:pt x="210531" y="95288"/>
                    <a:pt x="210531" y="95669"/>
                    <a:pt x="210341" y="96146"/>
                  </a:cubicBezTo>
                  <a:cubicBezTo>
                    <a:pt x="208341" y="95193"/>
                    <a:pt x="206245" y="94240"/>
                    <a:pt x="203959" y="93193"/>
                  </a:cubicBezTo>
                  <a:cubicBezTo>
                    <a:pt x="193672" y="88145"/>
                    <a:pt x="183385" y="82715"/>
                    <a:pt x="173669" y="77000"/>
                  </a:cubicBezTo>
                  <a:cubicBezTo>
                    <a:pt x="171765" y="75857"/>
                    <a:pt x="169859" y="74810"/>
                    <a:pt x="168050" y="73666"/>
                  </a:cubicBezTo>
                  <a:cubicBezTo>
                    <a:pt x="165097" y="71857"/>
                    <a:pt x="162049" y="69856"/>
                    <a:pt x="158906" y="67856"/>
                  </a:cubicBezTo>
                  <a:cubicBezTo>
                    <a:pt x="150048" y="62141"/>
                    <a:pt x="141094" y="55950"/>
                    <a:pt x="132617" y="49663"/>
                  </a:cubicBezTo>
                  <a:cubicBezTo>
                    <a:pt x="129664" y="47473"/>
                    <a:pt x="122997" y="42425"/>
                    <a:pt x="122425" y="41948"/>
                  </a:cubicBezTo>
                  <a:cubicBezTo>
                    <a:pt x="122044" y="41663"/>
                    <a:pt x="121758" y="41472"/>
                    <a:pt x="121663" y="41377"/>
                  </a:cubicBezTo>
                  <a:cubicBezTo>
                    <a:pt x="117853" y="38329"/>
                    <a:pt x="111662" y="39948"/>
                    <a:pt x="110233" y="44329"/>
                  </a:cubicBezTo>
                  <a:cubicBezTo>
                    <a:pt x="110138" y="44520"/>
                    <a:pt x="109376" y="46996"/>
                    <a:pt x="108995" y="48044"/>
                  </a:cubicBezTo>
                  <a:cubicBezTo>
                    <a:pt x="107947" y="50997"/>
                    <a:pt x="106709" y="54236"/>
                    <a:pt x="105280" y="57855"/>
                  </a:cubicBezTo>
                  <a:cubicBezTo>
                    <a:pt x="101280" y="68142"/>
                    <a:pt x="96612" y="78715"/>
                    <a:pt x="91469" y="88716"/>
                  </a:cubicBezTo>
                  <a:cubicBezTo>
                    <a:pt x="91088" y="89573"/>
                    <a:pt x="90611" y="90335"/>
                    <a:pt x="90231" y="91192"/>
                  </a:cubicBezTo>
                  <a:cubicBezTo>
                    <a:pt x="88326" y="94812"/>
                    <a:pt x="86230" y="98622"/>
                    <a:pt x="83944" y="102622"/>
                  </a:cubicBezTo>
                  <a:cubicBezTo>
                    <a:pt x="79467" y="110433"/>
                    <a:pt x="74609" y="118529"/>
                    <a:pt x="69657" y="126149"/>
                  </a:cubicBezTo>
                  <a:cubicBezTo>
                    <a:pt x="69180" y="126911"/>
                    <a:pt x="68704" y="127769"/>
                    <a:pt x="67942" y="128912"/>
                  </a:cubicBezTo>
                  <a:cubicBezTo>
                    <a:pt x="67656" y="128626"/>
                    <a:pt x="67466" y="128435"/>
                    <a:pt x="67180" y="128149"/>
                  </a:cubicBezTo>
                  <a:cubicBezTo>
                    <a:pt x="61846" y="123006"/>
                    <a:pt x="56322" y="117196"/>
                    <a:pt x="51178" y="111100"/>
                  </a:cubicBezTo>
                  <a:cubicBezTo>
                    <a:pt x="47844" y="107195"/>
                    <a:pt x="44796" y="103289"/>
                    <a:pt x="42034" y="99384"/>
                  </a:cubicBezTo>
                  <a:cubicBezTo>
                    <a:pt x="40034" y="96527"/>
                    <a:pt x="37938" y="93574"/>
                    <a:pt x="35938" y="90335"/>
                  </a:cubicBezTo>
                  <a:cubicBezTo>
                    <a:pt x="30985" y="82429"/>
                    <a:pt x="26413" y="73857"/>
                    <a:pt x="22127" y="65285"/>
                  </a:cubicBezTo>
                  <a:cubicBezTo>
                    <a:pt x="20603" y="62237"/>
                    <a:pt x="19365" y="59474"/>
                    <a:pt x="18222" y="56998"/>
                  </a:cubicBezTo>
                  <a:cubicBezTo>
                    <a:pt x="17841" y="56140"/>
                    <a:pt x="16888" y="54045"/>
                    <a:pt x="16793" y="53854"/>
                  </a:cubicBezTo>
                  <a:cubicBezTo>
                    <a:pt x="14221" y="47758"/>
                    <a:pt x="3648" y="49473"/>
                    <a:pt x="3363" y="56045"/>
                  </a:cubicBezTo>
                  <a:cubicBezTo>
                    <a:pt x="3363" y="56426"/>
                    <a:pt x="3172" y="57188"/>
                    <a:pt x="3077" y="58331"/>
                  </a:cubicBezTo>
                  <a:cubicBezTo>
                    <a:pt x="2982" y="60236"/>
                    <a:pt x="2791" y="62427"/>
                    <a:pt x="2505" y="64808"/>
                  </a:cubicBezTo>
                  <a:cubicBezTo>
                    <a:pt x="1934" y="70619"/>
                    <a:pt x="1172" y="76333"/>
                    <a:pt x="219" y="81858"/>
                  </a:cubicBezTo>
                  <a:cubicBezTo>
                    <a:pt x="219" y="81953"/>
                    <a:pt x="219" y="81953"/>
                    <a:pt x="219" y="82048"/>
                  </a:cubicBezTo>
                  <a:cubicBezTo>
                    <a:pt x="219" y="82144"/>
                    <a:pt x="219" y="82239"/>
                    <a:pt x="124" y="82334"/>
                  </a:cubicBezTo>
                  <a:cubicBezTo>
                    <a:pt x="-257" y="95383"/>
                    <a:pt x="219" y="108433"/>
                    <a:pt x="1838" y="121196"/>
                  </a:cubicBezTo>
                  <a:cubicBezTo>
                    <a:pt x="3934" y="117005"/>
                    <a:pt x="6030" y="112338"/>
                    <a:pt x="7934" y="107290"/>
                  </a:cubicBezTo>
                  <a:cubicBezTo>
                    <a:pt x="9363" y="103385"/>
                    <a:pt x="10506" y="99479"/>
                    <a:pt x="11554" y="95574"/>
                  </a:cubicBezTo>
                  <a:cubicBezTo>
                    <a:pt x="12316" y="92526"/>
                    <a:pt x="13173" y="89288"/>
                    <a:pt x="13745" y="85858"/>
                  </a:cubicBezTo>
                  <a:cubicBezTo>
                    <a:pt x="14126" y="84049"/>
                    <a:pt x="14221" y="82048"/>
                    <a:pt x="14507" y="80144"/>
                  </a:cubicBezTo>
                  <a:cubicBezTo>
                    <a:pt x="17459" y="85668"/>
                    <a:pt x="20317" y="91192"/>
                    <a:pt x="23460" y="96336"/>
                  </a:cubicBezTo>
                  <a:cubicBezTo>
                    <a:pt x="25556" y="99765"/>
                    <a:pt x="27556" y="102908"/>
                    <a:pt x="29747" y="105956"/>
                  </a:cubicBezTo>
                  <a:cubicBezTo>
                    <a:pt x="32795" y="110147"/>
                    <a:pt x="36128" y="114338"/>
                    <a:pt x="39558" y="118434"/>
                  </a:cubicBezTo>
                  <a:cubicBezTo>
                    <a:pt x="44987" y="124911"/>
                    <a:pt x="50702" y="130912"/>
                    <a:pt x="56417" y="136341"/>
                  </a:cubicBezTo>
                  <a:cubicBezTo>
                    <a:pt x="58417" y="138246"/>
                    <a:pt x="60227" y="139961"/>
                    <a:pt x="61941" y="141485"/>
                  </a:cubicBezTo>
                  <a:cubicBezTo>
                    <a:pt x="62989" y="142342"/>
                    <a:pt x="63560" y="143104"/>
                    <a:pt x="64037" y="143485"/>
                  </a:cubicBezTo>
                  <a:cubicBezTo>
                    <a:pt x="67275" y="146247"/>
                    <a:pt x="72705" y="145390"/>
                    <a:pt x="75086" y="141961"/>
                  </a:cubicBezTo>
                  <a:cubicBezTo>
                    <a:pt x="75181" y="141865"/>
                    <a:pt x="80134" y="134531"/>
                    <a:pt x="81849" y="131769"/>
                  </a:cubicBezTo>
                  <a:cubicBezTo>
                    <a:pt x="86897" y="123958"/>
                    <a:pt x="91850" y="115767"/>
                    <a:pt x="96422" y="107766"/>
                  </a:cubicBezTo>
                  <a:cubicBezTo>
                    <a:pt x="98708" y="103670"/>
                    <a:pt x="100899" y="99765"/>
                    <a:pt x="102899" y="95955"/>
                  </a:cubicBezTo>
                  <a:cubicBezTo>
                    <a:pt x="103375" y="95098"/>
                    <a:pt x="103756" y="94240"/>
                    <a:pt x="104232" y="93383"/>
                  </a:cubicBezTo>
                  <a:cubicBezTo>
                    <a:pt x="109566" y="83001"/>
                    <a:pt x="114329" y="72142"/>
                    <a:pt x="118425" y="61474"/>
                  </a:cubicBezTo>
                  <a:cubicBezTo>
                    <a:pt x="119091" y="59665"/>
                    <a:pt x="119568" y="58236"/>
                    <a:pt x="120234" y="56617"/>
                  </a:cubicBezTo>
                  <a:cubicBezTo>
                    <a:pt x="121282" y="57379"/>
                    <a:pt x="122234" y="58141"/>
                    <a:pt x="123377" y="58998"/>
                  </a:cubicBezTo>
                  <a:cubicBezTo>
                    <a:pt x="132045" y="65475"/>
                    <a:pt x="141094" y="71857"/>
                    <a:pt x="150238" y="77762"/>
                  </a:cubicBezTo>
                  <a:cubicBezTo>
                    <a:pt x="153476" y="79858"/>
                    <a:pt x="156620" y="81763"/>
                    <a:pt x="159763" y="83668"/>
                  </a:cubicBezTo>
                  <a:cubicBezTo>
                    <a:pt x="161668" y="84811"/>
                    <a:pt x="163573" y="85954"/>
                    <a:pt x="165573" y="87097"/>
                  </a:cubicBezTo>
                  <a:cubicBezTo>
                    <a:pt x="175575" y="92907"/>
                    <a:pt x="186243" y="98527"/>
                    <a:pt x="196720" y="103765"/>
                  </a:cubicBezTo>
                  <a:cubicBezTo>
                    <a:pt x="200435" y="105575"/>
                    <a:pt x="203864" y="107195"/>
                    <a:pt x="206912" y="108623"/>
                  </a:cubicBezTo>
                  <a:cubicBezTo>
                    <a:pt x="207959" y="109099"/>
                    <a:pt x="210626" y="110338"/>
                    <a:pt x="210817" y="110338"/>
                  </a:cubicBezTo>
                  <a:cubicBezTo>
                    <a:pt x="214627" y="112052"/>
                    <a:pt x="219390" y="110338"/>
                    <a:pt x="220818" y="106813"/>
                  </a:cubicBezTo>
                  <a:cubicBezTo>
                    <a:pt x="221009" y="106337"/>
                    <a:pt x="221199" y="105575"/>
                    <a:pt x="221676" y="104432"/>
                  </a:cubicBezTo>
                  <a:cubicBezTo>
                    <a:pt x="222342" y="102527"/>
                    <a:pt x="223200" y="100432"/>
                    <a:pt x="224057" y="98050"/>
                  </a:cubicBezTo>
                  <a:cubicBezTo>
                    <a:pt x="226438" y="91288"/>
                    <a:pt x="228724" y="83954"/>
                    <a:pt x="230819" y="76333"/>
                  </a:cubicBezTo>
                  <a:cubicBezTo>
                    <a:pt x="232439" y="70523"/>
                    <a:pt x="233772" y="64808"/>
                    <a:pt x="234915" y="59188"/>
                  </a:cubicBezTo>
                  <a:cubicBezTo>
                    <a:pt x="235487" y="56521"/>
                    <a:pt x="235868" y="53854"/>
                    <a:pt x="236344" y="50997"/>
                  </a:cubicBezTo>
                  <a:cubicBezTo>
                    <a:pt x="237773" y="42615"/>
                    <a:pt x="238630" y="33662"/>
                    <a:pt x="239392" y="24708"/>
                  </a:cubicBezTo>
                  <a:cubicBezTo>
                    <a:pt x="241868" y="27946"/>
                    <a:pt x="244345" y="31280"/>
                    <a:pt x="247012" y="34328"/>
                  </a:cubicBezTo>
                  <a:cubicBezTo>
                    <a:pt x="251108" y="39091"/>
                    <a:pt x="255013" y="43282"/>
                    <a:pt x="258823" y="46901"/>
                  </a:cubicBezTo>
                  <a:cubicBezTo>
                    <a:pt x="259871" y="47854"/>
                    <a:pt x="260918" y="48902"/>
                    <a:pt x="262061" y="49854"/>
                  </a:cubicBezTo>
                  <a:cubicBezTo>
                    <a:pt x="268539" y="55474"/>
                    <a:pt x="275206" y="60046"/>
                    <a:pt x="281874" y="63761"/>
                  </a:cubicBezTo>
                  <a:cubicBezTo>
                    <a:pt x="283683" y="64713"/>
                    <a:pt x="284541" y="64999"/>
                    <a:pt x="285969" y="65761"/>
                  </a:cubicBezTo>
                  <a:cubicBezTo>
                    <a:pt x="284636" y="59760"/>
                    <a:pt x="283112" y="53664"/>
                    <a:pt x="281302" y="47663"/>
                  </a:cubicBezTo>
                  <a:cubicBezTo>
                    <a:pt x="278159" y="45568"/>
                    <a:pt x="275111" y="43853"/>
                    <a:pt x="272063" y="41186"/>
                  </a:cubicBezTo>
                  <a:cubicBezTo>
                    <a:pt x="271110" y="40329"/>
                    <a:pt x="270253" y="39472"/>
                    <a:pt x="269301" y="38614"/>
                  </a:cubicBezTo>
                  <a:cubicBezTo>
                    <a:pt x="265872" y="35376"/>
                    <a:pt x="262061" y="31471"/>
                    <a:pt x="258251" y="26994"/>
                  </a:cubicBezTo>
                  <a:cubicBezTo>
                    <a:pt x="253775" y="21755"/>
                    <a:pt x="249489" y="16135"/>
                    <a:pt x="245298" y="10421"/>
                  </a:cubicBezTo>
                  <a:cubicBezTo>
                    <a:pt x="243869" y="8420"/>
                    <a:pt x="240249" y="3181"/>
                    <a:pt x="240059" y="2896"/>
                  </a:cubicBezTo>
                  <a:cubicBezTo>
                    <a:pt x="238535" y="324"/>
                    <a:pt x="235296" y="-438"/>
                    <a:pt x="232439" y="22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31" name="Google Shape;531;p8"/>
            <p:cNvSpPr/>
            <p:nvPr/>
          </p:nvSpPr>
          <p:spPr>
            <a:xfrm>
              <a:off x="2273641" y="2166007"/>
              <a:ext cx="281205" cy="143241"/>
            </a:xfrm>
            <a:custGeom>
              <a:rect b="b" l="l" r="r" t="t"/>
              <a:pathLst>
                <a:path extrusionOk="0" h="143241" w="281205">
                  <a:moveTo>
                    <a:pt x="255678" y="45"/>
                  </a:moveTo>
                  <a:cubicBezTo>
                    <a:pt x="253107" y="331"/>
                    <a:pt x="250535" y="1855"/>
                    <a:pt x="249773" y="4618"/>
                  </a:cubicBezTo>
                  <a:cubicBezTo>
                    <a:pt x="249773" y="4808"/>
                    <a:pt x="247010" y="14904"/>
                    <a:pt x="245867" y="18619"/>
                  </a:cubicBezTo>
                  <a:cubicBezTo>
                    <a:pt x="242724" y="29192"/>
                    <a:pt x="239391" y="39765"/>
                    <a:pt x="235961" y="49576"/>
                  </a:cubicBezTo>
                  <a:cubicBezTo>
                    <a:pt x="234818" y="52909"/>
                    <a:pt x="233675" y="56053"/>
                    <a:pt x="232628" y="59005"/>
                  </a:cubicBezTo>
                  <a:cubicBezTo>
                    <a:pt x="231866" y="61101"/>
                    <a:pt x="231104" y="63196"/>
                    <a:pt x="230247" y="65292"/>
                  </a:cubicBezTo>
                  <a:cubicBezTo>
                    <a:pt x="226341" y="75103"/>
                    <a:pt x="222055" y="84818"/>
                    <a:pt x="217674" y="93962"/>
                  </a:cubicBezTo>
                  <a:cubicBezTo>
                    <a:pt x="216911" y="95581"/>
                    <a:pt x="216150" y="97201"/>
                    <a:pt x="215007" y="99486"/>
                  </a:cubicBezTo>
                  <a:cubicBezTo>
                    <a:pt x="213006" y="98344"/>
                    <a:pt x="211006" y="97201"/>
                    <a:pt x="208720" y="95867"/>
                  </a:cubicBezTo>
                  <a:cubicBezTo>
                    <a:pt x="199005" y="90247"/>
                    <a:pt x="189099" y="84151"/>
                    <a:pt x="179478" y="77769"/>
                  </a:cubicBezTo>
                  <a:cubicBezTo>
                    <a:pt x="177954" y="76722"/>
                    <a:pt x="170620" y="71673"/>
                    <a:pt x="168429" y="70150"/>
                  </a:cubicBezTo>
                  <a:cubicBezTo>
                    <a:pt x="160333" y="64530"/>
                    <a:pt x="151951" y="58434"/>
                    <a:pt x="143759" y="52338"/>
                  </a:cubicBezTo>
                  <a:cubicBezTo>
                    <a:pt x="140902" y="50242"/>
                    <a:pt x="133092" y="44337"/>
                    <a:pt x="132996" y="44242"/>
                  </a:cubicBezTo>
                  <a:cubicBezTo>
                    <a:pt x="129091" y="41194"/>
                    <a:pt x="122995" y="43194"/>
                    <a:pt x="122042" y="47861"/>
                  </a:cubicBezTo>
                  <a:cubicBezTo>
                    <a:pt x="122042" y="47956"/>
                    <a:pt x="121471" y="50052"/>
                    <a:pt x="121281" y="51004"/>
                  </a:cubicBezTo>
                  <a:cubicBezTo>
                    <a:pt x="120614" y="53576"/>
                    <a:pt x="119947" y="56624"/>
                    <a:pt x="119090" y="59862"/>
                  </a:cubicBezTo>
                  <a:cubicBezTo>
                    <a:pt x="116423" y="69102"/>
                    <a:pt x="112994" y="78722"/>
                    <a:pt x="108803" y="88056"/>
                  </a:cubicBezTo>
                  <a:cubicBezTo>
                    <a:pt x="108041" y="89771"/>
                    <a:pt x="107088" y="91581"/>
                    <a:pt x="106231" y="93486"/>
                  </a:cubicBezTo>
                  <a:cubicBezTo>
                    <a:pt x="104612" y="96915"/>
                    <a:pt x="102897" y="100439"/>
                    <a:pt x="100992" y="104154"/>
                  </a:cubicBezTo>
                  <a:cubicBezTo>
                    <a:pt x="97373" y="111202"/>
                    <a:pt x="93372" y="118346"/>
                    <a:pt x="89372" y="125204"/>
                  </a:cubicBezTo>
                  <a:cubicBezTo>
                    <a:pt x="88896" y="126061"/>
                    <a:pt x="88229" y="126919"/>
                    <a:pt x="87467" y="128252"/>
                  </a:cubicBezTo>
                  <a:cubicBezTo>
                    <a:pt x="86038" y="127300"/>
                    <a:pt x="84705" y="126442"/>
                    <a:pt x="83085" y="125394"/>
                  </a:cubicBezTo>
                  <a:cubicBezTo>
                    <a:pt x="75180" y="120156"/>
                    <a:pt x="67179" y="114250"/>
                    <a:pt x="59654" y="107773"/>
                  </a:cubicBezTo>
                  <a:cubicBezTo>
                    <a:pt x="56130" y="104725"/>
                    <a:pt x="52796" y="101582"/>
                    <a:pt x="49652" y="98439"/>
                  </a:cubicBezTo>
                  <a:cubicBezTo>
                    <a:pt x="46128" y="94914"/>
                    <a:pt x="42509" y="91009"/>
                    <a:pt x="38984" y="86818"/>
                  </a:cubicBezTo>
                  <a:cubicBezTo>
                    <a:pt x="32317" y="79008"/>
                    <a:pt x="25935" y="70626"/>
                    <a:pt x="20030" y="62148"/>
                  </a:cubicBezTo>
                  <a:cubicBezTo>
                    <a:pt x="17934" y="59196"/>
                    <a:pt x="16220" y="56434"/>
                    <a:pt x="14600" y="53957"/>
                  </a:cubicBezTo>
                  <a:cubicBezTo>
                    <a:pt x="14029" y="53100"/>
                    <a:pt x="12696" y="50909"/>
                    <a:pt x="12696" y="50814"/>
                  </a:cubicBezTo>
                  <a:cubicBezTo>
                    <a:pt x="8885" y="44527"/>
                    <a:pt x="-1973" y="48813"/>
                    <a:pt x="313" y="55671"/>
                  </a:cubicBezTo>
                  <a:cubicBezTo>
                    <a:pt x="408" y="56053"/>
                    <a:pt x="789" y="56814"/>
                    <a:pt x="1075" y="57862"/>
                  </a:cubicBezTo>
                  <a:cubicBezTo>
                    <a:pt x="1647" y="59672"/>
                    <a:pt x="2123" y="61672"/>
                    <a:pt x="2694" y="63863"/>
                  </a:cubicBezTo>
                  <a:cubicBezTo>
                    <a:pt x="4314" y="70054"/>
                    <a:pt x="5647" y="76341"/>
                    <a:pt x="6409" y="82246"/>
                  </a:cubicBezTo>
                  <a:cubicBezTo>
                    <a:pt x="9933" y="90247"/>
                    <a:pt x="13934" y="97581"/>
                    <a:pt x="18410" y="104535"/>
                  </a:cubicBezTo>
                  <a:cubicBezTo>
                    <a:pt x="18506" y="104725"/>
                    <a:pt x="18601" y="104916"/>
                    <a:pt x="18696" y="105106"/>
                  </a:cubicBezTo>
                  <a:cubicBezTo>
                    <a:pt x="19649" y="99582"/>
                    <a:pt x="20411" y="94057"/>
                    <a:pt x="20220" y="88437"/>
                  </a:cubicBezTo>
                  <a:cubicBezTo>
                    <a:pt x="20125" y="86723"/>
                    <a:pt x="19934" y="85009"/>
                    <a:pt x="19744" y="83199"/>
                  </a:cubicBezTo>
                  <a:cubicBezTo>
                    <a:pt x="22601" y="86913"/>
                    <a:pt x="25364" y="90819"/>
                    <a:pt x="28412" y="94438"/>
                  </a:cubicBezTo>
                  <a:cubicBezTo>
                    <a:pt x="32222" y="98915"/>
                    <a:pt x="35936" y="103011"/>
                    <a:pt x="39747" y="106821"/>
                  </a:cubicBezTo>
                  <a:cubicBezTo>
                    <a:pt x="43080" y="110154"/>
                    <a:pt x="46700" y="113488"/>
                    <a:pt x="50415" y="116727"/>
                  </a:cubicBezTo>
                  <a:cubicBezTo>
                    <a:pt x="58416" y="123585"/>
                    <a:pt x="66798" y="129871"/>
                    <a:pt x="75084" y="135396"/>
                  </a:cubicBezTo>
                  <a:cubicBezTo>
                    <a:pt x="78037" y="137301"/>
                    <a:pt x="80799" y="139111"/>
                    <a:pt x="83181" y="140539"/>
                  </a:cubicBezTo>
                  <a:cubicBezTo>
                    <a:pt x="84609" y="141396"/>
                    <a:pt x="85657" y="142063"/>
                    <a:pt x="86229" y="142349"/>
                  </a:cubicBezTo>
                  <a:cubicBezTo>
                    <a:pt x="89467" y="144159"/>
                    <a:pt x="93753" y="143111"/>
                    <a:pt x="95563" y="140158"/>
                  </a:cubicBezTo>
                  <a:cubicBezTo>
                    <a:pt x="95658" y="140063"/>
                    <a:pt x="99659" y="133395"/>
                    <a:pt x="101088" y="130919"/>
                  </a:cubicBezTo>
                  <a:cubicBezTo>
                    <a:pt x="105183" y="123870"/>
                    <a:pt x="109184" y="116631"/>
                    <a:pt x="112899" y="109393"/>
                  </a:cubicBezTo>
                  <a:cubicBezTo>
                    <a:pt x="114899" y="105583"/>
                    <a:pt x="116804" y="101772"/>
                    <a:pt x="118518" y="98248"/>
                  </a:cubicBezTo>
                  <a:cubicBezTo>
                    <a:pt x="119471" y="96343"/>
                    <a:pt x="120233" y="94343"/>
                    <a:pt x="120995" y="92533"/>
                  </a:cubicBezTo>
                  <a:cubicBezTo>
                    <a:pt x="125376" y="82627"/>
                    <a:pt x="128900" y="72626"/>
                    <a:pt x="131758" y="62911"/>
                  </a:cubicBezTo>
                  <a:cubicBezTo>
                    <a:pt x="132044" y="61863"/>
                    <a:pt x="132139" y="61005"/>
                    <a:pt x="132425" y="60053"/>
                  </a:cubicBezTo>
                  <a:cubicBezTo>
                    <a:pt x="133473" y="60815"/>
                    <a:pt x="134330" y="61482"/>
                    <a:pt x="134997" y="61958"/>
                  </a:cubicBezTo>
                  <a:cubicBezTo>
                    <a:pt x="143283" y="68149"/>
                    <a:pt x="151760" y="74245"/>
                    <a:pt x="159952" y="79960"/>
                  </a:cubicBezTo>
                  <a:cubicBezTo>
                    <a:pt x="162143" y="81484"/>
                    <a:pt x="169858" y="86723"/>
                    <a:pt x="171382" y="87771"/>
                  </a:cubicBezTo>
                  <a:cubicBezTo>
                    <a:pt x="181288" y="94343"/>
                    <a:pt x="191384" y="100629"/>
                    <a:pt x="201291" y="106344"/>
                  </a:cubicBezTo>
                  <a:cubicBezTo>
                    <a:pt x="204719" y="108345"/>
                    <a:pt x="212625" y="112821"/>
                    <a:pt x="213387" y="113203"/>
                  </a:cubicBezTo>
                  <a:cubicBezTo>
                    <a:pt x="213864" y="113488"/>
                    <a:pt x="214244" y="113584"/>
                    <a:pt x="214435" y="113679"/>
                  </a:cubicBezTo>
                  <a:cubicBezTo>
                    <a:pt x="217769" y="115488"/>
                    <a:pt x="222246" y="114155"/>
                    <a:pt x="223960" y="110917"/>
                  </a:cubicBezTo>
                  <a:cubicBezTo>
                    <a:pt x="224055" y="110726"/>
                    <a:pt x="225198" y="108535"/>
                    <a:pt x="225675" y="107583"/>
                  </a:cubicBezTo>
                  <a:cubicBezTo>
                    <a:pt x="227008" y="104916"/>
                    <a:pt x="228437" y="102058"/>
                    <a:pt x="229961" y="98725"/>
                  </a:cubicBezTo>
                  <a:cubicBezTo>
                    <a:pt x="234342" y="89390"/>
                    <a:pt x="238724" y="79484"/>
                    <a:pt x="242629" y="69387"/>
                  </a:cubicBezTo>
                  <a:cubicBezTo>
                    <a:pt x="243486" y="67292"/>
                    <a:pt x="244248" y="65101"/>
                    <a:pt x="245106" y="63006"/>
                  </a:cubicBezTo>
                  <a:cubicBezTo>
                    <a:pt x="246249" y="59862"/>
                    <a:pt x="247487" y="56624"/>
                    <a:pt x="248630" y="53290"/>
                  </a:cubicBezTo>
                  <a:cubicBezTo>
                    <a:pt x="252059" y="43575"/>
                    <a:pt x="255202" y="33193"/>
                    <a:pt x="258250" y="22810"/>
                  </a:cubicBezTo>
                  <a:cubicBezTo>
                    <a:pt x="259202" y="24429"/>
                    <a:pt x="260155" y="26049"/>
                    <a:pt x="261203" y="27573"/>
                  </a:cubicBezTo>
                  <a:cubicBezTo>
                    <a:pt x="262441" y="29383"/>
                    <a:pt x="263679" y="31192"/>
                    <a:pt x="264917" y="32907"/>
                  </a:cubicBezTo>
                  <a:cubicBezTo>
                    <a:pt x="265775" y="34145"/>
                    <a:pt x="266632" y="35383"/>
                    <a:pt x="267489" y="36526"/>
                  </a:cubicBezTo>
                  <a:cubicBezTo>
                    <a:pt x="270442" y="40431"/>
                    <a:pt x="273681" y="44051"/>
                    <a:pt x="276824" y="47385"/>
                  </a:cubicBezTo>
                  <a:cubicBezTo>
                    <a:pt x="277776" y="48433"/>
                    <a:pt x="278633" y="49290"/>
                    <a:pt x="279396" y="50147"/>
                  </a:cubicBezTo>
                  <a:cubicBezTo>
                    <a:pt x="280253" y="44527"/>
                    <a:pt x="280824" y="38622"/>
                    <a:pt x="281205" y="32621"/>
                  </a:cubicBezTo>
                  <a:cubicBezTo>
                    <a:pt x="280348" y="31573"/>
                    <a:pt x="279396" y="30621"/>
                    <a:pt x="278538" y="29478"/>
                  </a:cubicBezTo>
                  <a:cubicBezTo>
                    <a:pt x="277681" y="28335"/>
                    <a:pt x="276824" y="27287"/>
                    <a:pt x="276062" y="26144"/>
                  </a:cubicBezTo>
                  <a:cubicBezTo>
                    <a:pt x="275014" y="24620"/>
                    <a:pt x="273871" y="23001"/>
                    <a:pt x="272728" y="21286"/>
                  </a:cubicBezTo>
                  <a:cubicBezTo>
                    <a:pt x="270251" y="17381"/>
                    <a:pt x="267775" y="13285"/>
                    <a:pt x="265394" y="9094"/>
                  </a:cubicBezTo>
                  <a:cubicBezTo>
                    <a:pt x="264536" y="7665"/>
                    <a:pt x="262441" y="3855"/>
                    <a:pt x="262250" y="3570"/>
                  </a:cubicBezTo>
                  <a:cubicBezTo>
                    <a:pt x="261012" y="808"/>
                    <a:pt x="258345" y="-240"/>
                    <a:pt x="255678" y="45"/>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532" name="Google Shape;532;p8"/>
          <p:cNvSpPr/>
          <p:nvPr/>
        </p:nvSpPr>
        <p:spPr>
          <a:xfrm>
            <a:off x="5699912" y="4919492"/>
            <a:ext cx="6493139" cy="1937934"/>
          </a:xfrm>
          <a:custGeom>
            <a:rect b="b" l="l" r="r" t="t"/>
            <a:pathLst>
              <a:path extrusionOk="0" h="421290" w="1411552">
                <a:moveTo>
                  <a:pt x="1411458" y="184690"/>
                </a:moveTo>
                <a:cubicBezTo>
                  <a:pt x="1411458" y="184690"/>
                  <a:pt x="1415553" y="91154"/>
                  <a:pt x="1341639" y="44863"/>
                </a:cubicBezTo>
                <a:cubicBezTo>
                  <a:pt x="1262296" y="-4858"/>
                  <a:pt x="1167617" y="63627"/>
                  <a:pt x="1167617" y="63627"/>
                </a:cubicBezTo>
                <a:cubicBezTo>
                  <a:pt x="1167617" y="63627"/>
                  <a:pt x="1143519" y="-4477"/>
                  <a:pt x="1072558" y="13526"/>
                </a:cubicBezTo>
                <a:cubicBezTo>
                  <a:pt x="1005121" y="30670"/>
                  <a:pt x="1007883" y="97822"/>
                  <a:pt x="1007883" y="97822"/>
                </a:cubicBezTo>
                <a:cubicBezTo>
                  <a:pt x="1007883" y="97822"/>
                  <a:pt x="983690" y="93154"/>
                  <a:pt x="961973" y="110014"/>
                </a:cubicBezTo>
                <a:cubicBezTo>
                  <a:pt x="937113" y="129254"/>
                  <a:pt x="933779" y="158591"/>
                  <a:pt x="933779" y="158591"/>
                </a:cubicBezTo>
                <a:cubicBezTo>
                  <a:pt x="933779" y="158591"/>
                  <a:pt x="927111" y="144399"/>
                  <a:pt x="914538" y="140018"/>
                </a:cubicBezTo>
                <a:cubicBezTo>
                  <a:pt x="898536" y="134493"/>
                  <a:pt x="881296" y="139732"/>
                  <a:pt x="881296" y="139732"/>
                </a:cubicBezTo>
                <a:cubicBezTo>
                  <a:pt x="881296" y="139732"/>
                  <a:pt x="875200" y="67818"/>
                  <a:pt x="818717" y="43339"/>
                </a:cubicBezTo>
                <a:cubicBezTo>
                  <a:pt x="749375" y="13240"/>
                  <a:pt x="703655" y="73343"/>
                  <a:pt x="703655" y="73343"/>
                </a:cubicBezTo>
                <a:cubicBezTo>
                  <a:pt x="703655" y="73343"/>
                  <a:pt x="692225" y="59722"/>
                  <a:pt x="682128" y="56483"/>
                </a:cubicBezTo>
                <a:cubicBezTo>
                  <a:pt x="669650" y="52483"/>
                  <a:pt x="652124" y="59341"/>
                  <a:pt x="652124" y="59341"/>
                </a:cubicBezTo>
                <a:cubicBezTo>
                  <a:pt x="652124" y="59341"/>
                  <a:pt x="611357" y="-6191"/>
                  <a:pt x="541158" y="476"/>
                </a:cubicBezTo>
                <a:cubicBezTo>
                  <a:pt x="456481" y="8477"/>
                  <a:pt x="437812" y="86487"/>
                  <a:pt x="437812" y="86487"/>
                </a:cubicBezTo>
                <a:cubicBezTo>
                  <a:pt x="437812" y="86487"/>
                  <a:pt x="419333" y="71057"/>
                  <a:pt x="395711" y="79248"/>
                </a:cubicBezTo>
                <a:cubicBezTo>
                  <a:pt x="372470" y="87344"/>
                  <a:pt x="364565" y="113538"/>
                  <a:pt x="364565" y="113538"/>
                </a:cubicBezTo>
                <a:cubicBezTo>
                  <a:pt x="364565" y="113538"/>
                  <a:pt x="322274" y="78867"/>
                  <a:pt x="272172" y="94869"/>
                </a:cubicBezTo>
                <a:cubicBezTo>
                  <a:pt x="222071" y="110871"/>
                  <a:pt x="212165" y="163830"/>
                  <a:pt x="212165" y="163830"/>
                </a:cubicBezTo>
                <a:cubicBezTo>
                  <a:pt x="212165" y="163830"/>
                  <a:pt x="164444" y="146494"/>
                  <a:pt x="126916" y="180308"/>
                </a:cubicBezTo>
                <a:cubicBezTo>
                  <a:pt x="89292" y="214122"/>
                  <a:pt x="111866" y="265176"/>
                  <a:pt x="111866" y="265176"/>
                </a:cubicBezTo>
                <a:cubicBezTo>
                  <a:pt x="111866" y="265176"/>
                  <a:pt x="44048" y="254508"/>
                  <a:pt x="22808" y="292036"/>
                </a:cubicBezTo>
                <a:cubicBezTo>
                  <a:pt x="-433" y="333185"/>
                  <a:pt x="22808" y="376523"/>
                  <a:pt x="22808" y="376523"/>
                </a:cubicBezTo>
                <a:cubicBezTo>
                  <a:pt x="22808" y="376523"/>
                  <a:pt x="4996" y="382524"/>
                  <a:pt x="1091" y="394335"/>
                </a:cubicBezTo>
                <a:cubicBezTo>
                  <a:pt x="-4148" y="410146"/>
                  <a:pt x="11187" y="421291"/>
                  <a:pt x="11187" y="421291"/>
                </a:cubicBezTo>
                <a:lnTo>
                  <a:pt x="1411553" y="421291"/>
                </a:lnTo>
                <a:lnTo>
                  <a:pt x="1411553" y="184690"/>
                </a:lnTo>
                <a:close/>
              </a:path>
            </a:pathLst>
          </a:custGeom>
          <a:solidFill>
            <a:schemeClr val="accent1"/>
          </a:solidFill>
          <a:ln>
            <a:noFill/>
          </a:ln>
          <a:effectLst>
            <a:outerShdw blurRad="142875"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533" name="Google Shape;533;p8"/>
          <p:cNvGrpSpPr/>
          <p:nvPr/>
        </p:nvGrpSpPr>
        <p:grpSpPr>
          <a:xfrm>
            <a:off x="118273" y="3559662"/>
            <a:ext cx="1487944" cy="1950099"/>
            <a:chOff x="1268183" y="1930265"/>
            <a:chExt cx="327539" cy="429282"/>
          </a:xfrm>
        </p:grpSpPr>
        <p:sp>
          <p:nvSpPr>
            <p:cNvPr id="534" name="Google Shape;534;p8"/>
            <p:cNvSpPr/>
            <p:nvPr/>
          </p:nvSpPr>
          <p:spPr>
            <a:xfrm>
              <a:off x="1268183" y="1930265"/>
              <a:ext cx="327539" cy="429282"/>
            </a:xfrm>
            <a:custGeom>
              <a:rect b="b" l="l" r="r" t="t"/>
              <a:pathLst>
                <a:path extrusionOk="0" h="429282" w="327539">
                  <a:moveTo>
                    <a:pt x="10885" y="287509"/>
                  </a:moveTo>
                  <a:cubicBezTo>
                    <a:pt x="-20929" y="170923"/>
                    <a:pt x="19457" y="21571"/>
                    <a:pt x="99944" y="1854"/>
                  </a:cubicBezTo>
                  <a:cubicBezTo>
                    <a:pt x="170524" y="-15481"/>
                    <a:pt x="286538" y="91484"/>
                    <a:pt x="318352" y="208166"/>
                  </a:cubicBezTo>
                  <a:cubicBezTo>
                    <a:pt x="350165" y="324752"/>
                    <a:pt x="295397" y="403619"/>
                    <a:pt x="215101" y="424193"/>
                  </a:cubicBezTo>
                  <a:cubicBezTo>
                    <a:pt x="134900" y="444671"/>
                    <a:pt x="42698" y="404190"/>
                    <a:pt x="10885" y="287509"/>
                  </a:cubicBezTo>
                  <a:close/>
                </a:path>
              </a:pathLst>
            </a:custGeom>
            <a:solidFill>
              <a:schemeClr val="accent5"/>
            </a:solidFill>
            <a:ln>
              <a:noFill/>
            </a:ln>
            <a:effectLst>
              <a:outerShdw blurRad="142875"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35" name="Google Shape;535;p8"/>
            <p:cNvSpPr/>
            <p:nvPr/>
          </p:nvSpPr>
          <p:spPr>
            <a:xfrm>
              <a:off x="1296080" y="1932595"/>
              <a:ext cx="180251" cy="423292"/>
            </a:xfrm>
            <a:custGeom>
              <a:rect b="b" l="l" r="r" t="t"/>
              <a:pathLst>
                <a:path extrusionOk="0" h="423292" w="180251">
                  <a:moveTo>
                    <a:pt x="70333" y="0"/>
                  </a:moveTo>
                  <a:cubicBezTo>
                    <a:pt x="7753" y="24575"/>
                    <a:pt x="-17678" y="164211"/>
                    <a:pt x="12992" y="276701"/>
                  </a:cubicBezTo>
                  <a:cubicBezTo>
                    <a:pt x="42901" y="386525"/>
                    <a:pt x="115576" y="431578"/>
                    <a:pt x="180251" y="422053"/>
                  </a:cubicBezTo>
                  <a:cubicBezTo>
                    <a:pt x="125673" y="428530"/>
                    <a:pt x="54902" y="383286"/>
                    <a:pt x="25184" y="273939"/>
                  </a:cubicBezTo>
                  <a:cubicBezTo>
                    <a:pt x="-5391" y="161449"/>
                    <a:pt x="18040" y="22003"/>
                    <a:pt x="70333" y="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36" name="Google Shape;536;p8"/>
            <p:cNvSpPr/>
            <p:nvPr/>
          </p:nvSpPr>
          <p:spPr>
            <a:xfrm>
              <a:off x="1271522" y="1932595"/>
              <a:ext cx="204047" cy="425179"/>
            </a:xfrm>
            <a:custGeom>
              <a:rect b="b" l="l" r="r" t="t"/>
              <a:pathLst>
                <a:path extrusionOk="0" h="425179" w="204047">
                  <a:moveTo>
                    <a:pt x="94891" y="0"/>
                  </a:moveTo>
                  <a:cubicBezTo>
                    <a:pt x="18214" y="28194"/>
                    <a:pt x="-20076" y="171259"/>
                    <a:pt x="10594" y="283940"/>
                  </a:cubicBezTo>
                  <a:cubicBezTo>
                    <a:pt x="40598" y="393859"/>
                    <a:pt x="125656" y="435864"/>
                    <a:pt x="204047" y="422910"/>
                  </a:cubicBezTo>
                  <a:cubicBezTo>
                    <a:pt x="137944" y="432340"/>
                    <a:pt x="47647" y="388715"/>
                    <a:pt x="17833" y="279273"/>
                  </a:cubicBezTo>
                  <a:cubicBezTo>
                    <a:pt x="-12742" y="166497"/>
                    <a:pt x="30597" y="25051"/>
                    <a:pt x="94891" y="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37" name="Google Shape;537;p8"/>
            <p:cNvSpPr/>
            <p:nvPr/>
          </p:nvSpPr>
          <p:spPr>
            <a:xfrm>
              <a:off x="1369270" y="1931029"/>
              <a:ext cx="225484" cy="421236"/>
            </a:xfrm>
            <a:custGeom>
              <a:rect b="b" l="l" r="r" t="t"/>
              <a:pathLst>
                <a:path extrusionOk="0" h="421236" w="225484">
                  <a:moveTo>
                    <a:pt x="0" y="899"/>
                  </a:moveTo>
                  <a:cubicBezTo>
                    <a:pt x="81153" y="-10912"/>
                    <a:pt x="186880" y="95577"/>
                    <a:pt x="217170" y="208353"/>
                  </a:cubicBezTo>
                  <a:cubicBezTo>
                    <a:pt x="246697" y="318367"/>
                    <a:pt x="193738" y="395329"/>
                    <a:pt x="118872" y="421237"/>
                  </a:cubicBezTo>
                  <a:cubicBezTo>
                    <a:pt x="181261" y="398091"/>
                    <a:pt x="234696" y="321129"/>
                    <a:pt x="205359" y="211592"/>
                  </a:cubicBezTo>
                  <a:cubicBezTo>
                    <a:pt x="174974" y="98816"/>
                    <a:pt x="68675" y="-7864"/>
                    <a:pt x="0" y="89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38" name="Google Shape;538;p8"/>
            <p:cNvSpPr/>
            <p:nvPr/>
          </p:nvSpPr>
          <p:spPr>
            <a:xfrm>
              <a:off x="1366412" y="1931120"/>
              <a:ext cx="205380" cy="423813"/>
            </a:xfrm>
            <a:custGeom>
              <a:rect b="b" l="l" r="r" t="t"/>
              <a:pathLst>
                <a:path extrusionOk="0" h="423813" w="205380">
                  <a:moveTo>
                    <a:pt x="667" y="1284"/>
                  </a:moveTo>
                  <a:cubicBezTo>
                    <a:pt x="476" y="1379"/>
                    <a:pt x="191" y="1475"/>
                    <a:pt x="0" y="1570"/>
                  </a:cubicBezTo>
                  <a:cubicBezTo>
                    <a:pt x="50102" y="-9765"/>
                    <a:pt x="147161" y="100916"/>
                    <a:pt x="178784" y="217216"/>
                  </a:cubicBezTo>
                  <a:cubicBezTo>
                    <a:pt x="210407" y="333516"/>
                    <a:pt x="171545" y="408954"/>
                    <a:pt x="115062" y="423813"/>
                  </a:cubicBezTo>
                  <a:cubicBezTo>
                    <a:pt x="115253" y="423718"/>
                    <a:pt x="115538" y="423718"/>
                    <a:pt x="115729" y="423623"/>
                  </a:cubicBezTo>
                  <a:cubicBezTo>
                    <a:pt x="183166" y="406382"/>
                    <a:pt x="226504" y="330278"/>
                    <a:pt x="194786" y="213691"/>
                  </a:cubicBezTo>
                  <a:cubicBezTo>
                    <a:pt x="163068" y="97106"/>
                    <a:pt x="60008" y="-13194"/>
                    <a:pt x="667" y="1284"/>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39" name="Google Shape;539;p8"/>
            <p:cNvSpPr/>
            <p:nvPr/>
          </p:nvSpPr>
          <p:spPr>
            <a:xfrm>
              <a:off x="1366412" y="1932085"/>
              <a:ext cx="166638" cy="422848"/>
            </a:xfrm>
            <a:custGeom>
              <a:rect b="b" l="l" r="r" t="t"/>
              <a:pathLst>
                <a:path extrusionOk="0" h="422848" w="166638">
                  <a:moveTo>
                    <a:pt x="0" y="510"/>
                  </a:moveTo>
                  <a:cubicBezTo>
                    <a:pt x="27432" y="-4729"/>
                    <a:pt x="110871" y="101951"/>
                    <a:pt x="142399" y="218156"/>
                  </a:cubicBezTo>
                  <a:cubicBezTo>
                    <a:pt x="173927" y="334266"/>
                    <a:pt x="145161" y="414276"/>
                    <a:pt x="114776" y="422849"/>
                  </a:cubicBezTo>
                  <a:cubicBezTo>
                    <a:pt x="114871" y="422849"/>
                    <a:pt x="114967" y="422849"/>
                    <a:pt x="115062" y="422753"/>
                  </a:cubicBezTo>
                  <a:cubicBezTo>
                    <a:pt x="156115" y="411800"/>
                    <a:pt x="184785" y="331409"/>
                    <a:pt x="153162" y="215108"/>
                  </a:cubicBezTo>
                  <a:cubicBezTo>
                    <a:pt x="121539" y="98808"/>
                    <a:pt x="36767" y="-7491"/>
                    <a:pt x="286" y="415"/>
                  </a:cubicBezTo>
                  <a:cubicBezTo>
                    <a:pt x="191" y="510"/>
                    <a:pt x="95" y="510"/>
                    <a:pt x="0" y="51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40" name="Google Shape;540;p8"/>
            <p:cNvSpPr/>
            <p:nvPr/>
          </p:nvSpPr>
          <p:spPr>
            <a:xfrm>
              <a:off x="1328026" y="1932595"/>
              <a:ext cx="152495" cy="423568"/>
            </a:xfrm>
            <a:custGeom>
              <a:rect b="b" l="l" r="r" t="t"/>
              <a:pathLst>
                <a:path extrusionOk="0" h="423568" w="152495">
                  <a:moveTo>
                    <a:pt x="38291" y="0"/>
                  </a:moveTo>
                  <a:cubicBezTo>
                    <a:pt x="37148" y="476"/>
                    <a:pt x="35910" y="952"/>
                    <a:pt x="34767" y="1524"/>
                  </a:cubicBezTo>
                  <a:cubicBezTo>
                    <a:pt x="-5715" y="20479"/>
                    <a:pt x="-10953" y="155067"/>
                    <a:pt x="19622" y="267557"/>
                  </a:cubicBezTo>
                  <a:cubicBezTo>
                    <a:pt x="49340" y="376904"/>
                    <a:pt x="102394" y="427006"/>
                    <a:pt x="145542" y="423386"/>
                  </a:cubicBezTo>
                  <a:cubicBezTo>
                    <a:pt x="146685" y="423291"/>
                    <a:pt x="147733" y="423005"/>
                    <a:pt x="148876" y="422815"/>
                  </a:cubicBezTo>
                  <a:cubicBezTo>
                    <a:pt x="150114" y="422624"/>
                    <a:pt x="151257" y="422339"/>
                    <a:pt x="152496" y="422148"/>
                  </a:cubicBezTo>
                  <a:cubicBezTo>
                    <a:pt x="151543" y="422243"/>
                    <a:pt x="150686" y="422434"/>
                    <a:pt x="149733" y="422624"/>
                  </a:cubicBezTo>
                  <a:cubicBezTo>
                    <a:pt x="148876" y="422719"/>
                    <a:pt x="148114" y="422910"/>
                    <a:pt x="147257" y="423005"/>
                  </a:cubicBezTo>
                  <a:cubicBezTo>
                    <a:pt x="114586" y="423958"/>
                    <a:pt x="64389" y="372046"/>
                    <a:pt x="34767" y="262700"/>
                  </a:cubicBezTo>
                  <a:cubicBezTo>
                    <a:pt x="4191" y="150209"/>
                    <a:pt x="6096" y="17621"/>
                    <a:pt x="35719" y="1429"/>
                  </a:cubicBezTo>
                  <a:cubicBezTo>
                    <a:pt x="36576" y="857"/>
                    <a:pt x="37434" y="381"/>
                    <a:pt x="38291" y="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41" name="Google Shape;541;p8"/>
            <p:cNvSpPr/>
            <p:nvPr/>
          </p:nvSpPr>
          <p:spPr>
            <a:xfrm>
              <a:off x="1352742" y="1932542"/>
              <a:ext cx="120922" cy="423534"/>
            </a:xfrm>
            <a:custGeom>
              <a:rect b="b" l="l" r="r" t="t"/>
              <a:pathLst>
                <a:path extrusionOk="0" h="423534" w="120922">
                  <a:moveTo>
                    <a:pt x="13670" y="148"/>
                  </a:moveTo>
                  <a:cubicBezTo>
                    <a:pt x="12718" y="529"/>
                    <a:pt x="14528" y="-328"/>
                    <a:pt x="13670" y="148"/>
                  </a:cubicBezTo>
                  <a:cubicBezTo>
                    <a:pt x="-15952" y="16341"/>
                    <a:pt x="7384" y="145595"/>
                    <a:pt x="37959" y="258181"/>
                  </a:cubicBezTo>
                  <a:cubicBezTo>
                    <a:pt x="67677" y="367528"/>
                    <a:pt x="104348" y="422296"/>
                    <a:pt x="120922" y="423535"/>
                  </a:cubicBezTo>
                  <a:cubicBezTo>
                    <a:pt x="121017" y="423535"/>
                    <a:pt x="85013" y="362860"/>
                    <a:pt x="55390" y="253513"/>
                  </a:cubicBezTo>
                  <a:cubicBezTo>
                    <a:pt x="24910" y="140928"/>
                    <a:pt x="2812" y="24247"/>
                    <a:pt x="13861" y="720"/>
                  </a:cubicBezTo>
                  <a:cubicBezTo>
                    <a:pt x="14528" y="244"/>
                    <a:pt x="13004" y="434"/>
                    <a:pt x="13670" y="148"/>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42" name="Google Shape;542;p8"/>
            <p:cNvSpPr/>
            <p:nvPr/>
          </p:nvSpPr>
          <p:spPr>
            <a:xfrm>
              <a:off x="1366423" y="1932553"/>
              <a:ext cx="123520" cy="422406"/>
            </a:xfrm>
            <a:custGeom>
              <a:rect b="b" l="l" r="r" t="t"/>
              <a:pathLst>
                <a:path extrusionOk="0" h="422406" w="123520">
                  <a:moveTo>
                    <a:pt x="275" y="42"/>
                  </a:moveTo>
                  <a:cubicBezTo>
                    <a:pt x="1227" y="-53"/>
                    <a:pt x="-677" y="42"/>
                    <a:pt x="275" y="42"/>
                  </a:cubicBezTo>
                  <a:cubicBezTo>
                    <a:pt x="34279" y="138"/>
                    <a:pt x="75237" y="123582"/>
                    <a:pt x="105621" y="236167"/>
                  </a:cubicBezTo>
                  <a:cubicBezTo>
                    <a:pt x="135149" y="345609"/>
                    <a:pt x="120576" y="420762"/>
                    <a:pt x="114765" y="422381"/>
                  </a:cubicBezTo>
                  <a:cubicBezTo>
                    <a:pt x="108955" y="424000"/>
                    <a:pt x="117718" y="349515"/>
                    <a:pt x="88286" y="240168"/>
                  </a:cubicBezTo>
                  <a:cubicBezTo>
                    <a:pt x="57901" y="127582"/>
                    <a:pt x="20468" y="15854"/>
                    <a:pt x="465" y="614"/>
                  </a:cubicBezTo>
                  <a:cubicBezTo>
                    <a:pt x="-392" y="614"/>
                    <a:pt x="1037" y="42"/>
                    <a:pt x="275" y="42"/>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543" name="Google Shape;543;p8"/>
          <p:cNvGrpSpPr/>
          <p:nvPr/>
        </p:nvGrpSpPr>
        <p:grpSpPr>
          <a:xfrm>
            <a:off x="1075442" y="4002308"/>
            <a:ext cx="1405613" cy="1975674"/>
            <a:chOff x="3649767" y="3875308"/>
            <a:chExt cx="1405613" cy="1975674"/>
          </a:xfrm>
        </p:grpSpPr>
        <p:sp>
          <p:nvSpPr>
            <p:cNvPr id="544" name="Google Shape;544;p8"/>
            <p:cNvSpPr/>
            <p:nvPr/>
          </p:nvSpPr>
          <p:spPr>
            <a:xfrm>
              <a:off x="3649767" y="3875308"/>
              <a:ext cx="1405613" cy="1975674"/>
            </a:xfrm>
            <a:custGeom>
              <a:rect b="b" l="l" r="r" t="t"/>
              <a:pathLst>
                <a:path extrusionOk="0" h="434931" w="309436">
                  <a:moveTo>
                    <a:pt x="6100" y="221500"/>
                  </a:moveTo>
                  <a:cubicBezTo>
                    <a:pt x="31912" y="102628"/>
                    <a:pt x="133639" y="-15006"/>
                    <a:pt x="210792" y="1568"/>
                  </a:cubicBezTo>
                  <a:cubicBezTo>
                    <a:pt x="278419" y="16046"/>
                    <a:pt x="328330" y="162159"/>
                    <a:pt x="302518" y="281031"/>
                  </a:cubicBezTo>
                  <a:cubicBezTo>
                    <a:pt x="276705" y="399903"/>
                    <a:pt x="194695" y="447814"/>
                    <a:pt x="117352" y="432003"/>
                  </a:cubicBezTo>
                  <a:cubicBezTo>
                    <a:pt x="40009" y="416286"/>
                    <a:pt x="-19713" y="340372"/>
                    <a:pt x="6100" y="221500"/>
                  </a:cubicBezTo>
                  <a:close/>
                </a:path>
              </a:pathLst>
            </a:custGeom>
            <a:solidFill>
              <a:schemeClr val="accent6"/>
            </a:solidFill>
            <a:ln>
              <a:noFill/>
            </a:ln>
            <a:effectLst>
              <a:outerShdw blurRad="142875"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545" name="Google Shape;545;p8"/>
            <p:cNvGrpSpPr/>
            <p:nvPr/>
          </p:nvGrpSpPr>
          <p:grpSpPr>
            <a:xfrm>
              <a:off x="3670777" y="3990760"/>
              <a:ext cx="1375846" cy="1554285"/>
              <a:chOff x="1492858" y="2053121"/>
              <a:chExt cx="302863" cy="342150"/>
            </a:xfrm>
          </p:grpSpPr>
          <p:sp>
            <p:nvSpPr>
              <p:cNvPr id="546" name="Google Shape;546;p8"/>
              <p:cNvSpPr/>
              <p:nvPr/>
            </p:nvSpPr>
            <p:spPr>
              <a:xfrm>
                <a:off x="1563923" y="2108818"/>
                <a:ext cx="14527" cy="21780"/>
              </a:xfrm>
              <a:custGeom>
                <a:rect b="b" l="l" r="r" t="t"/>
                <a:pathLst>
                  <a:path extrusionOk="0" h="21780" w="14527">
                    <a:moveTo>
                      <a:pt x="1371" y="10181"/>
                    </a:moveTo>
                    <a:cubicBezTo>
                      <a:pt x="4038" y="4276"/>
                      <a:pt x="9753" y="-1058"/>
                      <a:pt x="12611" y="180"/>
                    </a:cubicBezTo>
                    <a:cubicBezTo>
                      <a:pt x="15183" y="1323"/>
                      <a:pt x="15183" y="9039"/>
                      <a:pt x="12516" y="14849"/>
                    </a:cubicBezTo>
                    <a:cubicBezTo>
                      <a:pt x="9849" y="20754"/>
                      <a:pt x="5848" y="22659"/>
                      <a:pt x="2991" y="21421"/>
                    </a:cubicBezTo>
                    <a:cubicBezTo>
                      <a:pt x="133" y="20278"/>
                      <a:pt x="-1200" y="16087"/>
                      <a:pt x="1371" y="10181"/>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47" name="Google Shape;547;p8"/>
              <p:cNvSpPr/>
              <p:nvPr/>
            </p:nvSpPr>
            <p:spPr>
              <a:xfrm>
                <a:off x="1621001" y="2053121"/>
                <a:ext cx="10578" cy="11824"/>
              </a:xfrm>
              <a:custGeom>
                <a:rect b="b" l="l" r="r" t="t"/>
                <a:pathLst>
                  <a:path extrusionOk="0" h="11824" w="10578">
                    <a:moveTo>
                      <a:pt x="2015" y="4633"/>
                    </a:moveTo>
                    <a:cubicBezTo>
                      <a:pt x="4587" y="1584"/>
                      <a:pt x="8682" y="-797"/>
                      <a:pt x="10111" y="251"/>
                    </a:cubicBezTo>
                    <a:cubicBezTo>
                      <a:pt x="11349" y="1204"/>
                      <a:pt x="10016" y="5680"/>
                      <a:pt x="7444" y="8728"/>
                    </a:cubicBezTo>
                    <a:cubicBezTo>
                      <a:pt x="4873" y="11776"/>
                      <a:pt x="2301" y="12443"/>
                      <a:pt x="967" y="11300"/>
                    </a:cubicBezTo>
                    <a:cubicBezTo>
                      <a:pt x="-461" y="10347"/>
                      <a:pt x="-461" y="7680"/>
                      <a:pt x="2015" y="4633"/>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48" name="Google Shape;548;p8"/>
              <p:cNvSpPr/>
              <p:nvPr/>
            </p:nvSpPr>
            <p:spPr>
              <a:xfrm>
                <a:off x="1644915" y="2065053"/>
                <a:ext cx="9545" cy="14190"/>
              </a:xfrm>
              <a:custGeom>
                <a:rect b="b" l="l" r="r" t="t"/>
                <a:pathLst>
                  <a:path extrusionOk="0" h="14190" w="9545">
                    <a:moveTo>
                      <a:pt x="961" y="6607"/>
                    </a:moveTo>
                    <a:cubicBezTo>
                      <a:pt x="2676" y="2797"/>
                      <a:pt x="6390" y="-727"/>
                      <a:pt x="8295" y="130"/>
                    </a:cubicBezTo>
                    <a:cubicBezTo>
                      <a:pt x="9915" y="892"/>
                      <a:pt x="10010" y="5845"/>
                      <a:pt x="8295" y="9655"/>
                    </a:cubicBezTo>
                    <a:cubicBezTo>
                      <a:pt x="6581" y="13465"/>
                      <a:pt x="4009" y="14798"/>
                      <a:pt x="2104" y="13941"/>
                    </a:cubicBezTo>
                    <a:cubicBezTo>
                      <a:pt x="104" y="13179"/>
                      <a:pt x="-848" y="10417"/>
                      <a:pt x="961" y="6607"/>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49" name="Google Shape;549;p8"/>
              <p:cNvSpPr/>
              <p:nvPr/>
            </p:nvSpPr>
            <p:spPr>
              <a:xfrm>
                <a:off x="1678071" y="2070886"/>
                <a:ext cx="9908" cy="16705"/>
              </a:xfrm>
              <a:custGeom>
                <a:rect b="b" l="l" r="r" t="t"/>
                <a:pathLst>
                  <a:path extrusionOk="0" h="16705" w="9908">
                    <a:moveTo>
                      <a:pt x="95" y="9156"/>
                    </a:moveTo>
                    <a:cubicBezTo>
                      <a:pt x="666" y="4584"/>
                      <a:pt x="3619" y="-274"/>
                      <a:pt x="6191" y="12"/>
                    </a:cubicBezTo>
                    <a:cubicBezTo>
                      <a:pt x="8381" y="298"/>
                      <a:pt x="10382" y="5632"/>
                      <a:pt x="9810" y="10204"/>
                    </a:cubicBezTo>
                    <a:cubicBezTo>
                      <a:pt x="9239" y="14776"/>
                      <a:pt x="6762" y="16967"/>
                      <a:pt x="4190" y="16681"/>
                    </a:cubicBezTo>
                    <a:cubicBezTo>
                      <a:pt x="1619" y="16395"/>
                      <a:pt x="-477" y="13728"/>
                      <a:pt x="95" y="9156"/>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50" name="Google Shape;550;p8"/>
              <p:cNvSpPr/>
              <p:nvPr/>
            </p:nvSpPr>
            <p:spPr>
              <a:xfrm>
                <a:off x="1714854" y="2069447"/>
                <a:ext cx="8990" cy="17261"/>
              </a:xfrm>
              <a:custGeom>
                <a:rect b="b" l="l" r="r" t="t"/>
                <a:pathLst>
                  <a:path extrusionOk="0" h="17261" w="8990">
                    <a:moveTo>
                      <a:pt x="554" y="10976"/>
                    </a:moveTo>
                    <a:cubicBezTo>
                      <a:pt x="-589" y="6213"/>
                      <a:pt x="78" y="498"/>
                      <a:pt x="2173" y="22"/>
                    </a:cubicBezTo>
                    <a:cubicBezTo>
                      <a:pt x="3983" y="-359"/>
                      <a:pt x="7412" y="4308"/>
                      <a:pt x="8555" y="9071"/>
                    </a:cubicBezTo>
                    <a:cubicBezTo>
                      <a:pt x="9698" y="13833"/>
                      <a:pt x="8460" y="16691"/>
                      <a:pt x="6364" y="17167"/>
                    </a:cubicBezTo>
                    <a:cubicBezTo>
                      <a:pt x="4269" y="17738"/>
                      <a:pt x="1697" y="15738"/>
                      <a:pt x="554" y="10976"/>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51" name="Google Shape;551;p8"/>
              <p:cNvSpPr/>
              <p:nvPr/>
            </p:nvSpPr>
            <p:spPr>
              <a:xfrm>
                <a:off x="1746138" y="2067609"/>
                <a:ext cx="7621" cy="11622"/>
              </a:xfrm>
              <a:custGeom>
                <a:rect b="b" l="l" r="r" t="t"/>
                <a:pathLst>
                  <a:path extrusionOk="0" h="11622" w="7621">
                    <a:moveTo>
                      <a:pt x="2226" y="7766"/>
                    </a:moveTo>
                    <a:cubicBezTo>
                      <a:pt x="417" y="4623"/>
                      <a:pt x="-631" y="622"/>
                      <a:pt x="417" y="51"/>
                    </a:cubicBezTo>
                    <a:cubicBezTo>
                      <a:pt x="1274" y="-426"/>
                      <a:pt x="4322" y="2527"/>
                      <a:pt x="6132" y="5671"/>
                    </a:cubicBezTo>
                    <a:cubicBezTo>
                      <a:pt x="7941" y="8814"/>
                      <a:pt x="7941" y="10909"/>
                      <a:pt x="6989" y="11481"/>
                    </a:cubicBezTo>
                    <a:cubicBezTo>
                      <a:pt x="5941" y="12052"/>
                      <a:pt x="4036" y="10909"/>
                      <a:pt x="2226" y="7766"/>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52" name="Google Shape;552;p8"/>
              <p:cNvSpPr/>
              <p:nvPr/>
            </p:nvSpPr>
            <p:spPr>
              <a:xfrm>
                <a:off x="1509054" y="2196481"/>
                <a:ext cx="18235" cy="27341"/>
              </a:xfrm>
              <a:custGeom>
                <a:rect b="b" l="l" r="r" t="t"/>
                <a:pathLst>
                  <a:path extrusionOk="0" h="27341" w="18235">
                    <a:moveTo>
                      <a:pt x="1757" y="12720"/>
                    </a:moveTo>
                    <a:cubicBezTo>
                      <a:pt x="5091" y="5386"/>
                      <a:pt x="12235" y="-1377"/>
                      <a:pt x="15854" y="242"/>
                    </a:cubicBezTo>
                    <a:cubicBezTo>
                      <a:pt x="18997" y="1671"/>
                      <a:pt x="19093" y="11196"/>
                      <a:pt x="15759" y="18625"/>
                    </a:cubicBezTo>
                    <a:cubicBezTo>
                      <a:pt x="12425" y="25960"/>
                      <a:pt x="7472" y="28436"/>
                      <a:pt x="3852" y="26912"/>
                    </a:cubicBezTo>
                    <a:cubicBezTo>
                      <a:pt x="233" y="25293"/>
                      <a:pt x="-1577" y="20054"/>
                      <a:pt x="1757" y="1272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53" name="Google Shape;553;p8"/>
              <p:cNvSpPr/>
              <p:nvPr/>
            </p:nvSpPr>
            <p:spPr>
              <a:xfrm>
                <a:off x="1492858" y="2307492"/>
                <a:ext cx="16656" cy="31177"/>
              </a:xfrm>
              <a:custGeom>
                <a:rect b="b" l="l" r="r" t="t"/>
                <a:pathLst>
                  <a:path extrusionOk="0" h="31177" w="16656">
                    <a:moveTo>
                      <a:pt x="142" y="18866"/>
                    </a:moveTo>
                    <a:cubicBezTo>
                      <a:pt x="-716" y="10293"/>
                      <a:pt x="2427" y="292"/>
                      <a:pt x="6714" y="7"/>
                    </a:cubicBezTo>
                    <a:cubicBezTo>
                      <a:pt x="10429" y="-279"/>
                      <a:pt x="15667" y="8769"/>
                      <a:pt x="16525" y="17342"/>
                    </a:cubicBezTo>
                    <a:cubicBezTo>
                      <a:pt x="17382" y="25915"/>
                      <a:pt x="13953" y="30772"/>
                      <a:pt x="9762" y="31153"/>
                    </a:cubicBezTo>
                    <a:cubicBezTo>
                      <a:pt x="5476" y="31534"/>
                      <a:pt x="999" y="27439"/>
                      <a:pt x="142" y="18866"/>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54" name="Google Shape;554;p8"/>
              <p:cNvSpPr/>
              <p:nvPr/>
            </p:nvSpPr>
            <p:spPr>
              <a:xfrm>
                <a:off x="1602214" y="2127175"/>
                <a:ext cx="15140" cy="21947"/>
              </a:xfrm>
              <a:custGeom>
                <a:rect b="b" l="l" r="r" t="t"/>
                <a:pathLst>
                  <a:path extrusionOk="0" h="21947" w="15140">
                    <a:moveTo>
                      <a:pt x="1371" y="10113"/>
                    </a:moveTo>
                    <a:cubicBezTo>
                      <a:pt x="4038" y="4207"/>
                      <a:pt x="9943" y="-1127"/>
                      <a:pt x="12991" y="207"/>
                    </a:cubicBezTo>
                    <a:cubicBezTo>
                      <a:pt x="15658" y="1350"/>
                      <a:pt x="15944" y="9160"/>
                      <a:pt x="13277" y="15066"/>
                    </a:cubicBezTo>
                    <a:cubicBezTo>
                      <a:pt x="10610" y="20971"/>
                      <a:pt x="6514" y="22876"/>
                      <a:pt x="3371" y="21543"/>
                    </a:cubicBezTo>
                    <a:cubicBezTo>
                      <a:pt x="228" y="20209"/>
                      <a:pt x="-1296" y="15923"/>
                      <a:pt x="1371" y="10113"/>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55" name="Google Shape;555;p8"/>
              <p:cNvSpPr/>
              <p:nvPr/>
            </p:nvSpPr>
            <p:spPr>
              <a:xfrm>
                <a:off x="1568884" y="2217502"/>
                <a:ext cx="18775" cy="27330"/>
              </a:xfrm>
              <a:custGeom>
                <a:rect b="b" l="l" r="r" t="t"/>
                <a:pathLst>
                  <a:path extrusionOk="0" h="27330" w="18775">
                    <a:moveTo>
                      <a:pt x="1649" y="12559"/>
                    </a:moveTo>
                    <a:cubicBezTo>
                      <a:pt x="4983" y="5225"/>
                      <a:pt x="12317" y="-1443"/>
                      <a:pt x="16127" y="272"/>
                    </a:cubicBezTo>
                    <a:cubicBezTo>
                      <a:pt x="19461" y="1701"/>
                      <a:pt x="19747" y="11416"/>
                      <a:pt x="16413" y="18750"/>
                    </a:cubicBezTo>
                    <a:cubicBezTo>
                      <a:pt x="13079" y="26085"/>
                      <a:pt x="7936" y="28466"/>
                      <a:pt x="4126" y="26847"/>
                    </a:cubicBezTo>
                    <a:cubicBezTo>
                      <a:pt x="316" y="25227"/>
                      <a:pt x="-1589" y="19893"/>
                      <a:pt x="1649" y="1255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56" name="Google Shape;556;p8"/>
              <p:cNvSpPr/>
              <p:nvPr/>
            </p:nvSpPr>
            <p:spPr>
              <a:xfrm>
                <a:off x="1551459" y="2323022"/>
                <a:ext cx="17468" cy="31341"/>
              </a:xfrm>
              <a:custGeom>
                <a:rect b="b" l="l" r="r" t="t"/>
                <a:pathLst>
                  <a:path extrusionOk="0" h="31341" w="17468">
                    <a:moveTo>
                      <a:pt x="24" y="17910"/>
                    </a:moveTo>
                    <a:cubicBezTo>
                      <a:pt x="310" y="9242"/>
                      <a:pt x="4977" y="-188"/>
                      <a:pt x="9549" y="3"/>
                    </a:cubicBezTo>
                    <a:cubicBezTo>
                      <a:pt x="13550" y="193"/>
                      <a:pt x="17741" y="9814"/>
                      <a:pt x="17455" y="18481"/>
                    </a:cubicBezTo>
                    <a:cubicBezTo>
                      <a:pt x="17169" y="27149"/>
                      <a:pt x="12978" y="31435"/>
                      <a:pt x="8406" y="31340"/>
                    </a:cubicBezTo>
                    <a:cubicBezTo>
                      <a:pt x="3834" y="31149"/>
                      <a:pt x="-357" y="26577"/>
                      <a:pt x="24" y="1791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57" name="Google Shape;557;p8"/>
              <p:cNvSpPr/>
              <p:nvPr/>
            </p:nvSpPr>
            <p:spPr>
              <a:xfrm>
                <a:off x="1661846" y="2140763"/>
                <a:ext cx="16277" cy="23103"/>
              </a:xfrm>
              <a:custGeom>
                <a:rect b="b" l="l" r="r" t="t"/>
                <a:pathLst>
                  <a:path extrusionOk="0" h="23103" w="16277">
                    <a:moveTo>
                      <a:pt x="223" y="12145"/>
                    </a:moveTo>
                    <a:cubicBezTo>
                      <a:pt x="1270" y="5763"/>
                      <a:pt x="6319" y="-619"/>
                      <a:pt x="10510" y="48"/>
                    </a:cubicBezTo>
                    <a:cubicBezTo>
                      <a:pt x="14129" y="620"/>
                      <a:pt x="17177" y="8239"/>
                      <a:pt x="16034" y="14621"/>
                    </a:cubicBezTo>
                    <a:cubicBezTo>
                      <a:pt x="14986" y="21003"/>
                      <a:pt x="10795" y="23670"/>
                      <a:pt x="6604" y="23003"/>
                    </a:cubicBezTo>
                    <a:cubicBezTo>
                      <a:pt x="2509" y="22337"/>
                      <a:pt x="-920" y="18431"/>
                      <a:pt x="223" y="12145"/>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58" name="Google Shape;558;p8"/>
              <p:cNvSpPr/>
              <p:nvPr/>
            </p:nvSpPr>
            <p:spPr>
              <a:xfrm>
                <a:off x="1643244" y="2234380"/>
                <a:ext cx="20236" cy="28861"/>
              </a:xfrm>
              <a:custGeom>
                <a:rect b="b" l="l" r="r" t="t"/>
                <a:pathLst>
                  <a:path extrusionOk="0" h="28861" w="20236">
                    <a:moveTo>
                      <a:pt x="250" y="15207"/>
                    </a:moveTo>
                    <a:cubicBezTo>
                      <a:pt x="1584" y="7302"/>
                      <a:pt x="7870" y="-795"/>
                      <a:pt x="13014" y="63"/>
                    </a:cubicBezTo>
                    <a:cubicBezTo>
                      <a:pt x="17490" y="825"/>
                      <a:pt x="21300" y="10254"/>
                      <a:pt x="19967" y="18255"/>
                    </a:cubicBezTo>
                    <a:cubicBezTo>
                      <a:pt x="18633" y="26161"/>
                      <a:pt x="13395" y="29590"/>
                      <a:pt x="8251" y="28733"/>
                    </a:cubicBezTo>
                    <a:cubicBezTo>
                      <a:pt x="3108" y="27971"/>
                      <a:pt x="-1083" y="23113"/>
                      <a:pt x="250" y="15207"/>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59" name="Google Shape;559;p8"/>
              <p:cNvSpPr/>
              <p:nvPr/>
            </p:nvSpPr>
            <p:spPr>
              <a:xfrm>
                <a:off x="1617314" y="2349775"/>
                <a:ext cx="24323" cy="34527"/>
              </a:xfrm>
              <a:custGeom>
                <a:rect b="b" l="l" r="r" t="t"/>
                <a:pathLst>
                  <a:path extrusionOk="0" h="34527" w="24323">
                    <a:moveTo>
                      <a:pt x="463" y="17731"/>
                    </a:moveTo>
                    <a:cubicBezTo>
                      <a:pt x="2463" y="8302"/>
                      <a:pt x="10369" y="-1128"/>
                      <a:pt x="16465" y="110"/>
                    </a:cubicBezTo>
                    <a:cubicBezTo>
                      <a:pt x="21799" y="1253"/>
                      <a:pt x="25800" y="12778"/>
                      <a:pt x="23799" y="22208"/>
                    </a:cubicBezTo>
                    <a:cubicBezTo>
                      <a:pt x="21799" y="31638"/>
                      <a:pt x="15417" y="35543"/>
                      <a:pt x="9321" y="34305"/>
                    </a:cubicBezTo>
                    <a:cubicBezTo>
                      <a:pt x="3225" y="33067"/>
                      <a:pt x="-1537" y="27161"/>
                      <a:pt x="463" y="17731"/>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60" name="Google Shape;560;p8"/>
              <p:cNvSpPr/>
              <p:nvPr/>
            </p:nvSpPr>
            <p:spPr>
              <a:xfrm>
                <a:off x="1719312" y="2144240"/>
                <a:ext cx="16005" cy="23243"/>
              </a:xfrm>
              <a:custGeom>
                <a:rect b="b" l="l" r="r" t="t"/>
                <a:pathLst>
                  <a:path extrusionOk="0" h="23243" w="16005">
                    <a:moveTo>
                      <a:pt x="2" y="13621"/>
                    </a:moveTo>
                    <a:cubicBezTo>
                      <a:pt x="-93" y="7239"/>
                      <a:pt x="3812" y="0"/>
                      <a:pt x="8003" y="0"/>
                    </a:cubicBezTo>
                    <a:cubicBezTo>
                      <a:pt x="11622" y="0"/>
                      <a:pt x="16004" y="7049"/>
                      <a:pt x="16004" y="13430"/>
                    </a:cubicBezTo>
                    <a:cubicBezTo>
                      <a:pt x="16099" y="19812"/>
                      <a:pt x="12384" y="23241"/>
                      <a:pt x="8193" y="23241"/>
                    </a:cubicBezTo>
                    <a:cubicBezTo>
                      <a:pt x="4098" y="23336"/>
                      <a:pt x="97" y="20003"/>
                      <a:pt x="2" y="13621"/>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61" name="Google Shape;561;p8"/>
              <p:cNvSpPr/>
              <p:nvPr/>
            </p:nvSpPr>
            <p:spPr>
              <a:xfrm>
                <a:off x="1714931" y="2238824"/>
                <a:ext cx="20005" cy="29051"/>
              </a:xfrm>
              <a:custGeom>
                <a:rect b="b" l="l" r="r" t="t"/>
                <a:pathLst>
                  <a:path extrusionOk="0" h="29051" w="20005">
                    <a:moveTo>
                      <a:pt x="1" y="16954"/>
                    </a:moveTo>
                    <a:cubicBezTo>
                      <a:pt x="-94" y="8954"/>
                      <a:pt x="4764" y="0"/>
                      <a:pt x="10003" y="0"/>
                    </a:cubicBezTo>
                    <a:cubicBezTo>
                      <a:pt x="14575" y="0"/>
                      <a:pt x="19909" y="8763"/>
                      <a:pt x="20004" y="16764"/>
                    </a:cubicBezTo>
                    <a:cubicBezTo>
                      <a:pt x="20099" y="24765"/>
                      <a:pt x="15527" y="28956"/>
                      <a:pt x="10288" y="29051"/>
                    </a:cubicBezTo>
                    <a:cubicBezTo>
                      <a:pt x="5050" y="29051"/>
                      <a:pt x="97" y="24955"/>
                      <a:pt x="1" y="16954"/>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62" name="Google Shape;562;p8"/>
              <p:cNvSpPr/>
              <p:nvPr/>
            </p:nvSpPr>
            <p:spPr>
              <a:xfrm>
                <a:off x="1687901" y="2358522"/>
                <a:ext cx="19756" cy="29863"/>
              </a:xfrm>
              <a:custGeom>
                <a:rect b="b" l="l" r="r" t="t"/>
                <a:pathLst>
                  <a:path extrusionOk="0" h="29863" w="19756">
                    <a:moveTo>
                      <a:pt x="1504" y="14223"/>
                    </a:moveTo>
                    <a:cubicBezTo>
                      <a:pt x="4648" y="6127"/>
                      <a:pt x="12268" y="-1398"/>
                      <a:pt x="16459" y="221"/>
                    </a:cubicBezTo>
                    <a:cubicBezTo>
                      <a:pt x="20173" y="1650"/>
                      <a:pt x="20935" y="12032"/>
                      <a:pt x="17792" y="20129"/>
                    </a:cubicBezTo>
                    <a:cubicBezTo>
                      <a:pt x="14649" y="28225"/>
                      <a:pt x="9220" y="30987"/>
                      <a:pt x="4933" y="29463"/>
                    </a:cubicBezTo>
                    <a:cubicBezTo>
                      <a:pt x="647" y="27939"/>
                      <a:pt x="-1734" y="22319"/>
                      <a:pt x="1504" y="14223"/>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63" name="Google Shape;563;p8"/>
              <p:cNvSpPr/>
              <p:nvPr/>
            </p:nvSpPr>
            <p:spPr>
              <a:xfrm>
                <a:off x="1771868" y="2144310"/>
                <a:ext cx="12530" cy="22865"/>
              </a:xfrm>
              <a:custGeom>
                <a:rect b="b" l="l" r="r" t="t"/>
                <a:pathLst>
                  <a:path extrusionOk="0" h="22865" w="12530">
                    <a:moveTo>
                      <a:pt x="500" y="14408"/>
                    </a:moveTo>
                    <a:cubicBezTo>
                      <a:pt x="-833" y="8122"/>
                      <a:pt x="595" y="502"/>
                      <a:pt x="3643" y="25"/>
                    </a:cubicBezTo>
                    <a:cubicBezTo>
                      <a:pt x="6310" y="-451"/>
                      <a:pt x="10787" y="5836"/>
                      <a:pt x="12121" y="12122"/>
                    </a:cubicBezTo>
                    <a:cubicBezTo>
                      <a:pt x="13454" y="18409"/>
                      <a:pt x="11359" y="22219"/>
                      <a:pt x="8311" y="22790"/>
                    </a:cubicBezTo>
                    <a:cubicBezTo>
                      <a:pt x="5263" y="23362"/>
                      <a:pt x="1738" y="20695"/>
                      <a:pt x="500" y="14408"/>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64" name="Google Shape;564;p8"/>
              <p:cNvSpPr/>
              <p:nvPr/>
            </p:nvSpPr>
            <p:spPr>
              <a:xfrm>
                <a:off x="1780827" y="2234441"/>
                <a:ext cx="14894" cy="29053"/>
              </a:xfrm>
              <a:custGeom>
                <a:rect b="b" l="l" r="r" t="t"/>
                <a:pathLst>
                  <a:path extrusionOk="0" h="29053" w="14894">
                    <a:moveTo>
                      <a:pt x="18" y="17146"/>
                    </a:moveTo>
                    <a:cubicBezTo>
                      <a:pt x="-268" y="9145"/>
                      <a:pt x="2970" y="96"/>
                      <a:pt x="6876" y="1"/>
                    </a:cubicBezTo>
                    <a:cubicBezTo>
                      <a:pt x="10304" y="-94"/>
                      <a:pt x="14495" y="8574"/>
                      <a:pt x="14877" y="16574"/>
                    </a:cubicBezTo>
                    <a:cubicBezTo>
                      <a:pt x="15162" y="24575"/>
                      <a:pt x="11924" y="28862"/>
                      <a:pt x="8019" y="29052"/>
                    </a:cubicBezTo>
                    <a:cubicBezTo>
                      <a:pt x="4208" y="29147"/>
                      <a:pt x="399" y="25147"/>
                      <a:pt x="18" y="17146"/>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65" name="Google Shape;565;p8"/>
              <p:cNvSpPr/>
              <p:nvPr/>
            </p:nvSpPr>
            <p:spPr>
              <a:xfrm>
                <a:off x="1743251" y="2367044"/>
                <a:ext cx="20995" cy="28227"/>
              </a:xfrm>
              <a:custGeom>
                <a:rect b="b" l="l" r="r" t="t"/>
                <a:pathLst>
                  <a:path extrusionOk="0" h="28227" w="20995">
                    <a:moveTo>
                      <a:pt x="2828" y="12369"/>
                    </a:moveTo>
                    <a:cubicBezTo>
                      <a:pt x="7209" y="4844"/>
                      <a:pt x="15591" y="-1633"/>
                      <a:pt x="19211" y="367"/>
                    </a:cubicBezTo>
                    <a:cubicBezTo>
                      <a:pt x="22354" y="2177"/>
                      <a:pt x="21211" y="12369"/>
                      <a:pt x="16830" y="19893"/>
                    </a:cubicBezTo>
                    <a:cubicBezTo>
                      <a:pt x="12448" y="27418"/>
                      <a:pt x="6924" y="29514"/>
                      <a:pt x="3304" y="27513"/>
                    </a:cubicBezTo>
                    <a:cubicBezTo>
                      <a:pt x="-411" y="25608"/>
                      <a:pt x="-1553" y="19798"/>
                      <a:pt x="2828" y="1236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sp>
        <p:nvSpPr>
          <p:cNvPr id="566" name="Google Shape;566;p8"/>
          <p:cNvSpPr/>
          <p:nvPr/>
        </p:nvSpPr>
        <p:spPr>
          <a:xfrm>
            <a:off x="7" y="4888001"/>
            <a:ext cx="6549406" cy="1969430"/>
          </a:xfrm>
          <a:custGeom>
            <a:rect b="b" l="l" r="r" t="t"/>
            <a:pathLst>
              <a:path extrusionOk="0" h="428137" w="1423784">
                <a:moveTo>
                  <a:pt x="1419850" y="428137"/>
                </a:moveTo>
                <a:cubicBezTo>
                  <a:pt x="1419850" y="428137"/>
                  <a:pt x="1431185" y="410135"/>
                  <a:pt x="1415374" y="375845"/>
                </a:cubicBezTo>
                <a:cubicBezTo>
                  <a:pt x="1399562" y="341555"/>
                  <a:pt x="1360414" y="345270"/>
                  <a:pt x="1360414" y="345270"/>
                </a:cubicBezTo>
                <a:cubicBezTo>
                  <a:pt x="1360414" y="345270"/>
                  <a:pt x="1379369" y="298597"/>
                  <a:pt x="1364224" y="264307"/>
                </a:cubicBezTo>
                <a:cubicBezTo>
                  <a:pt x="1339936" y="209444"/>
                  <a:pt x="1289644" y="217635"/>
                  <a:pt x="1289644" y="217635"/>
                </a:cubicBezTo>
                <a:cubicBezTo>
                  <a:pt x="1289644" y="217635"/>
                  <a:pt x="1306598" y="127433"/>
                  <a:pt x="1223445" y="107812"/>
                </a:cubicBezTo>
                <a:cubicBezTo>
                  <a:pt x="1140006" y="88095"/>
                  <a:pt x="1114193" y="184774"/>
                  <a:pt x="1114193" y="184774"/>
                </a:cubicBezTo>
                <a:cubicBezTo>
                  <a:pt x="1114193" y="184774"/>
                  <a:pt x="1107240" y="164009"/>
                  <a:pt x="1088666" y="158199"/>
                </a:cubicBezTo>
                <a:cubicBezTo>
                  <a:pt x="1069616" y="152198"/>
                  <a:pt x="1050757" y="165914"/>
                  <a:pt x="1050757" y="165914"/>
                </a:cubicBezTo>
                <a:cubicBezTo>
                  <a:pt x="1050757" y="165914"/>
                  <a:pt x="1045804" y="141816"/>
                  <a:pt x="1027516" y="128957"/>
                </a:cubicBezTo>
                <a:cubicBezTo>
                  <a:pt x="1008466" y="115432"/>
                  <a:pt x="979700" y="114670"/>
                  <a:pt x="979700" y="114670"/>
                </a:cubicBezTo>
                <a:cubicBezTo>
                  <a:pt x="979700" y="114670"/>
                  <a:pt x="982558" y="63044"/>
                  <a:pt x="942648" y="35041"/>
                </a:cubicBezTo>
                <a:cubicBezTo>
                  <a:pt x="877973" y="-10394"/>
                  <a:pt x="829205" y="33993"/>
                  <a:pt x="829205" y="33993"/>
                </a:cubicBezTo>
                <a:cubicBezTo>
                  <a:pt x="829205" y="33993"/>
                  <a:pt x="794725" y="15705"/>
                  <a:pt x="770531" y="24087"/>
                </a:cubicBezTo>
                <a:cubicBezTo>
                  <a:pt x="746338" y="32469"/>
                  <a:pt x="728335" y="65330"/>
                  <a:pt x="728335" y="65330"/>
                </a:cubicBezTo>
                <a:cubicBezTo>
                  <a:pt x="728335" y="65330"/>
                  <a:pt x="709000" y="38851"/>
                  <a:pt x="686521" y="36279"/>
                </a:cubicBezTo>
                <a:cubicBezTo>
                  <a:pt x="664042" y="33803"/>
                  <a:pt x="642610" y="51710"/>
                  <a:pt x="642610" y="51710"/>
                </a:cubicBezTo>
                <a:cubicBezTo>
                  <a:pt x="642610" y="51710"/>
                  <a:pt x="612702" y="-3536"/>
                  <a:pt x="544312" y="179"/>
                </a:cubicBezTo>
                <a:cubicBezTo>
                  <a:pt x="475923" y="3894"/>
                  <a:pt x="439156" y="60282"/>
                  <a:pt x="439156" y="60282"/>
                </a:cubicBezTo>
                <a:cubicBezTo>
                  <a:pt x="439156" y="60282"/>
                  <a:pt x="412105" y="40470"/>
                  <a:pt x="381816" y="42375"/>
                </a:cubicBezTo>
                <a:cubicBezTo>
                  <a:pt x="351526" y="44280"/>
                  <a:pt x="328476" y="62187"/>
                  <a:pt x="328476" y="62187"/>
                </a:cubicBezTo>
                <a:cubicBezTo>
                  <a:pt x="328476" y="62187"/>
                  <a:pt x="288947" y="-9060"/>
                  <a:pt x="206270" y="10752"/>
                </a:cubicBezTo>
                <a:cubicBezTo>
                  <a:pt x="123593" y="30564"/>
                  <a:pt x="132737" y="111527"/>
                  <a:pt x="132737" y="111527"/>
                </a:cubicBezTo>
                <a:cubicBezTo>
                  <a:pt x="132737" y="111527"/>
                  <a:pt x="89589" y="67616"/>
                  <a:pt x="35773" y="93620"/>
                </a:cubicBezTo>
                <a:cubicBezTo>
                  <a:pt x="-4328" y="113051"/>
                  <a:pt x="149" y="170105"/>
                  <a:pt x="149" y="170105"/>
                </a:cubicBezTo>
                <a:lnTo>
                  <a:pt x="149" y="428042"/>
                </a:lnTo>
                <a:lnTo>
                  <a:pt x="1419850" y="428042"/>
                </a:lnTo>
                <a:close/>
              </a:path>
            </a:pathLst>
          </a:custGeom>
          <a:solidFill>
            <a:schemeClr val="accent1"/>
          </a:solidFill>
          <a:ln>
            <a:noFill/>
          </a:ln>
          <a:effectLst>
            <a:outerShdw blurRad="142875" rotWithShape="0" algn="bl" dir="5400000" dist="19050">
              <a:srgbClr val="000000">
                <a:alpha val="29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67" name="Google Shape;567;p8"/>
          <p:cNvSpPr/>
          <p:nvPr/>
        </p:nvSpPr>
        <p:spPr>
          <a:xfrm>
            <a:off x="697" y="5184188"/>
            <a:ext cx="12192926" cy="1673636"/>
          </a:xfrm>
          <a:custGeom>
            <a:rect b="b" l="l" r="r" t="t"/>
            <a:pathLst>
              <a:path extrusionOk="0" h="363834" w="2650636">
                <a:moveTo>
                  <a:pt x="0" y="202290"/>
                </a:moveTo>
                <a:cubicBezTo>
                  <a:pt x="0" y="202290"/>
                  <a:pt x="16002" y="166857"/>
                  <a:pt x="41243" y="157618"/>
                </a:cubicBezTo>
                <a:cubicBezTo>
                  <a:pt x="84868" y="141616"/>
                  <a:pt x="107632" y="189241"/>
                  <a:pt x="107632" y="189241"/>
                </a:cubicBezTo>
                <a:cubicBezTo>
                  <a:pt x="107632" y="189241"/>
                  <a:pt x="84201" y="145140"/>
                  <a:pt x="120396" y="115232"/>
                </a:cubicBezTo>
                <a:cubicBezTo>
                  <a:pt x="156591" y="85323"/>
                  <a:pt x="201454" y="110469"/>
                  <a:pt x="201454" y="110469"/>
                </a:cubicBezTo>
                <a:cubicBezTo>
                  <a:pt x="201454" y="110469"/>
                  <a:pt x="199453" y="86466"/>
                  <a:pt x="218313" y="78180"/>
                </a:cubicBezTo>
                <a:cubicBezTo>
                  <a:pt x="237172" y="69797"/>
                  <a:pt x="254698" y="86562"/>
                  <a:pt x="254698" y="86562"/>
                </a:cubicBezTo>
                <a:cubicBezTo>
                  <a:pt x="254698" y="86562"/>
                  <a:pt x="270034" y="24363"/>
                  <a:pt x="337757" y="19887"/>
                </a:cubicBezTo>
                <a:cubicBezTo>
                  <a:pt x="396907" y="15981"/>
                  <a:pt x="436531" y="60368"/>
                  <a:pt x="436531" y="60368"/>
                </a:cubicBezTo>
                <a:cubicBezTo>
                  <a:pt x="436531" y="60368"/>
                  <a:pt x="485680" y="33507"/>
                  <a:pt x="516064" y="52748"/>
                </a:cubicBezTo>
                <a:cubicBezTo>
                  <a:pt x="546449" y="71988"/>
                  <a:pt x="546830" y="108660"/>
                  <a:pt x="546830" y="108660"/>
                </a:cubicBezTo>
                <a:cubicBezTo>
                  <a:pt x="546830" y="108660"/>
                  <a:pt x="558451" y="104659"/>
                  <a:pt x="565594" y="104659"/>
                </a:cubicBezTo>
                <a:cubicBezTo>
                  <a:pt x="572738" y="104659"/>
                  <a:pt x="582073" y="111517"/>
                  <a:pt x="582073" y="111517"/>
                </a:cubicBezTo>
                <a:cubicBezTo>
                  <a:pt x="582073" y="111517"/>
                  <a:pt x="582359" y="-6307"/>
                  <a:pt x="693134" y="265"/>
                </a:cubicBezTo>
                <a:cubicBezTo>
                  <a:pt x="800862" y="6647"/>
                  <a:pt x="808387" y="88657"/>
                  <a:pt x="808387" y="88657"/>
                </a:cubicBezTo>
                <a:cubicBezTo>
                  <a:pt x="808387" y="88657"/>
                  <a:pt x="856869" y="42175"/>
                  <a:pt x="919163" y="71226"/>
                </a:cubicBezTo>
                <a:cubicBezTo>
                  <a:pt x="976979" y="98182"/>
                  <a:pt x="969073" y="160285"/>
                  <a:pt x="969073" y="160285"/>
                </a:cubicBezTo>
                <a:cubicBezTo>
                  <a:pt x="969073" y="160285"/>
                  <a:pt x="989552" y="148950"/>
                  <a:pt x="1019556" y="156189"/>
                </a:cubicBezTo>
                <a:cubicBezTo>
                  <a:pt x="1049560" y="163428"/>
                  <a:pt x="1060514" y="194004"/>
                  <a:pt x="1060514" y="194004"/>
                </a:cubicBezTo>
                <a:cubicBezTo>
                  <a:pt x="1060514" y="194004"/>
                  <a:pt x="1099852" y="155427"/>
                  <a:pt x="1151192" y="168000"/>
                </a:cubicBezTo>
                <a:cubicBezTo>
                  <a:pt x="1202531" y="180573"/>
                  <a:pt x="1215866" y="237247"/>
                  <a:pt x="1215866" y="237247"/>
                </a:cubicBezTo>
                <a:cubicBezTo>
                  <a:pt x="1215866" y="237247"/>
                  <a:pt x="1238631" y="228770"/>
                  <a:pt x="1257300" y="242867"/>
                </a:cubicBezTo>
                <a:cubicBezTo>
                  <a:pt x="1275969" y="256964"/>
                  <a:pt x="1271397" y="284015"/>
                  <a:pt x="1271397" y="284015"/>
                </a:cubicBezTo>
                <a:cubicBezTo>
                  <a:pt x="1271397" y="284015"/>
                  <a:pt x="1296067" y="267727"/>
                  <a:pt x="1325309" y="266965"/>
                </a:cubicBezTo>
                <a:cubicBezTo>
                  <a:pt x="1354550" y="266203"/>
                  <a:pt x="1372362" y="280110"/>
                  <a:pt x="1372362" y="280110"/>
                </a:cubicBezTo>
                <a:cubicBezTo>
                  <a:pt x="1372362" y="280110"/>
                  <a:pt x="1379315" y="240295"/>
                  <a:pt x="1402556" y="224484"/>
                </a:cubicBezTo>
                <a:cubicBezTo>
                  <a:pt x="1425702" y="208577"/>
                  <a:pt x="1464373" y="210863"/>
                  <a:pt x="1464373" y="210863"/>
                </a:cubicBezTo>
                <a:cubicBezTo>
                  <a:pt x="1464373" y="210863"/>
                  <a:pt x="1429798" y="121042"/>
                  <a:pt x="1500188" y="88181"/>
                </a:cubicBezTo>
                <a:cubicBezTo>
                  <a:pt x="1571530" y="54843"/>
                  <a:pt x="1615821" y="113327"/>
                  <a:pt x="1615821" y="113327"/>
                </a:cubicBezTo>
                <a:cubicBezTo>
                  <a:pt x="1615821" y="113327"/>
                  <a:pt x="1628775" y="85419"/>
                  <a:pt x="1651445" y="75894"/>
                </a:cubicBezTo>
                <a:cubicBezTo>
                  <a:pt x="1674114" y="66369"/>
                  <a:pt x="1700498" y="74084"/>
                  <a:pt x="1700498" y="74084"/>
                </a:cubicBezTo>
                <a:cubicBezTo>
                  <a:pt x="1700498" y="74084"/>
                  <a:pt x="1726216" y="-37740"/>
                  <a:pt x="1850136" y="17791"/>
                </a:cubicBezTo>
                <a:cubicBezTo>
                  <a:pt x="1919669" y="48938"/>
                  <a:pt x="1908715" y="109421"/>
                  <a:pt x="1908715" y="109421"/>
                </a:cubicBezTo>
                <a:cubicBezTo>
                  <a:pt x="1908715" y="109421"/>
                  <a:pt x="1917002" y="105897"/>
                  <a:pt x="1933385" y="110850"/>
                </a:cubicBezTo>
                <a:cubicBezTo>
                  <a:pt x="1948624" y="115422"/>
                  <a:pt x="1954054" y="123900"/>
                  <a:pt x="1954054" y="123900"/>
                </a:cubicBezTo>
                <a:cubicBezTo>
                  <a:pt x="1954054" y="123900"/>
                  <a:pt x="2002536" y="45413"/>
                  <a:pt x="2093214" y="85609"/>
                </a:cubicBezTo>
                <a:cubicBezTo>
                  <a:pt x="2161127" y="115708"/>
                  <a:pt x="2143411" y="198099"/>
                  <a:pt x="2143411" y="198099"/>
                </a:cubicBezTo>
                <a:cubicBezTo>
                  <a:pt x="2143411" y="198099"/>
                  <a:pt x="2147888" y="194004"/>
                  <a:pt x="2155317" y="192861"/>
                </a:cubicBezTo>
                <a:cubicBezTo>
                  <a:pt x="2162651" y="191622"/>
                  <a:pt x="2170843" y="194575"/>
                  <a:pt x="2170843" y="194575"/>
                </a:cubicBezTo>
                <a:cubicBezTo>
                  <a:pt x="2170843" y="194575"/>
                  <a:pt x="2163413" y="167334"/>
                  <a:pt x="2188845" y="144378"/>
                </a:cubicBezTo>
                <a:cubicBezTo>
                  <a:pt x="2210657" y="124662"/>
                  <a:pt x="2236470" y="126567"/>
                  <a:pt x="2236470" y="126567"/>
                </a:cubicBezTo>
                <a:cubicBezTo>
                  <a:pt x="2236470" y="126567"/>
                  <a:pt x="2228088" y="31793"/>
                  <a:pt x="2322100" y="29507"/>
                </a:cubicBezTo>
                <a:cubicBezTo>
                  <a:pt x="2389441" y="27888"/>
                  <a:pt x="2399538" y="99706"/>
                  <a:pt x="2399538" y="99706"/>
                </a:cubicBezTo>
                <a:cubicBezTo>
                  <a:pt x="2399538" y="99706"/>
                  <a:pt x="2463927" y="61606"/>
                  <a:pt x="2510981" y="100278"/>
                </a:cubicBezTo>
                <a:cubicBezTo>
                  <a:pt x="2559939" y="140568"/>
                  <a:pt x="2536127" y="196480"/>
                  <a:pt x="2536127" y="196480"/>
                </a:cubicBezTo>
                <a:cubicBezTo>
                  <a:pt x="2536127" y="196480"/>
                  <a:pt x="2577084" y="167524"/>
                  <a:pt x="2613755" y="189241"/>
                </a:cubicBezTo>
                <a:cubicBezTo>
                  <a:pt x="2652713" y="212292"/>
                  <a:pt x="2650617" y="254773"/>
                  <a:pt x="2650617" y="254773"/>
                </a:cubicBezTo>
                <a:lnTo>
                  <a:pt x="2650617" y="363834"/>
                </a:lnTo>
                <a:lnTo>
                  <a:pt x="0" y="363834"/>
                </a:lnTo>
                <a:lnTo>
                  <a:pt x="0" y="202290"/>
                </a:lnTo>
                <a:close/>
              </a:path>
            </a:pathLst>
          </a:custGeom>
          <a:solidFill>
            <a:schemeClr val="accent2"/>
          </a:solidFill>
          <a:ln>
            <a:noFill/>
          </a:ln>
          <a:effectLst>
            <a:outerShdw blurRad="142875"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68" name="Google Shape;568;p8"/>
          <p:cNvSpPr/>
          <p:nvPr/>
        </p:nvSpPr>
        <p:spPr>
          <a:xfrm>
            <a:off x="697" y="5557459"/>
            <a:ext cx="5814685" cy="1300751"/>
          </a:xfrm>
          <a:custGeom>
            <a:rect b="b" l="l" r="r" t="t"/>
            <a:pathLst>
              <a:path extrusionOk="0" h="282772" w="1264062">
                <a:moveTo>
                  <a:pt x="0" y="190856"/>
                </a:moveTo>
                <a:cubicBezTo>
                  <a:pt x="0" y="190856"/>
                  <a:pt x="36004" y="137326"/>
                  <a:pt x="93726" y="126943"/>
                </a:cubicBezTo>
                <a:cubicBezTo>
                  <a:pt x="156496" y="115609"/>
                  <a:pt x="233839" y="164853"/>
                  <a:pt x="233839" y="164853"/>
                </a:cubicBezTo>
                <a:cubicBezTo>
                  <a:pt x="233839" y="164853"/>
                  <a:pt x="268510" y="105321"/>
                  <a:pt x="312991" y="92653"/>
                </a:cubicBezTo>
                <a:cubicBezTo>
                  <a:pt x="382143" y="72936"/>
                  <a:pt x="426530" y="118276"/>
                  <a:pt x="426530" y="118276"/>
                </a:cubicBezTo>
                <a:cubicBezTo>
                  <a:pt x="426530" y="118276"/>
                  <a:pt x="446532" y="95701"/>
                  <a:pt x="483108" y="97320"/>
                </a:cubicBezTo>
                <a:cubicBezTo>
                  <a:pt x="519779" y="98940"/>
                  <a:pt x="539115" y="114084"/>
                  <a:pt x="539115" y="114084"/>
                </a:cubicBezTo>
                <a:cubicBezTo>
                  <a:pt x="539115" y="114084"/>
                  <a:pt x="540830" y="97987"/>
                  <a:pt x="557784" y="90367"/>
                </a:cubicBezTo>
                <a:cubicBezTo>
                  <a:pt x="573500" y="83224"/>
                  <a:pt x="588359" y="91129"/>
                  <a:pt x="588359" y="91129"/>
                </a:cubicBezTo>
                <a:cubicBezTo>
                  <a:pt x="588359" y="91129"/>
                  <a:pt x="610267" y="-7455"/>
                  <a:pt x="711803" y="451"/>
                </a:cubicBezTo>
                <a:cubicBezTo>
                  <a:pt x="806768" y="7881"/>
                  <a:pt x="812768" y="108655"/>
                  <a:pt x="812768" y="108655"/>
                </a:cubicBezTo>
                <a:cubicBezTo>
                  <a:pt x="812768" y="108655"/>
                  <a:pt x="833152" y="100273"/>
                  <a:pt x="854012" y="105321"/>
                </a:cubicBezTo>
                <a:cubicBezTo>
                  <a:pt x="875443" y="110560"/>
                  <a:pt x="885063" y="120942"/>
                  <a:pt x="885063" y="120942"/>
                </a:cubicBezTo>
                <a:cubicBezTo>
                  <a:pt x="885063" y="120942"/>
                  <a:pt x="922687" y="79699"/>
                  <a:pt x="962882" y="90082"/>
                </a:cubicBezTo>
                <a:cubicBezTo>
                  <a:pt x="1015746" y="103798"/>
                  <a:pt x="1021080" y="153232"/>
                  <a:pt x="1021080" y="153232"/>
                </a:cubicBezTo>
                <a:cubicBezTo>
                  <a:pt x="1021080" y="153232"/>
                  <a:pt x="1065943" y="134277"/>
                  <a:pt x="1099090" y="158281"/>
                </a:cubicBezTo>
                <a:cubicBezTo>
                  <a:pt x="1141476" y="188856"/>
                  <a:pt x="1126712" y="240958"/>
                  <a:pt x="1126712" y="240958"/>
                </a:cubicBezTo>
                <a:cubicBezTo>
                  <a:pt x="1126712" y="240958"/>
                  <a:pt x="1144714" y="238767"/>
                  <a:pt x="1158907" y="252197"/>
                </a:cubicBezTo>
                <a:cubicBezTo>
                  <a:pt x="1170242" y="262960"/>
                  <a:pt x="1173194" y="277152"/>
                  <a:pt x="1173194" y="277152"/>
                </a:cubicBezTo>
                <a:cubicBezTo>
                  <a:pt x="1173194" y="277152"/>
                  <a:pt x="1186529" y="264675"/>
                  <a:pt x="1213485" y="262865"/>
                </a:cubicBezTo>
                <a:cubicBezTo>
                  <a:pt x="1240441" y="261055"/>
                  <a:pt x="1264063" y="282772"/>
                  <a:pt x="1264063" y="282772"/>
                </a:cubicBezTo>
                <a:lnTo>
                  <a:pt x="0" y="282772"/>
                </a:lnTo>
                <a:lnTo>
                  <a:pt x="0" y="190856"/>
                </a:lnTo>
                <a:close/>
              </a:path>
            </a:pathLst>
          </a:custGeom>
          <a:solidFill>
            <a:schemeClr val="accent3"/>
          </a:solidFill>
          <a:ln>
            <a:noFill/>
          </a:ln>
          <a:effectLst>
            <a:outerShdw blurRad="142875"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69" name="Google Shape;569;p8"/>
          <p:cNvSpPr/>
          <p:nvPr/>
        </p:nvSpPr>
        <p:spPr>
          <a:xfrm>
            <a:off x="6022281" y="5667380"/>
            <a:ext cx="6171342" cy="1190057"/>
          </a:xfrm>
          <a:custGeom>
            <a:rect b="b" l="l" r="r" t="t"/>
            <a:pathLst>
              <a:path extrusionOk="0" h="258708" w="1341596">
                <a:moveTo>
                  <a:pt x="0" y="258613"/>
                </a:moveTo>
                <a:cubicBezTo>
                  <a:pt x="0" y="258613"/>
                  <a:pt x="11335" y="228323"/>
                  <a:pt x="29146" y="218703"/>
                </a:cubicBezTo>
                <a:cubicBezTo>
                  <a:pt x="46958" y="209083"/>
                  <a:pt x="77914" y="216322"/>
                  <a:pt x="77914" y="216322"/>
                </a:cubicBezTo>
                <a:cubicBezTo>
                  <a:pt x="77914" y="216322"/>
                  <a:pt x="75247" y="188223"/>
                  <a:pt x="101536" y="168221"/>
                </a:cubicBezTo>
                <a:cubicBezTo>
                  <a:pt x="134302" y="143265"/>
                  <a:pt x="168116" y="159172"/>
                  <a:pt x="168116" y="159172"/>
                </a:cubicBezTo>
                <a:cubicBezTo>
                  <a:pt x="168116" y="159172"/>
                  <a:pt x="173546" y="133454"/>
                  <a:pt x="189928" y="122406"/>
                </a:cubicBezTo>
                <a:cubicBezTo>
                  <a:pt x="214884" y="105546"/>
                  <a:pt x="248031" y="119357"/>
                  <a:pt x="248031" y="119357"/>
                </a:cubicBezTo>
                <a:cubicBezTo>
                  <a:pt x="248031" y="119357"/>
                  <a:pt x="256603" y="13154"/>
                  <a:pt x="364522" y="962"/>
                </a:cubicBezTo>
                <a:cubicBezTo>
                  <a:pt x="455962" y="-9325"/>
                  <a:pt x="504730" y="66303"/>
                  <a:pt x="504730" y="66303"/>
                </a:cubicBezTo>
                <a:cubicBezTo>
                  <a:pt x="504730" y="66303"/>
                  <a:pt x="524447" y="54302"/>
                  <a:pt x="543687" y="58874"/>
                </a:cubicBezTo>
                <a:cubicBezTo>
                  <a:pt x="562928" y="63541"/>
                  <a:pt x="570262" y="80686"/>
                  <a:pt x="570262" y="80686"/>
                </a:cubicBezTo>
                <a:cubicBezTo>
                  <a:pt x="570262" y="80686"/>
                  <a:pt x="582549" y="26108"/>
                  <a:pt x="645128" y="30394"/>
                </a:cubicBezTo>
                <a:cubicBezTo>
                  <a:pt x="698087" y="34014"/>
                  <a:pt x="713804" y="88687"/>
                  <a:pt x="713804" y="88687"/>
                </a:cubicBezTo>
                <a:cubicBezTo>
                  <a:pt x="713804" y="88687"/>
                  <a:pt x="749237" y="73256"/>
                  <a:pt x="786765" y="95259"/>
                </a:cubicBezTo>
                <a:cubicBezTo>
                  <a:pt x="814864" y="111737"/>
                  <a:pt x="815054" y="148980"/>
                  <a:pt x="815054" y="148980"/>
                </a:cubicBezTo>
                <a:cubicBezTo>
                  <a:pt x="815054" y="148980"/>
                  <a:pt x="831913" y="134407"/>
                  <a:pt x="850773" y="133740"/>
                </a:cubicBezTo>
                <a:cubicBezTo>
                  <a:pt x="862774" y="133359"/>
                  <a:pt x="883348" y="142122"/>
                  <a:pt x="883348" y="142122"/>
                </a:cubicBezTo>
                <a:cubicBezTo>
                  <a:pt x="883348" y="142122"/>
                  <a:pt x="887063" y="127740"/>
                  <a:pt x="901160" y="117833"/>
                </a:cubicBezTo>
                <a:cubicBezTo>
                  <a:pt x="915257" y="107927"/>
                  <a:pt x="937831" y="114976"/>
                  <a:pt x="937831" y="114976"/>
                </a:cubicBezTo>
                <a:cubicBezTo>
                  <a:pt x="937831" y="114976"/>
                  <a:pt x="922306" y="55159"/>
                  <a:pt x="992791" y="34775"/>
                </a:cubicBezTo>
                <a:cubicBezTo>
                  <a:pt x="1056608" y="16392"/>
                  <a:pt x="1080516" y="78305"/>
                  <a:pt x="1080516" y="78305"/>
                </a:cubicBezTo>
                <a:cubicBezTo>
                  <a:pt x="1080516" y="78305"/>
                  <a:pt x="1102519" y="50111"/>
                  <a:pt x="1145762" y="58493"/>
                </a:cubicBezTo>
                <a:cubicBezTo>
                  <a:pt x="1184053" y="65922"/>
                  <a:pt x="1198150" y="91640"/>
                  <a:pt x="1198150" y="91640"/>
                </a:cubicBezTo>
                <a:cubicBezTo>
                  <a:pt x="1198150" y="91640"/>
                  <a:pt x="1210342" y="60017"/>
                  <a:pt x="1243108" y="52492"/>
                </a:cubicBezTo>
                <a:cubicBezTo>
                  <a:pt x="1294257" y="40871"/>
                  <a:pt x="1317879" y="87163"/>
                  <a:pt x="1317879" y="87163"/>
                </a:cubicBezTo>
                <a:lnTo>
                  <a:pt x="1341596" y="67065"/>
                </a:lnTo>
                <a:lnTo>
                  <a:pt x="1341596" y="258708"/>
                </a:lnTo>
                <a:lnTo>
                  <a:pt x="0" y="258708"/>
                </a:lnTo>
                <a:close/>
              </a:path>
            </a:pathLst>
          </a:custGeom>
          <a:solidFill>
            <a:schemeClr val="accent3"/>
          </a:solidFill>
          <a:ln>
            <a:noFill/>
          </a:ln>
          <a:effectLst>
            <a:outerShdw blurRad="142875" rotWithShape="0" algn="bl" dir="5400000" dist="19050">
              <a:srgbClr val="000000">
                <a:alpha val="31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70" name="Google Shape;570;p8"/>
          <p:cNvSpPr/>
          <p:nvPr/>
        </p:nvSpPr>
        <p:spPr>
          <a:xfrm>
            <a:off x="1471001" y="1422676"/>
            <a:ext cx="1366840" cy="474210"/>
          </a:xfrm>
          <a:custGeom>
            <a:rect b="b" l="l" r="r" t="t"/>
            <a:pathLst>
              <a:path extrusionOk="0" h="108577" w="312957">
                <a:moveTo>
                  <a:pt x="312958" y="108578"/>
                </a:moveTo>
                <a:cubicBezTo>
                  <a:pt x="312958" y="108578"/>
                  <a:pt x="311529" y="92004"/>
                  <a:pt x="300289" y="86099"/>
                </a:cubicBezTo>
                <a:cubicBezTo>
                  <a:pt x="289145" y="80194"/>
                  <a:pt x="272477" y="83718"/>
                  <a:pt x="272477" y="83718"/>
                </a:cubicBezTo>
                <a:cubicBezTo>
                  <a:pt x="272477" y="83718"/>
                  <a:pt x="270667" y="71431"/>
                  <a:pt x="262666" y="64287"/>
                </a:cubicBezTo>
                <a:cubicBezTo>
                  <a:pt x="254760" y="57143"/>
                  <a:pt x="238377" y="59238"/>
                  <a:pt x="238377" y="59238"/>
                </a:cubicBezTo>
                <a:cubicBezTo>
                  <a:pt x="238377" y="59238"/>
                  <a:pt x="235901" y="6565"/>
                  <a:pt x="185037" y="565"/>
                </a:cubicBezTo>
                <a:cubicBezTo>
                  <a:pt x="131411" y="-5722"/>
                  <a:pt x="123315" y="42570"/>
                  <a:pt x="123315" y="42570"/>
                </a:cubicBezTo>
                <a:cubicBezTo>
                  <a:pt x="123315" y="42570"/>
                  <a:pt x="99026" y="25806"/>
                  <a:pt x="81310" y="36283"/>
                </a:cubicBezTo>
                <a:cubicBezTo>
                  <a:pt x="59879" y="48856"/>
                  <a:pt x="66641" y="73240"/>
                  <a:pt x="66641" y="73240"/>
                </a:cubicBezTo>
                <a:cubicBezTo>
                  <a:pt x="66641" y="73240"/>
                  <a:pt x="58164" y="69907"/>
                  <a:pt x="51973" y="72764"/>
                </a:cubicBezTo>
                <a:cubicBezTo>
                  <a:pt x="45782" y="75621"/>
                  <a:pt x="43972" y="83813"/>
                  <a:pt x="43972" y="83813"/>
                </a:cubicBezTo>
                <a:cubicBezTo>
                  <a:pt x="43972" y="83813"/>
                  <a:pt x="25398" y="70383"/>
                  <a:pt x="8348" y="84956"/>
                </a:cubicBezTo>
                <a:cubicBezTo>
                  <a:pt x="-2224" y="93909"/>
                  <a:pt x="252" y="105149"/>
                  <a:pt x="252" y="105149"/>
                </a:cubicBezTo>
                <a:lnTo>
                  <a:pt x="312958" y="108578"/>
                </a:lnTo>
                <a:close/>
              </a:path>
            </a:pathLst>
          </a:custGeom>
          <a:solidFill>
            <a:schemeClr val="dk2"/>
          </a:solidFill>
          <a:ln>
            <a:noFill/>
          </a:ln>
          <a:effectLst>
            <a:outerShdw blurRad="142875"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71" name="Google Shape;571;p8"/>
          <p:cNvSpPr/>
          <p:nvPr/>
        </p:nvSpPr>
        <p:spPr>
          <a:xfrm flipH="1">
            <a:off x="10270647" y="2082998"/>
            <a:ext cx="1690750" cy="586587"/>
          </a:xfrm>
          <a:custGeom>
            <a:rect b="b" l="l" r="r" t="t"/>
            <a:pathLst>
              <a:path extrusionOk="0" h="108577" w="312957">
                <a:moveTo>
                  <a:pt x="312958" y="108578"/>
                </a:moveTo>
                <a:cubicBezTo>
                  <a:pt x="312958" y="108578"/>
                  <a:pt x="311529" y="92004"/>
                  <a:pt x="300289" y="86099"/>
                </a:cubicBezTo>
                <a:cubicBezTo>
                  <a:pt x="289145" y="80194"/>
                  <a:pt x="272477" y="83718"/>
                  <a:pt x="272477" y="83718"/>
                </a:cubicBezTo>
                <a:cubicBezTo>
                  <a:pt x="272477" y="83718"/>
                  <a:pt x="270667" y="71431"/>
                  <a:pt x="262666" y="64287"/>
                </a:cubicBezTo>
                <a:cubicBezTo>
                  <a:pt x="254760" y="57143"/>
                  <a:pt x="238377" y="59238"/>
                  <a:pt x="238377" y="59238"/>
                </a:cubicBezTo>
                <a:cubicBezTo>
                  <a:pt x="238377" y="59238"/>
                  <a:pt x="235901" y="6565"/>
                  <a:pt x="185037" y="565"/>
                </a:cubicBezTo>
                <a:cubicBezTo>
                  <a:pt x="131411" y="-5722"/>
                  <a:pt x="123315" y="42570"/>
                  <a:pt x="123315" y="42570"/>
                </a:cubicBezTo>
                <a:cubicBezTo>
                  <a:pt x="123315" y="42570"/>
                  <a:pt x="99026" y="25806"/>
                  <a:pt x="81310" y="36283"/>
                </a:cubicBezTo>
                <a:cubicBezTo>
                  <a:pt x="59879" y="48856"/>
                  <a:pt x="66641" y="73240"/>
                  <a:pt x="66641" y="73240"/>
                </a:cubicBezTo>
                <a:cubicBezTo>
                  <a:pt x="66641" y="73240"/>
                  <a:pt x="58164" y="69907"/>
                  <a:pt x="51973" y="72764"/>
                </a:cubicBezTo>
                <a:cubicBezTo>
                  <a:pt x="45782" y="75621"/>
                  <a:pt x="43972" y="83813"/>
                  <a:pt x="43972" y="83813"/>
                </a:cubicBezTo>
                <a:cubicBezTo>
                  <a:pt x="43972" y="83813"/>
                  <a:pt x="25398" y="70383"/>
                  <a:pt x="8348" y="84956"/>
                </a:cubicBezTo>
                <a:cubicBezTo>
                  <a:pt x="-2224" y="93909"/>
                  <a:pt x="252" y="105149"/>
                  <a:pt x="252" y="105149"/>
                </a:cubicBezTo>
                <a:lnTo>
                  <a:pt x="312958" y="108578"/>
                </a:lnTo>
                <a:close/>
              </a:path>
            </a:pathLst>
          </a:custGeom>
          <a:solidFill>
            <a:schemeClr val="dk2"/>
          </a:solidFill>
          <a:ln>
            <a:noFill/>
          </a:ln>
          <a:effectLst>
            <a:outerShdw blurRad="142875"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572" name="Google Shape;572;p8"/>
          <p:cNvGrpSpPr/>
          <p:nvPr/>
        </p:nvGrpSpPr>
        <p:grpSpPr>
          <a:xfrm>
            <a:off x="9739068" y="669662"/>
            <a:ext cx="721300" cy="666706"/>
            <a:chOff x="2848026" y="2054991"/>
            <a:chExt cx="146018" cy="134969"/>
          </a:xfrm>
        </p:grpSpPr>
        <p:sp>
          <p:nvSpPr>
            <p:cNvPr id="573" name="Google Shape;573;p8"/>
            <p:cNvSpPr/>
            <p:nvPr/>
          </p:nvSpPr>
          <p:spPr>
            <a:xfrm>
              <a:off x="2848026" y="2054991"/>
              <a:ext cx="146018" cy="134969"/>
            </a:xfrm>
            <a:custGeom>
              <a:rect b="b" l="l" r="r" t="t"/>
              <a:pathLst>
                <a:path extrusionOk="0" h="134969" w="146018">
                  <a:moveTo>
                    <a:pt x="52768" y="0"/>
                  </a:moveTo>
                  <a:cubicBezTo>
                    <a:pt x="38195" y="0"/>
                    <a:pt x="26384" y="11430"/>
                    <a:pt x="26384" y="25527"/>
                  </a:cubicBezTo>
                  <a:cubicBezTo>
                    <a:pt x="26384" y="28289"/>
                    <a:pt x="27241" y="30766"/>
                    <a:pt x="28003" y="33242"/>
                  </a:cubicBezTo>
                  <a:cubicBezTo>
                    <a:pt x="27432" y="33242"/>
                    <a:pt x="26956" y="32861"/>
                    <a:pt x="26384" y="32861"/>
                  </a:cubicBezTo>
                  <a:cubicBezTo>
                    <a:pt x="11811" y="32861"/>
                    <a:pt x="0" y="44291"/>
                    <a:pt x="0" y="58388"/>
                  </a:cubicBezTo>
                  <a:cubicBezTo>
                    <a:pt x="0" y="72485"/>
                    <a:pt x="11811" y="83915"/>
                    <a:pt x="26384" y="83915"/>
                  </a:cubicBezTo>
                  <a:cubicBezTo>
                    <a:pt x="26956" y="83915"/>
                    <a:pt x="27527" y="83629"/>
                    <a:pt x="28099" y="83534"/>
                  </a:cubicBezTo>
                  <a:cubicBezTo>
                    <a:pt x="23622" y="88106"/>
                    <a:pt x="20764" y="94202"/>
                    <a:pt x="20764" y="100965"/>
                  </a:cubicBezTo>
                  <a:cubicBezTo>
                    <a:pt x="20764" y="115062"/>
                    <a:pt x="32575" y="126492"/>
                    <a:pt x="47149" y="126492"/>
                  </a:cubicBezTo>
                  <a:cubicBezTo>
                    <a:pt x="55912" y="126492"/>
                    <a:pt x="63341" y="122015"/>
                    <a:pt x="68104" y="115634"/>
                  </a:cubicBezTo>
                  <a:cubicBezTo>
                    <a:pt x="71056" y="126587"/>
                    <a:pt x="80963" y="134969"/>
                    <a:pt x="93250" y="134969"/>
                  </a:cubicBezTo>
                  <a:cubicBezTo>
                    <a:pt x="107823" y="134969"/>
                    <a:pt x="119634" y="123539"/>
                    <a:pt x="119634" y="109442"/>
                  </a:cubicBezTo>
                  <a:cubicBezTo>
                    <a:pt x="119634" y="104394"/>
                    <a:pt x="117824" y="100013"/>
                    <a:pt x="115252" y="96107"/>
                  </a:cubicBezTo>
                  <a:cubicBezTo>
                    <a:pt x="116776" y="96393"/>
                    <a:pt x="118110" y="96964"/>
                    <a:pt x="119634" y="96964"/>
                  </a:cubicBezTo>
                  <a:cubicBezTo>
                    <a:pt x="134207" y="96964"/>
                    <a:pt x="146018" y="85535"/>
                    <a:pt x="146018" y="71438"/>
                  </a:cubicBezTo>
                  <a:cubicBezTo>
                    <a:pt x="146018" y="57436"/>
                    <a:pt x="134398" y="46196"/>
                    <a:pt x="119920" y="45911"/>
                  </a:cubicBezTo>
                  <a:cubicBezTo>
                    <a:pt x="123730" y="41434"/>
                    <a:pt x="126301" y="36004"/>
                    <a:pt x="126301" y="29813"/>
                  </a:cubicBezTo>
                  <a:cubicBezTo>
                    <a:pt x="126301" y="15716"/>
                    <a:pt x="114490" y="4286"/>
                    <a:pt x="99917" y="4286"/>
                  </a:cubicBezTo>
                  <a:cubicBezTo>
                    <a:pt x="90106" y="4286"/>
                    <a:pt x="81915" y="9716"/>
                    <a:pt x="77438" y="17431"/>
                  </a:cubicBezTo>
                  <a:cubicBezTo>
                    <a:pt x="73914" y="7334"/>
                    <a:pt x="64389" y="0"/>
                    <a:pt x="52768" y="0"/>
                  </a:cubicBezTo>
                  <a:close/>
                </a:path>
              </a:pathLst>
            </a:custGeom>
            <a:solidFill>
              <a:schemeClr val="dk2"/>
            </a:solidFill>
            <a:ln>
              <a:noFill/>
            </a:ln>
            <a:effectLst>
              <a:outerShdw blurRad="128588" rotWithShape="0" algn="bl" dir="5400000" dist="19050">
                <a:srgbClr val="000000">
                  <a:alpha val="31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74" name="Google Shape;574;p8"/>
            <p:cNvSpPr/>
            <p:nvPr/>
          </p:nvSpPr>
          <p:spPr>
            <a:xfrm>
              <a:off x="2898318" y="2100521"/>
              <a:ext cx="45529" cy="44005"/>
            </a:xfrm>
            <a:custGeom>
              <a:rect b="b" l="l" r="r" t="t"/>
              <a:pathLst>
                <a:path extrusionOk="0" h="44005" w="45529">
                  <a:moveTo>
                    <a:pt x="45530" y="22003"/>
                  </a:moveTo>
                  <a:cubicBezTo>
                    <a:pt x="45530" y="34155"/>
                    <a:pt x="35338" y="44005"/>
                    <a:pt x="22765" y="44005"/>
                  </a:cubicBezTo>
                  <a:cubicBezTo>
                    <a:pt x="10192" y="44005"/>
                    <a:pt x="0" y="34155"/>
                    <a:pt x="0" y="22003"/>
                  </a:cubicBezTo>
                  <a:cubicBezTo>
                    <a:pt x="0" y="9851"/>
                    <a:pt x="10192" y="0"/>
                    <a:pt x="22765" y="0"/>
                  </a:cubicBezTo>
                  <a:cubicBezTo>
                    <a:pt x="35337" y="0"/>
                    <a:pt x="45530" y="9851"/>
                    <a:pt x="45530" y="22003"/>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575" name="Google Shape;575;p8"/>
          <p:cNvGrpSpPr/>
          <p:nvPr/>
        </p:nvGrpSpPr>
        <p:grpSpPr>
          <a:xfrm>
            <a:off x="11471885" y="76018"/>
            <a:ext cx="540883" cy="483562"/>
            <a:chOff x="2871907" y="1767586"/>
            <a:chExt cx="109495" cy="97893"/>
          </a:xfrm>
        </p:grpSpPr>
        <p:sp>
          <p:nvSpPr>
            <p:cNvPr id="576" name="Google Shape;576;p8"/>
            <p:cNvSpPr/>
            <p:nvPr/>
          </p:nvSpPr>
          <p:spPr>
            <a:xfrm>
              <a:off x="2871907" y="1767586"/>
              <a:ext cx="109495" cy="97893"/>
            </a:xfrm>
            <a:custGeom>
              <a:rect b="b" l="l" r="r" t="t"/>
              <a:pathLst>
                <a:path extrusionOk="0" h="97893" w="109495">
                  <a:moveTo>
                    <a:pt x="29935" y="4132"/>
                  </a:moveTo>
                  <a:cubicBezTo>
                    <a:pt x="19267" y="6227"/>
                    <a:pt x="12409" y="16324"/>
                    <a:pt x="14600" y="26706"/>
                  </a:cubicBezTo>
                  <a:cubicBezTo>
                    <a:pt x="14981" y="28706"/>
                    <a:pt x="16028" y="30421"/>
                    <a:pt x="16981" y="32040"/>
                  </a:cubicBezTo>
                  <a:cubicBezTo>
                    <a:pt x="16600" y="32135"/>
                    <a:pt x="16124" y="31945"/>
                    <a:pt x="15743" y="32040"/>
                  </a:cubicBezTo>
                  <a:cubicBezTo>
                    <a:pt x="5075" y="34135"/>
                    <a:pt x="-1783" y="44232"/>
                    <a:pt x="408" y="54614"/>
                  </a:cubicBezTo>
                  <a:cubicBezTo>
                    <a:pt x="2599" y="64901"/>
                    <a:pt x="13076" y="71569"/>
                    <a:pt x="23649" y="69378"/>
                  </a:cubicBezTo>
                  <a:cubicBezTo>
                    <a:pt x="24125" y="69283"/>
                    <a:pt x="24411" y="68997"/>
                    <a:pt x="24887" y="68902"/>
                  </a:cubicBezTo>
                  <a:cubicBezTo>
                    <a:pt x="22315" y="72902"/>
                    <a:pt x="21172" y="77760"/>
                    <a:pt x="22220" y="82713"/>
                  </a:cubicBezTo>
                  <a:cubicBezTo>
                    <a:pt x="24411" y="93000"/>
                    <a:pt x="34888" y="99667"/>
                    <a:pt x="45461" y="97477"/>
                  </a:cubicBezTo>
                  <a:cubicBezTo>
                    <a:pt x="51843" y="96143"/>
                    <a:pt x="56605" y="91857"/>
                    <a:pt x="59082" y="86523"/>
                  </a:cubicBezTo>
                  <a:cubicBezTo>
                    <a:pt x="62987" y="94143"/>
                    <a:pt x="71464" y="98715"/>
                    <a:pt x="80418" y="96905"/>
                  </a:cubicBezTo>
                  <a:cubicBezTo>
                    <a:pt x="91086" y="94810"/>
                    <a:pt x="97944" y="84713"/>
                    <a:pt x="95753" y="74331"/>
                  </a:cubicBezTo>
                  <a:cubicBezTo>
                    <a:pt x="94991" y="70711"/>
                    <a:pt x="92895" y="67759"/>
                    <a:pt x="90419" y="65187"/>
                  </a:cubicBezTo>
                  <a:cubicBezTo>
                    <a:pt x="91562" y="65187"/>
                    <a:pt x="92610" y="65377"/>
                    <a:pt x="93753" y="65187"/>
                  </a:cubicBezTo>
                  <a:cubicBezTo>
                    <a:pt x="104420" y="63091"/>
                    <a:pt x="111278" y="52995"/>
                    <a:pt x="109088" y="42613"/>
                  </a:cubicBezTo>
                  <a:cubicBezTo>
                    <a:pt x="106897" y="32421"/>
                    <a:pt x="96610" y="25849"/>
                    <a:pt x="86037" y="27849"/>
                  </a:cubicBezTo>
                  <a:cubicBezTo>
                    <a:pt x="88133" y="24039"/>
                    <a:pt x="89181" y="19657"/>
                    <a:pt x="88228" y="15181"/>
                  </a:cubicBezTo>
                  <a:cubicBezTo>
                    <a:pt x="86037" y="4894"/>
                    <a:pt x="75560" y="-1774"/>
                    <a:pt x="64987" y="417"/>
                  </a:cubicBezTo>
                  <a:cubicBezTo>
                    <a:pt x="57843" y="1846"/>
                    <a:pt x="52700" y="6989"/>
                    <a:pt x="50604" y="13276"/>
                  </a:cubicBezTo>
                  <a:cubicBezTo>
                    <a:pt x="46509" y="6418"/>
                    <a:pt x="38412" y="2417"/>
                    <a:pt x="29935" y="4132"/>
                  </a:cubicBezTo>
                  <a:close/>
                </a:path>
              </a:pathLst>
            </a:custGeom>
            <a:solidFill>
              <a:schemeClr val="dk2"/>
            </a:solidFill>
            <a:ln>
              <a:noFill/>
            </a:ln>
            <a:effectLst>
              <a:outerShdw blurRad="142875"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77" name="Google Shape;577;p8"/>
            <p:cNvSpPr/>
            <p:nvPr/>
          </p:nvSpPr>
          <p:spPr>
            <a:xfrm>
              <a:off x="2910153" y="1801673"/>
              <a:ext cx="33861" cy="32863"/>
            </a:xfrm>
            <a:custGeom>
              <a:rect b="b" l="l" r="r" t="t"/>
              <a:pathLst>
                <a:path extrusionOk="0" h="32863" w="33861">
                  <a:moveTo>
                    <a:pt x="357" y="19766"/>
                  </a:moveTo>
                  <a:cubicBezTo>
                    <a:pt x="-1548" y="10907"/>
                    <a:pt x="4358" y="2239"/>
                    <a:pt x="13502" y="334"/>
                  </a:cubicBezTo>
                  <a:cubicBezTo>
                    <a:pt x="22646" y="-1475"/>
                    <a:pt x="31599" y="4240"/>
                    <a:pt x="33504" y="13098"/>
                  </a:cubicBezTo>
                  <a:cubicBezTo>
                    <a:pt x="35409" y="21956"/>
                    <a:pt x="29504" y="30624"/>
                    <a:pt x="20360" y="32529"/>
                  </a:cubicBezTo>
                  <a:cubicBezTo>
                    <a:pt x="11216" y="34339"/>
                    <a:pt x="2262" y="28624"/>
                    <a:pt x="357" y="19766"/>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578" name="Google Shape;578;p8"/>
          <p:cNvGrpSpPr/>
          <p:nvPr/>
        </p:nvGrpSpPr>
        <p:grpSpPr>
          <a:xfrm>
            <a:off x="1005536" y="649759"/>
            <a:ext cx="342131" cy="338611"/>
            <a:chOff x="1419556" y="1560183"/>
            <a:chExt cx="69260" cy="68549"/>
          </a:xfrm>
        </p:grpSpPr>
        <p:sp>
          <p:nvSpPr>
            <p:cNvPr id="579" name="Google Shape;579;p8"/>
            <p:cNvSpPr/>
            <p:nvPr/>
          </p:nvSpPr>
          <p:spPr>
            <a:xfrm>
              <a:off x="1419556" y="1560183"/>
              <a:ext cx="69260" cy="68549"/>
            </a:xfrm>
            <a:custGeom>
              <a:rect b="b" l="l" r="r" t="t"/>
              <a:pathLst>
                <a:path extrusionOk="0" h="68549" w="69260">
                  <a:moveTo>
                    <a:pt x="30581" y="175"/>
                  </a:moveTo>
                  <a:cubicBezTo>
                    <a:pt x="23532" y="-968"/>
                    <a:pt x="16960" y="3604"/>
                    <a:pt x="15722" y="10367"/>
                  </a:cubicBezTo>
                  <a:cubicBezTo>
                    <a:pt x="15531" y="11700"/>
                    <a:pt x="15627" y="12939"/>
                    <a:pt x="15817" y="14177"/>
                  </a:cubicBezTo>
                  <a:cubicBezTo>
                    <a:pt x="15531" y="14082"/>
                    <a:pt x="15341" y="13891"/>
                    <a:pt x="15055" y="13891"/>
                  </a:cubicBezTo>
                  <a:cubicBezTo>
                    <a:pt x="8006" y="12748"/>
                    <a:pt x="1434" y="17320"/>
                    <a:pt x="196" y="24083"/>
                  </a:cubicBezTo>
                  <a:cubicBezTo>
                    <a:pt x="-1042" y="30846"/>
                    <a:pt x="3720" y="37323"/>
                    <a:pt x="10673" y="38466"/>
                  </a:cubicBezTo>
                  <a:cubicBezTo>
                    <a:pt x="10959" y="38561"/>
                    <a:pt x="11245" y="38370"/>
                    <a:pt x="11531" y="38466"/>
                  </a:cubicBezTo>
                  <a:cubicBezTo>
                    <a:pt x="8959" y="40275"/>
                    <a:pt x="7054" y="43038"/>
                    <a:pt x="6483" y="46276"/>
                  </a:cubicBezTo>
                  <a:cubicBezTo>
                    <a:pt x="5244" y="53039"/>
                    <a:pt x="10007" y="59516"/>
                    <a:pt x="16960" y="60659"/>
                  </a:cubicBezTo>
                  <a:cubicBezTo>
                    <a:pt x="21151" y="61326"/>
                    <a:pt x="25152" y="59802"/>
                    <a:pt x="27914" y="57135"/>
                  </a:cubicBezTo>
                  <a:cubicBezTo>
                    <a:pt x="28390" y="62659"/>
                    <a:pt x="32391" y="67422"/>
                    <a:pt x="38296" y="68374"/>
                  </a:cubicBezTo>
                  <a:cubicBezTo>
                    <a:pt x="45344" y="69517"/>
                    <a:pt x="51917" y="64945"/>
                    <a:pt x="53155" y="58182"/>
                  </a:cubicBezTo>
                  <a:cubicBezTo>
                    <a:pt x="53536" y="55801"/>
                    <a:pt x="53060" y="53515"/>
                    <a:pt x="52202" y="51420"/>
                  </a:cubicBezTo>
                  <a:cubicBezTo>
                    <a:pt x="52869" y="51705"/>
                    <a:pt x="53536" y="52086"/>
                    <a:pt x="54203" y="52182"/>
                  </a:cubicBezTo>
                  <a:cubicBezTo>
                    <a:pt x="61251" y="53325"/>
                    <a:pt x="67823" y="48753"/>
                    <a:pt x="69062" y="41990"/>
                  </a:cubicBezTo>
                  <a:cubicBezTo>
                    <a:pt x="70300" y="35227"/>
                    <a:pt x="65633" y="28941"/>
                    <a:pt x="58680" y="27702"/>
                  </a:cubicBezTo>
                  <a:cubicBezTo>
                    <a:pt x="60870" y="25893"/>
                    <a:pt x="62585" y="23416"/>
                    <a:pt x="63156" y="20463"/>
                  </a:cubicBezTo>
                  <a:cubicBezTo>
                    <a:pt x="64394" y="13701"/>
                    <a:pt x="59632" y="7224"/>
                    <a:pt x="52679" y="6081"/>
                  </a:cubicBezTo>
                  <a:cubicBezTo>
                    <a:pt x="48012" y="5319"/>
                    <a:pt x="43630" y="7224"/>
                    <a:pt x="40773" y="10557"/>
                  </a:cubicBezTo>
                  <a:cubicBezTo>
                    <a:pt x="40106" y="5414"/>
                    <a:pt x="36201" y="1128"/>
                    <a:pt x="30581" y="175"/>
                  </a:cubicBezTo>
                  <a:close/>
                </a:path>
              </a:pathLst>
            </a:custGeom>
            <a:solidFill>
              <a:schemeClr val="dk2"/>
            </a:solidFill>
            <a:ln>
              <a:noFill/>
            </a:ln>
            <a:effectLst>
              <a:outerShdw blurRad="142875" rotWithShape="0" algn="bl" dir="5400000" dist="19050">
                <a:srgbClr val="000000">
                  <a:alpha val="28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80" name="Google Shape;580;p8"/>
            <p:cNvSpPr/>
            <p:nvPr/>
          </p:nvSpPr>
          <p:spPr>
            <a:xfrm>
              <a:off x="1443020" y="1583742"/>
              <a:ext cx="22139" cy="21431"/>
            </a:xfrm>
            <a:custGeom>
              <a:rect b="b" l="l" r="r" t="t"/>
              <a:pathLst>
                <a:path extrusionOk="0" h="21431" w="22139">
                  <a:moveTo>
                    <a:pt x="164" y="8906"/>
                  </a:moveTo>
                  <a:cubicBezTo>
                    <a:pt x="1211" y="3096"/>
                    <a:pt x="6926" y="-810"/>
                    <a:pt x="12927" y="143"/>
                  </a:cubicBezTo>
                  <a:cubicBezTo>
                    <a:pt x="18928" y="1191"/>
                    <a:pt x="23024" y="6715"/>
                    <a:pt x="21976" y="12526"/>
                  </a:cubicBezTo>
                  <a:cubicBezTo>
                    <a:pt x="20928" y="18336"/>
                    <a:pt x="15213" y="22241"/>
                    <a:pt x="9213" y="21289"/>
                  </a:cubicBezTo>
                  <a:cubicBezTo>
                    <a:pt x="3212" y="20241"/>
                    <a:pt x="-884" y="14716"/>
                    <a:pt x="164" y="8906"/>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581" name="Google Shape;581;p8"/>
          <p:cNvGrpSpPr/>
          <p:nvPr/>
        </p:nvGrpSpPr>
        <p:grpSpPr>
          <a:xfrm>
            <a:off x="513006" y="1465226"/>
            <a:ext cx="608712" cy="544054"/>
            <a:chOff x="1089248" y="2054928"/>
            <a:chExt cx="123226" cy="110139"/>
          </a:xfrm>
        </p:grpSpPr>
        <p:sp>
          <p:nvSpPr>
            <p:cNvPr id="582" name="Google Shape;582;p8"/>
            <p:cNvSpPr/>
            <p:nvPr/>
          </p:nvSpPr>
          <p:spPr>
            <a:xfrm>
              <a:off x="1089248" y="2054928"/>
              <a:ext cx="123226" cy="110139"/>
            </a:xfrm>
            <a:custGeom>
              <a:rect b="b" l="l" r="r" t="t"/>
              <a:pathLst>
                <a:path extrusionOk="0" h="110139" w="123226">
                  <a:moveTo>
                    <a:pt x="33705" y="4730"/>
                  </a:moveTo>
                  <a:cubicBezTo>
                    <a:pt x="21703" y="7112"/>
                    <a:pt x="13988" y="18446"/>
                    <a:pt x="16465" y="30067"/>
                  </a:cubicBezTo>
                  <a:cubicBezTo>
                    <a:pt x="16941" y="32353"/>
                    <a:pt x="18084" y="34258"/>
                    <a:pt x="19132" y="36067"/>
                  </a:cubicBezTo>
                  <a:cubicBezTo>
                    <a:pt x="18655" y="36163"/>
                    <a:pt x="18179" y="35972"/>
                    <a:pt x="17703" y="36067"/>
                  </a:cubicBezTo>
                  <a:cubicBezTo>
                    <a:pt x="5701" y="38449"/>
                    <a:pt x="-2014" y="49784"/>
                    <a:pt x="463" y="61404"/>
                  </a:cubicBezTo>
                  <a:cubicBezTo>
                    <a:pt x="2939" y="73025"/>
                    <a:pt x="14655" y="80454"/>
                    <a:pt x="26656" y="78073"/>
                  </a:cubicBezTo>
                  <a:cubicBezTo>
                    <a:pt x="27133" y="77977"/>
                    <a:pt x="27514" y="77692"/>
                    <a:pt x="27990" y="77501"/>
                  </a:cubicBezTo>
                  <a:cubicBezTo>
                    <a:pt x="25132" y="81978"/>
                    <a:pt x="23799" y="87502"/>
                    <a:pt x="25037" y="93027"/>
                  </a:cubicBezTo>
                  <a:cubicBezTo>
                    <a:pt x="27514" y="104648"/>
                    <a:pt x="39229" y="112077"/>
                    <a:pt x="51231" y="109696"/>
                  </a:cubicBezTo>
                  <a:cubicBezTo>
                    <a:pt x="58470" y="108267"/>
                    <a:pt x="63708" y="103409"/>
                    <a:pt x="66566" y="97313"/>
                  </a:cubicBezTo>
                  <a:cubicBezTo>
                    <a:pt x="70948" y="105886"/>
                    <a:pt x="80473" y="111029"/>
                    <a:pt x="90569" y="109029"/>
                  </a:cubicBezTo>
                  <a:cubicBezTo>
                    <a:pt x="102571" y="106648"/>
                    <a:pt x="110286" y="95313"/>
                    <a:pt x="107809" y="83692"/>
                  </a:cubicBezTo>
                  <a:cubicBezTo>
                    <a:pt x="106952" y="79597"/>
                    <a:pt x="104666" y="76263"/>
                    <a:pt x="101808" y="73406"/>
                  </a:cubicBezTo>
                  <a:cubicBezTo>
                    <a:pt x="103047" y="73406"/>
                    <a:pt x="104285" y="73596"/>
                    <a:pt x="105523" y="73406"/>
                  </a:cubicBezTo>
                  <a:cubicBezTo>
                    <a:pt x="117525" y="71024"/>
                    <a:pt x="125240" y="59690"/>
                    <a:pt x="122764" y="48069"/>
                  </a:cubicBezTo>
                  <a:cubicBezTo>
                    <a:pt x="120287" y="36544"/>
                    <a:pt x="108762" y="29210"/>
                    <a:pt x="96856" y="31400"/>
                  </a:cubicBezTo>
                  <a:cubicBezTo>
                    <a:pt x="99237" y="27114"/>
                    <a:pt x="100380" y="22256"/>
                    <a:pt x="99237" y="17113"/>
                  </a:cubicBezTo>
                  <a:cubicBezTo>
                    <a:pt x="96760" y="5492"/>
                    <a:pt x="85045" y="-1937"/>
                    <a:pt x="73043" y="444"/>
                  </a:cubicBezTo>
                  <a:cubicBezTo>
                    <a:pt x="65042" y="2063"/>
                    <a:pt x="59232" y="7874"/>
                    <a:pt x="56851" y="14922"/>
                  </a:cubicBezTo>
                  <a:cubicBezTo>
                    <a:pt x="52374" y="7302"/>
                    <a:pt x="43230" y="2730"/>
                    <a:pt x="33705" y="4730"/>
                  </a:cubicBezTo>
                  <a:close/>
                </a:path>
              </a:pathLst>
            </a:custGeom>
            <a:solidFill>
              <a:schemeClr val="dk2"/>
            </a:solidFill>
            <a:ln>
              <a:noFill/>
            </a:ln>
            <a:effectLst>
              <a:outerShdw blurRad="142875" rotWithShape="0" algn="bl" dir="5400000" dist="19050">
                <a:srgbClr val="000000">
                  <a:alpha val="29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83" name="Google Shape;583;p8"/>
            <p:cNvSpPr/>
            <p:nvPr/>
          </p:nvSpPr>
          <p:spPr>
            <a:xfrm>
              <a:off x="1132383" y="2093282"/>
              <a:ext cx="38100" cy="36956"/>
            </a:xfrm>
            <a:custGeom>
              <a:rect b="b" l="l" r="r" t="t"/>
              <a:pathLst>
                <a:path extrusionOk="0" h="36956" w="38100">
                  <a:moveTo>
                    <a:pt x="38100" y="18479"/>
                  </a:moveTo>
                  <a:cubicBezTo>
                    <a:pt x="38100" y="28684"/>
                    <a:pt x="29571" y="36957"/>
                    <a:pt x="19050" y="36957"/>
                  </a:cubicBezTo>
                  <a:cubicBezTo>
                    <a:pt x="8529" y="36957"/>
                    <a:pt x="0" y="28684"/>
                    <a:pt x="0" y="18478"/>
                  </a:cubicBezTo>
                  <a:cubicBezTo>
                    <a:pt x="0" y="8273"/>
                    <a:pt x="8529" y="0"/>
                    <a:pt x="19050" y="0"/>
                  </a:cubicBezTo>
                  <a:cubicBezTo>
                    <a:pt x="29571" y="0"/>
                    <a:pt x="38100" y="8273"/>
                    <a:pt x="38100" y="1847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584" name="Google Shape;584;p8"/>
          <p:cNvGrpSpPr/>
          <p:nvPr/>
        </p:nvGrpSpPr>
        <p:grpSpPr>
          <a:xfrm>
            <a:off x="11547088" y="1465227"/>
            <a:ext cx="254597" cy="273906"/>
            <a:chOff x="2629280" y="1642503"/>
            <a:chExt cx="51540" cy="55450"/>
          </a:xfrm>
        </p:grpSpPr>
        <p:sp>
          <p:nvSpPr>
            <p:cNvPr id="585" name="Google Shape;585;p8"/>
            <p:cNvSpPr/>
            <p:nvPr/>
          </p:nvSpPr>
          <p:spPr>
            <a:xfrm>
              <a:off x="2629280" y="1642503"/>
              <a:ext cx="51540" cy="55450"/>
            </a:xfrm>
            <a:custGeom>
              <a:rect b="b" l="l" r="r" t="t"/>
              <a:pathLst>
                <a:path extrusionOk="0" h="55450" w="51540">
                  <a:moveTo>
                    <a:pt x="28913" y="817"/>
                  </a:moveTo>
                  <a:cubicBezTo>
                    <a:pt x="23769" y="-1374"/>
                    <a:pt x="17769" y="1008"/>
                    <a:pt x="15482" y="5961"/>
                  </a:cubicBezTo>
                  <a:cubicBezTo>
                    <a:pt x="15006" y="6913"/>
                    <a:pt x="14911" y="7961"/>
                    <a:pt x="14816" y="8914"/>
                  </a:cubicBezTo>
                  <a:cubicBezTo>
                    <a:pt x="14625" y="8818"/>
                    <a:pt x="14530" y="8628"/>
                    <a:pt x="14244" y="8533"/>
                  </a:cubicBezTo>
                  <a:cubicBezTo>
                    <a:pt x="9101" y="6342"/>
                    <a:pt x="3100" y="8723"/>
                    <a:pt x="814" y="13676"/>
                  </a:cubicBezTo>
                  <a:cubicBezTo>
                    <a:pt x="-1377" y="18724"/>
                    <a:pt x="1005" y="24535"/>
                    <a:pt x="6148" y="26630"/>
                  </a:cubicBezTo>
                  <a:cubicBezTo>
                    <a:pt x="6339" y="26725"/>
                    <a:pt x="6624" y="26725"/>
                    <a:pt x="6815" y="26725"/>
                  </a:cubicBezTo>
                  <a:cubicBezTo>
                    <a:pt x="4529" y="27678"/>
                    <a:pt x="2529" y="29392"/>
                    <a:pt x="1481" y="31869"/>
                  </a:cubicBezTo>
                  <a:cubicBezTo>
                    <a:pt x="-710" y="36917"/>
                    <a:pt x="1671" y="42727"/>
                    <a:pt x="6815" y="44823"/>
                  </a:cubicBezTo>
                  <a:cubicBezTo>
                    <a:pt x="9958" y="46156"/>
                    <a:pt x="13292" y="45585"/>
                    <a:pt x="15959" y="44061"/>
                  </a:cubicBezTo>
                  <a:cubicBezTo>
                    <a:pt x="15292" y="48442"/>
                    <a:pt x="17483" y="52824"/>
                    <a:pt x="21864" y="54634"/>
                  </a:cubicBezTo>
                  <a:cubicBezTo>
                    <a:pt x="27008" y="56824"/>
                    <a:pt x="33009" y="54443"/>
                    <a:pt x="35295" y="49490"/>
                  </a:cubicBezTo>
                  <a:cubicBezTo>
                    <a:pt x="36057" y="47680"/>
                    <a:pt x="36152" y="45871"/>
                    <a:pt x="35866" y="44061"/>
                  </a:cubicBezTo>
                  <a:cubicBezTo>
                    <a:pt x="36342" y="44347"/>
                    <a:pt x="36723" y="44823"/>
                    <a:pt x="37295" y="45013"/>
                  </a:cubicBezTo>
                  <a:cubicBezTo>
                    <a:pt x="42438" y="47204"/>
                    <a:pt x="48439" y="44823"/>
                    <a:pt x="50725" y="39870"/>
                  </a:cubicBezTo>
                  <a:cubicBezTo>
                    <a:pt x="52916" y="34917"/>
                    <a:pt x="50535" y="29202"/>
                    <a:pt x="45486" y="26916"/>
                  </a:cubicBezTo>
                  <a:cubicBezTo>
                    <a:pt x="47582" y="25868"/>
                    <a:pt x="49296" y="24344"/>
                    <a:pt x="50344" y="22153"/>
                  </a:cubicBezTo>
                  <a:cubicBezTo>
                    <a:pt x="52535" y="17105"/>
                    <a:pt x="50154" y="11295"/>
                    <a:pt x="45010" y="9199"/>
                  </a:cubicBezTo>
                  <a:cubicBezTo>
                    <a:pt x="41486" y="7771"/>
                    <a:pt x="37771" y="8437"/>
                    <a:pt x="34914" y="10533"/>
                  </a:cubicBezTo>
                  <a:cubicBezTo>
                    <a:pt x="35199" y="6532"/>
                    <a:pt x="33009" y="2532"/>
                    <a:pt x="28913" y="817"/>
                  </a:cubicBezTo>
                  <a:close/>
                </a:path>
              </a:pathLst>
            </a:custGeom>
            <a:solidFill>
              <a:schemeClr val="dk2"/>
            </a:solidFill>
            <a:ln>
              <a:noFill/>
            </a:ln>
            <a:effectLst>
              <a:outerShdw blurRad="142875" rotWithShape="0" algn="bl" dir="5400000" dist="19050">
                <a:srgbClr val="000000">
                  <a:alpha val="31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86" name="Google Shape;586;p8"/>
            <p:cNvSpPr/>
            <p:nvPr/>
          </p:nvSpPr>
          <p:spPr>
            <a:xfrm>
              <a:off x="2645867" y="1661799"/>
              <a:ext cx="17521" cy="16954"/>
            </a:xfrm>
            <a:custGeom>
              <a:rect b="b" l="l" r="r" t="t"/>
              <a:pathLst>
                <a:path extrusionOk="0" h="16954" w="17521">
                  <a:moveTo>
                    <a:pt x="705" y="5144"/>
                  </a:moveTo>
                  <a:cubicBezTo>
                    <a:pt x="2610" y="857"/>
                    <a:pt x="7754" y="-1143"/>
                    <a:pt x="12231" y="667"/>
                  </a:cubicBezTo>
                  <a:cubicBezTo>
                    <a:pt x="16708" y="2477"/>
                    <a:pt x="18708" y="7525"/>
                    <a:pt x="16803" y="11811"/>
                  </a:cubicBezTo>
                  <a:cubicBezTo>
                    <a:pt x="14898" y="16097"/>
                    <a:pt x="9754" y="18098"/>
                    <a:pt x="5277" y="16288"/>
                  </a:cubicBezTo>
                  <a:cubicBezTo>
                    <a:pt x="896" y="14478"/>
                    <a:pt x="-1199" y="9525"/>
                    <a:pt x="705" y="5144"/>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587" name="Google Shape;587;p8"/>
          <p:cNvGrpSpPr/>
          <p:nvPr/>
        </p:nvGrpSpPr>
        <p:grpSpPr>
          <a:xfrm>
            <a:off x="239583" y="312675"/>
            <a:ext cx="333056" cy="356967"/>
            <a:chOff x="1021852" y="1803450"/>
            <a:chExt cx="67423" cy="72265"/>
          </a:xfrm>
        </p:grpSpPr>
        <p:sp>
          <p:nvSpPr>
            <p:cNvPr id="588" name="Google Shape;588;p8"/>
            <p:cNvSpPr/>
            <p:nvPr/>
          </p:nvSpPr>
          <p:spPr>
            <a:xfrm>
              <a:off x="1021852" y="1803450"/>
              <a:ext cx="67423" cy="72265"/>
            </a:xfrm>
            <a:custGeom>
              <a:rect b="b" l="l" r="r" t="t"/>
              <a:pathLst>
                <a:path extrusionOk="0" h="72265" w="67423">
                  <a:moveTo>
                    <a:pt x="40617" y="1510"/>
                  </a:moveTo>
                  <a:cubicBezTo>
                    <a:pt x="34140" y="-1824"/>
                    <a:pt x="26139" y="557"/>
                    <a:pt x="22615" y="6748"/>
                  </a:cubicBezTo>
                  <a:cubicBezTo>
                    <a:pt x="21948" y="7987"/>
                    <a:pt x="21663" y="9225"/>
                    <a:pt x="21472" y="10558"/>
                  </a:cubicBezTo>
                  <a:cubicBezTo>
                    <a:pt x="21186" y="10368"/>
                    <a:pt x="21091" y="10177"/>
                    <a:pt x="20805" y="9987"/>
                  </a:cubicBezTo>
                  <a:cubicBezTo>
                    <a:pt x="14328" y="6653"/>
                    <a:pt x="6327" y="9034"/>
                    <a:pt x="2803" y="15226"/>
                  </a:cubicBezTo>
                  <a:cubicBezTo>
                    <a:pt x="-626" y="21512"/>
                    <a:pt x="1755" y="29323"/>
                    <a:pt x="8232" y="32656"/>
                  </a:cubicBezTo>
                  <a:cubicBezTo>
                    <a:pt x="8518" y="32752"/>
                    <a:pt x="8804" y="32752"/>
                    <a:pt x="9090" y="32942"/>
                  </a:cubicBezTo>
                  <a:cubicBezTo>
                    <a:pt x="6042" y="33990"/>
                    <a:pt x="3184" y="35990"/>
                    <a:pt x="1565" y="39038"/>
                  </a:cubicBezTo>
                  <a:cubicBezTo>
                    <a:pt x="-1864" y="45325"/>
                    <a:pt x="517" y="53135"/>
                    <a:pt x="6994" y="56469"/>
                  </a:cubicBezTo>
                  <a:cubicBezTo>
                    <a:pt x="10899" y="58469"/>
                    <a:pt x="15281" y="58183"/>
                    <a:pt x="18996" y="56469"/>
                  </a:cubicBezTo>
                  <a:cubicBezTo>
                    <a:pt x="17567" y="61993"/>
                    <a:pt x="19948" y="67994"/>
                    <a:pt x="25377" y="70756"/>
                  </a:cubicBezTo>
                  <a:cubicBezTo>
                    <a:pt x="31854" y="74090"/>
                    <a:pt x="39856" y="71709"/>
                    <a:pt x="43380" y="65518"/>
                  </a:cubicBezTo>
                  <a:cubicBezTo>
                    <a:pt x="44618" y="63327"/>
                    <a:pt x="44904" y="60946"/>
                    <a:pt x="44713" y="58564"/>
                  </a:cubicBezTo>
                  <a:cubicBezTo>
                    <a:pt x="45285" y="59041"/>
                    <a:pt x="45761" y="59612"/>
                    <a:pt x="46428" y="59993"/>
                  </a:cubicBezTo>
                  <a:cubicBezTo>
                    <a:pt x="52905" y="63327"/>
                    <a:pt x="60906" y="60946"/>
                    <a:pt x="64430" y="54754"/>
                  </a:cubicBezTo>
                  <a:cubicBezTo>
                    <a:pt x="67859" y="48563"/>
                    <a:pt x="65478" y="40848"/>
                    <a:pt x="59096" y="37419"/>
                  </a:cubicBezTo>
                  <a:cubicBezTo>
                    <a:pt x="61858" y="36371"/>
                    <a:pt x="64335" y="34466"/>
                    <a:pt x="65859" y="31704"/>
                  </a:cubicBezTo>
                  <a:cubicBezTo>
                    <a:pt x="69288" y="25417"/>
                    <a:pt x="66906" y="17607"/>
                    <a:pt x="60429" y="14273"/>
                  </a:cubicBezTo>
                  <a:cubicBezTo>
                    <a:pt x="56048" y="11987"/>
                    <a:pt x="51095" y="12559"/>
                    <a:pt x="47190" y="14940"/>
                  </a:cubicBezTo>
                  <a:cubicBezTo>
                    <a:pt x="48237" y="9606"/>
                    <a:pt x="45761" y="4177"/>
                    <a:pt x="40617" y="1510"/>
                  </a:cubicBezTo>
                  <a:close/>
                </a:path>
              </a:pathLst>
            </a:custGeom>
            <a:solidFill>
              <a:schemeClr val="dk2"/>
            </a:solidFill>
            <a:ln>
              <a:noFill/>
            </a:ln>
            <a:effectLst>
              <a:outerShdw blurRad="142875"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89" name="Google Shape;589;p8"/>
            <p:cNvSpPr/>
            <p:nvPr/>
          </p:nvSpPr>
          <p:spPr>
            <a:xfrm>
              <a:off x="1043509" y="1828425"/>
              <a:ext cx="22817" cy="22106"/>
            </a:xfrm>
            <a:custGeom>
              <a:rect b="b" l="l" r="r" t="t"/>
              <a:pathLst>
                <a:path extrusionOk="0" h="22106" w="22817">
                  <a:moveTo>
                    <a:pt x="1339" y="5872"/>
                  </a:moveTo>
                  <a:cubicBezTo>
                    <a:pt x="4292" y="442"/>
                    <a:pt x="11245" y="-1558"/>
                    <a:pt x="16769" y="1300"/>
                  </a:cubicBezTo>
                  <a:cubicBezTo>
                    <a:pt x="22294" y="4157"/>
                    <a:pt x="24485" y="10920"/>
                    <a:pt x="21437" y="16254"/>
                  </a:cubicBezTo>
                  <a:cubicBezTo>
                    <a:pt x="18389" y="21588"/>
                    <a:pt x="11531" y="23683"/>
                    <a:pt x="6006" y="20826"/>
                  </a:cubicBezTo>
                  <a:cubicBezTo>
                    <a:pt x="482" y="17968"/>
                    <a:pt x="-1614" y="11301"/>
                    <a:pt x="1339" y="5872"/>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590" name="Google Shape;590;p8"/>
          <p:cNvSpPr/>
          <p:nvPr/>
        </p:nvSpPr>
        <p:spPr>
          <a:xfrm rot="5400000">
            <a:off x="-462658" y="6119355"/>
            <a:ext cx="1131345" cy="114589"/>
          </a:xfrm>
          <a:custGeom>
            <a:rect b="b" l="l" r="r" t="t"/>
            <a:pathLst>
              <a:path extrusionOk="0" h="87640" w="919793">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8 Three columns">
  <p:cSld name="CUSTOM_8_1">
    <p:spTree>
      <p:nvGrpSpPr>
        <p:cNvPr id="591" name="Shape 591"/>
        <p:cNvGrpSpPr/>
        <p:nvPr/>
      </p:nvGrpSpPr>
      <p:grpSpPr>
        <a:xfrm>
          <a:off x="0" y="0"/>
          <a:ext cx="0" cy="0"/>
          <a:chOff x="0" y="0"/>
          <a:chExt cx="0" cy="0"/>
        </a:xfrm>
      </p:grpSpPr>
      <p:sp>
        <p:nvSpPr>
          <p:cNvPr id="592" name="Google Shape;592;p9"/>
          <p:cNvSpPr txBox="1"/>
          <p:nvPr>
            <p:ph idx="1" type="body"/>
          </p:nvPr>
        </p:nvSpPr>
        <p:spPr>
          <a:xfrm>
            <a:off x="1189050" y="3671982"/>
            <a:ext cx="2658900" cy="1664100"/>
          </a:xfrm>
          <a:prstGeom prst="rect">
            <a:avLst/>
          </a:prstGeom>
        </p:spPr>
        <p:txBody>
          <a:bodyPr anchorCtr="0" anchor="t" bIns="121900" lIns="121900" spcFirstLastPara="1" rIns="121900" wrap="square" tIns="121900">
            <a:noAutofit/>
          </a:bodyPr>
          <a:lstStyle>
            <a:lvl1pPr indent="-336550" lvl="0" marL="457200" rtl="0">
              <a:spcBef>
                <a:spcPts val="0"/>
              </a:spcBef>
              <a:spcAft>
                <a:spcPts val="0"/>
              </a:spcAft>
              <a:buSzPts val="1700"/>
              <a:buChar char="⬤"/>
              <a:defRPr sz="1700"/>
            </a:lvl1pPr>
            <a:lvl2pPr indent="-336550" lvl="1" marL="914400" rtl="0">
              <a:spcBef>
                <a:spcPts val="0"/>
              </a:spcBef>
              <a:spcAft>
                <a:spcPts val="0"/>
              </a:spcAft>
              <a:buSzPts val="1700"/>
              <a:buChar char="○"/>
              <a:defRPr sz="1700"/>
            </a:lvl2pPr>
            <a:lvl3pPr indent="-336550" lvl="2" marL="1371600" rtl="0">
              <a:spcBef>
                <a:spcPts val="2100"/>
              </a:spcBef>
              <a:spcAft>
                <a:spcPts val="0"/>
              </a:spcAft>
              <a:buSzPts val="1700"/>
              <a:buChar char="■"/>
              <a:defRPr sz="1700"/>
            </a:lvl3pPr>
            <a:lvl4pPr indent="-336550" lvl="3" marL="1828800" rtl="0">
              <a:spcBef>
                <a:spcPts val="2100"/>
              </a:spcBef>
              <a:spcAft>
                <a:spcPts val="0"/>
              </a:spcAft>
              <a:buSzPts val="1700"/>
              <a:buChar char="●"/>
              <a:defRPr sz="1700"/>
            </a:lvl4pPr>
            <a:lvl5pPr indent="-336550" lvl="4" marL="2286000" rtl="0">
              <a:spcBef>
                <a:spcPts val="2100"/>
              </a:spcBef>
              <a:spcAft>
                <a:spcPts val="0"/>
              </a:spcAft>
              <a:buSzPts val="1700"/>
              <a:buChar char="○"/>
              <a:defRPr sz="1700"/>
            </a:lvl5pPr>
            <a:lvl6pPr indent="-336550" lvl="5" marL="2743200" rtl="0">
              <a:spcBef>
                <a:spcPts val="2100"/>
              </a:spcBef>
              <a:spcAft>
                <a:spcPts val="0"/>
              </a:spcAft>
              <a:buSzPts val="1700"/>
              <a:buChar char="■"/>
              <a:defRPr sz="1700"/>
            </a:lvl6pPr>
            <a:lvl7pPr indent="-336550" lvl="6" marL="3200400" rtl="0">
              <a:spcBef>
                <a:spcPts val="2100"/>
              </a:spcBef>
              <a:spcAft>
                <a:spcPts val="0"/>
              </a:spcAft>
              <a:buSzPts val="1700"/>
              <a:buChar char="●"/>
              <a:defRPr sz="1700"/>
            </a:lvl7pPr>
            <a:lvl8pPr indent="-336550" lvl="7" marL="3657600" rtl="0">
              <a:spcBef>
                <a:spcPts val="2100"/>
              </a:spcBef>
              <a:spcAft>
                <a:spcPts val="0"/>
              </a:spcAft>
              <a:buSzPts val="1700"/>
              <a:buChar char="○"/>
              <a:defRPr sz="1700"/>
            </a:lvl8pPr>
            <a:lvl9pPr indent="-336550" lvl="8" marL="4114800" rtl="0">
              <a:spcBef>
                <a:spcPts val="2100"/>
              </a:spcBef>
              <a:spcAft>
                <a:spcPts val="2100"/>
              </a:spcAft>
              <a:buSzPts val="1700"/>
              <a:buChar char="■"/>
              <a:defRPr sz="1700"/>
            </a:lvl9pPr>
          </a:lstStyle>
          <a:p/>
        </p:txBody>
      </p:sp>
      <p:grpSp>
        <p:nvGrpSpPr>
          <p:cNvPr id="593" name="Google Shape;593;p9"/>
          <p:cNvGrpSpPr/>
          <p:nvPr/>
        </p:nvGrpSpPr>
        <p:grpSpPr>
          <a:xfrm>
            <a:off x="11228375" y="4889978"/>
            <a:ext cx="663121" cy="851638"/>
            <a:chOff x="2433232" y="1456287"/>
            <a:chExt cx="309436" cy="434931"/>
          </a:xfrm>
        </p:grpSpPr>
        <p:sp>
          <p:nvSpPr>
            <p:cNvPr id="594" name="Google Shape;594;p9"/>
            <p:cNvSpPr/>
            <p:nvPr/>
          </p:nvSpPr>
          <p:spPr>
            <a:xfrm>
              <a:off x="2433232" y="1456287"/>
              <a:ext cx="309436" cy="434931"/>
            </a:xfrm>
            <a:custGeom>
              <a:rect b="b" l="l" r="r" t="t"/>
              <a:pathLst>
                <a:path extrusionOk="0" h="434931" w="309436">
                  <a:moveTo>
                    <a:pt x="6100" y="221500"/>
                  </a:moveTo>
                  <a:cubicBezTo>
                    <a:pt x="31912" y="102628"/>
                    <a:pt x="133639" y="-15006"/>
                    <a:pt x="210792" y="1568"/>
                  </a:cubicBezTo>
                  <a:cubicBezTo>
                    <a:pt x="278419" y="16046"/>
                    <a:pt x="328330" y="162159"/>
                    <a:pt x="302518" y="281031"/>
                  </a:cubicBezTo>
                  <a:cubicBezTo>
                    <a:pt x="276705" y="399903"/>
                    <a:pt x="194695" y="447814"/>
                    <a:pt x="117352" y="432003"/>
                  </a:cubicBezTo>
                  <a:cubicBezTo>
                    <a:pt x="40009" y="416286"/>
                    <a:pt x="-19713" y="340372"/>
                    <a:pt x="6100" y="221500"/>
                  </a:cubicBezTo>
                  <a:close/>
                </a:path>
              </a:pathLst>
            </a:custGeom>
            <a:solidFill>
              <a:schemeClr val="accent5"/>
            </a:solidFill>
            <a:ln>
              <a:noFill/>
            </a:ln>
            <a:effectLst>
              <a:outerShdw blurRad="142875"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95" name="Google Shape;595;p9"/>
            <p:cNvSpPr/>
            <p:nvPr/>
          </p:nvSpPr>
          <p:spPr>
            <a:xfrm>
              <a:off x="2508921" y="1537398"/>
              <a:ext cx="14528" cy="21780"/>
            </a:xfrm>
            <a:custGeom>
              <a:rect b="b" l="l" r="r" t="t"/>
              <a:pathLst>
                <a:path extrusionOk="0" h="21780" w="14528">
                  <a:moveTo>
                    <a:pt x="1371" y="10182"/>
                  </a:moveTo>
                  <a:cubicBezTo>
                    <a:pt x="4038" y="4276"/>
                    <a:pt x="9753" y="-1058"/>
                    <a:pt x="12611" y="180"/>
                  </a:cubicBezTo>
                  <a:cubicBezTo>
                    <a:pt x="15183" y="1323"/>
                    <a:pt x="15183" y="9039"/>
                    <a:pt x="12516" y="14849"/>
                  </a:cubicBezTo>
                  <a:cubicBezTo>
                    <a:pt x="9849" y="20754"/>
                    <a:pt x="5848" y="22659"/>
                    <a:pt x="2991" y="21421"/>
                  </a:cubicBezTo>
                  <a:cubicBezTo>
                    <a:pt x="133" y="20278"/>
                    <a:pt x="-1200" y="16087"/>
                    <a:pt x="1371" y="10182"/>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96" name="Google Shape;596;p9"/>
            <p:cNvSpPr/>
            <p:nvPr/>
          </p:nvSpPr>
          <p:spPr>
            <a:xfrm>
              <a:off x="2565999" y="1481702"/>
              <a:ext cx="10578" cy="11824"/>
            </a:xfrm>
            <a:custGeom>
              <a:rect b="b" l="l" r="r" t="t"/>
              <a:pathLst>
                <a:path extrusionOk="0" h="11824" w="10578">
                  <a:moveTo>
                    <a:pt x="2015" y="4633"/>
                  </a:moveTo>
                  <a:cubicBezTo>
                    <a:pt x="4587" y="1584"/>
                    <a:pt x="8682" y="-797"/>
                    <a:pt x="10111" y="251"/>
                  </a:cubicBezTo>
                  <a:cubicBezTo>
                    <a:pt x="11349" y="1204"/>
                    <a:pt x="10016" y="5680"/>
                    <a:pt x="7444" y="8728"/>
                  </a:cubicBezTo>
                  <a:cubicBezTo>
                    <a:pt x="4873" y="11776"/>
                    <a:pt x="2301" y="12443"/>
                    <a:pt x="967" y="11300"/>
                  </a:cubicBezTo>
                  <a:cubicBezTo>
                    <a:pt x="-461" y="10252"/>
                    <a:pt x="-461" y="7680"/>
                    <a:pt x="2015" y="4633"/>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97" name="Google Shape;597;p9"/>
            <p:cNvSpPr/>
            <p:nvPr/>
          </p:nvSpPr>
          <p:spPr>
            <a:xfrm>
              <a:off x="2589908" y="1493634"/>
              <a:ext cx="9538" cy="14190"/>
            </a:xfrm>
            <a:custGeom>
              <a:rect b="b" l="l" r="r" t="t"/>
              <a:pathLst>
                <a:path extrusionOk="0" h="14190" w="9538">
                  <a:moveTo>
                    <a:pt x="966" y="6607"/>
                  </a:moveTo>
                  <a:cubicBezTo>
                    <a:pt x="2681" y="2797"/>
                    <a:pt x="6395" y="-727"/>
                    <a:pt x="8301" y="130"/>
                  </a:cubicBezTo>
                  <a:cubicBezTo>
                    <a:pt x="9920" y="892"/>
                    <a:pt x="10015" y="5845"/>
                    <a:pt x="8205" y="9655"/>
                  </a:cubicBezTo>
                  <a:cubicBezTo>
                    <a:pt x="6491" y="13465"/>
                    <a:pt x="3919" y="14798"/>
                    <a:pt x="2014" y="13941"/>
                  </a:cubicBezTo>
                  <a:cubicBezTo>
                    <a:pt x="109" y="13179"/>
                    <a:pt x="-844" y="10417"/>
                    <a:pt x="966" y="6607"/>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98" name="Google Shape;598;p9"/>
            <p:cNvSpPr/>
            <p:nvPr/>
          </p:nvSpPr>
          <p:spPr>
            <a:xfrm>
              <a:off x="2623069" y="1499467"/>
              <a:ext cx="9908" cy="16705"/>
            </a:xfrm>
            <a:custGeom>
              <a:rect b="b" l="l" r="r" t="t"/>
              <a:pathLst>
                <a:path extrusionOk="0" h="16705" w="9908">
                  <a:moveTo>
                    <a:pt x="95" y="9156"/>
                  </a:moveTo>
                  <a:cubicBezTo>
                    <a:pt x="666" y="4584"/>
                    <a:pt x="3619" y="-274"/>
                    <a:pt x="6191" y="12"/>
                  </a:cubicBezTo>
                  <a:cubicBezTo>
                    <a:pt x="8381" y="298"/>
                    <a:pt x="10382" y="5632"/>
                    <a:pt x="9810" y="10204"/>
                  </a:cubicBezTo>
                  <a:cubicBezTo>
                    <a:pt x="9239" y="14776"/>
                    <a:pt x="6762" y="16967"/>
                    <a:pt x="4190" y="16681"/>
                  </a:cubicBezTo>
                  <a:cubicBezTo>
                    <a:pt x="1619" y="16395"/>
                    <a:pt x="-477" y="13728"/>
                    <a:pt x="95" y="9156"/>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99" name="Google Shape;599;p9"/>
            <p:cNvSpPr/>
            <p:nvPr/>
          </p:nvSpPr>
          <p:spPr>
            <a:xfrm>
              <a:off x="2659852" y="1498028"/>
              <a:ext cx="8990" cy="17237"/>
            </a:xfrm>
            <a:custGeom>
              <a:rect b="b" l="l" r="r" t="t"/>
              <a:pathLst>
                <a:path extrusionOk="0" h="17237" w="8990">
                  <a:moveTo>
                    <a:pt x="554" y="10976"/>
                  </a:moveTo>
                  <a:cubicBezTo>
                    <a:pt x="-589" y="6213"/>
                    <a:pt x="78" y="498"/>
                    <a:pt x="2173" y="22"/>
                  </a:cubicBezTo>
                  <a:cubicBezTo>
                    <a:pt x="3983" y="-359"/>
                    <a:pt x="7412" y="4308"/>
                    <a:pt x="8555" y="9071"/>
                  </a:cubicBezTo>
                  <a:cubicBezTo>
                    <a:pt x="9698" y="13833"/>
                    <a:pt x="8460" y="16691"/>
                    <a:pt x="6364" y="17167"/>
                  </a:cubicBezTo>
                  <a:cubicBezTo>
                    <a:pt x="4269" y="17643"/>
                    <a:pt x="1697" y="15738"/>
                    <a:pt x="554" y="10976"/>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00" name="Google Shape;600;p9"/>
            <p:cNvSpPr/>
            <p:nvPr/>
          </p:nvSpPr>
          <p:spPr>
            <a:xfrm>
              <a:off x="2691137" y="1496189"/>
              <a:ext cx="7621" cy="11622"/>
            </a:xfrm>
            <a:custGeom>
              <a:rect b="b" l="l" r="r" t="t"/>
              <a:pathLst>
                <a:path extrusionOk="0" h="11622" w="7621">
                  <a:moveTo>
                    <a:pt x="2226" y="7766"/>
                  </a:moveTo>
                  <a:cubicBezTo>
                    <a:pt x="417" y="4623"/>
                    <a:pt x="-631" y="622"/>
                    <a:pt x="417" y="51"/>
                  </a:cubicBezTo>
                  <a:cubicBezTo>
                    <a:pt x="1274" y="-426"/>
                    <a:pt x="4322" y="2527"/>
                    <a:pt x="6132" y="5670"/>
                  </a:cubicBezTo>
                  <a:cubicBezTo>
                    <a:pt x="7941" y="8814"/>
                    <a:pt x="7941" y="10909"/>
                    <a:pt x="6989" y="11481"/>
                  </a:cubicBezTo>
                  <a:cubicBezTo>
                    <a:pt x="5941" y="12052"/>
                    <a:pt x="4036" y="10909"/>
                    <a:pt x="2226" y="7766"/>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01" name="Google Shape;601;p9"/>
            <p:cNvSpPr/>
            <p:nvPr/>
          </p:nvSpPr>
          <p:spPr>
            <a:xfrm>
              <a:off x="2454052" y="1625062"/>
              <a:ext cx="18235" cy="27341"/>
            </a:xfrm>
            <a:custGeom>
              <a:rect b="b" l="l" r="r" t="t"/>
              <a:pathLst>
                <a:path extrusionOk="0" h="27341" w="18235">
                  <a:moveTo>
                    <a:pt x="1757" y="12720"/>
                  </a:moveTo>
                  <a:cubicBezTo>
                    <a:pt x="5091" y="5386"/>
                    <a:pt x="12235" y="-1377"/>
                    <a:pt x="15854" y="242"/>
                  </a:cubicBezTo>
                  <a:cubicBezTo>
                    <a:pt x="18997" y="1671"/>
                    <a:pt x="19093" y="11196"/>
                    <a:pt x="15759" y="18625"/>
                  </a:cubicBezTo>
                  <a:cubicBezTo>
                    <a:pt x="12425" y="25960"/>
                    <a:pt x="7472" y="28436"/>
                    <a:pt x="3852" y="26912"/>
                  </a:cubicBezTo>
                  <a:cubicBezTo>
                    <a:pt x="233" y="25293"/>
                    <a:pt x="-1577" y="20054"/>
                    <a:pt x="1757" y="1272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02" name="Google Shape;602;p9"/>
            <p:cNvSpPr/>
            <p:nvPr/>
          </p:nvSpPr>
          <p:spPr>
            <a:xfrm>
              <a:off x="2437856" y="1736073"/>
              <a:ext cx="16659" cy="31177"/>
            </a:xfrm>
            <a:custGeom>
              <a:rect b="b" l="l" r="r" t="t"/>
              <a:pathLst>
                <a:path extrusionOk="0" h="31177" w="16659">
                  <a:moveTo>
                    <a:pt x="141" y="18866"/>
                  </a:moveTo>
                  <a:cubicBezTo>
                    <a:pt x="-716" y="10294"/>
                    <a:pt x="2427" y="292"/>
                    <a:pt x="6714" y="7"/>
                  </a:cubicBezTo>
                  <a:cubicBezTo>
                    <a:pt x="10428" y="-279"/>
                    <a:pt x="15667" y="8770"/>
                    <a:pt x="16525" y="17342"/>
                  </a:cubicBezTo>
                  <a:cubicBezTo>
                    <a:pt x="17382" y="25915"/>
                    <a:pt x="14048" y="30772"/>
                    <a:pt x="9762" y="31153"/>
                  </a:cubicBezTo>
                  <a:cubicBezTo>
                    <a:pt x="5475" y="31534"/>
                    <a:pt x="999" y="27438"/>
                    <a:pt x="141" y="18866"/>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03" name="Google Shape;603;p9"/>
            <p:cNvSpPr/>
            <p:nvPr/>
          </p:nvSpPr>
          <p:spPr>
            <a:xfrm>
              <a:off x="2547212" y="1555660"/>
              <a:ext cx="15140" cy="21947"/>
            </a:xfrm>
            <a:custGeom>
              <a:rect b="b" l="l" r="r" t="t"/>
              <a:pathLst>
                <a:path extrusionOk="0" h="21947" w="15140">
                  <a:moveTo>
                    <a:pt x="1371" y="10113"/>
                  </a:moveTo>
                  <a:cubicBezTo>
                    <a:pt x="4038" y="4207"/>
                    <a:pt x="9944" y="-1127"/>
                    <a:pt x="12991" y="207"/>
                  </a:cubicBezTo>
                  <a:cubicBezTo>
                    <a:pt x="15658" y="1350"/>
                    <a:pt x="15944" y="9160"/>
                    <a:pt x="13277" y="15066"/>
                  </a:cubicBezTo>
                  <a:cubicBezTo>
                    <a:pt x="10610" y="20971"/>
                    <a:pt x="6515" y="22876"/>
                    <a:pt x="3371" y="21543"/>
                  </a:cubicBezTo>
                  <a:cubicBezTo>
                    <a:pt x="228" y="20304"/>
                    <a:pt x="-1296" y="16018"/>
                    <a:pt x="1371" y="10113"/>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04" name="Google Shape;604;p9"/>
            <p:cNvSpPr/>
            <p:nvPr/>
          </p:nvSpPr>
          <p:spPr>
            <a:xfrm>
              <a:off x="2513882" y="1646082"/>
              <a:ext cx="18775" cy="27330"/>
            </a:xfrm>
            <a:custGeom>
              <a:rect b="b" l="l" r="r" t="t"/>
              <a:pathLst>
                <a:path extrusionOk="0" h="27330" w="18775">
                  <a:moveTo>
                    <a:pt x="1649" y="12559"/>
                  </a:moveTo>
                  <a:cubicBezTo>
                    <a:pt x="4983" y="5225"/>
                    <a:pt x="12317" y="-1443"/>
                    <a:pt x="16127" y="272"/>
                  </a:cubicBezTo>
                  <a:cubicBezTo>
                    <a:pt x="19461" y="1701"/>
                    <a:pt x="19747" y="11416"/>
                    <a:pt x="16413" y="18750"/>
                  </a:cubicBezTo>
                  <a:cubicBezTo>
                    <a:pt x="13079" y="26085"/>
                    <a:pt x="7936" y="28466"/>
                    <a:pt x="4126" y="26847"/>
                  </a:cubicBezTo>
                  <a:cubicBezTo>
                    <a:pt x="316" y="25227"/>
                    <a:pt x="-1589" y="19893"/>
                    <a:pt x="1649" y="1255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05" name="Google Shape;605;p9"/>
            <p:cNvSpPr/>
            <p:nvPr/>
          </p:nvSpPr>
          <p:spPr>
            <a:xfrm>
              <a:off x="2496457" y="1751603"/>
              <a:ext cx="17468" cy="31341"/>
            </a:xfrm>
            <a:custGeom>
              <a:rect b="b" l="l" r="r" t="t"/>
              <a:pathLst>
                <a:path extrusionOk="0" h="31341" w="17468">
                  <a:moveTo>
                    <a:pt x="24" y="17910"/>
                  </a:moveTo>
                  <a:cubicBezTo>
                    <a:pt x="310" y="9242"/>
                    <a:pt x="4977" y="-188"/>
                    <a:pt x="9549" y="3"/>
                  </a:cubicBezTo>
                  <a:cubicBezTo>
                    <a:pt x="13549" y="193"/>
                    <a:pt x="17740" y="9814"/>
                    <a:pt x="17455" y="18481"/>
                  </a:cubicBezTo>
                  <a:cubicBezTo>
                    <a:pt x="17169" y="27149"/>
                    <a:pt x="12978" y="31435"/>
                    <a:pt x="8406" y="31340"/>
                  </a:cubicBezTo>
                  <a:cubicBezTo>
                    <a:pt x="3834" y="31150"/>
                    <a:pt x="-357" y="26578"/>
                    <a:pt x="24" y="1791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06" name="Google Shape;606;p9"/>
            <p:cNvSpPr/>
            <p:nvPr/>
          </p:nvSpPr>
          <p:spPr>
            <a:xfrm>
              <a:off x="2606844" y="1569249"/>
              <a:ext cx="16278" cy="23103"/>
            </a:xfrm>
            <a:custGeom>
              <a:rect b="b" l="l" r="r" t="t"/>
              <a:pathLst>
                <a:path extrusionOk="0" h="23103" w="16278">
                  <a:moveTo>
                    <a:pt x="223" y="12145"/>
                  </a:moveTo>
                  <a:cubicBezTo>
                    <a:pt x="1270" y="5763"/>
                    <a:pt x="6319" y="-619"/>
                    <a:pt x="10509" y="48"/>
                  </a:cubicBezTo>
                  <a:cubicBezTo>
                    <a:pt x="14129" y="620"/>
                    <a:pt x="17177" y="8240"/>
                    <a:pt x="16034" y="14621"/>
                  </a:cubicBezTo>
                  <a:cubicBezTo>
                    <a:pt x="14986" y="21003"/>
                    <a:pt x="10795" y="23670"/>
                    <a:pt x="6604" y="23003"/>
                  </a:cubicBezTo>
                  <a:cubicBezTo>
                    <a:pt x="2509" y="22432"/>
                    <a:pt x="-920" y="18527"/>
                    <a:pt x="223" y="12145"/>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07" name="Google Shape;607;p9"/>
            <p:cNvSpPr/>
            <p:nvPr/>
          </p:nvSpPr>
          <p:spPr>
            <a:xfrm>
              <a:off x="2588243" y="1662960"/>
              <a:ext cx="20236" cy="28861"/>
            </a:xfrm>
            <a:custGeom>
              <a:rect b="b" l="l" r="r" t="t"/>
              <a:pathLst>
                <a:path extrusionOk="0" h="28861" w="20236">
                  <a:moveTo>
                    <a:pt x="250" y="15207"/>
                  </a:moveTo>
                  <a:cubicBezTo>
                    <a:pt x="1584" y="7302"/>
                    <a:pt x="7870" y="-795"/>
                    <a:pt x="13014" y="63"/>
                  </a:cubicBezTo>
                  <a:cubicBezTo>
                    <a:pt x="17490" y="824"/>
                    <a:pt x="21301" y="10254"/>
                    <a:pt x="19967" y="18255"/>
                  </a:cubicBezTo>
                  <a:cubicBezTo>
                    <a:pt x="18634" y="26161"/>
                    <a:pt x="13395" y="29590"/>
                    <a:pt x="8251" y="28733"/>
                  </a:cubicBezTo>
                  <a:cubicBezTo>
                    <a:pt x="3108" y="27876"/>
                    <a:pt x="-1083" y="23113"/>
                    <a:pt x="250" y="15207"/>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08" name="Google Shape;608;p9"/>
            <p:cNvSpPr/>
            <p:nvPr/>
          </p:nvSpPr>
          <p:spPr>
            <a:xfrm>
              <a:off x="2562312" y="1778261"/>
              <a:ext cx="24323" cy="34527"/>
            </a:xfrm>
            <a:custGeom>
              <a:rect b="b" l="l" r="r" t="t"/>
              <a:pathLst>
                <a:path extrusionOk="0" h="34527" w="24323">
                  <a:moveTo>
                    <a:pt x="463" y="17731"/>
                  </a:moveTo>
                  <a:cubicBezTo>
                    <a:pt x="2463" y="8301"/>
                    <a:pt x="10369" y="-1128"/>
                    <a:pt x="16465" y="110"/>
                  </a:cubicBezTo>
                  <a:cubicBezTo>
                    <a:pt x="21799" y="1253"/>
                    <a:pt x="25800" y="12778"/>
                    <a:pt x="23799" y="22208"/>
                  </a:cubicBezTo>
                  <a:cubicBezTo>
                    <a:pt x="21799" y="31638"/>
                    <a:pt x="15417" y="35543"/>
                    <a:pt x="9321" y="34305"/>
                  </a:cubicBezTo>
                  <a:cubicBezTo>
                    <a:pt x="3225" y="33162"/>
                    <a:pt x="-1537" y="27256"/>
                    <a:pt x="463" y="17731"/>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09" name="Google Shape;609;p9"/>
            <p:cNvSpPr/>
            <p:nvPr/>
          </p:nvSpPr>
          <p:spPr>
            <a:xfrm>
              <a:off x="2664310" y="1572821"/>
              <a:ext cx="16005" cy="23242"/>
            </a:xfrm>
            <a:custGeom>
              <a:rect b="b" l="l" r="r" t="t"/>
              <a:pathLst>
                <a:path extrusionOk="0" h="23242" w="16005">
                  <a:moveTo>
                    <a:pt x="2" y="13621"/>
                  </a:moveTo>
                  <a:cubicBezTo>
                    <a:pt x="-94" y="7239"/>
                    <a:pt x="3812" y="0"/>
                    <a:pt x="8003" y="0"/>
                  </a:cubicBezTo>
                  <a:cubicBezTo>
                    <a:pt x="11622" y="0"/>
                    <a:pt x="16004" y="7048"/>
                    <a:pt x="16004" y="13430"/>
                  </a:cubicBezTo>
                  <a:cubicBezTo>
                    <a:pt x="16099" y="19812"/>
                    <a:pt x="12384" y="23241"/>
                    <a:pt x="8193" y="23241"/>
                  </a:cubicBezTo>
                  <a:cubicBezTo>
                    <a:pt x="4002" y="23336"/>
                    <a:pt x="97" y="20002"/>
                    <a:pt x="2" y="13621"/>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10" name="Google Shape;610;p9"/>
            <p:cNvSpPr/>
            <p:nvPr/>
          </p:nvSpPr>
          <p:spPr>
            <a:xfrm>
              <a:off x="2659929" y="1667404"/>
              <a:ext cx="20005" cy="29051"/>
            </a:xfrm>
            <a:custGeom>
              <a:rect b="b" l="l" r="r" t="t"/>
              <a:pathLst>
                <a:path extrusionOk="0" h="29051" w="20005">
                  <a:moveTo>
                    <a:pt x="1" y="16954"/>
                  </a:moveTo>
                  <a:cubicBezTo>
                    <a:pt x="-94" y="8954"/>
                    <a:pt x="4764" y="0"/>
                    <a:pt x="10003" y="0"/>
                  </a:cubicBezTo>
                  <a:cubicBezTo>
                    <a:pt x="14575" y="0"/>
                    <a:pt x="19909" y="8763"/>
                    <a:pt x="20004" y="16764"/>
                  </a:cubicBezTo>
                  <a:cubicBezTo>
                    <a:pt x="20099" y="24765"/>
                    <a:pt x="15527" y="28956"/>
                    <a:pt x="10289" y="29051"/>
                  </a:cubicBezTo>
                  <a:cubicBezTo>
                    <a:pt x="5050" y="29051"/>
                    <a:pt x="97" y="24955"/>
                    <a:pt x="1" y="16954"/>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11" name="Google Shape;611;p9"/>
            <p:cNvSpPr/>
            <p:nvPr/>
          </p:nvSpPr>
          <p:spPr>
            <a:xfrm>
              <a:off x="2632899" y="1787103"/>
              <a:ext cx="19756" cy="29863"/>
            </a:xfrm>
            <a:custGeom>
              <a:rect b="b" l="l" r="r" t="t"/>
              <a:pathLst>
                <a:path extrusionOk="0" h="29863" w="19756">
                  <a:moveTo>
                    <a:pt x="1504" y="14223"/>
                  </a:moveTo>
                  <a:cubicBezTo>
                    <a:pt x="4648" y="6127"/>
                    <a:pt x="12268" y="-1398"/>
                    <a:pt x="16459" y="221"/>
                  </a:cubicBezTo>
                  <a:cubicBezTo>
                    <a:pt x="20173" y="1650"/>
                    <a:pt x="20935" y="12032"/>
                    <a:pt x="17792" y="20129"/>
                  </a:cubicBezTo>
                  <a:cubicBezTo>
                    <a:pt x="14649" y="28225"/>
                    <a:pt x="9220" y="30987"/>
                    <a:pt x="4934" y="29463"/>
                  </a:cubicBezTo>
                  <a:cubicBezTo>
                    <a:pt x="647" y="27939"/>
                    <a:pt x="-1734" y="22319"/>
                    <a:pt x="1504" y="14223"/>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12" name="Google Shape;612;p9"/>
            <p:cNvSpPr/>
            <p:nvPr/>
          </p:nvSpPr>
          <p:spPr>
            <a:xfrm>
              <a:off x="2716866" y="1572891"/>
              <a:ext cx="12530" cy="22865"/>
            </a:xfrm>
            <a:custGeom>
              <a:rect b="b" l="l" r="r" t="t"/>
              <a:pathLst>
                <a:path extrusionOk="0" h="22865" w="12530">
                  <a:moveTo>
                    <a:pt x="500" y="14408"/>
                  </a:moveTo>
                  <a:cubicBezTo>
                    <a:pt x="-833" y="8122"/>
                    <a:pt x="595" y="502"/>
                    <a:pt x="3644" y="25"/>
                  </a:cubicBezTo>
                  <a:cubicBezTo>
                    <a:pt x="6311" y="-451"/>
                    <a:pt x="10787" y="5836"/>
                    <a:pt x="12121" y="12122"/>
                  </a:cubicBezTo>
                  <a:cubicBezTo>
                    <a:pt x="13454" y="18409"/>
                    <a:pt x="11359" y="22219"/>
                    <a:pt x="8311" y="22790"/>
                  </a:cubicBezTo>
                  <a:cubicBezTo>
                    <a:pt x="5263" y="23362"/>
                    <a:pt x="1738" y="20695"/>
                    <a:pt x="500" y="14408"/>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13" name="Google Shape;613;p9"/>
            <p:cNvSpPr/>
            <p:nvPr/>
          </p:nvSpPr>
          <p:spPr>
            <a:xfrm>
              <a:off x="2725826" y="1663022"/>
              <a:ext cx="14894" cy="29051"/>
            </a:xfrm>
            <a:custGeom>
              <a:rect b="b" l="l" r="r" t="t"/>
              <a:pathLst>
                <a:path extrusionOk="0" h="29051" w="14894">
                  <a:moveTo>
                    <a:pt x="18" y="17146"/>
                  </a:moveTo>
                  <a:cubicBezTo>
                    <a:pt x="-268" y="9145"/>
                    <a:pt x="2970" y="96"/>
                    <a:pt x="6876" y="1"/>
                  </a:cubicBezTo>
                  <a:cubicBezTo>
                    <a:pt x="10304" y="-95"/>
                    <a:pt x="14495" y="8573"/>
                    <a:pt x="14877" y="16574"/>
                  </a:cubicBezTo>
                  <a:cubicBezTo>
                    <a:pt x="15162" y="24575"/>
                    <a:pt x="11924" y="28862"/>
                    <a:pt x="8019" y="29052"/>
                  </a:cubicBezTo>
                  <a:cubicBezTo>
                    <a:pt x="4209" y="29052"/>
                    <a:pt x="399" y="25147"/>
                    <a:pt x="18" y="17146"/>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14" name="Google Shape;614;p9"/>
            <p:cNvSpPr/>
            <p:nvPr/>
          </p:nvSpPr>
          <p:spPr>
            <a:xfrm>
              <a:off x="2688249" y="1795530"/>
              <a:ext cx="20995" cy="28227"/>
            </a:xfrm>
            <a:custGeom>
              <a:rect b="b" l="l" r="r" t="t"/>
              <a:pathLst>
                <a:path extrusionOk="0" h="28227" w="20995">
                  <a:moveTo>
                    <a:pt x="2828" y="12369"/>
                  </a:moveTo>
                  <a:cubicBezTo>
                    <a:pt x="7209" y="4844"/>
                    <a:pt x="15592" y="-1633"/>
                    <a:pt x="19211" y="367"/>
                  </a:cubicBezTo>
                  <a:cubicBezTo>
                    <a:pt x="22354" y="2177"/>
                    <a:pt x="21211" y="12369"/>
                    <a:pt x="16830" y="19894"/>
                  </a:cubicBezTo>
                  <a:cubicBezTo>
                    <a:pt x="12448" y="27418"/>
                    <a:pt x="6924" y="29514"/>
                    <a:pt x="3304" y="27513"/>
                  </a:cubicBezTo>
                  <a:cubicBezTo>
                    <a:pt x="-410" y="25704"/>
                    <a:pt x="-1554" y="19894"/>
                    <a:pt x="2828" y="1236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615" name="Google Shape;615;p9"/>
          <p:cNvGrpSpPr/>
          <p:nvPr/>
        </p:nvGrpSpPr>
        <p:grpSpPr>
          <a:xfrm>
            <a:off x="11449188" y="5155401"/>
            <a:ext cx="698495" cy="851626"/>
            <a:chOff x="2409582" y="1914576"/>
            <a:chExt cx="356739" cy="490964"/>
          </a:xfrm>
        </p:grpSpPr>
        <p:sp>
          <p:nvSpPr>
            <p:cNvPr id="616" name="Google Shape;616;p9"/>
            <p:cNvSpPr/>
            <p:nvPr/>
          </p:nvSpPr>
          <p:spPr>
            <a:xfrm>
              <a:off x="2409582" y="1914576"/>
              <a:ext cx="356739" cy="490964"/>
            </a:xfrm>
            <a:custGeom>
              <a:rect b="b" l="l" r="r" t="t"/>
              <a:pathLst>
                <a:path extrusionOk="0" h="490964" w="356739">
                  <a:moveTo>
                    <a:pt x="11057" y="239475"/>
                  </a:moveTo>
                  <a:cubicBezTo>
                    <a:pt x="48395" y="106125"/>
                    <a:pt x="171934" y="-20843"/>
                    <a:pt x="258421" y="2874"/>
                  </a:cubicBezTo>
                  <a:cubicBezTo>
                    <a:pt x="334240" y="23639"/>
                    <a:pt x="381008" y="192708"/>
                    <a:pt x="343574" y="325962"/>
                  </a:cubicBezTo>
                  <a:cubicBezTo>
                    <a:pt x="306237" y="459312"/>
                    <a:pt x="209748" y="508366"/>
                    <a:pt x="123071" y="485601"/>
                  </a:cubicBezTo>
                  <a:cubicBezTo>
                    <a:pt x="36298" y="462741"/>
                    <a:pt x="-26376" y="372730"/>
                    <a:pt x="11057" y="239475"/>
                  </a:cubicBezTo>
                  <a:close/>
                </a:path>
              </a:pathLst>
            </a:custGeom>
            <a:solidFill>
              <a:schemeClr val="accent6"/>
            </a:solidFill>
            <a:ln>
              <a:noFill/>
            </a:ln>
            <a:effectLst>
              <a:outerShdw blurRad="142875"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17" name="Google Shape;617;p9"/>
            <p:cNvSpPr/>
            <p:nvPr/>
          </p:nvSpPr>
          <p:spPr>
            <a:xfrm>
              <a:off x="2575897" y="1927356"/>
              <a:ext cx="158686" cy="61743"/>
            </a:xfrm>
            <a:custGeom>
              <a:rect b="b" l="l" r="r" t="t"/>
              <a:pathLst>
                <a:path extrusionOk="0" h="61743" w="158686">
                  <a:moveTo>
                    <a:pt x="149447" y="41053"/>
                  </a:moveTo>
                  <a:cubicBezTo>
                    <a:pt x="131254" y="44101"/>
                    <a:pt x="112204" y="43625"/>
                    <a:pt x="92583" y="38481"/>
                  </a:cubicBezTo>
                  <a:cubicBezTo>
                    <a:pt x="63055" y="30671"/>
                    <a:pt x="38481" y="16859"/>
                    <a:pt x="18002" y="0"/>
                  </a:cubicBezTo>
                  <a:cubicBezTo>
                    <a:pt x="12001" y="2858"/>
                    <a:pt x="6001" y="6096"/>
                    <a:pt x="0" y="9716"/>
                  </a:cubicBezTo>
                  <a:cubicBezTo>
                    <a:pt x="23431" y="30385"/>
                    <a:pt x="52388" y="47244"/>
                    <a:pt x="87535" y="56579"/>
                  </a:cubicBezTo>
                  <a:cubicBezTo>
                    <a:pt x="112204" y="63055"/>
                    <a:pt x="136017" y="63151"/>
                    <a:pt x="158687" y="58483"/>
                  </a:cubicBezTo>
                  <a:cubicBezTo>
                    <a:pt x="155829" y="52292"/>
                    <a:pt x="152781" y="46482"/>
                    <a:pt x="149447" y="41053"/>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18" name="Google Shape;618;p9"/>
            <p:cNvSpPr/>
            <p:nvPr/>
          </p:nvSpPr>
          <p:spPr>
            <a:xfrm>
              <a:off x="2512746" y="1976505"/>
              <a:ext cx="246221" cy="96828"/>
            </a:xfrm>
            <a:custGeom>
              <a:rect b="b" l="l" r="r" t="t"/>
              <a:pathLst>
                <a:path extrusionOk="0" h="96828" w="246221">
                  <a:moveTo>
                    <a:pt x="242221" y="68008"/>
                  </a:moveTo>
                  <a:cubicBezTo>
                    <a:pt x="236601" y="70009"/>
                    <a:pt x="230696" y="71914"/>
                    <a:pt x="224409" y="73438"/>
                  </a:cubicBezTo>
                  <a:cubicBezTo>
                    <a:pt x="194881" y="80486"/>
                    <a:pt x="162782" y="80010"/>
                    <a:pt x="128492" y="69437"/>
                  </a:cubicBezTo>
                  <a:cubicBezTo>
                    <a:pt x="86773" y="56579"/>
                    <a:pt x="52006" y="35814"/>
                    <a:pt x="24479" y="11335"/>
                  </a:cubicBezTo>
                  <a:cubicBezTo>
                    <a:pt x="20003" y="7334"/>
                    <a:pt x="16669" y="3619"/>
                    <a:pt x="13049" y="0"/>
                  </a:cubicBezTo>
                  <a:cubicBezTo>
                    <a:pt x="8572" y="4381"/>
                    <a:pt x="4286" y="9049"/>
                    <a:pt x="0" y="13811"/>
                  </a:cubicBezTo>
                  <a:cubicBezTo>
                    <a:pt x="3620" y="17526"/>
                    <a:pt x="7048" y="21146"/>
                    <a:pt x="11430" y="25051"/>
                  </a:cubicBezTo>
                  <a:cubicBezTo>
                    <a:pt x="40957" y="51340"/>
                    <a:pt x="78105" y="73533"/>
                    <a:pt x="122682" y="87249"/>
                  </a:cubicBezTo>
                  <a:cubicBezTo>
                    <a:pt x="160401" y="98869"/>
                    <a:pt x="196215" y="99441"/>
                    <a:pt x="229171" y="91535"/>
                  </a:cubicBezTo>
                  <a:cubicBezTo>
                    <a:pt x="235172" y="90106"/>
                    <a:pt x="240697" y="88201"/>
                    <a:pt x="246221" y="86296"/>
                  </a:cubicBezTo>
                  <a:cubicBezTo>
                    <a:pt x="245173" y="80105"/>
                    <a:pt x="243745" y="74009"/>
                    <a:pt x="242221" y="68008"/>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19" name="Google Shape;619;p9"/>
            <p:cNvSpPr/>
            <p:nvPr/>
          </p:nvSpPr>
          <p:spPr>
            <a:xfrm>
              <a:off x="2456739" y="2051372"/>
              <a:ext cx="309506" cy="113961"/>
            </a:xfrm>
            <a:custGeom>
              <a:rect b="b" l="l" r="r" t="t"/>
              <a:pathLst>
                <a:path extrusionOk="0" h="113961" w="309506">
                  <a:moveTo>
                    <a:pt x="309467" y="78295"/>
                  </a:moveTo>
                  <a:cubicBezTo>
                    <a:pt x="307372" y="79343"/>
                    <a:pt x="305467" y="80391"/>
                    <a:pt x="302990" y="81343"/>
                  </a:cubicBezTo>
                  <a:cubicBezTo>
                    <a:pt x="289751" y="86773"/>
                    <a:pt x="274320" y="91059"/>
                    <a:pt x="256985" y="93345"/>
                  </a:cubicBezTo>
                  <a:cubicBezTo>
                    <a:pt x="225647" y="97441"/>
                    <a:pt x="191262" y="94583"/>
                    <a:pt x="154400" y="82963"/>
                  </a:cubicBezTo>
                  <a:cubicBezTo>
                    <a:pt x="100298" y="65913"/>
                    <a:pt x="55721" y="39529"/>
                    <a:pt x="21050" y="10096"/>
                  </a:cubicBezTo>
                  <a:cubicBezTo>
                    <a:pt x="16764" y="6382"/>
                    <a:pt x="13240" y="3143"/>
                    <a:pt x="9906" y="0"/>
                  </a:cubicBezTo>
                  <a:cubicBezTo>
                    <a:pt x="9906" y="0"/>
                    <a:pt x="9906" y="95"/>
                    <a:pt x="9906" y="95"/>
                  </a:cubicBezTo>
                  <a:cubicBezTo>
                    <a:pt x="6668" y="5334"/>
                    <a:pt x="3620" y="10573"/>
                    <a:pt x="571" y="15907"/>
                  </a:cubicBezTo>
                  <a:cubicBezTo>
                    <a:pt x="381" y="16192"/>
                    <a:pt x="190" y="16478"/>
                    <a:pt x="0" y="16764"/>
                  </a:cubicBezTo>
                  <a:cubicBezTo>
                    <a:pt x="2667" y="19240"/>
                    <a:pt x="5048" y="21526"/>
                    <a:pt x="8287" y="24289"/>
                  </a:cubicBezTo>
                  <a:cubicBezTo>
                    <a:pt x="44768" y="55340"/>
                    <a:pt x="91630" y="82963"/>
                    <a:pt x="148495" y="100870"/>
                  </a:cubicBezTo>
                  <a:cubicBezTo>
                    <a:pt x="188214" y="113443"/>
                    <a:pt x="225457" y="116491"/>
                    <a:pt x="259652" y="112014"/>
                  </a:cubicBezTo>
                  <a:cubicBezTo>
                    <a:pt x="278321" y="109537"/>
                    <a:pt x="294894" y="104966"/>
                    <a:pt x="309372" y="99155"/>
                  </a:cubicBezTo>
                  <a:cubicBezTo>
                    <a:pt x="309467" y="92107"/>
                    <a:pt x="309563" y="85249"/>
                    <a:pt x="309467" y="78295"/>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20" name="Google Shape;620;p9"/>
            <p:cNvSpPr/>
            <p:nvPr/>
          </p:nvSpPr>
          <p:spPr>
            <a:xfrm>
              <a:off x="2415210" y="2156718"/>
              <a:ext cx="340137" cy="104116"/>
            </a:xfrm>
            <a:custGeom>
              <a:rect b="b" l="l" r="r" t="t"/>
              <a:pathLst>
                <a:path extrusionOk="0" h="104116" w="340137">
                  <a:moveTo>
                    <a:pt x="340138" y="74391"/>
                  </a:moveTo>
                  <a:cubicBezTo>
                    <a:pt x="329946" y="77534"/>
                    <a:pt x="318992" y="80201"/>
                    <a:pt x="306705" y="82106"/>
                  </a:cubicBezTo>
                  <a:cubicBezTo>
                    <a:pt x="271177" y="87535"/>
                    <a:pt x="231172" y="86297"/>
                    <a:pt x="186595" y="76295"/>
                  </a:cubicBezTo>
                  <a:cubicBezTo>
                    <a:pt x="118967" y="61151"/>
                    <a:pt x="61055" y="35624"/>
                    <a:pt x="14764" y="6668"/>
                  </a:cubicBezTo>
                  <a:cubicBezTo>
                    <a:pt x="10954" y="4286"/>
                    <a:pt x="8001" y="2191"/>
                    <a:pt x="4667" y="0"/>
                  </a:cubicBezTo>
                  <a:cubicBezTo>
                    <a:pt x="2857" y="6668"/>
                    <a:pt x="1238" y="13240"/>
                    <a:pt x="0" y="19622"/>
                  </a:cubicBezTo>
                  <a:cubicBezTo>
                    <a:pt x="1524" y="20574"/>
                    <a:pt x="2572" y="21431"/>
                    <a:pt x="4191" y="22479"/>
                  </a:cubicBezTo>
                  <a:cubicBezTo>
                    <a:pt x="52197" y="52578"/>
                    <a:pt x="112204" y="78962"/>
                    <a:pt x="182213" y="94583"/>
                  </a:cubicBezTo>
                  <a:cubicBezTo>
                    <a:pt x="229171" y="105156"/>
                    <a:pt x="271748" y="106490"/>
                    <a:pt x="309658" y="100775"/>
                  </a:cubicBezTo>
                  <a:cubicBezTo>
                    <a:pt x="318325" y="99441"/>
                    <a:pt x="326231" y="97536"/>
                    <a:pt x="334042" y="95536"/>
                  </a:cubicBezTo>
                  <a:cubicBezTo>
                    <a:pt x="335375" y="91440"/>
                    <a:pt x="336804" y="87535"/>
                    <a:pt x="337947" y="83344"/>
                  </a:cubicBezTo>
                  <a:cubicBezTo>
                    <a:pt x="338804" y="80391"/>
                    <a:pt x="339376" y="77343"/>
                    <a:pt x="340138" y="74391"/>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21" name="Google Shape;621;p9"/>
            <p:cNvSpPr/>
            <p:nvPr/>
          </p:nvSpPr>
          <p:spPr>
            <a:xfrm>
              <a:off x="2416543" y="2282639"/>
              <a:ext cx="271176" cy="92487"/>
            </a:xfrm>
            <a:custGeom>
              <a:rect b="b" l="l" r="r" t="t"/>
              <a:pathLst>
                <a:path extrusionOk="0" h="92487" w="271176">
                  <a:moveTo>
                    <a:pt x="271177" y="74486"/>
                  </a:moveTo>
                  <a:cubicBezTo>
                    <a:pt x="238982" y="74676"/>
                    <a:pt x="203740" y="70676"/>
                    <a:pt x="165354" y="61436"/>
                  </a:cubicBezTo>
                  <a:cubicBezTo>
                    <a:pt x="102489" y="46387"/>
                    <a:pt x="47244" y="24479"/>
                    <a:pt x="0" y="0"/>
                  </a:cubicBezTo>
                  <a:cubicBezTo>
                    <a:pt x="2477" y="9049"/>
                    <a:pt x="5620" y="17526"/>
                    <a:pt x="9239" y="25718"/>
                  </a:cubicBezTo>
                  <a:cubicBezTo>
                    <a:pt x="53626" y="47149"/>
                    <a:pt x="104204" y="66104"/>
                    <a:pt x="160782" y="79629"/>
                  </a:cubicBezTo>
                  <a:cubicBezTo>
                    <a:pt x="192310" y="87154"/>
                    <a:pt x="221647" y="91154"/>
                    <a:pt x="249364" y="92488"/>
                  </a:cubicBezTo>
                  <a:cubicBezTo>
                    <a:pt x="256889" y="87154"/>
                    <a:pt x="264223" y="81248"/>
                    <a:pt x="271177" y="74486"/>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622" name="Google Shape;622;p9"/>
          <p:cNvGrpSpPr/>
          <p:nvPr/>
        </p:nvGrpSpPr>
        <p:grpSpPr>
          <a:xfrm>
            <a:off x="11037218" y="5224534"/>
            <a:ext cx="640516" cy="829729"/>
            <a:chOff x="2263638" y="1957681"/>
            <a:chExt cx="291767" cy="377957"/>
          </a:xfrm>
        </p:grpSpPr>
        <p:sp>
          <p:nvSpPr>
            <p:cNvPr id="623" name="Google Shape;623;p9"/>
            <p:cNvSpPr/>
            <p:nvPr/>
          </p:nvSpPr>
          <p:spPr>
            <a:xfrm>
              <a:off x="2263877" y="1957681"/>
              <a:ext cx="291528" cy="377957"/>
            </a:xfrm>
            <a:custGeom>
              <a:rect b="b" l="l" r="r" t="t"/>
              <a:pathLst>
                <a:path extrusionOk="0" h="377957" w="291528">
                  <a:moveTo>
                    <a:pt x="1886" y="236756"/>
                  </a:moveTo>
                  <a:cubicBezTo>
                    <a:pt x="-11163" y="132743"/>
                    <a:pt x="45129" y="8537"/>
                    <a:pt x="120377" y="345"/>
                  </a:cubicBezTo>
                  <a:cubicBezTo>
                    <a:pt x="186290" y="-6798"/>
                    <a:pt x="276587" y="98072"/>
                    <a:pt x="289732" y="202085"/>
                  </a:cubicBezTo>
                  <a:cubicBezTo>
                    <a:pt x="302781" y="306098"/>
                    <a:pt x="242964" y="368011"/>
                    <a:pt x="167812" y="376869"/>
                  </a:cubicBezTo>
                  <a:cubicBezTo>
                    <a:pt x="92659" y="385727"/>
                    <a:pt x="15031" y="340674"/>
                    <a:pt x="1886" y="236756"/>
                  </a:cubicBezTo>
                  <a:close/>
                </a:path>
              </a:pathLst>
            </a:custGeom>
            <a:solidFill>
              <a:schemeClr val="accent4"/>
            </a:solidFill>
            <a:ln>
              <a:noFill/>
            </a:ln>
            <a:effectLst>
              <a:outerShdw blurRad="142875"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24" name="Google Shape;624;p9"/>
            <p:cNvSpPr/>
            <p:nvPr/>
          </p:nvSpPr>
          <p:spPr>
            <a:xfrm>
              <a:off x="2307387" y="1958598"/>
              <a:ext cx="142684" cy="56702"/>
            </a:xfrm>
            <a:custGeom>
              <a:rect b="b" l="l" r="r" t="t"/>
              <a:pathLst>
                <a:path extrusionOk="0" h="56702" w="142684">
                  <a:moveTo>
                    <a:pt x="93250" y="0"/>
                  </a:moveTo>
                  <a:cubicBezTo>
                    <a:pt x="92012" y="1429"/>
                    <a:pt x="91535" y="3238"/>
                    <a:pt x="92392" y="5144"/>
                  </a:cubicBezTo>
                  <a:cubicBezTo>
                    <a:pt x="92583" y="5620"/>
                    <a:pt x="92964" y="6572"/>
                    <a:pt x="93536" y="7906"/>
                  </a:cubicBezTo>
                  <a:cubicBezTo>
                    <a:pt x="94488" y="10096"/>
                    <a:pt x="95440" y="12478"/>
                    <a:pt x="96393" y="15050"/>
                  </a:cubicBezTo>
                  <a:cubicBezTo>
                    <a:pt x="96964" y="16574"/>
                    <a:pt x="97441" y="18097"/>
                    <a:pt x="97917" y="19621"/>
                  </a:cubicBezTo>
                  <a:cubicBezTo>
                    <a:pt x="98298" y="20765"/>
                    <a:pt x="98584" y="22098"/>
                    <a:pt x="98965" y="23432"/>
                  </a:cubicBezTo>
                  <a:cubicBezTo>
                    <a:pt x="98107" y="22955"/>
                    <a:pt x="97155" y="22574"/>
                    <a:pt x="96393" y="22003"/>
                  </a:cubicBezTo>
                  <a:cubicBezTo>
                    <a:pt x="95440" y="21431"/>
                    <a:pt x="94679" y="20955"/>
                    <a:pt x="93726" y="20383"/>
                  </a:cubicBezTo>
                  <a:cubicBezTo>
                    <a:pt x="92297" y="19431"/>
                    <a:pt x="90678" y="18479"/>
                    <a:pt x="89154" y="17336"/>
                  </a:cubicBezTo>
                  <a:cubicBezTo>
                    <a:pt x="85344" y="14669"/>
                    <a:pt x="81629" y="11811"/>
                    <a:pt x="78105" y="8954"/>
                  </a:cubicBezTo>
                  <a:cubicBezTo>
                    <a:pt x="76867" y="7906"/>
                    <a:pt x="73723" y="5334"/>
                    <a:pt x="73533" y="5144"/>
                  </a:cubicBezTo>
                  <a:cubicBezTo>
                    <a:pt x="69628" y="1715"/>
                    <a:pt x="62008" y="2953"/>
                    <a:pt x="59722" y="7334"/>
                  </a:cubicBezTo>
                  <a:cubicBezTo>
                    <a:pt x="59627" y="7620"/>
                    <a:pt x="57531" y="11335"/>
                    <a:pt x="56674" y="12763"/>
                  </a:cubicBezTo>
                  <a:cubicBezTo>
                    <a:pt x="54197" y="16954"/>
                    <a:pt x="51435" y="21146"/>
                    <a:pt x="48578" y="25051"/>
                  </a:cubicBezTo>
                  <a:cubicBezTo>
                    <a:pt x="47815" y="26099"/>
                    <a:pt x="46958" y="27146"/>
                    <a:pt x="46196" y="28194"/>
                  </a:cubicBezTo>
                  <a:cubicBezTo>
                    <a:pt x="45053" y="29623"/>
                    <a:pt x="43910" y="31051"/>
                    <a:pt x="42672" y="32575"/>
                  </a:cubicBezTo>
                  <a:cubicBezTo>
                    <a:pt x="41529" y="33909"/>
                    <a:pt x="40291" y="35147"/>
                    <a:pt x="39053" y="36386"/>
                  </a:cubicBezTo>
                  <a:cubicBezTo>
                    <a:pt x="38862" y="35433"/>
                    <a:pt x="38481" y="34576"/>
                    <a:pt x="38386" y="33623"/>
                  </a:cubicBezTo>
                  <a:cubicBezTo>
                    <a:pt x="38290" y="32575"/>
                    <a:pt x="38195" y="31433"/>
                    <a:pt x="38195" y="30290"/>
                  </a:cubicBezTo>
                  <a:cubicBezTo>
                    <a:pt x="38100" y="27527"/>
                    <a:pt x="38290" y="24479"/>
                    <a:pt x="38576" y="21431"/>
                  </a:cubicBezTo>
                  <a:cubicBezTo>
                    <a:pt x="38767" y="19717"/>
                    <a:pt x="38957" y="18002"/>
                    <a:pt x="39243" y="16478"/>
                  </a:cubicBezTo>
                  <a:cubicBezTo>
                    <a:pt x="39338" y="15526"/>
                    <a:pt x="39433" y="14954"/>
                    <a:pt x="39433" y="14573"/>
                  </a:cubicBezTo>
                  <a:cubicBezTo>
                    <a:pt x="39433" y="14383"/>
                    <a:pt x="39243" y="14192"/>
                    <a:pt x="39243" y="14002"/>
                  </a:cubicBezTo>
                  <a:cubicBezTo>
                    <a:pt x="35814" y="16288"/>
                    <a:pt x="32480" y="18955"/>
                    <a:pt x="29146" y="21717"/>
                  </a:cubicBezTo>
                  <a:cubicBezTo>
                    <a:pt x="28956" y="21908"/>
                    <a:pt x="28670" y="22098"/>
                    <a:pt x="28480" y="22288"/>
                  </a:cubicBezTo>
                  <a:cubicBezTo>
                    <a:pt x="25241" y="25051"/>
                    <a:pt x="22193" y="28004"/>
                    <a:pt x="19145" y="31147"/>
                  </a:cubicBezTo>
                  <a:cubicBezTo>
                    <a:pt x="18859" y="31433"/>
                    <a:pt x="18574" y="31718"/>
                    <a:pt x="18288" y="32004"/>
                  </a:cubicBezTo>
                  <a:cubicBezTo>
                    <a:pt x="11811" y="38767"/>
                    <a:pt x="5715" y="46482"/>
                    <a:pt x="95" y="54959"/>
                  </a:cubicBezTo>
                  <a:cubicBezTo>
                    <a:pt x="95" y="54959"/>
                    <a:pt x="0" y="55054"/>
                    <a:pt x="0" y="55054"/>
                  </a:cubicBezTo>
                  <a:lnTo>
                    <a:pt x="762" y="55531"/>
                  </a:lnTo>
                  <a:cubicBezTo>
                    <a:pt x="1048" y="55245"/>
                    <a:pt x="4953" y="52102"/>
                    <a:pt x="6477" y="50863"/>
                  </a:cubicBezTo>
                  <a:cubicBezTo>
                    <a:pt x="10668" y="47244"/>
                    <a:pt x="14859" y="43434"/>
                    <a:pt x="18764" y="39529"/>
                  </a:cubicBezTo>
                  <a:cubicBezTo>
                    <a:pt x="19431" y="38862"/>
                    <a:pt x="20098" y="38195"/>
                    <a:pt x="20669" y="37529"/>
                  </a:cubicBezTo>
                  <a:cubicBezTo>
                    <a:pt x="21241" y="36957"/>
                    <a:pt x="21812" y="36386"/>
                    <a:pt x="22384" y="35719"/>
                  </a:cubicBezTo>
                  <a:cubicBezTo>
                    <a:pt x="22860" y="40005"/>
                    <a:pt x="23813" y="44291"/>
                    <a:pt x="25146" y="48196"/>
                  </a:cubicBezTo>
                  <a:cubicBezTo>
                    <a:pt x="25908" y="50387"/>
                    <a:pt x="26670" y="52007"/>
                    <a:pt x="27146" y="53054"/>
                  </a:cubicBezTo>
                  <a:cubicBezTo>
                    <a:pt x="29242" y="57245"/>
                    <a:pt x="36862" y="58007"/>
                    <a:pt x="40957" y="54388"/>
                  </a:cubicBezTo>
                  <a:cubicBezTo>
                    <a:pt x="41243" y="54102"/>
                    <a:pt x="44482" y="50959"/>
                    <a:pt x="45720" y="49721"/>
                  </a:cubicBezTo>
                  <a:cubicBezTo>
                    <a:pt x="49339" y="46196"/>
                    <a:pt x="52864" y="42386"/>
                    <a:pt x="56197" y="38576"/>
                  </a:cubicBezTo>
                  <a:cubicBezTo>
                    <a:pt x="57626" y="36957"/>
                    <a:pt x="58864" y="35338"/>
                    <a:pt x="60103" y="33719"/>
                  </a:cubicBezTo>
                  <a:cubicBezTo>
                    <a:pt x="60960" y="32575"/>
                    <a:pt x="61913" y="31433"/>
                    <a:pt x="62770" y="30194"/>
                  </a:cubicBezTo>
                  <a:cubicBezTo>
                    <a:pt x="65246" y="26861"/>
                    <a:pt x="67342" y="23432"/>
                    <a:pt x="69532" y="19907"/>
                  </a:cubicBezTo>
                  <a:cubicBezTo>
                    <a:pt x="72295" y="22098"/>
                    <a:pt x="75057" y="24289"/>
                    <a:pt x="77914" y="26289"/>
                  </a:cubicBezTo>
                  <a:cubicBezTo>
                    <a:pt x="79629" y="27432"/>
                    <a:pt x="81248" y="28575"/>
                    <a:pt x="82867" y="29623"/>
                  </a:cubicBezTo>
                  <a:cubicBezTo>
                    <a:pt x="83820" y="30290"/>
                    <a:pt x="84963" y="30956"/>
                    <a:pt x="86011" y="31528"/>
                  </a:cubicBezTo>
                  <a:cubicBezTo>
                    <a:pt x="90583" y="34290"/>
                    <a:pt x="95345" y="36862"/>
                    <a:pt x="100108" y="39243"/>
                  </a:cubicBezTo>
                  <a:cubicBezTo>
                    <a:pt x="101822" y="40100"/>
                    <a:pt x="103441" y="40862"/>
                    <a:pt x="104775" y="41529"/>
                  </a:cubicBezTo>
                  <a:cubicBezTo>
                    <a:pt x="105632" y="41910"/>
                    <a:pt x="106299" y="42291"/>
                    <a:pt x="106585" y="42386"/>
                  </a:cubicBezTo>
                  <a:cubicBezTo>
                    <a:pt x="112490" y="44958"/>
                    <a:pt x="120205" y="40862"/>
                    <a:pt x="119063" y="35719"/>
                  </a:cubicBezTo>
                  <a:cubicBezTo>
                    <a:pt x="118967" y="35433"/>
                    <a:pt x="118205" y="32099"/>
                    <a:pt x="117920" y="30861"/>
                  </a:cubicBezTo>
                  <a:cubicBezTo>
                    <a:pt x="117062" y="27242"/>
                    <a:pt x="116014" y="23717"/>
                    <a:pt x="115062" y="20383"/>
                  </a:cubicBezTo>
                  <a:cubicBezTo>
                    <a:pt x="114586" y="18764"/>
                    <a:pt x="114205" y="17336"/>
                    <a:pt x="113729" y="15907"/>
                  </a:cubicBezTo>
                  <a:cubicBezTo>
                    <a:pt x="113538" y="15430"/>
                    <a:pt x="113347" y="14954"/>
                    <a:pt x="113252" y="14478"/>
                  </a:cubicBezTo>
                  <a:cubicBezTo>
                    <a:pt x="113538" y="14573"/>
                    <a:pt x="113729" y="14669"/>
                    <a:pt x="114014" y="14764"/>
                  </a:cubicBezTo>
                  <a:cubicBezTo>
                    <a:pt x="116396" y="15621"/>
                    <a:pt x="118681" y="16288"/>
                    <a:pt x="120967" y="17050"/>
                  </a:cubicBezTo>
                  <a:cubicBezTo>
                    <a:pt x="122491" y="17526"/>
                    <a:pt x="123920" y="17907"/>
                    <a:pt x="125254" y="18288"/>
                  </a:cubicBezTo>
                  <a:cubicBezTo>
                    <a:pt x="131159" y="19907"/>
                    <a:pt x="137065" y="21050"/>
                    <a:pt x="142684" y="21908"/>
                  </a:cubicBezTo>
                  <a:cubicBezTo>
                    <a:pt x="126111" y="10096"/>
                    <a:pt x="109252" y="2381"/>
                    <a:pt x="93250" y="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25" name="Google Shape;625;p9"/>
            <p:cNvSpPr/>
            <p:nvPr/>
          </p:nvSpPr>
          <p:spPr>
            <a:xfrm>
              <a:off x="2273383" y="2003242"/>
              <a:ext cx="239077" cy="117377"/>
            </a:xfrm>
            <a:custGeom>
              <a:rect b="b" l="l" r="r" t="t"/>
              <a:pathLst>
                <a:path extrusionOk="0" h="117377" w="239077">
                  <a:moveTo>
                    <a:pt x="176784" y="28"/>
                  </a:moveTo>
                  <a:cubicBezTo>
                    <a:pt x="172021" y="-353"/>
                    <a:pt x="167069" y="3172"/>
                    <a:pt x="168307" y="7648"/>
                  </a:cubicBezTo>
                  <a:cubicBezTo>
                    <a:pt x="168402" y="8029"/>
                    <a:pt x="168593" y="8696"/>
                    <a:pt x="168783" y="9744"/>
                  </a:cubicBezTo>
                  <a:cubicBezTo>
                    <a:pt x="169259" y="11553"/>
                    <a:pt x="169831" y="13554"/>
                    <a:pt x="170307" y="15840"/>
                  </a:cubicBezTo>
                  <a:cubicBezTo>
                    <a:pt x="172117" y="24126"/>
                    <a:pt x="173546" y="32985"/>
                    <a:pt x="174307" y="41652"/>
                  </a:cubicBezTo>
                  <a:cubicBezTo>
                    <a:pt x="174403" y="43272"/>
                    <a:pt x="174498" y="44891"/>
                    <a:pt x="174593" y="46605"/>
                  </a:cubicBezTo>
                  <a:cubicBezTo>
                    <a:pt x="174974" y="52701"/>
                    <a:pt x="175070" y="59178"/>
                    <a:pt x="174974" y="65941"/>
                  </a:cubicBezTo>
                  <a:cubicBezTo>
                    <a:pt x="174974" y="67275"/>
                    <a:pt x="174974" y="68418"/>
                    <a:pt x="174879" y="69751"/>
                  </a:cubicBezTo>
                  <a:cubicBezTo>
                    <a:pt x="166878" y="65655"/>
                    <a:pt x="158972" y="61464"/>
                    <a:pt x="151447" y="57273"/>
                  </a:cubicBezTo>
                  <a:cubicBezTo>
                    <a:pt x="148114" y="55368"/>
                    <a:pt x="144875" y="53559"/>
                    <a:pt x="141827" y="51749"/>
                  </a:cubicBezTo>
                  <a:cubicBezTo>
                    <a:pt x="140398" y="50892"/>
                    <a:pt x="139065" y="50034"/>
                    <a:pt x="137827" y="49272"/>
                  </a:cubicBezTo>
                  <a:cubicBezTo>
                    <a:pt x="128873" y="43653"/>
                    <a:pt x="120682" y="37747"/>
                    <a:pt x="113252" y="31842"/>
                  </a:cubicBezTo>
                  <a:cubicBezTo>
                    <a:pt x="110680" y="29746"/>
                    <a:pt x="108395" y="27841"/>
                    <a:pt x="106394" y="26127"/>
                  </a:cubicBezTo>
                  <a:cubicBezTo>
                    <a:pt x="105251" y="25079"/>
                    <a:pt x="104394" y="24507"/>
                    <a:pt x="104013" y="24126"/>
                  </a:cubicBezTo>
                  <a:cubicBezTo>
                    <a:pt x="100203" y="20602"/>
                    <a:pt x="92773" y="22031"/>
                    <a:pt x="91059" y="26698"/>
                  </a:cubicBezTo>
                  <a:cubicBezTo>
                    <a:pt x="90964" y="26793"/>
                    <a:pt x="90202" y="28984"/>
                    <a:pt x="89821" y="29842"/>
                  </a:cubicBezTo>
                  <a:cubicBezTo>
                    <a:pt x="88773" y="32413"/>
                    <a:pt x="87439" y="35366"/>
                    <a:pt x="86106" y="38509"/>
                  </a:cubicBezTo>
                  <a:cubicBezTo>
                    <a:pt x="82105" y="47558"/>
                    <a:pt x="77724" y="56893"/>
                    <a:pt x="72962" y="65941"/>
                  </a:cubicBezTo>
                  <a:cubicBezTo>
                    <a:pt x="72295" y="67180"/>
                    <a:pt x="71628" y="68513"/>
                    <a:pt x="70866" y="69751"/>
                  </a:cubicBezTo>
                  <a:cubicBezTo>
                    <a:pt x="69532" y="72228"/>
                    <a:pt x="68104" y="74800"/>
                    <a:pt x="66580" y="77371"/>
                  </a:cubicBezTo>
                  <a:cubicBezTo>
                    <a:pt x="62770" y="84039"/>
                    <a:pt x="58674" y="90801"/>
                    <a:pt x="54578" y="97374"/>
                  </a:cubicBezTo>
                  <a:cubicBezTo>
                    <a:pt x="53340" y="94897"/>
                    <a:pt x="52006" y="92611"/>
                    <a:pt x="50768" y="89944"/>
                  </a:cubicBezTo>
                  <a:cubicBezTo>
                    <a:pt x="48101" y="84325"/>
                    <a:pt x="45815" y="78800"/>
                    <a:pt x="43910" y="73276"/>
                  </a:cubicBezTo>
                  <a:cubicBezTo>
                    <a:pt x="43339" y="71561"/>
                    <a:pt x="42767" y="69751"/>
                    <a:pt x="42101" y="67942"/>
                  </a:cubicBezTo>
                  <a:cubicBezTo>
                    <a:pt x="39624" y="60322"/>
                    <a:pt x="37529" y="52035"/>
                    <a:pt x="35814" y="43653"/>
                  </a:cubicBezTo>
                  <a:cubicBezTo>
                    <a:pt x="35243" y="40700"/>
                    <a:pt x="34671" y="37938"/>
                    <a:pt x="34195" y="35461"/>
                  </a:cubicBezTo>
                  <a:cubicBezTo>
                    <a:pt x="34004" y="34604"/>
                    <a:pt x="33719" y="32604"/>
                    <a:pt x="33623" y="32509"/>
                  </a:cubicBezTo>
                  <a:cubicBezTo>
                    <a:pt x="32956" y="28032"/>
                    <a:pt x="27146" y="26698"/>
                    <a:pt x="22955" y="28318"/>
                  </a:cubicBezTo>
                  <a:cubicBezTo>
                    <a:pt x="18764" y="36223"/>
                    <a:pt x="15240" y="44796"/>
                    <a:pt x="11811" y="53463"/>
                  </a:cubicBezTo>
                  <a:cubicBezTo>
                    <a:pt x="10954" y="55654"/>
                    <a:pt x="10001" y="57845"/>
                    <a:pt x="9144" y="60036"/>
                  </a:cubicBezTo>
                  <a:cubicBezTo>
                    <a:pt x="5715" y="69656"/>
                    <a:pt x="2572" y="79562"/>
                    <a:pt x="0" y="89659"/>
                  </a:cubicBezTo>
                  <a:cubicBezTo>
                    <a:pt x="762" y="88992"/>
                    <a:pt x="1048" y="88801"/>
                    <a:pt x="1905" y="88039"/>
                  </a:cubicBezTo>
                  <a:cubicBezTo>
                    <a:pt x="6382" y="83848"/>
                    <a:pt x="10859" y="78895"/>
                    <a:pt x="14764" y="73085"/>
                  </a:cubicBezTo>
                  <a:cubicBezTo>
                    <a:pt x="15430" y="72132"/>
                    <a:pt x="16002" y="71275"/>
                    <a:pt x="16573" y="70227"/>
                  </a:cubicBezTo>
                  <a:cubicBezTo>
                    <a:pt x="18764" y="66703"/>
                    <a:pt x="21050" y="62607"/>
                    <a:pt x="23336" y="58226"/>
                  </a:cubicBezTo>
                  <a:cubicBezTo>
                    <a:pt x="23431" y="57940"/>
                    <a:pt x="23527" y="57655"/>
                    <a:pt x="23717" y="57464"/>
                  </a:cubicBezTo>
                  <a:cubicBezTo>
                    <a:pt x="24860" y="62131"/>
                    <a:pt x="25908" y="66989"/>
                    <a:pt x="27337" y="71371"/>
                  </a:cubicBezTo>
                  <a:cubicBezTo>
                    <a:pt x="27908" y="73276"/>
                    <a:pt x="28670" y="75180"/>
                    <a:pt x="29337" y="76990"/>
                  </a:cubicBezTo>
                  <a:cubicBezTo>
                    <a:pt x="31432" y="82801"/>
                    <a:pt x="33909" y="88611"/>
                    <a:pt x="36671" y="94516"/>
                  </a:cubicBezTo>
                  <a:cubicBezTo>
                    <a:pt x="39053" y="99564"/>
                    <a:pt x="41529" y="104327"/>
                    <a:pt x="43910" y="108709"/>
                  </a:cubicBezTo>
                  <a:cubicBezTo>
                    <a:pt x="44768" y="110232"/>
                    <a:pt x="47054" y="113947"/>
                    <a:pt x="47244" y="114233"/>
                  </a:cubicBezTo>
                  <a:cubicBezTo>
                    <a:pt x="49911" y="118519"/>
                    <a:pt x="57721" y="118424"/>
                    <a:pt x="60674" y="113947"/>
                  </a:cubicBezTo>
                  <a:cubicBezTo>
                    <a:pt x="60770" y="113852"/>
                    <a:pt x="65246" y="106708"/>
                    <a:pt x="66865" y="104136"/>
                  </a:cubicBezTo>
                  <a:cubicBezTo>
                    <a:pt x="71533" y="96707"/>
                    <a:pt x="76105" y="89182"/>
                    <a:pt x="80296" y="81753"/>
                  </a:cubicBezTo>
                  <a:cubicBezTo>
                    <a:pt x="81820" y="79086"/>
                    <a:pt x="83248" y="76514"/>
                    <a:pt x="84677" y="73942"/>
                  </a:cubicBezTo>
                  <a:cubicBezTo>
                    <a:pt x="85439" y="72609"/>
                    <a:pt x="86106" y="71180"/>
                    <a:pt x="86773" y="69942"/>
                  </a:cubicBezTo>
                  <a:cubicBezTo>
                    <a:pt x="91726" y="60702"/>
                    <a:pt x="96298" y="51177"/>
                    <a:pt x="100298" y="41843"/>
                  </a:cubicBezTo>
                  <a:cubicBezTo>
                    <a:pt x="100584" y="41176"/>
                    <a:pt x="100965" y="40414"/>
                    <a:pt x="101346" y="39557"/>
                  </a:cubicBezTo>
                  <a:cubicBezTo>
                    <a:pt x="101727" y="39843"/>
                    <a:pt x="101918" y="40128"/>
                    <a:pt x="102298" y="40414"/>
                  </a:cubicBezTo>
                  <a:cubicBezTo>
                    <a:pt x="110109" y="46605"/>
                    <a:pt x="118777" y="52797"/>
                    <a:pt x="128206" y="58702"/>
                  </a:cubicBezTo>
                  <a:cubicBezTo>
                    <a:pt x="129540" y="59559"/>
                    <a:pt x="130969" y="60417"/>
                    <a:pt x="132397" y="61369"/>
                  </a:cubicBezTo>
                  <a:cubicBezTo>
                    <a:pt x="135541" y="63274"/>
                    <a:pt x="138779" y="65179"/>
                    <a:pt x="142208" y="67180"/>
                  </a:cubicBezTo>
                  <a:cubicBezTo>
                    <a:pt x="150019" y="71561"/>
                    <a:pt x="158496" y="76038"/>
                    <a:pt x="166783" y="80229"/>
                  </a:cubicBezTo>
                  <a:cubicBezTo>
                    <a:pt x="169736" y="81753"/>
                    <a:pt x="177641" y="85658"/>
                    <a:pt x="177737" y="85753"/>
                  </a:cubicBezTo>
                  <a:cubicBezTo>
                    <a:pt x="182594" y="88134"/>
                    <a:pt x="189167" y="85182"/>
                    <a:pt x="189452" y="80610"/>
                  </a:cubicBezTo>
                  <a:cubicBezTo>
                    <a:pt x="189452" y="80419"/>
                    <a:pt x="189643" y="77562"/>
                    <a:pt x="189738" y="76419"/>
                  </a:cubicBezTo>
                  <a:cubicBezTo>
                    <a:pt x="189929" y="73085"/>
                    <a:pt x="189929" y="69370"/>
                    <a:pt x="190024" y="65560"/>
                  </a:cubicBezTo>
                  <a:cubicBezTo>
                    <a:pt x="190119" y="58702"/>
                    <a:pt x="190024" y="51939"/>
                    <a:pt x="189643" y="45558"/>
                  </a:cubicBezTo>
                  <a:cubicBezTo>
                    <a:pt x="189547" y="43748"/>
                    <a:pt x="189357" y="42034"/>
                    <a:pt x="189167" y="40414"/>
                  </a:cubicBezTo>
                  <a:cubicBezTo>
                    <a:pt x="188690" y="34413"/>
                    <a:pt x="187452" y="28508"/>
                    <a:pt x="186404" y="22602"/>
                  </a:cubicBezTo>
                  <a:cubicBezTo>
                    <a:pt x="188500" y="24031"/>
                    <a:pt x="190500" y="25555"/>
                    <a:pt x="192691" y="26984"/>
                  </a:cubicBezTo>
                  <a:cubicBezTo>
                    <a:pt x="196596" y="29460"/>
                    <a:pt x="200406" y="31651"/>
                    <a:pt x="204216" y="33556"/>
                  </a:cubicBezTo>
                  <a:cubicBezTo>
                    <a:pt x="205740" y="34318"/>
                    <a:pt x="207264" y="35176"/>
                    <a:pt x="208883" y="35938"/>
                  </a:cubicBezTo>
                  <a:cubicBezTo>
                    <a:pt x="216027" y="39367"/>
                    <a:pt x="223647" y="42224"/>
                    <a:pt x="231172" y="44701"/>
                  </a:cubicBezTo>
                  <a:cubicBezTo>
                    <a:pt x="233839" y="45558"/>
                    <a:pt x="236315" y="46320"/>
                    <a:pt x="238506" y="46891"/>
                  </a:cubicBezTo>
                  <a:cubicBezTo>
                    <a:pt x="238792" y="46986"/>
                    <a:pt x="238792" y="46986"/>
                    <a:pt x="239078" y="47082"/>
                  </a:cubicBezTo>
                  <a:cubicBezTo>
                    <a:pt x="235077" y="40700"/>
                    <a:pt x="230600" y="34985"/>
                    <a:pt x="226219" y="28984"/>
                  </a:cubicBezTo>
                  <a:cubicBezTo>
                    <a:pt x="223171" y="27746"/>
                    <a:pt x="220028" y="26793"/>
                    <a:pt x="217170" y="25460"/>
                  </a:cubicBezTo>
                  <a:cubicBezTo>
                    <a:pt x="215741" y="24793"/>
                    <a:pt x="214408" y="24126"/>
                    <a:pt x="212979" y="23364"/>
                  </a:cubicBezTo>
                  <a:cubicBezTo>
                    <a:pt x="209645" y="21650"/>
                    <a:pt x="206026" y="19555"/>
                    <a:pt x="202406" y="17364"/>
                  </a:cubicBezTo>
                  <a:cubicBezTo>
                    <a:pt x="197168" y="14125"/>
                    <a:pt x="192214" y="10506"/>
                    <a:pt x="187452" y="6886"/>
                  </a:cubicBezTo>
                  <a:cubicBezTo>
                    <a:pt x="185738" y="5648"/>
                    <a:pt x="184213" y="4410"/>
                    <a:pt x="182880" y="3362"/>
                  </a:cubicBezTo>
                  <a:cubicBezTo>
                    <a:pt x="182118" y="2695"/>
                    <a:pt x="181546" y="2219"/>
                    <a:pt x="181261" y="2028"/>
                  </a:cubicBezTo>
                  <a:cubicBezTo>
                    <a:pt x="179927" y="790"/>
                    <a:pt x="178403" y="219"/>
                    <a:pt x="176784" y="28"/>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26" name="Google Shape;626;p9"/>
            <p:cNvSpPr/>
            <p:nvPr/>
          </p:nvSpPr>
          <p:spPr>
            <a:xfrm>
              <a:off x="2263638" y="2072955"/>
              <a:ext cx="285969" cy="145129"/>
            </a:xfrm>
            <a:custGeom>
              <a:rect b="b" l="l" r="r" t="t"/>
              <a:pathLst>
                <a:path extrusionOk="0" h="145129" w="285969">
                  <a:moveTo>
                    <a:pt x="232439" y="229"/>
                  </a:moveTo>
                  <a:cubicBezTo>
                    <a:pt x="229676" y="896"/>
                    <a:pt x="227295" y="2991"/>
                    <a:pt x="227105" y="6039"/>
                  </a:cubicBezTo>
                  <a:cubicBezTo>
                    <a:pt x="227105" y="6229"/>
                    <a:pt x="227105" y="8611"/>
                    <a:pt x="227009" y="9658"/>
                  </a:cubicBezTo>
                  <a:cubicBezTo>
                    <a:pt x="226819" y="12611"/>
                    <a:pt x="226533" y="16040"/>
                    <a:pt x="226248" y="19564"/>
                  </a:cubicBezTo>
                  <a:cubicBezTo>
                    <a:pt x="225390" y="29756"/>
                    <a:pt x="224247" y="40043"/>
                    <a:pt x="222628" y="49663"/>
                  </a:cubicBezTo>
                  <a:cubicBezTo>
                    <a:pt x="222152" y="52330"/>
                    <a:pt x="221771" y="54997"/>
                    <a:pt x="221199" y="57474"/>
                  </a:cubicBezTo>
                  <a:cubicBezTo>
                    <a:pt x="220151" y="62808"/>
                    <a:pt x="218818" y="68332"/>
                    <a:pt x="217294" y="73857"/>
                  </a:cubicBezTo>
                  <a:cubicBezTo>
                    <a:pt x="215294" y="81191"/>
                    <a:pt x="213008" y="88240"/>
                    <a:pt x="210722" y="94812"/>
                  </a:cubicBezTo>
                  <a:cubicBezTo>
                    <a:pt x="210531" y="95288"/>
                    <a:pt x="210531" y="95669"/>
                    <a:pt x="210341" y="96146"/>
                  </a:cubicBezTo>
                  <a:cubicBezTo>
                    <a:pt x="208341" y="95193"/>
                    <a:pt x="206245" y="94240"/>
                    <a:pt x="203959" y="93193"/>
                  </a:cubicBezTo>
                  <a:cubicBezTo>
                    <a:pt x="193672" y="88145"/>
                    <a:pt x="183385" y="82715"/>
                    <a:pt x="173669" y="77000"/>
                  </a:cubicBezTo>
                  <a:cubicBezTo>
                    <a:pt x="171765" y="75857"/>
                    <a:pt x="169859" y="74810"/>
                    <a:pt x="168050" y="73666"/>
                  </a:cubicBezTo>
                  <a:cubicBezTo>
                    <a:pt x="165097" y="71857"/>
                    <a:pt x="162049" y="69856"/>
                    <a:pt x="158906" y="67856"/>
                  </a:cubicBezTo>
                  <a:cubicBezTo>
                    <a:pt x="150048" y="62141"/>
                    <a:pt x="141094" y="55950"/>
                    <a:pt x="132617" y="49663"/>
                  </a:cubicBezTo>
                  <a:cubicBezTo>
                    <a:pt x="129664" y="47473"/>
                    <a:pt x="122997" y="42425"/>
                    <a:pt x="122425" y="41948"/>
                  </a:cubicBezTo>
                  <a:cubicBezTo>
                    <a:pt x="122044" y="41663"/>
                    <a:pt x="121758" y="41472"/>
                    <a:pt x="121663" y="41377"/>
                  </a:cubicBezTo>
                  <a:cubicBezTo>
                    <a:pt x="117853" y="38329"/>
                    <a:pt x="111662" y="39948"/>
                    <a:pt x="110233" y="44329"/>
                  </a:cubicBezTo>
                  <a:cubicBezTo>
                    <a:pt x="110138" y="44520"/>
                    <a:pt x="109376" y="46996"/>
                    <a:pt x="108995" y="48044"/>
                  </a:cubicBezTo>
                  <a:cubicBezTo>
                    <a:pt x="107947" y="50997"/>
                    <a:pt x="106709" y="54236"/>
                    <a:pt x="105280" y="57855"/>
                  </a:cubicBezTo>
                  <a:cubicBezTo>
                    <a:pt x="101280" y="68142"/>
                    <a:pt x="96612" y="78715"/>
                    <a:pt x="91469" y="88716"/>
                  </a:cubicBezTo>
                  <a:cubicBezTo>
                    <a:pt x="91088" y="89573"/>
                    <a:pt x="90611" y="90335"/>
                    <a:pt x="90231" y="91192"/>
                  </a:cubicBezTo>
                  <a:cubicBezTo>
                    <a:pt x="88326" y="94812"/>
                    <a:pt x="86230" y="98622"/>
                    <a:pt x="83944" y="102622"/>
                  </a:cubicBezTo>
                  <a:cubicBezTo>
                    <a:pt x="79467" y="110433"/>
                    <a:pt x="74609" y="118529"/>
                    <a:pt x="69657" y="126149"/>
                  </a:cubicBezTo>
                  <a:cubicBezTo>
                    <a:pt x="69180" y="126911"/>
                    <a:pt x="68704" y="127769"/>
                    <a:pt x="67942" y="128912"/>
                  </a:cubicBezTo>
                  <a:cubicBezTo>
                    <a:pt x="67656" y="128626"/>
                    <a:pt x="67466" y="128435"/>
                    <a:pt x="67180" y="128149"/>
                  </a:cubicBezTo>
                  <a:cubicBezTo>
                    <a:pt x="61846" y="123006"/>
                    <a:pt x="56322" y="117196"/>
                    <a:pt x="51178" y="111100"/>
                  </a:cubicBezTo>
                  <a:cubicBezTo>
                    <a:pt x="47844" y="107195"/>
                    <a:pt x="44796" y="103289"/>
                    <a:pt x="42034" y="99384"/>
                  </a:cubicBezTo>
                  <a:cubicBezTo>
                    <a:pt x="40034" y="96527"/>
                    <a:pt x="37938" y="93574"/>
                    <a:pt x="35938" y="90335"/>
                  </a:cubicBezTo>
                  <a:cubicBezTo>
                    <a:pt x="30985" y="82429"/>
                    <a:pt x="26413" y="73857"/>
                    <a:pt x="22127" y="65285"/>
                  </a:cubicBezTo>
                  <a:cubicBezTo>
                    <a:pt x="20603" y="62237"/>
                    <a:pt x="19365" y="59474"/>
                    <a:pt x="18222" y="56998"/>
                  </a:cubicBezTo>
                  <a:cubicBezTo>
                    <a:pt x="17841" y="56140"/>
                    <a:pt x="16888" y="54045"/>
                    <a:pt x="16793" y="53854"/>
                  </a:cubicBezTo>
                  <a:cubicBezTo>
                    <a:pt x="14221" y="47758"/>
                    <a:pt x="3648" y="49473"/>
                    <a:pt x="3363" y="56045"/>
                  </a:cubicBezTo>
                  <a:cubicBezTo>
                    <a:pt x="3363" y="56426"/>
                    <a:pt x="3172" y="57188"/>
                    <a:pt x="3077" y="58331"/>
                  </a:cubicBezTo>
                  <a:cubicBezTo>
                    <a:pt x="2982" y="60236"/>
                    <a:pt x="2791" y="62427"/>
                    <a:pt x="2505" y="64808"/>
                  </a:cubicBezTo>
                  <a:cubicBezTo>
                    <a:pt x="1934" y="70619"/>
                    <a:pt x="1172" y="76333"/>
                    <a:pt x="219" y="81858"/>
                  </a:cubicBezTo>
                  <a:cubicBezTo>
                    <a:pt x="219" y="81953"/>
                    <a:pt x="219" y="81953"/>
                    <a:pt x="219" y="82048"/>
                  </a:cubicBezTo>
                  <a:cubicBezTo>
                    <a:pt x="219" y="82144"/>
                    <a:pt x="219" y="82239"/>
                    <a:pt x="124" y="82334"/>
                  </a:cubicBezTo>
                  <a:cubicBezTo>
                    <a:pt x="-257" y="95383"/>
                    <a:pt x="219" y="108433"/>
                    <a:pt x="1838" y="121196"/>
                  </a:cubicBezTo>
                  <a:cubicBezTo>
                    <a:pt x="3934" y="117005"/>
                    <a:pt x="6030" y="112338"/>
                    <a:pt x="7934" y="107290"/>
                  </a:cubicBezTo>
                  <a:cubicBezTo>
                    <a:pt x="9363" y="103385"/>
                    <a:pt x="10506" y="99479"/>
                    <a:pt x="11554" y="95574"/>
                  </a:cubicBezTo>
                  <a:cubicBezTo>
                    <a:pt x="12316" y="92526"/>
                    <a:pt x="13173" y="89288"/>
                    <a:pt x="13745" y="85858"/>
                  </a:cubicBezTo>
                  <a:cubicBezTo>
                    <a:pt x="14126" y="84049"/>
                    <a:pt x="14221" y="82048"/>
                    <a:pt x="14507" y="80144"/>
                  </a:cubicBezTo>
                  <a:cubicBezTo>
                    <a:pt x="17459" y="85668"/>
                    <a:pt x="20317" y="91192"/>
                    <a:pt x="23460" y="96336"/>
                  </a:cubicBezTo>
                  <a:cubicBezTo>
                    <a:pt x="25556" y="99765"/>
                    <a:pt x="27556" y="102908"/>
                    <a:pt x="29747" y="105956"/>
                  </a:cubicBezTo>
                  <a:cubicBezTo>
                    <a:pt x="32795" y="110147"/>
                    <a:pt x="36128" y="114338"/>
                    <a:pt x="39558" y="118434"/>
                  </a:cubicBezTo>
                  <a:cubicBezTo>
                    <a:pt x="44987" y="124911"/>
                    <a:pt x="50702" y="130912"/>
                    <a:pt x="56417" y="136341"/>
                  </a:cubicBezTo>
                  <a:cubicBezTo>
                    <a:pt x="58417" y="138246"/>
                    <a:pt x="60227" y="139961"/>
                    <a:pt x="61941" y="141485"/>
                  </a:cubicBezTo>
                  <a:cubicBezTo>
                    <a:pt x="62989" y="142342"/>
                    <a:pt x="63560" y="143104"/>
                    <a:pt x="64037" y="143485"/>
                  </a:cubicBezTo>
                  <a:cubicBezTo>
                    <a:pt x="67275" y="146247"/>
                    <a:pt x="72705" y="145390"/>
                    <a:pt x="75086" y="141961"/>
                  </a:cubicBezTo>
                  <a:cubicBezTo>
                    <a:pt x="75181" y="141865"/>
                    <a:pt x="80134" y="134531"/>
                    <a:pt x="81849" y="131769"/>
                  </a:cubicBezTo>
                  <a:cubicBezTo>
                    <a:pt x="86897" y="123958"/>
                    <a:pt x="91850" y="115767"/>
                    <a:pt x="96422" y="107766"/>
                  </a:cubicBezTo>
                  <a:cubicBezTo>
                    <a:pt x="98708" y="103670"/>
                    <a:pt x="100899" y="99765"/>
                    <a:pt x="102899" y="95955"/>
                  </a:cubicBezTo>
                  <a:cubicBezTo>
                    <a:pt x="103375" y="95098"/>
                    <a:pt x="103756" y="94240"/>
                    <a:pt x="104232" y="93383"/>
                  </a:cubicBezTo>
                  <a:cubicBezTo>
                    <a:pt x="109566" y="83001"/>
                    <a:pt x="114329" y="72142"/>
                    <a:pt x="118425" y="61474"/>
                  </a:cubicBezTo>
                  <a:cubicBezTo>
                    <a:pt x="119091" y="59665"/>
                    <a:pt x="119568" y="58236"/>
                    <a:pt x="120234" y="56617"/>
                  </a:cubicBezTo>
                  <a:cubicBezTo>
                    <a:pt x="121282" y="57379"/>
                    <a:pt x="122234" y="58141"/>
                    <a:pt x="123377" y="58998"/>
                  </a:cubicBezTo>
                  <a:cubicBezTo>
                    <a:pt x="132045" y="65475"/>
                    <a:pt x="141094" y="71857"/>
                    <a:pt x="150238" y="77762"/>
                  </a:cubicBezTo>
                  <a:cubicBezTo>
                    <a:pt x="153476" y="79858"/>
                    <a:pt x="156620" y="81763"/>
                    <a:pt x="159763" y="83668"/>
                  </a:cubicBezTo>
                  <a:cubicBezTo>
                    <a:pt x="161668" y="84811"/>
                    <a:pt x="163573" y="85954"/>
                    <a:pt x="165573" y="87097"/>
                  </a:cubicBezTo>
                  <a:cubicBezTo>
                    <a:pt x="175575" y="92907"/>
                    <a:pt x="186243" y="98527"/>
                    <a:pt x="196720" y="103765"/>
                  </a:cubicBezTo>
                  <a:cubicBezTo>
                    <a:pt x="200435" y="105575"/>
                    <a:pt x="203864" y="107195"/>
                    <a:pt x="206912" y="108623"/>
                  </a:cubicBezTo>
                  <a:cubicBezTo>
                    <a:pt x="207959" y="109099"/>
                    <a:pt x="210626" y="110338"/>
                    <a:pt x="210817" y="110338"/>
                  </a:cubicBezTo>
                  <a:cubicBezTo>
                    <a:pt x="214627" y="112052"/>
                    <a:pt x="219390" y="110338"/>
                    <a:pt x="220818" y="106813"/>
                  </a:cubicBezTo>
                  <a:cubicBezTo>
                    <a:pt x="221009" y="106337"/>
                    <a:pt x="221199" y="105575"/>
                    <a:pt x="221676" y="104432"/>
                  </a:cubicBezTo>
                  <a:cubicBezTo>
                    <a:pt x="222342" y="102527"/>
                    <a:pt x="223200" y="100432"/>
                    <a:pt x="224057" y="98050"/>
                  </a:cubicBezTo>
                  <a:cubicBezTo>
                    <a:pt x="226438" y="91288"/>
                    <a:pt x="228724" y="83954"/>
                    <a:pt x="230819" y="76333"/>
                  </a:cubicBezTo>
                  <a:cubicBezTo>
                    <a:pt x="232439" y="70523"/>
                    <a:pt x="233772" y="64808"/>
                    <a:pt x="234915" y="59188"/>
                  </a:cubicBezTo>
                  <a:cubicBezTo>
                    <a:pt x="235487" y="56521"/>
                    <a:pt x="235868" y="53854"/>
                    <a:pt x="236344" y="50997"/>
                  </a:cubicBezTo>
                  <a:cubicBezTo>
                    <a:pt x="237773" y="42615"/>
                    <a:pt x="238630" y="33662"/>
                    <a:pt x="239392" y="24708"/>
                  </a:cubicBezTo>
                  <a:cubicBezTo>
                    <a:pt x="241868" y="27946"/>
                    <a:pt x="244345" y="31280"/>
                    <a:pt x="247012" y="34328"/>
                  </a:cubicBezTo>
                  <a:cubicBezTo>
                    <a:pt x="251108" y="39091"/>
                    <a:pt x="255013" y="43282"/>
                    <a:pt x="258823" y="46901"/>
                  </a:cubicBezTo>
                  <a:cubicBezTo>
                    <a:pt x="259871" y="47854"/>
                    <a:pt x="260918" y="48902"/>
                    <a:pt x="262061" y="49854"/>
                  </a:cubicBezTo>
                  <a:cubicBezTo>
                    <a:pt x="268539" y="55474"/>
                    <a:pt x="275206" y="60046"/>
                    <a:pt x="281874" y="63761"/>
                  </a:cubicBezTo>
                  <a:cubicBezTo>
                    <a:pt x="283683" y="64713"/>
                    <a:pt x="284541" y="64999"/>
                    <a:pt x="285969" y="65761"/>
                  </a:cubicBezTo>
                  <a:cubicBezTo>
                    <a:pt x="284636" y="59760"/>
                    <a:pt x="283112" y="53664"/>
                    <a:pt x="281302" y="47663"/>
                  </a:cubicBezTo>
                  <a:cubicBezTo>
                    <a:pt x="278159" y="45568"/>
                    <a:pt x="275111" y="43853"/>
                    <a:pt x="272063" y="41186"/>
                  </a:cubicBezTo>
                  <a:cubicBezTo>
                    <a:pt x="271110" y="40329"/>
                    <a:pt x="270253" y="39472"/>
                    <a:pt x="269301" y="38614"/>
                  </a:cubicBezTo>
                  <a:cubicBezTo>
                    <a:pt x="265872" y="35376"/>
                    <a:pt x="262061" y="31471"/>
                    <a:pt x="258251" y="26994"/>
                  </a:cubicBezTo>
                  <a:cubicBezTo>
                    <a:pt x="253775" y="21755"/>
                    <a:pt x="249489" y="16135"/>
                    <a:pt x="245298" y="10421"/>
                  </a:cubicBezTo>
                  <a:cubicBezTo>
                    <a:pt x="243869" y="8420"/>
                    <a:pt x="240249" y="3181"/>
                    <a:pt x="240059" y="2896"/>
                  </a:cubicBezTo>
                  <a:cubicBezTo>
                    <a:pt x="238535" y="324"/>
                    <a:pt x="235296" y="-438"/>
                    <a:pt x="232439" y="22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27" name="Google Shape;627;p9"/>
            <p:cNvSpPr/>
            <p:nvPr/>
          </p:nvSpPr>
          <p:spPr>
            <a:xfrm>
              <a:off x="2273641" y="2166007"/>
              <a:ext cx="281205" cy="143241"/>
            </a:xfrm>
            <a:custGeom>
              <a:rect b="b" l="l" r="r" t="t"/>
              <a:pathLst>
                <a:path extrusionOk="0" h="143241" w="281205">
                  <a:moveTo>
                    <a:pt x="255678" y="45"/>
                  </a:moveTo>
                  <a:cubicBezTo>
                    <a:pt x="253107" y="331"/>
                    <a:pt x="250535" y="1855"/>
                    <a:pt x="249773" y="4618"/>
                  </a:cubicBezTo>
                  <a:cubicBezTo>
                    <a:pt x="249773" y="4808"/>
                    <a:pt x="247010" y="14904"/>
                    <a:pt x="245867" y="18619"/>
                  </a:cubicBezTo>
                  <a:cubicBezTo>
                    <a:pt x="242724" y="29192"/>
                    <a:pt x="239391" y="39765"/>
                    <a:pt x="235961" y="49576"/>
                  </a:cubicBezTo>
                  <a:cubicBezTo>
                    <a:pt x="234818" y="52909"/>
                    <a:pt x="233675" y="56053"/>
                    <a:pt x="232628" y="59005"/>
                  </a:cubicBezTo>
                  <a:cubicBezTo>
                    <a:pt x="231866" y="61101"/>
                    <a:pt x="231104" y="63196"/>
                    <a:pt x="230247" y="65292"/>
                  </a:cubicBezTo>
                  <a:cubicBezTo>
                    <a:pt x="226341" y="75103"/>
                    <a:pt x="222055" y="84818"/>
                    <a:pt x="217674" y="93962"/>
                  </a:cubicBezTo>
                  <a:cubicBezTo>
                    <a:pt x="216911" y="95581"/>
                    <a:pt x="216150" y="97201"/>
                    <a:pt x="215007" y="99486"/>
                  </a:cubicBezTo>
                  <a:cubicBezTo>
                    <a:pt x="213006" y="98344"/>
                    <a:pt x="211006" y="97201"/>
                    <a:pt x="208720" y="95867"/>
                  </a:cubicBezTo>
                  <a:cubicBezTo>
                    <a:pt x="199005" y="90247"/>
                    <a:pt x="189099" y="84151"/>
                    <a:pt x="179478" y="77769"/>
                  </a:cubicBezTo>
                  <a:cubicBezTo>
                    <a:pt x="177954" y="76722"/>
                    <a:pt x="170620" y="71673"/>
                    <a:pt x="168429" y="70150"/>
                  </a:cubicBezTo>
                  <a:cubicBezTo>
                    <a:pt x="160333" y="64530"/>
                    <a:pt x="151951" y="58434"/>
                    <a:pt x="143759" y="52338"/>
                  </a:cubicBezTo>
                  <a:cubicBezTo>
                    <a:pt x="140902" y="50242"/>
                    <a:pt x="133092" y="44337"/>
                    <a:pt x="132996" y="44242"/>
                  </a:cubicBezTo>
                  <a:cubicBezTo>
                    <a:pt x="129091" y="41194"/>
                    <a:pt x="122995" y="43194"/>
                    <a:pt x="122042" y="47861"/>
                  </a:cubicBezTo>
                  <a:cubicBezTo>
                    <a:pt x="122042" y="47956"/>
                    <a:pt x="121471" y="50052"/>
                    <a:pt x="121281" y="51004"/>
                  </a:cubicBezTo>
                  <a:cubicBezTo>
                    <a:pt x="120614" y="53576"/>
                    <a:pt x="119947" y="56624"/>
                    <a:pt x="119090" y="59862"/>
                  </a:cubicBezTo>
                  <a:cubicBezTo>
                    <a:pt x="116423" y="69102"/>
                    <a:pt x="112994" y="78722"/>
                    <a:pt x="108803" y="88056"/>
                  </a:cubicBezTo>
                  <a:cubicBezTo>
                    <a:pt x="108041" y="89771"/>
                    <a:pt x="107088" y="91581"/>
                    <a:pt x="106231" y="93486"/>
                  </a:cubicBezTo>
                  <a:cubicBezTo>
                    <a:pt x="104612" y="96915"/>
                    <a:pt x="102897" y="100439"/>
                    <a:pt x="100992" y="104154"/>
                  </a:cubicBezTo>
                  <a:cubicBezTo>
                    <a:pt x="97373" y="111202"/>
                    <a:pt x="93372" y="118346"/>
                    <a:pt x="89372" y="125204"/>
                  </a:cubicBezTo>
                  <a:cubicBezTo>
                    <a:pt x="88896" y="126061"/>
                    <a:pt x="88229" y="126919"/>
                    <a:pt x="87467" y="128252"/>
                  </a:cubicBezTo>
                  <a:cubicBezTo>
                    <a:pt x="86038" y="127300"/>
                    <a:pt x="84705" y="126442"/>
                    <a:pt x="83085" y="125394"/>
                  </a:cubicBezTo>
                  <a:cubicBezTo>
                    <a:pt x="75180" y="120156"/>
                    <a:pt x="67179" y="114250"/>
                    <a:pt x="59654" y="107773"/>
                  </a:cubicBezTo>
                  <a:cubicBezTo>
                    <a:pt x="56130" y="104725"/>
                    <a:pt x="52796" y="101582"/>
                    <a:pt x="49652" y="98439"/>
                  </a:cubicBezTo>
                  <a:cubicBezTo>
                    <a:pt x="46128" y="94914"/>
                    <a:pt x="42509" y="91009"/>
                    <a:pt x="38984" y="86818"/>
                  </a:cubicBezTo>
                  <a:cubicBezTo>
                    <a:pt x="32317" y="79008"/>
                    <a:pt x="25935" y="70626"/>
                    <a:pt x="20030" y="62148"/>
                  </a:cubicBezTo>
                  <a:cubicBezTo>
                    <a:pt x="17934" y="59196"/>
                    <a:pt x="16220" y="56434"/>
                    <a:pt x="14600" y="53957"/>
                  </a:cubicBezTo>
                  <a:cubicBezTo>
                    <a:pt x="14029" y="53100"/>
                    <a:pt x="12696" y="50909"/>
                    <a:pt x="12696" y="50814"/>
                  </a:cubicBezTo>
                  <a:cubicBezTo>
                    <a:pt x="8885" y="44527"/>
                    <a:pt x="-1973" y="48813"/>
                    <a:pt x="313" y="55671"/>
                  </a:cubicBezTo>
                  <a:cubicBezTo>
                    <a:pt x="408" y="56053"/>
                    <a:pt x="789" y="56814"/>
                    <a:pt x="1075" y="57862"/>
                  </a:cubicBezTo>
                  <a:cubicBezTo>
                    <a:pt x="1647" y="59672"/>
                    <a:pt x="2123" y="61672"/>
                    <a:pt x="2694" y="63863"/>
                  </a:cubicBezTo>
                  <a:cubicBezTo>
                    <a:pt x="4314" y="70054"/>
                    <a:pt x="5647" y="76341"/>
                    <a:pt x="6409" y="82246"/>
                  </a:cubicBezTo>
                  <a:cubicBezTo>
                    <a:pt x="9933" y="90247"/>
                    <a:pt x="13934" y="97581"/>
                    <a:pt x="18410" y="104535"/>
                  </a:cubicBezTo>
                  <a:cubicBezTo>
                    <a:pt x="18506" y="104725"/>
                    <a:pt x="18601" y="104916"/>
                    <a:pt x="18696" y="105106"/>
                  </a:cubicBezTo>
                  <a:cubicBezTo>
                    <a:pt x="19649" y="99582"/>
                    <a:pt x="20411" y="94057"/>
                    <a:pt x="20220" y="88437"/>
                  </a:cubicBezTo>
                  <a:cubicBezTo>
                    <a:pt x="20125" y="86723"/>
                    <a:pt x="19934" y="85009"/>
                    <a:pt x="19744" y="83199"/>
                  </a:cubicBezTo>
                  <a:cubicBezTo>
                    <a:pt x="22601" y="86913"/>
                    <a:pt x="25364" y="90819"/>
                    <a:pt x="28412" y="94438"/>
                  </a:cubicBezTo>
                  <a:cubicBezTo>
                    <a:pt x="32222" y="98915"/>
                    <a:pt x="35936" y="103011"/>
                    <a:pt x="39747" y="106821"/>
                  </a:cubicBezTo>
                  <a:cubicBezTo>
                    <a:pt x="43080" y="110154"/>
                    <a:pt x="46700" y="113488"/>
                    <a:pt x="50415" y="116727"/>
                  </a:cubicBezTo>
                  <a:cubicBezTo>
                    <a:pt x="58416" y="123585"/>
                    <a:pt x="66798" y="129871"/>
                    <a:pt x="75084" y="135396"/>
                  </a:cubicBezTo>
                  <a:cubicBezTo>
                    <a:pt x="78037" y="137301"/>
                    <a:pt x="80799" y="139111"/>
                    <a:pt x="83181" y="140539"/>
                  </a:cubicBezTo>
                  <a:cubicBezTo>
                    <a:pt x="84609" y="141396"/>
                    <a:pt x="85657" y="142063"/>
                    <a:pt x="86229" y="142349"/>
                  </a:cubicBezTo>
                  <a:cubicBezTo>
                    <a:pt x="89467" y="144159"/>
                    <a:pt x="93753" y="143111"/>
                    <a:pt x="95563" y="140158"/>
                  </a:cubicBezTo>
                  <a:cubicBezTo>
                    <a:pt x="95658" y="140063"/>
                    <a:pt x="99659" y="133395"/>
                    <a:pt x="101088" y="130919"/>
                  </a:cubicBezTo>
                  <a:cubicBezTo>
                    <a:pt x="105183" y="123870"/>
                    <a:pt x="109184" y="116631"/>
                    <a:pt x="112899" y="109393"/>
                  </a:cubicBezTo>
                  <a:cubicBezTo>
                    <a:pt x="114899" y="105583"/>
                    <a:pt x="116804" y="101772"/>
                    <a:pt x="118518" y="98248"/>
                  </a:cubicBezTo>
                  <a:cubicBezTo>
                    <a:pt x="119471" y="96343"/>
                    <a:pt x="120233" y="94343"/>
                    <a:pt x="120995" y="92533"/>
                  </a:cubicBezTo>
                  <a:cubicBezTo>
                    <a:pt x="125376" y="82627"/>
                    <a:pt x="128900" y="72626"/>
                    <a:pt x="131758" y="62911"/>
                  </a:cubicBezTo>
                  <a:cubicBezTo>
                    <a:pt x="132044" y="61863"/>
                    <a:pt x="132139" y="61005"/>
                    <a:pt x="132425" y="60053"/>
                  </a:cubicBezTo>
                  <a:cubicBezTo>
                    <a:pt x="133473" y="60815"/>
                    <a:pt x="134330" y="61482"/>
                    <a:pt x="134997" y="61958"/>
                  </a:cubicBezTo>
                  <a:cubicBezTo>
                    <a:pt x="143283" y="68149"/>
                    <a:pt x="151760" y="74245"/>
                    <a:pt x="159952" y="79960"/>
                  </a:cubicBezTo>
                  <a:cubicBezTo>
                    <a:pt x="162143" y="81484"/>
                    <a:pt x="169858" y="86723"/>
                    <a:pt x="171382" y="87771"/>
                  </a:cubicBezTo>
                  <a:cubicBezTo>
                    <a:pt x="181288" y="94343"/>
                    <a:pt x="191384" y="100629"/>
                    <a:pt x="201291" y="106344"/>
                  </a:cubicBezTo>
                  <a:cubicBezTo>
                    <a:pt x="204719" y="108345"/>
                    <a:pt x="212625" y="112821"/>
                    <a:pt x="213387" y="113203"/>
                  </a:cubicBezTo>
                  <a:cubicBezTo>
                    <a:pt x="213864" y="113488"/>
                    <a:pt x="214244" y="113584"/>
                    <a:pt x="214435" y="113679"/>
                  </a:cubicBezTo>
                  <a:cubicBezTo>
                    <a:pt x="217769" y="115488"/>
                    <a:pt x="222246" y="114155"/>
                    <a:pt x="223960" y="110917"/>
                  </a:cubicBezTo>
                  <a:cubicBezTo>
                    <a:pt x="224055" y="110726"/>
                    <a:pt x="225198" y="108535"/>
                    <a:pt x="225675" y="107583"/>
                  </a:cubicBezTo>
                  <a:cubicBezTo>
                    <a:pt x="227008" y="104916"/>
                    <a:pt x="228437" y="102058"/>
                    <a:pt x="229961" y="98725"/>
                  </a:cubicBezTo>
                  <a:cubicBezTo>
                    <a:pt x="234342" y="89390"/>
                    <a:pt x="238724" y="79484"/>
                    <a:pt x="242629" y="69387"/>
                  </a:cubicBezTo>
                  <a:cubicBezTo>
                    <a:pt x="243486" y="67292"/>
                    <a:pt x="244248" y="65101"/>
                    <a:pt x="245106" y="63006"/>
                  </a:cubicBezTo>
                  <a:cubicBezTo>
                    <a:pt x="246249" y="59862"/>
                    <a:pt x="247487" y="56624"/>
                    <a:pt x="248630" y="53290"/>
                  </a:cubicBezTo>
                  <a:cubicBezTo>
                    <a:pt x="252059" y="43575"/>
                    <a:pt x="255202" y="33193"/>
                    <a:pt x="258250" y="22810"/>
                  </a:cubicBezTo>
                  <a:cubicBezTo>
                    <a:pt x="259202" y="24429"/>
                    <a:pt x="260155" y="26049"/>
                    <a:pt x="261203" y="27573"/>
                  </a:cubicBezTo>
                  <a:cubicBezTo>
                    <a:pt x="262441" y="29383"/>
                    <a:pt x="263679" y="31192"/>
                    <a:pt x="264917" y="32907"/>
                  </a:cubicBezTo>
                  <a:cubicBezTo>
                    <a:pt x="265775" y="34145"/>
                    <a:pt x="266632" y="35383"/>
                    <a:pt x="267489" y="36526"/>
                  </a:cubicBezTo>
                  <a:cubicBezTo>
                    <a:pt x="270442" y="40431"/>
                    <a:pt x="273681" y="44051"/>
                    <a:pt x="276824" y="47385"/>
                  </a:cubicBezTo>
                  <a:cubicBezTo>
                    <a:pt x="277776" y="48433"/>
                    <a:pt x="278633" y="49290"/>
                    <a:pt x="279396" y="50147"/>
                  </a:cubicBezTo>
                  <a:cubicBezTo>
                    <a:pt x="280253" y="44527"/>
                    <a:pt x="280824" y="38622"/>
                    <a:pt x="281205" y="32621"/>
                  </a:cubicBezTo>
                  <a:cubicBezTo>
                    <a:pt x="280348" y="31573"/>
                    <a:pt x="279396" y="30621"/>
                    <a:pt x="278538" y="29478"/>
                  </a:cubicBezTo>
                  <a:cubicBezTo>
                    <a:pt x="277681" y="28335"/>
                    <a:pt x="276824" y="27287"/>
                    <a:pt x="276062" y="26144"/>
                  </a:cubicBezTo>
                  <a:cubicBezTo>
                    <a:pt x="275014" y="24620"/>
                    <a:pt x="273871" y="23001"/>
                    <a:pt x="272728" y="21286"/>
                  </a:cubicBezTo>
                  <a:cubicBezTo>
                    <a:pt x="270251" y="17381"/>
                    <a:pt x="267775" y="13285"/>
                    <a:pt x="265394" y="9094"/>
                  </a:cubicBezTo>
                  <a:cubicBezTo>
                    <a:pt x="264536" y="7665"/>
                    <a:pt x="262441" y="3855"/>
                    <a:pt x="262250" y="3570"/>
                  </a:cubicBezTo>
                  <a:cubicBezTo>
                    <a:pt x="261012" y="808"/>
                    <a:pt x="258345" y="-240"/>
                    <a:pt x="255678" y="45"/>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628" name="Google Shape;628;p9"/>
          <p:cNvGrpSpPr/>
          <p:nvPr/>
        </p:nvGrpSpPr>
        <p:grpSpPr>
          <a:xfrm flipH="1" rot="-1036973">
            <a:off x="67705" y="4625825"/>
            <a:ext cx="725492" cy="993745"/>
            <a:chOff x="1411154" y="1684073"/>
            <a:chExt cx="357855" cy="490196"/>
          </a:xfrm>
        </p:grpSpPr>
        <p:sp>
          <p:nvSpPr>
            <p:cNvPr id="629" name="Google Shape;629;p9"/>
            <p:cNvSpPr/>
            <p:nvPr/>
          </p:nvSpPr>
          <p:spPr>
            <a:xfrm>
              <a:off x="1411281" y="1684073"/>
              <a:ext cx="357728" cy="490196"/>
            </a:xfrm>
            <a:custGeom>
              <a:rect b="b" l="l" r="r" t="t"/>
              <a:pathLst>
                <a:path extrusionOk="0" h="490196" w="357728">
                  <a:moveTo>
                    <a:pt x="14091" y="327389"/>
                  </a:moveTo>
                  <a:cubicBezTo>
                    <a:pt x="-23437" y="194135"/>
                    <a:pt x="16568" y="24018"/>
                    <a:pt x="103531" y="2015"/>
                  </a:cubicBezTo>
                  <a:cubicBezTo>
                    <a:pt x="179731" y="-17320"/>
                    <a:pt x="308509" y="105552"/>
                    <a:pt x="346038" y="238807"/>
                  </a:cubicBezTo>
                  <a:cubicBezTo>
                    <a:pt x="383566" y="372062"/>
                    <a:pt x="326130" y="461692"/>
                    <a:pt x="239453" y="484647"/>
                  </a:cubicBezTo>
                  <a:cubicBezTo>
                    <a:pt x="152775" y="507507"/>
                    <a:pt x="51620" y="460644"/>
                    <a:pt x="14091" y="327389"/>
                  </a:cubicBezTo>
                  <a:close/>
                </a:path>
              </a:pathLst>
            </a:custGeom>
            <a:solidFill>
              <a:schemeClr val="accent4"/>
            </a:solidFill>
            <a:ln>
              <a:noFill/>
            </a:ln>
            <a:effectLst>
              <a:outerShdw blurRad="142875"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30" name="Google Shape;630;p9"/>
            <p:cNvSpPr/>
            <p:nvPr/>
          </p:nvSpPr>
          <p:spPr>
            <a:xfrm>
              <a:off x="1445660" y="1701900"/>
              <a:ext cx="162305" cy="50895"/>
            </a:xfrm>
            <a:custGeom>
              <a:rect b="b" l="l" r="r" t="t"/>
              <a:pathLst>
                <a:path extrusionOk="0" h="50895" w="162305">
                  <a:moveTo>
                    <a:pt x="145256" y="0"/>
                  </a:moveTo>
                  <a:cubicBezTo>
                    <a:pt x="131159" y="11525"/>
                    <a:pt x="114490" y="20479"/>
                    <a:pt x="94869" y="25622"/>
                  </a:cubicBezTo>
                  <a:cubicBezTo>
                    <a:pt x="65342" y="33433"/>
                    <a:pt x="36862" y="33623"/>
                    <a:pt x="10477" y="29051"/>
                  </a:cubicBezTo>
                  <a:cubicBezTo>
                    <a:pt x="6763" y="34480"/>
                    <a:pt x="3334" y="40196"/>
                    <a:pt x="0" y="46292"/>
                  </a:cubicBezTo>
                  <a:cubicBezTo>
                    <a:pt x="31051" y="52673"/>
                    <a:pt x="64865" y="52959"/>
                    <a:pt x="100013" y="43720"/>
                  </a:cubicBezTo>
                  <a:cubicBezTo>
                    <a:pt x="124682" y="37243"/>
                    <a:pt x="145256" y="25622"/>
                    <a:pt x="162306" y="10477"/>
                  </a:cubicBezTo>
                  <a:cubicBezTo>
                    <a:pt x="156686" y="6572"/>
                    <a:pt x="150971" y="3143"/>
                    <a:pt x="145256" y="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31" name="Google Shape;631;p9"/>
            <p:cNvSpPr/>
            <p:nvPr/>
          </p:nvSpPr>
          <p:spPr>
            <a:xfrm>
              <a:off x="1419085" y="1753049"/>
              <a:ext cx="250316" cy="82450"/>
            </a:xfrm>
            <a:custGeom>
              <a:rect b="b" l="l" r="r" t="t"/>
              <a:pathLst>
                <a:path extrusionOk="0" h="82450" w="250316">
                  <a:moveTo>
                    <a:pt x="237268" y="0"/>
                  </a:moveTo>
                  <a:cubicBezTo>
                    <a:pt x="233458" y="4477"/>
                    <a:pt x="229362" y="9049"/>
                    <a:pt x="224790" y="13335"/>
                  </a:cubicBezTo>
                  <a:cubicBezTo>
                    <a:pt x="202978" y="33909"/>
                    <a:pt x="175070" y="49244"/>
                    <a:pt x="140018" y="56959"/>
                  </a:cubicBezTo>
                  <a:cubicBezTo>
                    <a:pt x="97346" y="66294"/>
                    <a:pt x="56483" y="65532"/>
                    <a:pt x="19907" y="57912"/>
                  </a:cubicBezTo>
                  <a:cubicBezTo>
                    <a:pt x="14002" y="56674"/>
                    <a:pt x="9144" y="55150"/>
                    <a:pt x="4096" y="53721"/>
                  </a:cubicBezTo>
                  <a:cubicBezTo>
                    <a:pt x="2572" y="59627"/>
                    <a:pt x="1333" y="65818"/>
                    <a:pt x="0" y="72009"/>
                  </a:cubicBezTo>
                  <a:cubicBezTo>
                    <a:pt x="5048" y="73438"/>
                    <a:pt x="9906" y="74867"/>
                    <a:pt x="15812" y="76105"/>
                  </a:cubicBezTo>
                  <a:cubicBezTo>
                    <a:pt x="55054" y="84296"/>
                    <a:pt x="98584" y="85154"/>
                    <a:pt x="144304" y="75152"/>
                  </a:cubicBezTo>
                  <a:cubicBezTo>
                    <a:pt x="182975" y="66675"/>
                    <a:pt x="214122" y="49530"/>
                    <a:pt x="238316" y="26575"/>
                  </a:cubicBezTo>
                  <a:cubicBezTo>
                    <a:pt x="242792" y="22384"/>
                    <a:pt x="246602" y="18002"/>
                    <a:pt x="250317" y="13716"/>
                  </a:cubicBezTo>
                  <a:cubicBezTo>
                    <a:pt x="246126" y="8954"/>
                    <a:pt x="241649" y="4477"/>
                    <a:pt x="237268" y="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32" name="Google Shape;632;p9"/>
            <p:cNvSpPr/>
            <p:nvPr/>
          </p:nvSpPr>
          <p:spPr>
            <a:xfrm>
              <a:off x="1411154" y="1820962"/>
              <a:ext cx="310064" cy="107757"/>
            </a:xfrm>
            <a:custGeom>
              <a:rect b="b" l="l" r="r" t="t"/>
              <a:pathLst>
                <a:path extrusionOk="0" h="107757" w="310064">
                  <a:moveTo>
                    <a:pt x="299396" y="0"/>
                  </a:moveTo>
                  <a:cubicBezTo>
                    <a:pt x="298063" y="1905"/>
                    <a:pt x="297015" y="3715"/>
                    <a:pt x="295396" y="5810"/>
                  </a:cubicBezTo>
                  <a:cubicBezTo>
                    <a:pt x="286918" y="16954"/>
                    <a:pt x="275774" y="28194"/>
                    <a:pt x="261963" y="38767"/>
                  </a:cubicBezTo>
                  <a:cubicBezTo>
                    <a:pt x="237103" y="57721"/>
                    <a:pt x="205956" y="72104"/>
                    <a:pt x="168046" y="80105"/>
                  </a:cubicBezTo>
                  <a:cubicBezTo>
                    <a:pt x="112420" y="91916"/>
                    <a:pt x="60223" y="91059"/>
                    <a:pt x="14980" y="82677"/>
                  </a:cubicBezTo>
                  <a:cubicBezTo>
                    <a:pt x="9360" y="81629"/>
                    <a:pt x="4597" y="80486"/>
                    <a:pt x="25" y="79438"/>
                  </a:cubicBezTo>
                  <a:cubicBezTo>
                    <a:pt x="25" y="79438"/>
                    <a:pt x="25" y="79534"/>
                    <a:pt x="25" y="79534"/>
                  </a:cubicBezTo>
                  <a:cubicBezTo>
                    <a:pt x="-70" y="85630"/>
                    <a:pt x="121" y="91630"/>
                    <a:pt x="311" y="97726"/>
                  </a:cubicBezTo>
                  <a:cubicBezTo>
                    <a:pt x="311" y="98108"/>
                    <a:pt x="311" y="98393"/>
                    <a:pt x="311" y="98774"/>
                  </a:cubicBezTo>
                  <a:cubicBezTo>
                    <a:pt x="3931" y="99631"/>
                    <a:pt x="7169" y="100393"/>
                    <a:pt x="11360" y="101155"/>
                  </a:cubicBezTo>
                  <a:cubicBezTo>
                    <a:pt x="59080" y="110014"/>
                    <a:pt x="113944" y="110776"/>
                    <a:pt x="172237" y="98393"/>
                  </a:cubicBezTo>
                  <a:cubicBezTo>
                    <a:pt x="213004" y="89725"/>
                    <a:pt x="246723" y="74104"/>
                    <a:pt x="273869" y="53435"/>
                  </a:cubicBezTo>
                  <a:cubicBezTo>
                    <a:pt x="288728" y="42100"/>
                    <a:pt x="300634" y="30099"/>
                    <a:pt x="310064" y="17907"/>
                  </a:cubicBezTo>
                  <a:cubicBezTo>
                    <a:pt x="306730" y="11906"/>
                    <a:pt x="303111" y="5905"/>
                    <a:pt x="299396" y="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33" name="Google Shape;633;p9"/>
            <p:cNvSpPr/>
            <p:nvPr/>
          </p:nvSpPr>
          <p:spPr>
            <a:xfrm>
              <a:off x="1426134" y="1913736"/>
              <a:ext cx="333851" cy="120406"/>
            </a:xfrm>
            <a:custGeom>
              <a:rect b="b" l="l" r="r" t="t"/>
              <a:pathLst>
                <a:path extrusionOk="0" h="120406" w="333851">
                  <a:moveTo>
                    <a:pt x="328136" y="0"/>
                  </a:moveTo>
                  <a:cubicBezTo>
                    <a:pt x="320992" y="7715"/>
                    <a:pt x="312992" y="15430"/>
                    <a:pt x="303371" y="23050"/>
                  </a:cubicBezTo>
                  <a:cubicBezTo>
                    <a:pt x="275654" y="45148"/>
                    <a:pt x="240506" y="63722"/>
                    <a:pt x="196787" y="76962"/>
                  </a:cubicBezTo>
                  <a:cubicBezTo>
                    <a:pt x="130492" y="97060"/>
                    <a:pt x="67246" y="103537"/>
                    <a:pt x="12192" y="101155"/>
                  </a:cubicBezTo>
                  <a:cubicBezTo>
                    <a:pt x="7620" y="100965"/>
                    <a:pt x="4000" y="100584"/>
                    <a:pt x="0" y="100298"/>
                  </a:cubicBezTo>
                  <a:cubicBezTo>
                    <a:pt x="1905" y="106870"/>
                    <a:pt x="4000" y="113347"/>
                    <a:pt x="6191" y="119539"/>
                  </a:cubicBezTo>
                  <a:cubicBezTo>
                    <a:pt x="8001" y="119634"/>
                    <a:pt x="9334" y="119920"/>
                    <a:pt x="11239" y="119920"/>
                  </a:cubicBezTo>
                  <a:cubicBezTo>
                    <a:pt x="68389" y="122396"/>
                    <a:pt x="133826" y="115633"/>
                    <a:pt x="202406" y="94774"/>
                  </a:cubicBezTo>
                  <a:cubicBezTo>
                    <a:pt x="248412" y="80772"/>
                    <a:pt x="285845" y="61150"/>
                    <a:pt x="315563" y="37528"/>
                  </a:cubicBezTo>
                  <a:cubicBezTo>
                    <a:pt x="322326" y="32099"/>
                    <a:pt x="328136" y="26575"/>
                    <a:pt x="333851" y="21050"/>
                  </a:cubicBezTo>
                  <a:cubicBezTo>
                    <a:pt x="332804" y="16859"/>
                    <a:pt x="332042" y="12859"/>
                    <a:pt x="330803" y="8572"/>
                  </a:cubicBezTo>
                  <a:cubicBezTo>
                    <a:pt x="330232" y="5810"/>
                    <a:pt x="329089" y="2953"/>
                    <a:pt x="328136" y="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34" name="Google Shape;634;p9"/>
            <p:cNvSpPr/>
            <p:nvPr/>
          </p:nvSpPr>
          <p:spPr>
            <a:xfrm>
              <a:off x="1489285" y="2055563"/>
              <a:ext cx="272700" cy="86487"/>
            </a:xfrm>
            <a:custGeom>
              <a:rect b="b" l="l" r="r" t="t"/>
              <a:pathLst>
                <a:path extrusionOk="0" h="86487" w="272700">
                  <a:moveTo>
                    <a:pt x="272701" y="0"/>
                  </a:moveTo>
                  <a:cubicBezTo>
                    <a:pt x="245078" y="16002"/>
                    <a:pt x="212503" y="29813"/>
                    <a:pt x="174688" y="40672"/>
                  </a:cubicBezTo>
                  <a:cubicBezTo>
                    <a:pt x="112585" y="58483"/>
                    <a:pt x="53530" y="66770"/>
                    <a:pt x="0" y="68866"/>
                  </a:cubicBezTo>
                  <a:cubicBezTo>
                    <a:pt x="6858" y="75438"/>
                    <a:pt x="14002" y="81248"/>
                    <a:pt x="21431" y="86487"/>
                  </a:cubicBezTo>
                  <a:cubicBezTo>
                    <a:pt x="70961" y="83153"/>
                    <a:pt x="124396" y="74676"/>
                    <a:pt x="180308" y="58674"/>
                  </a:cubicBezTo>
                  <a:cubicBezTo>
                    <a:pt x="211455" y="49720"/>
                    <a:pt x="238792" y="38671"/>
                    <a:pt x="263366" y="26289"/>
                  </a:cubicBezTo>
                  <a:cubicBezTo>
                    <a:pt x="266986" y="17907"/>
                    <a:pt x="270224" y="9239"/>
                    <a:pt x="272701" y="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635" name="Google Shape;635;p9"/>
          <p:cNvGrpSpPr/>
          <p:nvPr/>
        </p:nvGrpSpPr>
        <p:grpSpPr>
          <a:xfrm flipH="1">
            <a:off x="419063" y="4966168"/>
            <a:ext cx="664020" cy="870283"/>
            <a:chOff x="1268183" y="1930265"/>
            <a:chExt cx="327539" cy="429282"/>
          </a:xfrm>
        </p:grpSpPr>
        <p:sp>
          <p:nvSpPr>
            <p:cNvPr id="636" name="Google Shape;636;p9"/>
            <p:cNvSpPr/>
            <p:nvPr/>
          </p:nvSpPr>
          <p:spPr>
            <a:xfrm>
              <a:off x="1268183" y="1930265"/>
              <a:ext cx="327539" cy="429282"/>
            </a:xfrm>
            <a:custGeom>
              <a:rect b="b" l="l" r="r" t="t"/>
              <a:pathLst>
                <a:path extrusionOk="0" h="429282" w="327539">
                  <a:moveTo>
                    <a:pt x="10885" y="287509"/>
                  </a:moveTo>
                  <a:cubicBezTo>
                    <a:pt x="-20929" y="170923"/>
                    <a:pt x="19457" y="21571"/>
                    <a:pt x="99944" y="1854"/>
                  </a:cubicBezTo>
                  <a:cubicBezTo>
                    <a:pt x="170524" y="-15481"/>
                    <a:pt x="286538" y="91484"/>
                    <a:pt x="318352" y="208166"/>
                  </a:cubicBezTo>
                  <a:cubicBezTo>
                    <a:pt x="350165" y="324752"/>
                    <a:pt x="295397" y="403619"/>
                    <a:pt x="215101" y="424193"/>
                  </a:cubicBezTo>
                  <a:cubicBezTo>
                    <a:pt x="134900" y="444671"/>
                    <a:pt x="42698" y="404190"/>
                    <a:pt x="10885" y="287509"/>
                  </a:cubicBezTo>
                  <a:close/>
                </a:path>
              </a:pathLst>
            </a:custGeom>
            <a:solidFill>
              <a:schemeClr val="accent5"/>
            </a:solidFill>
            <a:ln>
              <a:noFill/>
            </a:ln>
            <a:effectLst>
              <a:outerShdw blurRad="142875"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37" name="Google Shape;637;p9"/>
            <p:cNvSpPr/>
            <p:nvPr/>
          </p:nvSpPr>
          <p:spPr>
            <a:xfrm>
              <a:off x="1296080" y="1932595"/>
              <a:ext cx="180251" cy="423292"/>
            </a:xfrm>
            <a:custGeom>
              <a:rect b="b" l="l" r="r" t="t"/>
              <a:pathLst>
                <a:path extrusionOk="0" h="423292" w="180251">
                  <a:moveTo>
                    <a:pt x="70333" y="0"/>
                  </a:moveTo>
                  <a:cubicBezTo>
                    <a:pt x="7753" y="24575"/>
                    <a:pt x="-17678" y="164211"/>
                    <a:pt x="12992" y="276701"/>
                  </a:cubicBezTo>
                  <a:cubicBezTo>
                    <a:pt x="42901" y="386525"/>
                    <a:pt x="115576" y="431578"/>
                    <a:pt x="180251" y="422053"/>
                  </a:cubicBezTo>
                  <a:cubicBezTo>
                    <a:pt x="125673" y="428530"/>
                    <a:pt x="54902" y="383286"/>
                    <a:pt x="25184" y="273939"/>
                  </a:cubicBezTo>
                  <a:cubicBezTo>
                    <a:pt x="-5391" y="161449"/>
                    <a:pt x="18040" y="22003"/>
                    <a:pt x="70333" y="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38" name="Google Shape;638;p9"/>
            <p:cNvSpPr/>
            <p:nvPr/>
          </p:nvSpPr>
          <p:spPr>
            <a:xfrm>
              <a:off x="1271522" y="1932595"/>
              <a:ext cx="204047" cy="425179"/>
            </a:xfrm>
            <a:custGeom>
              <a:rect b="b" l="l" r="r" t="t"/>
              <a:pathLst>
                <a:path extrusionOk="0" h="425179" w="204047">
                  <a:moveTo>
                    <a:pt x="94891" y="0"/>
                  </a:moveTo>
                  <a:cubicBezTo>
                    <a:pt x="18214" y="28194"/>
                    <a:pt x="-20076" y="171259"/>
                    <a:pt x="10594" y="283940"/>
                  </a:cubicBezTo>
                  <a:cubicBezTo>
                    <a:pt x="40598" y="393859"/>
                    <a:pt x="125656" y="435864"/>
                    <a:pt x="204047" y="422910"/>
                  </a:cubicBezTo>
                  <a:cubicBezTo>
                    <a:pt x="137944" y="432340"/>
                    <a:pt x="47647" y="388715"/>
                    <a:pt x="17833" y="279273"/>
                  </a:cubicBezTo>
                  <a:cubicBezTo>
                    <a:pt x="-12742" y="166497"/>
                    <a:pt x="30597" y="25051"/>
                    <a:pt x="94891" y="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39" name="Google Shape;639;p9"/>
            <p:cNvSpPr/>
            <p:nvPr/>
          </p:nvSpPr>
          <p:spPr>
            <a:xfrm>
              <a:off x="1369270" y="1931029"/>
              <a:ext cx="225484" cy="421236"/>
            </a:xfrm>
            <a:custGeom>
              <a:rect b="b" l="l" r="r" t="t"/>
              <a:pathLst>
                <a:path extrusionOk="0" h="421236" w="225484">
                  <a:moveTo>
                    <a:pt x="0" y="899"/>
                  </a:moveTo>
                  <a:cubicBezTo>
                    <a:pt x="81153" y="-10912"/>
                    <a:pt x="186880" y="95577"/>
                    <a:pt x="217170" y="208353"/>
                  </a:cubicBezTo>
                  <a:cubicBezTo>
                    <a:pt x="246697" y="318367"/>
                    <a:pt x="193738" y="395329"/>
                    <a:pt x="118872" y="421237"/>
                  </a:cubicBezTo>
                  <a:cubicBezTo>
                    <a:pt x="181261" y="398091"/>
                    <a:pt x="234696" y="321129"/>
                    <a:pt x="205359" y="211592"/>
                  </a:cubicBezTo>
                  <a:cubicBezTo>
                    <a:pt x="174974" y="98816"/>
                    <a:pt x="68675" y="-7864"/>
                    <a:pt x="0" y="89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40" name="Google Shape;640;p9"/>
            <p:cNvSpPr/>
            <p:nvPr/>
          </p:nvSpPr>
          <p:spPr>
            <a:xfrm>
              <a:off x="1366412" y="1931120"/>
              <a:ext cx="205380" cy="423813"/>
            </a:xfrm>
            <a:custGeom>
              <a:rect b="b" l="l" r="r" t="t"/>
              <a:pathLst>
                <a:path extrusionOk="0" h="423813" w="205380">
                  <a:moveTo>
                    <a:pt x="667" y="1284"/>
                  </a:moveTo>
                  <a:cubicBezTo>
                    <a:pt x="476" y="1379"/>
                    <a:pt x="191" y="1475"/>
                    <a:pt x="0" y="1570"/>
                  </a:cubicBezTo>
                  <a:cubicBezTo>
                    <a:pt x="50102" y="-9765"/>
                    <a:pt x="147161" y="100916"/>
                    <a:pt x="178784" y="217216"/>
                  </a:cubicBezTo>
                  <a:cubicBezTo>
                    <a:pt x="210407" y="333516"/>
                    <a:pt x="171545" y="408954"/>
                    <a:pt x="115062" y="423813"/>
                  </a:cubicBezTo>
                  <a:cubicBezTo>
                    <a:pt x="115253" y="423718"/>
                    <a:pt x="115538" y="423718"/>
                    <a:pt x="115729" y="423623"/>
                  </a:cubicBezTo>
                  <a:cubicBezTo>
                    <a:pt x="183166" y="406382"/>
                    <a:pt x="226504" y="330278"/>
                    <a:pt x="194786" y="213691"/>
                  </a:cubicBezTo>
                  <a:cubicBezTo>
                    <a:pt x="163068" y="97106"/>
                    <a:pt x="60008" y="-13194"/>
                    <a:pt x="667" y="1284"/>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41" name="Google Shape;641;p9"/>
            <p:cNvSpPr/>
            <p:nvPr/>
          </p:nvSpPr>
          <p:spPr>
            <a:xfrm>
              <a:off x="1366412" y="1932085"/>
              <a:ext cx="166638" cy="422848"/>
            </a:xfrm>
            <a:custGeom>
              <a:rect b="b" l="l" r="r" t="t"/>
              <a:pathLst>
                <a:path extrusionOk="0" h="422848" w="166638">
                  <a:moveTo>
                    <a:pt x="0" y="510"/>
                  </a:moveTo>
                  <a:cubicBezTo>
                    <a:pt x="27432" y="-4729"/>
                    <a:pt x="110871" y="101951"/>
                    <a:pt x="142399" y="218156"/>
                  </a:cubicBezTo>
                  <a:cubicBezTo>
                    <a:pt x="173927" y="334266"/>
                    <a:pt x="145161" y="414276"/>
                    <a:pt x="114776" y="422849"/>
                  </a:cubicBezTo>
                  <a:cubicBezTo>
                    <a:pt x="114871" y="422849"/>
                    <a:pt x="114967" y="422849"/>
                    <a:pt x="115062" y="422753"/>
                  </a:cubicBezTo>
                  <a:cubicBezTo>
                    <a:pt x="156115" y="411800"/>
                    <a:pt x="184785" y="331409"/>
                    <a:pt x="153162" y="215108"/>
                  </a:cubicBezTo>
                  <a:cubicBezTo>
                    <a:pt x="121539" y="98808"/>
                    <a:pt x="36767" y="-7491"/>
                    <a:pt x="286" y="415"/>
                  </a:cubicBezTo>
                  <a:cubicBezTo>
                    <a:pt x="191" y="510"/>
                    <a:pt x="95" y="510"/>
                    <a:pt x="0" y="51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42" name="Google Shape;642;p9"/>
            <p:cNvSpPr/>
            <p:nvPr/>
          </p:nvSpPr>
          <p:spPr>
            <a:xfrm>
              <a:off x="1328026" y="1932595"/>
              <a:ext cx="152495" cy="423568"/>
            </a:xfrm>
            <a:custGeom>
              <a:rect b="b" l="l" r="r" t="t"/>
              <a:pathLst>
                <a:path extrusionOk="0" h="423568" w="152495">
                  <a:moveTo>
                    <a:pt x="38291" y="0"/>
                  </a:moveTo>
                  <a:cubicBezTo>
                    <a:pt x="37148" y="476"/>
                    <a:pt x="35910" y="952"/>
                    <a:pt x="34767" y="1524"/>
                  </a:cubicBezTo>
                  <a:cubicBezTo>
                    <a:pt x="-5715" y="20479"/>
                    <a:pt x="-10953" y="155067"/>
                    <a:pt x="19622" y="267557"/>
                  </a:cubicBezTo>
                  <a:cubicBezTo>
                    <a:pt x="49340" y="376904"/>
                    <a:pt x="102394" y="427006"/>
                    <a:pt x="145542" y="423386"/>
                  </a:cubicBezTo>
                  <a:cubicBezTo>
                    <a:pt x="146685" y="423291"/>
                    <a:pt x="147733" y="423005"/>
                    <a:pt x="148876" y="422815"/>
                  </a:cubicBezTo>
                  <a:cubicBezTo>
                    <a:pt x="150114" y="422624"/>
                    <a:pt x="151257" y="422339"/>
                    <a:pt x="152496" y="422148"/>
                  </a:cubicBezTo>
                  <a:cubicBezTo>
                    <a:pt x="151543" y="422243"/>
                    <a:pt x="150686" y="422434"/>
                    <a:pt x="149733" y="422624"/>
                  </a:cubicBezTo>
                  <a:cubicBezTo>
                    <a:pt x="148876" y="422719"/>
                    <a:pt x="148114" y="422910"/>
                    <a:pt x="147257" y="423005"/>
                  </a:cubicBezTo>
                  <a:cubicBezTo>
                    <a:pt x="114586" y="423958"/>
                    <a:pt x="64389" y="372046"/>
                    <a:pt x="34767" y="262700"/>
                  </a:cubicBezTo>
                  <a:cubicBezTo>
                    <a:pt x="4191" y="150209"/>
                    <a:pt x="6096" y="17621"/>
                    <a:pt x="35719" y="1429"/>
                  </a:cubicBezTo>
                  <a:cubicBezTo>
                    <a:pt x="36576" y="857"/>
                    <a:pt x="37434" y="381"/>
                    <a:pt x="38291" y="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43" name="Google Shape;643;p9"/>
            <p:cNvSpPr/>
            <p:nvPr/>
          </p:nvSpPr>
          <p:spPr>
            <a:xfrm>
              <a:off x="1352742" y="1932542"/>
              <a:ext cx="120922" cy="423534"/>
            </a:xfrm>
            <a:custGeom>
              <a:rect b="b" l="l" r="r" t="t"/>
              <a:pathLst>
                <a:path extrusionOk="0" h="423534" w="120922">
                  <a:moveTo>
                    <a:pt x="13670" y="148"/>
                  </a:moveTo>
                  <a:cubicBezTo>
                    <a:pt x="12718" y="529"/>
                    <a:pt x="14528" y="-328"/>
                    <a:pt x="13670" y="148"/>
                  </a:cubicBezTo>
                  <a:cubicBezTo>
                    <a:pt x="-15952" y="16341"/>
                    <a:pt x="7384" y="145595"/>
                    <a:pt x="37959" y="258181"/>
                  </a:cubicBezTo>
                  <a:cubicBezTo>
                    <a:pt x="67677" y="367528"/>
                    <a:pt x="104348" y="422296"/>
                    <a:pt x="120922" y="423535"/>
                  </a:cubicBezTo>
                  <a:cubicBezTo>
                    <a:pt x="121017" y="423535"/>
                    <a:pt x="85013" y="362860"/>
                    <a:pt x="55390" y="253513"/>
                  </a:cubicBezTo>
                  <a:cubicBezTo>
                    <a:pt x="24910" y="140928"/>
                    <a:pt x="2812" y="24247"/>
                    <a:pt x="13861" y="720"/>
                  </a:cubicBezTo>
                  <a:cubicBezTo>
                    <a:pt x="14528" y="244"/>
                    <a:pt x="13004" y="434"/>
                    <a:pt x="13670" y="148"/>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44" name="Google Shape;644;p9"/>
            <p:cNvSpPr/>
            <p:nvPr/>
          </p:nvSpPr>
          <p:spPr>
            <a:xfrm>
              <a:off x="1366423" y="1932553"/>
              <a:ext cx="123520" cy="422406"/>
            </a:xfrm>
            <a:custGeom>
              <a:rect b="b" l="l" r="r" t="t"/>
              <a:pathLst>
                <a:path extrusionOk="0" h="422406" w="123520">
                  <a:moveTo>
                    <a:pt x="275" y="42"/>
                  </a:moveTo>
                  <a:cubicBezTo>
                    <a:pt x="1227" y="-53"/>
                    <a:pt x="-677" y="42"/>
                    <a:pt x="275" y="42"/>
                  </a:cubicBezTo>
                  <a:cubicBezTo>
                    <a:pt x="34279" y="138"/>
                    <a:pt x="75237" y="123582"/>
                    <a:pt x="105621" y="236167"/>
                  </a:cubicBezTo>
                  <a:cubicBezTo>
                    <a:pt x="135149" y="345609"/>
                    <a:pt x="120576" y="420762"/>
                    <a:pt x="114765" y="422381"/>
                  </a:cubicBezTo>
                  <a:cubicBezTo>
                    <a:pt x="108955" y="424000"/>
                    <a:pt x="117718" y="349515"/>
                    <a:pt x="88286" y="240168"/>
                  </a:cubicBezTo>
                  <a:cubicBezTo>
                    <a:pt x="57901" y="127582"/>
                    <a:pt x="20468" y="15854"/>
                    <a:pt x="465" y="614"/>
                  </a:cubicBezTo>
                  <a:cubicBezTo>
                    <a:pt x="-392" y="614"/>
                    <a:pt x="1037" y="42"/>
                    <a:pt x="275" y="42"/>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645" name="Google Shape;645;p9"/>
          <p:cNvGrpSpPr/>
          <p:nvPr/>
        </p:nvGrpSpPr>
        <p:grpSpPr>
          <a:xfrm flipH="1">
            <a:off x="28984" y="5163783"/>
            <a:ext cx="627185" cy="881743"/>
            <a:chOff x="3649767" y="3875308"/>
            <a:chExt cx="1405613" cy="1975674"/>
          </a:xfrm>
        </p:grpSpPr>
        <p:sp>
          <p:nvSpPr>
            <p:cNvPr id="646" name="Google Shape;646;p9"/>
            <p:cNvSpPr/>
            <p:nvPr/>
          </p:nvSpPr>
          <p:spPr>
            <a:xfrm>
              <a:off x="3649767" y="3875308"/>
              <a:ext cx="1405613" cy="1975674"/>
            </a:xfrm>
            <a:custGeom>
              <a:rect b="b" l="l" r="r" t="t"/>
              <a:pathLst>
                <a:path extrusionOk="0" h="434931" w="309436">
                  <a:moveTo>
                    <a:pt x="6100" y="221500"/>
                  </a:moveTo>
                  <a:cubicBezTo>
                    <a:pt x="31912" y="102628"/>
                    <a:pt x="133639" y="-15006"/>
                    <a:pt x="210792" y="1568"/>
                  </a:cubicBezTo>
                  <a:cubicBezTo>
                    <a:pt x="278419" y="16046"/>
                    <a:pt x="328330" y="162159"/>
                    <a:pt x="302518" y="281031"/>
                  </a:cubicBezTo>
                  <a:cubicBezTo>
                    <a:pt x="276705" y="399903"/>
                    <a:pt x="194695" y="447814"/>
                    <a:pt x="117352" y="432003"/>
                  </a:cubicBezTo>
                  <a:cubicBezTo>
                    <a:pt x="40009" y="416286"/>
                    <a:pt x="-19713" y="340372"/>
                    <a:pt x="6100" y="221500"/>
                  </a:cubicBezTo>
                  <a:close/>
                </a:path>
              </a:pathLst>
            </a:custGeom>
            <a:solidFill>
              <a:schemeClr val="accent6"/>
            </a:solidFill>
            <a:ln>
              <a:noFill/>
            </a:ln>
            <a:effectLst>
              <a:outerShdw blurRad="142875"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647" name="Google Shape;647;p9"/>
            <p:cNvGrpSpPr/>
            <p:nvPr/>
          </p:nvGrpSpPr>
          <p:grpSpPr>
            <a:xfrm>
              <a:off x="3670777" y="3990760"/>
              <a:ext cx="1375846" cy="1554285"/>
              <a:chOff x="1492858" y="2053121"/>
              <a:chExt cx="302863" cy="342150"/>
            </a:xfrm>
          </p:grpSpPr>
          <p:sp>
            <p:nvSpPr>
              <p:cNvPr id="648" name="Google Shape;648;p9"/>
              <p:cNvSpPr/>
              <p:nvPr/>
            </p:nvSpPr>
            <p:spPr>
              <a:xfrm>
                <a:off x="1563923" y="2108818"/>
                <a:ext cx="14527" cy="21780"/>
              </a:xfrm>
              <a:custGeom>
                <a:rect b="b" l="l" r="r" t="t"/>
                <a:pathLst>
                  <a:path extrusionOk="0" h="21780" w="14527">
                    <a:moveTo>
                      <a:pt x="1371" y="10181"/>
                    </a:moveTo>
                    <a:cubicBezTo>
                      <a:pt x="4038" y="4276"/>
                      <a:pt x="9753" y="-1058"/>
                      <a:pt x="12611" y="180"/>
                    </a:cubicBezTo>
                    <a:cubicBezTo>
                      <a:pt x="15183" y="1323"/>
                      <a:pt x="15183" y="9039"/>
                      <a:pt x="12516" y="14849"/>
                    </a:cubicBezTo>
                    <a:cubicBezTo>
                      <a:pt x="9849" y="20754"/>
                      <a:pt x="5848" y="22659"/>
                      <a:pt x="2991" y="21421"/>
                    </a:cubicBezTo>
                    <a:cubicBezTo>
                      <a:pt x="133" y="20278"/>
                      <a:pt x="-1200" y="16087"/>
                      <a:pt x="1371" y="10181"/>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49" name="Google Shape;649;p9"/>
              <p:cNvSpPr/>
              <p:nvPr/>
            </p:nvSpPr>
            <p:spPr>
              <a:xfrm>
                <a:off x="1621001" y="2053121"/>
                <a:ext cx="10578" cy="11824"/>
              </a:xfrm>
              <a:custGeom>
                <a:rect b="b" l="l" r="r" t="t"/>
                <a:pathLst>
                  <a:path extrusionOk="0" h="11824" w="10578">
                    <a:moveTo>
                      <a:pt x="2015" y="4633"/>
                    </a:moveTo>
                    <a:cubicBezTo>
                      <a:pt x="4587" y="1584"/>
                      <a:pt x="8682" y="-797"/>
                      <a:pt x="10111" y="251"/>
                    </a:cubicBezTo>
                    <a:cubicBezTo>
                      <a:pt x="11349" y="1204"/>
                      <a:pt x="10016" y="5680"/>
                      <a:pt x="7444" y="8728"/>
                    </a:cubicBezTo>
                    <a:cubicBezTo>
                      <a:pt x="4873" y="11776"/>
                      <a:pt x="2301" y="12443"/>
                      <a:pt x="967" y="11300"/>
                    </a:cubicBezTo>
                    <a:cubicBezTo>
                      <a:pt x="-461" y="10347"/>
                      <a:pt x="-461" y="7680"/>
                      <a:pt x="2015" y="4633"/>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50" name="Google Shape;650;p9"/>
              <p:cNvSpPr/>
              <p:nvPr/>
            </p:nvSpPr>
            <p:spPr>
              <a:xfrm>
                <a:off x="1644915" y="2065053"/>
                <a:ext cx="9545" cy="14190"/>
              </a:xfrm>
              <a:custGeom>
                <a:rect b="b" l="l" r="r" t="t"/>
                <a:pathLst>
                  <a:path extrusionOk="0" h="14190" w="9545">
                    <a:moveTo>
                      <a:pt x="961" y="6607"/>
                    </a:moveTo>
                    <a:cubicBezTo>
                      <a:pt x="2676" y="2797"/>
                      <a:pt x="6390" y="-727"/>
                      <a:pt x="8295" y="130"/>
                    </a:cubicBezTo>
                    <a:cubicBezTo>
                      <a:pt x="9915" y="892"/>
                      <a:pt x="10010" y="5845"/>
                      <a:pt x="8295" y="9655"/>
                    </a:cubicBezTo>
                    <a:cubicBezTo>
                      <a:pt x="6581" y="13465"/>
                      <a:pt x="4009" y="14798"/>
                      <a:pt x="2104" y="13941"/>
                    </a:cubicBezTo>
                    <a:cubicBezTo>
                      <a:pt x="104" y="13179"/>
                      <a:pt x="-848" y="10417"/>
                      <a:pt x="961" y="6607"/>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51" name="Google Shape;651;p9"/>
              <p:cNvSpPr/>
              <p:nvPr/>
            </p:nvSpPr>
            <p:spPr>
              <a:xfrm>
                <a:off x="1678071" y="2070886"/>
                <a:ext cx="9908" cy="16705"/>
              </a:xfrm>
              <a:custGeom>
                <a:rect b="b" l="l" r="r" t="t"/>
                <a:pathLst>
                  <a:path extrusionOk="0" h="16705" w="9908">
                    <a:moveTo>
                      <a:pt x="95" y="9156"/>
                    </a:moveTo>
                    <a:cubicBezTo>
                      <a:pt x="666" y="4584"/>
                      <a:pt x="3619" y="-274"/>
                      <a:pt x="6191" y="12"/>
                    </a:cubicBezTo>
                    <a:cubicBezTo>
                      <a:pt x="8381" y="298"/>
                      <a:pt x="10382" y="5632"/>
                      <a:pt x="9810" y="10204"/>
                    </a:cubicBezTo>
                    <a:cubicBezTo>
                      <a:pt x="9239" y="14776"/>
                      <a:pt x="6762" y="16967"/>
                      <a:pt x="4190" y="16681"/>
                    </a:cubicBezTo>
                    <a:cubicBezTo>
                      <a:pt x="1619" y="16395"/>
                      <a:pt x="-477" y="13728"/>
                      <a:pt x="95" y="9156"/>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52" name="Google Shape;652;p9"/>
              <p:cNvSpPr/>
              <p:nvPr/>
            </p:nvSpPr>
            <p:spPr>
              <a:xfrm>
                <a:off x="1714854" y="2069447"/>
                <a:ext cx="8990" cy="17261"/>
              </a:xfrm>
              <a:custGeom>
                <a:rect b="b" l="l" r="r" t="t"/>
                <a:pathLst>
                  <a:path extrusionOk="0" h="17261" w="8990">
                    <a:moveTo>
                      <a:pt x="554" y="10976"/>
                    </a:moveTo>
                    <a:cubicBezTo>
                      <a:pt x="-589" y="6213"/>
                      <a:pt x="78" y="498"/>
                      <a:pt x="2173" y="22"/>
                    </a:cubicBezTo>
                    <a:cubicBezTo>
                      <a:pt x="3983" y="-359"/>
                      <a:pt x="7412" y="4308"/>
                      <a:pt x="8555" y="9071"/>
                    </a:cubicBezTo>
                    <a:cubicBezTo>
                      <a:pt x="9698" y="13833"/>
                      <a:pt x="8460" y="16691"/>
                      <a:pt x="6364" y="17167"/>
                    </a:cubicBezTo>
                    <a:cubicBezTo>
                      <a:pt x="4269" y="17738"/>
                      <a:pt x="1697" y="15738"/>
                      <a:pt x="554" y="10976"/>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53" name="Google Shape;653;p9"/>
              <p:cNvSpPr/>
              <p:nvPr/>
            </p:nvSpPr>
            <p:spPr>
              <a:xfrm>
                <a:off x="1746138" y="2067609"/>
                <a:ext cx="7621" cy="11622"/>
              </a:xfrm>
              <a:custGeom>
                <a:rect b="b" l="l" r="r" t="t"/>
                <a:pathLst>
                  <a:path extrusionOk="0" h="11622" w="7621">
                    <a:moveTo>
                      <a:pt x="2226" y="7766"/>
                    </a:moveTo>
                    <a:cubicBezTo>
                      <a:pt x="417" y="4623"/>
                      <a:pt x="-631" y="622"/>
                      <a:pt x="417" y="51"/>
                    </a:cubicBezTo>
                    <a:cubicBezTo>
                      <a:pt x="1274" y="-426"/>
                      <a:pt x="4322" y="2527"/>
                      <a:pt x="6132" y="5671"/>
                    </a:cubicBezTo>
                    <a:cubicBezTo>
                      <a:pt x="7941" y="8814"/>
                      <a:pt x="7941" y="10909"/>
                      <a:pt x="6989" y="11481"/>
                    </a:cubicBezTo>
                    <a:cubicBezTo>
                      <a:pt x="5941" y="12052"/>
                      <a:pt x="4036" y="10909"/>
                      <a:pt x="2226" y="7766"/>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54" name="Google Shape;654;p9"/>
              <p:cNvSpPr/>
              <p:nvPr/>
            </p:nvSpPr>
            <p:spPr>
              <a:xfrm>
                <a:off x="1509054" y="2196481"/>
                <a:ext cx="18235" cy="27341"/>
              </a:xfrm>
              <a:custGeom>
                <a:rect b="b" l="l" r="r" t="t"/>
                <a:pathLst>
                  <a:path extrusionOk="0" h="27341" w="18235">
                    <a:moveTo>
                      <a:pt x="1757" y="12720"/>
                    </a:moveTo>
                    <a:cubicBezTo>
                      <a:pt x="5091" y="5386"/>
                      <a:pt x="12235" y="-1377"/>
                      <a:pt x="15854" y="242"/>
                    </a:cubicBezTo>
                    <a:cubicBezTo>
                      <a:pt x="18997" y="1671"/>
                      <a:pt x="19093" y="11196"/>
                      <a:pt x="15759" y="18625"/>
                    </a:cubicBezTo>
                    <a:cubicBezTo>
                      <a:pt x="12425" y="25960"/>
                      <a:pt x="7472" y="28436"/>
                      <a:pt x="3852" y="26912"/>
                    </a:cubicBezTo>
                    <a:cubicBezTo>
                      <a:pt x="233" y="25293"/>
                      <a:pt x="-1577" y="20054"/>
                      <a:pt x="1757" y="1272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55" name="Google Shape;655;p9"/>
              <p:cNvSpPr/>
              <p:nvPr/>
            </p:nvSpPr>
            <p:spPr>
              <a:xfrm>
                <a:off x="1492858" y="2307492"/>
                <a:ext cx="16656" cy="31177"/>
              </a:xfrm>
              <a:custGeom>
                <a:rect b="b" l="l" r="r" t="t"/>
                <a:pathLst>
                  <a:path extrusionOk="0" h="31177" w="16656">
                    <a:moveTo>
                      <a:pt x="142" y="18866"/>
                    </a:moveTo>
                    <a:cubicBezTo>
                      <a:pt x="-716" y="10293"/>
                      <a:pt x="2427" y="292"/>
                      <a:pt x="6714" y="7"/>
                    </a:cubicBezTo>
                    <a:cubicBezTo>
                      <a:pt x="10429" y="-279"/>
                      <a:pt x="15667" y="8769"/>
                      <a:pt x="16525" y="17342"/>
                    </a:cubicBezTo>
                    <a:cubicBezTo>
                      <a:pt x="17382" y="25915"/>
                      <a:pt x="13953" y="30772"/>
                      <a:pt x="9762" y="31153"/>
                    </a:cubicBezTo>
                    <a:cubicBezTo>
                      <a:pt x="5476" y="31534"/>
                      <a:pt x="999" y="27439"/>
                      <a:pt x="142" y="18866"/>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56" name="Google Shape;656;p9"/>
              <p:cNvSpPr/>
              <p:nvPr/>
            </p:nvSpPr>
            <p:spPr>
              <a:xfrm>
                <a:off x="1602214" y="2127175"/>
                <a:ext cx="15140" cy="21947"/>
              </a:xfrm>
              <a:custGeom>
                <a:rect b="b" l="l" r="r" t="t"/>
                <a:pathLst>
                  <a:path extrusionOk="0" h="21947" w="15140">
                    <a:moveTo>
                      <a:pt x="1371" y="10113"/>
                    </a:moveTo>
                    <a:cubicBezTo>
                      <a:pt x="4038" y="4207"/>
                      <a:pt x="9943" y="-1127"/>
                      <a:pt x="12991" y="207"/>
                    </a:cubicBezTo>
                    <a:cubicBezTo>
                      <a:pt x="15658" y="1350"/>
                      <a:pt x="15944" y="9160"/>
                      <a:pt x="13277" y="15066"/>
                    </a:cubicBezTo>
                    <a:cubicBezTo>
                      <a:pt x="10610" y="20971"/>
                      <a:pt x="6514" y="22876"/>
                      <a:pt x="3371" y="21543"/>
                    </a:cubicBezTo>
                    <a:cubicBezTo>
                      <a:pt x="228" y="20209"/>
                      <a:pt x="-1296" y="15923"/>
                      <a:pt x="1371" y="10113"/>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57" name="Google Shape;657;p9"/>
              <p:cNvSpPr/>
              <p:nvPr/>
            </p:nvSpPr>
            <p:spPr>
              <a:xfrm>
                <a:off x="1568884" y="2217502"/>
                <a:ext cx="18775" cy="27330"/>
              </a:xfrm>
              <a:custGeom>
                <a:rect b="b" l="l" r="r" t="t"/>
                <a:pathLst>
                  <a:path extrusionOk="0" h="27330" w="18775">
                    <a:moveTo>
                      <a:pt x="1649" y="12559"/>
                    </a:moveTo>
                    <a:cubicBezTo>
                      <a:pt x="4983" y="5225"/>
                      <a:pt x="12317" y="-1443"/>
                      <a:pt x="16127" y="272"/>
                    </a:cubicBezTo>
                    <a:cubicBezTo>
                      <a:pt x="19461" y="1701"/>
                      <a:pt x="19747" y="11416"/>
                      <a:pt x="16413" y="18750"/>
                    </a:cubicBezTo>
                    <a:cubicBezTo>
                      <a:pt x="13079" y="26085"/>
                      <a:pt x="7936" y="28466"/>
                      <a:pt x="4126" y="26847"/>
                    </a:cubicBezTo>
                    <a:cubicBezTo>
                      <a:pt x="316" y="25227"/>
                      <a:pt x="-1589" y="19893"/>
                      <a:pt x="1649" y="1255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58" name="Google Shape;658;p9"/>
              <p:cNvSpPr/>
              <p:nvPr/>
            </p:nvSpPr>
            <p:spPr>
              <a:xfrm>
                <a:off x="1551459" y="2323022"/>
                <a:ext cx="17468" cy="31341"/>
              </a:xfrm>
              <a:custGeom>
                <a:rect b="b" l="l" r="r" t="t"/>
                <a:pathLst>
                  <a:path extrusionOk="0" h="31341" w="17468">
                    <a:moveTo>
                      <a:pt x="24" y="17910"/>
                    </a:moveTo>
                    <a:cubicBezTo>
                      <a:pt x="310" y="9242"/>
                      <a:pt x="4977" y="-188"/>
                      <a:pt x="9549" y="3"/>
                    </a:cubicBezTo>
                    <a:cubicBezTo>
                      <a:pt x="13550" y="193"/>
                      <a:pt x="17741" y="9814"/>
                      <a:pt x="17455" y="18481"/>
                    </a:cubicBezTo>
                    <a:cubicBezTo>
                      <a:pt x="17169" y="27149"/>
                      <a:pt x="12978" y="31435"/>
                      <a:pt x="8406" y="31340"/>
                    </a:cubicBezTo>
                    <a:cubicBezTo>
                      <a:pt x="3834" y="31149"/>
                      <a:pt x="-357" y="26577"/>
                      <a:pt x="24" y="1791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59" name="Google Shape;659;p9"/>
              <p:cNvSpPr/>
              <p:nvPr/>
            </p:nvSpPr>
            <p:spPr>
              <a:xfrm>
                <a:off x="1661846" y="2140763"/>
                <a:ext cx="16277" cy="23103"/>
              </a:xfrm>
              <a:custGeom>
                <a:rect b="b" l="l" r="r" t="t"/>
                <a:pathLst>
                  <a:path extrusionOk="0" h="23103" w="16277">
                    <a:moveTo>
                      <a:pt x="223" y="12145"/>
                    </a:moveTo>
                    <a:cubicBezTo>
                      <a:pt x="1270" y="5763"/>
                      <a:pt x="6319" y="-619"/>
                      <a:pt x="10510" y="48"/>
                    </a:cubicBezTo>
                    <a:cubicBezTo>
                      <a:pt x="14129" y="620"/>
                      <a:pt x="17177" y="8239"/>
                      <a:pt x="16034" y="14621"/>
                    </a:cubicBezTo>
                    <a:cubicBezTo>
                      <a:pt x="14986" y="21003"/>
                      <a:pt x="10795" y="23670"/>
                      <a:pt x="6604" y="23003"/>
                    </a:cubicBezTo>
                    <a:cubicBezTo>
                      <a:pt x="2509" y="22337"/>
                      <a:pt x="-920" y="18431"/>
                      <a:pt x="223" y="12145"/>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60" name="Google Shape;660;p9"/>
              <p:cNvSpPr/>
              <p:nvPr/>
            </p:nvSpPr>
            <p:spPr>
              <a:xfrm>
                <a:off x="1643244" y="2234380"/>
                <a:ext cx="20236" cy="28861"/>
              </a:xfrm>
              <a:custGeom>
                <a:rect b="b" l="l" r="r" t="t"/>
                <a:pathLst>
                  <a:path extrusionOk="0" h="28861" w="20236">
                    <a:moveTo>
                      <a:pt x="250" y="15207"/>
                    </a:moveTo>
                    <a:cubicBezTo>
                      <a:pt x="1584" y="7302"/>
                      <a:pt x="7870" y="-795"/>
                      <a:pt x="13014" y="63"/>
                    </a:cubicBezTo>
                    <a:cubicBezTo>
                      <a:pt x="17490" y="825"/>
                      <a:pt x="21300" y="10254"/>
                      <a:pt x="19967" y="18255"/>
                    </a:cubicBezTo>
                    <a:cubicBezTo>
                      <a:pt x="18633" y="26161"/>
                      <a:pt x="13395" y="29590"/>
                      <a:pt x="8251" y="28733"/>
                    </a:cubicBezTo>
                    <a:cubicBezTo>
                      <a:pt x="3108" y="27971"/>
                      <a:pt x="-1083" y="23113"/>
                      <a:pt x="250" y="15207"/>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61" name="Google Shape;661;p9"/>
              <p:cNvSpPr/>
              <p:nvPr/>
            </p:nvSpPr>
            <p:spPr>
              <a:xfrm>
                <a:off x="1617314" y="2349775"/>
                <a:ext cx="24323" cy="34527"/>
              </a:xfrm>
              <a:custGeom>
                <a:rect b="b" l="l" r="r" t="t"/>
                <a:pathLst>
                  <a:path extrusionOk="0" h="34527" w="24323">
                    <a:moveTo>
                      <a:pt x="463" y="17731"/>
                    </a:moveTo>
                    <a:cubicBezTo>
                      <a:pt x="2463" y="8302"/>
                      <a:pt x="10369" y="-1128"/>
                      <a:pt x="16465" y="110"/>
                    </a:cubicBezTo>
                    <a:cubicBezTo>
                      <a:pt x="21799" y="1253"/>
                      <a:pt x="25800" y="12778"/>
                      <a:pt x="23799" y="22208"/>
                    </a:cubicBezTo>
                    <a:cubicBezTo>
                      <a:pt x="21799" y="31638"/>
                      <a:pt x="15417" y="35543"/>
                      <a:pt x="9321" y="34305"/>
                    </a:cubicBezTo>
                    <a:cubicBezTo>
                      <a:pt x="3225" y="33067"/>
                      <a:pt x="-1537" y="27161"/>
                      <a:pt x="463" y="17731"/>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62" name="Google Shape;662;p9"/>
              <p:cNvSpPr/>
              <p:nvPr/>
            </p:nvSpPr>
            <p:spPr>
              <a:xfrm>
                <a:off x="1719312" y="2144240"/>
                <a:ext cx="16005" cy="23243"/>
              </a:xfrm>
              <a:custGeom>
                <a:rect b="b" l="l" r="r" t="t"/>
                <a:pathLst>
                  <a:path extrusionOk="0" h="23243" w="16005">
                    <a:moveTo>
                      <a:pt x="2" y="13621"/>
                    </a:moveTo>
                    <a:cubicBezTo>
                      <a:pt x="-93" y="7239"/>
                      <a:pt x="3812" y="0"/>
                      <a:pt x="8003" y="0"/>
                    </a:cubicBezTo>
                    <a:cubicBezTo>
                      <a:pt x="11622" y="0"/>
                      <a:pt x="16004" y="7049"/>
                      <a:pt x="16004" y="13430"/>
                    </a:cubicBezTo>
                    <a:cubicBezTo>
                      <a:pt x="16099" y="19812"/>
                      <a:pt x="12384" y="23241"/>
                      <a:pt x="8193" y="23241"/>
                    </a:cubicBezTo>
                    <a:cubicBezTo>
                      <a:pt x="4098" y="23336"/>
                      <a:pt x="97" y="20003"/>
                      <a:pt x="2" y="13621"/>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63" name="Google Shape;663;p9"/>
              <p:cNvSpPr/>
              <p:nvPr/>
            </p:nvSpPr>
            <p:spPr>
              <a:xfrm>
                <a:off x="1714931" y="2238824"/>
                <a:ext cx="20005" cy="29051"/>
              </a:xfrm>
              <a:custGeom>
                <a:rect b="b" l="l" r="r" t="t"/>
                <a:pathLst>
                  <a:path extrusionOk="0" h="29051" w="20005">
                    <a:moveTo>
                      <a:pt x="1" y="16954"/>
                    </a:moveTo>
                    <a:cubicBezTo>
                      <a:pt x="-94" y="8954"/>
                      <a:pt x="4764" y="0"/>
                      <a:pt x="10003" y="0"/>
                    </a:cubicBezTo>
                    <a:cubicBezTo>
                      <a:pt x="14575" y="0"/>
                      <a:pt x="19909" y="8763"/>
                      <a:pt x="20004" y="16764"/>
                    </a:cubicBezTo>
                    <a:cubicBezTo>
                      <a:pt x="20099" y="24765"/>
                      <a:pt x="15527" y="28956"/>
                      <a:pt x="10288" y="29051"/>
                    </a:cubicBezTo>
                    <a:cubicBezTo>
                      <a:pt x="5050" y="29051"/>
                      <a:pt x="97" y="24955"/>
                      <a:pt x="1" y="16954"/>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64" name="Google Shape;664;p9"/>
              <p:cNvSpPr/>
              <p:nvPr/>
            </p:nvSpPr>
            <p:spPr>
              <a:xfrm>
                <a:off x="1687901" y="2358522"/>
                <a:ext cx="19756" cy="29863"/>
              </a:xfrm>
              <a:custGeom>
                <a:rect b="b" l="l" r="r" t="t"/>
                <a:pathLst>
                  <a:path extrusionOk="0" h="29863" w="19756">
                    <a:moveTo>
                      <a:pt x="1504" y="14223"/>
                    </a:moveTo>
                    <a:cubicBezTo>
                      <a:pt x="4648" y="6127"/>
                      <a:pt x="12268" y="-1398"/>
                      <a:pt x="16459" y="221"/>
                    </a:cubicBezTo>
                    <a:cubicBezTo>
                      <a:pt x="20173" y="1650"/>
                      <a:pt x="20935" y="12032"/>
                      <a:pt x="17792" y="20129"/>
                    </a:cubicBezTo>
                    <a:cubicBezTo>
                      <a:pt x="14649" y="28225"/>
                      <a:pt x="9220" y="30987"/>
                      <a:pt x="4933" y="29463"/>
                    </a:cubicBezTo>
                    <a:cubicBezTo>
                      <a:pt x="647" y="27939"/>
                      <a:pt x="-1734" y="22319"/>
                      <a:pt x="1504" y="14223"/>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65" name="Google Shape;665;p9"/>
              <p:cNvSpPr/>
              <p:nvPr/>
            </p:nvSpPr>
            <p:spPr>
              <a:xfrm>
                <a:off x="1771868" y="2144310"/>
                <a:ext cx="12530" cy="22865"/>
              </a:xfrm>
              <a:custGeom>
                <a:rect b="b" l="l" r="r" t="t"/>
                <a:pathLst>
                  <a:path extrusionOk="0" h="22865" w="12530">
                    <a:moveTo>
                      <a:pt x="500" y="14408"/>
                    </a:moveTo>
                    <a:cubicBezTo>
                      <a:pt x="-833" y="8122"/>
                      <a:pt x="595" y="502"/>
                      <a:pt x="3643" y="25"/>
                    </a:cubicBezTo>
                    <a:cubicBezTo>
                      <a:pt x="6310" y="-451"/>
                      <a:pt x="10787" y="5836"/>
                      <a:pt x="12121" y="12122"/>
                    </a:cubicBezTo>
                    <a:cubicBezTo>
                      <a:pt x="13454" y="18409"/>
                      <a:pt x="11359" y="22219"/>
                      <a:pt x="8311" y="22790"/>
                    </a:cubicBezTo>
                    <a:cubicBezTo>
                      <a:pt x="5263" y="23362"/>
                      <a:pt x="1738" y="20695"/>
                      <a:pt x="500" y="14408"/>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66" name="Google Shape;666;p9"/>
              <p:cNvSpPr/>
              <p:nvPr/>
            </p:nvSpPr>
            <p:spPr>
              <a:xfrm>
                <a:off x="1780827" y="2234441"/>
                <a:ext cx="14894" cy="29053"/>
              </a:xfrm>
              <a:custGeom>
                <a:rect b="b" l="l" r="r" t="t"/>
                <a:pathLst>
                  <a:path extrusionOk="0" h="29053" w="14894">
                    <a:moveTo>
                      <a:pt x="18" y="17146"/>
                    </a:moveTo>
                    <a:cubicBezTo>
                      <a:pt x="-268" y="9145"/>
                      <a:pt x="2970" y="96"/>
                      <a:pt x="6876" y="1"/>
                    </a:cubicBezTo>
                    <a:cubicBezTo>
                      <a:pt x="10304" y="-94"/>
                      <a:pt x="14495" y="8574"/>
                      <a:pt x="14877" y="16574"/>
                    </a:cubicBezTo>
                    <a:cubicBezTo>
                      <a:pt x="15162" y="24575"/>
                      <a:pt x="11924" y="28862"/>
                      <a:pt x="8019" y="29052"/>
                    </a:cubicBezTo>
                    <a:cubicBezTo>
                      <a:pt x="4208" y="29147"/>
                      <a:pt x="399" y="25147"/>
                      <a:pt x="18" y="17146"/>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67" name="Google Shape;667;p9"/>
              <p:cNvSpPr/>
              <p:nvPr/>
            </p:nvSpPr>
            <p:spPr>
              <a:xfrm>
                <a:off x="1743251" y="2367044"/>
                <a:ext cx="20995" cy="28227"/>
              </a:xfrm>
              <a:custGeom>
                <a:rect b="b" l="l" r="r" t="t"/>
                <a:pathLst>
                  <a:path extrusionOk="0" h="28227" w="20995">
                    <a:moveTo>
                      <a:pt x="2828" y="12369"/>
                    </a:moveTo>
                    <a:cubicBezTo>
                      <a:pt x="7209" y="4844"/>
                      <a:pt x="15591" y="-1633"/>
                      <a:pt x="19211" y="367"/>
                    </a:cubicBezTo>
                    <a:cubicBezTo>
                      <a:pt x="22354" y="2177"/>
                      <a:pt x="21211" y="12369"/>
                      <a:pt x="16830" y="19893"/>
                    </a:cubicBezTo>
                    <a:cubicBezTo>
                      <a:pt x="12448" y="27418"/>
                      <a:pt x="6924" y="29514"/>
                      <a:pt x="3304" y="27513"/>
                    </a:cubicBezTo>
                    <a:cubicBezTo>
                      <a:pt x="-411" y="25608"/>
                      <a:pt x="-1553" y="19798"/>
                      <a:pt x="2828" y="1236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sp>
        <p:nvSpPr>
          <p:cNvPr id="668" name="Google Shape;668;p9"/>
          <p:cNvSpPr/>
          <p:nvPr/>
        </p:nvSpPr>
        <p:spPr>
          <a:xfrm flipH="1">
            <a:off x="7877705" y="5511042"/>
            <a:ext cx="4335317" cy="1346952"/>
          </a:xfrm>
          <a:custGeom>
            <a:rect b="b" l="l" r="r" t="t"/>
            <a:pathLst>
              <a:path extrusionOk="0" h="287964" w="926845">
                <a:moveTo>
                  <a:pt x="924311" y="287773"/>
                </a:moveTo>
                <a:cubicBezTo>
                  <a:pt x="924311" y="287773"/>
                  <a:pt x="931646" y="275677"/>
                  <a:pt x="921359" y="252626"/>
                </a:cubicBezTo>
                <a:cubicBezTo>
                  <a:pt x="911072" y="229576"/>
                  <a:pt x="885545" y="232052"/>
                  <a:pt x="885545" y="232052"/>
                </a:cubicBezTo>
                <a:cubicBezTo>
                  <a:pt x="885545" y="232052"/>
                  <a:pt x="897832" y="200620"/>
                  <a:pt x="888021" y="177664"/>
                </a:cubicBezTo>
                <a:cubicBezTo>
                  <a:pt x="872210" y="140803"/>
                  <a:pt x="839444" y="146327"/>
                  <a:pt x="839444" y="146327"/>
                </a:cubicBezTo>
                <a:cubicBezTo>
                  <a:pt x="839444" y="146327"/>
                  <a:pt x="850493" y="85653"/>
                  <a:pt x="796391" y="72508"/>
                </a:cubicBezTo>
                <a:cubicBezTo>
                  <a:pt x="742098" y="59269"/>
                  <a:pt x="725239" y="124324"/>
                  <a:pt x="725239" y="124324"/>
                </a:cubicBezTo>
                <a:cubicBezTo>
                  <a:pt x="725239" y="124324"/>
                  <a:pt x="720762" y="110418"/>
                  <a:pt x="708665" y="106418"/>
                </a:cubicBezTo>
                <a:cubicBezTo>
                  <a:pt x="696283" y="102417"/>
                  <a:pt x="683996" y="111656"/>
                  <a:pt x="683996" y="111656"/>
                </a:cubicBezTo>
                <a:cubicBezTo>
                  <a:pt x="683996" y="111656"/>
                  <a:pt x="680757" y="95464"/>
                  <a:pt x="668851" y="86796"/>
                </a:cubicBezTo>
                <a:cubicBezTo>
                  <a:pt x="656373" y="77747"/>
                  <a:pt x="637704" y="77176"/>
                  <a:pt x="637704" y="77176"/>
                </a:cubicBezTo>
                <a:cubicBezTo>
                  <a:pt x="637704" y="77176"/>
                  <a:pt x="639514" y="42505"/>
                  <a:pt x="613606" y="23645"/>
                </a:cubicBezTo>
                <a:cubicBezTo>
                  <a:pt x="571505" y="-6930"/>
                  <a:pt x="539787" y="22883"/>
                  <a:pt x="539787" y="22883"/>
                </a:cubicBezTo>
                <a:cubicBezTo>
                  <a:pt x="539787" y="22883"/>
                  <a:pt x="517308" y="10596"/>
                  <a:pt x="501592" y="16216"/>
                </a:cubicBezTo>
                <a:cubicBezTo>
                  <a:pt x="485876" y="21836"/>
                  <a:pt x="474160" y="43933"/>
                  <a:pt x="474160" y="43933"/>
                </a:cubicBezTo>
                <a:cubicBezTo>
                  <a:pt x="474160" y="43933"/>
                  <a:pt x="461587" y="26122"/>
                  <a:pt x="446918" y="24407"/>
                </a:cubicBezTo>
                <a:cubicBezTo>
                  <a:pt x="432250" y="22693"/>
                  <a:pt x="418343" y="34789"/>
                  <a:pt x="418343" y="34789"/>
                </a:cubicBezTo>
                <a:cubicBezTo>
                  <a:pt x="418343" y="34789"/>
                  <a:pt x="398912" y="-2358"/>
                  <a:pt x="354335" y="119"/>
                </a:cubicBezTo>
                <a:cubicBezTo>
                  <a:pt x="309854" y="2595"/>
                  <a:pt x="285851" y="40600"/>
                  <a:pt x="285851" y="40600"/>
                </a:cubicBezTo>
                <a:cubicBezTo>
                  <a:pt x="285851" y="40600"/>
                  <a:pt x="268229" y="27265"/>
                  <a:pt x="248513" y="28598"/>
                </a:cubicBezTo>
                <a:cubicBezTo>
                  <a:pt x="228796" y="29837"/>
                  <a:pt x="213842" y="41933"/>
                  <a:pt x="213842" y="41933"/>
                </a:cubicBezTo>
                <a:cubicBezTo>
                  <a:pt x="213842" y="41933"/>
                  <a:pt x="188124" y="-5978"/>
                  <a:pt x="134308" y="7357"/>
                </a:cubicBezTo>
                <a:cubicBezTo>
                  <a:pt x="80492" y="20693"/>
                  <a:pt x="86397" y="75080"/>
                  <a:pt x="86397" y="75080"/>
                </a:cubicBezTo>
                <a:cubicBezTo>
                  <a:pt x="86397" y="75080"/>
                  <a:pt x="58298" y="45553"/>
                  <a:pt x="23246" y="63079"/>
                </a:cubicBezTo>
                <a:cubicBezTo>
                  <a:pt x="-2852" y="76128"/>
                  <a:pt x="101" y="114514"/>
                  <a:pt x="101" y="114514"/>
                </a:cubicBezTo>
                <a:lnTo>
                  <a:pt x="101" y="287964"/>
                </a:lnTo>
                <a:lnTo>
                  <a:pt x="924311" y="287964"/>
                </a:lnTo>
                <a:close/>
              </a:path>
            </a:pathLst>
          </a:custGeom>
          <a:solidFill>
            <a:schemeClr val="accent1"/>
          </a:solidFill>
          <a:ln>
            <a:noFill/>
          </a:ln>
          <a:effectLst>
            <a:outerShdw blurRad="142875"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69" name="Google Shape;669;p9"/>
          <p:cNvSpPr/>
          <p:nvPr/>
        </p:nvSpPr>
        <p:spPr>
          <a:xfrm flipH="1">
            <a:off x="1315" y="5510593"/>
            <a:ext cx="8417685" cy="1346952"/>
          </a:xfrm>
          <a:custGeom>
            <a:rect b="b" l="l" r="r" t="t"/>
            <a:pathLst>
              <a:path extrusionOk="0" h="287964" w="1799612">
                <a:moveTo>
                  <a:pt x="1445373" y="119"/>
                </a:moveTo>
                <a:cubicBezTo>
                  <a:pt x="1400891" y="-2358"/>
                  <a:pt x="1381365" y="34695"/>
                  <a:pt x="1381365" y="34695"/>
                </a:cubicBezTo>
                <a:cubicBezTo>
                  <a:pt x="1381365" y="34695"/>
                  <a:pt x="1367363" y="22693"/>
                  <a:pt x="1352790" y="24312"/>
                </a:cubicBezTo>
                <a:cubicBezTo>
                  <a:pt x="1338216" y="25932"/>
                  <a:pt x="1325644" y="43839"/>
                  <a:pt x="1325644" y="43839"/>
                </a:cubicBezTo>
                <a:cubicBezTo>
                  <a:pt x="1325644" y="43839"/>
                  <a:pt x="1313928" y="21740"/>
                  <a:pt x="1298116" y="16121"/>
                </a:cubicBezTo>
                <a:cubicBezTo>
                  <a:pt x="1282400" y="10501"/>
                  <a:pt x="1259921" y="22788"/>
                  <a:pt x="1259921" y="22788"/>
                </a:cubicBezTo>
                <a:cubicBezTo>
                  <a:pt x="1259921" y="22788"/>
                  <a:pt x="1228107" y="-7025"/>
                  <a:pt x="1186007" y="23550"/>
                </a:cubicBezTo>
                <a:cubicBezTo>
                  <a:pt x="1160004" y="42410"/>
                  <a:pt x="1161909" y="77081"/>
                  <a:pt x="1161909" y="77081"/>
                </a:cubicBezTo>
                <a:cubicBezTo>
                  <a:pt x="1161909" y="77081"/>
                  <a:pt x="1143240" y="77557"/>
                  <a:pt x="1130762" y="86701"/>
                </a:cubicBezTo>
                <a:cubicBezTo>
                  <a:pt x="1118856" y="95369"/>
                  <a:pt x="1115617" y="111561"/>
                  <a:pt x="1115617" y="111561"/>
                </a:cubicBezTo>
                <a:cubicBezTo>
                  <a:pt x="1115617" y="111561"/>
                  <a:pt x="1103330" y="102322"/>
                  <a:pt x="1090947" y="106418"/>
                </a:cubicBezTo>
                <a:cubicBezTo>
                  <a:pt x="1078851" y="110323"/>
                  <a:pt x="1074279" y="124325"/>
                  <a:pt x="1074279" y="124325"/>
                </a:cubicBezTo>
                <a:cubicBezTo>
                  <a:pt x="1074279" y="124325"/>
                  <a:pt x="1057515" y="59269"/>
                  <a:pt x="1003222" y="72509"/>
                </a:cubicBezTo>
                <a:cubicBezTo>
                  <a:pt x="949120" y="85749"/>
                  <a:pt x="960169" y="146423"/>
                  <a:pt x="960169" y="146423"/>
                </a:cubicBezTo>
                <a:cubicBezTo>
                  <a:pt x="960169" y="146423"/>
                  <a:pt x="935880" y="142422"/>
                  <a:pt x="919021" y="164997"/>
                </a:cubicBezTo>
                <a:lnTo>
                  <a:pt x="919021" y="128802"/>
                </a:lnTo>
                <a:cubicBezTo>
                  <a:pt x="919021" y="128802"/>
                  <a:pt x="921783" y="65937"/>
                  <a:pt x="873587" y="34790"/>
                </a:cubicBezTo>
                <a:cubicBezTo>
                  <a:pt x="821962" y="1357"/>
                  <a:pt x="760239" y="47458"/>
                  <a:pt x="760239" y="47458"/>
                </a:cubicBezTo>
                <a:cubicBezTo>
                  <a:pt x="760239" y="47458"/>
                  <a:pt x="744618" y="1643"/>
                  <a:pt x="698422" y="13740"/>
                </a:cubicBezTo>
                <a:cubicBezTo>
                  <a:pt x="654512" y="25265"/>
                  <a:pt x="656322" y="70413"/>
                  <a:pt x="656322" y="70413"/>
                </a:cubicBezTo>
                <a:cubicBezTo>
                  <a:pt x="656322" y="70413"/>
                  <a:pt x="640510" y="67270"/>
                  <a:pt x="626413" y="78605"/>
                </a:cubicBezTo>
                <a:cubicBezTo>
                  <a:pt x="610221" y="91559"/>
                  <a:pt x="608125" y="111276"/>
                  <a:pt x="608125" y="111276"/>
                </a:cubicBezTo>
                <a:cubicBezTo>
                  <a:pt x="608125" y="111276"/>
                  <a:pt x="603744" y="101751"/>
                  <a:pt x="595552" y="98798"/>
                </a:cubicBezTo>
                <a:cubicBezTo>
                  <a:pt x="585075" y="95083"/>
                  <a:pt x="573930" y="98607"/>
                  <a:pt x="573930" y="98607"/>
                </a:cubicBezTo>
                <a:cubicBezTo>
                  <a:pt x="573930" y="98607"/>
                  <a:pt x="569930" y="50315"/>
                  <a:pt x="533163" y="33742"/>
                </a:cubicBezTo>
                <a:cubicBezTo>
                  <a:pt x="488015" y="13454"/>
                  <a:pt x="458297" y="53935"/>
                  <a:pt x="458202" y="53935"/>
                </a:cubicBezTo>
                <a:cubicBezTo>
                  <a:pt x="458202" y="53935"/>
                  <a:pt x="450772" y="44791"/>
                  <a:pt x="444200" y="42600"/>
                </a:cubicBezTo>
                <a:cubicBezTo>
                  <a:pt x="436104" y="39933"/>
                  <a:pt x="424579" y="44505"/>
                  <a:pt x="424579" y="44505"/>
                </a:cubicBezTo>
                <a:cubicBezTo>
                  <a:pt x="424579" y="44505"/>
                  <a:pt x="398099" y="500"/>
                  <a:pt x="352379" y="4977"/>
                </a:cubicBezTo>
                <a:cubicBezTo>
                  <a:pt x="297229" y="10406"/>
                  <a:pt x="285133" y="62793"/>
                  <a:pt x="285133" y="62793"/>
                </a:cubicBezTo>
                <a:cubicBezTo>
                  <a:pt x="285133" y="62793"/>
                  <a:pt x="273131" y="52411"/>
                  <a:pt x="257700" y="57936"/>
                </a:cubicBezTo>
                <a:cubicBezTo>
                  <a:pt x="242556" y="63365"/>
                  <a:pt x="237412" y="80986"/>
                  <a:pt x="237412" y="80986"/>
                </a:cubicBezTo>
                <a:cubicBezTo>
                  <a:pt x="237412" y="80986"/>
                  <a:pt x="209885" y="57650"/>
                  <a:pt x="177214" y="68413"/>
                </a:cubicBezTo>
                <a:cubicBezTo>
                  <a:pt x="144543" y="79176"/>
                  <a:pt x="138066" y="114705"/>
                  <a:pt x="138066" y="114705"/>
                </a:cubicBezTo>
                <a:cubicBezTo>
                  <a:pt x="138066" y="114705"/>
                  <a:pt x="107015" y="103084"/>
                  <a:pt x="82536" y="125849"/>
                </a:cubicBezTo>
                <a:cubicBezTo>
                  <a:pt x="58056" y="148614"/>
                  <a:pt x="72820" y="182904"/>
                  <a:pt x="72820" y="182904"/>
                </a:cubicBezTo>
                <a:cubicBezTo>
                  <a:pt x="72820" y="182904"/>
                  <a:pt x="28720" y="175665"/>
                  <a:pt x="14908" y="201001"/>
                </a:cubicBezTo>
                <a:cubicBezTo>
                  <a:pt x="-237" y="228624"/>
                  <a:pt x="14908" y="257770"/>
                  <a:pt x="14908" y="257770"/>
                </a:cubicBezTo>
                <a:cubicBezTo>
                  <a:pt x="14908" y="257770"/>
                  <a:pt x="3288" y="261771"/>
                  <a:pt x="716" y="269772"/>
                </a:cubicBezTo>
                <a:cubicBezTo>
                  <a:pt x="-2713" y="280440"/>
                  <a:pt x="7288" y="287964"/>
                  <a:pt x="7288" y="287964"/>
                </a:cubicBezTo>
                <a:lnTo>
                  <a:pt x="875206" y="287964"/>
                </a:lnTo>
                <a:lnTo>
                  <a:pt x="918926" y="287964"/>
                </a:lnTo>
                <a:lnTo>
                  <a:pt x="1799512" y="287964"/>
                </a:lnTo>
                <a:lnTo>
                  <a:pt x="1799512" y="114419"/>
                </a:lnTo>
                <a:cubicBezTo>
                  <a:pt x="1799512" y="114419"/>
                  <a:pt x="1802465" y="76033"/>
                  <a:pt x="1776366" y="62984"/>
                </a:cubicBezTo>
                <a:cubicBezTo>
                  <a:pt x="1741314" y="45458"/>
                  <a:pt x="1713216" y="74985"/>
                  <a:pt x="1713216" y="74985"/>
                </a:cubicBezTo>
                <a:cubicBezTo>
                  <a:pt x="1713216" y="74985"/>
                  <a:pt x="1719121" y="20502"/>
                  <a:pt x="1665305" y="7167"/>
                </a:cubicBezTo>
                <a:cubicBezTo>
                  <a:pt x="1611489" y="-6168"/>
                  <a:pt x="1585771" y="41743"/>
                  <a:pt x="1585771" y="41743"/>
                </a:cubicBezTo>
                <a:cubicBezTo>
                  <a:pt x="1585771" y="41743"/>
                  <a:pt x="1570722" y="29646"/>
                  <a:pt x="1551100" y="28313"/>
                </a:cubicBezTo>
                <a:cubicBezTo>
                  <a:pt x="1531383" y="27074"/>
                  <a:pt x="1513762" y="40314"/>
                  <a:pt x="1513762" y="40314"/>
                </a:cubicBezTo>
                <a:cubicBezTo>
                  <a:pt x="1513857" y="40505"/>
                  <a:pt x="1489950" y="2595"/>
                  <a:pt x="1445373" y="119"/>
                </a:cubicBezTo>
                <a:close/>
              </a:path>
            </a:pathLst>
          </a:custGeom>
          <a:solidFill>
            <a:schemeClr val="accent1"/>
          </a:solidFill>
          <a:ln>
            <a:noFill/>
          </a:ln>
          <a:effectLst>
            <a:outerShdw blurRad="142875"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70" name="Google Shape;670;p9"/>
          <p:cNvSpPr/>
          <p:nvPr/>
        </p:nvSpPr>
        <p:spPr>
          <a:xfrm flipH="1">
            <a:off x="0" y="5713040"/>
            <a:ext cx="12190641" cy="1144051"/>
          </a:xfrm>
          <a:custGeom>
            <a:rect b="b" l="l" r="r" t="t"/>
            <a:pathLst>
              <a:path extrusionOk="0" h="244586" w="2606230">
                <a:moveTo>
                  <a:pt x="451009" y="271"/>
                </a:moveTo>
                <a:cubicBezTo>
                  <a:pt x="378904" y="-4111"/>
                  <a:pt x="378714" y="75137"/>
                  <a:pt x="378714" y="75137"/>
                </a:cubicBezTo>
                <a:cubicBezTo>
                  <a:pt x="378714" y="75137"/>
                  <a:pt x="372618" y="70470"/>
                  <a:pt x="367951" y="70470"/>
                </a:cubicBezTo>
                <a:cubicBezTo>
                  <a:pt x="363283" y="70470"/>
                  <a:pt x="355759" y="73232"/>
                  <a:pt x="355759" y="73232"/>
                </a:cubicBezTo>
                <a:cubicBezTo>
                  <a:pt x="355759" y="73232"/>
                  <a:pt x="355473" y="48562"/>
                  <a:pt x="335756" y="35608"/>
                </a:cubicBezTo>
                <a:cubicBezTo>
                  <a:pt x="315944" y="22654"/>
                  <a:pt x="284036" y="40656"/>
                  <a:pt x="284036" y="40656"/>
                </a:cubicBezTo>
                <a:cubicBezTo>
                  <a:pt x="284036" y="40656"/>
                  <a:pt x="258223" y="10843"/>
                  <a:pt x="219742" y="13415"/>
                </a:cubicBezTo>
                <a:cubicBezTo>
                  <a:pt x="175641" y="16463"/>
                  <a:pt x="165735" y="58183"/>
                  <a:pt x="165735" y="58183"/>
                </a:cubicBezTo>
                <a:cubicBezTo>
                  <a:pt x="165735" y="58183"/>
                  <a:pt x="154305" y="46943"/>
                  <a:pt x="142018" y="52563"/>
                </a:cubicBezTo>
                <a:cubicBezTo>
                  <a:pt x="129730" y="58183"/>
                  <a:pt x="130969" y="74280"/>
                  <a:pt x="130969" y="74280"/>
                </a:cubicBezTo>
                <a:cubicBezTo>
                  <a:pt x="130969" y="74280"/>
                  <a:pt x="101727" y="57325"/>
                  <a:pt x="78200" y="77518"/>
                </a:cubicBezTo>
                <a:cubicBezTo>
                  <a:pt x="54673" y="97616"/>
                  <a:pt x="70009" y="127334"/>
                  <a:pt x="70009" y="127334"/>
                </a:cubicBezTo>
                <a:cubicBezTo>
                  <a:pt x="70009" y="127334"/>
                  <a:pt x="55150" y="95330"/>
                  <a:pt x="26765" y="105998"/>
                </a:cubicBezTo>
                <a:cubicBezTo>
                  <a:pt x="10382" y="112189"/>
                  <a:pt x="0" y="136002"/>
                  <a:pt x="0" y="136002"/>
                </a:cubicBezTo>
                <a:lnTo>
                  <a:pt x="0" y="244587"/>
                </a:lnTo>
                <a:lnTo>
                  <a:pt x="1717358" y="244587"/>
                </a:lnTo>
                <a:lnTo>
                  <a:pt x="1725644" y="244587"/>
                </a:lnTo>
                <a:lnTo>
                  <a:pt x="2606231" y="244587"/>
                </a:lnTo>
                <a:lnTo>
                  <a:pt x="2606231" y="185818"/>
                </a:lnTo>
                <a:cubicBezTo>
                  <a:pt x="2601754" y="183151"/>
                  <a:pt x="2593848" y="179150"/>
                  <a:pt x="2580227" y="179531"/>
                </a:cubicBezTo>
                <a:cubicBezTo>
                  <a:pt x="2561177" y="180007"/>
                  <a:pt x="2545080" y="190961"/>
                  <a:pt x="2545080" y="190961"/>
                </a:cubicBezTo>
                <a:cubicBezTo>
                  <a:pt x="2545080" y="190961"/>
                  <a:pt x="2548128" y="172768"/>
                  <a:pt x="2535936" y="163339"/>
                </a:cubicBezTo>
                <a:cubicBezTo>
                  <a:pt x="2523744" y="153909"/>
                  <a:pt x="2508980" y="159529"/>
                  <a:pt x="2508980" y="159529"/>
                </a:cubicBezTo>
                <a:cubicBezTo>
                  <a:pt x="2508980" y="159529"/>
                  <a:pt x="2500217" y="121429"/>
                  <a:pt x="2466785" y="112951"/>
                </a:cubicBezTo>
                <a:cubicBezTo>
                  <a:pt x="2433352" y="104474"/>
                  <a:pt x="2407730" y="130477"/>
                  <a:pt x="2407730" y="130477"/>
                </a:cubicBezTo>
                <a:cubicBezTo>
                  <a:pt x="2407730" y="130477"/>
                  <a:pt x="2400586" y="109903"/>
                  <a:pt x="2381060" y="105046"/>
                </a:cubicBezTo>
                <a:cubicBezTo>
                  <a:pt x="2361533" y="100188"/>
                  <a:pt x="2348103" y="107808"/>
                  <a:pt x="2348103" y="107808"/>
                </a:cubicBezTo>
                <a:cubicBezTo>
                  <a:pt x="2348103" y="107808"/>
                  <a:pt x="2353342" y="66088"/>
                  <a:pt x="2315718" y="47896"/>
                </a:cubicBezTo>
                <a:cubicBezTo>
                  <a:pt x="2275237" y="28369"/>
                  <a:pt x="2243614" y="59611"/>
                  <a:pt x="2243614" y="59611"/>
                </a:cubicBezTo>
                <a:cubicBezTo>
                  <a:pt x="2243614" y="59611"/>
                  <a:pt x="2238756" y="4557"/>
                  <a:pt x="2168652" y="175"/>
                </a:cubicBezTo>
                <a:cubicBezTo>
                  <a:pt x="2096548" y="-4206"/>
                  <a:pt x="2096262" y="75042"/>
                  <a:pt x="2096262" y="75042"/>
                </a:cubicBezTo>
                <a:cubicBezTo>
                  <a:pt x="2096262" y="75042"/>
                  <a:pt x="2090166" y="70375"/>
                  <a:pt x="2085594" y="70375"/>
                </a:cubicBezTo>
                <a:cubicBezTo>
                  <a:pt x="2080927" y="70375"/>
                  <a:pt x="2073402" y="73137"/>
                  <a:pt x="2073402" y="73137"/>
                </a:cubicBezTo>
                <a:cubicBezTo>
                  <a:pt x="2073402" y="73137"/>
                  <a:pt x="2073116" y="48467"/>
                  <a:pt x="2053400" y="35513"/>
                </a:cubicBezTo>
                <a:cubicBezTo>
                  <a:pt x="2033587" y="22559"/>
                  <a:pt x="2001679" y="40561"/>
                  <a:pt x="2001679" y="40561"/>
                </a:cubicBezTo>
                <a:cubicBezTo>
                  <a:pt x="2001679" y="40561"/>
                  <a:pt x="1975866" y="10748"/>
                  <a:pt x="1937385" y="13320"/>
                </a:cubicBezTo>
                <a:cubicBezTo>
                  <a:pt x="1893284" y="16368"/>
                  <a:pt x="1883283" y="58087"/>
                  <a:pt x="1883283" y="58087"/>
                </a:cubicBezTo>
                <a:cubicBezTo>
                  <a:pt x="1883283" y="58087"/>
                  <a:pt x="1871853" y="46848"/>
                  <a:pt x="1859566" y="52468"/>
                </a:cubicBezTo>
                <a:cubicBezTo>
                  <a:pt x="1847279" y="58087"/>
                  <a:pt x="1848612" y="74185"/>
                  <a:pt x="1848612" y="74185"/>
                </a:cubicBezTo>
                <a:cubicBezTo>
                  <a:pt x="1848612" y="74185"/>
                  <a:pt x="1819370" y="57230"/>
                  <a:pt x="1795844" y="77423"/>
                </a:cubicBezTo>
                <a:cubicBezTo>
                  <a:pt x="1772317" y="97521"/>
                  <a:pt x="1787557" y="127239"/>
                  <a:pt x="1787557" y="127239"/>
                </a:cubicBezTo>
                <a:cubicBezTo>
                  <a:pt x="1787557" y="127239"/>
                  <a:pt x="1772793" y="95235"/>
                  <a:pt x="1744409" y="105903"/>
                </a:cubicBezTo>
                <a:cubicBezTo>
                  <a:pt x="1728026" y="112094"/>
                  <a:pt x="1717548" y="135906"/>
                  <a:pt x="1717548" y="135906"/>
                </a:cubicBezTo>
                <a:lnTo>
                  <a:pt x="1717548" y="142669"/>
                </a:lnTo>
                <a:cubicBezTo>
                  <a:pt x="1714024" y="137050"/>
                  <a:pt x="1709071" y="131525"/>
                  <a:pt x="1701737" y="127048"/>
                </a:cubicBezTo>
                <a:cubicBezTo>
                  <a:pt x="1677829" y="112475"/>
                  <a:pt x="1651254" y="131906"/>
                  <a:pt x="1651254" y="131906"/>
                </a:cubicBezTo>
                <a:cubicBezTo>
                  <a:pt x="1651254" y="131906"/>
                  <a:pt x="1666780" y="94187"/>
                  <a:pt x="1634871" y="67136"/>
                </a:cubicBezTo>
                <a:cubicBezTo>
                  <a:pt x="1604296" y="41133"/>
                  <a:pt x="1562291" y="66755"/>
                  <a:pt x="1562291" y="66755"/>
                </a:cubicBezTo>
                <a:cubicBezTo>
                  <a:pt x="1562291" y="66755"/>
                  <a:pt x="1555718" y="18368"/>
                  <a:pt x="1511903" y="19511"/>
                </a:cubicBezTo>
                <a:cubicBezTo>
                  <a:pt x="1450658" y="21035"/>
                  <a:pt x="1456087" y="84757"/>
                  <a:pt x="1456087" y="84757"/>
                </a:cubicBezTo>
                <a:cubicBezTo>
                  <a:pt x="1456087" y="84757"/>
                  <a:pt x="1439323" y="83519"/>
                  <a:pt x="1425131" y="96759"/>
                </a:cubicBezTo>
                <a:cubicBezTo>
                  <a:pt x="1408557" y="112189"/>
                  <a:pt x="1413415" y="130572"/>
                  <a:pt x="1413415" y="130572"/>
                </a:cubicBezTo>
                <a:cubicBezTo>
                  <a:pt x="1413415" y="130572"/>
                  <a:pt x="1408081" y="128572"/>
                  <a:pt x="1403318" y="129430"/>
                </a:cubicBezTo>
                <a:cubicBezTo>
                  <a:pt x="1398556" y="130287"/>
                  <a:pt x="1395603" y="132954"/>
                  <a:pt x="1395603" y="132954"/>
                </a:cubicBezTo>
                <a:cubicBezTo>
                  <a:pt x="1395603" y="132954"/>
                  <a:pt x="1407033" y="77614"/>
                  <a:pt x="1362837" y="57325"/>
                </a:cubicBezTo>
                <a:cubicBezTo>
                  <a:pt x="1303782" y="30274"/>
                  <a:pt x="1272254" y="83043"/>
                  <a:pt x="1272254" y="83043"/>
                </a:cubicBezTo>
                <a:cubicBezTo>
                  <a:pt x="1272254" y="83043"/>
                  <a:pt x="1268730" y="77423"/>
                  <a:pt x="1258824" y="74280"/>
                </a:cubicBezTo>
                <a:cubicBezTo>
                  <a:pt x="1248156" y="70946"/>
                  <a:pt x="1242822" y="73327"/>
                  <a:pt x="1242822" y="73327"/>
                </a:cubicBezTo>
                <a:cubicBezTo>
                  <a:pt x="1242822" y="73327"/>
                  <a:pt x="1250061" y="32655"/>
                  <a:pt x="1204722" y="11701"/>
                </a:cubicBezTo>
                <a:cubicBezTo>
                  <a:pt x="1124045" y="-25637"/>
                  <a:pt x="1107281" y="49610"/>
                  <a:pt x="1107281" y="49610"/>
                </a:cubicBezTo>
                <a:cubicBezTo>
                  <a:pt x="1107281" y="49610"/>
                  <a:pt x="1090136" y="44371"/>
                  <a:pt x="1075373" y="50753"/>
                </a:cubicBezTo>
                <a:cubicBezTo>
                  <a:pt x="1060609" y="57135"/>
                  <a:pt x="1052132" y="75994"/>
                  <a:pt x="1052132" y="75994"/>
                </a:cubicBezTo>
                <a:cubicBezTo>
                  <a:pt x="1052132" y="75994"/>
                  <a:pt x="1023271" y="36656"/>
                  <a:pt x="976884" y="59040"/>
                </a:cubicBezTo>
                <a:cubicBezTo>
                  <a:pt x="931069" y="81138"/>
                  <a:pt x="953548" y="141622"/>
                  <a:pt x="953548" y="141622"/>
                </a:cubicBezTo>
                <a:cubicBezTo>
                  <a:pt x="953548" y="141622"/>
                  <a:pt x="928402" y="140097"/>
                  <a:pt x="913352" y="150765"/>
                </a:cubicBezTo>
                <a:cubicBezTo>
                  <a:pt x="898303" y="161434"/>
                  <a:pt x="893636" y="188199"/>
                  <a:pt x="893636" y="188199"/>
                </a:cubicBezTo>
                <a:cubicBezTo>
                  <a:pt x="893636" y="188199"/>
                  <a:pt x="882015" y="178864"/>
                  <a:pt x="862965" y="179340"/>
                </a:cubicBezTo>
                <a:cubicBezTo>
                  <a:pt x="843915" y="179817"/>
                  <a:pt x="827818" y="190771"/>
                  <a:pt x="827818" y="190771"/>
                </a:cubicBezTo>
                <a:cubicBezTo>
                  <a:pt x="827818" y="190771"/>
                  <a:pt x="830866" y="172578"/>
                  <a:pt x="818674" y="163148"/>
                </a:cubicBezTo>
                <a:cubicBezTo>
                  <a:pt x="806482" y="153718"/>
                  <a:pt x="791718" y="159338"/>
                  <a:pt x="791718" y="159338"/>
                </a:cubicBezTo>
                <a:cubicBezTo>
                  <a:pt x="791718" y="159338"/>
                  <a:pt x="782955" y="121238"/>
                  <a:pt x="749522" y="112761"/>
                </a:cubicBezTo>
                <a:cubicBezTo>
                  <a:pt x="716090" y="104284"/>
                  <a:pt x="690467" y="130287"/>
                  <a:pt x="690467" y="130287"/>
                </a:cubicBezTo>
                <a:cubicBezTo>
                  <a:pt x="690467" y="130287"/>
                  <a:pt x="683324" y="109713"/>
                  <a:pt x="663702" y="104855"/>
                </a:cubicBezTo>
                <a:cubicBezTo>
                  <a:pt x="644176" y="99997"/>
                  <a:pt x="630841" y="107617"/>
                  <a:pt x="630841" y="107617"/>
                </a:cubicBezTo>
                <a:cubicBezTo>
                  <a:pt x="630841" y="107617"/>
                  <a:pt x="635984" y="65898"/>
                  <a:pt x="598361" y="47705"/>
                </a:cubicBezTo>
                <a:cubicBezTo>
                  <a:pt x="557879" y="28179"/>
                  <a:pt x="526256" y="59421"/>
                  <a:pt x="526256" y="59421"/>
                </a:cubicBezTo>
                <a:cubicBezTo>
                  <a:pt x="525970" y="59611"/>
                  <a:pt x="521113" y="4557"/>
                  <a:pt x="451009" y="271"/>
                </a:cubicBezTo>
                <a:close/>
              </a:path>
            </a:pathLst>
          </a:custGeom>
          <a:solidFill>
            <a:schemeClr val="accent2"/>
          </a:solidFill>
          <a:ln>
            <a:noFill/>
          </a:ln>
          <a:effectLst>
            <a:outerShdw blurRad="142875"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71" name="Google Shape;671;p9"/>
          <p:cNvSpPr/>
          <p:nvPr/>
        </p:nvSpPr>
        <p:spPr>
          <a:xfrm flipH="1">
            <a:off x="8363159" y="5968607"/>
            <a:ext cx="3849395" cy="889370"/>
          </a:xfrm>
          <a:custGeom>
            <a:rect b="b" l="l" r="r" t="t"/>
            <a:pathLst>
              <a:path extrusionOk="0" h="190138" w="822960">
                <a:moveTo>
                  <a:pt x="0" y="128321"/>
                </a:moveTo>
                <a:cubicBezTo>
                  <a:pt x="0" y="128321"/>
                  <a:pt x="23431" y="92317"/>
                  <a:pt x="61055" y="85364"/>
                </a:cubicBezTo>
                <a:cubicBezTo>
                  <a:pt x="101918" y="77744"/>
                  <a:pt x="152210" y="110891"/>
                  <a:pt x="152210" y="110891"/>
                </a:cubicBezTo>
                <a:cubicBezTo>
                  <a:pt x="152210" y="110891"/>
                  <a:pt x="174784" y="70886"/>
                  <a:pt x="203740" y="62313"/>
                </a:cubicBezTo>
                <a:cubicBezTo>
                  <a:pt x="248793" y="49074"/>
                  <a:pt x="277654" y="79554"/>
                  <a:pt x="277654" y="79554"/>
                </a:cubicBezTo>
                <a:cubicBezTo>
                  <a:pt x="277654" y="79554"/>
                  <a:pt x="290703" y="64409"/>
                  <a:pt x="314516" y="65457"/>
                </a:cubicBezTo>
                <a:cubicBezTo>
                  <a:pt x="338328" y="66504"/>
                  <a:pt x="350996" y="76791"/>
                  <a:pt x="350996" y="76791"/>
                </a:cubicBezTo>
                <a:cubicBezTo>
                  <a:pt x="350996" y="76791"/>
                  <a:pt x="352139" y="66028"/>
                  <a:pt x="363093" y="60789"/>
                </a:cubicBezTo>
                <a:cubicBezTo>
                  <a:pt x="373285" y="56027"/>
                  <a:pt x="383000" y="61266"/>
                  <a:pt x="383000" y="61266"/>
                </a:cubicBezTo>
                <a:cubicBezTo>
                  <a:pt x="383000" y="61266"/>
                  <a:pt x="397288" y="-5029"/>
                  <a:pt x="463391" y="305"/>
                </a:cubicBezTo>
                <a:cubicBezTo>
                  <a:pt x="525209" y="5259"/>
                  <a:pt x="529114" y="73077"/>
                  <a:pt x="529114" y="73077"/>
                </a:cubicBezTo>
                <a:cubicBezTo>
                  <a:pt x="529114" y="73077"/>
                  <a:pt x="542354" y="67457"/>
                  <a:pt x="555974" y="70791"/>
                </a:cubicBezTo>
                <a:cubicBezTo>
                  <a:pt x="569881" y="74315"/>
                  <a:pt x="576167" y="81268"/>
                  <a:pt x="576167" y="81268"/>
                </a:cubicBezTo>
                <a:cubicBezTo>
                  <a:pt x="576167" y="81268"/>
                  <a:pt x="600647" y="53550"/>
                  <a:pt x="626840" y="60504"/>
                </a:cubicBezTo>
                <a:cubicBezTo>
                  <a:pt x="661226" y="69743"/>
                  <a:pt x="664750" y="102985"/>
                  <a:pt x="664750" y="102985"/>
                </a:cubicBezTo>
                <a:cubicBezTo>
                  <a:pt x="664750" y="102985"/>
                  <a:pt x="693992" y="90221"/>
                  <a:pt x="715518" y="106319"/>
                </a:cubicBezTo>
                <a:cubicBezTo>
                  <a:pt x="743140" y="126893"/>
                  <a:pt x="733520" y="161945"/>
                  <a:pt x="733520" y="161945"/>
                </a:cubicBezTo>
                <a:cubicBezTo>
                  <a:pt x="733520" y="161945"/>
                  <a:pt x="745236" y="160516"/>
                  <a:pt x="754475" y="169565"/>
                </a:cubicBezTo>
                <a:cubicBezTo>
                  <a:pt x="761810" y="176804"/>
                  <a:pt x="763810" y="186329"/>
                  <a:pt x="763810" y="186329"/>
                </a:cubicBezTo>
                <a:cubicBezTo>
                  <a:pt x="763810" y="186329"/>
                  <a:pt x="772478" y="177947"/>
                  <a:pt x="790004" y="176709"/>
                </a:cubicBezTo>
                <a:cubicBezTo>
                  <a:pt x="807530" y="175470"/>
                  <a:pt x="822960" y="190139"/>
                  <a:pt x="822960" y="190139"/>
                </a:cubicBezTo>
                <a:lnTo>
                  <a:pt x="0" y="190139"/>
                </a:lnTo>
                <a:lnTo>
                  <a:pt x="0" y="128321"/>
                </a:lnTo>
                <a:close/>
              </a:path>
            </a:pathLst>
          </a:custGeom>
          <a:solidFill>
            <a:schemeClr val="accent3"/>
          </a:solidFill>
          <a:ln>
            <a:noFill/>
          </a:ln>
          <a:effectLst>
            <a:outerShdw blurRad="142875"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72" name="Google Shape;672;p9"/>
          <p:cNvSpPr/>
          <p:nvPr/>
        </p:nvSpPr>
        <p:spPr>
          <a:xfrm flipH="1">
            <a:off x="307420" y="5968237"/>
            <a:ext cx="7896602" cy="888407"/>
          </a:xfrm>
          <a:custGeom>
            <a:rect b="b" l="l" r="r" t="t"/>
            <a:pathLst>
              <a:path extrusionOk="0" h="189932" w="1688210">
                <a:moveTo>
                  <a:pt x="1316546" y="99"/>
                </a:moveTo>
                <a:cubicBezTo>
                  <a:pt x="1260539" y="2957"/>
                  <a:pt x="1247965" y="61250"/>
                  <a:pt x="1247965" y="61250"/>
                </a:cubicBezTo>
                <a:cubicBezTo>
                  <a:pt x="1247965" y="61250"/>
                  <a:pt x="1238250" y="55916"/>
                  <a:pt x="1228058" y="60774"/>
                </a:cubicBezTo>
                <a:cubicBezTo>
                  <a:pt x="1217009" y="65917"/>
                  <a:pt x="1215962" y="76680"/>
                  <a:pt x="1215962" y="76680"/>
                </a:cubicBezTo>
                <a:cubicBezTo>
                  <a:pt x="1215962" y="76680"/>
                  <a:pt x="1203293" y="66488"/>
                  <a:pt x="1179481" y="65441"/>
                </a:cubicBezTo>
                <a:cubicBezTo>
                  <a:pt x="1155668" y="64393"/>
                  <a:pt x="1142619" y="79537"/>
                  <a:pt x="1142619" y="79537"/>
                </a:cubicBezTo>
                <a:cubicBezTo>
                  <a:pt x="1142619" y="79537"/>
                  <a:pt x="1113758" y="49058"/>
                  <a:pt x="1068705" y="62297"/>
                </a:cubicBezTo>
                <a:cubicBezTo>
                  <a:pt x="1039749" y="70775"/>
                  <a:pt x="1017175" y="110780"/>
                  <a:pt x="1017175" y="110780"/>
                </a:cubicBezTo>
                <a:cubicBezTo>
                  <a:pt x="1017175" y="110780"/>
                  <a:pt x="966788" y="77728"/>
                  <a:pt x="925925" y="85348"/>
                </a:cubicBezTo>
                <a:cubicBezTo>
                  <a:pt x="900874" y="90015"/>
                  <a:pt x="882872" y="107065"/>
                  <a:pt x="873157" y="118304"/>
                </a:cubicBezTo>
                <a:cubicBezTo>
                  <a:pt x="873157" y="118304"/>
                  <a:pt x="873538" y="82109"/>
                  <a:pt x="843439" y="69727"/>
                </a:cubicBezTo>
                <a:cubicBezTo>
                  <a:pt x="808291" y="55344"/>
                  <a:pt x="779812" y="77633"/>
                  <a:pt x="779812" y="77633"/>
                </a:cubicBezTo>
                <a:cubicBezTo>
                  <a:pt x="779812" y="77633"/>
                  <a:pt x="770572" y="60392"/>
                  <a:pt x="745617" y="55439"/>
                </a:cubicBezTo>
                <a:cubicBezTo>
                  <a:pt x="717518" y="49820"/>
                  <a:pt x="703231" y="68774"/>
                  <a:pt x="703231" y="68774"/>
                </a:cubicBezTo>
                <a:cubicBezTo>
                  <a:pt x="703231" y="68774"/>
                  <a:pt x="687705" y="27150"/>
                  <a:pt x="646176" y="39533"/>
                </a:cubicBezTo>
                <a:cubicBezTo>
                  <a:pt x="600265" y="53249"/>
                  <a:pt x="610362" y="93444"/>
                  <a:pt x="610362" y="93444"/>
                </a:cubicBezTo>
                <a:cubicBezTo>
                  <a:pt x="610362" y="93444"/>
                  <a:pt x="595693" y="88682"/>
                  <a:pt x="586550" y="95349"/>
                </a:cubicBezTo>
                <a:cubicBezTo>
                  <a:pt x="577405" y="102017"/>
                  <a:pt x="574929" y="111732"/>
                  <a:pt x="574929" y="111732"/>
                </a:cubicBezTo>
                <a:cubicBezTo>
                  <a:pt x="574929" y="111732"/>
                  <a:pt x="561594" y="105827"/>
                  <a:pt x="553784" y="106017"/>
                </a:cubicBezTo>
                <a:cubicBezTo>
                  <a:pt x="541496" y="106398"/>
                  <a:pt x="530447" y="116304"/>
                  <a:pt x="530447" y="116304"/>
                </a:cubicBezTo>
                <a:cubicBezTo>
                  <a:pt x="530447" y="116304"/>
                  <a:pt x="530352" y="91349"/>
                  <a:pt x="512064" y="80204"/>
                </a:cubicBezTo>
                <a:cubicBezTo>
                  <a:pt x="487680" y="65441"/>
                  <a:pt x="464630" y="75728"/>
                  <a:pt x="464630" y="75728"/>
                </a:cubicBezTo>
                <a:cubicBezTo>
                  <a:pt x="464630" y="75728"/>
                  <a:pt x="454438" y="38961"/>
                  <a:pt x="419957" y="36485"/>
                </a:cubicBezTo>
                <a:cubicBezTo>
                  <a:pt x="379190" y="33627"/>
                  <a:pt x="371189" y="70299"/>
                  <a:pt x="371189" y="70299"/>
                </a:cubicBezTo>
                <a:cubicBezTo>
                  <a:pt x="371189" y="70299"/>
                  <a:pt x="366427" y="58773"/>
                  <a:pt x="353854" y="55630"/>
                </a:cubicBezTo>
                <a:cubicBezTo>
                  <a:pt x="341376" y="52487"/>
                  <a:pt x="328613" y="60678"/>
                  <a:pt x="328613" y="60678"/>
                </a:cubicBezTo>
                <a:cubicBezTo>
                  <a:pt x="328613" y="60678"/>
                  <a:pt x="304229" y="21721"/>
                  <a:pt x="258318" y="16673"/>
                </a:cubicBezTo>
                <a:cubicBezTo>
                  <a:pt x="251746" y="15911"/>
                  <a:pt x="244792" y="15911"/>
                  <a:pt x="237363" y="16768"/>
                </a:cubicBezTo>
                <a:cubicBezTo>
                  <a:pt x="167164" y="24959"/>
                  <a:pt x="161544" y="96397"/>
                  <a:pt x="161544" y="96397"/>
                </a:cubicBezTo>
                <a:cubicBezTo>
                  <a:pt x="161544" y="96397"/>
                  <a:pt x="139922" y="87062"/>
                  <a:pt x="123730" y="98397"/>
                </a:cubicBezTo>
                <a:cubicBezTo>
                  <a:pt x="113062" y="105827"/>
                  <a:pt x="109538" y="123162"/>
                  <a:pt x="109538" y="123162"/>
                </a:cubicBezTo>
                <a:cubicBezTo>
                  <a:pt x="109538" y="123162"/>
                  <a:pt x="87439" y="112399"/>
                  <a:pt x="66104" y="129163"/>
                </a:cubicBezTo>
                <a:cubicBezTo>
                  <a:pt x="48958" y="142593"/>
                  <a:pt x="50768" y="161548"/>
                  <a:pt x="50768" y="161548"/>
                </a:cubicBezTo>
                <a:cubicBezTo>
                  <a:pt x="50768" y="161548"/>
                  <a:pt x="30671" y="156595"/>
                  <a:pt x="19050" y="163072"/>
                </a:cubicBezTo>
                <a:cubicBezTo>
                  <a:pt x="7429" y="169549"/>
                  <a:pt x="0" y="189932"/>
                  <a:pt x="0" y="189932"/>
                </a:cubicBezTo>
                <a:lnTo>
                  <a:pt x="1688211" y="189932"/>
                </a:lnTo>
                <a:cubicBezTo>
                  <a:pt x="1688211" y="189932"/>
                  <a:pt x="1672876" y="175264"/>
                  <a:pt x="1655255" y="176502"/>
                </a:cubicBezTo>
                <a:cubicBezTo>
                  <a:pt x="1637729" y="177740"/>
                  <a:pt x="1629061" y="186122"/>
                  <a:pt x="1629061" y="186122"/>
                </a:cubicBezTo>
                <a:cubicBezTo>
                  <a:pt x="1629061" y="186122"/>
                  <a:pt x="1627061" y="176597"/>
                  <a:pt x="1619726" y="169454"/>
                </a:cubicBezTo>
                <a:cubicBezTo>
                  <a:pt x="1610487" y="160405"/>
                  <a:pt x="1598771" y="161834"/>
                  <a:pt x="1598771" y="161834"/>
                </a:cubicBezTo>
                <a:cubicBezTo>
                  <a:pt x="1598771" y="161834"/>
                  <a:pt x="1608296" y="126877"/>
                  <a:pt x="1580674" y="106303"/>
                </a:cubicBezTo>
                <a:cubicBezTo>
                  <a:pt x="1559052" y="90206"/>
                  <a:pt x="1529906" y="102874"/>
                  <a:pt x="1529906" y="102874"/>
                </a:cubicBezTo>
                <a:cubicBezTo>
                  <a:pt x="1529906" y="102874"/>
                  <a:pt x="1526381" y="69632"/>
                  <a:pt x="1491996" y="60487"/>
                </a:cubicBezTo>
                <a:cubicBezTo>
                  <a:pt x="1465802" y="53534"/>
                  <a:pt x="1441323" y="81252"/>
                  <a:pt x="1441323" y="81252"/>
                </a:cubicBezTo>
                <a:cubicBezTo>
                  <a:pt x="1441323" y="81252"/>
                  <a:pt x="1435037" y="74203"/>
                  <a:pt x="1421130" y="70775"/>
                </a:cubicBezTo>
                <a:cubicBezTo>
                  <a:pt x="1407605" y="67345"/>
                  <a:pt x="1394365" y="73061"/>
                  <a:pt x="1394365" y="73061"/>
                </a:cubicBezTo>
                <a:cubicBezTo>
                  <a:pt x="1394365" y="73061"/>
                  <a:pt x="1390364" y="5243"/>
                  <a:pt x="1328642" y="290"/>
                </a:cubicBezTo>
                <a:cubicBezTo>
                  <a:pt x="1324261" y="4"/>
                  <a:pt x="1320260" y="-91"/>
                  <a:pt x="1316546" y="99"/>
                </a:cubicBezTo>
                <a:close/>
              </a:path>
            </a:pathLst>
          </a:custGeom>
          <a:solidFill>
            <a:schemeClr val="accent3"/>
          </a:solidFill>
          <a:ln>
            <a:noFill/>
          </a:ln>
          <a:effectLst>
            <a:outerShdw blurRad="142875"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73" name="Google Shape;673;p9"/>
          <p:cNvSpPr txBox="1"/>
          <p:nvPr>
            <p:ph idx="2" type="subTitle"/>
          </p:nvPr>
        </p:nvSpPr>
        <p:spPr>
          <a:xfrm>
            <a:off x="1189052" y="3106275"/>
            <a:ext cx="2658900" cy="606900"/>
          </a:xfrm>
          <a:prstGeom prst="rect">
            <a:avLst/>
          </a:prstGeom>
        </p:spPr>
        <p:txBody>
          <a:bodyPr anchorCtr="0" anchor="ctr" bIns="121900" lIns="121900" spcFirstLastPara="1" rIns="121900" wrap="square" tIns="121900">
            <a:noAutofit/>
          </a:bodyPr>
          <a:lstStyle>
            <a:lvl1pPr lvl="0" rtl="0" algn="ctr">
              <a:lnSpc>
                <a:spcPct val="100000"/>
              </a:lnSpc>
              <a:spcBef>
                <a:spcPts val="0"/>
              </a:spcBef>
              <a:spcAft>
                <a:spcPts val="0"/>
              </a:spcAft>
              <a:buSzPts val="2100"/>
              <a:buNone/>
              <a:defRPr b="1" sz="2100"/>
            </a:lvl1pPr>
            <a:lvl2pPr lvl="1" rtl="0">
              <a:spcBef>
                <a:spcPts val="0"/>
              </a:spcBef>
              <a:spcAft>
                <a:spcPts val="0"/>
              </a:spcAft>
              <a:buSzPts val="2100"/>
              <a:buNone/>
              <a:defRPr b="1" sz="2100"/>
            </a:lvl2pPr>
            <a:lvl3pPr lvl="2" rtl="0">
              <a:spcBef>
                <a:spcPts val="2100"/>
              </a:spcBef>
              <a:spcAft>
                <a:spcPts val="0"/>
              </a:spcAft>
              <a:buSzPts val="2100"/>
              <a:buNone/>
              <a:defRPr b="1" sz="2100"/>
            </a:lvl3pPr>
            <a:lvl4pPr lvl="3" rtl="0">
              <a:spcBef>
                <a:spcPts val="2100"/>
              </a:spcBef>
              <a:spcAft>
                <a:spcPts val="0"/>
              </a:spcAft>
              <a:buSzPts val="2100"/>
              <a:buNone/>
              <a:defRPr b="1" sz="2100"/>
            </a:lvl4pPr>
            <a:lvl5pPr lvl="4" rtl="0">
              <a:spcBef>
                <a:spcPts val="2100"/>
              </a:spcBef>
              <a:spcAft>
                <a:spcPts val="0"/>
              </a:spcAft>
              <a:buSzPts val="2100"/>
              <a:buNone/>
              <a:defRPr b="1" sz="2100"/>
            </a:lvl5pPr>
            <a:lvl6pPr lvl="5" rtl="0">
              <a:spcBef>
                <a:spcPts val="2100"/>
              </a:spcBef>
              <a:spcAft>
                <a:spcPts val="0"/>
              </a:spcAft>
              <a:buSzPts val="2100"/>
              <a:buNone/>
              <a:defRPr b="1" sz="2100"/>
            </a:lvl6pPr>
            <a:lvl7pPr lvl="6" rtl="0">
              <a:spcBef>
                <a:spcPts val="2100"/>
              </a:spcBef>
              <a:spcAft>
                <a:spcPts val="0"/>
              </a:spcAft>
              <a:buSzPts val="2100"/>
              <a:buNone/>
              <a:defRPr b="1" sz="2100"/>
            </a:lvl7pPr>
            <a:lvl8pPr lvl="7" rtl="0">
              <a:spcBef>
                <a:spcPts val="2100"/>
              </a:spcBef>
              <a:spcAft>
                <a:spcPts val="0"/>
              </a:spcAft>
              <a:buSzPts val="2100"/>
              <a:buNone/>
              <a:defRPr b="1" sz="2100"/>
            </a:lvl8pPr>
            <a:lvl9pPr lvl="8" rtl="0">
              <a:spcBef>
                <a:spcPts val="2100"/>
              </a:spcBef>
              <a:spcAft>
                <a:spcPts val="2100"/>
              </a:spcAft>
              <a:buSzPts val="2100"/>
              <a:buNone/>
              <a:defRPr b="1" sz="2100"/>
            </a:lvl9pPr>
          </a:lstStyle>
          <a:p/>
        </p:txBody>
      </p:sp>
      <p:sp>
        <p:nvSpPr>
          <p:cNvPr id="674" name="Google Shape;674;p9"/>
          <p:cNvSpPr txBox="1"/>
          <p:nvPr>
            <p:ph idx="3" type="subTitle"/>
          </p:nvPr>
        </p:nvSpPr>
        <p:spPr>
          <a:xfrm>
            <a:off x="4713302" y="3106275"/>
            <a:ext cx="2658900" cy="606900"/>
          </a:xfrm>
          <a:prstGeom prst="rect">
            <a:avLst/>
          </a:prstGeom>
        </p:spPr>
        <p:txBody>
          <a:bodyPr anchorCtr="0" anchor="ctr" bIns="121900" lIns="121900" spcFirstLastPara="1" rIns="121900" wrap="square" tIns="121900">
            <a:noAutofit/>
          </a:bodyPr>
          <a:lstStyle>
            <a:lvl1pPr lvl="0" rtl="0" algn="ctr">
              <a:lnSpc>
                <a:spcPct val="100000"/>
              </a:lnSpc>
              <a:spcBef>
                <a:spcPts val="0"/>
              </a:spcBef>
              <a:spcAft>
                <a:spcPts val="0"/>
              </a:spcAft>
              <a:buSzPts val="2100"/>
              <a:buNone/>
              <a:defRPr b="1" sz="2100"/>
            </a:lvl1pPr>
            <a:lvl2pPr lvl="1" rtl="0">
              <a:spcBef>
                <a:spcPts val="0"/>
              </a:spcBef>
              <a:spcAft>
                <a:spcPts val="0"/>
              </a:spcAft>
              <a:buSzPts val="2100"/>
              <a:buNone/>
              <a:defRPr b="1" sz="2100"/>
            </a:lvl2pPr>
            <a:lvl3pPr lvl="2" rtl="0">
              <a:spcBef>
                <a:spcPts val="2100"/>
              </a:spcBef>
              <a:spcAft>
                <a:spcPts val="0"/>
              </a:spcAft>
              <a:buSzPts val="2100"/>
              <a:buNone/>
              <a:defRPr b="1" sz="2100"/>
            </a:lvl3pPr>
            <a:lvl4pPr lvl="3" rtl="0">
              <a:spcBef>
                <a:spcPts val="2100"/>
              </a:spcBef>
              <a:spcAft>
                <a:spcPts val="0"/>
              </a:spcAft>
              <a:buSzPts val="2100"/>
              <a:buNone/>
              <a:defRPr b="1" sz="2100"/>
            </a:lvl4pPr>
            <a:lvl5pPr lvl="4" rtl="0">
              <a:spcBef>
                <a:spcPts val="2100"/>
              </a:spcBef>
              <a:spcAft>
                <a:spcPts val="0"/>
              </a:spcAft>
              <a:buSzPts val="2100"/>
              <a:buNone/>
              <a:defRPr b="1" sz="2100"/>
            </a:lvl5pPr>
            <a:lvl6pPr lvl="5" rtl="0">
              <a:spcBef>
                <a:spcPts val="2100"/>
              </a:spcBef>
              <a:spcAft>
                <a:spcPts val="0"/>
              </a:spcAft>
              <a:buSzPts val="2100"/>
              <a:buNone/>
              <a:defRPr b="1" sz="2100"/>
            </a:lvl6pPr>
            <a:lvl7pPr lvl="6" rtl="0">
              <a:spcBef>
                <a:spcPts val="2100"/>
              </a:spcBef>
              <a:spcAft>
                <a:spcPts val="0"/>
              </a:spcAft>
              <a:buSzPts val="2100"/>
              <a:buNone/>
              <a:defRPr b="1" sz="2100"/>
            </a:lvl7pPr>
            <a:lvl8pPr lvl="7" rtl="0">
              <a:spcBef>
                <a:spcPts val="2100"/>
              </a:spcBef>
              <a:spcAft>
                <a:spcPts val="0"/>
              </a:spcAft>
              <a:buSzPts val="2100"/>
              <a:buNone/>
              <a:defRPr b="1" sz="2100"/>
            </a:lvl8pPr>
            <a:lvl9pPr lvl="8" rtl="0">
              <a:spcBef>
                <a:spcPts val="2100"/>
              </a:spcBef>
              <a:spcAft>
                <a:spcPts val="2100"/>
              </a:spcAft>
              <a:buSzPts val="2100"/>
              <a:buNone/>
              <a:defRPr b="1" sz="2100"/>
            </a:lvl9pPr>
          </a:lstStyle>
          <a:p/>
        </p:txBody>
      </p:sp>
      <p:sp>
        <p:nvSpPr>
          <p:cNvPr id="675" name="Google Shape;675;p9"/>
          <p:cNvSpPr txBox="1"/>
          <p:nvPr>
            <p:ph idx="4" type="subTitle"/>
          </p:nvPr>
        </p:nvSpPr>
        <p:spPr>
          <a:xfrm>
            <a:off x="8237552" y="3106275"/>
            <a:ext cx="2658600" cy="606900"/>
          </a:xfrm>
          <a:prstGeom prst="rect">
            <a:avLst/>
          </a:prstGeom>
        </p:spPr>
        <p:txBody>
          <a:bodyPr anchorCtr="0" anchor="ctr" bIns="121900" lIns="121900" spcFirstLastPara="1" rIns="121900" wrap="square" tIns="121900">
            <a:noAutofit/>
          </a:bodyPr>
          <a:lstStyle>
            <a:lvl1pPr lvl="0" rtl="0" algn="ctr">
              <a:lnSpc>
                <a:spcPct val="100000"/>
              </a:lnSpc>
              <a:spcBef>
                <a:spcPts val="0"/>
              </a:spcBef>
              <a:spcAft>
                <a:spcPts val="0"/>
              </a:spcAft>
              <a:buSzPts val="2100"/>
              <a:buNone/>
              <a:defRPr b="1" sz="2100"/>
            </a:lvl1pPr>
            <a:lvl2pPr lvl="1" rtl="0">
              <a:spcBef>
                <a:spcPts val="0"/>
              </a:spcBef>
              <a:spcAft>
                <a:spcPts val="0"/>
              </a:spcAft>
              <a:buSzPts val="2100"/>
              <a:buNone/>
              <a:defRPr b="1" sz="2100"/>
            </a:lvl2pPr>
            <a:lvl3pPr lvl="2" rtl="0">
              <a:spcBef>
                <a:spcPts val="2100"/>
              </a:spcBef>
              <a:spcAft>
                <a:spcPts val="0"/>
              </a:spcAft>
              <a:buSzPts val="2100"/>
              <a:buNone/>
              <a:defRPr b="1" sz="2100"/>
            </a:lvl3pPr>
            <a:lvl4pPr lvl="3" rtl="0">
              <a:spcBef>
                <a:spcPts val="2100"/>
              </a:spcBef>
              <a:spcAft>
                <a:spcPts val="0"/>
              </a:spcAft>
              <a:buSzPts val="2100"/>
              <a:buNone/>
              <a:defRPr b="1" sz="2100"/>
            </a:lvl4pPr>
            <a:lvl5pPr lvl="4" rtl="0">
              <a:spcBef>
                <a:spcPts val="2100"/>
              </a:spcBef>
              <a:spcAft>
                <a:spcPts val="0"/>
              </a:spcAft>
              <a:buSzPts val="2100"/>
              <a:buNone/>
              <a:defRPr b="1" sz="2100"/>
            </a:lvl5pPr>
            <a:lvl6pPr lvl="5" rtl="0">
              <a:spcBef>
                <a:spcPts val="2100"/>
              </a:spcBef>
              <a:spcAft>
                <a:spcPts val="0"/>
              </a:spcAft>
              <a:buSzPts val="2100"/>
              <a:buNone/>
              <a:defRPr b="1" sz="2100"/>
            </a:lvl6pPr>
            <a:lvl7pPr lvl="6" rtl="0">
              <a:spcBef>
                <a:spcPts val="2100"/>
              </a:spcBef>
              <a:spcAft>
                <a:spcPts val="0"/>
              </a:spcAft>
              <a:buSzPts val="2100"/>
              <a:buNone/>
              <a:defRPr b="1" sz="2100"/>
            </a:lvl7pPr>
            <a:lvl8pPr lvl="7" rtl="0">
              <a:spcBef>
                <a:spcPts val="2100"/>
              </a:spcBef>
              <a:spcAft>
                <a:spcPts val="0"/>
              </a:spcAft>
              <a:buSzPts val="2100"/>
              <a:buNone/>
              <a:defRPr b="1" sz="2100"/>
            </a:lvl8pPr>
            <a:lvl9pPr lvl="8" rtl="0">
              <a:spcBef>
                <a:spcPts val="2100"/>
              </a:spcBef>
              <a:spcAft>
                <a:spcPts val="2100"/>
              </a:spcAft>
              <a:buSzPts val="2100"/>
              <a:buNone/>
              <a:defRPr b="1" sz="2100"/>
            </a:lvl9pPr>
          </a:lstStyle>
          <a:p/>
        </p:txBody>
      </p:sp>
      <p:sp>
        <p:nvSpPr>
          <p:cNvPr id="676" name="Google Shape;676;p9"/>
          <p:cNvSpPr txBox="1"/>
          <p:nvPr>
            <p:ph type="title"/>
          </p:nvPr>
        </p:nvSpPr>
        <p:spPr>
          <a:xfrm>
            <a:off x="1189050" y="364775"/>
            <a:ext cx="9707400" cy="763500"/>
          </a:xfrm>
          <a:prstGeom prst="rect">
            <a:avLst/>
          </a:prstGeom>
        </p:spPr>
        <p:txBody>
          <a:bodyPr anchorCtr="0" anchor="ctr"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4000"/>
              <a:buFont typeface="Aldrich"/>
              <a:buNone/>
              <a:defRPr/>
            </a:lvl1pPr>
            <a:lvl2pPr lvl="1"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677" name="Google Shape;677;p9"/>
          <p:cNvSpPr txBox="1"/>
          <p:nvPr>
            <p:ph idx="5" type="body"/>
          </p:nvPr>
        </p:nvSpPr>
        <p:spPr>
          <a:xfrm>
            <a:off x="4713300" y="3671982"/>
            <a:ext cx="2658900" cy="1660800"/>
          </a:xfrm>
          <a:prstGeom prst="rect">
            <a:avLst/>
          </a:prstGeom>
        </p:spPr>
        <p:txBody>
          <a:bodyPr anchorCtr="0" anchor="t" bIns="121900" lIns="121900" spcFirstLastPara="1" rIns="121900" wrap="square" tIns="121900">
            <a:noAutofit/>
          </a:bodyPr>
          <a:lstStyle>
            <a:lvl1pPr indent="-336550" lvl="0" marL="457200" rtl="0">
              <a:spcBef>
                <a:spcPts val="0"/>
              </a:spcBef>
              <a:spcAft>
                <a:spcPts val="0"/>
              </a:spcAft>
              <a:buSzPts val="1700"/>
              <a:buChar char="⬤"/>
              <a:defRPr sz="1700"/>
            </a:lvl1pPr>
            <a:lvl2pPr indent="-336550" lvl="1" marL="914400" rtl="0">
              <a:spcBef>
                <a:spcPts val="0"/>
              </a:spcBef>
              <a:spcAft>
                <a:spcPts val="0"/>
              </a:spcAft>
              <a:buSzPts val="1700"/>
              <a:buChar char="○"/>
              <a:defRPr sz="1700"/>
            </a:lvl2pPr>
            <a:lvl3pPr indent="-336550" lvl="2" marL="1371600" rtl="0">
              <a:spcBef>
                <a:spcPts val="2100"/>
              </a:spcBef>
              <a:spcAft>
                <a:spcPts val="0"/>
              </a:spcAft>
              <a:buSzPts val="1700"/>
              <a:buChar char="■"/>
              <a:defRPr sz="1700"/>
            </a:lvl3pPr>
            <a:lvl4pPr indent="-336550" lvl="3" marL="1828800" rtl="0">
              <a:spcBef>
                <a:spcPts val="2100"/>
              </a:spcBef>
              <a:spcAft>
                <a:spcPts val="0"/>
              </a:spcAft>
              <a:buSzPts val="1700"/>
              <a:buChar char="●"/>
              <a:defRPr sz="1700"/>
            </a:lvl4pPr>
            <a:lvl5pPr indent="-336550" lvl="4" marL="2286000" rtl="0">
              <a:spcBef>
                <a:spcPts val="2100"/>
              </a:spcBef>
              <a:spcAft>
                <a:spcPts val="0"/>
              </a:spcAft>
              <a:buSzPts val="1700"/>
              <a:buChar char="○"/>
              <a:defRPr sz="1700"/>
            </a:lvl5pPr>
            <a:lvl6pPr indent="-336550" lvl="5" marL="2743200" rtl="0">
              <a:spcBef>
                <a:spcPts val="2100"/>
              </a:spcBef>
              <a:spcAft>
                <a:spcPts val="0"/>
              </a:spcAft>
              <a:buSzPts val="1700"/>
              <a:buChar char="■"/>
              <a:defRPr sz="1700"/>
            </a:lvl6pPr>
            <a:lvl7pPr indent="-336550" lvl="6" marL="3200400" rtl="0">
              <a:spcBef>
                <a:spcPts val="2100"/>
              </a:spcBef>
              <a:spcAft>
                <a:spcPts val="0"/>
              </a:spcAft>
              <a:buSzPts val="1700"/>
              <a:buChar char="●"/>
              <a:defRPr sz="1700"/>
            </a:lvl7pPr>
            <a:lvl8pPr indent="-336550" lvl="7" marL="3657600" rtl="0">
              <a:spcBef>
                <a:spcPts val="2100"/>
              </a:spcBef>
              <a:spcAft>
                <a:spcPts val="0"/>
              </a:spcAft>
              <a:buSzPts val="1700"/>
              <a:buChar char="○"/>
              <a:defRPr sz="1700"/>
            </a:lvl8pPr>
            <a:lvl9pPr indent="-336550" lvl="8" marL="4114800" rtl="0">
              <a:spcBef>
                <a:spcPts val="2100"/>
              </a:spcBef>
              <a:spcAft>
                <a:spcPts val="2100"/>
              </a:spcAft>
              <a:buSzPts val="1700"/>
              <a:buChar char="■"/>
              <a:defRPr sz="1700"/>
            </a:lvl9pPr>
          </a:lstStyle>
          <a:p/>
        </p:txBody>
      </p:sp>
      <p:sp>
        <p:nvSpPr>
          <p:cNvPr id="678" name="Google Shape;678;p9"/>
          <p:cNvSpPr txBox="1"/>
          <p:nvPr>
            <p:ph idx="6" type="body"/>
          </p:nvPr>
        </p:nvSpPr>
        <p:spPr>
          <a:xfrm>
            <a:off x="8237550" y="3671982"/>
            <a:ext cx="2658900" cy="1660800"/>
          </a:xfrm>
          <a:prstGeom prst="rect">
            <a:avLst/>
          </a:prstGeom>
        </p:spPr>
        <p:txBody>
          <a:bodyPr anchorCtr="0" anchor="t" bIns="121900" lIns="121900" spcFirstLastPara="1" rIns="121900" wrap="square" tIns="121900">
            <a:noAutofit/>
          </a:bodyPr>
          <a:lstStyle>
            <a:lvl1pPr indent="-336550" lvl="0" marL="457200" rtl="0">
              <a:spcBef>
                <a:spcPts val="0"/>
              </a:spcBef>
              <a:spcAft>
                <a:spcPts val="0"/>
              </a:spcAft>
              <a:buSzPts val="1700"/>
              <a:buChar char="⬤"/>
              <a:defRPr sz="1700"/>
            </a:lvl1pPr>
            <a:lvl2pPr indent="-336550" lvl="1" marL="914400" rtl="0">
              <a:spcBef>
                <a:spcPts val="0"/>
              </a:spcBef>
              <a:spcAft>
                <a:spcPts val="0"/>
              </a:spcAft>
              <a:buSzPts val="1700"/>
              <a:buChar char="○"/>
              <a:defRPr sz="1700"/>
            </a:lvl2pPr>
            <a:lvl3pPr indent="-336550" lvl="2" marL="1371600" rtl="0">
              <a:spcBef>
                <a:spcPts val="2100"/>
              </a:spcBef>
              <a:spcAft>
                <a:spcPts val="0"/>
              </a:spcAft>
              <a:buSzPts val="1700"/>
              <a:buChar char="■"/>
              <a:defRPr sz="1700"/>
            </a:lvl3pPr>
            <a:lvl4pPr indent="-336550" lvl="3" marL="1828800" rtl="0">
              <a:spcBef>
                <a:spcPts val="2100"/>
              </a:spcBef>
              <a:spcAft>
                <a:spcPts val="0"/>
              </a:spcAft>
              <a:buSzPts val="1700"/>
              <a:buChar char="●"/>
              <a:defRPr sz="1700"/>
            </a:lvl4pPr>
            <a:lvl5pPr indent="-336550" lvl="4" marL="2286000" rtl="0">
              <a:spcBef>
                <a:spcPts val="2100"/>
              </a:spcBef>
              <a:spcAft>
                <a:spcPts val="0"/>
              </a:spcAft>
              <a:buSzPts val="1700"/>
              <a:buChar char="○"/>
              <a:defRPr sz="1700"/>
            </a:lvl5pPr>
            <a:lvl6pPr indent="-336550" lvl="5" marL="2743200" rtl="0">
              <a:spcBef>
                <a:spcPts val="2100"/>
              </a:spcBef>
              <a:spcAft>
                <a:spcPts val="0"/>
              </a:spcAft>
              <a:buSzPts val="1700"/>
              <a:buChar char="■"/>
              <a:defRPr sz="1700"/>
            </a:lvl6pPr>
            <a:lvl7pPr indent="-336550" lvl="6" marL="3200400" rtl="0">
              <a:spcBef>
                <a:spcPts val="2100"/>
              </a:spcBef>
              <a:spcAft>
                <a:spcPts val="0"/>
              </a:spcAft>
              <a:buSzPts val="1700"/>
              <a:buChar char="●"/>
              <a:defRPr sz="1700"/>
            </a:lvl7pPr>
            <a:lvl8pPr indent="-336550" lvl="7" marL="3657600" rtl="0">
              <a:spcBef>
                <a:spcPts val="2100"/>
              </a:spcBef>
              <a:spcAft>
                <a:spcPts val="0"/>
              </a:spcAft>
              <a:buSzPts val="1700"/>
              <a:buChar char="○"/>
              <a:defRPr sz="1700"/>
            </a:lvl8pPr>
            <a:lvl9pPr indent="-336550" lvl="8" marL="4114800" rtl="0">
              <a:spcBef>
                <a:spcPts val="2100"/>
              </a:spcBef>
              <a:spcAft>
                <a:spcPts val="2100"/>
              </a:spcAft>
              <a:buSzPts val="1700"/>
              <a:buChar char="■"/>
              <a:defRPr sz="1700"/>
            </a:lvl9pPr>
          </a:lstStyle>
          <a:p/>
        </p:txBody>
      </p:sp>
      <p:sp>
        <p:nvSpPr>
          <p:cNvPr id="679" name="Google Shape;679;p9"/>
          <p:cNvSpPr/>
          <p:nvPr/>
        </p:nvSpPr>
        <p:spPr>
          <a:xfrm rot="5400000">
            <a:off x="-462658" y="6119355"/>
            <a:ext cx="1131345" cy="114589"/>
          </a:xfrm>
          <a:custGeom>
            <a:rect b="b" l="l" r="r" t="t"/>
            <a:pathLst>
              <a:path extrusionOk="0" h="87640" w="919793">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9 Text and Image">
  <p:cSld name="CUSTOM_9">
    <p:spTree>
      <p:nvGrpSpPr>
        <p:cNvPr id="680" name="Shape 680"/>
        <p:cNvGrpSpPr/>
        <p:nvPr/>
      </p:nvGrpSpPr>
      <p:grpSpPr>
        <a:xfrm>
          <a:off x="0" y="0"/>
          <a:ext cx="0" cy="0"/>
          <a:chOff x="0" y="0"/>
          <a:chExt cx="0" cy="0"/>
        </a:xfrm>
      </p:grpSpPr>
      <p:sp>
        <p:nvSpPr>
          <p:cNvPr id="681" name="Google Shape;681;p10"/>
          <p:cNvSpPr txBox="1"/>
          <p:nvPr>
            <p:ph type="title"/>
          </p:nvPr>
        </p:nvSpPr>
        <p:spPr>
          <a:xfrm>
            <a:off x="925500" y="1946013"/>
            <a:ext cx="5170500" cy="799200"/>
          </a:xfrm>
          <a:prstGeom prst="rect">
            <a:avLst/>
          </a:prstGeom>
        </p:spPr>
        <p:txBody>
          <a:bodyPr anchorCtr="0" anchor="ctr" bIns="121900" lIns="121900" spcFirstLastPara="1" rIns="121900" wrap="square" tIns="121900">
            <a:noAutofit/>
          </a:bodyPr>
          <a:lstStyle>
            <a:lvl1pPr lvl="0" rtl="0">
              <a:lnSpc>
                <a:spcPct val="80000"/>
              </a:lnSpc>
              <a:spcBef>
                <a:spcPts val="0"/>
              </a:spcBef>
              <a:spcAft>
                <a:spcPts val="0"/>
              </a:spcAft>
              <a:buSzPts val="6000"/>
              <a:buNone/>
              <a:defRPr/>
            </a:lvl1pPr>
            <a:lvl2pPr lvl="1" rtl="0" algn="r">
              <a:spcBef>
                <a:spcPts val="0"/>
              </a:spcBef>
              <a:spcAft>
                <a:spcPts val="0"/>
              </a:spcAft>
              <a:buSzPts val="15000"/>
              <a:buNone/>
              <a:defRPr sz="15000"/>
            </a:lvl2pPr>
            <a:lvl3pPr lvl="2" rtl="0" algn="r">
              <a:spcBef>
                <a:spcPts val="0"/>
              </a:spcBef>
              <a:spcAft>
                <a:spcPts val="0"/>
              </a:spcAft>
              <a:buSzPts val="15000"/>
              <a:buNone/>
              <a:defRPr sz="15000"/>
            </a:lvl3pPr>
            <a:lvl4pPr lvl="3" rtl="0" algn="r">
              <a:spcBef>
                <a:spcPts val="0"/>
              </a:spcBef>
              <a:spcAft>
                <a:spcPts val="0"/>
              </a:spcAft>
              <a:buSzPts val="15000"/>
              <a:buNone/>
              <a:defRPr sz="15000"/>
            </a:lvl4pPr>
            <a:lvl5pPr lvl="4" rtl="0" algn="r">
              <a:spcBef>
                <a:spcPts val="0"/>
              </a:spcBef>
              <a:spcAft>
                <a:spcPts val="0"/>
              </a:spcAft>
              <a:buSzPts val="15000"/>
              <a:buNone/>
              <a:defRPr sz="15000"/>
            </a:lvl5pPr>
            <a:lvl6pPr lvl="5" rtl="0" algn="r">
              <a:spcBef>
                <a:spcPts val="0"/>
              </a:spcBef>
              <a:spcAft>
                <a:spcPts val="0"/>
              </a:spcAft>
              <a:buSzPts val="15000"/>
              <a:buNone/>
              <a:defRPr sz="15000"/>
            </a:lvl6pPr>
            <a:lvl7pPr lvl="6" rtl="0" algn="r">
              <a:spcBef>
                <a:spcPts val="0"/>
              </a:spcBef>
              <a:spcAft>
                <a:spcPts val="0"/>
              </a:spcAft>
              <a:buSzPts val="15000"/>
              <a:buNone/>
              <a:defRPr sz="15000"/>
            </a:lvl7pPr>
            <a:lvl8pPr lvl="7" rtl="0" algn="r">
              <a:spcBef>
                <a:spcPts val="0"/>
              </a:spcBef>
              <a:spcAft>
                <a:spcPts val="0"/>
              </a:spcAft>
              <a:buSzPts val="15000"/>
              <a:buNone/>
              <a:defRPr sz="15000"/>
            </a:lvl8pPr>
            <a:lvl9pPr lvl="8" rtl="0" algn="r">
              <a:spcBef>
                <a:spcPts val="0"/>
              </a:spcBef>
              <a:spcAft>
                <a:spcPts val="0"/>
              </a:spcAft>
              <a:buSzPts val="15000"/>
              <a:buNone/>
              <a:defRPr sz="15000"/>
            </a:lvl9pPr>
          </a:lstStyle>
          <a:p/>
        </p:txBody>
      </p:sp>
      <p:sp>
        <p:nvSpPr>
          <p:cNvPr id="682" name="Google Shape;682;p10"/>
          <p:cNvSpPr txBox="1"/>
          <p:nvPr>
            <p:ph idx="1" type="subTitle"/>
          </p:nvPr>
        </p:nvSpPr>
        <p:spPr>
          <a:xfrm>
            <a:off x="439850" y="4343238"/>
            <a:ext cx="3875100" cy="717900"/>
          </a:xfrm>
          <a:prstGeom prst="rect">
            <a:avLst/>
          </a:prstGeom>
        </p:spPr>
        <p:txBody>
          <a:bodyPr anchorCtr="0" anchor="t" bIns="121900" lIns="121900" spcFirstLastPara="1" rIns="121900" wrap="square" tIns="121900">
            <a:noAutofit/>
          </a:bodyPr>
          <a:lstStyle>
            <a:lvl1pPr lvl="0" rtl="0" algn="r">
              <a:spcBef>
                <a:spcPts val="0"/>
              </a:spcBef>
              <a:spcAft>
                <a:spcPts val="0"/>
              </a:spcAft>
              <a:buSzPts val="1800"/>
              <a:buNone/>
              <a:defRPr sz="1800"/>
            </a:lvl1pPr>
            <a:lvl2pPr lvl="1" rtl="0" algn="r">
              <a:spcBef>
                <a:spcPts val="2100"/>
              </a:spcBef>
              <a:spcAft>
                <a:spcPts val="0"/>
              </a:spcAft>
              <a:buSzPts val="1800"/>
              <a:buNone/>
              <a:defRPr sz="1800"/>
            </a:lvl2pPr>
            <a:lvl3pPr lvl="2" rtl="0" algn="r">
              <a:spcBef>
                <a:spcPts val="2100"/>
              </a:spcBef>
              <a:spcAft>
                <a:spcPts val="0"/>
              </a:spcAft>
              <a:buSzPts val="1800"/>
              <a:buNone/>
              <a:defRPr sz="1800"/>
            </a:lvl3pPr>
            <a:lvl4pPr lvl="3" rtl="0" algn="r">
              <a:spcBef>
                <a:spcPts val="2100"/>
              </a:spcBef>
              <a:spcAft>
                <a:spcPts val="0"/>
              </a:spcAft>
              <a:buSzPts val="1800"/>
              <a:buNone/>
              <a:defRPr sz="1800"/>
            </a:lvl4pPr>
            <a:lvl5pPr lvl="4" rtl="0" algn="r">
              <a:spcBef>
                <a:spcPts val="2100"/>
              </a:spcBef>
              <a:spcAft>
                <a:spcPts val="0"/>
              </a:spcAft>
              <a:buSzPts val="1800"/>
              <a:buNone/>
              <a:defRPr sz="1800"/>
            </a:lvl5pPr>
            <a:lvl6pPr lvl="5" rtl="0" algn="r">
              <a:spcBef>
                <a:spcPts val="2100"/>
              </a:spcBef>
              <a:spcAft>
                <a:spcPts val="0"/>
              </a:spcAft>
              <a:buSzPts val="1800"/>
              <a:buNone/>
              <a:defRPr sz="1800"/>
            </a:lvl6pPr>
            <a:lvl7pPr lvl="6" rtl="0" algn="r">
              <a:spcBef>
                <a:spcPts val="2100"/>
              </a:spcBef>
              <a:spcAft>
                <a:spcPts val="0"/>
              </a:spcAft>
              <a:buSzPts val="1800"/>
              <a:buNone/>
              <a:defRPr sz="1800"/>
            </a:lvl7pPr>
            <a:lvl8pPr lvl="7" rtl="0" algn="r">
              <a:spcBef>
                <a:spcPts val="2100"/>
              </a:spcBef>
              <a:spcAft>
                <a:spcPts val="0"/>
              </a:spcAft>
              <a:buSzPts val="1800"/>
              <a:buNone/>
              <a:defRPr sz="1800"/>
            </a:lvl8pPr>
            <a:lvl9pPr lvl="8" rtl="0" algn="r">
              <a:spcBef>
                <a:spcPts val="2100"/>
              </a:spcBef>
              <a:spcAft>
                <a:spcPts val="2100"/>
              </a:spcAft>
              <a:buSzPts val="1800"/>
              <a:buNone/>
              <a:defRPr sz="1800"/>
            </a:lvl9pPr>
          </a:lstStyle>
          <a:p/>
        </p:txBody>
      </p:sp>
      <p:sp>
        <p:nvSpPr>
          <p:cNvPr id="683" name="Google Shape;683;p10"/>
          <p:cNvSpPr/>
          <p:nvPr>
            <p:ph idx="2" type="pic"/>
          </p:nvPr>
        </p:nvSpPr>
        <p:spPr>
          <a:xfrm>
            <a:off x="4572000" y="1040950"/>
            <a:ext cx="6981900" cy="4476900"/>
          </a:xfrm>
          <a:prstGeom prst="rect">
            <a:avLst/>
          </a:prstGeom>
          <a:noFill/>
          <a:ln>
            <a:noFill/>
          </a:ln>
        </p:spPr>
      </p:sp>
      <p:sp>
        <p:nvSpPr>
          <p:cNvPr id="684" name="Google Shape;684;p10"/>
          <p:cNvSpPr/>
          <p:nvPr/>
        </p:nvSpPr>
        <p:spPr>
          <a:xfrm rot="5400000">
            <a:off x="-462658" y="6119355"/>
            <a:ext cx="1131345" cy="114589"/>
          </a:xfrm>
          <a:custGeom>
            <a:rect b="b" l="l" r="r" t="t"/>
            <a:pathLst>
              <a:path extrusionOk="0" h="87640" w="919793">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18" Type="http://schemas.openxmlformats.org/officeDocument/2006/relationships/theme" Target="../theme/theme1.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gradFill>
          <a:gsLst>
            <a:gs pos="0">
              <a:schemeClr val="lt2"/>
            </a:gs>
            <a:gs pos="100000">
              <a:schemeClr val="lt1"/>
            </a:gs>
          </a:gsLst>
          <a:lin ang="5400012" scaled="0"/>
        </a:gra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Autofit/>
          </a:bodyPr>
          <a:lstStyle>
            <a:lvl1pPr lvl="0">
              <a:spcBef>
                <a:spcPts val="0"/>
              </a:spcBef>
              <a:spcAft>
                <a:spcPts val="0"/>
              </a:spcAft>
              <a:buClr>
                <a:schemeClr val="dk1"/>
              </a:buClr>
              <a:buSzPts val="4000"/>
              <a:buFont typeface="Englebert"/>
              <a:buNone/>
              <a:defRPr b="1" sz="4000">
                <a:solidFill>
                  <a:schemeClr val="dk1"/>
                </a:solidFill>
                <a:latin typeface="Englebert"/>
                <a:ea typeface="Englebert"/>
                <a:cs typeface="Englebert"/>
                <a:sym typeface="Englebert"/>
              </a:defRPr>
            </a:lvl1pPr>
            <a:lvl2pPr lvl="1">
              <a:spcBef>
                <a:spcPts val="0"/>
              </a:spcBef>
              <a:spcAft>
                <a:spcPts val="0"/>
              </a:spcAft>
              <a:buClr>
                <a:schemeClr val="dk1"/>
              </a:buClr>
              <a:buSzPts val="4000"/>
              <a:buFont typeface="Englebert"/>
              <a:buNone/>
              <a:defRPr b="1" sz="4000">
                <a:solidFill>
                  <a:schemeClr val="dk1"/>
                </a:solidFill>
                <a:latin typeface="Englebert"/>
                <a:ea typeface="Englebert"/>
                <a:cs typeface="Englebert"/>
                <a:sym typeface="Englebert"/>
              </a:defRPr>
            </a:lvl2pPr>
            <a:lvl3pPr lvl="2">
              <a:spcBef>
                <a:spcPts val="0"/>
              </a:spcBef>
              <a:spcAft>
                <a:spcPts val="0"/>
              </a:spcAft>
              <a:buClr>
                <a:schemeClr val="dk1"/>
              </a:buClr>
              <a:buSzPts val="4000"/>
              <a:buFont typeface="Englebert"/>
              <a:buNone/>
              <a:defRPr b="1" sz="4000">
                <a:solidFill>
                  <a:schemeClr val="dk1"/>
                </a:solidFill>
                <a:latin typeface="Englebert"/>
                <a:ea typeface="Englebert"/>
                <a:cs typeface="Englebert"/>
                <a:sym typeface="Englebert"/>
              </a:defRPr>
            </a:lvl3pPr>
            <a:lvl4pPr lvl="3">
              <a:spcBef>
                <a:spcPts val="0"/>
              </a:spcBef>
              <a:spcAft>
                <a:spcPts val="0"/>
              </a:spcAft>
              <a:buClr>
                <a:schemeClr val="dk1"/>
              </a:buClr>
              <a:buSzPts val="4000"/>
              <a:buFont typeface="Englebert"/>
              <a:buNone/>
              <a:defRPr b="1" sz="4000">
                <a:solidFill>
                  <a:schemeClr val="dk1"/>
                </a:solidFill>
                <a:latin typeface="Englebert"/>
                <a:ea typeface="Englebert"/>
                <a:cs typeface="Englebert"/>
                <a:sym typeface="Englebert"/>
              </a:defRPr>
            </a:lvl4pPr>
            <a:lvl5pPr lvl="4">
              <a:spcBef>
                <a:spcPts val="0"/>
              </a:spcBef>
              <a:spcAft>
                <a:spcPts val="0"/>
              </a:spcAft>
              <a:buClr>
                <a:schemeClr val="dk1"/>
              </a:buClr>
              <a:buSzPts val="4000"/>
              <a:buFont typeface="Englebert"/>
              <a:buNone/>
              <a:defRPr b="1" sz="4000">
                <a:solidFill>
                  <a:schemeClr val="dk1"/>
                </a:solidFill>
                <a:latin typeface="Englebert"/>
                <a:ea typeface="Englebert"/>
                <a:cs typeface="Englebert"/>
                <a:sym typeface="Englebert"/>
              </a:defRPr>
            </a:lvl5pPr>
            <a:lvl6pPr lvl="5">
              <a:spcBef>
                <a:spcPts val="0"/>
              </a:spcBef>
              <a:spcAft>
                <a:spcPts val="0"/>
              </a:spcAft>
              <a:buClr>
                <a:schemeClr val="dk1"/>
              </a:buClr>
              <a:buSzPts val="4000"/>
              <a:buFont typeface="Englebert"/>
              <a:buNone/>
              <a:defRPr b="1" sz="4000">
                <a:solidFill>
                  <a:schemeClr val="dk1"/>
                </a:solidFill>
                <a:latin typeface="Englebert"/>
                <a:ea typeface="Englebert"/>
                <a:cs typeface="Englebert"/>
                <a:sym typeface="Englebert"/>
              </a:defRPr>
            </a:lvl6pPr>
            <a:lvl7pPr lvl="6">
              <a:spcBef>
                <a:spcPts val="0"/>
              </a:spcBef>
              <a:spcAft>
                <a:spcPts val="0"/>
              </a:spcAft>
              <a:buClr>
                <a:schemeClr val="dk1"/>
              </a:buClr>
              <a:buSzPts val="4000"/>
              <a:buFont typeface="Englebert"/>
              <a:buNone/>
              <a:defRPr b="1" sz="4000">
                <a:solidFill>
                  <a:schemeClr val="dk1"/>
                </a:solidFill>
                <a:latin typeface="Englebert"/>
                <a:ea typeface="Englebert"/>
                <a:cs typeface="Englebert"/>
                <a:sym typeface="Englebert"/>
              </a:defRPr>
            </a:lvl7pPr>
            <a:lvl8pPr lvl="7">
              <a:spcBef>
                <a:spcPts val="0"/>
              </a:spcBef>
              <a:spcAft>
                <a:spcPts val="0"/>
              </a:spcAft>
              <a:buClr>
                <a:schemeClr val="dk1"/>
              </a:buClr>
              <a:buSzPts val="4000"/>
              <a:buFont typeface="Englebert"/>
              <a:buNone/>
              <a:defRPr b="1" sz="4000">
                <a:solidFill>
                  <a:schemeClr val="dk1"/>
                </a:solidFill>
                <a:latin typeface="Englebert"/>
                <a:ea typeface="Englebert"/>
                <a:cs typeface="Englebert"/>
                <a:sym typeface="Englebert"/>
              </a:defRPr>
            </a:lvl8pPr>
            <a:lvl9pPr lvl="8">
              <a:spcBef>
                <a:spcPts val="0"/>
              </a:spcBef>
              <a:spcAft>
                <a:spcPts val="0"/>
              </a:spcAft>
              <a:buClr>
                <a:schemeClr val="dk1"/>
              </a:buClr>
              <a:buSzPts val="4000"/>
              <a:buFont typeface="Englebert"/>
              <a:buNone/>
              <a:defRPr b="1" sz="4000">
                <a:solidFill>
                  <a:schemeClr val="dk1"/>
                </a:solidFill>
                <a:latin typeface="Englebert"/>
                <a:ea typeface="Englebert"/>
                <a:cs typeface="Englebert"/>
                <a:sym typeface="Englebert"/>
              </a:defRPr>
            </a:lvl9pPr>
          </a:lstStyle>
          <a:p/>
        </p:txBody>
      </p:sp>
      <p:sp>
        <p:nvSpPr>
          <p:cNvPr id="7" name="Google Shape;7;p1"/>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Autofit/>
          </a:bodyPr>
          <a:lstStyle>
            <a:lvl1pPr indent="-349250" lvl="0" marL="457200">
              <a:lnSpc>
                <a:spcPct val="115000"/>
              </a:lnSpc>
              <a:spcBef>
                <a:spcPts val="0"/>
              </a:spcBef>
              <a:spcAft>
                <a:spcPts val="0"/>
              </a:spcAft>
              <a:buClr>
                <a:schemeClr val="dk2"/>
              </a:buClr>
              <a:buSzPts val="1900"/>
              <a:buFont typeface="DM Sans"/>
              <a:buChar char="⬤"/>
              <a:defRPr sz="1900">
                <a:solidFill>
                  <a:schemeClr val="dk2"/>
                </a:solidFill>
                <a:latin typeface="DM Sans"/>
                <a:ea typeface="DM Sans"/>
                <a:cs typeface="DM Sans"/>
                <a:sym typeface="DM Sans"/>
              </a:defRPr>
            </a:lvl1pPr>
            <a:lvl2pPr indent="-349250" lvl="1" marL="914400">
              <a:lnSpc>
                <a:spcPct val="115000"/>
              </a:lnSpc>
              <a:spcBef>
                <a:spcPts val="2100"/>
              </a:spcBef>
              <a:spcAft>
                <a:spcPts val="0"/>
              </a:spcAft>
              <a:buClr>
                <a:schemeClr val="dk2"/>
              </a:buClr>
              <a:buSzPts val="1900"/>
              <a:buFont typeface="DM Sans"/>
              <a:buChar char="○"/>
              <a:defRPr sz="1900">
                <a:solidFill>
                  <a:schemeClr val="dk2"/>
                </a:solidFill>
                <a:latin typeface="DM Sans"/>
                <a:ea typeface="DM Sans"/>
                <a:cs typeface="DM Sans"/>
                <a:sym typeface="DM Sans"/>
              </a:defRPr>
            </a:lvl2pPr>
            <a:lvl3pPr indent="-349250" lvl="2" marL="1371600">
              <a:lnSpc>
                <a:spcPct val="115000"/>
              </a:lnSpc>
              <a:spcBef>
                <a:spcPts val="2100"/>
              </a:spcBef>
              <a:spcAft>
                <a:spcPts val="0"/>
              </a:spcAft>
              <a:buClr>
                <a:schemeClr val="dk2"/>
              </a:buClr>
              <a:buSzPts val="1900"/>
              <a:buFont typeface="DM Sans"/>
              <a:buChar char="■"/>
              <a:defRPr sz="1900">
                <a:solidFill>
                  <a:schemeClr val="dk2"/>
                </a:solidFill>
                <a:latin typeface="DM Sans"/>
                <a:ea typeface="DM Sans"/>
                <a:cs typeface="DM Sans"/>
                <a:sym typeface="DM Sans"/>
              </a:defRPr>
            </a:lvl3pPr>
            <a:lvl4pPr indent="-349250" lvl="3" marL="1828800">
              <a:lnSpc>
                <a:spcPct val="115000"/>
              </a:lnSpc>
              <a:spcBef>
                <a:spcPts val="2100"/>
              </a:spcBef>
              <a:spcAft>
                <a:spcPts val="0"/>
              </a:spcAft>
              <a:buClr>
                <a:schemeClr val="dk2"/>
              </a:buClr>
              <a:buSzPts val="1900"/>
              <a:buFont typeface="DM Sans"/>
              <a:buChar char="●"/>
              <a:defRPr sz="1900">
                <a:solidFill>
                  <a:schemeClr val="dk2"/>
                </a:solidFill>
                <a:latin typeface="DM Sans"/>
                <a:ea typeface="DM Sans"/>
                <a:cs typeface="DM Sans"/>
                <a:sym typeface="DM Sans"/>
              </a:defRPr>
            </a:lvl4pPr>
            <a:lvl5pPr indent="-349250" lvl="4" marL="2286000">
              <a:lnSpc>
                <a:spcPct val="115000"/>
              </a:lnSpc>
              <a:spcBef>
                <a:spcPts val="2100"/>
              </a:spcBef>
              <a:spcAft>
                <a:spcPts val="0"/>
              </a:spcAft>
              <a:buClr>
                <a:schemeClr val="dk2"/>
              </a:buClr>
              <a:buSzPts val="1900"/>
              <a:buFont typeface="DM Sans"/>
              <a:buChar char="○"/>
              <a:defRPr sz="1900">
                <a:solidFill>
                  <a:schemeClr val="dk2"/>
                </a:solidFill>
                <a:latin typeface="DM Sans"/>
                <a:ea typeface="DM Sans"/>
                <a:cs typeface="DM Sans"/>
                <a:sym typeface="DM Sans"/>
              </a:defRPr>
            </a:lvl5pPr>
            <a:lvl6pPr indent="-349250" lvl="5" marL="2743200">
              <a:lnSpc>
                <a:spcPct val="115000"/>
              </a:lnSpc>
              <a:spcBef>
                <a:spcPts val="2100"/>
              </a:spcBef>
              <a:spcAft>
                <a:spcPts val="0"/>
              </a:spcAft>
              <a:buClr>
                <a:schemeClr val="dk2"/>
              </a:buClr>
              <a:buSzPts val="1900"/>
              <a:buFont typeface="DM Sans"/>
              <a:buChar char="■"/>
              <a:defRPr sz="1900">
                <a:solidFill>
                  <a:schemeClr val="dk2"/>
                </a:solidFill>
                <a:latin typeface="DM Sans"/>
                <a:ea typeface="DM Sans"/>
                <a:cs typeface="DM Sans"/>
                <a:sym typeface="DM Sans"/>
              </a:defRPr>
            </a:lvl6pPr>
            <a:lvl7pPr indent="-349250" lvl="6" marL="3200400">
              <a:lnSpc>
                <a:spcPct val="115000"/>
              </a:lnSpc>
              <a:spcBef>
                <a:spcPts val="2100"/>
              </a:spcBef>
              <a:spcAft>
                <a:spcPts val="0"/>
              </a:spcAft>
              <a:buClr>
                <a:schemeClr val="dk2"/>
              </a:buClr>
              <a:buSzPts val="1900"/>
              <a:buFont typeface="DM Sans"/>
              <a:buChar char="●"/>
              <a:defRPr sz="1900">
                <a:solidFill>
                  <a:schemeClr val="dk2"/>
                </a:solidFill>
                <a:latin typeface="DM Sans"/>
                <a:ea typeface="DM Sans"/>
                <a:cs typeface="DM Sans"/>
                <a:sym typeface="DM Sans"/>
              </a:defRPr>
            </a:lvl7pPr>
            <a:lvl8pPr indent="-349250" lvl="7" marL="3657600">
              <a:lnSpc>
                <a:spcPct val="115000"/>
              </a:lnSpc>
              <a:spcBef>
                <a:spcPts val="2100"/>
              </a:spcBef>
              <a:spcAft>
                <a:spcPts val="0"/>
              </a:spcAft>
              <a:buClr>
                <a:schemeClr val="dk2"/>
              </a:buClr>
              <a:buSzPts val="1900"/>
              <a:buFont typeface="DM Sans"/>
              <a:buChar char="○"/>
              <a:defRPr sz="1900">
                <a:solidFill>
                  <a:schemeClr val="dk2"/>
                </a:solidFill>
                <a:latin typeface="DM Sans"/>
                <a:ea typeface="DM Sans"/>
                <a:cs typeface="DM Sans"/>
                <a:sym typeface="DM Sans"/>
              </a:defRPr>
            </a:lvl8pPr>
            <a:lvl9pPr indent="-349250" lvl="8" marL="4114800">
              <a:lnSpc>
                <a:spcPct val="115000"/>
              </a:lnSpc>
              <a:spcBef>
                <a:spcPts val="2100"/>
              </a:spcBef>
              <a:spcAft>
                <a:spcPts val="2100"/>
              </a:spcAft>
              <a:buClr>
                <a:schemeClr val="dk2"/>
              </a:buClr>
              <a:buSzPts val="1900"/>
              <a:buFont typeface="DM Sans"/>
              <a:buChar char="■"/>
              <a:defRPr sz="1900">
                <a:solidFill>
                  <a:schemeClr val="dk2"/>
                </a:solidFill>
                <a:latin typeface="DM Sans"/>
                <a:ea typeface="DM Sans"/>
                <a:cs typeface="DM Sans"/>
                <a:sym typeface="DM Sans"/>
              </a:defRPr>
            </a:lvl9pPr>
          </a:lstStyle>
          <a:p/>
        </p:txBody>
      </p:sp>
      <p:sp>
        <p:nvSpPr>
          <p:cNvPr id="8" name="Google Shape;8;p1"/>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
        <p:nvSpPr>
          <p:cNvPr id="9" name="Google Shape;9;p1"/>
          <p:cNvSpPr/>
          <p:nvPr/>
        </p:nvSpPr>
        <p:spPr>
          <a:xfrm rot="5400000">
            <a:off x="-462658" y="6119355"/>
            <a:ext cx="1131345" cy="114589"/>
          </a:xfrm>
          <a:custGeom>
            <a:rect b="b" l="l" r="r" t="t"/>
            <a:pathLst>
              <a:path extrusionOk="0" h="87640" w="919793">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 Id="rId3"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 Id="rId3" Type="http://schemas.openxmlformats.org/officeDocument/2006/relationships/image" Target="../media/image10.png"/><Relationship Id="rId4" Type="http://schemas.openxmlformats.org/officeDocument/2006/relationships/image" Target="../media/image7.png"/><Relationship Id="rId5"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8.xml"/><Relationship Id="rId3"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1.xml"/><Relationship Id="rId3" Type="http://schemas.openxmlformats.org/officeDocument/2006/relationships/hyperlink" Target="https://slidesmania.com/" TargetMode="External"/><Relationship Id="rId4" Type="http://schemas.openxmlformats.org/officeDocument/2006/relationships/hyperlink" Target="https://unsplash.com/"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 Id="rId3"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5" name="Shape 1205"/>
        <p:cNvGrpSpPr/>
        <p:nvPr/>
      </p:nvGrpSpPr>
      <p:grpSpPr>
        <a:xfrm>
          <a:off x="0" y="0"/>
          <a:ext cx="0" cy="0"/>
          <a:chOff x="0" y="0"/>
          <a:chExt cx="0" cy="0"/>
        </a:xfrm>
      </p:grpSpPr>
      <p:sp>
        <p:nvSpPr>
          <p:cNvPr id="1206" name="Google Shape;1206;p19"/>
          <p:cNvSpPr txBox="1"/>
          <p:nvPr>
            <p:ph type="title"/>
          </p:nvPr>
        </p:nvSpPr>
        <p:spPr>
          <a:xfrm>
            <a:off x="4383450" y="2272725"/>
            <a:ext cx="3521100" cy="25269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sz="5000"/>
              <a:t>Happy</a:t>
            </a:r>
            <a:r>
              <a:rPr lang="en"/>
              <a:t> Easter </a:t>
            </a:r>
            <a:r>
              <a:rPr lang="en" sz="5000"/>
              <a:t>day</a:t>
            </a:r>
            <a:endParaRPr sz="50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1" name="Shape 1451"/>
        <p:cNvGrpSpPr/>
        <p:nvPr/>
      </p:nvGrpSpPr>
      <p:grpSpPr>
        <a:xfrm>
          <a:off x="0" y="0"/>
          <a:ext cx="0" cy="0"/>
          <a:chOff x="0" y="0"/>
          <a:chExt cx="0" cy="0"/>
        </a:xfrm>
      </p:grpSpPr>
      <p:pic>
        <p:nvPicPr>
          <p:cNvPr id="1452" name="Google Shape;1452;p28"/>
          <p:cNvPicPr preferRelativeResize="0"/>
          <p:nvPr/>
        </p:nvPicPr>
        <p:blipFill rotWithShape="1">
          <a:blip r:embed="rId3">
            <a:alphaModFix/>
          </a:blip>
          <a:srcRect b="0" l="5658" r="5658" t="0"/>
          <a:stretch/>
        </p:blipFill>
        <p:spPr>
          <a:xfrm>
            <a:off x="550225" y="955378"/>
            <a:ext cx="5790000" cy="4351500"/>
          </a:xfrm>
          <a:prstGeom prst="roundRect">
            <a:avLst>
              <a:gd fmla="val 0" name="adj"/>
            </a:avLst>
          </a:prstGeom>
          <a:noFill/>
          <a:ln>
            <a:noFill/>
          </a:ln>
        </p:spPr>
      </p:pic>
      <p:sp>
        <p:nvSpPr>
          <p:cNvPr id="1453" name="Google Shape;1453;p28"/>
          <p:cNvSpPr txBox="1"/>
          <p:nvPr>
            <p:ph idx="4294967295" type="title"/>
          </p:nvPr>
        </p:nvSpPr>
        <p:spPr>
          <a:xfrm>
            <a:off x="6591400" y="1346950"/>
            <a:ext cx="5256600" cy="3960000"/>
          </a:xfrm>
          <a:prstGeom prst="rect">
            <a:avLst/>
          </a:prstGeom>
        </p:spPr>
        <p:txBody>
          <a:bodyPr anchorCtr="0" anchor="ctr" bIns="121900" lIns="121900" spcFirstLastPara="1" rIns="121900" wrap="square" tIns="121900">
            <a:noAutofit/>
          </a:bodyPr>
          <a:lstStyle/>
          <a:p>
            <a:pPr indent="0" lvl="0" marL="0" rtl="0" algn="l">
              <a:lnSpc>
                <a:spcPct val="80000"/>
              </a:lnSpc>
              <a:spcBef>
                <a:spcPts val="0"/>
              </a:spcBef>
              <a:spcAft>
                <a:spcPts val="0"/>
              </a:spcAft>
              <a:buNone/>
            </a:pPr>
            <a:r>
              <a:rPr lang="en" sz="7000">
                <a:solidFill>
                  <a:schemeClr val="dk2"/>
                </a:solidFill>
              </a:rPr>
              <a:t>Koalas are even more lazy than cats.</a:t>
            </a:r>
            <a:endParaRPr sz="7000">
              <a:solidFill>
                <a:schemeClr val="dk2"/>
              </a:solidFill>
            </a:endParaRPr>
          </a:p>
        </p:txBody>
      </p:sp>
      <p:sp>
        <p:nvSpPr>
          <p:cNvPr id="1454" name="Google Shape;1454;p28"/>
          <p:cNvSpPr txBox="1"/>
          <p:nvPr>
            <p:ph idx="4294967295" type="body"/>
          </p:nvPr>
        </p:nvSpPr>
        <p:spPr>
          <a:xfrm>
            <a:off x="550225" y="5494200"/>
            <a:ext cx="11129100" cy="9744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Koalas don’t have much energy and, when not feasting on leaves, they spend their time dozing in the branches. Believe it or not, they can sleep for up to 18 hours a day!</a:t>
            </a:r>
            <a:endParaRPr/>
          </a:p>
        </p:txBody>
      </p:sp>
      <p:sp>
        <p:nvSpPr>
          <p:cNvPr id="1455" name="Google Shape;1455;p28"/>
          <p:cNvSpPr/>
          <p:nvPr/>
        </p:nvSpPr>
        <p:spPr>
          <a:xfrm flipH="1" rot="10800000">
            <a:off x="8273" y="-7"/>
            <a:ext cx="4335317" cy="1346952"/>
          </a:xfrm>
          <a:custGeom>
            <a:rect b="b" l="l" r="r" t="t"/>
            <a:pathLst>
              <a:path extrusionOk="0" h="287964" w="926845">
                <a:moveTo>
                  <a:pt x="924311" y="287773"/>
                </a:moveTo>
                <a:cubicBezTo>
                  <a:pt x="924311" y="287773"/>
                  <a:pt x="931646" y="275677"/>
                  <a:pt x="921359" y="252626"/>
                </a:cubicBezTo>
                <a:cubicBezTo>
                  <a:pt x="911072" y="229576"/>
                  <a:pt x="885545" y="232052"/>
                  <a:pt x="885545" y="232052"/>
                </a:cubicBezTo>
                <a:cubicBezTo>
                  <a:pt x="885545" y="232052"/>
                  <a:pt x="897832" y="200620"/>
                  <a:pt x="888021" y="177664"/>
                </a:cubicBezTo>
                <a:cubicBezTo>
                  <a:pt x="872210" y="140803"/>
                  <a:pt x="839444" y="146327"/>
                  <a:pt x="839444" y="146327"/>
                </a:cubicBezTo>
                <a:cubicBezTo>
                  <a:pt x="839444" y="146327"/>
                  <a:pt x="850493" y="85653"/>
                  <a:pt x="796391" y="72508"/>
                </a:cubicBezTo>
                <a:cubicBezTo>
                  <a:pt x="742098" y="59269"/>
                  <a:pt x="725239" y="124324"/>
                  <a:pt x="725239" y="124324"/>
                </a:cubicBezTo>
                <a:cubicBezTo>
                  <a:pt x="725239" y="124324"/>
                  <a:pt x="720762" y="110418"/>
                  <a:pt x="708665" y="106418"/>
                </a:cubicBezTo>
                <a:cubicBezTo>
                  <a:pt x="696283" y="102417"/>
                  <a:pt x="683996" y="111656"/>
                  <a:pt x="683996" y="111656"/>
                </a:cubicBezTo>
                <a:cubicBezTo>
                  <a:pt x="683996" y="111656"/>
                  <a:pt x="680757" y="95464"/>
                  <a:pt x="668851" y="86796"/>
                </a:cubicBezTo>
                <a:cubicBezTo>
                  <a:pt x="656373" y="77747"/>
                  <a:pt x="637704" y="77176"/>
                  <a:pt x="637704" y="77176"/>
                </a:cubicBezTo>
                <a:cubicBezTo>
                  <a:pt x="637704" y="77176"/>
                  <a:pt x="639514" y="42505"/>
                  <a:pt x="613606" y="23645"/>
                </a:cubicBezTo>
                <a:cubicBezTo>
                  <a:pt x="571505" y="-6930"/>
                  <a:pt x="539787" y="22883"/>
                  <a:pt x="539787" y="22883"/>
                </a:cubicBezTo>
                <a:cubicBezTo>
                  <a:pt x="539787" y="22883"/>
                  <a:pt x="517308" y="10596"/>
                  <a:pt x="501592" y="16216"/>
                </a:cubicBezTo>
                <a:cubicBezTo>
                  <a:pt x="485876" y="21836"/>
                  <a:pt x="474160" y="43933"/>
                  <a:pt x="474160" y="43933"/>
                </a:cubicBezTo>
                <a:cubicBezTo>
                  <a:pt x="474160" y="43933"/>
                  <a:pt x="461587" y="26122"/>
                  <a:pt x="446918" y="24407"/>
                </a:cubicBezTo>
                <a:cubicBezTo>
                  <a:pt x="432250" y="22693"/>
                  <a:pt x="418343" y="34789"/>
                  <a:pt x="418343" y="34789"/>
                </a:cubicBezTo>
                <a:cubicBezTo>
                  <a:pt x="418343" y="34789"/>
                  <a:pt x="398912" y="-2358"/>
                  <a:pt x="354335" y="119"/>
                </a:cubicBezTo>
                <a:cubicBezTo>
                  <a:pt x="309854" y="2595"/>
                  <a:pt x="285851" y="40600"/>
                  <a:pt x="285851" y="40600"/>
                </a:cubicBezTo>
                <a:cubicBezTo>
                  <a:pt x="285851" y="40600"/>
                  <a:pt x="268229" y="27265"/>
                  <a:pt x="248513" y="28598"/>
                </a:cubicBezTo>
                <a:cubicBezTo>
                  <a:pt x="228796" y="29837"/>
                  <a:pt x="213842" y="41933"/>
                  <a:pt x="213842" y="41933"/>
                </a:cubicBezTo>
                <a:cubicBezTo>
                  <a:pt x="213842" y="41933"/>
                  <a:pt x="188124" y="-5978"/>
                  <a:pt x="134308" y="7357"/>
                </a:cubicBezTo>
                <a:cubicBezTo>
                  <a:pt x="80492" y="20693"/>
                  <a:pt x="86397" y="75080"/>
                  <a:pt x="86397" y="75080"/>
                </a:cubicBezTo>
                <a:cubicBezTo>
                  <a:pt x="86397" y="75080"/>
                  <a:pt x="58298" y="45553"/>
                  <a:pt x="23246" y="63079"/>
                </a:cubicBezTo>
                <a:cubicBezTo>
                  <a:pt x="-2852" y="76128"/>
                  <a:pt x="101" y="114514"/>
                  <a:pt x="101" y="114514"/>
                </a:cubicBezTo>
                <a:lnTo>
                  <a:pt x="101" y="287964"/>
                </a:lnTo>
                <a:lnTo>
                  <a:pt x="924311" y="287964"/>
                </a:lnTo>
                <a:close/>
              </a:path>
            </a:pathLst>
          </a:custGeom>
          <a:solidFill>
            <a:schemeClr val="accent1"/>
          </a:solidFill>
          <a:ln>
            <a:noFill/>
          </a:ln>
          <a:effectLst>
            <a:outerShdw blurRad="142875"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56" name="Google Shape;1456;p28"/>
          <p:cNvSpPr/>
          <p:nvPr/>
        </p:nvSpPr>
        <p:spPr>
          <a:xfrm flipH="1" rot="10800000">
            <a:off x="3802295" y="442"/>
            <a:ext cx="8417685" cy="1346952"/>
          </a:xfrm>
          <a:custGeom>
            <a:rect b="b" l="l" r="r" t="t"/>
            <a:pathLst>
              <a:path extrusionOk="0" h="287964" w="1799612">
                <a:moveTo>
                  <a:pt x="1445373" y="119"/>
                </a:moveTo>
                <a:cubicBezTo>
                  <a:pt x="1400891" y="-2358"/>
                  <a:pt x="1381365" y="34695"/>
                  <a:pt x="1381365" y="34695"/>
                </a:cubicBezTo>
                <a:cubicBezTo>
                  <a:pt x="1381365" y="34695"/>
                  <a:pt x="1367363" y="22693"/>
                  <a:pt x="1352790" y="24312"/>
                </a:cubicBezTo>
                <a:cubicBezTo>
                  <a:pt x="1338216" y="25932"/>
                  <a:pt x="1325644" y="43839"/>
                  <a:pt x="1325644" y="43839"/>
                </a:cubicBezTo>
                <a:cubicBezTo>
                  <a:pt x="1325644" y="43839"/>
                  <a:pt x="1313928" y="21740"/>
                  <a:pt x="1298116" y="16121"/>
                </a:cubicBezTo>
                <a:cubicBezTo>
                  <a:pt x="1282400" y="10501"/>
                  <a:pt x="1259921" y="22788"/>
                  <a:pt x="1259921" y="22788"/>
                </a:cubicBezTo>
                <a:cubicBezTo>
                  <a:pt x="1259921" y="22788"/>
                  <a:pt x="1228107" y="-7025"/>
                  <a:pt x="1186007" y="23550"/>
                </a:cubicBezTo>
                <a:cubicBezTo>
                  <a:pt x="1160004" y="42410"/>
                  <a:pt x="1161909" y="77081"/>
                  <a:pt x="1161909" y="77081"/>
                </a:cubicBezTo>
                <a:cubicBezTo>
                  <a:pt x="1161909" y="77081"/>
                  <a:pt x="1143240" y="77557"/>
                  <a:pt x="1130762" y="86701"/>
                </a:cubicBezTo>
                <a:cubicBezTo>
                  <a:pt x="1118856" y="95369"/>
                  <a:pt x="1115617" y="111561"/>
                  <a:pt x="1115617" y="111561"/>
                </a:cubicBezTo>
                <a:cubicBezTo>
                  <a:pt x="1115617" y="111561"/>
                  <a:pt x="1103330" y="102322"/>
                  <a:pt x="1090947" y="106418"/>
                </a:cubicBezTo>
                <a:cubicBezTo>
                  <a:pt x="1078851" y="110323"/>
                  <a:pt x="1074279" y="124325"/>
                  <a:pt x="1074279" y="124325"/>
                </a:cubicBezTo>
                <a:cubicBezTo>
                  <a:pt x="1074279" y="124325"/>
                  <a:pt x="1057515" y="59269"/>
                  <a:pt x="1003222" y="72509"/>
                </a:cubicBezTo>
                <a:cubicBezTo>
                  <a:pt x="949120" y="85749"/>
                  <a:pt x="960169" y="146423"/>
                  <a:pt x="960169" y="146423"/>
                </a:cubicBezTo>
                <a:cubicBezTo>
                  <a:pt x="960169" y="146423"/>
                  <a:pt x="935880" y="142422"/>
                  <a:pt x="919021" y="164997"/>
                </a:cubicBezTo>
                <a:lnTo>
                  <a:pt x="919021" y="128802"/>
                </a:lnTo>
                <a:cubicBezTo>
                  <a:pt x="919021" y="128802"/>
                  <a:pt x="921783" y="65937"/>
                  <a:pt x="873587" y="34790"/>
                </a:cubicBezTo>
                <a:cubicBezTo>
                  <a:pt x="821962" y="1357"/>
                  <a:pt x="760239" y="47458"/>
                  <a:pt x="760239" y="47458"/>
                </a:cubicBezTo>
                <a:cubicBezTo>
                  <a:pt x="760239" y="47458"/>
                  <a:pt x="744618" y="1643"/>
                  <a:pt x="698422" y="13740"/>
                </a:cubicBezTo>
                <a:cubicBezTo>
                  <a:pt x="654512" y="25265"/>
                  <a:pt x="656322" y="70413"/>
                  <a:pt x="656322" y="70413"/>
                </a:cubicBezTo>
                <a:cubicBezTo>
                  <a:pt x="656322" y="70413"/>
                  <a:pt x="640510" y="67270"/>
                  <a:pt x="626413" y="78605"/>
                </a:cubicBezTo>
                <a:cubicBezTo>
                  <a:pt x="610221" y="91559"/>
                  <a:pt x="608125" y="111276"/>
                  <a:pt x="608125" y="111276"/>
                </a:cubicBezTo>
                <a:cubicBezTo>
                  <a:pt x="608125" y="111276"/>
                  <a:pt x="603744" y="101751"/>
                  <a:pt x="595552" y="98798"/>
                </a:cubicBezTo>
                <a:cubicBezTo>
                  <a:pt x="585075" y="95083"/>
                  <a:pt x="573930" y="98607"/>
                  <a:pt x="573930" y="98607"/>
                </a:cubicBezTo>
                <a:cubicBezTo>
                  <a:pt x="573930" y="98607"/>
                  <a:pt x="569930" y="50315"/>
                  <a:pt x="533163" y="33742"/>
                </a:cubicBezTo>
                <a:cubicBezTo>
                  <a:pt x="488015" y="13454"/>
                  <a:pt x="458297" y="53935"/>
                  <a:pt x="458202" y="53935"/>
                </a:cubicBezTo>
                <a:cubicBezTo>
                  <a:pt x="458202" y="53935"/>
                  <a:pt x="450772" y="44791"/>
                  <a:pt x="444200" y="42600"/>
                </a:cubicBezTo>
                <a:cubicBezTo>
                  <a:pt x="436104" y="39933"/>
                  <a:pt x="424579" y="44505"/>
                  <a:pt x="424579" y="44505"/>
                </a:cubicBezTo>
                <a:cubicBezTo>
                  <a:pt x="424579" y="44505"/>
                  <a:pt x="398099" y="500"/>
                  <a:pt x="352379" y="4977"/>
                </a:cubicBezTo>
                <a:cubicBezTo>
                  <a:pt x="297229" y="10406"/>
                  <a:pt x="285133" y="62793"/>
                  <a:pt x="285133" y="62793"/>
                </a:cubicBezTo>
                <a:cubicBezTo>
                  <a:pt x="285133" y="62793"/>
                  <a:pt x="273131" y="52411"/>
                  <a:pt x="257700" y="57936"/>
                </a:cubicBezTo>
                <a:cubicBezTo>
                  <a:pt x="242556" y="63365"/>
                  <a:pt x="237412" y="80986"/>
                  <a:pt x="237412" y="80986"/>
                </a:cubicBezTo>
                <a:cubicBezTo>
                  <a:pt x="237412" y="80986"/>
                  <a:pt x="209885" y="57650"/>
                  <a:pt x="177214" y="68413"/>
                </a:cubicBezTo>
                <a:cubicBezTo>
                  <a:pt x="144543" y="79176"/>
                  <a:pt x="138066" y="114705"/>
                  <a:pt x="138066" y="114705"/>
                </a:cubicBezTo>
                <a:cubicBezTo>
                  <a:pt x="138066" y="114705"/>
                  <a:pt x="107015" y="103084"/>
                  <a:pt x="82536" y="125849"/>
                </a:cubicBezTo>
                <a:cubicBezTo>
                  <a:pt x="58056" y="148614"/>
                  <a:pt x="72820" y="182904"/>
                  <a:pt x="72820" y="182904"/>
                </a:cubicBezTo>
                <a:cubicBezTo>
                  <a:pt x="72820" y="182904"/>
                  <a:pt x="28720" y="175665"/>
                  <a:pt x="14908" y="201001"/>
                </a:cubicBezTo>
                <a:cubicBezTo>
                  <a:pt x="-237" y="228624"/>
                  <a:pt x="14908" y="257770"/>
                  <a:pt x="14908" y="257770"/>
                </a:cubicBezTo>
                <a:cubicBezTo>
                  <a:pt x="14908" y="257770"/>
                  <a:pt x="3288" y="261771"/>
                  <a:pt x="716" y="269772"/>
                </a:cubicBezTo>
                <a:cubicBezTo>
                  <a:pt x="-2713" y="280440"/>
                  <a:pt x="7288" y="287964"/>
                  <a:pt x="7288" y="287964"/>
                </a:cubicBezTo>
                <a:lnTo>
                  <a:pt x="875206" y="287964"/>
                </a:lnTo>
                <a:lnTo>
                  <a:pt x="918926" y="287964"/>
                </a:lnTo>
                <a:lnTo>
                  <a:pt x="1799512" y="287964"/>
                </a:lnTo>
                <a:lnTo>
                  <a:pt x="1799512" y="114419"/>
                </a:lnTo>
                <a:cubicBezTo>
                  <a:pt x="1799512" y="114419"/>
                  <a:pt x="1802465" y="76033"/>
                  <a:pt x="1776366" y="62984"/>
                </a:cubicBezTo>
                <a:cubicBezTo>
                  <a:pt x="1741314" y="45458"/>
                  <a:pt x="1713216" y="74985"/>
                  <a:pt x="1713216" y="74985"/>
                </a:cubicBezTo>
                <a:cubicBezTo>
                  <a:pt x="1713216" y="74985"/>
                  <a:pt x="1719121" y="20502"/>
                  <a:pt x="1665305" y="7167"/>
                </a:cubicBezTo>
                <a:cubicBezTo>
                  <a:pt x="1611489" y="-6168"/>
                  <a:pt x="1585771" y="41743"/>
                  <a:pt x="1585771" y="41743"/>
                </a:cubicBezTo>
                <a:cubicBezTo>
                  <a:pt x="1585771" y="41743"/>
                  <a:pt x="1570722" y="29646"/>
                  <a:pt x="1551100" y="28313"/>
                </a:cubicBezTo>
                <a:cubicBezTo>
                  <a:pt x="1531383" y="27074"/>
                  <a:pt x="1513762" y="40314"/>
                  <a:pt x="1513762" y="40314"/>
                </a:cubicBezTo>
                <a:cubicBezTo>
                  <a:pt x="1513857" y="40505"/>
                  <a:pt x="1489950" y="2595"/>
                  <a:pt x="1445373" y="119"/>
                </a:cubicBezTo>
                <a:close/>
              </a:path>
            </a:pathLst>
          </a:custGeom>
          <a:solidFill>
            <a:schemeClr val="accent1"/>
          </a:solidFill>
          <a:ln>
            <a:noFill/>
          </a:ln>
          <a:effectLst>
            <a:outerShdw blurRad="142875"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57" name="Google Shape;1457;p28"/>
          <p:cNvSpPr/>
          <p:nvPr/>
        </p:nvSpPr>
        <p:spPr>
          <a:xfrm flipH="1" rot="10800000">
            <a:off x="30655" y="897"/>
            <a:ext cx="12190641" cy="1144051"/>
          </a:xfrm>
          <a:custGeom>
            <a:rect b="b" l="l" r="r" t="t"/>
            <a:pathLst>
              <a:path extrusionOk="0" h="244586" w="2606230">
                <a:moveTo>
                  <a:pt x="451009" y="271"/>
                </a:moveTo>
                <a:cubicBezTo>
                  <a:pt x="378904" y="-4111"/>
                  <a:pt x="378714" y="75137"/>
                  <a:pt x="378714" y="75137"/>
                </a:cubicBezTo>
                <a:cubicBezTo>
                  <a:pt x="378714" y="75137"/>
                  <a:pt x="372618" y="70470"/>
                  <a:pt x="367951" y="70470"/>
                </a:cubicBezTo>
                <a:cubicBezTo>
                  <a:pt x="363283" y="70470"/>
                  <a:pt x="355759" y="73232"/>
                  <a:pt x="355759" y="73232"/>
                </a:cubicBezTo>
                <a:cubicBezTo>
                  <a:pt x="355759" y="73232"/>
                  <a:pt x="355473" y="48562"/>
                  <a:pt x="335756" y="35608"/>
                </a:cubicBezTo>
                <a:cubicBezTo>
                  <a:pt x="315944" y="22654"/>
                  <a:pt x="284036" y="40656"/>
                  <a:pt x="284036" y="40656"/>
                </a:cubicBezTo>
                <a:cubicBezTo>
                  <a:pt x="284036" y="40656"/>
                  <a:pt x="258223" y="10843"/>
                  <a:pt x="219742" y="13415"/>
                </a:cubicBezTo>
                <a:cubicBezTo>
                  <a:pt x="175641" y="16463"/>
                  <a:pt x="165735" y="58183"/>
                  <a:pt x="165735" y="58183"/>
                </a:cubicBezTo>
                <a:cubicBezTo>
                  <a:pt x="165735" y="58183"/>
                  <a:pt x="154305" y="46943"/>
                  <a:pt x="142018" y="52563"/>
                </a:cubicBezTo>
                <a:cubicBezTo>
                  <a:pt x="129730" y="58183"/>
                  <a:pt x="130969" y="74280"/>
                  <a:pt x="130969" y="74280"/>
                </a:cubicBezTo>
                <a:cubicBezTo>
                  <a:pt x="130969" y="74280"/>
                  <a:pt x="101727" y="57325"/>
                  <a:pt x="78200" y="77518"/>
                </a:cubicBezTo>
                <a:cubicBezTo>
                  <a:pt x="54673" y="97616"/>
                  <a:pt x="70009" y="127334"/>
                  <a:pt x="70009" y="127334"/>
                </a:cubicBezTo>
                <a:cubicBezTo>
                  <a:pt x="70009" y="127334"/>
                  <a:pt x="55150" y="95330"/>
                  <a:pt x="26765" y="105998"/>
                </a:cubicBezTo>
                <a:cubicBezTo>
                  <a:pt x="10382" y="112189"/>
                  <a:pt x="0" y="136002"/>
                  <a:pt x="0" y="136002"/>
                </a:cubicBezTo>
                <a:lnTo>
                  <a:pt x="0" y="244587"/>
                </a:lnTo>
                <a:lnTo>
                  <a:pt x="1717358" y="244587"/>
                </a:lnTo>
                <a:lnTo>
                  <a:pt x="1725644" y="244587"/>
                </a:lnTo>
                <a:lnTo>
                  <a:pt x="2606231" y="244587"/>
                </a:lnTo>
                <a:lnTo>
                  <a:pt x="2606231" y="185818"/>
                </a:lnTo>
                <a:cubicBezTo>
                  <a:pt x="2601754" y="183151"/>
                  <a:pt x="2593848" y="179150"/>
                  <a:pt x="2580227" y="179531"/>
                </a:cubicBezTo>
                <a:cubicBezTo>
                  <a:pt x="2561177" y="180007"/>
                  <a:pt x="2545080" y="190961"/>
                  <a:pt x="2545080" y="190961"/>
                </a:cubicBezTo>
                <a:cubicBezTo>
                  <a:pt x="2545080" y="190961"/>
                  <a:pt x="2548128" y="172768"/>
                  <a:pt x="2535936" y="163339"/>
                </a:cubicBezTo>
                <a:cubicBezTo>
                  <a:pt x="2523744" y="153909"/>
                  <a:pt x="2508980" y="159529"/>
                  <a:pt x="2508980" y="159529"/>
                </a:cubicBezTo>
                <a:cubicBezTo>
                  <a:pt x="2508980" y="159529"/>
                  <a:pt x="2500217" y="121429"/>
                  <a:pt x="2466785" y="112951"/>
                </a:cubicBezTo>
                <a:cubicBezTo>
                  <a:pt x="2433352" y="104474"/>
                  <a:pt x="2407730" y="130477"/>
                  <a:pt x="2407730" y="130477"/>
                </a:cubicBezTo>
                <a:cubicBezTo>
                  <a:pt x="2407730" y="130477"/>
                  <a:pt x="2400586" y="109903"/>
                  <a:pt x="2381060" y="105046"/>
                </a:cubicBezTo>
                <a:cubicBezTo>
                  <a:pt x="2361533" y="100188"/>
                  <a:pt x="2348103" y="107808"/>
                  <a:pt x="2348103" y="107808"/>
                </a:cubicBezTo>
                <a:cubicBezTo>
                  <a:pt x="2348103" y="107808"/>
                  <a:pt x="2353342" y="66088"/>
                  <a:pt x="2315718" y="47896"/>
                </a:cubicBezTo>
                <a:cubicBezTo>
                  <a:pt x="2275237" y="28369"/>
                  <a:pt x="2243614" y="59611"/>
                  <a:pt x="2243614" y="59611"/>
                </a:cubicBezTo>
                <a:cubicBezTo>
                  <a:pt x="2243614" y="59611"/>
                  <a:pt x="2238756" y="4557"/>
                  <a:pt x="2168652" y="175"/>
                </a:cubicBezTo>
                <a:cubicBezTo>
                  <a:pt x="2096548" y="-4206"/>
                  <a:pt x="2096262" y="75042"/>
                  <a:pt x="2096262" y="75042"/>
                </a:cubicBezTo>
                <a:cubicBezTo>
                  <a:pt x="2096262" y="75042"/>
                  <a:pt x="2090166" y="70375"/>
                  <a:pt x="2085594" y="70375"/>
                </a:cubicBezTo>
                <a:cubicBezTo>
                  <a:pt x="2080927" y="70375"/>
                  <a:pt x="2073402" y="73137"/>
                  <a:pt x="2073402" y="73137"/>
                </a:cubicBezTo>
                <a:cubicBezTo>
                  <a:pt x="2073402" y="73137"/>
                  <a:pt x="2073116" y="48467"/>
                  <a:pt x="2053400" y="35513"/>
                </a:cubicBezTo>
                <a:cubicBezTo>
                  <a:pt x="2033587" y="22559"/>
                  <a:pt x="2001679" y="40561"/>
                  <a:pt x="2001679" y="40561"/>
                </a:cubicBezTo>
                <a:cubicBezTo>
                  <a:pt x="2001679" y="40561"/>
                  <a:pt x="1975866" y="10748"/>
                  <a:pt x="1937385" y="13320"/>
                </a:cubicBezTo>
                <a:cubicBezTo>
                  <a:pt x="1893284" y="16368"/>
                  <a:pt x="1883283" y="58087"/>
                  <a:pt x="1883283" y="58087"/>
                </a:cubicBezTo>
                <a:cubicBezTo>
                  <a:pt x="1883283" y="58087"/>
                  <a:pt x="1871853" y="46848"/>
                  <a:pt x="1859566" y="52468"/>
                </a:cubicBezTo>
                <a:cubicBezTo>
                  <a:pt x="1847279" y="58087"/>
                  <a:pt x="1848612" y="74185"/>
                  <a:pt x="1848612" y="74185"/>
                </a:cubicBezTo>
                <a:cubicBezTo>
                  <a:pt x="1848612" y="74185"/>
                  <a:pt x="1819370" y="57230"/>
                  <a:pt x="1795844" y="77423"/>
                </a:cubicBezTo>
                <a:cubicBezTo>
                  <a:pt x="1772317" y="97521"/>
                  <a:pt x="1787557" y="127239"/>
                  <a:pt x="1787557" y="127239"/>
                </a:cubicBezTo>
                <a:cubicBezTo>
                  <a:pt x="1787557" y="127239"/>
                  <a:pt x="1772793" y="95235"/>
                  <a:pt x="1744409" y="105903"/>
                </a:cubicBezTo>
                <a:cubicBezTo>
                  <a:pt x="1728026" y="112094"/>
                  <a:pt x="1717548" y="135906"/>
                  <a:pt x="1717548" y="135906"/>
                </a:cubicBezTo>
                <a:lnTo>
                  <a:pt x="1717548" y="142669"/>
                </a:lnTo>
                <a:cubicBezTo>
                  <a:pt x="1714024" y="137050"/>
                  <a:pt x="1709071" y="131525"/>
                  <a:pt x="1701737" y="127048"/>
                </a:cubicBezTo>
                <a:cubicBezTo>
                  <a:pt x="1677829" y="112475"/>
                  <a:pt x="1651254" y="131906"/>
                  <a:pt x="1651254" y="131906"/>
                </a:cubicBezTo>
                <a:cubicBezTo>
                  <a:pt x="1651254" y="131906"/>
                  <a:pt x="1666780" y="94187"/>
                  <a:pt x="1634871" y="67136"/>
                </a:cubicBezTo>
                <a:cubicBezTo>
                  <a:pt x="1604296" y="41133"/>
                  <a:pt x="1562291" y="66755"/>
                  <a:pt x="1562291" y="66755"/>
                </a:cubicBezTo>
                <a:cubicBezTo>
                  <a:pt x="1562291" y="66755"/>
                  <a:pt x="1555718" y="18368"/>
                  <a:pt x="1511903" y="19511"/>
                </a:cubicBezTo>
                <a:cubicBezTo>
                  <a:pt x="1450658" y="21035"/>
                  <a:pt x="1456087" y="84757"/>
                  <a:pt x="1456087" y="84757"/>
                </a:cubicBezTo>
                <a:cubicBezTo>
                  <a:pt x="1456087" y="84757"/>
                  <a:pt x="1439323" y="83519"/>
                  <a:pt x="1425131" y="96759"/>
                </a:cubicBezTo>
                <a:cubicBezTo>
                  <a:pt x="1408557" y="112189"/>
                  <a:pt x="1413415" y="130572"/>
                  <a:pt x="1413415" y="130572"/>
                </a:cubicBezTo>
                <a:cubicBezTo>
                  <a:pt x="1413415" y="130572"/>
                  <a:pt x="1408081" y="128572"/>
                  <a:pt x="1403318" y="129430"/>
                </a:cubicBezTo>
                <a:cubicBezTo>
                  <a:pt x="1398556" y="130287"/>
                  <a:pt x="1395603" y="132954"/>
                  <a:pt x="1395603" y="132954"/>
                </a:cubicBezTo>
                <a:cubicBezTo>
                  <a:pt x="1395603" y="132954"/>
                  <a:pt x="1407033" y="77614"/>
                  <a:pt x="1362837" y="57325"/>
                </a:cubicBezTo>
                <a:cubicBezTo>
                  <a:pt x="1303782" y="30274"/>
                  <a:pt x="1272254" y="83043"/>
                  <a:pt x="1272254" y="83043"/>
                </a:cubicBezTo>
                <a:cubicBezTo>
                  <a:pt x="1272254" y="83043"/>
                  <a:pt x="1268730" y="77423"/>
                  <a:pt x="1258824" y="74280"/>
                </a:cubicBezTo>
                <a:cubicBezTo>
                  <a:pt x="1248156" y="70946"/>
                  <a:pt x="1242822" y="73327"/>
                  <a:pt x="1242822" y="73327"/>
                </a:cubicBezTo>
                <a:cubicBezTo>
                  <a:pt x="1242822" y="73327"/>
                  <a:pt x="1250061" y="32655"/>
                  <a:pt x="1204722" y="11701"/>
                </a:cubicBezTo>
                <a:cubicBezTo>
                  <a:pt x="1124045" y="-25637"/>
                  <a:pt x="1107281" y="49610"/>
                  <a:pt x="1107281" y="49610"/>
                </a:cubicBezTo>
                <a:cubicBezTo>
                  <a:pt x="1107281" y="49610"/>
                  <a:pt x="1090136" y="44371"/>
                  <a:pt x="1075373" y="50753"/>
                </a:cubicBezTo>
                <a:cubicBezTo>
                  <a:pt x="1060609" y="57135"/>
                  <a:pt x="1052132" y="75994"/>
                  <a:pt x="1052132" y="75994"/>
                </a:cubicBezTo>
                <a:cubicBezTo>
                  <a:pt x="1052132" y="75994"/>
                  <a:pt x="1023271" y="36656"/>
                  <a:pt x="976884" y="59040"/>
                </a:cubicBezTo>
                <a:cubicBezTo>
                  <a:pt x="931069" y="81138"/>
                  <a:pt x="953548" y="141622"/>
                  <a:pt x="953548" y="141622"/>
                </a:cubicBezTo>
                <a:cubicBezTo>
                  <a:pt x="953548" y="141622"/>
                  <a:pt x="928402" y="140097"/>
                  <a:pt x="913352" y="150765"/>
                </a:cubicBezTo>
                <a:cubicBezTo>
                  <a:pt x="898303" y="161434"/>
                  <a:pt x="893636" y="188199"/>
                  <a:pt x="893636" y="188199"/>
                </a:cubicBezTo>
                <a:cubicBezTo>
                  <a:pt x="893636" y="188199"/>
                  <a:pt x="882015" y="178864"/>
                  <a:pt x="862965" y="179340"/>
                </a:cubicBezTo>
                <a:cubicBezTo>
                  <a:pt x="843915" y="179817"/>
                  <a:pt x="827818" y="190771"/>
                  <a:pt x="827818" y="190771"/>
                </a:cubicBezTo>
                <a:cubicBezTo>
                  <a:pt x="827818" y="190771"/>
                  <a:pt x="830866" y="172578"/>
                  <a:pt x="818674" y="163148"/>
                </a:cubicBezTo>
                <a:cubicBezTo>
                  <a:pt x="806482" y="153718"/>
                  <a:pt x="791718" y="159338"/>
                  <a:pt x="791718" y="159338"/>
                </a:cubicBezTo>
                <a:cubicBezTo>
                  <a:pt x="791718" y="159338"/>
                  <a:pt x="782955" y="121238"/>
                  <a:pt x="749522" y="112761"/>
                </a:cubicBezTo>
                <a:cubicBezTo>
                  <a:pt x="716090" y="104284"/>
                  <a:pt x="690467" y="130287"/>
                  <a:pt x="690467" y="130287"/>
                </a:cubicBezTo>
                <a:cubicBezTo>
                  <a:pt x="690467" y="130287"/>
                  <a:pt x="683324" y="109713"/>
                  <a:pt x="663702" y="104855"/>
                </a:cubicBezTo>
                <a:cubicBezTo>
                  <a:pt x="644176" y="99997"/>
                  <a:pt x="630841" y="107617"/>
                  <a:pt x="630841" y="107617"/>
                </a:cubicBezTo>
                <a:cubicBezTo>
                  <a:pt x="630841" y="107617"/>
                  <a:pt x="635984" y="65898"/>
                  <a:pt x="598361" y="47705"/>
                </a:cubicBezTo>
                <a:cubicBezTo>
                  <a:pt x="557879" y="28179"/>
                  <a:pt x="526256" y="59421"/>
                  <a:pt x="526256" y="59421"/>
                </a:cubicBezTo>
                <a:cubicBezTo>
                  <a:pt x="525970" y="59611"/>
                  <a:pt x="521113" y="4557"/>
                  <a:pt x="451009" y="271"/>
                </a:cubicBezTo>
                <a:close/>
              </a:path>
            </a:pathLst>
          </a:custGeom>
          <a:solidFill>
            <a:schemeClr val="accent2"/>
          </a:solidFill>
          <a:ln>
            <a:noFill/>
          </a:ln>
          <a:effectLst>
            <a:outerShdw blurRad="142875"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58" name="Google Shape;1458;p28"/>
          <p:cNvSpPr/>
          <p:nvPr/>
        </p:nvSpPr>
        <p:spPr>
          <a:xfrm flipH="1" rot="10800000">
            <a:off x="8741" y="10"/>
            <a:ext cx="3849395" cy="889370"/>
          </a:xfrm>
          <a:custGeom>
            <a:rect b="b" l="l" r="r" t="t"/>
            <a:pathLst>
              <a:path extrusionOk="0" h="190138" w="822960">
                <a:moveTo>
                  <a:pt x="0" y="128321"/>
                </a:moveTo>
                <a:cubicBezTo>
                  <a:pt x="0" y="128321"/>
                  <a:pt x="23431" y="92317"/>
                  <a:pt x="61055" y="85364"/>
                </a:cubicBezTo>
                <a:cubicBezTo>
                  <a:pt x="101918" y="77744"/>
                  <a:pt x="152210" y="110891"/>
                  <a:pt x="152210" y="110891"/>
                </a:cubicBezTo>
                <a:cubicBezTo>
                  <a:pt x="152210" y="110891"/>
                  <a:pt x="174784" y="70886"/>
                  <a:pt x="203740" y="62313"/>
                </a:cubicBezTo>
                <a:cubicBezTo>
                  <a:pt x="248793" y="49074"/>
                  <a:pt x="277654" y="79554"/>
                  <a:pt x="277654" y="79554"/>
                </a:cubicBezTo>
                <a:cubicBezTo>
                  <a:pt x="277654" y="79554"/>
                  <a:pt x="290703" y="64409"/>
                  <a:pt x="314516" y="65457"/>
                </a:cubicBezTo>
                <a:cubicBezTo>
                  <a:pt x="338328" y="66504"/>
                  <a:pt x="350996" y="76791"/>
                  <a:pt x="350996" y="76791"/>
                </a:cubicBezTo>
                <a:cubicBezTo>
                  <a:pt x="350996" y="76791"/>
                  <a:pt x="352139" y="66028"/>
                  <a:pt x="363093" y="60789"/>
                </a:cubicBezTo>
                <a:cubicBezTo>
                  <a:pt x="373285" y="56027"/>
                  <a:pt x="383000" y="61266"/>
                  <a:pt x="383000" y="61266"/>
                </a:cubicBezTo>
                <a:cubicBezTo>
                  <a:pt x="383000" y="61266"/>
                  <a:pt x="397288" y="-5029"/>
                  <a:pt x="463391" y="305"/>
                </a:cubicBezTo>
                <a:cubicBezTo>
                  <a:pt x="525209" y="5259"/>
                  <a:pt x="529114" y="73077"/>
                  <a:pt x="529114" y="73077"/>
                </a:cubicBezTo>
                <a:cubicBezTo>
                  <a:pt x="529114" y="73077"/>
                  <a:pt x="542354" y="67457"/>
                  <a:pt x="555974" y="70791"/>
                </a:cubicBezTo>
                <a:cubicBezTo>
                  <a:pt x="569881" y="74315"/>
                  <a:pt x="576167" y="81268"/>
                  <a:pt x="576167" y="81268"/>
                </a:cubicBezTo>
                <a:cubicBezTo>
                  <a:pt x="576167" y="81268"/>
                  <a:pt x="600647" y="53550"/>
                  <a:pt x="626840" y="60504"/>
                </a:cubicBezTo>
                <a:cubicBezTo>
                  <a:pt x="661226" y="69743"/>
                  <a:pt x="664750" y="102985"/>
                  <a:pt x="664750" y="102985"/>
                </a:cubicBezTo>
                <a:cubicBezTo>
                  <a:pt x="664750" y="102985"/>
                  <a:pt x="693992" y="90221"/>
                  <a:pt x="715518" y="106319"/>
                </a:cubicBezTo>
                <a:cubicBezTo>
                  <a:pt x="743140" y="126893"/>
                  <a:pt x="733520" y="161945"/>
                  <a:pt x="733520" y="161945"/>
                </a:cubicBezTo>
                <a:cubicBezTo>
                  <a:pt x="733520" y="161945"/>
                  <a:pt x="745236" y="160516"/>
                  <a:pt x="754475" y="169565"/>
                </a:cubicBezTo>
                <a:cubicBezTo>
                  <a:pt x="761810" y="176804"/>
                  <a:pt x="763810" y="186329"/>
                  <a:pt x="763810" y="186329"/>
                </a:cubicBezTo>
                <a:cubicBezTo>
                  <a:pt x="763810" y="186329"/>
                  <a:pt x="772478" y="177947"/>
                  <a:pt x="790004" y="176709"/>
                </a:cubicBezTo>
                <a:cubicBezTo>
                  <a:pt x="807530" y="175470"/>
                  <a:pt x="822960" y="190139"/>
                  <a:pt x="822960" y="190139"/>
                </a:cubicBezTo>
                <a:lnTo>
                  <a:pt x="0" y="190139"/>
                </a:lnTo>
                <a:lnTo>
                  <a:pt x="0" y="128321"/>
                </a:lnTo>
                <a:close/>
              </a:path>
            </a:pathLst>
          </a:custGeom>
          <a:solidFill>
            <a:schemeClr val="accent3"/>
          </a:solidFill>
          <a:ln>
            <a:noFill/>
          </a:ln>
          <a:effectLst>
            <a:outerShdw blurRad="142875"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59" name="Google Shape;1459;p28"/>
          <p:cNvSpPr/>
          <p:nvPr/>
        </p:nvSpPr>
        <p:spPr>
          <a:xfrm flipH="1" rot="10800000">
            <a:off x="4017273" y="1343"/>
            <a:ext cx="7896602" cy="888407"/>
          </a:xfrm>
          <a:custGeom>
            <a:rect b="b" l="l" r="r" t="t"/>
            <a:pathLst>
              <a:path extrusionOk="0" h="189932" w="1688210">
                <a:moveTo>
                  <a:pt x="1316546" y="99"/>
                </a:moveTo>
                <a:cubicBezTo>
                  <a:pt x="1260539" y="2957"/>
                  <a:pt x="1247965" y="61250"/>
                  <a:pt x="1247965" y="61250"/>
                </a:cubicBezTo>
                <a:cubicBezTo>
                  <a:pt x="1247965" y="61250"/>
                  <a:pt x="1238250" y="55916"/>
                  <a:pt x="1228058" y="60774"/>
                </a:cubicBezTo>
                <a:cubicBezTo>
                  <a:pt x="1217009" y="65917"/>
                  <a:pt x="1215962" y="76680"/>
                  <a:pt x="1215962" y="76680"/>
                </a:cubicBezTo>
                <a:cubicBezTo>
                  <a:pt x="1215962" y="76680"/>
                  <a:pt x="1203293" y="66488"/>
                  <a:pt x="1179481" y="65441"/>
                </a:cubicBezTo>
                <a:cubicBezTo>
                  <a:pt x="1155668" y="64393"/>
                  <a:pt x="1142619" y="79537"/>
                  <a:pt x="1142619" y="79537"/>
                </a:cubicBezTo>
                <a:cubicBezTo>
                  <a:pt x="1142619" y="79537"/>
                  <a:pt x="1113758" y="49058"/>
                  <a:pt x="1068705" y="62297"/>
                </a:cubicBezTo>
                <a:cubicBezTo>
                  <a:pt x="1039749" y="70775"/>
                  <a:pt x="1017175" y="110780"/>
                  <a:pt x="1017175" y="110780"/>
                </a:cubicBezTo>
                <a:cubicBezTo>
                  <a:pt x="1017175" y="110780"/>
                  <a:pt x="966788" y="77728"/>
                  <a:pt x="925925" y="85348"/>
                </a:cubicBezTo>
                <a:cubicBezTo>
                  <a:pt x="900874" y="90015"/>
                  <a:pt x="882872" y="107065"/>
                  <a:pt x="873157" y="118304"/>
                </a:cubicBezTo>
                <a:cubicBezTo>
                  <a:pt x="873157" y="118304"/>
                  <a:pt x="873538" y="82109"/>
                  <a:pt x="843439" y="69727"/>
                </a:cubicBezTo>
                <a:cubicBezTo>
                  <a:pt x="808291" y="55344"/>
                  <a:pt x="779812" y="77633"/>
                  <a:pt x="779812" y="77633"/>
                </a:cubicBezTo>
                <a:cubicBezTo>
                  <a:pt x="779812" y="77633"/>
                  <a:pt x="770572" y="60392"/>
                  <a:pt x="745617" y="55439"/>
                </a:cubicBezTo>
                <a:cubicBezTo>
                  <a:pt x="717518" y="49820"/>
                  <a:pt x="703231" y="68774"/>
                  <a:pt x="703231" y="68774"/>
                </a:cubicBezTo>
                <a:cubicBezTo>
                  <a:pt x="703231" y="68774"/>
                  <a:pt x="687705" y="27150"/>
                  <a:pt x="646176" y="39533"/>
                </a:cubicBezTo>
                <a:cubicBezTo>
                  <a:pt x="600265" y="53249"/>
                  <a:pt x="610362" y="93444"/>
                  <a:pt x="610362" y="93444"/>
                </a:cubicBezTo>
                <a:cubicBezTo>
                  <a:pt x="610362" y="93444"/>
                  <a:pt x="595693" y="88682"/>
                  <a:pt x="586550" y="95349"/>
                </a:cubicBezTo>
                <a:cubicBezTo>
                  <a:pt x="577405" y="102017"/>
                  <a:pt x="574929" y="111732"/>
                  <a:pt x="574929" y="111732"/>
                </a:cubicBezTo>
                <a:cubicBezTo>
                  <a:pt x="574929" y="111732"/>
                  <a:pt x="561594" y="105827"/>
                  <a:pt x="553784" y="106017"/>
                </a:cubicBezTo>
                <a:cubicBezTo>
                  <a:pt x="541496" y="106398"/>
                  <a:pt x="530447" y="116304"/>
                  <a:pt x="530447" y="116304"/>
                </a:cubicBezTo>
                <a:cubicBezTo>
                  <a:pt x="530447" y="116304"/>
                  <a:pt x="530352" y="91349"/>
                  <a:pt x="512064" y="80204"/>
                </a:cubicBezTo>
                <a:cubicBezTo>
                  <a:pt x="487680" y="65441"/>
                  <a:pt x="464630" y="75728"/>
                  <a:pt x="464630" y="75728"/>
                </a:cubicBezTo>
                <a:cubicBezTo>
                  <a:pt x="464630" y="75728"/>
                  <a:pt x="454438" y="38961"/>
                  <a:pt x="419957" y="36485"/>
                </a:cubicBezTo>
                <a:cubicBezTo>
                  <a:pt x="379190" y="33627"/>
                  <a:pt x="371189" y="70299"/>
                  <a:pt x="371189" y="70299"/>
                </a:cubicBezTo>
                <a:cubicBezTo>
                  <a:pt x="371189" y="70299"/>
                  <a:pt x="366427" y="58773"/>
                  <a:pt x="353854" y="55630"/>
                </a:cubicBezTo>
                <a:cubicBezTo>
                  <a:pt x="341376" y="52487"/>
                  <a:pt x="328613" y="60678"/>
                  <a:pt x="328613" y="60678"/>
                </a:cubicBezTo>
                <a:cubicBezTo>
                  <a:pt x="328613" y="60678"/>
                  <a:pt x="304229" y="21721"/>
                  <a:pt x="258318" y="16673"/>
                </a:cubicBezTo>
                <a:cubicBezTo>
                  <a:pt x="251746" y="15911"/>
                  <a:pt x="244792" y="15911"/>
                  <a:pt x="237363" y="16768"/>
                </a:cubicBezTo>
                <a:cubicBezTo>
                  <a:pt x="167164" y="24959"/>
                  <a:pt x="161544" y="96397"/>
                  <a:pt x="161544" y="96397"/>
                </a:cubicBezTo>
                <a:cubicBezTo>
                  <a:pt x="161544" y="96397"/>
                  <a:pt x="139922" y="87062"/>
                  <a:pt x="123730" y="98397"/>
                </a:cubicBezTo>
                <a:cubicBezTo>
                  <a:pt x="113062" y="105827"/>
                  <a:pt x="109538" y="123162"/>
                  <a:pt x="109538" y="123162"/>
                </a:cubicBezTo>
                <a:cubicBezTo>
                  <a:pt x="109538" y="123162"/>
                  <a:pt x="87439" y="112399"/>
                  <a:pt x="66104" y="129163"/>
                </a:cubicBezTo>
                <a:cubicBezTo>
                  <a:pt x="48958" y="142593"/>
                  <a:pt x="50768" y="161548"/>
                  <a:pt x="50768" y="161548"/>
                </a:cubicBezTo>
                <a:cubicBezTo>
                  <a:pt x="50768" y="161548"/>
                  <a:pt x="30671" y="156595"/>
                  <a:pt x="19050" y="163072"/>
                </a:cubicBezTo>
                <a:cubicBezTo>
                  <a:pt x="7429" y="169549"/>
                  <a:pt x="0" y="189932"/>
                  <a:pt x="0" y="189932"/>
                </a:cubicBezTo>
                <a:lnTo>
                  <a:pt x="1688211" y="189932"/>
                </a:lnTo>
                <a:cubicBezTo>
                  <a:pt x="1688211" y="189932"/>
                  <a:pt x="1672876" y="175264"/>
                  <a:pt x="1655255" y="176502"/>
                </a:cubicBezTo>
                <a:cubicBezTo>
                  <a:pt x="1637729" y="177740"/>
                  <a:pt x="1629061" y="186122"/>
                  <a:pt x="1629061" y="186122"/>
                </a:cubicBezTo>
                <a:cubicBezTo>
                  <a:pt x="1629061" y="186122"/>
                  <a:pt x="1627061" y="176597"/>
                  <a:pt x="1619726" y="169454"/>
                </a:cubicBezTo>
                <a:cubicBezTo>
                  <a:pt x="1610487" y="160405"/>
                  <a:pt x="1598771" y="161834"/>
                  <a:pt x="1598771" y="161834"/>
                </a:cubicBezTo>
                <a:cubicBezTo>
                  <a:pt x="1598771" y="161834"/>
                  <a:pt x="1608296" y="126877"/>
                  <a:pt x="1580674" y="106303"/>
                </a:cubicBezTo>
                <a:cubicBezTo>
                  <a:pt x="1559052" y="90206"/>
                  <a:pt x="1529906" y="102874"/>
                  <a:pt x="1529906" y="102874"/>
                </a:cubicBezTo>
                <a:cubicBezTo>
                  <a:pt x="1529906" y="102874"/>
                  <a:pt x="1526381" y="69632"/>
                  <a:pt x="1491996" y="60487"/>
                </a:cubicBezTo>
                <a:cubicBezTo>
                  <a:pt x="1465802" y="53534"/>
                  <a:pt x="1441323" y="81252"/>
                  <a:pt x="1441323" y="81252"/>
                </a:cubicBezTo>
                <a:cubicBezTo>
                  <a:pt x="1441323" y="81252"/>
                  <a:pt x="1435037" y="74203"/>
                  <a:pt x="1421130" y="70775"/>
                </a:cubicBezTo>
                <a:cubicBezTo>
                  <a:pt x="1407605" y="67345"/>
                  <a:pt x="1394365" y="73061"/>
                  <a:pt x="1394365" y="73061"/>
                </a:cubicBezTo>
                <a:cubicBezTo>
                  <a:pt x="1394365" y="73061"/>
                  <a:pt x="1390364" y="5243"/>
                  <a:pt x="1328642" y="290"/>
                </a:cubicBezTo>
                <a:cubicBezTo>
                  <a:pt x="1324261" y="4"/>
                  <a:pt x="1320260" y="-91"/>
                  <a:pt x="1316546" y="99"/>
                </a:cubicBezTo>
                <a:close/>
              </a:path>
            </a:pathLst>
          </a:custGeom>
          <a:solidFill>
            <a:schemeClr val="accent3"/>
          </a:solidFill>
          <a:ln>
            <a:noFill/>
          </a:ln>
          <a:effectLst>
            <a:outerShdw blurRad="142875"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3" name="Shape 1463"/>
        <p:cNvGrpSpPr/>
        <p:nvPr/>
      </p:nvGrpSpPr>
      <p:grpSpPr>
        <a:xfrm>
          <a:off x="0" y="0"/>
          <a:ext cx="0" cy="0"/>
          <a:chOff x="0" y="0"/>
          <a:chExt cx="0" cy="0"/>
        </a:xfrm>
      </p:grpSpPr>
      <p:sp>
        <p:nvSpPr>
          <p:cNvPr id="1464" name="Google Shape;1464;p29"/>
          <p:cNvSpPr txBox="1"/>
          <p:nvPr>
            <p:ph type="title"/>
          </p:nvPr>
        </p:nvSpPr>
        <p:spPr>
          <a:xfrm>
            <a:off x="2269200" y="2095875"/>
            <a:ext cx="7653600" cy="31608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sz="9000"/>
              <a:t>Very interesting facts!</a:t>
            </a:r>
            <a:endParaRPr sz="9000"/>
          </a:p>
        </p:txBody>
      </p:sp>
      <p:sp>
        <p:nvSpPr>
          <p:cNvPr id="1465" name="Google Shape;1465;p29"/>
          <p:cNvSpPr txBox="1"/>
          <p:nvPr>
            <p:ph idx="1" type="subTitle"/>
          </p:nvPr>
        </p:nvSpPr>
        <p:spPr>
          <a:xfrm>
            <a:off x="202350" y="6256000"/>
            <a:ext cx="11787300" cy="3813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sz="1200"/>
              <a:t>This is where you section ends. Duplicate this set of slides as many times you need to go over all your sections.</a:t>
            </a:r>
            <a:endParaRPr sz="12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9" name="Shape 1469"/>
        <p:cNvGrpSpPr/>
        <p:nvPr/>
      </p:nvGrpSpPr>
      <p:grpSpPr>
        <a:xfrm>
          <a:off x="0" y="0"/>
          <a:ext cx="0" cy="0"/>
          <a:chOff x="0" y="0"/>
          <a:chExt cx="0" cy="0"/>
        </a:xfrm>
      </p:grpSpPr>
      <p:sp>
        <p:nvSpPr>
          <p:cNvPr id="1470" name="Google Shape;1470;p30"/>
          <p:cNvSpPr txBox="1"/>
          <p:nvPr>
            <p:ph type="title"/>
          </p:nvPr>
        </p:nvSpPr>
        <p:spPr>
          <a:xfrm>
            <a:off x="1189050" y="364775"/>
            <a:ext cx="9707400" cy="7635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This is our team.</a:t>
            </a:r>
            <a:endParaRPr/>
          </a:p>
        </p:txBody>
      </p:sp>
      <p:sp>
        <p:nvSpPr>
          <p:cNvPr id="1471" name="Google Shape;1471;p30"/>
          <p:cNvSpPr txBox="1"/>
          <p:nvPr>
            <p:ph idx="2" type="subTitle"/>
          </p:nvPr>
        </p:nvSpPr>
        <p:spPr>
          <a:xfrm>
            <a:off x="1189052" y="3106275"/>
            <a:ext cx="2658900" cy="6069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Erika V.</a:t>
            </a:r>
            <a:endParaRPr/>
          </a:p>
        </p:txBody>
      </p:sp>
      <p:sp>
        <p:nvSpPr>
          <p:cNvPr id="1472" name="Google Shape;1472;p30"/>
          <p:cNvSpPr txBox="1"/>
          <p:nvPr>
            <p:ph idx="3" type="subTitle"/>
          </p:nvPr>
        </p:nvSpPr>
        <p:spPr>
          <a:xfrm>
            <a:off x="4713302" y="3106275"/>
            <a:ext cx="2658900" cy="6069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John S.</a:t>
            </a:r>
            <a:endParaRPr/>
          </a:p>
        </p:txBody>
      </p:sp>
      <p:sp>
        <p:nvSpPr>
          <p:cNvPr id="1473" name="Google Shape;1473;p30"/>
          <p:cNvSpPr txBox="1"/>
          <p:nvPr>
            <p:ph idx="4" type="subTitle"/>
          </p:nvPr>
        </p:nvSpPr>
        <p:spPr>
          <a:xfrm>
            <a:off x="8237552" y="3106275"/>
            <a:ext cx="2658600" cy="6069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Marie M.</a:t>
            </a:r>
            <a:endParaRPr/>
          </a:p>
        </p:txBody>
      </p:sp>
      <p:sp>
        <p:nvSpPr>
          <p:cNvPr id="1474" name="Google Shape;1474;p30"/>
          <p:cNvSpPr txBox="1"/>
          <p:nvPr>
            <p:ph idx="1" type="body"/>
          </p:nvPr>
        </p:nvSpPr>
        <p:spPr>
          <a:xfrm>
            <a:off x="1189050" y="3671982"/>
            <a:ext cx="2658900" cy="16641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Lorem ipsum dolor sit amet, consectetuer adipiscing elit. Aenean commodo ligula eget dolor.</a:t>
            </a:r>
            <a:endParaRPr/>
          </a:p>
        </p:txBody>
      </p:sp>
      <p:sp>
        <p:nvSpPr>
          <p:cNvPr id="1475" name="Google Shape;1475;p30"/>
          <p:cNvSpPr txBox="1"/>
          <p:nvPr>
            <p:ph idx="5" type="body"/>
          </p:nvPr>
        </p:nvSpPr>
        <p:spPr>
          <a:xfrm>
            <a:off x="4713300" y="3671982"/>
            <a:ext cx="2658900" cy="16608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Lorem ipsum dolor sit amet, consectetuer adipiscing elit. Aenean commodo ligula eget dolor.</a:t>
            </a:r>
            <a:endParaRPr/>
          </a:p>
        </p:txBody>
      </p:sp>
      <p:sp>
        <p:nvSpPr>
          <p:cNvPr id="1476" name="Google Shape;1476;p30"/>
          <p:cNvSpPr txBox="1"/>
          <p:nvPr>
            <p:ph idx="6" type="body"/>
          </p:nvPr>
        </p:nvSpPr>
        <p:spPr>
          <a:xfrm>
            <a:off x="8237550" y="3671982"/>
            <a:ext cx="2658900" cy="16608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Lorem ipsum dolor sit amet, consectetuer adipiscing elit. Aenean commodo ligula eget dolor.</a:t>
            </a:r>
            <a:endParaRPr/>
          </a:p>
        </p:txBody>
      </p:sp>
      <p:sp>
        <p:nvSpPr>
          <p:cNvPr id="1477" name="Google Shape;1477;p30"/>
          <p:cNvSpPr/>
          <p:nvPr/>
        </p:nvSpPr>
        <p:spPr>
          <a:xfrm>
            <a:off x="1798642" y="1500038"/>
            <a:ext cx="1393200" cy="13932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8" name="Google Shape;1478;p30"/>
          <p:cNvSpPr/>
          <p:nvPr/>
        </p:nvSpPr>
        <p:spPr>
          <a:xfrm>
            <a:off x="5323717" y="1528767"/>
            <a:ext cx="1393200" cy="13932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9" name="Google Shape;1479;p30"/>
          <p:cNvSpPr/>
          <p:nvPr/>
        </p:nvSpPr>
        <p:spPr>
          <a:xfrm>
            <a:off x="8847142" y="1528784"/>
            <a:ext cx="1393200" cy="13932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480" name="Google Shape;1480;p30"/>
          <p:cNvPicPr preferRelativeResize="0"/>
          <p:nvPr/>
        </p:nvPicPr>
        <p:blipFill rotWithShape="1">
          <a:blip r:embed="rId3">
            <a:alphaModFix/>
          </a:blip>
          <a:srcRect b="61743" l="33004" r="25212" t="8689"/>
          <a:stretch/>
        </p:blipFill>
        <p:spPr>
          <a:xfrm>
            <a:off x="1800302" y="1521407"/>
            <a:ext cx="1389900" cy="1389900"/>
          </a:xfrm>
          <a:prstGeom prst="ellipse">
            <a:avLst/>
          </a:prstGeom>
          <a:noFill/>
          <a:ln>
            <a:noFill/>
          </a:ln>
        </p:spPr>
      </p:pic>
      <p:pic>
        <p:nvPicPr>
          <p:cNvPr id="1481" name="Google Shape;1481;p30"/>
          <p:cNvPicPr preferRelativeResize="0"/>
          <p:nvPr/>
        </p:nvPicPr>
        <p:blipFill rotWithShape="1">
          <a:blip r:embed="rId4">
            <a:alphaModFix/>
          </a:blip>
          <a:srcRect b="14540" l="32897" r="25727" t="19488"/>
          <a:stretch/>
        </p:blipFill>
        <p:spPr>
          <a:xfrm>
            <a:off x="5325375" y="1530413"/>
            <a:ext cx="1389900" cy="1389900"/>
          </a:xfrm>
          <a:prstGeom prst="ellipse">
            <a:avLst/>
          </a:prstGeom>
          <a:noFill/>
          <a:ln>
            <a:noFill/>
          </a:ln>
        </p:spPr>
      </p:pic>
      <p:pic>
        <p:nvPicPr>
          <p:cNvPr id="1482" name="Google Shape;1482;p30"/>
          <p:cNvPicPr preferRelativeResize="0"/>
          <p:nvPr/>
        </p:nvPicPr>
        <p:blipFill rotWithShape="1">
          <a:blip r:embed="rId5">
            <a:alphaModFix/>
          </a:blip>
          <a:srcRect b="50920" l="24173" r="0" t="0"/>
          <a:stretch/>
        </p:blipFill>
        <p:spPr>
          <a:xfrm>
            <a:off x="8848802" y="1510727"/>
            <a:ext cx="1389900" cy="1389900"/>
          </a:xfrm>
          <a:prstGeom prst="ellipse">
            <a:avLst/>
          </a:prstGeom>
          <a:noFill/>
          <a:ln>
            <a:noFill/>
          </a:ln>
        </p:spPr>
      </p:pic>
      <p:sp>
        <p:nvSpPr>
          <p:cNvPr id="1483" name="Google Shape;1483;p30"/>
          <p:cNvSpPr/>
          <p:nvPr/>
        </p:nvSpPr>
        <p:spPr>
          <a:xfrm>
            <a:off x="2001912" y="1264763"/>
            <a:ext cx="757660" cy="672070"/>
          </a:xfrm>
          <a:custGeom>
            <a:rect b="b" l="l" r="r" t="t"/>
            <a:pathLst>
              <a:path extrusionOk="0" h="326644" w="368243">
                <a:moveTo>
                  <a:pt x="48680" y="109188"/>
                </a:moveTo>
                <a:cubicBezTo>
                  <a:pt x="81922" y="100711"/>
                  <a:pt x="146120" y="177673"/>
                  <a:pt x="167742" y="204915"/>
                </a:cubicBezTo>
                <a:cubicBezTo>
                  <a:pt x="161361" y="212535"/>
                  <a:pt x="156027" y="221107"/>
                  <a:pt x="151740" y="230156"/>
                </a:cubicBezTo>
                <a:cubicBezTo>
                  <a:pt x="120879" y="214821"/>
                  <a:pt x="11532" y="157194"/>
                  <a:pt x="36583" y="118428"/>
                </a:cubicBezTo>
                <a:cubicBezTo>
                  <a:pt x="39917" y="113379"/>
                  <a:pt x="43917" y="110427"/>
                  <a:pt x="48680" y="109188"/>
                </a:cubicBezTo>
                <a:close/>
                <a:moveTo>
                  <a:pt x="303664" y="33655"/>
                </a:moveTo>
                <a:cubicBezTo>
                  <a:pt x="305760" y="33274"/>
                  <a:pt x="307855" y="33274"/>
                  <a:pt x="310141" y="33560"/>
                </a:cubicBezTo>
                <a:cubicBezTo>
                  <a:pt x="358147" y="39941"/>
                  <a:pt x="305474" y="153765"/>
                  <a:pt x="287662" y="189865"/>
                </a:cubicBezTo>
                <a:cubicBezTo>
                  <a:pt x="278804" y="185579"/>
                  <a:pt x="269184" y="182150"/>
                  <a:pt x="258325" y="179959"/>
                </a:cubicBezTo>
                <a:cubicBezTo>
                  <a:pt x="259373" y="147574"/>
                  <a:pt x="263754" y="73089"/>
                  <a:pt x="287186" y="44228"/>
                </a:cubicBezTo>
                <a:cubicBezTo>
                  <a:pt x="291853" y="38513"/>
                  <a:pt x="297378" y="34703"/>
                  <a:pt x="303664" y="33655"/>
                </a:cubicBezTo>
                <a:close/>
                <a:moveTo>
                  <a:pt x="304331" y="32"/>
                </a:moveTo>
                <a:cubicBezTo>
                  <a:pt x="291282" y="603"/>
                  <a:pt x="281185" y="8700"/>
                  <a:pt x="273279" y="21177"/>
                </a:cubicBezTo>
                <a:cubicBezTo>
                  <a:pt x="247752" y="61849"/>
                  <a:pt x="246419" y="146622"/>
                  <a:pt x="246705" y="178245"/>
                </a:cubicBezTo>
                <a:cubicBezTo>
                  <a:pt x="241752" y="177673"/>
                  <a:pt x="236799" y="176816"/>
                  <a:pt x="231465" y="176721"/>
                </a:cubicBezTo>
                <a:cubicBezTo>
                  <a:pt x="207366" y="176054"/>
                  <a:pt x="189364" y="184150"/>
                  <a:pt x="175553" y="196723"/>
                </a:cubicBezTo>
                <a:cubicBezTo>
                  <a:pt x="158122" y="171767"/>
                  <a:pt x="62967" y="40513"/>
                  <a:pt x="10580" y="96996"/>
                </a:cubicBezTo>
                <a:cubicBezTo>
                  <a:pt x="-44189" y="156147"/>
                  <a:pt x="130690" y="233299"/>
                  <a:pt x="147359" y="240443"/>
                </a:cubicBezTo>
                <a:cubicBezTo>
                  <a:pt x="135738" y="270828"/>
                  <a:pt x="134119" y="297498"/>
                  <a:pt x="133643" y="310261"/>
                </a:cubicBezTo>
                <a:cubicBezTo>
                  <a:pt x="137739" y="309975"/>
                  <a:pt x="142215" y="310071"/>
                  <a:pt x="146406" y="309785"/>
                </a:cubicBezTo>
                <a:cubicBezTo>
                  <a:pt x="149835" y="246729"/>
                  <a:pt x="186411" y="196056"/>
                  <a:pt x="235560" y="191675"/>
                </a:cubicBezTo>
                <a:cubicBezTo>
                  <a:pt x="291186" y="186722"/>
                  <a:pt x="341669" y="243015"/>
                  <a:pt x="348336" y="317500"/>
                </a:cubicBezTo>
                <a:cubicBezTo>
                  <a:pt x="348527" y="319500"/>
                  <a:pt x="348336" y="321405"/>
                  <a:pt x="348432" y="323406"/>
                </a:cubicBezTo>
                <a:cubicBezTo>
                  <a:pt x="355099" y="324549"/>
                  <a:pt x="361576" y="325406"/>
                  <a:pt x="368244" y="326644"/>
                </a:cubicBezTo>
                <a:cubicBezTo>
                  <a:pt x="366720" y="306737"/>
                  <a:pt x="357671" y="231299"/>
                  <a:pt x="297568" y="195008"/>
                </a:cubicBezTo>
                <a:cubicBezTo>
                  <a:pt x="311094" y="171767"/>
                  <a:pt x="392723" y="25559"/>
                  <a:pt x="318332" y="2032"/>
                </a:cubicBezTo>
                <a:cubicBezTo>
                  <a:pt x="313284" y="508"/>
                  <a:pt x="308617" y="-159"/>
                  <a:pt x="304331" y="32"/>
                </a:cubicBezTo>
                <a:close/>
              </a:path>
            </a:pathLst>
          </a:custGeom>
          <a:solidFill>
            <a:schemeClr val="dk2"/>
          </a:solidFill>
          <a:ln>
            <a:noFill/>
          </a:ln>
          <a:effectLst>
            <a:outerShdw blurRad="142875" rotWithShape="0" algn="bl" dir="5400000" dist="19050">
              <a:srgbClr val="000000">
                <a:alpha val="31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1484" name="Google Shape;1484;p30"/>
          <p:cNvSpPr/>
          <p:nvPr/>
        </p:nvSpPr>
        <p:spPr>
          <a:xfrm>
            <a:off x="8923387" y="1347938"/>
            <a:ext cx="757660" cy="672070"/>
          </a:xfrm>
          <a:custGeom>
            <a:rect b="b" l="l" r="r" t="t"/>
            <a:pathLst>
              <a:path extrusionOk="0" h="326644" w="368243">
                <a:moveTo>
                  <a:pt x="48680" y="109188"/>
                </a:moveTo>
                <a:cubicBezTo>
                  <a:pt x="81922" y="100711"/>
                  <a:pt x="146120" y="177673"/>
                  <a:pt x="167742" y="204915"/>
                </a:cubicBezTo>
                <a:cubicBezTo>
                  <a:pt x="161361" y="212535"/>
                  <a:pt x="156027" y="221107"/>
                  <a:pt x="151740" y="230156"/>
                </a:cubicBezTo>
                <a:cubicBezTo>
                  <a:pt x="120879" y="214821"/>
                  <a:pt x="11532" y="157194"/>
                  <a:pt x="36583" y="118428"/>
                </a:cubicBezTo>
                <a:cubicBezTo>
                  <a:pt x="39917" y="113379"/>
                  <a:pt x="43917" y="110427"/>
                  <a:pt x="48680" y="109188"/>
                </a:cubicBezTo>
                <a:close/>
                <a:moveTo>
                  <a:pt x="303664" y="33655"/>
                </a:moveTo>
                <a:cubicBezTo>
                  <a:pt x="305760" y="33274"/>
                  <a:pt x="307855" y="33274"/>
                  <a:pt x="310141" y="33560"/>
                </a:cubicBezTo>
                <a:cubicBezTo>
                  <a:pt x="358147" y="39941"/>
                  <a:pt x="305474" y="153765"/>
                  <a:pt x="287662" y="189865"/>
                </a:cubicBezTo>
                <a:cubicBezTo>
                  <a:pt x="278804" y="185579"/>
                  <a:pt x="269184" y="182150"/>
                  <a:pt x="258325" y="179959"/>
                </a:cubicBezTo>
                <a:cubicBezTo>
                  <a:pt x="259373" y="147574"/>
                  <a:pt x="263754" y="73089"/>
                  <a:pt x="287186" y="44228"/>
                </a:cubicBezTo>
                <a:cubicBezTo>
                  <a:pt x="291853" y="38513"/>
                  <a:pt x="297378" y="34703"/>
                  <a:pt x="303664" y="33655"/>
                </a:cubicBezTo>
                <a:close/>
                <a:moveTo>
                  <a:pt x="304331" y="32"/>
                </a:moveTo>
                <a:cubicBezTo>
                  <a:pt x="291282" y="603"/>
                  <a:pt x="281185" y="8700"/>
                  <a:pt x="273279" y="21177"/>
                </a:cubicBezTo>
                <a:cubicBezTo>
                  <a:pt x="247752" y="61849"/>
                  <a:pt x="246419" y="146622"/>
                  <a:pt x="246705" y="178245"/>
                </a:cubicBezTo>
                <a:cubicBezTo>
                  <a:pt x="241752" y="177673"/>
                  <a:pt x="236799" y="176816"/>
                  <a:pt x="231465" y="176721"/>
                </a:cubicBezTo>
                <a:cubicBezTo>
                  <a:pt x="207366" y="176054"/>
                  <a:pt x="189364" y="184150"/>
                  <a:pt x="175553" y="196723"/>
                </a:cubicBezTo>
                <a:cubicBezTo>
                  <a:pt x="158122" y="171767"/>
                  <a:pt x="62967" y="40513"/>
                  <a:pt x="10580" y="96996"/>
                </a:cubicBezTo>
                <a:cubicBezTo>
                  <a:pt x="-44189" y="156147"/>
                  <a:pt x="130690" y="233299"/>
                  <a:pt x="147359" y="240443"/>
                </a:cubicBezTo>
                <a:cubicBezTo>
                  <a:pt x="135738" y="270828"/>
                  <a:pt x="134119" y="297498"/>
                  <a:pt x="133643" y="310261"/>
                </a:cubicBezTo>
                <a:cubicBezTo>
                  <a:pt x="137739" y="309975"/>
                  <a:pt x="142215" y="310071"/>
                  <a:pt x="146406" y="309785"/>
                </a:cubicBezTo>
                <a:cubicBezTo>
                  <a:pt x="149835" y="246729"/>
                  <a:pt x="186411" y="196056"/>
                  <a:pt x="235560" y="191675"/>
                </a:cubicBezTo>
                <a:cubicBezTo>
                  <a:pt x="291186" y="186722"/>
                  <a:pt x="341669" y="243015"/>
                  <a:pt x="348336" y="317500"/>
                </a:cubicBezTo>
                <a:cubicBezTo>
                  <a:pt x="348527" y="319500"/>
                  <a:pt x="348336" y="321405"/>
                  <a:pt x="348432" y="323406"/>
                </a:cubicBezTo>
                <a:cubicBezTo>
                  <a:pt x="355099" y="324549"/>
                  <a:pt x="361576" y="325406"/>
                  <a:pt x="368244" y="326644"/>
                </a:cubicBezTo>
                <a:cubicBezTo>
                  <a:pt x="366720" y="306737"/>
                  <a:pt x="357671" y="231299"/>
                  <a:pt x="297568" y="195008"/>
                </a:cubicBezTo>
                <a:cubicBezTo>
                  <a:pt x="311094" y="171767"/>
                  <a:pt x="392723" y="25559"/>
                  <a:pt x="318332" y="2032"/>
                </a:cubicBezTo>
                <a:cubicBezTo>
                  <a:pt x="313284" y="508"/>
                  <a:pt x="308617" y="-159"/>
                  <a:pt x="304331" y="32"/>
                </a:cubicBezTo>
                <a:close/>
              </a:path>
            </a:pathLst>
          </a:custGeom>
          <a:solidFill>
            <a:schemeClr val="dk2"/>
          </a:solidFill>
          <a:ln>
            <a:noFill/>
          </a:ln>
          <a:effectLst>
            <a:outerShdw blurRad="142875" rotWithShape="0" algn="bl" dir="5400000" dist="19050">
              <a:srgbClr val="000000">
                <a:alpha val="31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1485" name="Google Shape;1485;p30"/>
          <p:cNvSpPr/>
          <p:nvPr/>
        </p:nvSpPr>
        <p:spPr>
          <a:xfrm flipH="1">
            <a:off x="5760487" y="1264763"/>
            <a:ext cx="757660" cy="672070"/>
          </a:xfrm>
          <a:custGeom>
            <a:rect b="b" l="l" r="r" t="t"/>
            <a:pathLst>
              <a:path extrusionOk="0" h="326644" w="368243">
                <a:moveTo>
                  <a:pt x="48680" y="109188"/>
                </a:moveTo>
                <a:cubicBezTo>
                  <a:pt x="81922" y="100711"/>
                  <a:pt x="146120" y="177673"/>
                  <a:pt x="167742" y="204915"/>
                </a:cubicBezTo>
                <a:cubicBezTo>
                  <a:pt x="161361" y="212535"/>
                  <a:pt x="156027" y="221107"/>
                  <a:pt x="151740" y="230156"/>
                </a:cubicBezTo>
                <a:cubicBezTo>
                  <a:pt x="120879" y="214821"/>
                  <a:pt x="11532" y="157194"/>
                  <a:pt x="36583" y="118428"/>
                </a:cubicBezTo>
                <a:cubicBezTo>
                  <a:pt x="39917" y="113379"/>
                  <a:pt x="43917" y="110427"/>
                  <a:pt x="48680" y="109188"/>
                </a:cubicBezTo>
                <a:close/>
                <a:moveTo>
                  <a:pt x="303664" y="33655"/>
                </a:moveTo>
                <a:cubicBezTo>
                  <a:pt x="305760" y="33274"/>
                  <a:pt x="307855" y="33274"/>
                  <a:pt x="310141" y="33560"/>
                </a:cubicBezTo>
                <a:cubicBezTo>
                  <a:pt x="358147" y="39941"/>
                  <a:pt x="305474" y="153765"/>
                  <a:pt x="287662" y="189865"/>
                </a:cubicBezTo>
                <a:cubicBezTo>
                  <a:pt x="278804" y="185579"/>
                  <a:pt x="269184" y="182150"/>
                  <a:pt x="258325" y="179959"/>
                </a:cubicBezTo>
                <a:cubicBezTo>
                  <a:pt x="259373" y="147574"/>
                  <a:pt x="263754" y="73089"/>
                  <a:pt x="287186" y="44228"/>
                </a:cubicBezTo>
                <a:cubicBezTo>
                  <a:pt x="291853" y="38513"/>
                  <a:pt x="297378" y="34703"/>
                  <a:pt x="303664" y="33655"/>
                </a:cubicBezTo>
                <a:close/>
                <a:moveTo>
                  <a:pt x="304331" y="32"/>
                </a:moveTo>
                <a:cubicBezTo>
                  <a:pt x="291282" y="603"/>
                  <a:pt x="281185" y="8700"/>
                  <a:pt x="273279" y="21177"/>
                </a:cubicBezTo>
                <a:cubicBezTo>
                  <a:pt x="247752" y="61849"/>
                  <a:pt x="246419" y="146622"/>
                  <a:pt x="246705" y="178245"/>
                </a:cubicBezTo>
                <a:cubicBezTo>
                  <a:pt x="241752" y="177673"/>
                  <a:pt x="236799" y="176816"/>
                  <a:pt x="231465" y="176721"/>
                </a:cubicBezTo>
                <a:cubicBezTo>
                  <a:pt x="207366" y="176054"/>
                  <a:pt x="189364" y="184150"/>
                  <a:pt x="175553" y="196723"/>
                </a:cubicBezTo>
                <a:cubicBezTo>
                  <a:pt x="158122" y="171767"/>
                  <a:pt x="62967" y="40513"/>
                  <a:pt x="10580" y="96996"/>
                </a:cubicBezTo>
                <a:cubicBezTo>
                  <a:pt x="-44189" y="156147"/>
                  <a:pt x="130690" y="233299"/>
                  <a:pt x="147359" y="240443"/>
                </a:cubicBezTo>
                <a:cubicBezTo>
                  <a:pt x="135738" y="270828"/>
                  <a:pt x="134119" y="297498"/>
                  <a:pt x="133643" y="310261"/>
                </a:cubicBezTo>
                <a:cubicBezTo>
                  <a:pt x="137739" y="309975"/>
                  <a:pt x="142215" y="310071"/>
                  <a:pt x="146406" y="309785"/>
                </a:cubicBezTo>
                <a:cubicBezTo>
                  <a:pt x="149835" y="246729"/>
                  <a:pt x="186411" y="196056"/>
                  <a:pt x="235560" y="191675"/>
                </a:cubicBezTo>
                <a:cubicBezTo>
                  <a:pt x="291186" y="186722"/>
                  <a:pt x="341669" y="243015"/>
                  <a:pt x="348336" y="317500"/>
                </a:cubicBezTo>
                <a:cubicBezTo>
                  <a:pt x="348527" y="319500"/>
                  <a:pt x="348336" y="321405"/>
                  <a:pt x="348432" y="323406"/>
                </a:cubicBezTo>
                <a:cubicBezTo>
                  <a:pt x="355099" y="324549"/>
                  <a:pt x="361576" y="325406"/>
                  <a:pt x="368244" y="326644"/>
                </a:cubicBezTo>
                <a:cubicBezTo>
                  <a:pt x="366720" y="306737"/>
                  <a:pt x="357671" y="231299"/>
                  <a:pt x="297568" y="195008"/>
                </a:cubicBezTo>
                <a:cubicBezTo>
                  <a:pt x="311094" y="171767"/>
                  <a:pt x="392723" y="25559"/>
                  <a:pt x="318332" y="2032"/>
                </a:cubicBezTo>
                <a:cubicBezTo>
                  <a:pt x="313284" y="508"/>
                  <a:pt x="308617" y="-159"/>
                  <a:pt x="304331" y="32"/>
                </a:cubicBezTo>
                <a:close/>
              </a:path>
            </a:pathLst>
          </a:custGeom>
          <a:solidFill>
            <a:schemeClr val="dk2"/>
          </a:solidFill>
          <a:ln>
            <a:noFill/>
          </a:ln>
          <a:effectLst>
            <a:outerShdw blurRad="142875" rotWithShape="0" algn="bl" dir="5400000" dist="19050">
              <a:srgbClr val="000000">
                <a:alpha val="31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grpSp>
        <p:nvGrpSpPr>
          <p:cNvPr id="1486" name="Google Shape;1486;p30"/>
          <p:cNvGrpSpPr/>
          <p:nvPr/>
        </p:nvGrpSpPr>
        <p:grpSpPr>
          <a:xfrm rot="1036876">
            <a:off x="1757853" y="2251552"/>
            <a:ext cx="368140" cy="504284"/>
            <a:chOff x="1411154" y="1684073"/>
            <a:chExt cx="357855" cy="490196"/>
          </a:xfrm>
        </p:grpSpPr>
        <p:sp>
          <p:nvSpPr>
            <p:cNvPr id="1487" name="Google Shape;1487;p30"/>
            <p:cNvSpPr/>
            <p:nvPr/>
          </p:nvSpPr>
          <p:spPr>
            <a:xfrm>
              <a:off x="1411281" y="1684073"/>
              <a:ext cx="357728" cy="490196"/>
            </a:xfrm>
            <a:custGeom>
              <a:rect b="b" l="l" r="r" t="t"/>
              <a:pathLst>
                <a:path extrusionOk="0" h="490196" w="357728">
                  <a:moveTo>
                    <a:pt x="14091" y="327389"/>
                  </a:moveTo>
                  <a:cubicBezTo>
                    <a:pt x="-23437" y="194135"/>
                    <a:pt x="16568" y="24018"/>
                    <a:pt x="103531" y="2015"/>
                  </a:cubicBezTo>
                  <a:cubicBezTo>
                    <a:pt x="179731" y="-17320"/>
                    <a:pt x="308509" y="105552"/>
                    <a:pt x="346038" y="238807"/>
                  </a:cubicBezTo>
                  <a:cubicBezTo>
                    <a:pt x="383566" y="372062"/>
                    <a:pt x="326130" y="461692"/>
                    <a:pt x="239453" y="484647"/>
                  </a:cubicBezTo>
                  <a:cubicBezTo>
                    <a:pt x="152775" y="507507"/>
                    <a:pt x="51620" y="460644"/>
                    <a:pt x="14091" y="327389"/>
                  </a:cubicBezTo>
                  <a:close/>
                </a:path>
              </a:pathLst>
            </a:custGeom>
            <a:solidFill>
              <a:schemeClr val="accent4"/>
            </a:solidFill>
            <a:ln>
              <a:noFill/>
            </a:ln>
            <a:effectLst>
              <a:outerShdw blurRad="142875"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88" name="Google Shape;1488;p30"/>
            <p:cNvSpPr/>
            <p:nvPr/>
          </p:nvSpPr>
          <p:spPr>
            <a:xfrm>
              <a:off x="1445660" y="1701900"/>
              <a:ext cx="162305" cy="50895"/>
            </a:xfrm>
            <a:custGeom>
              <a:rect b="b" l="l" r="r" t="t"/>
              <a:pathLst>
                <a:path extrusionOk="0" h="50895" w="162305">
                  <a:moveTo>
                    <a:pt x="145256" y="0"/>
                  </a:moveTo>
                  <a:cubicBezTo>
                    <a:pt x="131159" y="11525"/>
                    <a:pt x="114490" y="20479"/>
                    <a:pt x="94869" y="25622"/>
                  </a:cubicBezTo>
                  <a:cubicBezTo>
                    <a:pt x="65342" y="33433"/>
                    <a:pt x="36862" y="33623"/>
                    <a:pt x="10477" y="29051"/>
                  </a:cubicBezTo>
                  <a:cubicBezTo>
                    <a:pt x="6763" y="34480"/>
                    <a:pt x="3334" y="40196"/>
                    <a:pt x="0" y="46292"/>
                  </a:cubicBezTo>
                  <a:cubicBezTo>
                    <a:pt x="31051" y="52673"/>
                    <a:pt x="64865" y="52959"/>
                    <a:pt x="100013" y="43720"/>
                  </a:cubicBezTo>
                  <a:cubicBezTo>
                    <a:pt x="124682" y="37243"/>
                    <a:pt x="145256" y="25622"/>
                    <a:pt x="162306" y="10477"/>
                  </a:cubicBezTo>
                  <a:cubicBezTo>
                    <a:pt x="156686" y="6572"/>
                    <a:pt x="150971" y="3143"/>
                    <a:pt x="145256" y="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89" name="Google Shape;1489;p30"/>
            <p:cNvSpPr/>
            <p:nvPr/>
          </p:nvSpPr>
          <p:spPr>
            <a:xfrm>
              <a:off x="1419085" y="1753049"/>
              <a:ext cx="250316" cy="82450"/>
            </a:xfrm>
            <a:custGeom>
              <a:rect b="b" l="l" r="r" t="t"/>
              <a:pathLst>
                <a:path extrusionOk="0" h="82450" w="250316">
                  <a:moveTo>
                    <a:pt x="237268" y="0"/>
                  </a:moveTo>
                  <a:cubicBezTo>
                    <a:pt x="233458" y="4477"/>
                    <a:pt x="229362" y="9049"/>
                    <a:pt x="224790" y="13335"/>
                  </a:cubicBezTo>
                  <a:cubicBezTo>
                    <a:pt x="202978" y="33909"/>
                    <a:pt x="175070" y="49244"/>
                    <a:pt x="140018" y="56959"/>
                  </a:cubicBezTo>
                  <a:cubicBezTo>
                    <a:pt x="97346" y="66294"/>
                    <a:pt x="56483" y="65532"/>
                    <a:pt x="19907" y="57912"/>
                  </a:cubicBezTo>
                  <a:cubicBezTo>
                    <a:pt x="14002" y="56674"/>
                    <a:pt x="9144" y="55150"/>
                    <a:pt x="4096" y="53721"/>
                  </a:cubicBezTo>
                  <a:cubicBezTo>
                    <a:pt x="2572" y="59627"/>
                    <a:pt x="1333" y="65818"/>
                    <a:pt x="0" y="72009"/>
                  </a:cubicBezTo>
                  <a:cubicBezTo>
                    <a:pt x="5048" y="73438"/>
                    <a:pt x="9906" y="74867"/>
                    <a:pt x="15812" y="76105"/>
                  </a:cubicBezTo>
                  <a:cubicBezTo>
                    <a:pt x="55054" y="84296"/>
                    <a:pt x="98584" y="85154"/>
                    <a:pt x="144304" y="75152"/>
                  </a:cubicBezTo>
                  <a:cubicBezTo>
                    <a:pt x="182975" y="66675"/>
                    <a:pt x="214122" y="49530"/>
                    <a:pt x="238316" y="26575"/>
                  </a:cubicBezTo>
                  <a:cubicBezTo>
                    <a:pt x="242792" y="22384"/>
                    <a:pt x="246602" y="18002"/>
                    <a:pt x="250317" y="13716"/>
                  </a:cubicBezTo>
                  <a:cubicBezTo>
                    <a:pt x="246126" y="8954"/>
                    <a:pt x="241649" y="4477"/>
                    <a:pt x="237268" y="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90" name="Google Shape;1490;p30"/>
            <p:cNvSpPr/>
            <p:nvPr/>
          </p:nvSpPr>
          <p:spPr>
            <a:xfrm>
              <a:off x="1411154" y="1820962"/>
              <a:ext cx="310064" cy="107757"/>
            </a:xfrm>
            <a:custGeom>
              <a:rect b="b" l="l" r="r" t="t"/>
              <a:pathLst>
                <a:path extrusionOk="0" h="107757" w="310064">
                  <a:moveTo>
                    <a:pt x="299396" y="0"/>
                  </a:moveTo>
                  <a:cubicBezTo>
                    <a:pt x="298063" y="1905"/>
                    <a:pt x="297015" y="3715"/>
                    <a:pt x="295396" y="5810"/>
                  </a:cubicBezTo>
                  <a:cubicBezTo>
                    <a:pt x="286918" y="16954"/>
                    <a:pt x="275774" y="28194"/>
                    <a:pt x="261963" y="38767"/>
                  </a:cubicBezTo>
                  <a:cubicBezTo>
                    <a:pt x="237103" y="57721"/>
                    <a:pt x="205956" y="72104"/>
                    <a:pt x="168046" y="80105"/>
                  </a:cubicBezTo>
                  <a:cubicBezTo>
                    <a:pt x="112420" y="91916"/>
                    <a:pt x="60223" y="91059"/>
                    <a:pt x="14980" y="82677"/>
                  </a:cubicBezTo>
                  <a:cubicBezTo>
                    <a:pt x="9360" y="81629"/>
                    <a:pt x="4597" y="80486"/>
                    <a:pt x="25" y="79438"/>
                  </a:cubicBezTo>
                  <a:cubicBezTo>
                    <a:pt x="25" y="79438"/>
                    <a:pt x="25" y="79534"/>
                    <a:pt x="25" y="79534"/>
                  </a:cubicBezTo>
                  <a:cubicBezTo>
                    <a:pt x="-70" y="85630"/>
                    <a:pt x="121" y="91630"/>
                    <a:pt x="311" y="97726"/>
                  </a:cubicBezTo>
                  <a:cubicBezTo>
                    <a:pt x="311" y="98108"/>
                    <a:pt x="311" y="98393"/>
                    <a:pt x="311" y="98774"/>
                  </a:cubicBezTo>
                  <a:cubicBezTo>
                    <a:pt x="3931" y="99631"/>
                    <a:pt x="7169" y="100393"/>
                    <a:pt x="11360" y="101155"/>
                  </a:cubicBezTo>
                  <a:cubicBezTo>
                    <a:pt x="59080" y="110014"/>
                    <a:pt x="113944" y="110776"/>
                    <a:pt x="172237" y="98393"/>
                  </a:cubicBezTo>
                  <a:cubicBezTo>
                    <a:pt x="213004" y="89725"/>
                    <a:pt x="246723" y="74104"/>
                    <a:pt x="273869" y="53435"/>
                  </a:cubicBezTo>
                  <a:cubicBezTo>
                    <a:pt x="288728" y="42100"/>
                    <a:pt x="300634" y="30099"/>
                    <a:pt x="310064" y="17907"/>
                  </a:cubicBezTo>
                  <a:cubicBezTo>
                    <a:pt x="306730" y="11906"/>
                    <a:pt x="303111" y="5905"/>
                    <a:pt x="299396" y="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91" name="Google Shape;1491;p30"/>
            <p:cNvSpPr/>
            <p:nvPr/>
          </p:nvSpPr>
          <p:spPr>
            <a:xfrm>
              <a:off x="1426134" y="1913736"/>
              <a:ext cx="333851" cy="120406"/>
            </a:xfrm>
            <a:custGeom>
              <a:rect b="b" l="l" r="r" t="t"/>
              <a:pathLst>
                <a:path extrusionOk="0" h="120406" w="333851">
                  <a:moveTo>
                    <a:pt x="328136" y="0"/>
                  </a:moveTo>
                  <a:cubicBezTo>
                    <a:pt x="320992" y="7715"/>
                    <a:pt x="312992" y="15430"/>
                    <a:pt x="303371" y="23050"/>
                  </a:cubicBezTo>
                  <a:cubicBezTo>
                    <a:pt x="275654" y="45148"/>
                    <a:pt x="240506" y="63722"/>
                    <a:pt x="196787" y="76962"/>
                  </a:cubicBezTo>
                  <a:cubicBezTo>
                    <a:pt x="130492" y="97060"/>
                    <a:pt x="67246" y="103537"/>
                    <a:pt x="12192" y="101155"/>
                  </a:cubicBezTo>
                  <a:cubicBezTo>
                    <a:pt x="7620" y="100965"/>
                    <a:pt x="4000" y="100584"/>
                    <a:pt x="0" y="100298"/>
                  </a:cubicBezTo>
                  <a:cubicBezTo>
                    <a:pt x="1905" y="106870"/>
                    <a:pt x="4000" y="113347"/>
                    <a:pt x="6191" y="119539"/>
                  </a:cubicBezTo>
                  <a:cubicBezTo>
                    <a:pt x="8001" y="119634"/>
                    <a:pt x="9334" y="119920"/>
                    <a:pt x="11239" y="119920"/>
                  </a:cubicBezTo>
                  <a:cubicBezTo>
                    <a:pt x="68389" y="122396"/>
                    <a:pt x="133826" y="115633"/>
                    <a:pt x="202406" y="94774"/>
                  </a:cubicBezTo>
                  <a:cubicBezTo>
                    <a:pt x="248412" y="80772"/>
                    <a:pt x="285845" y="61150"/>
                    <a:pt x="315563" y="37528"/>
                  </a:cubicBezTo>
                  <a:cubicBezTo>
                    <a:pt x="322326" y="32099"/>
                    <a:pt x="328136" y="26575"/>
                    <a:pt x="333851" y="21050"/>
                  </a:cubicBezTo>
                  <a:cubicBezTo>
                    <a:pt x="332804" y="16859"/>
                    <a:pt x="332042" y="12859"/>
                    <a:pt x="330803" y="8572"/>
                  </a:cubicBezTo>
                  <a:cubicBezTo>
                    <a:pt x="330232" y="5810"/>
                    <a:pt x="329089" y="2953"/>
                    <a:pt x="328136" y="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92" name="Google Shape;1492;p30"/>
            <p:cNvSpPr/>
            <p:nvPr/>
          </p:nvSpPr>
          <p:spPr>
            <a:xfrm>
              <a:off x="1489285" y="2055563"/>
              <a:ext cx="272700" cy="86487"/>
            </a:xfrm>
            <a:custGeom>
              <a:rect b="b" l="l" r="r" t="t"/>
              <a:pathLst>
                <a:path extrusionOk="0" h="86487" w="272700">
                  <a:moveTo>
                    <a:pt x="272701" y="0"/>
                  </a:moveTo>
                  <a:cubicBezTo>
                    <a:pt x="245078" y="16002"/>
                    <a:pt x="212503" y="29813"/>
                    <a:pt x="174688" y="40672"/>
                  </a:cubicBezTo>
                  <a:cubicBezTo>
                    <a:pt x="112585" y="58483"/>
                    <a:pt x="53530" y="66770"/>
                    <a:pt x="0" y="68866"/>
                  </a:cubicBezTo>
                  <a:cubicBezTo>
                    <a:pt x="6858" y="75438"/>
                    <a:pt x="14002" y="81248"/>
                    <a:pt x="21431" y="86487"/>
                  </a:cubicBezTo>
                  <a:cubicBezTo>
                    <a:pt x="70961" y="83153"/>
                    <a:pt x="124396" y="74676"/>
                    <a:pt x="180308" y="58674"/>
                  </a:cubicBezTo>
                  <a:cubicBezTo>
                    <a:pt x="211455" y="49720"/>
                    <a:pt x="238792" y="38671"/>
                    <a:pt x="263366" y="26289"/>
                  </a:cubicBezTo>
                  <a:cubicBezTo>
                    <a:pt x="266986" y="17907"/>
                    <a:pt x="270224" y="9239"/>
                    <a:pt x="272701" y="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493" name="Google Shape;1493;p30"/>
          <p:cNvGrpSpPr/>
          <p:nvPr/>
        </p:nvGrpSpPr>
        <p:grpSpPr>
          <a:xfrm>
            <a:off x="1610644" y="2424158"/>
            <a:ext cx="336939" cy="441602"/>
            <a:chOff x="1268183" y="1930265"/>
            <a:chExt cx="327539" cy="429282"/>
          </a:xfrm>
        </p:grpSpPr>
        <p:sp>
          <p:nvSpPr>
            <p:cNvPr id="1494" name="Google Shape;1494;p30"/>
            <p:cNvSpPr/>
            <p:nvPr/>
          </p:nvSpPr>
          <p:spPr>
            <a:xfrm>
              <a:off x="1268183" y="1930265"/>
              <a:ext cx="327539" cy="429282"/>
            </a:xfrm>
            <a:custGeom>
              <a:rect b="b" l="l" r="r" t="t"/>
              <a:pathLst>
                <a:path extrusionOk="0" h="429282" w="327539">
                  <a:moveTo>
                    <a:pt x="10885" y="287509"/>
                  </a:moveTo>
                  <a:cubicBezTo>
                    <a:pt x="-20929" y="170923"/>
                    <a:pt x="19457" y="21571"/>
                    <a:pt x="99944" y="1854"/>
                  </a:cubicBezTo>
                  <a:cubicBezTo>
                    <a:pt x="170524" y="-15481"/>
                    <a:pt x="286538" y="91484"/>
                    <a:pt x="318352" y="208166"/>
                  </a:cubicBezTo>
                  <a:cubicBezTo>
                    <a:pt x="350165" y="324752"/>
                    <a:pt x="295397" y="403619"/>
                    <a:pt x="215101" y="424193"/>
                  </a:cubicBezTo>
                  <a:cubicBezTo>
                    <a:pt x="134900" y="444671"/>
                    <a:pt x="42698" y="404190"/>
                    <a:pt x="10885" y="287509"/>
                  </a:cubicBezTo>
                  <a:close/>
                </a:path>
              </a:pathLst>
            </a:custGeom>
            <a:solidFill>
              <a:schemeClr val="accent5"/>
            </a:solidFill>
            <a:ln>
              <a:noFill/>
            </a:ln>
            <a:effectLst>
              <a:outerShdw blurRad="142875"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95" name="Google Shape;1495;p30"/>
            <p:cNvSpPr/>
            <p:nvPr/>
          </p:nvSpPr>
          <p:spPr>
            <a:xfrm>
              <a:off x="1296080" y="1932595"/>
              <a:ext cx="180251" cy="423292"/>
            </a:xfrm>
            <a:custGeom>
              <a:rect b="b" l="l" r="r" t="t"/>
              <a:pathLst>
                <a:path extrusionOk="0" h="423292" w="180251">
                  <a:moveTo>
                    <a:pt x="70333" y="0"/>
                  </a:moveTo>
                  <a:cubicBezTo>
                    <a:pt x="7753" y="24575"/>
                    <a:pt x="-17678" y="164211"/>
                    <a:pt x="12992" y="276701"/>
                  </a:cubicBezTo>
                  <a:cubicBezTo>
                    <a:pt x="42901" y="386525"/>
                    <a:pt x="115576" y="431578"/>
                    <a:pt x="180251" y="422053"/>
                  </a:cubicBezTo>
                  <a:cubicBezTo>
                    <a:pt x="125673" y="428530"/>
                    <a:pt x="54902" y="383286"/>
                    <a:pt x="25184" y="273939"/>
                  </a:cubicBezTo>
                  <a:cubicBezTo>
                    <a:pt x="-5391" y="161449"/>
                    <a:pt x="18040" y="22003"/>
                    <a:pt x="70333" y="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96" name="Google Shape;1496;p30"/>
            <p:cNvSpPr/>
            <p:nvPr/>
          </p:nvSpPr>
          <p:spPr>
            <a:xfrm>
              <a:off x="1271522" y="1932595"/>
              <a:ext cx="204047" cy="425179"/>
            </a:xfrm>
            <a:custGeom>
              <a:rect b="b" l="l" r="r" t="t"/>
              <a:pathLst>
                <a:path extrusionOk="0" h="425179" w="204047">
                  <a:moveTo>
                    <a:pt x="94891" y="0"/>
                  </a:moveTo>
                  <a:cubicBezTo>
                    <a:pt x="18214" y="28194"/>
                    <a:pt x="-20076" y="171259"/>
                    <a:pt x="10594" y="283940"/>
                  </a:cubicBezTo>
                  <a:cubicBezTo>
                    <a:pt x="40598" y="393859"/>
                    <a:pt x="125656" y="435864"/>
                    <a:pt x="204047" y="422910"/>
                  </a:cubicBezTo>
                  <a:cubicBezTo>
                    <a:pt x="137944" y="432340"/>
                    <a:pt x="47647" y="388715"/>
                    <a:pt x="17833" y="279273"/>
                  </a:cubicBezTo>
                  <a:cubicBezTo>
                    <a:pt x="-12742" y="166497"/>
                    <a:pt x="30597" y="25051"/>
                    <a:pt x="94891" y="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97" name="Google Shape;1497;p30"/>
            <p:cNvSpPr/>
            <p:nvPr/>
          </p:nvSpPr>
          <p:spPr>
            <a:xfrm>
              <a:off x="1369270" y="1931029"/>
              <a:ext cx="225484" cy="421236"/>
            </a:xfrm>
            <a:custGeom>
              <a:rect b="b" l="l" r="r" t="t"/>
              <a:pathLst>
                <a:path extrusionOk="0" h="421236" w="225484">
                  <a:moveTo>
                    <a:pt x="0" y="899"/>
                  </a:moveTo>
                  <a:cubicBezTo>
                    <a:pt x="81153" y="-10912"/>
                    <a:pt x="186880" y="95577"/>
                    <a:pt x="217170" y="208353"/>
                  </a:cubicBezTo>
                  <a:cubicBezTo>
                    <a:pt x="246697" y="318367"/>
                    <a:pt x="193738" y="395329"/>
                    <a:pt x="118872" y="421237"/>
                  </a:cubicBezTo>
                  <a:cubicBezTo>
                    <a:pt x="181261" y="398091"/>
                    <a:pt x="234696" y="321129"/>
                    <a:pt x="205359" y="211592"/>
                  </a:cubicBezTo>
                  <a:cubicBezTo>
                    <a:pt x="174974" y="98816"/>
                    <a:pt x="68675" y="-7864"/>
                    <a:pt x="0" y="89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98" name="Google Shape;1498;p30"/>
            <p:cNvSpPr/>
            <p:nvPr/>
          </p:nvSpPr>
          <p:spPr>
            <a:xfrm>
              <a:off x="1366412" y="1931120"/>
              <a:ext cx="205380" cy="423813"/>
            </a:xfrm>
            <a:custGeom>
              <a:rect b="b" l="l" r="r" t="t"/>
              <a:pathLst>
                <a:path extrusionOk="0" h="423813" w="205380">
                  <a:moveTo>
                    <a:pt x="667" y="1284"/>
                  </a:moveTo>
                  <a:cubicBezTo>
                    <a:pt x="476" y="1379"/>
                    <a:pt x="191" y="1475"/>
                    <a:pt x="0" y="1570"/>
                  </a:cubicBezTo>
                  <a:cubicBezTo>
                    <a:pt x="50102" y="-9765"/>
                    <a:pt x="147161" y="100916"/>
                    <a:pt x="178784" y="217216"/>
                  </a:cubicBezTo>
                  <a:cubicBezTo>
                    <a:pt x="210407" y="333516"/>
                    <a:pt x="171545" y="408954"/>
                    <a:pt x="115062" y="423813"/>
                  </a:cubicBezTo>
                  <a:cubicBezTo>
                    <a:pt x="115253" y="423718"/>
                    <a:pt x="115538" y="423718"/>
                    <a:pt x="115729" y="423623"/>
                  </a:cubicBezTo>
                  <a:cubicBezTo>
                    <a:pt x="183166" y="406382"/>
                    <a:pt x="226504" y="330278"/>
                    <a:pt x="194786" y="213691"/>
                  </a:cubicBezTo>
                  <a:cubicBezTo>
                    <a:pt x="163068" y="97106"/>
                    <a:pt x="60008" y="-13194"/>
                    <a:pt x="667" y="1284"/>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99" name="Google Shape;1499;p30"/>
            <p:cNvSpPr/>
            <p:nvPr/>
          </p:nvSpPr>
          <p:spPr>
            <a:xfrm>
              <a:off x="1366412" y="1932085"/>
              <a:ext cx="166638" cy="422848"/>
            </a:xfrm>
            <a:custGeom>
              <a:rect b="b" l="l" r="r" t="t"/>
              <a:pathLst>
                <a:path extrusionOk="0" h="422848" w="166638">
                  <a:moveTo>
                    <a:pt x="0" y="510"/>
                  </a:moveTo>
                  <a:cubicBezTo>
                    <a:pt x="27432" y="-4729"/>
                    <a:pt x="110871" y="101951"/>
                    <a:pt x="142399" y="218156"/>
                  </a:cubicBezTo>
                  <a:cubicBezTo>
                    <a:pt x="173927" y="334266"/>
                    <a:pt x="145161" y="414276"/>
                    <a:pt x="114776" y="422849"/>
                  </a:cubicBezTo>
                  <a:cubicBezTo>
                    <a:pt x="114871" y="422849"/>
                    <a:pt x="114967" y="422849"/>
                    <a:pt x="115062" y="422753"/>
                  </a:cubicBezTo>
                  <a:cubicBezTo>
                    <a:pt x="156115" y="411800"/>
                    <a:pt x="184785" y="331409"/>
                    <a:pt x="153162" y="215108"/>
                  </a:cubicBezTo>
                  <a:cubicBezTo>
                    <a:pt x="121539" y="98808"/>
                    <a:pt x="36767" y="-7491"/>
                    <a:pt x="286" y="415"/>
                  </a:cubicBezTo>
                  <a:cubicBezTo>
                    <a:pt x="191" y="510"/>
                    <a:pt x="95" y="510"/>
                    <a:pt x="0" y="51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00" name="Google Shape;1500;p30"/>
            <p:cNvSpPr/>
            <p:nvPr/>
          </p:nvSpPr>
          <p:spPr>
            <a:xfrm>
              <a:off x="1328026" y="1932595"/>
              <a:ext cx="152495" cy="423568"/>
            </a:xfrm>
            <a:custGeom>
              <a:rect b="b" l="l" r="r" t="t"/>
              <a:pathLst>
                <a:path extrusionOk="0" h="423568" w="152495">
                  <a:moveTo>
                    <a:pt x="38291" y="0"/>
                  </a:moveTo>
                  <a:cubicBezTo>
                    <a:pt x="37148" y="476"/>
                    <a:pt x="35910" y="952"/>
                    <a:pt x="34767" y="1524"/>
                  </a:cubicBezTo>
                  <a:cubicBezTo>
                    <a:pt x="-5715" y="20479"/>
                    <a:pt x="-10953" y="155067"/>
                    <a:pt x="19622" y="267557"/>
                  </a:cubicBezTo>
                  <a:cubicBezTo>
                    <a:pt x="49340" y="376904"/>
                    <a:pt x="102394" y="427006"/>
                    <a:pt x="145542" y="423386"/>
                  </a:cubicBezTo>
                  <a:cubicBezTo>
                    <a:pt x="146685" y="423291"/>
                    <a:pt x="147733" y="423005"/>
                    <a:pt x="148876" y="422815"/>
                  </a:cubicBezTo>
                  <a:cubicBezTo>
                    <a:pt x="150114" y="422624"/>
                    <a:pt x="151257" y="422339"/>
                    <a:pt x="152496" y="422148"/>
                  </a:cubicBezTo>
                  <a:cubicBezTo>
                    <a:pt x="151543" y="422243"/>
                    <a:pt x="150686" y="422434"/>
                    <a:pt x="149733" y="422624"/>
                  </a:cubicBezTo>
                  <a:cubicBezTo>
                    <a:pt x="148876" y="422719"/>
                    <a:pt x="148114" y="422910"/>
                    <a:pt x="147257" y="423005"/>
                  </a:cubicBezTo>
                  <a:cubicBezTo>
                    <a:pt x="114586" y="423958"/>
                    <a:pt x="64389" y="372046"/>
                    <a:pt x="34767" y="262700"/>
                  </a:cubicBezTo>
                  <a:cubicBezTo>
                    <a:pt x="4191" y="150209"/>
                    <a:pt x="6096" y="17621"/>
                    <a:pt x="35719" y="1429"/>
                  </a:cubicBezTo>
                  <a:cubicBezTo>
                    <a:pt x="36576" y="857"/>
                    <a:pt x="37434" y="381"/>
                    <a:pt x="38291" y="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01" name="Google Shape;1501;p30"/>
            <p:cNvSpPr/>
            <p:nvPr/>
          </p:nvSpPr>
          <p:spPr>
            <a:xfrm>
              <a:off x="1352742" y="1932542"/>
              <a:ext cx="120922" cy="423534"/>
            </a:xfrm>
            <a:custGeom>
              <a:rect b="b" l="l" r="r" t="t"/>
              <a:pathLst>
                <a:path extrusionOk="0" h="423534" w="120922">
                  <a:moveTo>
                    <a:pt x="13670" y="148"/>
                  </a:moveTo>
                  <a:cubicBezTo>
                    <a:pt x="12718" y="529"/>
                    <a:pt x="14528" y="-328"/>
                    <a:pt x="13670" y="148"/>
                  </a:cubicBezTo>
                  <a:cubicBezTo>
                    <a:pt x="-15952" y="16341"/>
                    <a:pt x="7384" y="145595"/>
                    <a:pt x="37959" y="258181"/>
                  </a:cubicBezTo>
                  <a:cubicBezTo>
                    <a:pt x="67677" y="367528"/>
                    <a:pt x="104348" y="422296"/>
                    <a:pt x="120922" y="423535"/>
                  </a:cubicBezTo>
                  <a:cubicBezTo>
                    <a:pt x="121017" y="423535"/>
                    <a:pt x="85013" y="362860"/>
                    <a:pt x="55390" y="253513"/>
                  </a:cubicBezTo>
                  <a:cubicBezTo>
                    <a:pt x="24910" y="140928"/>
                    <a:pt x="2812" y="24247"/>
                    <a:pt x="13861" y="720"/>
                  </a:cubicBezTo>
                  <a:cubicBezTo>
                    <a:pt x="14528" y="244"/>
                    <a:pt x="13004" y="434"/>
                    <a:pt x="13670" y="148"/>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02" name="Google Shape;1502;p30"/>
            <p:cNvSpPr/>
            <p:nvPr/>
          </p:nvSpPr>
          <p:spPr>
            <a:xfrm>
              <a:off x="1366423" y="1932553"/>
              <a:ext cx="123520" cy="422406"/>
            </a:xfrm>
            <a:custGeom>
              <a:rect b="b" l="l" r="r" t="t"/>
              <a:pathLst>
                <a:path extrusionOk="0" h="422406" w="123520">
                  <a:moveTo>
                    <a:pt x="275" y="42"/>
                  </a:moveTo>
                  <a:cubicBezTo>
                    <a:pt x="1227" y="-53"/>
                    <a:pt x="-677" y="42"/>
                    <a:pt x="275" y="42"/>
                  </a:cubicBezTo>
                  <a:cubicBezTo>
                    <a:pt x="34279" y="138"/>
                    <a:pt x="75237" y="123582"/>
                    <a:pt x="105621" y="236167"/>
                  </a:cubicBezTo>
                  <a:cubicBezTo>
                    <a:pt x="135149" y="345609"/>
                    <a:pt x="120576" y="420762"/>
                    <a:pt x="114765" y="422381"/>
                  </a:cubicBezTo>
                  <a:cubicBezTo>
                    <a:pt x="108955" y="424000"/>
                    <a:pt x="117718" y="349515"/>
                    <a:pt x="88286" y="240168"/>
                  </a:cubicBezTo>
                  <a:cubicBezTo>
                    <a:pt x="57901" y="127582"/>
                    <a:pt x="20468" y="15854"/>
                    <a:pt x="465" y="614"/>
                  </a:cubicBezTo>
                  <a:cubicBezTo>
                    <a:pt x="-392" y="614"/>
                    <a:pt x="1037" y="42"/>
                    <a:pt x="275" y="42"/>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503" name="Google Shape;1503;p30"/>
          <p:cNvGrpSpPr/>
          <p:nvPr/>
        </p:nvGrpSpPr>
        <p:grpSpPr>
          <a:xfrm>
            <a:off x="1827258" y="2524231"/>
            <a:ext cx="318231" cy="447293"/>
            <a:chOff x="3649767" y="3875308"/>
            <a:chExt cx="1405613" cy="1975674"/>
          </a:xfrm>
        </p:grpSpPr>
        <p:sp>
          <p:nvSpPr>
            <p:cNvPr id="1504" name="Google Shape;1504;p30"/>
            <p:cNvSpPr/>
            <p:nvPr/>
          </p:nvSpPr>
          <p:spPr>
            <a:xfrm>
              <a:off x="3649767" y="3875308"/>
              <a:ext cx="1405613" cy="1975674"/>
            </a:xfrm>
            <a:custGeom>
              <a:rect b="b" l="l" r="r" t="t"/>
              <a:pathLst>
                <a:path extrusionOk="0" h="434931" w="309436">
                  <a:moveTo>
                    <a:pt x="6100" y="221500"/>
                  </a:moveTo>
                  <a:cubicBezTo>
                    <a:pt x="31912" y="102628"/>
                    <a:pt x="133639" y="-15006"/>
                    <a:pt x="210792" y="1568"/>
                  </a:cubicBezTo>
                  <a:cubicBezTo>
                    <a:pt x="278419" y="16046"/>
                    <a:pt x="328330" y="162159"/>
                    <a:pt x="302518" y="281031"/>
                  </a:cubicBezTo>
                  <a:cubicBezTo>
                    <a:pt x="276705" y="399903"/>
                    <a:pt x="194695" y="447814"/>
                    <a:pt x="117352" y="432003"/>
                  </a:cubicBezTo>
                  <a:cubicBezTo>
                    <a:pt x="40009" y="416286"/>
                    <a:pt x="-19713" y="340372"/>
                    <a:pt x="6100" y="221500"/>
                  </a:cubicBezTo>
                  <a:close/>
                </a:path>
              </a:pathLst>
            </a:custGeom>
            <a:solidFill>
              <a:schemeClr val="accent6"/>
            </a:solidFill>
            <a:ln>
              <a:noFill/>
            </a:ln>
            <a:effectLst>
              <a:outerShdw blurRad="142875"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505" name="Google Shape;1505;p30"/>
            <p:cNvGrpSpPr/>
            <p:nvPr/>
          </p:nvGrpSpPr>
          <p:grpSpPr>
            <a:xfrm>
              <a:off x="3670777" y="3990760"/>
              <a:ext cx="1375846" cy="1554285"/>
              <a:chOff x="1492858" y="2053121"/>
              <a:chExt cx="302863" cy="342150"/>
            </a:xfrm>
          </p:grpSpPr>
          <p:sp>
            <p:nvSpPr>
              <p:cNvPr id="1506" name="Google Shape;1506;p30"/>
              <p:cNvSpPr/>
              <p:nvPr/>
            </p:nvSpPr>
            <p:spPr>
              <a:xfrm>
                <a:off x="1563923" y="2108818"/>
                <a:ext cx="14527" cy="21780"/>
              </a:xfrm>
              <a:custGeom>
                <a:rect b="b" l="l" r="r" t="t"/>
                <a:pathLst>
                  <a:path extrusionOk="0" h="21780" w="14527">
                    <a:moveTo>
                      <a:pt x="1371" y="10181"/>
                    </a:moveTo>
                    <a:cubicBezTo>
                      <a:pt x="4038" y="4276"/>
                      <a:pt x="9753" y="-1058"/>
                      <a:pt x="12611" y="180"/>
                    </a:cubicBezTo>
                    <a:cubicBezTo>
                      <a:pt x="15183" y="1323"/>
                      <a:pt x="15183" y="9039"/>
                      <a:pt x="12516" y="14849"/>
                    </a:cubicBezTo>
                    <a:cubicBezTo>
                      <a:pt x="9849" y="20754"/>
                      <a:pt x="5848" y="22659"/>
                      <a:pt x="2991" y="21421"/>
                    </a:cubicBezTo>
                    <a:cubicBezTo>
                      <a:pt x="133" y="20278"/>
                      <a:pt x="-1200" y="16087"/>
                      <a:pt x="1371" y="10181"/>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07" name="Google Shape;1507;p30"/>
              <p:cNvSpPr/>
              <p:nvPr/>
            </p:nvSpPr>
            <p:spPr>
              <a:xfrm>
                <a:off x="1621001" y="2053121"/>
                <a:ext cx="10578" cy="11824"/>
              </a:xfrm>
              <a:custGeom>
                <a:rect b="b" l="l" r="r" t="t"/>
                <a:pathLst>
                  <a:path extrusionOk="0" h="11824" w="10578">
                    <a:moveTo>
                      <a:pt x="2015" y="4633"/>
                    </a:moveTo>
                    <a:cubicBezTo>
                      <a:pt x="4587" y="1584"/>
                      <a:pt x="8682" y="-797"/>
                      <a:pt x="10111" y="251"/>
                    </a:cubicBezTo>
                    <a:cubicBezTo>
                      <a:pt x="11349" y="1204"/>
                      <a:pt x="10016" y="5680"/>
                      <a:pt x="7444" y="8728"/>
                    </a:cubicBezTo>
                    <a:cubicBezTo>
                      <a:pt x="4873" y="11776"/>
                      <a:pt x="2301" y="12443"/>
                      <a:pt x="967" y="11300"/>
                    </a:cubicBezTo>
                    <a:cubicBezTo>
                      <a:pt x="-461" y="10347"/>
                      <a:pt x="-461" y="7680"/>
                      <a:pt x="2015" y="4633"/>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08" name="Google Shape;1508;p30"/>
              <p:cNvSpPr/>
              <p:nvPr/>
            </p:nvSpPr>
            <p:spPr>
              <a:xfrm>
                <a:off x="1644915" y="2065053"/>
                <a:ext cx="9545" cy="14190"/>
              </a:xfrm>
              <a:custGeom>
                <a:rect b="b" l="l" r="r" t="t"/>
                <a:pathLst>
                  <a:path extrusionOk="0" h="14190" w="9545">
                    <a:moveTo>
                      <a:pt x="961" y="6607"/>
                    </a:moveTo>
                    <a:cubicBezTo>
                      <a:pt x="2676" y="2797"/>
                      <a:pt x="6390" y="-727"/>
                      <a:pt x="8295" y="130"/>
                    </a:cubicBezTo>
                    <a:cubicBezTo>
                      <a:pt x="9915" y="892"/>
                      <a:pt x="10010" y="5845"/>
                      <a:pt x="8295" y="9655"/>
                    </a:cubicBezTo>
                    <a:cubicBezTo>
                      <a:pt x="6581" y="13465"/>
                      <a:pt x="4009" y="14798"/>
                      <a:pt x="2104" y="13941"/>
                    </a:cubicBezTo>
                    <a:cubicBezTo>
                      <a:pt x="104" y="13179"/>
                      <a:pt x="-848" y="10417"/>
                      <a:pt x="961" y="6607"/>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09" name="Google Shape;1509;p30"/>
              <p:cNvSpPr/>
              <p:nvPr/>
            </p:nvSpPr>
            <p:spPr>
              <a:xfrm>
                <a:off x="1678071" y="2070886"/>
                <a:ext cx="9908" cy="16705"/>
              </a:xfrm>
              <a:custGeom>
                <a:rect b="b" l="l" r="r" t="t"/>
                <a:pathLst>
                  <a:path extrusionOk="0" h="16705" w="9908">
                    <a:moveTo>
                      <a:pt x="95" y="9156"/>
                    </a:moveTo>
                    <a:cubicBezTo>
                      <a:pt x="666" y="4584"/>
                      <a:pt x="3619" y="-274"/>
                      <a:pt x="6191" y="12"/>
                    </a:cubicBezTo>
                    <a:cubicBezTo>
                      <a:pt x="8381" y="298"/>
                      <a:pt x="10382" y="5632"/>
                      <a:pt x="9810" y="10204"/>
                    </a:cubicBezTo>
                    <a:cubicBezTo>
                      <a:pt x="9239" y="14776"/>
                      <a:pt x="6762" y="16967"/>
                      <a:pt x="4190" y="16681"/>
                    </a:cubicBezTo>
                    <a:cubicBezTo>
                      <a:pt x="1619" y="16395"/>
                      <a:pt x="-477" y="13728"/>
                      <a:pt x="95" y="9156"/>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10" name="Google Shape;1510;p30"/>
              <p:cNvSpPr/>
              <p:nvPr/>
            </p:nvSpPr>
            <p:spPr>
              <a:xfrm>
                <a:off x="1714854" y="2069447"/>
                <a:ext cx="8990" cy="17261"/>
              </a:xfrm>
              <a:custGeom>
                <a:rect b="b" l="l" r="r" t="t"/>
                <a:pathLst>
                  <a:path extrusionOk="0" h="17261" w="8990">
                    <a:moveTo>
                      <a:pt x="554" y="10976"/>
                    </a:moveTo>
                    <a:cubicBezTo>
                      <a:pt x="-589" y="6213"/>
                      <a:pt x="78" y="498"/>
                      <a:pt x="2173" y="22"/>
                    </a:cubicBezTo>
                    <a:cubicBezTo>
                      <a:pt x="3983" y="-359"/>
                      <a:pt x="7412" y="4308"/>
                      <a:pt x="8555" y="9071"/>
                    </a:cubicBezTo>
                    <a:cubicBezTo>
                      <a:pt x="9698" y="13833"/>
                      <a:pt x="8460" y="16691"/>
                      <a:pt x="6364" y="17167"/>
                    </a:cubicBezTo>
                    <a:cubicBezTo>
                      <a:pt x="4269" y="17738"/>
                      <a:pt x="1697" y="15738"/>
                      <a:pt x="554" y="10976"/>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11" name="Google Shape;1511;p30"/>
              <p:cNvSpPr/>
              <p:nvPr/>
            </p:nvSpPr>
            <p:spPr>
              <a:xfrm>
                <a:off x="1746138" y="2067609"/>
                <a:ext cx="7621" cy="11622"/>
              </a:xfrm>
              <a:custGeom>
                <a:rect b="b" l="l" r="r" t="t"/>
                <a:pathLst>
                  <a:path extrusionOk="0" h="11622" w="7621">
                    <a:moveTo>
                      <a:pt x="2226" y="7766"/>
                    </a:moveTo>
                    <a:cubicBezTo>
                      <a:pt x="417" y="4623"/>
                      <a:pt x="-631" y="622"/>
                      <a:pt x="417" y="51"/>
                    </a:cubicBezTo>
                    <a:cubicBezTo>
                      <a:pt x="1274" y="-426"/>
                      <a:pt x="4322" y="2527"/>
                      <a:pt x="6132" y="5671"/>
                    </a:cubicBezTo>
                    <a:cubicBezTo>
                      <a:pt x="7941" y="8814"/>
                      <a:pt x="7941" y="10909"/>
                      <a:pt x="6989" y="11481"/>
                    </a:cubicBezTo>
                    <a:cubicBezTo>
                      <a:pt x="5941" y="12052"/>
                      <a:pt x="4036" y="10909"/>
                      <a:pt x="2226" y="7766"/>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12" name="Google Shape;1512;p30"/>
              <p:cNvSpPr/>
              <p:nvPr/>
            </p:nvSpPr>
            <p:spPr>
              <a:xfrm>
                <a:off x="1509054" y="2196481"/>
                <a:ext cx="18235" cy="27341"/>
              </a:xfrm>
              <a:custGeom>
                <a:rect b="b" l="l" r="r" t="t"/>
                <a:pathLst>
                  <a:path extrusionOk="0" h="27341" w="18235">
                    <a:moveTo>
                      <a:pt x="1757" y="12720"/>
                    </a:moveTo>
                    <a:cubicBezTo>
                      <a:pt x="5091" y="5386"/>
                      <a:pt x="12235" y="-1377"/>
                      <a:pt x="15854" y="242"/>
                    </a:cubicBezTo>
                    <a:cubicBezTo>
                      <a:pt x="18997" y="1671"/>
                      <a:pt x="19093" y="11196"/>
                      <a:pt x="15759" y="18625"/>
                    </a:cubicBezTo>
                    <a:cubicBezTo>
                      <a:pt x="12425" y="25960"/>
                      <a:pt x="7472" y="28436"/>
                      <a:pt x="3852" y="26912"/>
                    </a:cubicBezTo>
                    <a:cubicBezTo>
                      <a:pt x="233" y="25293"/>
                      <a:pt x="-1577" y="20054"/>
                      <a:pt x="1757" y="1272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13" name="Google Shape;1513;p30"/>
              <p:cNvSpPr/>
              <p:nvPr/>
            </p:nvSpPr>
            <p:spPr>
              <a:xfrm>
                <a:off x="1492858" y="2307492"/>
                <a:ext cx="16656" cy="31177"/>
              </a:xfrm>
              <a:custGeom>
                <a:rect b="b" l="l" r="r" t="t"/>
                <a:pathLst>
                  <a:path extrusionOk="0" h="31177" w="16656">
                    <a:moveTo>
                      <a:pt x="142" y="18866"/>
                    </a:moveTo>
                    <a:cubicBezTo>
                      <a:pt x="-716" y="10293"/>
                      <a:pt x="2427" y="292"/>
                      <a:pt x="6714" y="7"/>
                    </a:cubicBezTo>
                    <a:cubicBezTo>
                      <a:pt x="10429" y="-279"/>
                      <a:pt x="15667" y="8769"/>
                      <a:pt x="16525" y="17342"/>
                    </a:cubicBezTo>
                    <a:cubicBezTo>
                      <a:pt x="17382" y="25915"/>
                      <a:pt x="13953" y="30772"/>
                      <a:pt x="9762" y="31153"/>
                    </a:cubicBezTo>
                    <a:cubicBezTo>
                      <a:pt x="5476" y="31534"/>
                      <a:pt x="999" y="27439"/>
                      <a:pt x="142" y="18866"/>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14" name="Google Shape;1514;p30"/>
              <p:cNvSpPr/>
              <p:nvPr/>
            </p:nvSpPr>
            <p:spPr>
              <a:xfrm>
                <a:off x="1602214" y="2127175"/>
                <a:ext cx="15140" cy="21947"/>
              </a:xfrm>
              <a:custGeom>
                <a:rect b="b" l="l" r="r" t="t"/>
                <a:pathLst>
                  <a:path extrusionOk="0" h="21947" w="15140">
                    <a:moveTo>
                      <a:pt x="1371" y="10113"/>
                    </a:moveTo>
                    <a:cubicBezTo>
                      <a:pt x="4038" y="4207"/>
                      <a:pt x="9943" y="-1127"/>
                      <a:pt x="12991" y="207"/>
                    </a:cubicBezTo>
                    <a:cubicBezTo>
                      <a:pt x="15658" y="1350"/>
                      <a:pt x="15944" y="9160"/>
                      <a:pt x="13277" y="15066"/>
                    </a:cubicBezTo>
                    <a:cubicBezTo>
                      <a:pt x="10610" y="20971"/>
                      <a:pt x="6514" y="22876"/>
                      <a:pt x="3371" y="21543"/>
                    </a:cubicBezTo>
                    <a:cubicBezTo>
                      <a:pt x="228" y="20209"/>
                      <a:pt x="-1296" y="15923"/>
                      <a:pt x="1371" y="10113"/>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15" name="Google Shape;1515;p30"/>
              <p:cNvSpPr/>
              <p:nvPr/>
            </p:nvSpPr>
            <p:spPr>
              <a:xfrm>
                <a:off x="1568884" y="2217502"/>
                <a:ext cx="18775" cy="27330"/>
              </a:xfrm>
              <a:custGeom>
                <a:rect b="b" l="l" r="r" t="t"/>
                <a:pathLst>
                  <a:path extrusionOk="0" h="27330" w="18775">
                    <a:moveTo>
                      <a:pt x="1649" y="12559"/>
                    </a:moveTo>
                    <a:cubicBezTo>
                      <a:pt x="4983" y="5225"/>
                      <a:pt x="12317" y="-1443"/>
                      <a:pt x="16127" y="272"/>
                    </a:cubicBezTo>
                    <a:cubicBezTo>
                      <a:pt x="19461" y="1701"/>
                      <a:pt x="19747" y="11416"/>
                      <a:pt x="16413" y="18750"/>
                    </a:cubicBezTo>
                    <a:cubicBezTo>
                      <a:pt x="13079" y="26085"/>
                      <a:pt x="7936" y="28466"/>
                      <a:pt x="4126" y="26847"/>
                    </a:cubicBezTo>
                    <a:cubicBezTo>
                      <a:pt x="316" y="25227"/>
                      <a:pt x="-1589" y="19893"/>
                      <a:pt x="1649" y="1255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16" name="Google Shape;1516;p30"/>
              <p:cNvSpPr/>
              <p:nvPr/>
            </p:nvSpPr>
            <p:spPr>
              <a:xfrm>
                <a:off x="1551459" y="2323022"/>
                <a:ext cx="17468" cy="31341"/>
              </a:xfrm>
              <a:custGeom>
                <a:rect b="b" l="l" r="r" t="t"/>
                <a:pathLst>
                  <a:path extrusionOk="0" h="31341" w="17468">
                    <a:moveTo>
                      <a:pt x="24" y="17910"/>
                    </a:moveTo>
                    <a:cubicBezTo>
                      <a:pt x="310" y="9242"/>
                      <a:pt x="4977" y="-188"/>
                      <a:pt x="9549" y="3"/>
                    </a:cubicBezTo>
                    <a:cubicBezTo>
                      <a:pt x="13550" y="193"/>
                      <a:pt x="17741" y="9814"/>
                      <a:pt x="17455" y="18481"/>
                    </a:cubicBezTo>
                    <a:cubicBezTo>
                      <a:pt x="17169" y="27149"/>
                      <a:pt x="12978" y="31435"/>
                      <a:pt x="8406" y="31340"/>
                    </a:cubicBezTo>
                    <a:cubicBezTo>
                      <a:pt x="3834" y="31149"/>
                      <a:pt x="-357" y="26577"/>
                      <a:pt x="24" y="1791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17" name="Google Shape;1517;p30"/>
              <p:cNvSpPr/>
              <p:nvPr/>
            </p:nvSpPr>
            <p:spPr>
              <a:xfrm>
                <a:off x="1661846" y="2140763"/>
                <a:ext cx="16277" cy="23103"/>
              </a:xfrm>
              <a:custGeom>
                <a:rect b="b" l="l" r="r" t="t"/>
                <a:pathLst>
                  <a:path extrusionOk="0" h="23103" w="16277">
                    <a:moveTo>
                      <a:pt x="223" y="12145"/>
                    </a:moveTo>
                    <a:cubicBezTo>
                      <a:pt x="1270" y="5763"/>
                      <a:pt x="6319" y="-619"/>
                      <a:pt x="10510" y="48"/>
                    </a:cubicBezTo>
                    <a:cubicBezTo>
                      <a:pt x="14129" y="620"/>
                      <a:pt x="17177" y="8239"/>
                      <a:pt x="16034" y="14621"/>
                    </a:cubicBezTo>
                    <a:cubicBezTo>
                      <a:pt x="14986" y="21003"/>
                      <a:pt x="10795" y="23670"/>
                      <a:pt x="6604" y="23003"/>
                    </a:cubicBezTo>
                    <a:cubicBezTo>
                      <a:pt x="2509" y="22337"/>
                      <a:pt x="-920" y="18431"/>
                      <a:pt x="223" y="12145"/>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18" name="Google Shape;1518;p30"/>
              <p:cNvSpPr/>
              <p:nvPr/>
            </p:nvSpPr>
            <p:spPr>
              <a:xfrm>
                <a:off x="1643244" y="2234380"/>
                <a:ext cx="20236" cy="28861"/>
              </a:xfrm>
              <a:custGeom>
                <a:rect b="b" l="l" r="r" t="t"/>
                <a:pathLst>
                  <a:path extrusionOk="0" h="28861" w="20236">
                    <a:moveTo>
                      <a:pt x="250" y="15207"/>
                    </a:moveTo>
                    <a:cubicBezTo>
                      <a:pt x="1584" y="7302"/>
                      <a:pt x="7870" y="-795"/>
                      <a:pt x="13014" y="63"/>
                    </a:cubicBezTo>
                    <a:cubicBezTo>
                      <a:pt x="17490" y="825"/>
                      <a:pt x="21300" y="10254"/>
                      <a:pt x="19967" y="18255"/>
                    </a:cubicBezTo>
                    <a:cubicBezTo>
                      <a:pt x="18633" y="26161"/>
                      <a:pt x="13395" y="29590"/>
                      <a:pt x="8251" y="28733"/>
                    </a:cubicBezTo>
                    <a:cubicBezTo>
                      <a:pt x="3108" y="27971"/>
                      <a:pt x="-1083" y="23113"/>
                      <a:pt x="250" y="15207"/>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19" name="Google Shape;1519;p30"/>
              <p:cNvSpPr/>
              <p:nvPr/>
            </p:nvSpPr>
            <p:spPr>
              <a:xfrm>
                <a:off x="1617314" y="2349775"/>
                <a:ext cx="24323" cy="34527"/>
              </a:xfrm>
              <a:custGeom>
                <a:rect b="b" l="l" r="r" t="t"/>
                <a:pathLst>
                  <a:path extrusionOk="0" h="34527" w="24323">
                    <a:moveTo>
                      <a:pt x="463" y="17731"/>
                    </a:moveTo>
                    <a:cubicBezTo>
                      <a:pt x="2463" y="8302"/>
                      <a:pt x="10369" y="-1128"/>
                      <a:pt x="16465" y="110"/>
                    </a:cubicBezTo>
                    <a:cubicBezTo>
                      <a:pt x="21799" y="1253"/>
                      <a:pt x="25800" y="12778"/>
                      <a:pt x="23799" y="22208"/>
                    </a:cubicBezTo>
                    <a:cubicBezTo>
                      <a:pt x="21799" y="31638"/>
                      <a:pt x="15417" y="35543"/>
                      <a:pt x="9321" y="34305"/>
                    </a:cubicBezTo>
                    <a:cubicBezTo>
                      <a:pt x="3225" y="33067"/>
                      <a:pt x="-1537" y="27161"/>
                      <a:pt x="463" y="17731"/>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20" name="Google Shape;1520;p30"/>
              <p:cNvSpPr/>
              <p:nvPr/>
            </p:nvSpPr>
            <p:spPr>
              <a:xfrm>
                <a:off x="1719312" y="2144240"/>
                <a:ext cx="16005" cy="23243"/>
              </a:xfrm>
              <a:custGeom>
                <a:rect b="b" l="l" r="r" t="t"/>
                <a:pathLst>
                  <a:path extrusionOk="0" h="23243" w="16005">
                    <a:moveTo>
                      <a:pt x="2" y="13621"/>
                    </a:moveTo>
                    <a:cubicBezTo>
                      <a:pt x="-93" y="7239"/>
                      <a:pt x="3812" y="0"/>
                      <a:pt x="8003" y="0"/>
                    </a:cubicBezTo>
                    <a:cubicBezTo>
                      <a:pt x="11622" y="0"/>
                      <a:pt x="16004" y="7049"/>
                      <a:pt x="16004" y="13430"/>
                    </a:cubicBezTo>
                    <a:cubicBezTo>
                      <a:pt x="16099" y="19812"/>
                      <a:pt x="12384" y="23241"/>
                      <a:pt x="8193" y="23241"/>
                    </a:cubicBezTo>
                    <a:cubicBezTo>
                      <a:pt x="4098" y="23336"/>
                      <a:pt x="97" y="20003"/>
                      <a:pt x="2" y="13621"/>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21" name="Google Shape;1521;p30"/>
              <p:cNvSpPr/>
              <p:nvPr/>
            </p:nvSpPr>
            <p:spPr>
              <a:xfrm>
                <a:off x="1714931" y="2238824"/>
                <a:ext cx="20005" cy="29051"/>
              </a:xfrm>
              <a:custGeom>
                <a:rect b="b" l="l" r="r" t="t"/>
                <a:pathLst>
                  <a:path extrusionOk="0" h="29051" w="20005">
                    <a:moveTo>
                      <a:pt x="1" y="16954"/>
                    </a:moveTo>
                    <a:cubicBezTo>
                      <a:pt x="-94" y="8954"/>
                      <a:pt x="4764" y="0"/>
                      <a:pt x="10003" y="0"/>
                    </a:cubicBezTo>
                    <a:cubicBezTo>
                      <a:pt x="14575" y="0"/>
                      <a:pt x="19909" y="8763"/>
                      <a:pt x="20004" y="16764"/>
                    </a:cubicBezTo>
                    <a:cubicBezTo>
                      <a:pt x="20099" y="24765"/>
                      <a:pt x="15527" y="28956"/>
                      <a:pt x="10288" y="29051"/>
                    </a:cubicBezTo>
                    <a:cubicBezTo>
                      <a:pt x="5050" y="29051"/>
                      <a:pt x="97" y="24955"/>
                      <a:pt x="1" y="16954"/>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22" name="Google Shape;1522;p30"/>
              <p:cNvSpPr/>
              <p:nvPr/>
            </p:nvSpPr>
            <p:spPr>
              <a:xfrm>
                <a:off x="1687901" y="2358522"/>
                <a:ext cx="19756" cy="29863"/>
              </a:xfrm>
              <a:custGeom>
                <a:rect b="b" l="l" r="r" t="t"/>
                <a:pathLst>
                  <a:path extrusionOk="0" h="29863" w="19756">
                    <a:moveTo>
                      <a:pt x="1504" y="14223"/>
                    </a:moveTo>
                    <a:cubicBezTo>
                      <a:pt x="4648" y="6127"/>
                      <a:pt x="12268" y="-1398"/>
                      <a:pt x="16459" y="221"/>
                    </a:cubicBezTo>
                    <a:cubicBezTo>
                      <a:pt x="20173" y="1650"/>
                      <a:pt x="20935" y="12032"/>
                      <a:pt x="17792" y="20129"/>
                    </a:cubicBezTo>
                    <a:cubicBezTo>
                      <a:pt x="14649" y="28225"/>
                      <a:pt x="9220" y="30987"/>
                      <a:pt x="4933" y="29463"/>
                    </a:cubicBezTo>
                    <a:cubicBezTo>
                      <a:pt x="647" y="27939"/>
                      <a:pt x="-1734" y="22319"/>
                      <a:pt x="1504" y="14223"/>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23" name="Google Shape;1523;p30"/>
              <p:cNvSpPr/>
              <p:nvPr/>
            </p:nvSpPr>
            <p:spPr>
              <a:xfrm>
                <a:off x="1771868" y="2144310"/>
                <a:ext cx="12530" cy="22865"/>
              </a:xfrm>
              <a:custGeom>
                <a:rect b="b" l="l" r="r" t="t"/>
                <a:pathLst>
                  <a:path extrusionOk="0" h="22865" w="12530">
                    <a:moveTo>
                      <a:pt x="500" y="14408"/>
                    </a:moveTo>
                    <a:cubicBezTo>
                      <a:pt x="-833" y="8122"/>
                      <a:pt x="595" y="502"/>
                      <a:pt x="3643" y="25"/>
                    </a:cubicBezTo>
                    <a:cubicBezTo>
                      <a:pt x="6310" y="-451"/>
                      <a:pt x="10787" y="5836"/>
                      <a:pt x="12121" y="12122"/>
                    </a:cubicBezTo>
                    <a:cubicBezTo>
                      <a:pt x="13454" y="18409"/>
                      <a:pt x="11359" y="22219"/>
                      <a:pt x="8311" y="22790"/>
                    </a:cubicBezTo>
                    <a:cubicBezTo>
                      <a:pt x="5263" y="23362"/>
                      <a:pt x="1738" y="20695"/>
                      <a:pt x="500" y="14408"/>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24" name="Google Shape;1524;p30"/>
              <p:cNvSpPr/>
              <p:nvPr/>
            </p:nvSpPr>
            <p:spPr>
              <a:xfrm>
                <a:off x="1780827" y="2234441"/>
                <a:ext cx="14894" cy="29053"/>
              </a:xfrm>
              <a:custGeom>
                <a:rect b="b" l="l" r="r" t="t"/>
                <a:pathLst>
                  <a:path extrusionOk="0" h="29053" w="14894">
                    <a:moveTo>
                      <a:pt x="18" y="17146"/>
                    </a:moveTo>
                    <a:cubicBezTo>
                      <a:pt x="-268" y="9145"/>
                      <a:pt x="2970" y="96"/>
                      <a:pt x="6876" y="1"/>
                    </a:cubicBezTo>
                    <a:cubicBezTo>
                      <a:pt x="10304" y="-94"/>
                      <a:pt x="14495" y="8574"/>
                      <a:pt x="14877" y="16574"/>
                    </a:cubicBezTo>
                    <a:cubicBezTo>
                      <a:pt x="15162" y="24575"/>
                      <a:pt x="11924" y="28862"/>
                      <a:pt x="8019" y="29052"/>
                    </a:cubicBezTo>
                    <a:cubicBezTo>
                      <a:pt x="4208" y="29147"/>
                      <a:pt x="399" y="25147"/>
                      <a:pt x="18" y="17146"/>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25" name="Google Shape;1525;p30"/>
              <p:cNvSpPr/>
              <p:nvPr/>
            </p:nvSpPr>
            <p:spPr>
              <a:xfrm>
                <a:off x="1743251" y="2367044"/>
                <a:ext cx="20995" cy="28227"/>
              </a:xfrm>
              <a:custGeom>
                <a:rect b="b" l="l" r="r" t="t"/>
                <a:pathLst>
                  <a:path extrusionOk="0" h="28227" w="20995">
                    <a:moveTo>
                      <a:pt x="2828" y="12369"/>
                    </a:moveTo>
                    <a:cubicBezTo>
                      <a:pt x="7209" y="4844"/>
                      <a:pt x="15591" y="-1633"/>
                      <a:pt x="19211" y="367"/>
                    </a:cubicBezTo>
                    <a:cubicBezTo>
                      <a:pt x="22354" y="2177"/>
                      <a:pt x="21211" y="12369"/>
                      <a:pt x="16830" y="19893"/>
                    </a:cubicBezTo>
                    <a:cubicBezTo>
                      <a:pt x="12448" y="27418"/>
                      <a:pt x="6924" y="29514"/>
                      <a:pt x="3304" y="27513"/>
                    </a:cubicBezTo>
                    <a:cubicBezTo>
                      <a:pt x="-411" y="25608"/>
                      <a:pt x="-1553" y="19798"/>
                      <a:pt x="2828" y="1236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1526" name="Google Shape;1526;p30"/>
          <p:cNvGrpSpPr/>
          <p:nvPr/>
        </p:nvGrpSpPr>
        <p:grpSpPr>
          <a:xfrm rot="1036876">
            <a:off x="6510128" y="2306614"/>
            <a:ext cx="368140" cy="504284"/>
            <a:chOff x="1411154" y="1684073"/>
            <a:chExt cx="357855" cy="490196"/>
          </a:xfrm>
        </p:grpSpPr>
        <p:sp>
          <p:nvSpPr>
            <p:cNvPr id="1527" name="Google Shape;1527;p30"/>
            <p:cNvSpPr/>
            <p:nvPr/>
          </p:nvSpPr>
          <p:spPr>
            <a:xfrm>
              <a:off x="1411281" y="1684073"/>
              <a:ext cx="357728" cy="490196"/>
            </a:xfrm>
            <a:custGeom>
              <a:rect b="b" l="l" r="r" t="t"/>
              <a:pathLst>
                <a:path extrusionOk="0" h="490196" w="357728">
                  <a:moveTo>
                    <a:pt x="14091" y="327389"/>
                  </a:moveTo>
                  <a:cubicBezTo>
                    <a:pt x="-23437" y="194135"/>
                    <a:pt x="16568" y="24018"/>
                    <a:pt x="103531" y="2015"/>
                  </a:cubicBezTo>
                  <a:cubicBezTo>
                    <a:pt x="179731" y="-17320"/>
                    <a:pt x="308509" y="105552"/>
                    <a:pt x="346038" y="238807"/>
                  </a:cubicBezTo>
                  <a:cubicBezTo>
                    <a:pt x="383566" y="372062"/>
                    <a:pt x="326130" y="461692"/>
                    <a:pt x="239453" y="484647"/>
                  </a:cubicBezTo>
                  <a:cubicBezTo>
                    <a:pt x="152775" y="507507"/>
                    <a:pt x="51620" y="460644"/>
                    <a:pt x="14091" y="327389"/>
                  </a:cubicBezTo>
                  <a:close/>
                </a:path>
              </a:pathLst>
            </a:custGeom>
            <a:solidFill>
              <a:schemeClr val="accent4"/>
            </a:solidFill>
            <a:ln>
              <a:noFill/>
            </a:ln>
            <a:effectLst>
              <a:outerShdw blurRad="142875"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28" name="Google Shape;1528;p30"/>
            <p:cNvSpPr/>
            <p:nvPr/>
          </p:nvSpPr>
          <p:spPr>
            <a:xfrm>
              <a:off x="1445660" y="1701900"/>
              <a:ext cx="162305" cy="50895"/>
            </a:xfrm>
            <a:custGeom>
              <a:rect b="b" l="l" r="r" t="t"/>
              <a:pathLst>
                <a:path extrusionOk="0" h="50895" w="162305">
                  <a:moveTo>
                    <a:pt x="145256" y="0"/>
                  </a:moveTo>
                  <a:cubicBezTo>
                    <a:pt x="131159" y="11525"/>
                    <a:pt x="114490" y="20479"/>
                    <a:pt x="94869" y="25622"/>
                  </a:cubicBezTo>
                  <a:cubicBezTo>
                    <a:pt x="65342" y="33433"/>
                    <a:pt x="36862" y="33623"/>
                    <a:pt x="10477" y="29051"/>
                  </a:cubicBezTo>
                  <a:cubicBezTo>
                    <a:pt x="6763" y="34480"/>
                    <a:pt x="3334" y="40196"/>
                    <a:pt x="0" y="46292"/>
                  </a:cubicBezTo>
                  <a:cubicBezTo>
                    <a:pt x="31051" y="52673"/>
                    <a:pt x="64865" y="52959"/>
                    <a:pt x="100013" y="43720"/>
                  </a:cubicBezTo>
                  <a:cubicBezTo>
                    <a:pt x="124682" y="37243"/>
                    <a:pt x="145256" y="25622"/>
                    <a:pt x="162306" y="10477"/>
                  </a:cubicBezTo>
                  <a:cubicBezTo>
                    <a:pt x="156686" y="6572"/>
                    <a:pt x="150971" y="3143"/>
                    <a:pt x="145256" y="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29" name="Google Shape;1529;p30"/>
            <p:cNvSpPr/>
            <p:nvPr/>
          </p:nvSpPr>
          <p:spPr>
            <a:xfrm>
              <a:off x="1419085" y="1753049"/>
              <a:ext cx="250316" cy="82450"/>
            </a:xfrm>
            <a:custGeom>
              <a:rect b="b" l="l" r="r" t="t"/>
              <a:pathLst>
                <a:path extrusionOk="0" h="82450" w="250316">
                  <a:moveTo>
                    <a:pt x="237268" y="0"/>
                  </a:moveTo>
                  <a:cubicBezTo>
                    <a:pt x="233458" y="4477"/>
                    <a:pt x="229362" y="9049"/>
                    <a:pt x="224790" y="13335"/>
                  </a:cubicBezTo>
                  <a:cubicBezTo>
                    <a:pt x="202978" y="33909"/>
                    <a:pt x="175070" y="49244"/>
                    <a:pt x="140018" y="56959"/>
                  </a:cubicBezTo>
                  <a:cubicBezTo>
                    <a:pt x="97346" y="66294"/>
                    <a:pt x="56483" y="65532"/>
                    <a:pt x="19907" y="57912"/>
                  </a:cubicBezTo>
                  <a:cubicBezTo>
                    <a:pt x="14002" y="56674"/>
                    <a:pt x="9144" y="55150"/>
                    <a:pt x="4096" y="53721"/>
                  </a:cubicBezTo>
                  <a:cubicBezTo>
                    <a:pt x="2572" y="59627"/>
                    <a:pt x="1333" y="65818"/>
                    <a:pt x="0" y="72009"/>
                  </a:cubicBezTo>
                  <a:cubicBezTo>
                    <a:pt x="5048" y="73438"/>
                    <a:pt x="9906" y="74867"/>
                    <a:pt x="15812" y="76105"/>
                  </a:cubicBezTo>
                  <a:cubicBezTo>
                    <a:pt x="55054" y="84296"/>
                    <a:pt x="98584" y="85154"/>
                    <a:pt x="144304" y="75152"/>
                  </a:cubicBezTo>
                  <a:cubicBezTo>
                    <a:pt x="182975" y="66675"/>
                    <a:pt x="214122" y="49530"/>
                    <a:pt x="238316" y="26575"/>
                  </a:cubicBezTo>
                  <a:cubicBezTo>
                    <a:pt x="242792" y="22384"/>
                    <a:pt x="246602" y="18002"/>
                    <a:pt x="250317" y="13716"/>
                  </a:cubicBezTo>
                  <a:cubicBezTo>
                    <a:pt x="246126" y="8954"/>
                    <a:pt x="241649" y="4477"/>
                    <a:pt x="237268" y="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30" name="Google Shape;1530;p30"/>
            <p:cNvSpPr/>
            <p:nvPr/>
          </p:nvSpPr>
          <p:spPr>
            <a:xfrm>
              <a:off x="1411154" y="1820962"/>
              <a:ext cx="310064" cy="107757"/>
            </a:xfrm>
            <a:custGeom>
              <a:rect b="b" l="l" r="r" t="t"/>
              <a:pathLst>
                <a:path extrusionOk="0" h="107757" w="310064">
                  <a:moveTo>
                    <a:pt x="299396" y="0"/>
                  </a:moveTo>
                  <a:cubicBezTo>
                    <a:pt x="298063" y="1905"/>
                    <a:pt x="297015" y="3715"/>
                    <a:pt x="295396" y="5810"/>
                  </a:cubicBezTo>
                  <a:cubicBezTo>
                    <a:pt x="286918" y="16954"/>
                    <a:pt x="275774" y="28194"/>
                    <a:pt x="261963" y="38767"/>
                  </a:cubicBezTo>
                  <a:cubicBezTo>
                    <a:pt x="237103" y="57721"/>
                    <a:pt x="205956" y="72104"/>
                    <a:pt x="168046" y="80105"/>
                  </a:cubicBezTo>
                  <a:cubicBezTo>
                    <a:pt x="112420" y="91916"/>
                    <a:pt x="60223" y="91059"/>
                    <a:pt x="14980" y="82677"/>
                  </a:cubicBezTo>
                  <a:cubicBezTo>
                    <a:pt x="9360" y="81629"/>
                    <a:pt x="4597" y="80486"/>
                    <a:pt x="25" y="79438"/>
                  </a:cubicBezTo>
                  <a:cubicBezTo>
                    <a:pt x="25" y="79438"/>
                    <a:pt x="25" y="79534"/>
                    <a:pt x="25" y="79534"/>
                  </a:cubicBezTo>
                  <a:cubicBezTo>
                    <a:pt x="-70" y="85630"/>
                    <a:pt x="121" y="91630"/>
                    <a:pt x="311" y="97726"/>
                  </a:cubicBezTo>
                  <a:cubicBezTo>
                    <a:pt x="311" y="98108"/>
                    <a:pt x="311" y="98393"/>
                    <a:pt x="311" y="98774"/>
                  </a:cubicBezTo>
                  <a:cubicBezTo>
                    <a:pt x="3931" y="99631"/>
                    <a:pt x="7169" y="100393"/>
                    <a:pt x="11360" y="101155"/>
                  </a:cubicBezTo>
                  <a:cubicBezTo>
                    <a:pt x="59080" y="110014"/>
                    <a:pt x="113944" y="110776"/>
                    <a:pt x="172237" y="98393"/>
                  </a:cubicBezTo>
                  <a:cubicBezTo>
                    <a:pt x="213004" y="89725"/>
                    <a:pt x="246723" y="74104"/>
                    <a:pt x="273869" y="53435"/>
                  </a:cubicBezTo>
                  <a:cubicBezTo>
                    <a:pt x="288728" y="42100"/>
                    <a:pt x="300634" y="30099"/>
                    <a:pt x="310064" y="17907"/>
                  </a:cubicBezTo>
                  <a:cubicBezTo>
                    <a:pt x="306730" y="11906"/>
                    <a:pt x="303111" y="5905"/>
                    <a:pt x="299396" y="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31" name="Google Shape;1531;p30"/>
            <p:cNvSpPr/>
            <p:nvPr/>
          </p:nvSpPr>
          <p:spPr>
            <a:xfrm>
              <a:off x="1426134" y="1913736"/>
              <a:ext cx="333851" cy="120406"/>
            </a:xfrm>
            <a:custGeom>
              <a:rect b="b" l="l" r="r" t="t"/>
              <a:pathLst>
                <a:path extrusionOk="0" h="120406" w="333851">
                  <a:moveTo>
                    <a:pt x="328136" y="0"/>
                  </a:moveTo>
                  <a:cubicBezTo>
                    <a:pt x="320992" y="7715"/>
                    <a:pt x="312992" y="15430"/>
                    <a:pt x="303371" y="23050"/>
                  </a:cubicBezTo>
                  <a:cubicBezTo>
                    <a:pt x="275654" y="45148"/>
                    <a:pt x="240506" y="63722"/>
                    <a:pt x="196787" y="76962"/>
                  </a:cubicBezTo>
                  <a:cubicBezTo>
                    <a:pt x="130492" y="97060"/>
                    <a:pt x="67246" y="103537"/>
                    <a:pt x="12192" y="101155"/>
                  </a:cubicBezTo>
                  <a:cubicBezTo>
                    <a:pt x="7620" y="100965"/>
                    <a:pt x="4000" y="100584"/>
                    <a:pt x="0" y="100298"/>
                  </a:cubicBezTo>
                  <a:cubicBezTo>
                    <a:pt x="1905" y="106870"/>
                    <a:pt x="4000" y="113347"/>
                    <a:pt x="6191" y="119539"/>
                  </a:cubicBezTo>
                  <a:cubicBezTo>
                    <a:pt x="8001" y="119634"/>
                    <a:pt x="9334" y="119920"/>
                    <a:pt x="11239" y="119920"/>
                  </a:cubicBezTo>
                  <a:cubicBezTo>
                    <a:pt x="68389" y="122396"/>
                    <a:pt x="133826" y="115633"/>
                    <a:pt x="202406" y="94774"/>
                  </a:cubicBezTo>
                  <a:cubicBezTo>
                    <a:pt x="248412" y="80772"/>
                    <a:pt x="285845" y="61150"/>
                    <a:pt x="315563" y="37528"/>
                  </a:cubicBezTo>
                  <a:cubicBezTo>
                    <a:pt x="322326" y="32099"/>
                    <a:pt x="328136" y="26575"/>
                    <a:pt x="333851" y="21050"/>
                  </a:cubicBezTo>
                  <a:cubicBezTo>
                    <a:pt x="332804" y="16859"/>
                    <a:pt x="332042" y="12859"/>
                    <a:pt x="330803" y="8572"/>
                  </a:cubicBezTo>
                  <a:cubicBezTo>
                    <a:pt x="330232" y="5810"/>
                    <a:pt x="329089" y="2953"/>
                    <a:pt x="328136" y="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32" name="Google Shape;1532;p30"/>
            <p:cNvSpPr/>
            <p:nvPr/>
          </p:nvSpPr>
          <p:spPr>
            <a:xfrm>
              <a:off x="1489285" y="2055563"/>
              <a:ext cx="272700" cy="86487"/>
            </a:xfrm>
            <a:custGeom>
              <a:rect b="b" l="l" r="r" t="t"/>
              <a:pathLst>
                <a:path extrusionOk="0" h="86487" w="272700">
                  <a:moveTo>
                    <a:pt x="272701" y="0"/>
                  </a:moveTo>
                  <a:cubicBezTo>
                    <a:pt x="245078" y="16002"/>
                    <a:pt x="212503" y="29813"/>
                    <a:pt x="174688" y="40672"/>
                  </a:cubicBezTo>
                  <a:cubicBezTo>
                    <a:pt x="112585" y="58483"/>
                    <a:pt x="53530" y="66770"/>
                    <a:pt x="0" y="68866"/>
                  </a:cubicBezTo>
                  <a:cubicBezTo>
                    <a:pt x="6858" y="75438"/>
                    <a:pt x="14002" y="81248"/>
                    <a:pt x="21431" y="86487"/>
                  </a:cubicBezTo>
                  <a:cubicBezTo>
                    <a:pt x="70961" y="83153"/>
                    <a:pt x="124396" y="74676"/>
                    <a:pt x="180308" y="58674"/>
                  </a:cubicBezTo>
                  <a:cubicBezTo>
                    <a:pt x="211455" y="49720"/>
                    <a:pt x="238792" y="38671"/>
                    <a:pt x="263366" y="26289"/>
                  </a:cubicBezTo>
                  <a:cubicBezTo>
                    <a:pt x="266986" y="17907"/>
                    <a:pt x="270224" y="9239"/>
                    <a:pt x="272701" y="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533" name="Google Shape;1533;p30"/>
          <p:cNvGrpSpPr/>
          <p:nvPr/>
        </p:nvGrpSpPr>
        <p:grpSpPr>
          <a:xfrm>
            <a:off x="6362919" y="2479221"/>
            <a:ext cx="336939" cy="441602"/>
            <a:chOff x="1268183" y="1930265"/>
            <a:chExt cx="327539" cy="429282"/>
          </a:xfrm>
        </p:grpSpPr>
        <p:sp>
          <p:nvSpPr>
            <p:cNvPr id="1534" name="Google Shape;1534;p30"/>
            <p:cNvSpPr/>
            <p:nvPr/>
          </p:nvSpPr>
          <p:spPr>
            <a:xfrm>
              <a:off x="1268183" y="1930265"/>
              <a:ext cx="327539" cy="429282"/>
            </a:xfrm>
            <a:custGeom>
              <a:rect b="b" l="l" r="r" t="t"/>
              <a:pathLst>
                <a:path extrusionOk="0" h="429282" w="327539">
                  <a:moveTo>
                    <a:pt x="10885" y="287509"/>
                  </a:moveTo>
                  <a:cubicBezTo>
                    <a:pt x="-20929" y="170923"/>
                    <a:pt x="19457" y="21571"/>
                    <a:pt x="99944" y="1854"/>
                  </a:cubicBezTo>
                  <a:cubicBezTo>
                    <a:pt x="170524" y="-15481"/>
                    <a:pt x="286538" y="91484"/>
                    <a:pt x="318352" y="208166"/>
                  </a:cubicBezTo>
                  <a:cubicBezTo>
                    <a:pt x="350165" y="324752"/>
                    <a:pt x="295397" y="403619"/>
                    <a:pt x="215101" y="424193"/>
                  </a:cubicBezTo>
                  <a:cubicBezTo>
                    <a:pt x="134900" y="444671"/>
                    <a:pt x="42698" y="404190"/>
                    <a:pt x="10885" y="287509"/>
                  </a:cubicBezTo>
                  <a:close/>
                </a:path>
              </a:pathLst>
            </a:custGeom>
            <a:solidFill>
              <a:schemeClr val="accent5"/>
            </a:solidFill>
            <a:ln>
              <a:noFill/>
            </a:ln>
            <a:effectLst>
              <a:outerShdw blurRad="142875"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35" name="Google Shape;1535;p30"/>
            <p:cNvSpPr/>
            <p:nvPr/>
          </p:nvSpPr>
          <p:spPr>
            <a:xfrm>
              <a:off x="1296080" y="1932595"/>
              <a:ext cx="180251" cy="423292"/>
            </a:xfrm>
            <a:custGeom>
              <a:rect b="b" l="l" r="r" t="t"/>
              <a:pathLst>
                <a:path extrusionOk="0" h="423292" w="180251">
                  <a:moveTo>
                    <a:pt x="70333" y="0"/>
                  </a:moveTo>
                  <a:cubicBezTo>
                    <a:pt x="7753" y="24575"/>
                    <a:pt x="-17678" y="164211"/>
                    <a:pt x="12992" y="276701"/>
                  </a:cubicBezTo>
                  <a:cubicBezTo>
                    <a:pt x="42901" y="386525"/>
                    <a:pt x="115576" y="431578"/>
                    <a:pt x="180251" y="422053"/>
                  </a:cubicBezTo>
                  <a:cubicBezTo>
                    <a:pt x="125673" y="428530"/>
                    <a:pt x="54902" y="383286"/>
                    <a:pt x="25184" y="273939"/>
                  </a:cubicBezTo>
                  <a:cubicBezTo>
                    <a:pt x="-5391" y="161449"/>
                    <a:pt x="18040" y="22003"/>
                    <a:pt x="70333" y="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36" name="Google Shape;1536;p30"/>
            <p:cNvSpPr/>
            <p:nvPr/>
          </p:nvSpPr>
          <p:spPr>
            <a:xfrm>
              <a:off x="1271522" y="1932595"/>
              <a:ext cx="204047" cy="425179"/>
            </a:xfrm>
            <a:custGeom>
              <a:rect b="b" l="l" r="r" t="t"/>
              <a:pathLst>
                <a:path extrusionOk="0" h="425179" w="204047">
                  <a:moveTo>
                    <a:pt x="94891" y="0"/>
                  </a:moveTo>
                  <a:cubicBezTo>
                    <a:pt x="18214" y="28194"/>
                    <a:pt x="-20076" y="171259"/>
                    <a:pt x="10594" y="283940"/>
                  </a:cubicBezTo>
                  <a:cubicBezTo>
                    <a:pt x="40598" y="393859"/>
                    <a:pt x="125656" y="435864"/>
                    <a:pt x="204047" y="422910"/>
                  </a:cubicBezTo>
                  <a:cubicBezTo>
                    <a:pt x="137944" y="432340"/>
                    <a:pt x="47647" y="388715"/>
                    <a:pt x="17833" y="279273"/>
                  </a:cubicBezTo>
                  <a:cubicBezTo>
                    <a:pt x="-12742" y="166497"/>
                    <a:pt x="30597" y="25051"/>
                    <a:pt x="94891" y="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37" name="Google Shape;1537;p30"/>
            <p:cNvSpPr/>
            <p:nvPr/>
          </p:nvSpPr>
          <p:spPr>
            <a:xfrm>
              <a:off x="1369270" y="1931029"/>
              <a:ext cx="225484" cy="421236"/>
            </a:xfrm>
            <a:custGeom>
              <a:rect b="b" l="l" r="r" t="t"/>
              <a:pathLst>
                <a:path extrusionOk="0" h="421236" w="225484">
                  <a:moveTo>
                    <a:pt x="0" y="899"/>
                  </a:moveTo>
                  <a:cubicBezTo>
                    <a:pt x="81153" y="-10912"/>
                    <a:pt x="186880" y="95577"/>
                    <a:pt x="217170" y="208353"/>
                  </a:cubicBezTo>
                  <a:cubicBezTo>
                    <a:pt x="246697" y="318367"/>
                    <a:pt x="193738" y="395329"/>
                    <a:pt x="118872" y="421237"/>
                  </a:cubicBezTo>
                  <a:cubicBezTo>
                    <a:pt x="181261" y="398091"/>
                    <a:pt x="234696" y="321129"/>
                    <a:pt x="205359" y="211592"/>
                  </a:cubicBezTo>
                  <a:cubicBezTo>
                    <a:pt x="174974" y="98816"/>
                    <a:pt x="68675" y="-7864"/>
                    <a:pt x="0" y="89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38" name="Google Shape;1538;p30"/>
            <p:cNvSpPr/>
            <p:nvPr/>
          </p:nvSpPr>
          <p:spPr>
            <a:xfrm>
              <a:off x="1366412" y="1931120"/>
              <a:ext cx="205380" cy="423813"/>
            </a:xfrm>
            <a:custGeom>
              <a:rect b="b" l="l" r="r" t="t"/>
              <a:pathLst>
                <a:path extrusionOk="0" h="423813" w="205380">
                  <a:moveTo>
                    <a:pt x="667" y="1284"/>
                  </a:moveTo>
                  <a:cubicBezTo>
                    <a:pt x="476" y="1379"/>
                    <a:pt x="191" y="1475"/>
                    <a:pt x="0" y="1570"/>
                  </a:cubicBezTo>
                  <a:cubicBezTo>
                    <a:pt x="50102" y="-9765"/>
                    <a:pt x="147161" y="100916"/>
                    <a:pt x="178784" y="217216"/>
                  </a:cubicBezTo>
                  <a:cubicBezTo>
                    <a:pt x="210407" y="333516"/>
                    <a:pt x="171545" y="408954"/>
                    <a:pt x="115062" y="423813"/>
                  </a:cubicBezTo>
                  <a:cubicBezTo>
                    <a:pt x="115253" y="423718"/>
                    <a:pt x="115538" y="423718"/>
                    <a:pt x="115729" y="423623"/>
                  </a:cubicBezTo>
                  <a:cubicBezTo>
                    <a:pt x="183166" y="406382"/>
                    <a:pt x="226504" y="330278"/>
                    <a:pt x="194786" y="213691"/>
                  </a:cubicBezTo>
                  <a:cubicBezTo>
                    <a:pt x="163068" y="97106"/>
                    <a:pt x="60008" y="-13194"/>
                    <a:pt x="667" y="1284"/>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39" name="Google Shape;1539;p30"/>
            <p:cNvSpPr/>
            <p:nvPr/>
          </p:nvSpPr>
          <p:spPr>
            <a:xfrm>
              <a:off x="1366412" y="1932085"/>
              <a:ext cx="166638" cy="422848"/>
            </a:xfrm>
            <a:custGeom>
              <a:rect b="b" l="l" r="r" t="t"/>
              <a:pathLst>
                <a:path extrusionOk="0" h="422848" w="166638">
                  <a:moveTo>
                    <a:pt x="0" y="510"/>
                  </a:moveTo>
                  <a:cubicBezTo>
                    <a:pt x="27432" y="-4729"/>
                    <a:pt x="110871" y="101951"/>
                    <a:pt x="142399" y="218156"/>
                  </a:cubicBezTo>
                  <a:cubicBezTo>
                    <a:pt x="173927" y="334266"/>
                    <a:pt x="145161" y="414276"/>
                    <a:pt x="114776" y="422849"/>
                  </a:cubicBezTo>
                  <a:cubicBezTo>
                    <a:pt x="114871" y="422849"/>
                    <a:pt x="114967" y="422849"/>
                    <a:pt x="115062" y="422753"/>
                  </a:cubicBezTo>
                  <a:cubicBezTo>
                    <a:pt x="156115" y="411800"/>
                    <a:pt x="184785" y="331409"/>
                    <a:pt x="153162" y="215108"/>
                  </a:cubicBezTo>
                  <a:cubicBezTo>
                    <a:pt x="121539" y="98808"/>
                    <a:pt x="36767" y="-7491"/>
                    <a:pt x="286" y="415"/>
                  </a:cubicBezTo>
                  <a:cubicBezTo>
                    <a:pt x="191" y="510"/>
                    <a:pt x="95" y="510"/>
                    <a:pt x="0" y="51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40" name="Google Shape;1540;p30"/>
            <p:cNvSpPr/>
            <p:nvPr/>
          </p:nvSpPr>
          <p:spPr>
            <a:xfrm>
              <a:off x="1328026" y="1932595"/>
              <a:ext cx="152495" cy="423568"/>
            </a:xfrm>
            <a:custGeom>
              <a:rect b="b" l="l" r="r" t="t"/>
              <a:pathLst>
                <a:path extrusionOk="0" h="423568" w="152495">
                  <a:moveTo>
                    <a:pt x="38291" y="0"/>
                  </a:moveTo>
                  <a:cubicBezTo>
                    <a:pt x="37148" y="476"/>
                    <a:pt x="35910" y="952"/>
                    <a:pt x="34767" y="1524"/>
                  </a:cubicBezTo>
                  <a:cubicBezTo>
                    <a:pt x="-5715" y="20479"/>
                    <a:pt x="-10953" y="155067"/>
                    <a:pt x="19622" y="267557"/>
                  </a:cubicBezTo>
                  <a:cubicBezTo>
                    <a:pt x="49340" y="376904"/>
                    <a:pt x="102394" y="427006"/>
                    <a:pt x="145542" y="423386"/>
                  </a:cubicBezTo>
                  <a:cubicBezTo>
                    <a:pt x="146685" y="423291"/>
                    <a:pt x="147733" y="423005"/>
                    <a:pt x="148876" y="422815"/>
                  </a:cubicBezTo>
                  <a:cubicBezTo>
                    <a:pt x="150114" y="422624"/>
                    <a:pt x="151257" y="422339"/>
                    <a:pt x="152496" y="422148"/>
                  </a:cubicBezTo>
                  <a:cubicBezTo>
                    <a:pt x="151543" y="422243"/>
                    <a:pt x="150686" y="422434"/>
                    <a:pt x="149733" y="422624"/>
                  </a:cubicBezTo>
                  <a:cubicBezTo>
                    <a:pt x="148876" y="422719"/>
                    <a:pt x="148114" y="422910"/>
                    <a:pt x="147257" y="423005"/>
                  </a:cubicBezTo>
                  <a:cubicBezTo>
                    <a:pt x="114586" y="423958"/>
                    <a:pt x="64389" y="372046"/>
                    <a:pt x="34767" y="262700"/>
                  </a:cubicBezTo>
                  <a:cubicBezTo>
                    <a:pt x="4191" y="150209"/>
                    <a:pt x="6096" y="17621"/>
                    <a:pt x="35719" y="1429"/>
                  </a:cubicBezTo>
                  <a:cubicBezTo>
                    <a:pt x="36576" y="857"/>
                    <a:pt x="37434" y="381"/>
                    <a:pt x="38291" y="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41" name="Google Shape;1541;p30"/>
            <p:cNvSpPr/>
            <p:nvPr/>
          </p:nvSpPr>
          <p:spPr>
            <a:xfrm>
              <a:off x="1352742" y="1932542"/>
              <a:ext cx="120922" cy="423534"/>
            </a:xfrm>
            <a:custGeom>
              <a:rect b="b" l="l" r="r" t="t"/>
              <a:pathLst>
                <a:path extrusionOk="0" h="423534" w="120922">
                  <a:moveTo>
                    <a:pt x="13670" y="148"/>
                  </a:moveTo>
                  <a:cubicBezTo>
                    <a:pt x="12718" y="529"/>
                    <a:pt x="14528" y="-328"/>
                    <a:pt x="13670" y="148"/>
                  </a:cubicBezTo>
                  <a:cubicBezTo>
                    <a:pt x="-15952" y="16341"/>
                    <a:pt x="7384" y="145595"/>
                    <a:pt x="37959" y="258181"/>
                  </a:cubicBezTo>
                  <a:cubicBezTo>
                    <a:pt x="67677" y="367528"/>
                    <a:pt x="104348" y="422296"/>
                    <a:pt x="120922" y="423535"/>
                  </a:cubicBezTo>
                  <a:cubicBezTo>
                    <a:pt x="121017" y="423535"/>
                    <a:pt x="85013" y="362860"/>
                    <a:pt x="55390" y="253513"/>
                  </a:cubicBezTo>
                  <a:cubicBezTo>
                    <a:pt x="24910" y="140928"/>
                    <a:pt x="2812" y="24247"/>
                    <a:pt x="13861" y="720"/>
                  </a:cubicBezTo>
                  <a:cubicBezTo>
                    <a:pt x="14528" y="244"/>
                    <a:pt x="13004" y="434"/>
                    <a:pt x="13670" y="148"/>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42" name="Google Shape;1542;p30"/>
            <p:cNvSpPr/>
            <p:nvPr/>
          </p:nvSpPr>
          <p:spPr>
            <a:xfrm>
              <a:off x="1366423" y="1932553"/>
              <a:ext cx="123520" cy="422406"/>
            </a:xfrm>
            <a:custGeom>
              <a:rect b="b" l="l" r="r" t="t"/>
              <a:pathLst>
                <a:path extrusionOk="0" h="422406" w="123520">
                  <a:moveTo>
                    <a:pt x="275" y="42"/>
                  </a:moveTo>
                  <a:cubicBezTo>
                    <a:pt x="1227" y="-53"/>
                    <a:pt x="-677" y="42"/>
                    <a:pt x="275" y="42"/>
                  </a:cubicBezTo>
                  <a:cubicBezTo>
                    <a:pt x="34279" y="138"/>
                    <a:pt x="75237" y="123582"/>
                    <a:pt x="105621" y="236167"/>
                  </a:cubicBezTo>
                  <a:cubicBezTo>
                    <a:pt x="135149" y="345609"/>
                    <a:pt x="120576" y="420762"/>
                    <a:pt x="114765" y="422381"/>
                  </a:cubicBezTo>
                  <a:cubicBezTo>
                    <a:pt x="108955" y="424000"/>
                    <a:pt x="117718" y="349515"/>
                    <a:pt x="88286" y="240168"/>
                  </a:cubicBezTo>
                  <a:cubicBezTo>
                    <a:pt x="57901" y="127582"/>
                    <a:pt x="20468" y="15854"/>
                    <a:pt x="465" y="614"/>
                  </a:cubicBezTo>
                  <a:cubicBezTo>
                    <a:pt x="-392" y="614"/>
                    <a:pt x="1037" y="42"/>
                    <a:pt x="275" y="42"/>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543" name="Google Shape;1543;p30"/>
          <p:cNvGrpSpPr/>
          <p:nvPr/>
        </p:nvGrpSpPr>
        <p:grpSpPr>
          <a:xfrm>
            <a:off x="6579533" y="2579294"/>
            <a:ext cx="318231" cy="447293"/>
            <a:chOff x="3649767" y="3875308"/>
            <a:chExt cx="1405613" cy="1975674"/>
          </a:xfrm>
        </p:grpSpPr>
        <p:sp>
          <p:nvSpPr>
            <p:cNvPr id="1544" name="Google Shape;1544;p30"/>
            <p:cNvSpPr/>
            <p:nvPr/>
          </p:nvSpPr>
          <p:spPr>
            <a:xfrm>
              <a:off x="3649767" y="3875308"/>
              <a:ext cx="1405613" cy="1975674"/>
            </a:xfrm>
            <a:custGeom>
              <a:rect b="b" l="l" r="r" t="t"/>
              <a:pathLst>
                <a:path extrusionOk="0" h="434931" w="309436">
                  <a:moveTo>
                    <a:pt x="6100" y="221500"/>
                  </a:moveTo>
                  <a:cubicBezTo>
                    <a:pt x="31912" y="102628"/>
                    <a:pt x="133639" y="-15006"/>
                    <a:pt x="210792" y="1568"/>
                  </a:cubicBezTo>
                  <a:cubicBezTo>
                    <a:pt x="278419" y="16046"/>
                    <a:pt x="328330" y="162159"/>
                    <a:pt x="302518" y="281031"/>
                  </a:cubicBezTo>
                  <a:cubicBezTo>
                    <a:pt x="276705" y="399903"/>
                    <a:pt x="194695" y="447814"/>
                    <a:pt x="117352" y="432003"/>
                  </a:cubicBezTo>
                  <a:cubicBezTo>
                    <a:pt x="40009" y="416286"/>
                    <a:pt x="-19713" y="340372"/>
                    <a:pt x="6100" y="221500"/>
                  </a:cubicBezTo>
                  <a:close/>
                </a:path>
              </a:pathLst>
            </a:custGeom>
            <a:solidFill>
              <a:schemeClr val="accent6"/>
            </a:solidFill>
            <a:ln>
              <a:noFill/>
            </a:ln>
            <a:effectLst>
              <a:outerShdw blurRad="142875"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545" name="Google Shape;1545;p30"/>
            <p:cNvGrpSpPr/>
            <p:nvPr/>
          </p:nvGrpSpPr>
          <p:grpSpPr>
            <a:xfrm>
              <a:off x="3670777" y="3990760"/>
              <a:ext cx="1375846" cy="1554285"/>
              <a:chOff x="1492858" y="2053121"/>
              <a:chExt cx="302863" cy="342150"/>
            </a:xfrm>
          </p:grpSpPr>
          <p:sp>
            <p:nvSpPr>
              <p:cNvPr id="1546" name="Google Shape;1546;p30"/>
              <p:cNvSpPr/>
              <p:nvPr/>
            </p:nvSpPr>
            <p:spPr>
              <a:xfrm>
                <a:off x="1563923" y="2108818"/>
                <a:ext cx="14527" cy="21780"/>
              </a:xfrm>
              <a:custGeom>
                <a:rect b="b" l="l" r="r" t="t"/>
                <a:pathLst>
                  <a:path extrusionOk="0" h="21780" w="14527">
                    <a:moveTo>
                      <a:pt x="1371" y="10181"/>
                    </a:moveTo>
                    <a:cubicBezTo>
                      <a:pt x="4038" y="4276"/>
                      <a:pt x="9753" y="-1058"/>
                      <a:pt x="12611" y="180"/>
                    </a:cubicBezTo>
                    <a:cubicBezTo>
                      <a:pt x="15183" y="1323"/>
                      <a:pt x="15183" y="9039"/>
                      <a:pt x="12516" y="14849"/>
                    </a:cubicBezTo>
                    <a:cubicBezTo>
                      <a:pt x="9849" y="20754"/>
                      <a:pt x="5848" y="22659"/>
                      <a:pt x="2991" y="21421"/>
                    </a:cubicBezTo>
                    <a:cubicBezTo>
                      <a:pt x="133" y="20278"/>
                      <a:pt x="-1200" y="16087"/>
                      <a:pt x="1371" y="10181"/>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47" name="Google Shape;1547;p30"/>
              <p:cNvSpPr/>
              <p:nvPr/>
            </p:nvSpPr>
            <p:spPr>
              <a:xfrm>
                <a:off x="1621001" y="2053121"/>
                <a:ext cx="10578" cy="11824"/>
              </a:xfrm>
              <a:custGeom>
                <a:rect b="b" l="l" r="r" t="t"/>
                <a:pathLst>
                  <a:path extrusionOk="0" h="11824" w="10578">
                    <a:moveTo>
                      <a:pt x="2015" y="4633"/>
                    </a:moveTo>
                    <a:cubicBezTo>
                      <a:pt x="4587" y="1584"/>
                      <a:pt x="8682" y="-797"/>
                      <a:pt x="10111" y="251"/>
                    </a:cubicBezTo>
                    <a:cubicBezTo>
                      <a:pt x="11349" y="1204"/>
                      <a:pt x="10016" y="5680"/>
                      <a:pt x="7444" y="8728"/>
                    </a:cubicBezTo>
                    <a:cubicBezTo>
                      <a:pt x="4873" y="11776"/>
                      <a:pt x="2301" y="12443"/>
                      <a:pt x="967" y="11300"/>
                    </a:cubicBezTo>
                    <a:cubicBezTo>
                      <a:pt x="-461" y="10347"/>
                      <a:pt x="-461" y="7680"/>
                      <a:pt x="2015" y="4633"/>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48" name="Google Shape;1548;p30"/>
              <p:cNvSpPr/>
              <p:nvPr/>
            </p:nvSpPr>
            <p:spPr>
              <a:xfrm>
                <a:off x="1644915" y="2065053"/>
                <a:ext cx="9545" cy="14190"/>
              </a:xfrm>
              <a:custGeom>
                <a:rect b="b" l="l" r="r" t="t"/>
                <a:pathLst>
                  <a:path extrusionOk="0" h="14190" w="9545">
                    <a:moveTo>
                      <a:pt x="961" y="6607"/>
                    </a:moveTo>
                    <a:cubicBezTo>
                      <a:pt x="2676" y="2797"/>
                      <a:pt x="6390" y="-727"/>
                      <a:pt x="8295" y="130"/>
                    </a:cubicBezTo>
                    <a:cubicBezTo>
                      <a:pt x="9915" y="892"/>
                      <a:pt x="10010" y="5845"/>
                      <a:pt x="8295" y="9655"/>
                    </a:cubicBezTo>
                    <a:cubicBezTo>
                      <a:pt x="6581" y="13465"/>
                      <a:pt x="4009" y="14798"/>
                      <a:pt x="2104" y="13941"/>
                    </a:cubicBezTo>
                    <a:cubicBezTo>
                      <a:pt x="104" y="13179"/>
                      <a:pt x="-848" y="10417"/>
                      <a:pt x="961" y="6607"/>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49" name="Google Shape;1549;p30"/>
              <p:cNvSpPr/>
              <p:nvPr/>
            </p:nvSpPr>
            <p:spPr>
              <a:xfrm>
                <a:off x="1678071" y="2070886"/>
                <a:ext cx="9908" cy="16705"/>
              </a:xfrm>
              <a:custGeom>
                <a:rect b="b" l="l" r="r" t="t"/>
                <a:pathLst>
                  <a:path extrusionOk="0" h="16705" w="9908">
                    <a:moveTo>
                      <a:pt x="95" y="9156"/>
                    </a:moveTo>
                    <a:cubicBezTo>
                      <a:pt x="666" y="4584"/>
                      <a:pt x="3619" y="-274"/>
                      <a:pt x="6191" y="12"/>
                    </a:cubicBezTo>
                    <a:cubicBezTo>
                      <a:pt x="8381" y="298"/>
                      <a:pt x="10382" y="5632"/>
                      <a:pt x="9810" y="10204"/>
                    </a:cubicBezTo>
                    <a:cubicBezTo>
                      <a:pt x="9239" y="14776"/>
                      <a:pt x="6762" y="16967"/>
                      <a:pt x="4190" y="16681"/>
                    </a:cubicBezTo>
                    <a:cubicBezTo>
                      <a:pt x="1619" y="16395"/>
                      <a:pt x="-477" y="13728"/>
                      <a:pt x="95" y="9156"/>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50" name="Google Shape;1550;p30"/>
              <p:cNvSpPr/>
              <p:nvPr/>
            </p:nvSpPr>
            <p:spPr>
              <a:xfrm>
                <a:off x="1714854" y="2069447"/>
                <a:ext cx="8990" cy="17261"/>
              </a:xfrm>
              <a:custGeom>
                <a:rect b="b" l="l" r="r" t="t"/>
                <a:pathLst>
                  <a:path extrusionOk="0" h="17261" w="8990">
                    <a:moveTo>
                      <a:pt x="554" y="10976"/>
                    </a:moveTo>
                    <a:cubicBezTo>
                      <a:pt x="-589" y="6213"/>
                      <a:pt x="78" y="498"/>
                      <a:pt x="2173" y="22"/>
                    </a:cubicBezTo>
                    <a:cubicBezTo>
                      <a:pt x="3983" y="-359"/>
                      <a:pt x="7412" y="4308"/>
                      <a:pt x="8555" y="9071"/>
                    </a:cubicBezTo>
                    <a:cubicBezTo>
                      <a:pt x="9698" y="13833"/>
                      <a:pt x="8460" y="16691"/>
                      <a:pt x="6364" y="17167"/>
                    </a:cubicBezTo>
                    <a:cubicBezTo>
                      <a:pt x="4269" y="17738"/>
                      <a:pt x="1697" y="15738"/>
                      <a:pt x="554" y="10976"/>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51" name="Google Shape;1551;p30"/>
              <p:cNvSpPr/>
              <p:nvPr/>
            </p:nvSpPr>
            <p:spPr>
              <a:xfrm>
                <a:off x="1746138" y="2067609"/>
                <a:ext cx="7621" cy="11622"/>
              </a:xfrm>
              <a:custGeom>
                <a:rect b="b" l="l" r="r" t="t"/>
                <a:pathLst>
                  <a:path extrusionOk="0" h="11622" w="7621">
                    <a:moveTo>
                      <a:pt x="2226" y="7766"/>
                    </a:moveTo>
                    <a:cubicBezTo>
                      <a:pt x="417" y="4623"/>
                      <a:pt x="-631" y="622"/>
                      <a:pt x="417" y="51"/>
                    </a:cubicBezTo>
                    <a:cubicBezTo>
                      <a:pt x="1274" y="-426"/>
                      <a:pt x="4322" y="2527"/>
                      <a:pt x="6132" y="5671"/>
                    </a:cubicBezTo>
                    <a:cubicBezTo>
                      <a:pt x="7941" y="8814"/>
                      <a:pt x="7941" y="10909"/>
                      <a:pt x="6989" y="11481"/>
                    </a:cubicBezTo>
                    <a:cubicBezTo>
                      <a:pt x="5941" y="12052"/>
                      <a:pt x="4036" y="10909"/>
                      <a:pt x="2226" y="7766"/>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52" name="Google Shape;1552;p30"/>
              <p:cNvSpPr/>
              <p:nvPr/>
            </p:nvSpPr>
            <p:spPr>
              <a:xfrm>
                <a:off x="1509054" y="2196481"/>
                <a:ext cx="18235" cy="27341"/>
              </a:xfrm>
              <a:custGeom>
                <a:rect b="b" l="l" r="r" t="t"/>
                <a:pathLst>
                  <a:path extrusionOk="0" h="27341" w="18235">
                    <a:moveTo>
                      <a:pt x="1757" y="12720"/>
                    </a:moveTo>
                    <a:cubicBezTo>
                      <a:pt x="5091" y="5386"/>
                      <a:pt x="12235" y="-1377"/>
                      <a:pt x="15854" y="242"/>
                    </a:cubicBezTo>
                    <a:cubicBezTo>
                      <a:pt x="18997" y="1671"/>
                      <a:pt x="19093" y="11196"/>
                      <a:pt x="15759" y="18625"/>
                    </a:cubicBezTo>
                    <a:cubicBezTo>
                      <a:pt x="12425" y="25960"/>
                      <a:pt x="7472" y="28436"/>
                      <a:pt x="3852" y="26912"/>
                    </a:cubicBezTo>
                    <a:cubicBezTo>
                      <a:pt x="233" y="25293"/>
                      <a:pt x="-1577" y="20054"/>
                      <a:pt x="1757" y="1272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53" name="Google Shape;1553;p30"/>
              <p:cNvSpPr/>
              <p:nvPr/>
            </p:nvSpPr>
            <p:spPr>
              <a:xfrm>
                <a:off x="1492858" y="2307492"/>
                <a:ext cx="16656" cy="31177"/>
              </a:xfrm>
              <a:custGeom>
                <a:rect b="b" l="l" r="r" t="t"/>
                <a:pathLst>
                  <a:path extrusionOk="0" h="31177" w="16656">
                    <a:moveTo>
                      <a:pt x="142" y="18866"/>
                    </a:moveTo>
                    <a:cubicBezTo>
                      <a:pt x="-716" y="10293"/>
                      <a:pt x="2427" y="292"/>
                      <a:pt x="6714" y="7"/>
                    </a:cubicBezTo>
                    <a:cubicBezTo>
                      <a:pt x="10429" y="-279"/>
                      <a:pt x="15667" y="8769"/>
                      <a:pt x="16525" y="17342"/>
                    </a:cubicBezTo>
                    <a:cubicBezTo>
                      <a:pt x="17382" y="25915"/>
                      <a:pt x="13953" y="30772"/>
                      <a:pt x="9762" y="31153"/>
                    </a:cubicBezTo>
                    <a:cubicBezTo>
                      <a:pt x="5476" y="31534"/>
                      <a:pt x="999" y="27439"/>
                      <a:pt x="142" y="18866"/>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54" name="Google Shape;1554;p30"/>
              <p:cNvSpPr/>
              <p:nvPr/>
            </p:nvSpPr>
            <p:spPr>
              <a:xfrm>
                <a:off x="1602214" y="2127175"/>
                <a:ext cx="15140" cy="21947"/>
              </a:xfrm>
              <a:custGeom>
                <a:rect b="b" l="l" r="r" t="t"/>
                <a:pathLst>
                  <a:path extrusionOk="0" h="21947" w="15140">
                    <a:moveTo>
                      <a:pt x="1371" y="10113"/>
                    </a:moveTo>
                    <a:cubicBezTo>
                      <a:pt x="4038" y="4207"/>
                      <a:pt x="9943" y="-1127"/>
                      <a:pt x="12991" y="207"/>
                    </a:cubicBezTo>
                    <a:cubicBezTo>
                      <a:pt x="15658" y="1350"/>
                      <a:pt x="15944" y="9160"/>
                      <a:pt x="13277" y="15066"/>
                    </a:cubicBezTo>
                    <a:cubicBezTo>
                      <a:pt x="10610" y="20971"/>
                      <a:pt x="6514" y="22876"/>
                      <a:pt x="3371" y="21543"/>
                    </a:cubicBezTo>
                    <a:cubicBezTo>
                      <a:pt x="228" y="20209"/>
                      <a:pt x="-1296" y="15923"/>
                      <a:pt x="1371" y="10113"/>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55" name="Google Shape;1555;p30"/>
              <p:cNvSpPr/>
              <p:nvPr/>
            </p:nvSpPr>
            <p:spPr>
              <a:xfrm>
                <a:off x="1568884" y="2217502"/>
                <a:ext cx="18775" cy="27330"/>
              </a:xfrm>
              <a:custGeom>
                <a:rect b="b" l="l" r="r" t="t"/>
                <a:pathLst>
                  <a:path extrusionOk="0" h="27330" w="18775">
                    <a:moveTo>
                      <a:pt x="1649" y="12559"/>
                    </a:moveTo>
                    <a:cubicBezTo>
                      <a:pt x="4983" y="5225"/>
                      <a:pt x="12317" y="-1443"/>
                      <a:pt x="16127" y="272"/>
                    </a:cubicBezTo>
                    <a:cubicBezTo>
                      <a:pt x="19461" y="1701"/>
                      <a:pt x="19747" y="11416"/>
                      <a:pt x="16413" y="18750"/>
                    </a:cubicBezTo>
                    <a:cubicBezTo>
                      <a:pt x="13079" y="26085"/>
                      <a:pt x="7936" y="28466"/>
                      <a:pt x="4126" y="26847"/>
                    </a:cubicBezTo>
                    <a:cubicBezTo>
                      <a:pt x="316" y="25227"/>
                      <a:pt x="-1589" y="19893"/>
                      <a:pt x="1649" y="1255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56" name="Google Shape;1556;p30"/>
              <p:cNvSpPr/>
              <p:nvPr/>
            </p:nvSpPr>
            <p:spPr>
              <a:xfrm>
                <a:off x="1551459" y="2323022"/>
                <a:ext cx="17468" cy="31341"/>
              </a:xfrm>
              <a:custGeom>
                <a:rect b="b" l="l" r="r" t="t"/>
                <a:pathLst>
                  <a:path extrusionOk="0" h="31341" w="17468">
                    <a:moveTo>
                      <a:pt x="24" y="17910"/>
                    </a:moveTo>
                    <a:cubicBezTo>
                      <a:pt x="310" y="9242"/>
                      <a:pt x="4977" y="-188"/>
                      <a:pt x="9549" y="3"/>
                    </a:cubicBezTo>
                    <a:cubicBezTo>
                      <a:pt x="13550" y="193"/>
                      <a:pt x="17741" y="9814"/>
                      <a:pt x="17455" y="18481"/>
                    </a:cubicBezTo>
                    <a:cubicBezTo>
                      <a:pt x="17169" y="27149"/>
                      <a:pt x="12978" y="31435"/>
                      <a:pt x="8406" y="31340"/>
                    </a:cubicBezTo>
                    <a:cubicBezTo>
                      <a:pt x="3834" y="31149"/>
                      <a:pt x="-357" y="26577"/>
                      <a:pt x="24" y="1791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57" name="Google Shape;1557;p30"/>
              <p:cNvSpPr/>
              <p:nvPr/>
            </p:nvSpPr>
            <p:spPr>
              <a:xfrm>
                <a:off x="1661846" y="2140763"/>
                <a:ext cx="16277" cy="23103"/>
              </a:xfrm>
              <a:custGeom>
                <a:rect b="b" l="l" r="r" t="t"/>
                <a:pathLst>
                  <a:path extrusionOk="0" h="23103" w="16277">
                    <a:moveTo>
                      <a:pt x="223" y="12145"/>
                    </a:moveTo>
                    <a:cubicBezTo>
                      <a:pt x="1270" y="5763"/>
                      <a:pt x="6319" y="-619"/>
                      <a:pt x="10510" y="48"/>
                    </a:cubicBezTo>
                    <a:cubicBezTo>
                      <a:pt x="14129" y="620"/>
                      <a:pt x="17177" y="8239"/>
                      <a:pt x="16034" y="14621"/>
                    </a:cubicBezTo>
                    <a:cubicBezTo>
                      <a:pt x="14986" y="21003"/>
                      <a:pt x="10795" y="23670"/>
                      <a:pt x="6604" y="23003"/>
                    </a:cubicBezTo>
                    <a:cubicBezTo>
                      <a:pt x="2509" y="22337"/>
                      <a:pt x="-920" y="18431"/>
                      <a:pt x="223" y="12145"/>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58" name="Google Shape;1558;p30"/>
              <p:cNvSpPr/>
              <p:nvPr/>
            </p:nvSpPr>
            <p:spPr>
              <a:xfrm>
                <a:off x="1643244" y="2234380"/>
                <a:ext cx="20236" cy="28861"/>
              </a:xfrm>
              <a:custGeom>
                <a:rect b="b" l="l" r="r" t="t"/>
                <a:pathLst>
                  <a:path extrusionOk="0" h="28861" w="20236">
                    <a:moveTo>
                      <a:pt x="250" y="15207"/>
                    </a:moveTo>
                    <a:cubicBezTo>
                      <a:pt x="1584" y="7302"/>
                      <a:pt x="7870" y="-795"/>
                      <a:pt x="13014" y="63"/>
                    </a:cubicBezTo>
                    <a:cubicBezTo>
                      <a:pt x="17490" y="825"/>
                      <a:pt x="21300" y="10254"/>
                      <a:pt x="19967" y="18255"/>
                    </a:cubicBezTo>
                    <a:cubicBezTo>
                      <a:pt x="18633" y="26161"/>
                      <a:pt x="13395" y="29590"/>
                      <a:pt x="8251" y="28733"/>
                    </a:cubicBezTo>
                    <a:cubicBezTo>
                      <a:pt x="3108" y="27971"/>
                      <a:pt x="-1083" y="23113"/>
                      <a:pt x="250" y="15207"/>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59" name="Google Shape;1559;p30"/>
              <p:cNvSpPr/>
              <p:nvPr/>
            </p:nvSpPr>
            <p:spPr>
              <a:xfrm>
                <a:off x="1617314" y="2349775"/>
                <a:ext cx="24323" cy="34527"/>
              </a:xfrm>
              <a:custGeom>
                <a:rect b="b" l="l" r="r" t="t"/>
                <a:pathLst>
                  <a:path extrusionOk="0" h="34527" w="24323">
                    <a:moveTo>
                      <a:pt x="463" y="17731"/>
                    </a:moveTo>
                    <a:cubicBezTo>
                      <a:pt x="2463" y="8302"/>
                      <a:pt x="10369" y="-1128"/>
                      <a:pt x="16465" y="110"/>
                    </a:cubicBezTo>
                    <a:cubicBezTo>
                      <a:pt x="21799" y="1253"/>
                      <a:pt x="25800" y="12778"/>
                      <a:pt x="23799" y="22208"/>
                    </a:cubicBezTo>
                    <a:cubicBezTo>
                      <a:pt x="21799" y="31638"/>
                      <a:pt x="15417" y="35543"/>
                      <a:pt x="9321" y="34305"/>
                    </a:cubicBezTo>
                    <a:cubicBezTo>
                      <a:pt x="3225" y="33067"/>
                      <a:pt x="-1537" y="27161"/>
                      <a:pt x="463" y="17731"/>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60" name="Google Shape;1560;p30"/>
              <p:cNvSpPr/>
              <p:nvPr/>
            </p:nvSpPr>
            <p:spPr>
              <a:xfrm>
                <a:off x="1719312" y="2144240"/>
                <a:ext cx="16005" cy="23243"/>
              </a:xfrm>
              <a:custGeom>
                <a:rect b="b" l="l" r="r" t="t"/>
                <a:pathLst>
                  <a:path extrusionOk="0" h="23243" w="16005">
                    <a:moveTo>
                      <a:pt x="2" y="13621"/>
                    </a:moveTo>
                    <a:cubicBezTo>
                      <a:pt x="-93" y="7239"/>
                      <a:pt x="3812" y="0"/>
                      <a:pt x="8003" y="0"/>
                    </a:cubicBezTo>
                    <a:cubicBezTo>
                      <a:pt x="11622" y="0"/>
                      <a:pt x="16004" y="7049"/>
                      <a:pt x="16004" y="13430"/>
                    </a:cubicBezTo>
                    <a:cubicBezTo>
                      <a:pt x="16099" y="19812"/>
                      <a:pt x="12384" y="23241"/>
                      <a:pt x="8193" y="23241"/>
                    </a:cubicBezTo>
                    <a:cubicBezTo>
                      <a:pt x="4098" y="23336"/>
                      <a:pt x="97" y="20003"/>
                      <a:pt x="2" y="13621"/>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61" name="Google Shape;1561;p30"/>
              <p:cNvSpPr/>
              <p:nvPr/>
            </p:nvSpPr>
            <p:spPr>
              <a:xfrm>
                <a:off x="1714931" y="2238824"/>
                <a:ext cx="20005" cy="29051"/>
              </a:xfrm>
              <a:custGeom>
                <a:rect b="b" l="l" r="r" t="t"/>
                <a:pathLst>
                  <a:path extrusionOk="0" h="29051" w="20005">
                    <a:moveTo>
                      <a:pt x="1" y="16954"/>
                    </a:moveTo>
                    <a:cubicBezTo>
                      <a:pt x="-94" y="8954"/>
                      <a:pt x="4764" y="0"/>
                      <a:pt x="10003" y="0"/>
                    </a:cubicBezTo>
                    <a:cubicBezTo>
                      <a:pt x="14575" y="0"/>
                      <a:pt x="19909" y="8763"/>
                      <a:pt x="20004" y="16764"/>
                    </a:cubicBezTo>
                    <a:cubicBezTo>
                      <a:pt x="20099" y="24765"/>
                      <a:pt x="15527" y="28956"/>
                      <a:pt x="10288" y="29051"/>
                    </a:cubicBezTo>
                    <a:cubicBezTo>
                      <a:pt x="5050" y="29051"/>
                      <a:pt x="97" y="24955"/>
                      <a:pt x="1" y="16954"/>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62" name="Google Shape;1562;p30"/>
              <p:cNvSpPr/>
              <p:nvPr/>
            </p:nvSpPr>
            <p:spPr>
              <a:xfrm>
                <a:off x="1687901" y="2358522"/>
                <a:ext cx="19756" cy="29863"/>
              </a:xfrm>
              <a:custGeom>
                <a:rect b="b" l="l" r="r" t="t"/>
                <a:pathLst>
                  <a:path extrusionOk="0" h="29863" w="19756">
                    <a:moveTo>
                      <a:pt x="1504" y="14223"/>
                    </a:moveTo>
                    <a:cubicBezTo>
                      <a:pt x="4648" y="6127"/>
                      <a:pt x="12268" y="-1398"/>
                      <a:pt x="16459" y="221"/>
                    </a:cubicBezTo>
                    <a:cubicBezTo>
                      <a:pt x="20173" y="1650"/>
                      <a:pt x="20935" y="12032"/>
                      <a:pt x="17792" y="20129"/>
                    </a:cubicBezTo>
                    <a:cubicBezTo>
                      <a:pt x="14649" y="28225"/>
                      <a:pt x="9220" y="30987"/>
                      <a:pt x="4933" y="29463"/>
                    </a:cubicBezTo>
                    <a:cubicBezTo>
                      <a:pt x="647" y="27939"/>
                      <a:pt x="-1734" y="22319"/>
                      <a:pt x="1504" y="14223"/>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63" name="Google Shape;1563;p30"/>
              <p:cNvSpPr/>
              <p:nvPr/>
            </p:nvSpPr>
            <p:spPr>
              <a:xfrm>
                <a:off x="1771868" y="2144310"/>
                <a:ext cx="12530" cy="22865"/>
              </a:xfrm>
              <a:custGeom>
                <a:rect b="b" l="l" r="r" t="t"/>
                <a:pathLst>
                  <a:path extrusionOk="0" h="22865" w="12530">
                    <a:moveTo>
                      <a:pt x="500" y="14408"/>
                    </a:moveTo>
                    <a:cubicBezTo>
                      <a:pt x="-833" y="8122"/>
                      <a:pt x="595" y="502"/>
                      <a:pt x="3643" y="25"/>
                    </a:cubicBezTo>
                    <a:cubicBezTo>
                      <a:pt x="6310" y="-451"/>
                      <a:pt x="10787" y="5836"/>
                      <a:pt x="12121" y="12122"/>
                    </a:cubicBezTo>
                    <a:cubicBezTo>
                      <a:pt x="13454" y="18409"/>
                      <a:pt x="11359" y="22219"/>
                      <a:pt x="8311" y="22790"/>
                    </a:cubicBezTo>
                    <a:cubicBezTo>
                      <a:pt x="5263" y="23362"/>
                      <a:pt x="1738" y="20695"/>
                      <a:pt x="500" y="14408"/>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64" name="Google Shape;1564;p30"/>
              <p:cNvSpPr/>
              <p:nvPr/>
            </p:nvSpPr>
            <p:spPr>
              <a:xfrm>
                <a:off x="1780827" y="2234441"/>
                <a:ext cx="14894" cy="29053"/>
              </a:xfrm>
              <a:custGeom>
                <a:rect b="b" l="l" r="r" t="t"/>
                <a:pathLst>
                  <a:path extrusionOk="0" h="29053" w="14894">
                    <a:moveTo>
                      <a:pt x="18" y="17146"/>
                    </a:moveTo>
                    <a:cubicBezTo>
                      <a:pt x="-268" y="9145"/>
                      <a:pt x="2970" y="96"/>
                      <a:pt x="6876" y="1"/>
                    </a:cubicBezTo>
                    <a:cubicBezTo>
                      <a:pt x="10304" y="-94"/>
                      <a:pt x="14495" y="8574"/>
                      <a:pt x="14877" y="16574"/>
                    </a:cubicBezTo>
                    <a:cubicBezTo>
                      <a:pt x="15162" y="24575"/>
                      <a:pt x="11924" y="28862"/>
                      <a:pt x="8019" y="29052"/>
                    </a:cubicBezTo>
                    <a:cubicBezTo>
                      <a:pt x="4208" y="29147"/>
                      <a:pt x="399" y="25147"/>
                      <a:pt x="18" y="17146"/>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65" name="Google Shape;1565;p30"/>
              <p:cNvSpPr/>
              <p:nvPr/>
            </p:nvSpPr>
            <p:spPr>
              <a:xfrm>
                <a:off x="1743251" y="2367044"/>
                <a:ext cx="20995" cy="28227"/>
              </a:xfrm>
              <a:custGeom>
                <a:rect b="b" l="l" r="r" t="t"/>
                <a:pathLst>
                  <a:path extrusionOk="0" h="28227" w="20995">
                    <a:moveTo>
                      <a:pt x="2828" y="12369"/>
                    </a:moveTo>
                    <a:cubicBezTo>
                      <a:pt x="7209" y="4844"/>
                      <a:pt x="15591" y="-1633"/>
                      <a:pt x="19211" y="367"/>
                    </a:cubicBezTo>
                    <a:cubicBezTo>
                      <a:pt x="22354" y="2177"/>
                      <a:pt x="21211" y="12369"/>
                      <a:pt x="16830" y="19893"/>
                    </a:cubicBezTo>
                    <a:cubicBezTo>
                      <a:pt x="12448" y="27418"/>
                      <a:pt x="6924" y="29514"/>
                      <a:pt x="3304" y="27513"/>
                    </a:cubicBezTo>
                    <a:cubicBezTo>
                      <a:pt x="-411" y="25608"/>
                      <a:pt x="-1553" y="19798"/>
                      <a:pt x="2828" y="1236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1566" name="Google Shape;1566;p30"/>
          <p:cNvGrpSpPr/>
          <p:nvPr/>
        </p:nvGrpSpPr>
        <p:grpSpPr>
          <a:xfrm rot="1036876">
            <a:off x="8854778" y="2306614"/>
            <a:ext cx="368140" cy="504284"/>
            <a:chOff x="1411154" y="1684073"/>
            <a:chExt cx="357855" cy="490196"/>
          </a:xfrm>
        </p:grpSpPr>
        <p:sp>
          <p:nvSpPr>
            <p:cNvPr id="1567" name="Google Shape;1567;p30"/>
            <p:cNvSpPr/>
            <p:nvPr/>
          </p:nvSpPr>
          <p:spPr>
            <a:xfrm>
              <a:off x="1411281" y="1684073"/>
              <a:ext cx="357728" cy="490196"/>
            </a:xfrm>
            <a:custGeom>
              <a:rect b="b" l="l" r="r" t="t"/>
              <a:pathLst>
                <a:path extrusionOk="0" h="490196" w="357728">
                  <a:moveTo>
                    <a:pt x="14091" y="327389"/>
                  </a:moveTo>
                  <a:cubicBezTo>
                    <a:pt x="-23437" y="194135"/>
                    <a:pt x="16568" y="24018"/>
                    <a:pt x="103531" y="2015"/>
                  </a:cubicBezTo>
                  <a:cubicBezTo>
                    <a:pt x="179731" y="-17320"/>
                    <a:pt x="308509" y="105552"/>
                    <a:pt x="346038" y="238807"/>
                  </a:cubicBezTo>
                  <a:cubicBezTo>
                    <a:pt x="383566" y="372062"/>
                    <a:pt x="326130" y="461692"/>
                    <a:pt x="239453" y="484647"/>
                  </a:cubicBezTo>
                  <a:cubicBezTo>
                    <a:pt x="152775" y="507507"/>
                    <a:pt x="51620" y="460644"/>
                    <a:pt x="14091" y="327389"/>
                  </a:cubicBezTo>
                  <a:close/>
                </a:path>
              </a:pathLst>
            </a:custGeom>
            <a:solidFill>
              <a:schemeClr val="accent4"/>
            </a:solidFill>
            <a:ln>
              <a:noFill/>
            </a:ln>
            <a:effectLst>
              <a:outerShdw blurRad="142875"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68" name="Google Shape;1568;p30"/>
            <p:cNvSpPr/>
            <p:nvPr/>
          </p:nvSpPr>
          <p:spPr>
            <a:xfrm>
              <a:off x="1445660" y="1701900"/>
              <a:ext cx="162305" cy="50895"/>
            </a:xfrm>
            <a:custGeom>
              <a:rect b="b" l="l" r="r" t="t"/>
              <a:pathLst>
                <a:path extrusionOk="0" h="50895" w="162305">
                  <a:moveTo>
                    <a:pt x="145256" y="0"/>
                  </a:moveTo>
                  <a:cubicBezTo>
                    <a:pt x="131159" y="11525"/>
                    <a:pt x="114490" y="20479"/>
                    <a:pt x="94869" y="25622"/>
                  </a:cubicBezTo>
                  <a:cubicBezTo>
                    <a:pt x="65342" y="33433"/>
                    <a:pt x="36862" y="33623"/>
                    <a:pt x="10477" y="29051"/>
                  </a:cubicBezTo>
                  <a:cubicBezTo>
                    <a:pt x="6763" y="34480"/>
                    <a:pt x="3334" y="40196"/>
                    <a:pt x="0" y="46292"/>
                  </a:cubicBezTo>
                  <a:cubicBezTo>
                    <a:pt x="31051" y="52673"/>
                    <a:pt x="64865" y="52959"/>
                    <a:pt x="100013" y="43720"/>
                  </a:cubicBezTo>
                  <a:cubicBezTo>
                    <a:pt x="124682" y="37243"/>
                    <a:pt x="145256" y="25622"/>
                    <a:pt x="162306" y="10477"/>
                  </a:cubicBezTo>
                  <a:cubicBezTo>
                    <a:pt x="156686" y="6572"/>
                    <a:pt x="150971" y="3143"/>
                    <a:pt x="145256" y="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69" name="Google Shape;1569;p30"/>
            <p:cNvSpPr/>
            <p:nvPr/>
          </p:nvSpPr>
          <p:spPr>
            <a:xfrm>
              <a:off x="1419085" y="1753049"/>
              <a:ext cx="250316" cy="82450"/>
            </a:xfrm>
            <a:custGeom>
              <a:rect b="b" l="l" r="r" t="t"/>
              <a:pathLst>
                <a:path extrusionOk="0" h="82450" w="250316">
                  <a:moveTo>
                    <a:pt x="237268" y="0"/>
                  </a:moveTo>
                  <a:cubicBezTo>
                    <a:pt x="233458" y="4477"/>
                    <a:pt x="229362" y="9049"/>
                    <a:pt x="224790" y="13335"/>
                  </a:cubicBezTo>
                  <a:cubicBezTo>
                    <a:pt x="202978" y="33909"/>
                    <a:pt x="175070" y="49244"/>
                    <a:pt x="140018" y="56959"/>
                  </a:cubicBezTo>
                  <a:cubicBezTo>
                    <a:pt x="97346" y="66294"/>
                    <a:pt x="56483" y="65532"/>
                    <a:pt x="19907" y="57912"/>
                  </a:cubicBezTo>
                  <a:cubicBezTo>
                    <a:pt x="14002" y="56674"/>
                    <a:pt x="9144" y="55150"/>
                    <a:pt x="4096" y="53721"/>
                  </a:cubicBezTo>
                  <a:cubicBezTo>
                    <a:pt x="2572" y="59627"/>
                    <a:pt x="1333" y="65818"/>
                    <a:pt x="0" y="72009"/>
                  </a:cubicBezTo>
                  <a:cubicBezTo>
                    <a:pt x="5048" y="73438"/>
                    <a:pt x="9906" y="74867"/>
                    <a:pt x="15812" y="76105"/>
                  </a:cubicBezTo>
                  <a:cubicBezTo>
                    <a:pt x="55054" y="84296"/>
                    <a:pt x="98584" y="85154"/>
                    <a:pt x="144304" y="75152"/>
                  </a:cubicBezTo>
                  <a:cubicBezTo>
                    <a:pt x="182975" y="66675"/>
                    <a:pt x="214122" y="49530"/>
                    <a:pt x="238316" y="26575"/>
                  </a:cubicBezTo>
                  <a:cubicBezTo>
                    <a:pt x="242792" y="22384"/>
                    <a:pt x="246602" y="18002"/>
                    <a:pt x="250317" y="13716"/>
                  </a:cubicBezTo>
                  <a:cubicBezTo>
                    <a:pt x="246126" y="8954"/>
                    <a:pt x="241649" y="4477"/>
                    <a:pt x="237268" y="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70" name="Google Shape;1570;p30"/>
            <p:cNvSpPr/>
            <p:nvPr/>
          </p:nvSpPr>
          <p:spPr>
            <a:xfrm>
              <a:off x="1411154" y="1820962"/>
              <a:ext cx="310064" cy="107757"/>
            </a:xfrm>
            <a:custGeom>
              <a:rect b="b" l="l" r="r" t="t"/>
              <a:pathLst>
                <a:path extrusionOk="0" h="107757" w="310064">
                  <a:moveTo>
                    <a:pt x="299396" y="0"/>
                  </a:moveTo>
                  <a:cubicBezTo>
                    <a:pt x="298063" y="1905"/>
                    <a:pt x="297015" y="3715"/>
                    <a:pt x="295396" y="5810"/>
                  </a:cubicBezTo>
                  <a:cubicBezTo>
                    <a:pt x="286918" y="16954"/>
                    <a:pt x="275774" y="28194"/>
                    <a:pt x="261963" y="38767"/>
                  </a:cubicBezTo>
                  <a:cubicBezTo>
                    <a:pt x="237103" y="57721"/>
                    <a:pt x="205956" y="72104"/>
                    <a:pt x="168046" y="80105"/>
                  </a:cubicBezTo>
                  <a:cubicBezTo>
                    <a:pt x="112420" y="91916"/>
                    <a:pt x="60223" y="91059"/>
                    <a:pt x="14980" y="82677"/>
                  </a:cubicBezTo>
                  <a:cubicBezTo>
                    <a:pt x="9360" y="81629"/>
                    <a:pt x="4597" y="80486"/>
                    <a:pt x="25" y="79438"/>
                  </a:cubicBezTo>
                  <a:cubicBezTo>
                    <a:pt x="25" y="79438"/>
                    <a:pt x="25" y="79534"/>
                    <a:pt x="25" y="79534"/>
                  </a:cubicBezTo>
                  <a:cubicBezTo>
                    <a:pt x="-70" y="85630"/>
                    <a:pt x="121" y="91630"/>
                    <a:pt x="311" y="97726"/>
                  </a:cubicBezTo>
                  <a:cubicBezTo>
                    <a:pt x="311" y="98108"/>
                    <a:pt x="311" y="98393"/>
                    <a:pt x="311" y="98774"/>
                  </a:cubicBezTo>
                  <a:cubicBezTo>
                    <a:pt x="3931" y="99631"/>
                    <a:pt x="7169" y="100393"/>
                    <a:pt x="11360" y="101155"/>
                  </a:cubicBezTo>
                  <a:cubicBezTo>
                    <a:pt x="59080" y="110014"/>
                    <a:pt x="113944" y="110776"/>
                    <a:pt x="172237" y="98393"/>
                  </a:cubicBezTo>
                  <a:cubicBezTo>
                    <a:pt x="213004" y="89725"/>
                    <a:pt x="246723" y="74104"/>
                    <a:pt x="273869" y="53435"/>
                  </a:cubicBezTo>
                  <a:cubicBezTo>
                    <a:pt x="288728" y="42100"/>
                    <a:pt x="300634" y="30099"/>
                    <a:pt x="310064" y="17907"/>
                  </a:cubicBezTo>
                  <a:cubicBezTo>
                    <a:pt x="306730" y="11906"/>
                    <a:pt x="303111" y="5905"/>
                    <a:pt x="299396" y="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71" name="Google Shape;1571;p30"/>
            <p:cNvSpPr/>
            <p:nvPr/>
          </p:nvSpPr>
          <p:spPr>
            <a:xfrm>
              <a:off x="1426134" y="1913736"/>
              <a:ext cx="333851" cy="120406"/>
            </a:xfrm>
            <a:custGeom>
              <a:rect b="b" l="l" r="r" t="t"/>
              <a:pathLst>
                <a:path extrusionOk="0" h="120406" w="333851">
                  <a:moveTo>
                    <a:pt x="328136" y="0"/>
                  </a:moveTo>
                  <a:cubicBezTo>
                    <a:pt x="320992" y="7715"/>
                    <a:pt x="312992" y="15430"/>
                    <a:pt x="303371" y="23050"/>
                  </a:cubicBezTo>
                  <a:cubicBezTo>
                    <a:pt x="275654" y="45148"/>
                    <a:pt x="240506" y="63722"/>
                    <a:pt x="196787" y="76962"/>
                  </a:cubicBezTo>
                  <a:cubicBezTo>
                    <a:pt x="130492" y="97060"/>
                    <a:pt x="67246" y="103537"/>
                    <a:pt x="12192" y="101155"/>
                  </a:cubicBezTo>
                  <a:cubicBezTo>
                    <a:pt x="7620" y="100965"/>
                    <a:pt x="4000" y="100584"/>
                    <a:pt x="0" y="100298"/>
                  </a:cubicBezTo>
                  <a:cubicBezTo>
                    <a:pt x="1905" y="106870"/>
                    <a:pt x="4000" y="113347"/>
                    <a:pt x="6191" y="119539"/>
                  </a:cubicBezTo>
                  <a:cubicBezTo>
                    <a:pt x="8001" y="119634"/>
                    <a:pt x="9334" y="119920"/>
                    <a:pt x="11239" y="119920"/>
                  </a:cubicBezTo>
                  <a:cubicBezTo>
                    <a:pt x="68389" y="122396"/>
                    <a:pt x="133826" y="115633"/>
                    <a:pt x="202406" y="94774"/>
                  </a:cubicBezTo>
                  <a:cubicBezTo>
                    <a:pt x="248412" y="80772"/>
                    <a:pt x="285845" y="61150"/>
                    <a:pt x="315563" y="37528"/>
                  </a:cubicBezTo>
                  <a:cubicBezTo>
                    <a:pt x="322326" y="32099"/>
                    <a:pt x="328136" y="26575"/>
                    <a:pt x="333851" y="21050"/>
                  </a:cubicBezTo>
                  <a:cubicBezTo>
                    <a:pt x="332804" y="16859"/>
                    <a:pt x="332042" y="12859"/>
                    <a:pt x="330803" y="8572"/>
                  </a:cubicBezTo>
                  <a:cubicBezTo>
                    <a:pt x="330232" y="5810"/>
                    <a:pt x="329089" y="2953"/>
                    <a:pt x="328136" y="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72" name="Google Shape;1572;p30"/>
            <p:cNvSpPr/>
            <p:nvPr/>
          </p:nvSpPr>
          <p:spPr>
            <a:xfrm>
              <a:off x="1489285" y="2055563"/>
              <a:ext cx="272700" cy="86487"/>
            </a:xfrm>
            <a:custGeom>
              <a:rect b="b" l="l" r="r" t="t"/>
              <a:pathLst>
                <a:path extrusionOk="0" h="86487" w="272700">
                  <a:moveTo>
                    <a:pt x="272701" y="0"/>
                  </a:moveTo>
                  <a:cubicBezTo>
                    <a:pt x="245078" y="16002"/>
                    <a:pt x="212503" y="29813"/>
                    <a:pt x="174688" y="40672"/>
                  </a:cubicBezTo>
                  <a:cubicBezTo>
                    <a:pt x="112585" y="58483"/>
                    <a:pt x="53530" y="66770"/>
                    <a:pt x="0" y="68866"/>
                  </a:cubicBezTo>
                  <a:cubicBezTo>
                    <a:pt x="6858" y="75438"/>
                    <a:pt x="14002" y="81248"/>
                    <a:pt x="21431" y="86487"/>
                  </a:cubicBezTo>
                  <a:cubicBezTo>
                    <a:pt x="70961" y="83153"/>
                    <a:pt x="124396" y="74676"/>
                    <a:pt x="180308" y="58674"/>
                  </a:cubicBezTo>
                  <a:cubicBezTo>
                    <a:pt x="211455" y="49720"/>
                    <a:pt x="238792" y="38671"/>
                    <a:pt x="263366" y="26289"/>
                  </a:cubicBezTo>
                  <a:cubicBezTo>
                    <a:pt x="266986" y="17907"/>
                    <a:pt x="270224" y="9239"/>
                    <a:pt x="272701" y="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573" name="Google Shape;1573;p30"/>
          <p:cNvGrpSpPr/>
          <p:nvPr/>
        </p:nvGrpSpPr>
        <p:grpSpPr>
          <a:xfrm>
            <a:off x="8707569" y="2479221"/>
            <a:ext cx="336939" cy="441602"/>
            <a:chOff x="1268183" y="1930265"/>
            <a:chExt cx="327539" cy="429282"/>
          </a:xfrm>
        </p:grpSpPr>
        <p:sp>
          <p:nvSpPr>
            <p:cNvPr id="1574" name="Google Shape;1574;p30"/>
            <p:cNvSpPr/>
            <p:nvPr/>
          </p:nvSpPr>
          <p:spPr>
            <a:xfrm>
              <a:off x="1268183" y="1930265"/>
              <a:ext cx="327539" cy="429282"/>
            </a:xfrm>
            <a:custGeom>
              <a:rect b="b" l="l" r="r" t="t"/>
              <a:pathLst>
                <a:path extrusionOk="0" h="429282" w="327539">
                  <a:moveTo>
                    <a:pt x="10885" y="287509"/>
                  </a:moveTo>
                  <a:cubicBezTo>
                    <a:pt x="-20929" y="170923"/>
                    <a:pt x="19457" y="21571"/>
                    <a:pt x="99944" y="1854"/>
                  </a:cubicBezTo>
                  <a:cubicBezTo>
                    <a:pt x="170524" y="-15481"/>
                    <a:pt x="286538" y="91484"/>
                    <a:pt x="318352" y="208166"/>
                  </a:cubicBezTo>
                  <a:cubicBezTo>
                    <a:pt x="350165" y="324752"/>
                    <a:pt x="295397" y="403619"/>
                    <a:pt x="215101" y="424193"/>
                  </a:cubicBezTo>
                  <a:cubicBezTo>
                    <a:pt x="134900" y="444671"/>
                    <a:pt x="42698" y="404190"/>
                    <a:pt x="10885" y="287509"/>
                  </a:cubicBezTo>
                  <a:close/>
                </a:path>
              </a:pathLst>
            </a:custGeom>
            <a:solidFill>
              <a:schemeClr val="accent5"/>
            </a:solidFill>
            <a:ln>
              <a:noFill/>
            </a:ln>
            <a:effectLst>
              <a:outerShdw blurRad="142875"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75" name="Google Shape;1575;p30"/>
            <p:cNvSpPr/>
            <p:nvPr/>
          </p:nvSpPr>
          <p:spPr>
            <a:xfrm>
              <a:off x="1296080" y="1932595"/>
              <a:ext cx="180251" cy="423292"/>
            </a:xfrm>
            <a:custGeom>
              <a:rect b="b" l="l" r="r" t="t"/>
              <a:pathLst>
                <a:path extrusionOk="0" h="423292" w="180251">
                  <a:moveTo>
                    <a:pt x="70333" y="0"/>
                  </a:moveTo>
                  <a:cubicBezTo>
                    <a:pt x="7753" y="24575"/>
                    <a:pt x="-17678" y="164211"/>
                    <a:pt x="12992" y="276701"/>
                  </a:cubicBezTo>
                  <a:cubicBezTo>
                    <a:pt x="42901" y="386525"/>
                    <a:pt x="115576" y="431578"/>
                    <a:pt x="180251" y="422053"/>
                  </a:cubicBezTo>
                  <a:cubicBezTo>
                    <a:pt x="125673" y="428530"/>
                    <a:pt x="54902" y="383286"/>
                    <a:pt x="25184" y="273939"/>
                  </a:cubicBezTo>
                  <a:cubicBezTo>
                    <a:pt x="-5391" y="161449"/>
                    <a:pt x="18040" y="22003"/>
                    <a:pt x="70333" y="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76" name="Google Shape;1576;p30"/>
            <p:cNvSpPr/>
            <p:nvPr/>
          </p:nvSpPr>
          <p:spPr>
            <a:xfrm>
              <a:off x="1271522" y="1932595"/>
              <a:ext cx="204047" cy="425179"/>
            </a:xfrm>
            <a:custGeom>
              <a:rect b="b" l="l" r="r" t="t"/>
              <a:pathLst>
                <a:path extrusionOk="0" h="425179" w="204047">
                  <a:moveTo>
                    <a:pt x="94891" y="0"/>
                  </a:moveTo>
                  <a:cubicBezTo>
                    <a:pt x="18214" y="28194"/>
                    <a:pt x="-20076" y="171259"/>
                    <a:pt x="10594" y="283940"/>
                  </a:cubicBezTo>
                  <a:cubicBezTo>
                    <a:pt x="40598" y="393859"/>
                    <a:pt x="125656" y="435864"/>
                    <a:pt x="204047" y="422910"/>
                  </a:cubicBezTo>
                  <a:cubicBezTo>
                    <a:pt x="137944" y="432340"/>
                    <a:pt x="47647" y="388715"/>
                    <a:pt x="17833" y="279273"/>
                  </a:cubicBezTo>
                  <a:cubicBezTo>
                    <a:pt x="-12742" y="166497"/>
                    <a:pt x="30597" y="25051"/>
                    <a:pt x="94891" y="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77" name="Google Shape;1577;p30"/>
            <p:cNvSpPr/>
            <p:nvPr/>
          </p:nvSpPr>
          <p:spPr>
            <a:xfrm>
              <a:off x="1369270" y="1931029"/>
              <a:ext cx="225484" cy="421236"/>
            </a:xfrm>
            <a:custGeom>
              <a:rect b="b" l="l" r="r" t="t"/>
              <a:pathLst>
                <a:path extrusionOk="0" h="421236" w="225484">
                  <a:moveTo>
                    <a:pt x="0" y="899"/>
                  </a:moveTo>
                  <a:cubicBezTo>
                    <a:pt x="81153" y="-10912"/>
                    <a:pt x="186880" y="95577"/>
                    <a:pt x="217170" y="208353"/>
                  </a:cubicBezTo>
                  <a:cubicBezTo>
                    <a:pt x="246697" y="318367"/>
                    <a:pt x="193738" y="395329"/>
                    <a:pt x="118872" y="421237"/>
                  </a:cubicBezTo>
                  <a:cubicBezTo>
                    <a:pt x="181261" y="398091"/>
                    <a:pt x="234696" y="321129"/>
                    <a:pt x="205359" y="211592"/>
                  </a:cubicBezTo>
                  <a:cubicBezTo>
                    <a:pt x="174974" y="98816"/>
                    <a:pt x="68675" y="-7864"/>
                    <a:pt x="0" y="89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78" name="Google Shape;1578;p30"/>
            <p:cNvSpPr/>
            <p:nvPr/>
          </p:nvSpPr>
          <p:spPr>
            <a:xfrm>
              <a:off x="1366412" y="1931120"/>
              <a:ext cx="205380" cy="423813"/>
            </a:xfrm>
            <a:custGeom>
              <a:rect b="b" l="l" r="r" t="t"/>
              <a:pathLst>
                <a:path extrusionOk="0" h="423813" w="205380">
                  <a:moveTo>
                    <a:pt x="667" y="1284"/>
                  </a:moveTo>
                  <a:cubicBezTo>
                    <a:pt x="476" y="1379"/>
                    <a:pt x="191" y="1475"/>
                    <a:pt x="0" y="1570"/>
                  </a:cubicBezTo>
                  <a:cubicBezTo>
                    <a:pt x="50102" y="-9765"/>
                    <a:pt x="147161" y="100916"/>
                    <a:pt x="178784" y="217216"/>
                  </a:cubicBezTo>
                  <a:cubicBezTo>
                    <a:pt x="210407" y="333516"/>
                    <a:pt x="171545" y="408954"/>
                    <a:pt x="115062" y="423813"/>
                  </a:cubicBezTo>
                  <a:cubicBezTo>
                    <a:pt x="115253" y="423718"/>
                    <a:pt x="115538" y="423718"/>
                    <a:pt x="115729" y="423623"/>
                  </a:cubicBezTo>
                  <a:cubicBezTo>
                    <a:pt x="183166" y="406382"/>
                    <a:pt x="226504" y="330278"/>
                    <a:pt x="194786" y="213691"/>
                  </a:cubicBezTo>
                  <a:cubicBezTo>
                    <a:pt x="163068" y="97106"/>
                    <a:pt x="60008" y="-13194"/>
                    <a:pt x="667" y="1284"/>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79" name="Google Shape;1579;p30"/>
            <p:cNvSpPr/>
            <p:nvPr/>
          </p:nvSpPr>
          <p:spPr>
            <a:xfrm>
              <a:off x="1366412" y="1932085"/>
              <a:ext cx="166638" cy="422848"/>
            </a:xfrm>
            <a:custGeom>
              <a:rect b="b" l="l" r="r" t="t"/>
              <a:pathLst>
                <a:path extrusionOk="0" h="422848" w="166638">
                  <a:moveTo>
                    <a:pt x="0" y="510"/>
                  </a:moveTo>
                  <a:cubicBezTo>
                    <a:pt x="27432" y="-4729"/>
                    <a:pt x="110871" y="101951"/>
                    <a:pt x="142399" y="218156"/>
                  </a:cubicBezTo>
                  <a:cubicBezTo>
                    <a:pt x="173927" y="334266"/>
                    <a:pt x="145161" y="414276"/>
                    <a:pt x="114776" y="422849"/>
                  </a:cubicBezTo>
                  <a:cubicBezTo>
                    <a:pt x="114871" y="422849"/>
                    <a:pt x="114967" y="422849"/>
                    <a:pt x="115062" y="422753"/>
                  </a:cubicBezTo>
                  <a:cubicBezTo>
                    <a:pt x="156115" y="411800"/>
                    <a:pt x="184785" y="331409"/>
                    <a:pt x="153162" y="215108"/>
                  </a:cubicBezTo>
                  <a:cubicBezTo>
                    <a:pt x="121539" y="98808"/>
                    <a:pt x="36767" y="-7491"/>
                    <a:pt x="286" y="415"/>
                  </a:cubicBezTo>
                  <a:cubicBezTo>
                    <a:pt x="191" y="510"/>
                    <a:pt x="95" y="510"/>
                    <a:pt x="0" y="51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80" name="Google Shape;1580;p30"/>
            <p:cNvSpPr/>
            <p:nvPr/>
          </p:nvSpPr>
          <p:spPr>
            <a:xfrm>
              <a:off x="1328026" y="1932595"/>
              <a:ext cx="152495" cy="423568"/>
            </a:xfrm>
            <a:custGeom>
              <a:rect b="b" l="l" r="r" t="t"/>
              <a:pathLst>
                <a:path extrusionOk="0" h="423568" w="152495">
                  <a:moveTo>
                    <a:pt x="38291" y="0"/>
                  </a:moveTo>
                  <a:cubicBezTo>
                    <a:pt x="37148" y="476"/>
                    <a:pt x="35910" y="952"/>
                    <a:pt x="34767" y="1524"/>
                  </a:cubicBezTo>
                  <a:cubicBezTo>
                    <a:pt x="-5715" y="20479"/>
                    <a:pt x="-10953" y="155067"/>
                    <a:pt x="19622" y="267557"/>
                  </a:cubicBezTo>
                  <a:cubicBezTo>
                    <a:pt x="49340" y="376904"/>
                    <a:pt x="102394" y="427006"/>
                    <a:pt x="145542" y="423386"/>
                  </a:cubicBezTo>
                  <a:cubicBezTo>
                    <a:pt x="146685" y="423291"/>
                    <a:pt x="147733" y="423005"/>
                    <a:pt x="148876" y="422815"/>
                  </a:cubicBezTo>
                  <a:cubicBezTo>
                    <a:pt x="150114" y="422624"/>
                    <a:pt x="151257" y="422339"/>
                    <a:pt x="152496" y="422148"/>
                  </a:cubicBezTo>
                  <a:cubicBezTo>
                    <a:pt x="151543" y="422243"/>
                    <a:pt x="150686" y="422434"/>
                    <a:pt x="149733" y="422624"/>
                  </a:cubicBezTo>
                  <a:cubicBezTo>
                    <a:pt x="148876" y="422719"/>
                    <a:pt x="148114" y="422910"/>
                    <a:pt x="147257" y="423005"/>
                  </a:cubicBezTo>
                  <a:cubicBezTo>
                    <a:pt x="114586" y="423958"/>
                    <a:pt x="64389" y="372046"/>
                    <a:pt x="34767" y="262700"/>
                  </a:cubicBezTo>
                  <a:cubicBezTo>
                    <a:pt x="4191" y="150209"/>
                    <a:pt x="6096" y="17621"/>
                    <a:pt x="35719" y="1429"/>
                  </a:cubicBezTo>
                  <a:cubicBezTo>
                    <a:pt x="36576" y="857"/>
                    <a:pt x="37434" y="381"/>
                    <a:pt x="38291" y="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81" name="Google Shape;1581;p30"/>
            <p:cNvSpPr/>
            <p:nvPr/>
          </p:nvSpPr>
          <p:spPr>
            <a:xfrm>
              <a:off x="1352742" y="1932542"/>
              <a:ext cx="120922" cy="423534"/>
            </a:xfrm>
            <a:custGeom>
              <a:rect b="b" l="l" r="r" t="t"/>
              <a:pathLst>
                <a:path extrusionOk="0" h="423534" w="120922">
                  <a:moveTo>
                    <a:pt x="13670" y="148"/>
                  </a:moveTo>
                  <a:cubicBezTo>
                    <a:pt x="12718" y="529"/>
                    <a:pt x="14528" y="-328"/>
                    <a:pt x="13670" y="148"/>
                  </a:cubicBezTo>
                  <a:cubicBezTo>
                    <a:pt x="-15952" y="16341"/>
                    <a:pt x="7384" y="145595"/>
                    <a:pt x="37959" y="258181"/>
                  </a:cubicBezTo>
                  <a:cubicBezTo>
                    <a:pt x="67677" y="367528"/>
                    <a:pt x="104348" y="422296"/>
                    <a:pt x="120922" y="423535"/>
                  </a:cubicBezTo>
                  <a:cubicBezTo>
                    <a:pt x="121017" y="423535"/>
                    <a:pt x="85013" y="362860"/>
                    <a:pt x="55390" y="253513"/>
                  </a:cubicBezTo>
                  <a:cubicBezTo>
                    <a:pt x="24910" y="140928"/>
                    <a:pt x="2812" y="24247"/>
                    <a:pt x="13861" y="720"/>
                  </a:cubicBezTo>
                  <a:cubicBezTo>
                    <a:pt x="14528" y="244"/>
                    <a:pt x="13004" y="434"/>
                    <a:pt x="13670" y="148"/>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82" name="Google Shape;1582;p30"/>
            <p:cNvSpPr/>
            <p:nvPr/>
          </p:nvSpPr>
          <p:spPr>
            <a:xfrm>
              <a:off x="1366423" y="1932553"/>
              <a:ext cx="123520" cy="422406"/>
            </a:xfrm>
            <a:custGeom>
              <a:rect b="b" l="l" r="r" t="t"/>
              <a:pathLst>
                <a:path extrusionOk="0" h="422406" w="123520">
                  <a:moveTo>
                    <a:pt x="275" y="42"/>
                  </a:moveTo>
                  <a:cubicBezTo>
                    <a:pt x="1227" y="-53"/>
                    <a:pt x="-677" y="42"/>
                    <a:pt x="275" y="42"/>
                  </a:cubicBezTo>
                  <a:cubicBezTo>
                    <a:pt x="34279" y="138"/>
                    <a:pt x="75237" y="123582"/>
                    <a:pt x="105621" y="236167"/>
                  </a:cubicBezTo>
                  <a:cubicBezTo>
                    <a:pt x="135149" y="345609"/>
                    <a:pt x="120576" y="420762"/>
                    <a:pt x="114765" y="422381"/>
                  </a:cubicBezTo>
                  <a:cubicBezTo>
                    <a:pt x="108955" y="424000"/>
                    <a:pt x="117718" y="349515"/>
                    <a:pt x="88286" y="240168"/>
                  </a:cubicBezTo>
                  <a:cubicBezTo>
                    <a:pt x="57901" y="127582"/>
                    <a:pt x="20468" y="15854"/>
                    <a:pt x="465" y="614"/>
                  </a:cubicBezTo>
                  <a:cubicBezTo>
                    <a:pt x="-392" y="614"/>
                    <a:pt x="1037" y="42"/>
                    <a:pt x="275" y="42"/>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583" name="Google Shape;1583;p30"/>
          <p:cNvGrpSpPr/>
          <p:nvPr/>
        </p:nvGrpSpPr>
        <p:grpSpPr>
          <a:xfrm>
            <a:off x="8924183" y="2579294"/>
            <a:ext cx="318231" cy="447293"/>
            <a:chOff x="3649767" y="3875308"/>
            <a:chExt cx="1405613" cy="1975674"/>
          </a:xfrm>
        </p:grpSpPr>
        <p:sp>
          <p:nvSpPr>
            <p:cNvPr id="1584" name="Google Shape;1584;p30"/>
            <p:cNvSpPr/>
            <p:nvPr/>
          </p:nvSpPr>
          <p:spPr>
            <a:xfrm>
              <a:off x="3649767" y="3875308"/>
              <a:ext cx="1405613" cy="1975674"/>
            </a:xfrm>
            <a:custGeom>
              <a:rect b="b" l="l" r="r" t="t"/>
              <a:pathLst>
                <a:path extrusionOk="0" h="434931" w="309436">
                  <a:moveTo>
                    <a:pt x="6100" y="221500"/>
                  </a:moveTo>
                  <a:cubicBezTo>
                    <a:pt x="31912" y="102628"/>
                    <a:pt x="133639" y="-15006"/>
                    <a:pt x="210792" y="1568"/>
                  </a:cubicBezTo>
                  <a:cubicBezTo>
                    <a:pt x="278419" y="16046"/>
                    <a:pt x="328330" y="162159"/>
                    <a:pt x="302518" y="281031"/>
                  </a:cubicBezTo>
                  <a:cubicBezTo>
                    <a:pt x="276705" y="399903"/>
                    <a:pt x="194695" y="447814"/>
                    <a:pt x="117352" y="432003"/>
                  </a:cubicBezTo>
                  <a:cubicBezTo>
                    <a:pt x="40009" y="416286"/>
                    <a:pt x="-19713" y="340372"/>
                    <a:pt x="6100" y="221500"/>
                  </a:cubicBezTo>
                  <a:close/>
                </a:path>
              </a:pathLst>
            </a:custGeom>
            <a:solidFill>
              <a:schemeClr val="accent6"/>
            </a:solidFill>
            <a:ln>
              <a:noFill/>
            </a:ln>
            <a:effectLst>
              <a:outerShdw blurRad="142875"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585" name="Google Shape;1585;p30"/>
            <p:cNvGrpSpPr/>
            <p:nvPr/>
          </p:nvGrpSpPr>
          <p:grpSpPr>
            <a:xfrm>
              <a:off x="3670777" y="3990760"/>
              <a:ext cx="1375846" cy="1554285"/>
              <a:chOff x="1492858" y="2053121"/>
              <a:chExt cx="302863" cy="342150"/>
            </a:xfrm>
          </p:grpSpPr>
          <p:sp>
            <p:nvSpPr>
              <p:cNvPr id="1586" name="Google Shape;1586;p30"/>
              <p:cNvSpPr/>
              <p:nvPr/>
            </p:nvSpPr>
            <p:spPr>
              <a:xfrm>
                <a:off x="1563923" y="2108818"/>
                <a:ext cx="14527" cy="21780"/>
              </a:xfrm>
              <a:custGeom>
                <a:rect b="b" l="l" r="r" t="t"/>
                <a:pathLst>
                  <a:path extrusionOk="0" h="21780" w="14527">
                    <a:moveTo>
                      <a:pt x="1371" y="10181"/>
                    </a:moveTo>
                    <a:cubicBezTo>
                      <a:pt x="4038" y="4276"/>
                      <a:pt x="9753" y="-1058"/>
                      <a:pt x="12611" y="180"/>
                    </a:cubicBezTo>
                    <a:cubicBezTo>
                      <a:pt x="15183" y="1323"/>
                      <a:pt x="15183" y="9039"/>
                      <a:pt x="12516" y="14849"/>
                    </a:cubicBezTo>
                    <a:cubicBezTo>
                      <a:pt x="9849" y="20754"/>
                      <a:pt x="5848" y="22659"/>
                      <a:pt x="2991" y="21421"/>
                    </a:cubicBezTo>
                    <a:cubicBezTo>
                      <a:pt x="133" y="20278"/>
                      <a:pt x="-1200" y="16087"/>
                      <a:pt x="1371" y="10181"/>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87" name="Google Shape;1587;p30"/>
              <p:cNvSpPr/>
              <p:nvPr/>
            </p:nvSpPr>
            <p:spPr>
              <a:xfrm>
                <a:off x="1621001" y="2053121"/>
                <a:ext cx="10578" cy="11824"/>
              </a:xfrm>
              <a:custGeom>
                <a:rect b="b" l="l" r="r" t="t"/>
                <a:pathLst>
                  <a:path extrusionOk="0" h="11824" w="10578">
                    <a:moveTo>
                      <a:pt x="2015" y="4633"/>
                    </a:moveTo>
                    <a:cubicBezTo>
                      <a:pt x="4587" y="1584"/>
                      <a:pt x="8682" y="-797"/>
                      <a:pt x="10111" y="251"/>
                    </a:cubicBezTo>
                    <a:cubicBezTo>
                      <a:pt x="11349" y="1204"/>
                      <a:pt x="10016" y="5680"/>
                      <a:pt x="7444" y="8728"/>
                    </a:cubicBezTo>
                    <a:cubicBezTo>
                      <a:pt x="4873" y="11776"/>
                      <a:pt x="2301" y="12443"/>
                      <a:pt x="967" y="11300"/>
                    </a:cubicBezTo>
                    <a:cubicBezTo>
                      <a:pt x="-461" y="10347"/>
                      <a:pt x="-461" y="7680"/>
                      <a:pt x="2015" y="4633"/>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88" name="Google Shape;1588;p30"/>
              <p:cNvSpPr/>
              <p:nvPr/>
            </p:nvSpPr>
            <p:spPr>
              <a:xfrm>
                <a:off x="1644915" y="2065053"/>
                <a:ext cx="9545" cy="14190"/>
              </a:xfrm>
              <a:custGeom>
                <a:rect b="b" l="l" r="r" t="t"/>
                <a:pathLst>
                  <a:path extrusionOk="0" h="14190" w="9545">
                    <a:moveTo>
                      <a:pt x="961" y="6607"/>
                    </a:moveTo>
                    <a:cubicBezTo>
                      <a:pt x="2676" y="2797"/>
                      <a:pt x="6390" y="-727"/>
                      <a:pt x="8295" y="130"/>
                    </a:cubicBezTo>
                    <a:cubicBezTo>
                      <a:pt x="9915" y="892"/>
                      <a:pt x="10010" y="5845"/>
                      <a:pt x="8295" y="9655"/>
                    </a:cubicBezTo>
                    <a:cubicBezTo>
                      <a:pt x="6581" y="13465"/>
                      <a:pt x="4009" y="14798"/>
                      <a:pt x="2104" y="13941"/>
                    </a:cubicBezTo>
                    <a:cubicBezTo>
                      <a:pt x="104" y="13179"/>
                      <a:pt x="-848" y="10417"/>
                      <a:pt x="961" y="6607"/>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89" name="Google Shape;1589;p30"/>
              <p:cNvSpPr/>
              <p:nvPr/>
            </p:nvSpPr>
            <p:spPr>
              <a:xfrm>
                <a:off x="1678071" y="2070886"/>
                <a:ext cx="9908" cy="16705"/>
              </a:xfrm>
              <a:custGeom>
                <a:rect b="b" l="l" r="r" t="t"/>
                <a:pathLst>
                  <a:path extrusionOk="0" h="16705" w="9908">
                    <a:moveTo>
                      <a:pt x="95" y="9156"/>
                    </a:moveTo>
                    <a:cubicBezTo>
                      <a:pt x="666" y="4584"/>
                      <a:pt x="3619" y="-274"/>
                      <a:pt x="6191" y="12"/>
                    </a:cubicBezTo>
                    <a:cubicBezTo>
                      <a:pt x="8381" y="298"/>
                      <a:pt x="10382" y="5632"/>
                      <a:pt x="9810" y="10204"/>
                    </a:cubicBezTo>
                    <a:cubicBezTo>
                      <a:pt x="9239" y="14776"/>
                      <a:pt x="6762" y="16967"/>
                      <a:pt x="4190" y="16681"/>
                    </a:cubicBezTo>
                    <a:cubicBezTo>
                      <a:pt x="1619" y="16395"/>
                      <a:pt x="-477" y="13728"/>
                      <a:pt x="95" y="9156"/>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90" name="Google Shape;1590;p30"/>
              <p:cNvSpPr/>
              <p:nvPr/>
            </p:nvSpPr>
            <p:spPr>
              <a:xfrm>
                <a:off x="1714854" y="2069447"/>
                <a:ext cx="8990" cy="17261"/>
              </a:xfrm>
              <a:custGeom>
                <a:rect b="b" l="l" r="r" t="t"/>
                <a:pathLst>
                  <a:path extrusionOk="0" h="17261" w="8990">
                    <a:moveTo>
                      <a:pt x="554" y="10976"/>
                    </a:moveTo>
                    <a:cubicBezTo>
                      <a:pt x="-589" y="6213"/>
                      <a:pt x="78" y="498"/>
                      <a:pt x="2173" y="22"/>
                    </a:cubicBezTo>
                    <a:cubicBezTo>
                      <a:pt x="3983" y="-359"/>
                      <a:pt x="7412" y="4308"/>
                      <a:pt x="8555" y="9071"/>
                    </a:cubicBezTo>
                    <a:cubicBezTo>
                      <a:pt x="9698" y="13833"/>
                      <a:pt x="8460" y="16691"/>
                      <a:pt x="6364" y="17167"/>
                    </a:cubicBezTo>
                    <a:cubicBezTo>
                      <a:pt x="4269" y="17738"/>
                      <a:pt x="1697" y="15738"/>
                      <a:pt x="554" y="10976"/>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91" name="Google Shape;1591;p30"/>
              <p:cNvSpPr/>
              <p:nvPr/>
            </p:nvSpPr>
            <p:spPr>
              <a:xfrm>
                <a:off x="1746138" y="2067609"/>
                <a:ext cx="7621" cy="11622"/>
              </a:xfrm>
              <a:custGeom>
                <a:rect b="b" l="l" r="r" t="t"/>
                <a:pathLst>
                  <a:path extrusionOk="0" h="11622" w="7621">
                    <a:moveTo>
                      <a:pt x="2226" y="7766"/>
                    </a:moveTo>
                    <a:cubicBezTo>
                      <a:pt x="417" y="4623"/>
                      <a:pt x="-631" y="622"/>
                      <a:pt x="417" y="51"/>
                    </a:cubicBezTo>
                    <a:cubicBezTo>
                      <a:pt x="1274" y="-426"/>
                      <a:pt x="4322" y="2527"/>
                      <a:pt x="6132" y="5671"/>
                    </a:cubicBezTo>
                    <a:cubicBezTo>
                      <a:pt x="7941" y="8814"/>
                      <a:pt x="7941" y="10909"/>
                      <a:pt x="6989" y="11481"/>
                    </a:cubicBezTo>
                    <a:cubicBezTo>
                      <a:pt x="5941" y="12052"/>
                      <a:pt x="4036" y="10909"/>
                      <a:pt x="2226" y="7766"/>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92" name="Google Shape;1592;p30"/>
              <p:cNvSpPr/>
              <p:nvPr/>
            </p:nvSpPr>
            <p:spPr>
              <a:xfrm>
                <a:off x="1509054" y="2196481"/>
                <a:ext cx="18235" cy="27341"/>
              </a:xfrm>
              <a:custGeom>
                <a:rect b="b" l="l" r="r" t="t"/>
                <a:pathLst>
                  <a:path extrusionOk="0" h="27341" w="18235">
                    <a:moveTo>
                      <a:pt x="1757" y="12720"/>
                    </a:moveTo>
                    <a:cubicBezTo>
                      <a:pt x="5091" y="5386"/>
                      <a:pt x="12235" y="-1377"/>
                      <a:pt x="15854" y="242"/>
                    </a:cubicBezTo>
                    <a:cubicBezTo>
                      <a:pt x="18997" y="1671"/>
                      <a:pt x="19093" y="11196"/>
                      <a:pt x="15759" y="18625"/>
                    </a:cubicBezTo>
                    <a:cubicBezTo>
                      <a:pt x="12425" y="25960"/>
                      <a:pt x="7472" y="28436"/>
                      <a:pt x="3852" y="26912"/>
                    </a:cubicBezTo>
                    <a:cubicBezTo>
                      <a:pt x="233" y="25293"/>
                      <a:pt x="-1577" y="20054"/>
                      <a:pt x="1757" y="1272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93" name="Google Shape;1593;p30"/>
              <p:cNvSpPr/>
              <p:nvPr/>
            </p:nvSpPr>
            <p:spPr>
              <a:xfrm>
                <a:off x="1492858" y="2307492"/>
                <a:ext cx="16656" cy="31177"/>
              </a:xfrm>
              <a:custGeom>
                <a:rect b="b" l="l" r="r" t="t"/>
                <a:pathLst>
                  <a:path extrusionOk="0" h="31177" w="16656">
                    <a:moveTo>
                      <a:pt x="142" y="18866"/>
                    </a:moveTo>
                    <a:cubicBezTo>
                      <a:pt x="-716" y="10293"/>
                      <a:pt x="2427" y="292"/>
                      <a:pt x="6714" y="7"/>
                    </a:cubicBezTo>
                    <a:cubicBezTo>
                      <a:pt x="10429" y="-279"/>
                      <a:pt x="15667" y="8769"/>
                      <a:pt x="16525" y="17342"/>
                    </a:cubicBezTo>
                    <a:cubicBezTo>
                      <a:pt x="17382" y="25915"/>
                      <a:pt x="13953" y="30772"/>
                      <a:pt x="9762" y="31153"/>
                    </a:cubicBezTo>
                    <a:cubicBezTo>
                      <a:pt x="5476" y="31534"/>
                      <a:pt x="999" y="27439"/>
                      <a:pt x="142" y="18866"/>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94" name="Google Shape;1594;p30"/>
              <p:cNvSpPr/>
              <p:nvPr/>
            </p:nvSpPr>
            <p:spPr>
              <a:xfrm>
                <a:off x="1602214" y="2127175"/>
                <a:ext cx="15140" cy="21947"/>
              </a:xfrm>
              <a:custGeom>
                <a:rect b="b" l="l" r="r" t="t"/>
                <a:pathLst>
                  <a:path extrusionOk="0" h="21947" w="15140">
                    <a:moveTo>
                      <a:pt x="1371" y="10113"/>
                    </a:moveTo>
                    <a:cubicBezTo>
                      <a:pt x="4038" y="4207"/>
                      <a:pt x="9943" y="-1127"/>
                      <a:pt x="12991" y="207"/>
                    </a:cubicBezTo>
                    <a:cubicBezTo>
                      <a:pt x="15658" y="1350"/>
                      <a:pt x="15944" y="9160"/>
                      <a:pt x="13277" y="15066"/>
                    </a:cubicBezTo>
                    <a:cubicBezTo>
                      <a:pt x="10610" y="20971"/>
                      <a:pt x="6514" y="22876"/>
                      <a:pt x="3371" y="21543"/>
                    </a:cubicBezTo>
                    <a:cubicBezTo>
                      <a:pt x="228" y="20209"/>
                      <a:pt x="-1296" y="15923"/>
                      <a:pt x="1371" y="10113"/>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95" name="Google Shape;1595;p30"/>
              <p:cNvSpPr/>
              <p:nvPr/>
            </p:nvSpPr>
            <p:spPr>
              <a:xfrm>
                <a:off x="1568884" y="2217502"/>
                <a:ext cx="18775" cy="27330"/>
              </a:xfrm>
              <a:custGeom>
                <a:rect b="b" l="l" r="r" t="t"/>
                <a:pathLst>
                  <a:path extrusionOk="0" h="27330" w="18775">
                    <a:moveTo>
                      <a:pt x="1649" y="12559"/>
                    </a:moveTo>
                    <a:cubicBezTo>
                      <a:pt x="4983" y="5225"/>
                      <a:pt x="12317" y="-1443"/>
                      <a:pt x="16127" y="272"/>
                    </a:cubicBezTo>
                    <a:cubicBezTo>
                      <a:pt x="19461" y="1701"/>
                      <a:pt x="19747" y="11416"/>
                      <a:pt x="16413" y="18750"/>
                    </a:cubicBezTo>
                    <a:cubicBezTo>
                      <a:pt x="13079" y="26085"/>
                      <a:pt x="7936" y="28466"/>
                      <a:pt x="4126" y="26847"/>
                    </a:cubicBezTo>
                    <a:cubicBezTo>
                      <a:pt x="316" y="25227"/>
                      <a:pt x="-1589" y="19893"/>
                      <a:pt x="1649" y="1255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96" name="Google Shape;1596;p30"/>
              <p:cNvSpPr/>
              <p:nvPr/>
            </p:nvSpPr>
            <p:spPr>
              <a:xfrm>
                <a:off x="1551459" y="2323022"/>
                <a:ext cx="17468" cy="31341"/>
              </a:xfrm>
              <a:custGeom>
                <a:rect b="b" l="l" r="r" t="t"/>
                <a:pathLst>
                  <a:path extrusionOk="0" h="31341" w="17468">
                    <a:moveTo>
                      <a:pt x="24" y="17910"/>
                    </a:moveTo>
                    <a:cubicBezTo>
                      <a:pt x="310" y="9242"/>
                      <a:pt x="4977" y="-188"/>
                      <a:pt x="9549" y="3"/>
                    </a:cubicBezTo>
                    <a:cubicBezTo>
                      <a:pt x="13550" y="193"/>
                      <a:pt x="17741" y="9814"/>
                      <a:pt x="17455" y="18481"/>
                    </a:cubicBezTo>
                    <a:cubicBezTo>
                      <a:pt x="17169" y="27149"/>
                      <a:pt x="12978" y="31435"/>
                      <a:pt x="8406" y="31340"/>
                    </a:cubicBezTo>
                    <a:cubicBezTo>
                      <a:pt x="3834" y="31149"/>
                      <a:pt x="-357" y="26577"/>
                      <a:pt x="24" y="1791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97" name="Google Shape;1597;p30"/>
              <p:cNvSpPr/>
              <p:nvPr/>
            </p:nvSpPr>
            <p:spPr>
              <a:xfrm>
                <a:off x="1661846" y="2140763"/>
                <a:ext cx="16277" cy="23103"/>
              </a:xfrm>
              <a:custGeom>
                <a:rect b="b" l="l" r="r" t="t"/>
                <a:pathLst>
                  <a:path extrusionOk="0" h="23103" w="16277">
                    <a:moveTo>
                      <a:pt x="223" y="12145"/>
                    </a:moveTo>
                    <a:cubicBezTo>
                      <a:pt x="1270" y="5763"/>
                      <a:pt x="6319" y="-619"/>
                      <a:pt x="10510" y="48"/>
                    </a:cubicBezTo>
                    <a:cubicBezTo>
                      <a:pt x="14129" y="620"/>
                      <a:pt x="17177" y="8239"/>
                      <a:pt x="16034" y="14621"/>
                    </a:cubicBezTo>
                    <a:cubicBezTo>
                      <a:pt x="14986" y="21003"/>
                      <a:pt x="10795" y="23670"/>
                      <a:pt x="6604" y="23003"/>
                    </a:cubicBezTo>
                    <a:cubicBezTo>
                      <a:pt x="2509" y="22337"/>
                      <a:pt x="-920" y="18431"/>
                      <a:pt x="223" y="12145"/>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98" name="Google Shape;1598;p30"/>
              <p:cNvSpPr/>
              <p:nvPr/>
            </p:nvSpPr>
            <p:spPr>
              <a:xfrm>
                <a:off x="1643244" y="2234380"/>
                <a:ext cx="20236" cy="28861"/>
              </a:xfrm>
              <a:custGeom>
                <a:rect b="b" l="l" r="r" t="t"/>
                <a:pathLst>
                  <a:path extrusionOk="0" h="28861" w="20236">
                    <a:moveTo>
                      <a:pt x="250" y="15207"/>
                    </a:moveTo>
                    <a:cubicBezTo>
                      <a:pt x="1584" y="7302"/>
                      <a:pt x="7870" y="-795"/>
                      <a:pt x="13014" y="63"/>
                    </a:cubicBezTo>
                    <a:cubicBezTo>
                      <a:pt x="17490" y="825"/>
                      <a:pt x="21300" y="10254"/>
                      <a:pt x="19967" y="18255"/>
                    </a:cubicBezTo>
                    <a:cubicBezTo>
                      <a:pt x="18633" y="26161"/>
                      <a:pt x="13395" y="29590"/>
                      <a:pt x="8251" y="28733"/>
                    </a:cubicBezTo>
                    <a:cubicBezTo>
                      <a:pt x="3108" y="27971"/>
                      <a:pt x="-1083" y="23113"/>
                      <a:pt x="250" y="15207"/>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99" name="Google Shape;1599;p30"/>
              <p:cNvSpPr/>
              <p:nvPr/>
            </p:nvSpPr>
            <p:spPr>
              <a:xfrm>
                <a:off x="1617314" y="2349775"/>
                <a:ext cx="24323" cy="34527"/>
              </a:xfrm>
              <a:custGeom>
                <a:rect b="b" l="l" r="r" t="t"/>
                <a:pathLst>
                  <a:path extrusionOk="0" h="34527" w="24323">
                    <a:moveTo>
                      <a:pt x="463" y="17731"/>
                    </a:moveTo>
                    <a:cubicBezTo>
                      <a:pt x="2463" y="8302"/>
                      <a:pt x="10369" y="-1128"/>
                      <a:pt x="16465" y="110"/>
                    </a:cubicBezTo>
                    <a:cubicBezTo>
                      <a:pt x="21799" y="1253"/>
                      <a:pt x="25800" y="12778"/>
                      <a:pt x="23799" y="22208"/>
                    </a:cubicBezTo>
                    <a:cubicBezTo>
                      <a:pt x="21799" y="31638"/>
                      <a:pt x="15417" y="35543"/>
                      <a:pt x="9321" y="34305"/>
                    </a:cubicBezTo>
                    <a:cubicBezTo>
                      <a:pt x="3225" y="33067"/>
                      <a:pt x="-1537" y="27161"/>
                      <a:pt x="463" y="17731"/>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00" name="Google Shape;1600;p30"/>
              <p:cNvSpPr/>
              <p:nvPr/>
            </p:nvSpPr>
            <p:spPr>
              <a:xfrm>
                <a:off x="1719312" y="2144240"/>
                <a:ext cx="16005" cy="23243"/>
              </a:xfrm>
              <a:custGeom>
                <a:rect b="b" l="l" r="r" t="t"/>
                <a:pathLst>
                  <a:path extrusionOk="0" h="23243" w="16005">
                    <a:moveTo>
                      <a:pt x="2" y="13621"/>
                    </a:moveTo>
                    <a:cubicBezTo>
                      <a:pt x="-93" y="7239"/>
                      <a:pt x="3812" y="0"/>
                      <a:pt x="8003" y="0"/>
                    </a:cubicBezTo>
                    <a:cubicBezTo>
                      <a:pt x="11622" y="0"/>
                      <a:pt x="16004" y="7049"/>
                      <a:pt x="16004" y="13430"/>
                    </a:cubicBezTo>
                    <a:cubicBezTo>
                      <a:pt x="16099" y="19812"/>
                      <a:pt x="12384" y="23241"/>
                      <a:pt x="8193" y="23241"/>
                    </a:cubicBezTo>
                    <a:cubicBezTo>
                      <a:pt x="4098" y="23336"/>
                      <a:pt x="97" y="20003"/>
                      <a:pt x="2" y="13621"/>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01" name="Google Shape;1601;p30"/>
              <p:cNvSpPr/>
              <p:nvPr/>
            </p:nvSpPr>
            <p:spPr>
              <a:xfrm>
                <a:off x="1714931" y="2238824"/>
                <a:ext cx="20005" cy="29051"/>
              </a:xfrm>
              <a:custGeom>
                <a:rect b="b" l="l" r="r" t="t"/>
                <a:pathLst>
                  <a:path extrusionOk="0" h="29051" w="20005">
                    <a:moveTo>
                      <a:pt x="1" y="16954"/>
                    </a:moveTo>
                    <a:cubicBezTo>
                      <a:pt x="-94" y="8954"/>
                      <a:pt x="4764" y="0"/>
                      <a:pt x="10003" y="0"/>
                    </a:cubicBezTo>
                    <a:cubicBezTo>
                      <a:pt x="14575" y="0"/>
                      <a:pt x="19909" y="8763"/>
                      <a:pt x="20004" y="16764"/>
                    </a:cubicBezTo>
                    <a:cubicBezTo>
                      <a:pt x="20099" y="24765"/>
                      <a:pt x="15527" y="28956"/>
                      <a:pt x="10288" y="29051"/>
                    </a:cubicBezTo>
                    <a:cubicBezTo>
                      <a:pt x="5050" y="29051"/>
                      <a:pt x="97" y="24955"/>
                      <a:pt x="1" y="16954"/>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02" name="Google Shape;1602;p30"/>
              <p:cNvSpPr/>
              <p:nvPr/>
            </p:nvSpPr>
            <p:spPr>
              <a:xfrm>
                <a:off x="1687901" y="2358522"/>
                <a:ext cx="19756" cy="29863"/>
              </a:xfrm>
              <a:custGeom>
                <a:rect b="b" l="l" r="r" t="t"/>
                <a:pathLst>
                  <a:path extrusionOk="0" h="29863" w="19756">
                    <a:moveTo>
                      <a:pt x="1504" y="14223"/>
                    </a:moveTo>
                    <a:cubicBezTo>
                      <a:pt x="4648" y="6127"/>
                      <a:pt x="12268" y="-1398"/>
                      <a:pt x="16459" y="221"/>
                    </a:cubicBezTo>
                    <a:cubicBezTo>
                      <a:pt x="20173" y="1650"/>
                      <a:pt x="20935" y="12032"/>
                      <a:pt x="17792" y="20129"/>
                    </a:cubicBezTo>
                    <a:cubicBezTo>
                      <a:pt x="14649" y="28225"/>
                      <a:pt x="9220" y="30987"/>
                      <a:pt x="4933" y="29463"/>
                    </a:cubicBezTo>
                    <a:cubicBezTo>
                      <a:pt x="647" y="27939"/>
                      <a:pt x="-1734" y="22319"/>
                      <a:pt x="1504" y="14223"/>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03" name="Google Shape;1603;p30"/>
              <p:cNvSpPr/>
              <p:nvPr/>
            </p:nvSpPr>
            <p:spPr>
              <a:xfrm>
                <a:off x="1771868" y="2144310"/>
                <a:ext cx="12530" cy="22865"/>
              </a:xfrm>
              <a:custGeom>
                <a:rect b="b" l="l" r="r" t="t"/>
                <a:pathLst>
                  <a:path extrusionOk="0" h="22865" w="12530">
                    <a:moveTo>
                      <a:pt x="500" y="14408"/>
                    </a:moveTo>
                    <a:cubicBezTo>
                      <a:pt x="-833" y="8122"/>
                      <a:pt x="595" y="502"/>
                      <a:pt x="3643" y="25"/>
                    </a:cubicBezTo>
                    <a:cubicBezTo>
                      <a:pt x="6310" y="-451"/>
                      <a:pt x="10787" y="5836"/>
                      <a:pt x="12121" y="12122"/>
                    </a:cubicBezTo>
                    <a:cubicBezTo>
                      <a:pt x="13454" y="18409"/>
                      <a:pt x="11359" y="22219"/>
                      <a:pt x="8311" y="22790"/>
                    </a:cubicBezTo>
                    <a:cubicBezTo>
                      <a:pt x="5263" y="23362"/>
                      <a:pt x="1738" y="20695"/>
                      <a:pt x="500" y="14408"/>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04" name="Google Shape;1604;p30"/>
              <p:cNvSpPr/>
              <p:nvPr/>
            </p:nvSpPr>
            <p:spPr>
              <a:xfrm>
                <a:off x="1780827" y="2234441"/>
                <a:ext cx="14894" cy="29053"/>
              </a:xfrm>
              <a:custGeom>
                <a:rect b="b" l="l" r="r" t="t"/>
                <a:pathLst>
                  <a:path extrusionOk="0" h="29053" w="14894">
                    <a:moveTo>
                      <a:pt x="18" y="17146"/>
                    </a:moveTo>
                    <a:cubicBezTo>
                      <a:pt x="-268" y="9145"/>
                      <a:pt x="2970" y="96"/>
                      <a:pt x="6876" y="1"/>
                    </a:cubicBezTo>
                    <a:cubicBezTo>
                      <a:pt x="10304" y="-94"/>
                      <a:pt x="14495" y="8574"/>
                      <a:pt x="14877" y="16574"/>
                    </a:cubicBezTo>
                    <a:cubicBezTo>
                      <a:pt x="15162" y="24575"/>
                      <a:pt x="11924" y="28862"/>
                      <a:pt x="8019" y="29052"/>
                    </a:cubicBezTo>
                    <a:cubicBezTo>
                      <a:pt x="4208" y="29147"/>
                      <a:pt x="399" y="25147"/>
                      <a:pt x="18" y="17146"/>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05" name="Google Shape;1605;p30"/>
              <p:cNvSpPr/>
              <p:nvPr/>
            </p:nvSpPr>
            <p:spPr>
              <a:xfrm>
                <a:off x="1743251" y="2367044"/>
                <a:ext cx="20995" cy="28227"/>
              </a:xfrm>
              <a:custGeom>
                <a:rect b="b" l="l" r="r" t="t"/>
                <a:pathLst>
                  <a:path extrusionOk="0" h="28227" w="20995">
                    <a:moveTo>
                      <a:pt x="2828" y="12369"/>
                    </a:moveTo>
                    <a:cubicBezTo>
                      <a:pt x="7209" y="4844"/>
                      <a:pt x="15591" y="-1633"/>
                      <a:pt x="19211" y="367"/>
                    </a:cubicBezTo>
                    <a:cubicBezTo>
                      <a:pt x="22354" y="2177"/>
                      <a:pt x="21211" y="12369"/>
                      <a:pt x="16830" y="19893"/>
                    </a:cubicBezTo>
                    <a:cubicBezTo>
                      <a:pt x="12448" y="27418"/>
                      <a:pt x="6924" y="29514"/>
                      <a:pt x="3304" y="27513"/>
                    </a:cubicBezTo>
                    <a:cubicBezTo>
                      <a:pt x="-411" y="25608"/>
                      <a:pt x="-1553" y="19798"/>
                      <a:pt x="2828" y="1236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9" name="Shape 1609"/>
        <p:cNvGrpSpPr/>
        <p:nvPr/>
      </p:nvGrpSpPr>
      <p:grpSpPr>
        <a:xfrm>
          <a:off x="0" y="0"/>
          <a:ext cx="0" cy="0"/>
          <a:chOff x="0" y="0"/>
          <a:chExt cx="0" cy="0"/>
        </a:xfrm>
      </p:grpSpPr>
      <p:sp>
        <p:nvSpPr>
          <p:cNvPr id="1610" name="Google Shape;1610;p31"/>
          <p:cNvSpPr/>
          <p:nvPr/>
        </p:nvSpPr>
        <p:spPr>
          <a:xfrm>
            <a:off x="426299" y="1848624"/>
            <a:ext cx="1906691" cy="661505"/>
          </a:xfrm>
          <a:custGeom>
            <a:rect b="b" l="l" r="r" t="t"/>
            <a:pathLst>
              <a:path extrusionOk="0" h="108577" w="312957">
                <a:moveTo>
                  <a:pt x="312958" y="108578"/>
                </a:moveTo>
                <a:cubicBezTo>
                  <a:pt x="312958" y="108578"/>
                  <a:pt x="311529" y="92004"/>
                  <a:pt x="300289" y="86099"/>
                </a:cubicBezTo>
                <a:cubicBezTo>
                  <a:pt x="289145" y="80194"/>
                  <a:pt x="272477" y="83718"/>
                  <a:pt x="272477" y="83718"/>
                </a:cubicBezTo>
                <a:cubicBezTo>
                  <a:pt x="272477" y="83718"/>
                  <a:pt x="270667" y="71431"/>
                  <a:pt x="262666" y="64287"/>
                </a:cubicBezTo>
                <a:cubicBezTo>
                  <a:pt x="254760" y="57143"/>
                  <a:pt x="238377" y="59238"/>
                  <a:pt x="238377" y="59238"/>
                </a:cubicBezTo>
                <a:cubicBezTo>
                  <a:pt x="238377" y="59238"/>
                  <a:pt x="235901" y="6565"/>
                  <a:pt x="185037" y="565"/>
                </a:cubicBezTo>
                <a:cubicBezTo>
                  <a:pt x="131411" y="-5722"/>
                  <a:pt x="123315" y="42570"/>
                  <a:pt x="123315" y="42570"/>
                </a:cubicBezTo>
                <a:cubicBezTo>
                  <a:pt x="123315" y="42570"/>
                  <a:pt x="99026" y="25806"/>
                  <a:pt x="81310" y="36283"/>
                </a:cubicBezTo>
                <a:cubicBezTo>
                  <a:pt x="59879" y="48856"/>
                  <a:pt x="66641" y="73240"/>
                  <a:pt x="66641" y="73240"/>
                </a:cubicBezTo>
                <a:cubicBezTo>
                  <a:pt x="66641" y="73240"/>
                  <a:pt x="58164" y="69907"/>
                  <a:pt x="51973" y="72764"/>
                </a:cubicBezTo>
                <a:cubicBezTo>
                  <a:pt x="45782" y="75621"/>
                  <a:pt x="43972" y="83813"/>
                  <a:pt x="43972" y="83813"/>
                </a:cubicBezTo>
                <a:cubicBezTo>
                  <a:pt x="43972" y="83813"/>
                  <a:pt x="25398" y="70383"/>
                  <a:pt x="8348" y="84956"/>
                </a:cubicBezTo>
                <a:cubicBezTo>
                  <a:pt x="-2224" y="93909"/>
                  <a:pt x="252" y="105149"/>
                  <a:pt x="252" y="105149"/>
                </a:cubicBezTo>
                <a:lnTo>
                  <a:pt x="312958" y="108578"/>
                </a:lnTo>
                <a:close/>
              </a:path>
            </a:pathLst>
          </a:custGeom>
          <a:solidFill>
            <a:schemeClr val="dk2"/>
          </a:solidFill>
          <a:ln>
            <a:noFill/>
          </a:ln>
          <a:effectLst>
            <a:outerShdw blurRad="142875"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11" name="Google Shape;1611;p31"/>
          <p:cNvSpPr/>
          <p:nvPr/>
        </p:nvSpPr>
        <p:spPr>
          <a:xfrm>
            <a:off x="5139249" y="1852699"/>
            <a:ext cx="1906691" cy="661505"/>
          </a:xfrm>
          <a:custGeom>
            <a:rect b="b" l="l" r="r" t="t"/>
            <a:pathLst>
              <a:path extrusionOk="0" h="108577" w="312957">
                <a:moveTo>
                  <a:pt x="312958" y="108578"/>
                </a:moveTo>
                <a:cubicBezTo>
                  <a:pt x="312958" y="108578"/>
                  <a:pt x="311529" y="92004"/>
                  <a:pt x="300289" y="86099"/>
                </a:cubicBezTo>
                <a:cubicBezTo>
                  <a:pt x="289145" y="80194"/>
                  <a:pt x="272477" y="83718"/>
                  <a:pt x="272477" y="83718"/>
                </a:cubicBezTo>
                <a:cubicBezTo>
                  <a:pt x="272477" y="83718"/>
                  <a:pt x="270667" y="71431"/>
                  <a:pt x="262666" y="64287"/>
                </a:cubicBezTo>
                <a:cubicBezTo>
                  <a:pt x="254760" y="57143"/>
                  <a:pt x="238377" y="59238"/>
                  <a:pt x="238377" y="59238"/>
                </a:cubicBezTo>
                <a:cubicBezTo>
                  <a:pt x="238377" y="59238"/>
                  <a:pt x="235901" y="6565"/>
                  <a:pt x="185037" y="565"/>
                </a:cubicBezTo>
                <a:cubicBezTo>
                  <a:pt x="131411" y="-5722"/>
                  <a:pt x="123315" y="42570"/>
                  <a:pt x="123315" y="42570"/>
                </a:cubicBezTo>
                <a:cubicBezTo>
                  <a:pt x="123315" y="42570"/>
                  <a:pt x="99026" y="25806"/>
                  <a:pt x="81310" y="36283"/>
                </a:cubicBezTo>
                <a:cubicBezTo>
                  <a:pt x="59879" y="48856"/>
                  <a:pt x="66641" y="73240"/>
                  <a:pt x="66641" y="73240"/>
                </a:cubicBezTo>
                <a:cubicBezTo>
                  <a:pt x="66641" y="73240"/>
                  <a:pt x="58164" y="69907"/>
                  <a:pt x="51973" y="72764"/>
                </a:cubicBezTo>
                <a:cubicBezTo>
                  <a:pt x="45782" y="75621"/>
                  <a:pt x="43972" y="83813"/>
                  <a:pt x="43972" y="83813"/>
                </a:cubicBezTo>
                <a:cubicBezTo>
                  <a:pt x="43972" y="83813"/>
                  <a:pt x="25398" y="70383"/>
                  <a:pt x="8348" y="84956"/>
                </a:cubicBezTo>
                <a:cubicBezTo>
                  <a:pt x="-2224" y="93909"/>
                  <a:pt x="252" y="105149"/>
                  <a:pt x="252" y="105149"/>
                </a:cubicBezTo>
                <a:lnTo>
                  <a:pt x="312958" y="108578"/>
                </a:lnTo>
                <a:close/>
              </a:path>
            </a:pathLst>
          </a:custGeom>
          <a:solidFill>
            <a:schemeClr val="dk2"/>
          </a:solidFill>
          <a:ln>
            <a:noFill/>
          </a:ln>
          <a:effectLst>
            <a:outerShdw blurRad="142875"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12" name="Google Shape;1612;p31"/>
          <p:cNvSpPr/>
          <p:nvPr/>
        </p:nvSpPr>
        <p:spPr>
          <a:xfrm>
            <a:off x="9900199" y="1852699"/>
            <a:ext cx="1906691" cy="661505"/>
          </a:xfrm>
          <a:custGeom>
            <a:rect b="b" l="l" r="r" t="t"/>
            <a:pathLst>
              <a:path extrusionOk="0" h="108577" w="312957">
                <a:moveTo>
                  <a:pt x="312958" y="108578"/>
                </a:moveTo>
                <a:cubicBezTo>
                  <a:pt x="312958" y="108578"/>
                  <a:pt x="311529" y="92004"/>
                  <a:pt x="300289" y="86099"/>
                </a:cubicBezTo>
                <a:cubicBezTo>
                  <a:pt x="289145" y="80194"/>
                  <a:pt x="272477" y="83718"/>
                  <a:pt x="272477" y="83718"/>
                </a:cubicBezTo>
                <a:cubicBezTo>
                  <a:pt x="272477" y="83718"/>
                  <a:pt x="270667" y="71431"/>
                  <a:pt x="262666" y="64287"/>
                </a:cubicBezTo>
                <a:cubicBezTo>
                  <a:pt x="254760" y="57143"/>
                  <a:pt x="238377" y="59238"/>
                  <a:pt x="238377" y="59238"/>
                </a:cubicBezTo>
                <a:cubicBezTo>
                  <a:pt x="238377" y="59238"/>
                  <a:pt x="235901" y="6565"/>
                  <a:pt x="185037" y="565"/>
                </a:cubicBezTo>
                <a:cubicBezTo>
                  <a:pt x="131411" y="-5722"/>
                  <a:pt x="123315" y="42570"/>
                  <a:pt x="123315" y="42570"/>
                </a:cubicBezTo>
                <a:cubicBezTo>
                  <a:pt x="123315" y="42570"/>
                  <a:pt x="99026" y="25806"/>
                  <a:pt x="81310" y="36283"/>
                </a:cubicBezTo>
                <a:cubicBezTo>
                  <a:pt x="59879" y="48856"/>
                  <a:pt x="66641" y="73240"/>
                  <a:pt x="66641" y="73240"/>
                </a:cubicBezTo>
                <a:cubicBezTo>
                  <a:pt x="66641" y="73240"/>
                  <a:pt x="58164" y="69907"/>
                  <a:pt x="51973" y="72764"/>
                </a:cubicBezTo>
                <a:cubicBezTo>
                  <a:pt x="45782" y="75621"/>
                  <a:pt x="43972" y="83813"/>
                  <a:pt x="43972" y="83813"/>
                </a:cubicBezTo>
                <a:cubicBezTo>
                  <a:pt x="43972" y="83813"/>
                  <a:pt x="25398" y="70383"/>
                  <a:pt x="8348" y="84956"/>
                </a:cubicBezTo>
                <a:cubicBezTo>
                  <a:pt x="-2224" y="93909"/>
                  <a:pt x="252" y="105149"/>
                  <a:pt x="252" y="105149"/>
                </a:cubicBezTo>
                <a:lnTo>
                  <a:pt x="312958" y="108578"/>
                </a:lnTo>
                <a:close/>
              </a:path>
            </a:pathLst>
          </a:custGeom>
          <a:solidFill>
            <a:schemeClr val="dk2"/>
          </a:solidFill>
          <a:ln>
            <a:noFill/>
          </a:ln>
          <a:effectLst>
            <a:outerShdw blurRad="142875"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13" name="Google Shape;1613;p31"/>
          <p:cNvSpPr/>
          <p:nvPr/>
        </p:nvSpPr>
        <p:spPr>
          <a:xfrm flipH="1">
            <a:off x="7557824" y="2157499"/>
            <a:ext cx="1906691" cy="661505"/>
          </a:xfrm>
          <a:custGeom>
            <a:rect b="b" l="l" r="r" t="t"/>
            <a:pathLst>
              <a:path extrusionOk="0" h="108577" w="312957">
                <a:moveTo>
                  <a:pt x="312958" y="108578"/>
                </a:moveTo>
                <a:cubicBezTo>
                  <a:pt x="312958" y="108578"/>
                  <a:pt x="311529" y="92004"/>
                  <a:pt x="300289" y="86099"/>
                </a:cubicBezTo>
                <a:cubicBezTo>
                  <a:pt x="289145" y="80194"/>
                  <a:pt x="272477" y="83718"/>
                  <a:pt x="272477" y="83718"/>
                </a:cubicBezTo>
                <a:cubicBezTo>
                  <a:pt x="272477" y="83718"/>
                  <a:pt x="270667" y="71431"/>
                  <a:pt x="262666" y="64287"/>
                </a:cubicBezTo>
                <a:cubicBezTo>
                  <a:pt x="254760" y="57143"/>
                  <a:pt x="238377" y="59238"/>
                  <a:pt x="238377" y="59238"/>
                </a:cubicBezTo>
                <a:cubicBezTo>
                  <a:pt x="238377" y="59238"/>
                  <a:pt x="235901" y="6565"/>
                  <a:pt x="185037" y="565"/>
                </a:cubicBezTo>
                <a:cubicBezTo>
                  <a:pt x="131411" y="-5722"/>
                  <a:pt x="123315" y="42570"/>
                  <a:pt x="123315" y="42570"/>
                </a:cubicBezTo>
                <a:cubicBezTo>
                  <a:pt x="123315" y="42570"/>
                  <a:pt x="99026" y="25806"/>
                  <a:pt x="81310" y="36283"/>
                </a:cubicBezTo>
                <a:cubicBezTo>
                  <a:pt x="59879" y="48856"/>
                  <a:pt x="66641" y="73240"/>
                  <a:pt x="66641" y="73240"/>
                </a:cubicBezTo>
                <a:cubicBezTo>
                  <a:pt x="66641" y="73240"/>
                  <a:pt x="58164" y="69907"/>
                  <a:pt x="51973" y="72764"/>
                </a:cubicBezTo>
                <a:cubicBezTo>
                  <a:pt x="45782" y="75621"/>
                  <a:pt x="43972" y="83813"/>
                  <a:pt x="43972" y="83813"/>
                </a:cubicBezTo>
                <a:cubicBezTo>
                  <a:pt x="43972" y="83813"/>
                  <a:pt x="25398" y="70383"/>
                  <a:pt x="8348" y="84956"/>
                </a:cubicBezTo>
                <a:cubicBezTo>
                  <a:pt x="-2224" y="93909"/>
                  <a:pt x="252" y="105149"/>
                  <a:pt x="252" y="105149"/>
                </a:cubicBezTo>
                <a:lnTo>
                  <a:pt x="312958" y="108578"/>
                </a:lnTo>
                <a:close/>
              </a:path>
            </a:pathLst>
          </a:custGeom>
          <a:solidFill>
            <a:schemeClr val="dk2"/>
          </a:solidFill>
          <a:ln>
            <a:noFill/>
          </a:ln>
          <a:effectLst>
            <a:outerShdw blurRad="142875"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14" name="Google Shape;1614;p31"/>
          <p:cNvSpPr/>
          <p:nvPr/>
        </p:nvSpPr>
        <p:spPr>
          <a:xfrm flipH="1">
            <a:off x="2897074" y="2157499"/>
            <a:ext cx="1906691" cy="661505"/>
          </a:xfrm>
          <a:custGeom>
            <a:rect b="b" l="l" r="r" t="t"/>
            <a:pathLst>
              <a:path extrusionOk="0" h="108577" w="312957">
                <a:moveTo>
                  <a:pt x="312958" y="108578"/>
                </a:moveTo>
                <a:cubicBezTo>
                  <a:pt x="312958" y="108578"/>
                  <a:pt x="311529" y="92004"/>
                  <a:pt x="300289" y="86099"/>
                </a:cubicBezTo>
                <a:cubicBezTo>
                  <a:pt x="289145" y="80194"/>
                  <a:pt x="272477" y="83718"/>
                  <a:pt x="272477" y="83718"/>
                </a:cubicBezTo>
                <a:cubicBezTo>
                  <a:pt x="272477" y="83718"/>
                  <a:pt x="270667" y="71431"/>
                  <a:pt x="262666" y="64287"/>
                </a:cubicBezTo>
                <a:cubicBezTo>
                  <a:pt x="254760" y="57143"/>
                  <a:pt x="238377" y="59238"/>
                  <a:pt x="238377" y="59238"/>
                </a:cubicBezTo>
                <a:cubicBezTo>
                  <a:pt x="238377" y="59238"/>
                  <a:pt x="235901" y="6565"/>
                  <a:pt x="185037" y="565"/>
                </a:cubicBezTo>
                <a:cubicBezTo>
                  <a:pt x="131411" y="-5722"/>
                  <a:pt x="123315" y="42570"/>
                  <a:pt x="123315" y="42570"/>
                </a:cubicBezTo>
                <a:cubicBezTo>
                  <a:pt x="123315" y="42570"/>
                  <a:pt x="99026" y="25806"/>
                  <a:pt x="81310" y="36283"/>
                </a:cubicBezTo>
                <a:cubicBezTo>
                  <a:pt x="59879" y="48856"/>
                  <a:pt x="66641" y="73240"/>
                  <a:pt x="66641" y="73240"/>
                </a:cubicBezTo>
                <a:cubicBezTo>
                  <a:pt x="66641" y="73240"/>
                  <a:pt x="58164" y="69907"/>
                  <a:pt x="51973" y="72764"/>
                </a:cubicBezTo>
                <a:cubicBezTo>
                  <a:pt x="45782" y="75621"/>
                  <a:pt x="43972" y="83813"/>
                  <a:pt x="43972" y="83813"/>
                </a:cubicBezTo>
                <a:cubicBezTo>
                  <a:pt x="43972" y="83813"/>
                  <a:pt x="25398" y="70383"/>
                  <a:pt x="8348" y="84956"/>
                </a:cubicBezTo>
                <a:cubicBezTo>
                  <a:pt x="-2224" y="93909"/>
                  <a:pt x="252" y="105149"/>
                  <a:pt x="252" y="105149"/>
                </a:cubicBezTo>
                <a:lnTo>
                  <a:pt x="312958" y="108578"/>
                </a:lnTo>
                <a:close/>
              </a:path>
            </a:pathLst>
          </a:custGeom>
          <a:solidFill>
            <a:schemeClr val="dk2"/>
          </a:solidFill>
          <a:ln>
            <a:noFill/>
          </a:ln>
          <a:effectLst>
            <a:outerShdw blurRad="142875"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15" name="Google Shape;1615;p31"/>
          <p:cNvSpPr txBox="1"/>
          <p:nvPr>
            <p:ph type="title"/>
          </p:nvPr>
        </p:nvSpPr>
        <p:spPr>
          <a:xfrm>
            <a:off x="415600" y="517167"/>
            <a:ext cx="11360700" cy="7635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And this is a timeline.</a:t>
            </a:r>
            <a:endParaRPr/>
          </a:p>
        </p:txBody>
      </p:sp>
      <p:sp>
        <p:nvSpPr>
          <p:cNvPr id="1616" name="Google Shape;1616;p31"/>
          <p:cNvSpPr txBox="1"/>
          <p:nvPr>
            <p:ph idx="1" type="subTitle"/>
          </p:nvPr>
        </p:nvSpPr>
        <p:spPr>
          <a:xfrm>
            <a:off x="415600" y="2011200"/>
            <a:ext cx="1997700" cy="6069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solidFill>
                  <a:schemeClr val="accent2"/>
                </a:solidFill>
                <a:latin typeface="Englebert"/>
                <a:ea typeface="Englebert"/>
                <a:cs typeface="Englebert"/>
                <a:sym typeface="Englebert"/>
              </a:rPr>
              <a:t>1999</a:t>
            </a:r>
            <a:endParaRPr>
              <a:solidFill>
                <a:schemeClr val="accent2"/>
              </a:solidFill>
              <a:latin typeface="Englebert"/>
              <a:ea typeface="Englebert"/>
              <a:cs typeface="Englebert"/>
              <a:sym typeface="Englebert"/>
            </a:endParaRPr>
          </a:p>
        </p:txBody>
      </p:sp>
      <p:sp>
        <p:nvSpPr>
          <p:cNvPr id="1617" name="Google Shape;1617;p31"/>
          <p:cNvSpPr txBox="1"/>
          <p:nvPr>
            <p:ph idx="7" type="body"/>
          </p:nvPr>
        </p:nvSpPr>
        <p:spPr>
          <a:xfrm>
            <a:off x="2775375" y="3238625"/>
            <a:ext cx="1997700" cy="23301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Lorem ipsum dolor sit amet, consectetuer adipiscing elit.</a:t>
            </a:r>
            <a:endParaRPr/>
          </a:p>
        </p:txBody>
      </p:sp>
      <p:sp>
        <p:nvSpPr>
          <p:cNvPr id="1618" name="Google Shape;1618;p31"/>
          <p:cNvSpPr txBox="1"/>
          <p:nvPr>
            <p:ph idx="2" type="subTitle"/>
          </p:nvPr>
        </p:nvSpPr>
        <p:spPr>
          <a:xfrm>
            <a:off x="2775377" y="2316000"/>
            <a:ext cx="1997700" cy="6069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solidFill>
                  <a:schemeClr val="accent2"/>
                </a:solidFill>
                <a:latin typeface="Englebert"/>
                <a:ea typeface="Englebert"/>
                <a:cs typeface="Englebert"/>
                <a:sym typeface="Englebert"/>
              </a:rPr>
              <a:t>2005</a:t>
            </a:r>
            <a:endParaRPr>
              <a:solidFill>
                <a:schemeClr val="accent2"/>
              </a:solidFill>
              <a:latin typeface="Englebert"/>
              <a:ea typeface="Englebert"/>
              <a:cs typeface="Englebert"/>
              <a:sym typeface="Englebert"/>
            </a:endParaRPr>
          </a:p>
        </p:txBody>
      </p:sp>
      <p:sp>
        <p:nvSpPr>
          <p:cNvPr id="1619" name="Google Shape;1619;p31"/>
          <p:cNvSpPr txBox="1"/>
          <p:nvPr>
            <p:ph idx="8" type="body"/>
          </p:nvPr>
        </p:nvSpPr>
        <p:spPr>
          <a:xfrm>
            <a:off x="5135150" y="2933825"/>
            <a:ext cx="1997700" cy="23301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Lorem ipsum dolor sit amet, consectetuer adipiscing elit.</a:t>
            </a:r>
            <a:endParaRPr/>
          </a:p>
        </p:txBody>
      </p:sp>
      <p:sp>
        <p:nvSpPr>
          <p:cNvPr id="1620" name="Google Shape;1620;p31"/>
          <p:cNvSpPr txBox="1"/>
          <p:nvPr>
            <p:ph idx="3" type="subTitle"/>
          </p:nvPr>
        </p:nvSpPr>
        <p:spPr>
          <a:xfrm>
            <a:off x="5135153" y="2011200"/>
            <a:ext cx="1997700" cy="6069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solidFill>
                  <a:schemeClr val="accent2"/>
                </a:solidFill>
                <a:latin typeface="Englebert"/>
                <a:ea typeface="Englebert"/>
                <a:cs typeface="Englebert"/>
                <a:sym typeface="Englebert"/>
              </a:rPr>
              <a:t>2015</a:t>
            </a:r>
            <a:endParaRPr>
              <a:solidFill>
                <a:schemeClr val="accent2"/>
              </a:solidFill>
              <a:latin typeface="Englebert"/>
              <a:ea typeface="Englebert"/>
              <a:cs typeface="Englebert"/>
              <a:sym typeface="Englebert"/>
            </a:endParaRPr>
          </a:p>
        </p:txBody>
      </p:sp>
      <p:sp>
        <p:nvSpPr>
          <p:cNvPr id="1621" name="Google Shape;1621;p31"/>
          <p:cNvSpPr txBox="1"/>
          <p:nvPr>
            <p:ph idx="9" type="body"/>
          </p:nvPr>
        </p:nvSpPr>
        <p:spPr>
          <a:xfrm>
            <a:off x="7494925" y="3238625"/>
            <a:ext cx="1997700" cy="23301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Lorem ipsum dolor sit amet, consectetuer adipiscing elit.</a:t>
            </a:r>
            <a:endParaRPr/>
          </a:p>
        </p:txBody>
      </p:sp>
      <p:sp>
        <p:nvSpPr>
          <p:cNvPr id="1622" name="Google Shape;1622;p31"/>
          <p:cNvSpPr txBox="1"/>
          <p:nvPr>
            <p:ph idx="4" type="subTitle"/>
          </p:nvPr>
        </p:nvSpPr>
        <p:spPr>
          <a:xfrm>
            <a:off x="7494930" y="2316000"/>
            <a:ext cx="1997700" cy="6069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solidFill>
                  <a:schemeClr val="accent2"/>
                </a:solidFill>
                <a:latin typeface="Englebert"/>
                <a:ea typeface="Englebert"/>
                <a:cs typeface="Englebert"/>
                <a:sym typeface="Englebert"/>
              </a:rPr>
              <a:t>2019</a:t>
            </a:r>
            <a:endParaRPr>
              <a:solidFill>
                <a:schemeClr val="accent2"/>
              </a:solidFill>
              <a:latin typeface="Englebert"/>
              <a:ea typeface="Englebert"/>
              <a:cs typeface="Englebert"/>
              <a:sym typeface="Englebert"/>
            </a:endParaRPr>
          </a:p>
        </p:txBody>
      </p:sp>
      <p:sp>
        <p:nvSpPr>
          <p:cNvPr id="1623" name="Google Shape;1623;p31"/>
          <p:cNvSpPr txBox="1"/>
          <p:nvPr>
            <p:ph idx="5" type="subTitle"/>
          </p:nvPr>
        </p:nvSpPr>
        <p:spPr>
          <a:xfrm>
            <a:off x="9854707" y="2011200"/>
            <a:ext cx="1997700" cy="6069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solidFill>
                  <a:schemeClr val="accent2"/>
                </a:solidFill>
                <a:latin typeface="Englebert"/>
                <a:ea typeface="Englebert"/>
                <a:cs typeface="Englebert"/>
                <a:sym typeface="Englebert"/>
              </a:rPr>
              <a:t>2022</a:t>
            </a:r>
            <a:endParaRPr>
              <a:solidFill>
                <a:schemeClr val="accent2"/>
              </a:solidFill>
              <a:latin typeface="Englebert"/>
              <a:ea typeface="Englebert"/>
              <a:cs typeface="Englebert"/>
              <a:sym typeface="Englebert"/>
            </a:endParaRPr>
          </a:p>
        </p:txBody>
      </p:sp>
      <p:sp>
        <p:nvSpPr>
          <p:cNvPr id="1624" name="Google Shape;1624;p31"/>
          <p:cNvSpPr txBox="1"/>
          <p:nvPr>
            <p:ph idx="6" type="body"/>
          </p:nvPr>
        </p:nvSpPr>
        <p:spPr>
          <a:xfrm>
            <a:off x="415600" y="2933825"/>
            <a:ext cx="1997700" cy="23301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Lorem ipsum dolor sit amet, consectetuer adipiscing elit.</a:t>
            </a:r>
            <a:endParaRPr/>
          </a:p>
        </p:txBody>
      </p:sp>
      <p:sp>
        <p:nvSpPr>
          <p:cNvPr id="1625" name="Google Shape;1625;p31"/>
          <p:cNvSpPr txBox="1"/>
          <p:nvPr>
            <p:ph idx="13" type="body"/>
          </p:nvPr>
        </p:nvSpPr>
        <p:spPr>
          <a:xfrm>
            <a:off x="9854700" y="2933825"/>
            <a:ext cx="1997700" cy="23301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Lorem ipsum dolor sit amet, consectetuer adipiscing elit.</a:t>
            </a:r>
            <a:endParaRPr/>
          </a:p>
        </p:txBody>
      </p:sp>
      <p:grpSp>
        <p:nvGrpSpPr>
          <p:cNvPr id="1626" name="Google Shape;1626;p31"/>
          <p:cNvGrpSpPr/>
          <p:nvPr/>
        </p:nvGrpSpPr>
        <p:grpSpPr>
          <a:xfrm>
            <a:off x="1005536" y="649759"/>
            <a:ext cx="342131" cy="338611"/>
            <a:chOff x="1419556" y="1560183"/>
            <a:chExt cx="69260" cy="68549"/>
          </a:xfrm>
        </p:grpSpPr>
        <p:sp>
          <p:nvSpPr>
            <p:cNvPr id="1627" name="Google Shape;1627;p31"/>
            <p:cNvSpPr/>
            <p:nvPr/>
          </p:nvSpPr>
          <p:spPr>
            <a:xfrm>
              <a:off x="1419556" y="1560183"/>
              <a:ext cx="69260" cy="68549"/>
            </a:xfrm>
            <a:custGeom>
              <a:rect b="b" l="l" r="r" t="t"/>
              <a:pathLst>
                <a:path extrusionOk="0" h="68549" w="69260">
                  <a:moveTo>
                    <a:pt x="30581" y="175"/>
                  </a:moveTo>
                  <a:cubicBezTo>
                    <a:pt x="23532" y="-968"/>
                    <a:pt x="16960" y="3604"/>
                    <a:pt x="15722" y="10367"/>
                  </a:cubicBezTo>
                  <a:cubicBezTo>
                    <a:pt x="15531" y="11700"/>
                    <a:pt x="15627" y="12939"/>
                    <a:pt x="15817" y="14177"/>
                  </a:cubicBezTo>
                  <a:cubicBezTo>
                    <a:pt x="15531" y="14082"/>
                    <a:pt x="15341" y="13891"/>
                    <a:pt x="15055" y="13891"/>
                  </a:cubicBezTo>
                  <a:cubicBezTo>
                    <a:pt x="8006" y="12748"/>
                    <a:pt x="1434" y="17320"/>
                    <a:pt x="196" y="24083"/>
                  </a:cubicBezTo>
                  <a:cubicBezTo>
                    <a:pt x="-1042" y="30846"/>
                    <a:pt x="3720" y="37323"/>
                    <a:pt x="10673" y="38466"/>
                  </a:cubicBezTo>
                  <a:cubicBezTo>
                    <a:pt x="10959" y="38561"/>
                    <a:pt x="11245" y="38370"/>
                    <a:pt x="11531" y="38466"/>
                  </a:cubicBezTo>
                  <a:cubicBezTo>
                    <a:pt x="8959" y="40275"/>
                    <a:pt x="7054" y="43038"/>
                    <a:pt x="6483" y="46276"/>
                  </a:cubicBezTo>
                  <a:cubicBezTo>
                    <a:pt x="5244" y="53039"/>
                    <a:pt x="10007" y="59516"/>
                    <a:pt x="16960" y="60659"/>
                  </a:cubicBezTo>
                  <a:cubicBezTo>
                    <a:pt x="21151" y="61326"/>
                    <a:pt x="25152" y="59802"/>
                    <a:pt x="27914" y="57135"/>
                  </a:cubicBezTo>
                  <a:cubicBezTo>
                    <a:pt x="28390" y="62659"/>
                    <a:pt x="32391" y="67422"/>
                    <a:pt x="38296" y="68374"/>
                  </a:cubicBezTo>
                  <a:cubicBezTo>
                    <a:pt x="45344" y="69517"/>
                    <a:pt x="51917" y="64945"/>
                    <a:pt x="53155" y="58182"/>
                  </a:cubicBezTo>
                  <a:cubicBezTo>
                    <a:pt x="53536" y="55801"/>
                    <a:pt x="53060" y="53515"/>
                    <a:pt x="52202" y="51420"/>
                  </a:cubicBezTo>
                  <a:cubicBezTo>
                    <a:pt x="52869" y="51705"/>
                    <a:pt x="53536" y="52086"/>
                    <a:pt x="54203" y="52182"/>
                  </a:cubicBezTo>
                  <a:cubicBezTo>
                    <a:pt x="61251" y="53325"/>
                    <a:pt x="67823" y="48753"/>
                    <a:pt x="69062" y="41990"/>
                  </a:cubicBezTo>
                  <a:cubicBezTo>
                    <a:pt x="70300" y="35227"/>
                    <a:pt x="65633" y="28941"/>
                    <a:pt x="58680" y="27702"/>
                  </a:cubicBezTo>
                  <a:cubicBezTo>
                    <a:pt x="60870" y="25893"/>
                    <a:pt x="62585" y="23416"/>
                    <a:pt x="63156" y="20463"/>
                  </a:cubicBezTo>
                  <a:cubicBezTo>
                    <a:pt x="64394" y="13701"/>
                    <a:pt x="59632" y="7224"/>
                    <a:pt x="52679" y="6081"/>
                  </a:cubicBezTo>
                  <a:cubicBezTo>
                    <a:pt x="48012" y="5319"/>
                    <a:pt x="43630" y="7224"/>
                    <a:pt x="40773" y="10557"/>
                  </a:cubicBezTo>
                  <a:cubicBezTo>
                    <a:pt x="40106" y="5414"/>
                    <a:pt x="36201" y="1128"/>
                    <a:pt x="30581" y="175"/>
                  </a:cubicBezTo>
                  <a:close/>
                </a:path>
              </a:pathLst>
            </a:custGeom>
            <a:solidFill>
              <a:schemeClr val="dk2"/>
            </a:solidFill>
            <a:ln>
              <a:noFill/>
            </a:ln>
            <a:effectLst>
              <a:outerShdw blurRad="142875" rotWithShape="0" algn="bl" dir="5400000" dist="19050">
                <a:srgbClr val="000000">
                  <a:alpha val="28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28" name="Google Shape;1628;p31"/>
            <p:cNvSpPr/>
            <p:nvPr/>
          </p:nvSpPr>
          <p:spPr>
            <a:xfrm>
              <a:off x="1443020" y="1583742"/>
              <a:ext cx="22139" cy="21431"/>
            </a:xfrm>
            <a:custGeom>
              <a:rect b="b" l="l" r="r" t="t"/>
              <a:pathLst>
                <a:path extrusionOk="0" h="21431" w="22139">
                  <a:moveTo>
                    <a:pt x="164" y="8906"/>
                  </a:moveTo>
                  <a:cubicBezTo>
                    <a:pt x="1211" y="3096"/>
                    <a:pt x="6926" y="-810"/>
                    <a:pt x="12927" y="143"/>
                  </a:cubicBezTo>
                  <a:cubicBezTo>
                    <a:pt x="18928" y="1191"/>
                    <a:pt x="23024" y="6715"/>
                    <a:pt x="21976" y="12526"/>
                  </a:cubicBezTo>
                  <a:cubicBezTo>
                    <a:pt x="20928" y="18336"/>
                    <a:pt x="15213" y="22241"/>
                    <a:pt x="9213" y="21289"/>
                  </a:cubicBezTo>
                  <a:cubicBezTo>
                    <a:pt x="3212" y="20241"/>
                    <a:pt x="-884" y="14716"/>
                    <a:pt x="164" y="8906"/>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629" name="Google Shape;1629;p31"/>
          <p:cNvGrpSpPr/>
          <p:nvPr/>
        </p:nvGrpSpPr>
        <p:grpSpPr>
          <a:xfrm>
            <a:off x="513006" y="1465226"/>
            <a:ext cx="608712" cy="544054"/>
            <a:chOff x="1089248" y="2054928"/>
            <a:chExt cx="123226" cy="110139"/>
          </a:xfrm>
        </p:grpSpPr>
        <p:sp>
          <p:nvSpPr>
            <p:cNvPr id="1630" name="Google Shape;1630;p31"/>
            <p:cNvSpPr/>
            <p:nvPr/>
          </p:nvSpPr>
          <p:spPr>
            <a:xfrm>
              <a:off x="1089248" y="2054928"/>
              <a:ext cx="123226" cy="110139"/>
            </a:xfrm>
            <a:custGeom>
              <a:rect b="b" l="l" r="r" t="t"/>
              <a:pathLst>
                <a:path extrusionOk="0" h="110139" w="123226">
                  <a:moveTo>
                    <a:pt x="33705" y="4730"/>
                  </a:moveTo>
                  <a:cubicBezTo>
                    <a:pt x="21703" y="7112"/>
                    <a:pt x="13988" y="18446"/>
                    <a:pt x="16465" y="30067"/>
                  </a:cubicBezTo>
                  <a:cubicBezTo>
                    <a:pt x="16941" y="32353"/>
                    <a:pt x="18084" y="34258"/>
                    <a:pt x="19132" y="36067"/>
                  </a:cubicBezTo>
                  <a:cubicBezTo>
                    <a:pt x="18655" y="36163"/>
                    <a:pt x="18179" y="35972"/>
                    <a:pt x="17703" y="36067"/>
                  </a:cubicBezTo>
                  <a:cubicBezTo>
                    <a:pt x="5701" y="38449"/>
                    <a:pt x="-2014" y="49784"/>
                    <a:pt x="463" y="61404"/>
                  </a:cubicBezTo>
                  <a:cubicBezTo>
                    <a:pt x="2939" y="73025"/>
                    <a:pt x="14655" y="80454"/>
                    <a:pt x="26656" y="78073"/>
                  </a:cubicBezTo>
                  <a:cubicBezTo>
                    <a:pt x="27133" y="77977"/>
                    <a:pt x="27514" y="77692"/>
                    <a:pt x="27990" y="77501"/>
                  </a:cubicBezTo>
                  <a:cubicBezTo>
                    <a:pt x="25132" y="81978"/>
                    <a:pt x="23799" y="87502"/>
                    <a:pt x="25037" y="93027"/>
                  </a:cubicBezTo>
                  <a:cubicBezTo>
                    <a:pt x="27514" y="104648"/>
                    <a:pt x="39229" y="112077"/>
                    <a:pt x="51231" y="109696"/>
                  </a:cubicBezTo>
                  <a:cubicBezTo>
                    <a:pt x="58470" y="108267"/>
                    <a:pt x="63708" y="103409"/>
                    <a:pt x="66566" y="97313"/>
                  </a:cubicBezTo>
                  <a:cubicBezTo>
                    <a:pt x="70948" y="105886"/>
                    <a:pt x="80473" y="111029"/>
                    <a:pt x="90569" y="109029"/>
                  </a:cubicBezTo>
                  <a:cubicBezTo>
                    <a:pt x="102571" y="106648"/>
                    <a:pt x="110286" y="95313"/>
                    <a:pt x="107809" y="83692"/>
                  </a:cubicBezTo>
                  <a:cubicBezTo>
                    <a:pt x="106952" y="79597"/>
                    <a:pt x="104666" y="76263"/>
                    <a:pt x="101808" y="73406"/>
                  </a:cubicBezTo>
                  <a:cubicBezTo>
                    <a:pt x="103047" y="73406"/>
                    <a:pt x="104285" y="73596"/>
                    <a:pt x="105523" y="73406"/>
                  </a:cubicBezTo>
                  <a:cubicBezTo>
                    <a:pt x="117525" y="71024"/>
                    <a:pt x="125240" y="59690"/>
                    <a:pt x="122764" y="48069"/>
                  </a:cubicBezTo>
                  <a:cubicBezTo>
                    <a:pt x="120287" y="36544"/>
                    <a:pt x="108762" y="29210"/>
                    <a:pt x="96856" y="31400"/>
                  </a:cubicBezTo>
                  <a:cubicBezTo>
                    <a:pt x="99237" y="27114"/>
                    <a:pt x="100380" y="22256"/>
                    <a:pt x="99237" y="17113"/>
                  </a:cubicBezTo>
                  <a:cubicBezTo>
                    <a:pt x="96760" y="5492"/>
                    <a:pt x="85045" y="-1937"/>
                    <a:pt x="73043" y="444"/>
                  </a:cubicBezTo>
                  <a:cubicBezTo>
                    <a:pt x="65042" y="2063"/>
                    <a:pt x="59232" y="7874"/>
                    <a:pt x="56851" y="14922"/>
                  </a:cubicBezTo>
                  <a:cubicBezTo>
                    <a:pt x="52374" y="7302"/>
                    <a:pt x="43230" y="2730"/>
                    <a:pt x="33705" y="4730"/>
                  </a:cubicBezTo>
                  <a:close/>
                </a:path>
              </a:pathLst>
            </a:custGeom>
            <a:solidFill>
              <a:schemeClr val="dk2"/>
            </a:solidFill>
            <a:ln>
              <a:noFill/>
            </a:ln>
            <a:effectLst>
              <a:outerShdw blurRad="142875" rotWithShape="0" algn="bl" dir="5400000" dist="19050">
                <a:srgbClr val="000000">
                  <a:alpha val="29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31" name="Google Shape;1631;p31"/>
            <p:cNvSpPr/>
            <p:nvPr/>
          </p:nvSpPr>
          <p:spPr>
            <a:xfrm>
              <a:off x="1132383" y="2093282"/>
              <a:ext cx="38100" cy="36956"/>
            </a:xfrm>
            <a:custGeom>
              <a:rect b="b" l="l" r="r" t="t"/>
              <a:pathLst>
                <a:path extrusionOk="0" h="36956" w="38100">
                  <a:moveTo>
                    <a:pt x="38100" y="18479"/>
                  </a:moveTo>
                  <a:cubicBezTo>
                    <a:pt x="38100" y="28684"/>
                    <a:pt x="29571" y="36957"/>
                    <a:pt x="19050" y="36957"/>
                  </a:cubicBezTo>
                  <a:cubicBezTo>
                    <a:pt x="8529" y="36957"/>
                    <a:pt x="0" y="28684"/>
                    <a:pt x="0" y="18478"/>
                  </a:cubicBezTo>
                  <a:cubicBezTo>
                    <a:pt x="0" y="8273"/>
                    <a:pt x="8529" y="0"/>
                    <a:pt x="19050" y="0"/>
                  </a:cubicBezTo>
                  <a:cubicBezTo>
                    <a:pt x="29571" y="0"/>
                    <a:pt x="38100" y="8273"/>
                    <a:pt x="38100" y="1847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632" name="Google Shape;1632;p31"/>
          <p:cNvGrpSpPr/>
          <p:nvPr/>
        </p:nvGrpSpPr>
        <p:grpSpPr>
          <a:xfrm>
            <a:off x="239583" y="312675"/>
            <a:ext cx="333056" cy="356967"/>
            <a:chOff x="1021852" y="1803450"/>
            <a:chExt cx="67423" cy="72265"/>
          </a:xfrm>
        </p:grpSpPr>
        <p:sp>
          <p:nvSpPr>
            <p:cNvPr id="1633" name="Google Shape;1633;p31"/>
            <p:cNvSpPr/>
            <p:nvPr/>
          </p:nvSpPr>
          <p:spPr>
            <a:xfrm>
              <a:off x="1021852" y="1803450"/>
              <a:ext cx="67423" cy="72265"/>
            </a:xfrm>
            <a:custGeom>
              <a:rect b="b" l="l" r="r" t="t"/>
              <a:pathLst>
                <a:path extrusionOk="0" h="72265" w="67423">
                  <a:moveTo>
                    <a:pt x="40617" y="1510"/>
                  </a:moveTo>
                  <a:cubicBezTo>
                    <a:pt x="34140" y="-1824"/>
                    <a:pt x="26139" y="557"/>
                    <a:pt x="22615" y="6748"/>
                  </a:cubicBezTo>
                  <a:cubicBezTo>
                    <a:pt x="21948" y="7987"/>
                    <a:pt x="21663" y="9225"/>
                    <a:pt x="21472" y="10558"/>
                  </a:cubicBezTo>
                  <a:cubicBezTo>
                    <a:pt x="21186" y="10368"/>
                    <a:pt x="21091" y="10177"/>
                    <a:pt x="20805" y="9987"/>
                  </a:cubicBezTo>
                  <a:cubicBezTo>
                    <a:pt x="14328" y="6653"/>
                    <a:pt x="6327" y="9034"/>
                    <a:pt x="2803" y="15226"/>
                  </a:cubicBezTo>
                  <a:cubicBezTo>
                    <a:pt x="-626" y="21512"/>
                    <a:pt x="1755" y="29323"/>
                    <a:pt x="8232" y="32656"/>
                  </a:cubicBezTo>
                  <a:cubicBezTo>
                    <a:pt x="8518" y="32752"/>
                    <a:pt x="8804" y="32752"/>
                    <a:pt x="9090" y="32942"/>
                  </a:cubicBezTo>
                  <a:cubicBezTo>
                    <a:pt x="6042" y="33990"/>
                    <a:pt x="3184" y="35990"/>
                    <a:pt x="1565" y="39038"/>
                  </a:cubicBezTo>
                  <a:cubicBezTo>
                    <a:pt x="-1864" y="45325"/>
                    <a:pt x="517" y="53135"/>
                    <a:pt x="6994" y="56469"/>
                  </a:cubicBezTo>
                  <a:cubicBezTo>
                    <a:pt x="10899" y="58469"/>
                    <a:pt x="15281" y="58183"/>
                    <a:pt x="18996" y="56469"/>
                  </a:cubicBezTo>
                  <a:cubicBezTo>
                    <a:pt x="17567" y="61993"/>
                    <a:pt x="19948" y="67994"/>
                    <a:pt x="25377" y="70756"/>
                  </a:cubicBezTo>
                  <a:cubicBezTo>
                    <a:pt x="31854" y="74090"/>
                    <a:pt x="39856" y="71709"/>
                    <a:pt x="43380" y="65518"/>
                  </a:cubicBezTo>
                  <a:cubicBezTo>
                    <a:pt x="44618" y="63327"/>
                    <a:pt x="44904" y="60946"/>
                    <a:pt x="44713" y="58564"/>
                  </a:cubicBezTo>
                  <a:cubicBezTo>
                    <a:pt x="45285" y="59041"/>
                    <a:pt x="45761" y="59612"/>
                    <a:pt x="46428" y="59993"/>
                  </a:cubicBezTo>
                  <a:cubicBezTo>
                    <a:pt x="52905" y="63327"/>
                    <a:pt x="60906" y="60946"/>
                    <a:pt x="64430" y="54754"/>
                  </a:cubicBezTo>
                  <a:cubicBezTo>
                    <a:pt x="67859" y="48563"/>
                    <a:pt x="65478" y="40848"/>
                    <a:pt x="59096" y="37419"/>
                  </a:cubicBezTo>
                  <a:cubicBezTo>
                    <a:pt x="61858" y="36371"/>
                    <a:pt x="64335" y="34466"/>
                    <a:pt x="65859" y="31704"/>
                  </a:cubicBezTo>
                  <a:cubicBezTo>
                    <a:pt x="69288" y="25417"/>
                    <a:pt x="66906" y="17607"/>
                    <a:pt x="60429" y="14273"/>
                  </a:cubicBezTo>
                  <a:cubicBezTo>
                    <a:pt x="56048" y="11987"/>
                    <a:pt x="51095" y="12559"/>
                    <a:pt x="47190" y="14940"/>
                  </a:cubicBezTo>
                  <a:cubicBezTo>
                    <a:pt x="48237" y="9606"/>
                    <a:pt x="45761" y="4177"/>
                    <a:pt x="40617" y="1510"/>
                  </a:cubicBezTo>
                  <a:close/>
                </a:path>
              </a:pathLst>
            </a:custGeom>
            <a:solidFill>
              <a:schemeClr val="dk2"/>
            </a:solidFill>
            <a:ln>
              <a:noFill/>
            </a:ln>
            <a:effectLst>
              <a:outerShdw blurRad="142875"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34" name="Google Shape;1634;p31"/>
            <p:cNvSpPr/>
            <p:nvPr/>
          </p:nvSpPr>
          <p:spPr>
            <a:xfrm>
              <a:off x="1043509" y="1828425"/>
              <a:ext cx="22817" cy="22106"/>
            </a:xfrm>
            <a:custGeom>
              <a:rect b="b" l="l" r="r" t="t"/>
              <a:pathLst>
                <a:path extrusionOk="0" h="22106" w="22817">
                  <a:moveTo>
                    <a:pt x="1339" y="5872"/>
                  </a:moveTo>
                  <a:cubicBezTo>
                    <a:pt x="4292" y="442"/>
                    <a:pt x="11245" y="-1558"/>
                    <a:pt x="16769" y="1300"/>
                  </a:cubicBezTo>
                  <a:cubicBezTo>
                    <a:pt x="22294" y="4157"/>
                    <a:pt x="24485" y="10920"/>
                    <a:pt x="21437" y="16254"/>
                  </a:cubicBezTo>
                  <a:cubicBezTo>
                    <a:pt x="18389" y="21588"/>
                    <a:pt x="11531" y="23683"/>
                    <a:pt x="6006" y="20826"/>
                  </a:cubicBezTo>
                  <a:cubicBezTo>
                    <a:pt x="482" y="17968"/>
                    <a:pt x="-1614" y="11301"/>
                    <a:pt x="1339" y="5872"/>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635" name="Google Shape;1635;p31"/>
          <p:cNvGrpSpPr/>
          <p:nvPr/>
        </p:nvGrpSpPr>
        <p:grpSpPr>
          <a:xfrm>
            <a:off x="10258059" y="708044"/>
            <a:ext cx="618664" cy="571837"/>
            <a:chOff x="2848026" y="2054991"/>
            <a:chExt cx="146018" cy="134969"/>
          </a:xfrm>
        </p:grpSpPr>
        <p:sp>
          <p:nvSpPr>
            <p:cNvPr id="1636" name="Google Shape;1636;p31"/>
            <p:cNvSpPr/>
            <p:nvPr/>
          </p:nvSpPr>
          <p:spPr>
            <a:xfrm>
              <a:off x="2848026" y="2054991"/>
              <a:ext cx="146018" cy="134969"/>
            </a:xfrm>
            <a:custGeom>
              <a:rect b="b" l="l" r="r" t="t"/>
              <a:pathLst>
                <a:path extrusionOk="0" h="134969" w="146018">
                  <a:moveTo>
                    <a:pt x="52768" y="0"/>
                  </a:moveTo>
                  <a:cubicBezTo>
                    <a:pt x="38195" y="0"/>
                    <a:pt x="26384" y="11430"/>
                    <a:pt x="26384" y="25527"/>
                  </a:cubicBezTo>
                  <a:cubicBezTo>
                    <a:pt x="26384" y="28289"/>
                    <a:pt x="27241" y="30766"/>
                    <a:pt x="28003" y="33242"/>
                  </a:cubicBezTo>
                  <a:cubicBezTo>
                    <a:pt x="27432" y="33242"/>
                    <a:pt x="26956" y="32861"/>
                    <a:pt x="26384" y="32861"/>
                  </a:cubicBezTo>
                  <a:cubicBezTo>
                    <a:pt x="11811" y="32861"/>
                    <a:pt x="0" y="44291"/>
                    <a:pt x="0" y="58388"/>
                  </a:cubicBezTo>
                  <a:cubicBezTo>
                    <a:pt x="0" y="72485"/>
                    <a:pt x="11811" y="83915"/>
                    <a:pt x="26384" y="83915"/>
                  </a:cubicBezTo>
                  <a:cubicBezTo>
                    <a:pt x="26956" y="83915"/>
                    <a:pt x="27527" y="83629"/>
                    <a:pt x="28099" y="83534"/>
                  </a:cubicBezTo>
                  <a:cubicBezTo>
                    <a:pt x="23622" y="88106"/>
                    <a:pt x="20764" y="94202"/>
                    <a:pt x="20764" y="100965"/>
                  </a:cubicBezTo>
                  <a:cubicBezTo>
                    <a:pt x="20764" y="115062"/>
                    <a:pt x="32575" y="126492"/>
                    <a:pt x="47149" y="126492"/>
                  </a:cubicBezTo>
                  <a:cubicBezTo>
                    <a:pt x="55912" y="126492"/>
                    <a:pt x="63341" y="122015"/>
                    <a:pt x="68104" y="115634"/>
                  </a:cubicBezTo>
                  <a:cubicBezTo>
                    <a:pt x="71056" y="126587"/>
                    <a:pt x="80963" y="134969"/>
                    <a:pt x="93250" y="134969"/>
                  </a:cubicBezTo>
                  <a:cubicBezTo>
                    <a:pt x="107823" y="134969"/>
                    <a:pt x="119634" y="123539"/>
                    <a:pt x="119634" y="109442"/>
                  </a:cubicBezTo>
                  <a:cubicBezTo>
                    <a:pt x="119634" y="104394"/>
                    <a:pt x="117824" y="100013"/>
                    <a:pt x="115252" y="96107"/>
                  </a:cubicBezTo>
                  <a:cubicBezTo>
                    <a:pt x="116776" y="96393"/>
                    <a:pt x="118110" y="96964"/>
                    <a:pt x="119634" y="96964"/>
                  </a:cubicBezTo>
                  <a:cubicBezTo>
                    <a:pt x="134207" y="96964"/>
                    <a:pt x="146018" y="85535"/>
                    <a:pt x="146018" y="71438"/>
                  </a:cubicBezTo>
                  <a:cubicBezTo>
                    <a:pt x="146018" y="57436"/>
                    <a:pt x="134398" y="46196"/>
                    <a:pt x="119920" y="45911"/>
                  </a:cubicBezTo>
                  <a:cubicBezTo>
                    <a:pt x="123730" y="41434"/>
                    <a:pt x="126301" y="36004"/>
                    <a:pt x="126301" y="29813"/>
                  </a:cubicBezTo>
                  <a:cubicBezTo>
                    <a:pt x="126301" y="15716"/>
                    <a:pt x="114490" y="4286"/>
                    <a:pt x="99917" y="4286"/>
                  </a:cubicBezTo>
                  <a:cubicBezTo>
                    <a:pt x="90106" y="4286"/>
                    <a:pt x="81915" y="9716"/>
                    <a:pt x="77438" y="17431"/>
                  </a:cubicBezTo>
                  <a:cubicBezTo>
                    <a:pt x="73914" y="7334"/>
                    <a:pt x="64389" y="0"/>
                    <a:pt x="52768" y="0"/>
                  </a:cubicBezTo>
                  <a:close/>
                </a:path>
              </a:pathLst>
            </a:custGeom>
            <a:solidFill>
              <a:schemeClr val="dk2"/>
            </a:solidFill>
            <a:ln>
              <a:noFill/>
            </a:ln>
            <a:effectLst>
              <a:outerShdw blurRad="128588" rotWithShape="0" algn="bl" dir="5400000" dist="19050">
                <a:srgbClr val="000000">
                  <a:alpha val="31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37" name="Google Shape;1637;p31"/>
            <p:cNvSpPr/>
            <p:nvPr/>
          </p:nvSpPr>
          <p:spPr>
            <a:xfrm>
              <a:off x="2898318" y="2100521"/>
              <a:ext cx="45529" cy="44005"/>
            </a:xfrm>
            <a:custGeom>
              <a:rect b="b" l="l" r="r" t="t"/>
              <a:pathLst>
                <a:path extrusionOk="0" h="44005" w="45529">
                  <a:moveTo>
                    <a:pt x="45530" y="22003"/>
                  </a:moveTo>
                  <a:cubicBezTo>
                    <a:pt x="45530" y="34155"/>
                    <a:pt x="35338" y="44005"/>
                    <a:pt x="22765" y="44005"/>
                  </a:cubicBezTo>
                  <a:cubicBezTo>
                    <a:pt x="10192" y="44005"/>
                    <a:pt x="0" y="34155"/>
                    <a:pt x="0" y="22003"/>
                  </a:cubicBezTo>
                  <a:cubicBezTo>
                    <a:pt x="0" y="9851"/>
                    <a:pt x="10192" y="0"/>
                    <a:pt x="22765" y="0"/>
                  </a:cubicBezTo>
                  <a:cubicBezTo>
                    <a:pt x="35337" y="0"/>
                    <a:pt x="45530" y="9851"/>
                    <a:pt x="45530" y="22003"/>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638" name="Google Shape;1638;p31"/>
          <p:cNvGrpSpPr/>
          <p:nvPr/>
        </p:nvGrpSpPr>
        <p:grpSpPr>
          <a:xfrm>
            <a:off x="11128938" y="221994"/>
            <a:ext cx="463919" cy="414753"/>
            <a:chOff x="2871907" y="1767586"/>
            <a:chExt cx="109495" cy="97893"/>
          </a:xfrm>
        </p:grpSpPr>
        <p:sp>
          <p:nvSpPr>
            <p:cNvPr id="1639" name="Google Shape;1639;p31"/>
            <p:cNvSpPr/>
            <p:nvPr/>
          </p:nvSpPr>
          <p:spPr>
            <a:xfrm>
              <a:off x="2871907" y="1767586"/>
              <a:ext cx="109495" cy="97893"/>
            </a:xfrm>
            <a:custGeom>
              <a:rect b="b" l="l" r="r" t="t"/>
              <a:pathLst>
                <a:path extrusionOk="0" h="97893" w="109495">
                  <a:moveTo>
                    <a:pt x="29935" y="4132"/>
                  </a:moveTo>
                  <a:cubicBezTo>
                    <a:pt x="19267" y="6227"/>
                    <a:pt x="12409" y="16324"/>
                    <a:pt x="14600" y="26706"/>
                  </a:cubicBezTo>
                  <a:cubicBezTo>
                    <a:pt x="14981" y="28706"/>
                    <a:pt x="16028" y="30421"/>
                    <a:pt x="16981" y="32040"/>
                  </a:cubicBezTo>
                  <a:cubicBezTo>
                    <a:pt x="16600" y="32135"/>
                    <a:pt x="16124" y="31945"/>
                    <a:pt x="15743" y="32040"/>
                  </a:cubicBezTo>
                  <a:cubicBezTo>
                    <a:pt x="5075" y="34135"/>
                    <a:pt x="-1783" y="44232"/>
                    <a:pt x="408" y="54614"/>
                  </a:cubicBezTo>
                  <a:cubicBezTo>
                    <a:pt x="2599" y="64901"/>
                    <a:pt x="13076" y="71569"/>
                    <a:pt x="23649" y="69378"/>
                  </a:cubicBezTo>
                  <a:cubicBezTo>
                    <a:pt x="24125" y="69283"/>
                    <a:pt x="24411" y="68997"/>
                    <a:pt x="24887" y="68902"/>
                  </a:cubicBezTo>
                  <a:cubicBezTo>
                    <a:pt x="22315" y="72902"/>
                    <a:pt x="21172" y="77760"/>
                    <a:pt x="22220" y="82713"/>
                  </a:cubicBezTo>
                  <a:cubicBezTo>
                    <a:pt x="24411" y="93000"/>
                    <a:pt x="34888" y="99667"/>
                    <a:pt x="45461" y="97477"/>
                  </a:cubicBezTo>
                  <a:cubicBezTo>
                    <a:pt x="51843" y="96143"/>
                    <a:pt x="56605" y="91857"/>
                    <a:pt x="59082" y="86523"/>
                  </a:cubicBezTo>
                  <a:cubicBezTo>
                    <a:pt x="62987" y="94143"/>
                    <a:pt x="71464" y="98715"/>
                    <a:pt x="80418" y="96905"/>
                  </a:cubicBezTo>
                  <a:cubicBezTo>
                    <a:pt x="91086" y="94810"/>
                    <a:pt x="97944" y="84713"/>
                    <a:pt x="95753" y="74331"/>
                  </a:cubicBezTo>
                  <a:cubicBezTo>
                    <a:pt x="94991" y="70711"/>
                    <a:pt x="92895" y="67759"/>
                    <a:pt x="90419" y="65187"/>
                  </a:cubicBezTo>
                  <a:cubicBezTo>
                    <a:pt x="91562" y="65187"/>
                    <a:pt x="92610" y="65377"/>
                    <a:pt x="93753" y="65187"/>
                  </a:cubicBezTo>
                  <a:cubicBezTo>
                    <a:pt x="104420" y="63091"/>
                    <a:pt x="111278" y="52995"/>
                    <a:pt x="109088" y="42613"/>
                  </a:cubicBezTo>
                  <a:cubicBezTo>
                    <a:pt x="106897" y="32421"/>
                    <a:pt x="96610" y="25849"/>
                    <a:pt x="86037" y="27849"/>
                  </a:cubicBezTo>
                  <a:cubicBezTo>
                    <a:pt x="88133" y="24039"/>
                    <a:pt x="89181" y="19657"/>
                    <a:pt x="88228" y="15181"/>
                  </a:cubicBezTo>
                  <a:cubicBezTo>
                    <a:pt x="86037" y="4894"/>
                    <a:pt x="75560" y="-1774"/>
                    <a:pt x="64987" y="417"/>
                  </a:cubicBezTo>
                  <a:cubicBezTo>
                    <a:pt x="57843" y="1846"/>
                    <a:pt x="52700" y="6989"/>
                    <a:pt x="50604" y="13276"/>
                  </a:cubicBezTo>
                  <a:cubicBezTo>
                    <a:pt x="46509" y="6418"/>
                    <a:pt x="38412" y="2417"/>
                    <a:pt x="29935" y="4132"/>
                  </a:cubicBezTo>
                  <a:close/>
                </a:path>
              </a:pathLst>
            </a:custGeom>
            <a:solidFill>
              <a:schemeClr val="dk2"/>
            </a:solidFill>
            <a:ln>
              <a:noFill/>
            </a:ln>
            <a:effectLst>
              <a:outerShdw blurRad="142875"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40" name="Google Shape;1640;p31"/>
            <p:cNvSpPr/>
            <p:nvPr/>
          </p:nvSpPr>
          <p:spPr>
            <a:xfrm>
              <a:off x="2910153" y="1801673"/>
              <a:ext cx="33861" cy="32863"/>
            </a:xfrm>
            <a:custGeom>
              <a:rect b="b" l="l" r="r" t="t"/>
              <a:pathLst>
                <a:path extrusionOk="0" h="32863" w="33861">
                  <a:moveTo>
                    <a:pt x="357" y="19766"/>
                  </a:moveTo>
                  <a:cubicBezTo>
                    <a:pt x="-1548" y="10907"/>
                    <a:pt x="4358" y="2239"/>
                    <a:pt x="13502" y="334"/>
                  </a:cubicBezTo>
                  <a:cubicBezTo>
                    <a:pt x="22646" y="-1475"/>
                    <a:pt x="31599" y="4240"/>
                    <a:pt x="33504" y="13098"/>
                  </a:cubicBezTo>
                  <a:cubicBezTo>
                    <a:pt x="35409" y="21956"/>
                    <a:pt x="29504" y="30624"/>
                    <a:pt x="20360" y="32529"/>
                  </a:cubicBezTo>
                  <a:cubicBezTo>
                    <a:pt x="11216" y="34339"/>
                    <a:pt x="2262" y="28624"/>
                    <a:pt x="357" y="19766"/>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641" name="Google Shape;1641;p31"/>
          <p:cNvGrpSpPr/>
          <p:nvPr/>
        </p:nvGrpSpPr>
        <p:grpSpPr>
          <a:xfrm>
            <a:off x="11670369" y="782715"/>
            <a:ext cx="218370" cy="234931"/>
            <a:chOff x="2629280" y="1642503"/>
            <a:chExt cx="51540" cy="55450"/>
          </a:xfrm>
        </p:grpSpPr>
        <p:sp>
          <p:nvSpPr>
            <p:cNvPr id="1642" name="Google Shape;1642;p31"/>
            <p:cNvSpPr/>
            <p:nvPr/>
          </p:nvSpPr>
          <p:spPr>
            <a:xfrm>
              <a:off x="2629280" y="1642503"/>
              <a:ext cx="51540" cy="55450"/>
            </a:xfrm>
            <a:custGeom>
              <a:rect b="b" l="l" r="r" t="t"/>
              <a:pathLst>
                <a:path extrusionOk="0" h="55450" w="51540">
                  <a:moveTo>
                    <a:pt x="28913" y="817"/>
                  </a:moveTo>
                  <a:cubicBezTo>
                    <a:pt x="23769" y="-1374"/>
                    <a:pt x="17769" y="1008"/>
                    <a:pt x="15482" y="5961"/>
                  </a:cubicBezTo>
                  <a:cubicBezTo>
                    <a:pt x="15006" y="6913"/>
                    <a:pt x="14911" y="7961"/>
                    <a:pt x="14816" y="8914"/>
                  </a:cubicBezTo>
                  <a:cubicBezTo>
                    <a:pt x="14625" y="8818"/>
                    <a:pt x="14530" y="8628"/>
                    <a:pt x="14244" y="8533"/>
                  </a:cubicBezTo>
                  <a:cubicBezTo>
                    <a:pt x="9101" y="6342"/>
                    <a:pt x="3100" y="8723"/>
                    <a:pt x="814" y="13676"/>
                  </a:cubicBezTo>
                  <a:cubicBezTo>
                    <a:pt x="-1377" y="18724"/>
                    <a:pt x="1005" y="24535"/>
                    <a:pt x="6148" y="26630"/>
                  </a:cubicBezTo>
                  <a:cubicBezTo>
                    <a:pt x="6339" y="26725"/>
                    <a:pt x="6624" y="26725"/>
                    <a:pt x="6815" y="26725"/>
                  </a:cubicBezTo>
                  <a:cubicBezTo>
                    <a:pt x="4529" y="27678"/>
                    <a:pt x="2529" y="29392"/>
                    <a:pt x="1481" y="31869"/>
                  </a:cubicBezTo>
                  <a:cubicBezTo>
                    <a:pt x="-710" y="36917"/>
                    <a:pt x="1671" y="42727"/>
                    <a:pt x="6815" y="44823"/>
                  </a:cubicBezTo>
                  <a:cubicBezTo>
                    <a:pt x="9958" y="46156"/>
                    <a:pt x="13292" y="45585"/>
                    <a:pt x="15959" y="44061"/>
                  </a:cubicBezTo>
                  <a:cubicBezTo>
                    <a:pt x="15292" y="48442"/>
                    <a:pt x="17483" y="52824"/>
                    <a:pt x="21864" y="54634"/>
                  </a:cubicBezTo>
                  <a:cubicBezTo>
                    <a:pt x="27008" y="56824"/>
                    <a:pt x="33009" y="54443"/>
                    <a:pt x="35295" y="49490"/>
                  </a:cubicBezTo>
                  <a:cubicBezTo>
                    <a:pt x="36057" y="47680"/>
                    <a:pt x="36152" y="45871"/>
                    <a:pt x="35866" y="44061"/>
                  </a:cubicBezTo>
                  <a:cubicBezTo>
                    <a:pt x="36342" y="44347"/>
                    <a:pt x="36723" y="44823"/>
                    <a:pt x="37295" y="45013"/>
                  </a:cubicBezTo>
                  <a:cubicBezTo>
                    <a:pt x="42438" y="47204"/>
                    <a:pt x="48439" y="44823"/>
                    <a:pt x="50725" y="39870"/>
                  </a:cubicBezTo>
                  <a:cubicBezTo>
                    <a:pt x="52916" y="34917"/>
                    <a:pt x="50535" y="29202"/>
                    <a:pt x="45486" y="26916"/>
                  </a:cubicBezTo>
                  <a:cubicBezTo>
                    <a:pt x="47582" y="25868"/>
                    <a:pt x="49296" y="24344"/>
                    <a:pt x="50344" y="22153"/>
                  </a:cubicBezTo>
                  <a:cubicBezTo>
                    <a:pt x="52535" y="17105"/>
                    <a:pt x="50154" y="11295"/>
                    <a:pt x="45010" y="9199"/>
                  </a:cubicBezTo>
                  <a:cubicBezTo>
                    <a:pt x="41486" y="7771"/>
                    <a:pt x="37771" y="8437"/>
                    <a:pt x="34914" y="10533"/>
                  </a:cubicBezTo>
                  <a:cubicBezTo>
                    <a:pt x="35199" y="6532"/>
                    <a:pt x="33009" y="2532"/>
                    <a:pt x="28913" y="817"/>
                  </a:cubicBezTo>
                  <a:close/>
                </a:path>
              </a:pathLst>
            </a:custGeom>
            <a:solidFill>
              <a:schemeClr val="dk2"/>
            </a:solidFill>
            <a:ln>
              <a:noFill/>
            </a:ln>
            <a:effectLst>
              <a:outerShdw blurRad="142875" rotWithShape="0" algn="bl" dir="5400000" dist="19050">
                <a:srgbClr val="000000">
                  <a:alpha val="31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43" name="Google Shape;1643;p31"/>
            <p:cNvSpPr/>
            <p:nvPr/>
          </p:nvSpPr>
          <p:spPr>
            <a:xfrm>
              <a:off x="2645867" y="1661799"/>
              <a:ext cx="17521" cy="16954"/>
            </a:xfrm>
            <a:custGeom>
              <a:rect b="b" l="l" r="r" t="t"/>
              <a:pathLst>
                <a:path extrusionOk="0" h="16954" w="17521">
                  <a:moveTo>
                    <a:pt x="705" y="5144"/>
                  </a:moveTo>
                  <a:cubicBezTo>
                    <a:pt x="2610" y="857"/>
                    <a:pt x="7754" y="-1143"/>
                    <a:pt x="12231" y="667"/>
                  </a:cubicBezTo>
                  <a:cubicBezTo>
                    <a:pt x="16708" y="2477"/>
                    <a:pt x="18708" y="7525"/>
                    <a:pt x="16803" y="11811"/>
                  </a:cubicBezTo>
                  <a:cubicBezTo>
                    <a:pt x="14898" y="16097"/>
                    <a:pt x="9754" y="18098"/>
                    <a:pt x="5277" y="16288"/>
                  </a:cubicBezTo>
                  <a:cubicBezTo>
                    <a:pt x="896" y="14478"/>
                    <a:pt x="-1199" y="9525"/>
                    <a:pt x="705" y="5144"/>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7" name="Shape 1647"/>
        <p:cNvGrpSpPr/>
        <p:nvPr/>
      </p:nvGrpSpPr>
      <p:grpSpPr>
        <a:xfrm>
          <a:off x="0" y="0"/>
          <a:ext cx="0" cy="0"/>
          <a:chOff x="0" y="0"/>
          <a:chExt cx="0" cy="0"/>
        </a:xfrm>
      </p:grpSpPr>
      <p:grpSp>
        <p:nvGrpSpPr>
          <p:cNvPr id="1648" name="Google Shape;1648;p32"/>
          <p:cNvGrpSpPr/>
          <p:nvPr/>
        </p:nvGrpSpPr>
        <p:grpSpPr>
          <a:xfrm>
            <a:off x="1691402" y="656999"/>
            <a:ext cx="2721600" cy="5544000"/>
            <a:chOff x="1020040" y="533174"/>
            <a:chExt cx="2721600" cy="5544000"/>
          </a:xfrm>
        </p:grpSpPr>
        <p:sp>
          <p:nvSpPr>
            <p:cNvPr id="1649" name="Google Shape;1649;p32"/>
            <p:cNvSpPr/>
            <p:nvPr/>
          </p:nvSpPr>
          <p:spPr>
            <a:xfrm rot="5322">
              <a:off x="1024388" y="535271"/>
              <a:ext cx="2712903" cy="5539807"/>
            </a:xfrm>
            <a:prstGeom prst="roundRect">
              <a:avLst>
                <a:gd fmla="val 13728" name="adj"/>
              </a:avLst>
            </a:prstGeom>
            <a:solidFill>
              <a:srgbClr val="262626"/>
            </a:solidFill>
            <a:ln cap="flat" cmpd="sng" w="38100">
              <a:solidFill>
                <a:srgbClr val="434343"/>
              </a:solidFill>
              <a:prstDash val="solid"/>
              <a:round/>
              <a:headEnd len="sm" w="sm" type="none"/>
              <a:tailEnd len="sm" w="sm" type="none"/>
            </a:ln>
            <a:effectLst>
              <a:outerShdw blurRad="177800" rotWithShape="0" algn="tl" dir="2700000" dist="1143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650" name="Google Shape;1650;p32"/>
            <p:cNvSpPr/>
            <p:nvPr/>
          </p:nvSpPr>
          <p:spPr>
            <a:xfrm rot="5339">
              <a:off x="1117826" y="634766"/>
              <a:ext cx="2511303" cy="5315706"/>
            </a:xfrm>
            <a:prstGeom prst="roundRect">
              <a:avLst>
                <a:gd fmla="val 11202" name="adj"/>
              </a:avLst>
            </a:prstGeom>
            <a:solidFill>
              <a:srgbClr val="0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651" name="Google Shape;1651;p32"/>
            <p:cNvSpPr/>
            <p:nvPr/>
          </p:nvSpPr>
          <p:spPr>
            <a:xfrm rot="-10793156">
              <a:off x="1702602" y="592275"/>
              <a:ext cx="1356303" cy="243601"/>
            </a:xfrm>
            <a:prstGeom prst="round2SameRect">
              <a:avLst>
                <a:gd fmla="val 50000" name="adj1"/>
                <a:gd fmla="val 0" name="adj2"/>
              </a:avLst>
            </a:prstGeom>
            <a:solidFill>
              <a:srgbClr val="25252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652" name="Google Shape;1652;p32"/>
            <p:cNvSpPr/>
            <p:nvPr/>
          </p:nvSpPr>
          <p:spPr>
            <a:xfrm>
              <a:off x="1848856" y="5858818"/>
              <a:ext cx="1063200" cy="37800"/>
            </a:xfrm>
            <a:prstGeom prst="roundRect">
              <a:avLst>
                <a:gd fmla="val 50000" name="adj"/>
              </a:avLst>
            </a:prstGeom>
            <a:solidFill>
              <a:srgbClr val="3A383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3" name="Google Shape;1653;p32"/>
            <p:cNvSpPr/>
            <p:nvPr/>
          </p:nvSpPr>
          <p:spPr>
            <a:xfrm rot="5827501">
              <a:off x="2668055" y="715407"/>
              <a:ext cx="62886" cy="62886"/>
            </a:xfrm>
            <a:prstGeom prst="ellipse">
              <a:avLst/>
            </a:prstGeom>
            <a:gradFill>
              <a:gsLst>
                <a:gs pos="0">
                  <a:srgbClr val="424242"/>
                </a:gs>
                <a:gs pos="100000">
                  <a:srgbClr val="010101"/>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4" name="Google Shape;1654;p32"/>
            <p:cNvSpPr/>
            <p:nvPr/>
          </p:nvSpPr>
          <p:spPr>
            <a:xfrm>
              <a:off x="2176639" y="720996"/>
              <a:ext cx="408300" cy="37800"/>
            </a:xfrm>
            <a:prstGeom prst="roundRect">
              <a:avLst>
                <a:gd fmla="val 50000" name="adj"/>
              </a:avLst>
            </a:prstGeom>
            <a:gradFill>
              <a:gsLst>
                <a:gs pos="0">
                  <a:srgbClr val="424242"/>
                </a:gs>
                <a:gs pos="100000">
                  <a:srgbClr val="010101"/>
                </a:gs>
              </a:gsLst>
              <a:lin ang="2700006"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655" name="Google Shape;1655;p32"/>
          <p:cNvSpPr txBox="1"/>
          <p:nvPr>
            <p:ph type="title"/>
          </p:nvPr>
        </p:nvSpPr>
        <p:spPr>
          <a:xfrm>
            <a:off x="4918988" y="1817200"/>
            <a:ext cx="5581500" cy="12429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lang="en"/>
              <a:t>Presenting a website or an app?</a:t>
            </a:r>
            <a:endParaRPr/>
          </a:p>
        </p:txBody>
      </p:sp>
      <p:sp>
        <p:nvSpPr>
          <p:cNvPr id="1656" name="Google Shape;1656;p32"/>
          <p:cNvSpPr txBox="1"/>
          <p:nvPr>
            <p:ph idx="1" type="body"/>
          </p:nvPr>
        </p:nvSpPr>
        <p:spPr>
          <a:xfrm>
            <a:off x="4919088" y="3198850"/>
            <a:ext cx="5581500" cy="1702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If you are presenting a website, an internet product or an app, you can place a screenshot of it here.</a:t>
            </a:r>
            <a:endParaRPr/>
          </a:p>
        </p:txBody>
      </p:sp>
      <p:sp>
        <p:nvSpPr>
          <p:cNvPr id="1657" name="Google Shape;1657;p32"/>
          <p:cNvSpPr/>
          <p:nvPr/>
        </p:nvSpPr>
        <p:spPr>
          <a:xfrm flipH="1">
            <a:off x="10575207" y="1312536"/>
            <a:ext cx="1450556" cy="502983"/>
          </a:xfrm>
          <a:custGeom>
            <a:rect b="b" l="l" r="r" t="t"/>
            <a:pathLst>
              <a:path extrusionOk="0" h="108577" w="312957">
                <a:moveTo>
                  <a:pt x="312958" y="108578"/>
                </a:moveTo>
                <a:cubicBezTo>
                  <a:pt x="312958" y="108578"/>
                  <a:pt x="311529" y="92004"/>
                  <a:pt x="300289" y="86099"/>
                </a:cubicBezTo>
                <a:cubicBezTo>
                  <a:pt x="289145" y="80194"/>
                  <a:pt x="272477" y="83718"/>
                  <a:pt x="272477" y="83718"/>
                </a:cubicBezTo>
                <a:cubicBezTo>
                  <a:pt x="272477" y="83718"/>
                  <a:pt x="270667" y="71431"/>
                  <a:pt x="262666" y="64287"/>
                </a:cubicBezTo>
                <a:cubicBezTo>
                  <a:pt x="254760" y="57143"/>
                  <a:pt x="238377" y="59238"/>
                  <a:pt x="238377" y="59238"/>
                </a:cubicBezTo>
                <a:cubicBezTo>
                  <a:pt x="238377" y="59238"/>
                  <a:pt x="235901" y="6565"/>
                  <a:pt x="185037" y="565"/>
                </a:cubicBezTo>
                <a:cubicBezTo>
                  <a:pt x="131411" y="-5722"/>
                  <a:pt x="123315" y="42570"/>
                  <a:pt x="123315" y="42570"/>
                </a:cubicBezTo>
                <a:cubicBezTo>
                  <a:pt x="123315" y="42570"/>
                  <a:pt x="99026" y="25806"/>
                  <a:pt x="81310" y="36283"/>
                </a:cubicBezTo>
                <a:cubicBezTo>
                  <a:pt x="59879" y="48856"/>
                  <a:pt x="66641" y="73240"/>
                  <a:pt x="66641" y="73240"/>
                </a:cubicBezTo>
                <a:cubicBezTo>
                  <a:pt x="66641" y="73240"/>
                  <a:pt x="58164" y="69907"/>
                  <a:pt x="51973" y="72764"/>
                </a:cubicBezTo>
                <a:cubicBezTo>
                  <a:pt x="45782" y="75621"/>
                  <a:pt x="43972" y="83813"/>
                  <a:pt x="43972" y="83813"/>
                </a:cubicBezTo>
                <a:cubicBezTo>
                  <a:pt x="43972" y="83813"/>
                  <a:pt x="25398" y="70383"/>
                  <a:pt x="8348" y="84956"/>
                </a:cubicBezTo>
                <a:cubicBezTo>
                  <a:pt x="-2224" y="93909"/>
                  <a:pt x="252" y="105149"/>
                  <a:pt x="252" y="105149"/>
                </a:cubicBezTo>
                <a:lnTo>
                  <a:pt x="312958" y="108578"/>
                </a:lnTo>
                <a:close/>
              </a:path>
            </a:pathLst>
          </a:custGeom>
          <a:solidFill>
            <a:schemeClr val="dk2"/>
          </a:solidFill>
          <a:ln>
            <a:noFill/>
          </a:ln>
          <a:effectLst>
            <a:outerShdw blurRad="142875"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658" name="Google Shape;1658;p32"/>
          <p:cNvGrpSpPr/>
          <p:nvPr/>
        </p:nvGrpSpPr>
        <p:grpSpPr>
          <a:xfrm>
            <a:off x="10258059" y="708044"/>
            <a:ext cx="618664" cy="571837"/>
            <a:chOff x="2848026" y="2054991"/>
            <a:chExt cx="146018" cy="134969"/>
          </a:xfrm>
        </p:grpSpPr>
        <p:sp>
          <p:nvSpPr>
            <p:cNvPr id="1659" name="Google Shape;1659;p32"/>
            <p:cNvSpPr/>
            <p:nvPr/>
          </p:nvSpPr>
          <p:spPr>
            <a:xfrm>
              <a:off x="2848026" y="2054991"/>
              <a:ext cx="146018" cy="134969"/>
            </a:xfrm>
            <a:custGeom>
              <a:rect b="b" l="l" r="r" t="t"/>
              <a:pathLst>
                <a:path extrusionOk="0" h="134969" w="146018">
                  <a:moveTo>
                    <a:pt x="52768" y="0"/>
                  </a:moveTo>
                  <a:cubicBezTo>
                    <a:pt x="38195" y="0"/>
                    <a:pt x="26384" y="11430"/>
                    <a:pt x="26384" y="25527"/>
                  </a:cubicBezTo>
                  <a:cubicBezTo>
                    <a:pt x="26384" y="28289"/>
                    <a:pt x="27241" y="30766"/>
                    <a:pt x="28003" y="33242"/>
                  </a:cubicBezTo>
                  <a:cubicBezTo>
                    <a:pt x="27432" y="33242"/>
                    <a:pt x="26956" y="32861"/>
                    <a:pt x="26384" y="32861"/>
                  </a:cubicBezTo>
                  <a:cubicBezTo>
                    <a:pt x="11811" y="32861"/>
                    <a:pt x="0" y="44291"/>
                    <a:pt x="0" y="58388"/>
                  </a:cubicBezTo>
                  <a:cubicBezTo>
                    <a:pt x="0" y="72485"/>
                    <a:pt x="11811" y="83915"/>
                    <a:pt x="26384" y="83915"/>
                  </a:cubicBezTo>
                  <a:cubicBezTo>
                    <a:pt x="26956" y="83915"/>
                    <a:pt x="27527" y="83629"/>
                    <a:pt x="28099" y="83534"/>
                  </a:cubicBezTo>
                  <a:cubicBezTo>
                    <a:pt x="23622" y="88106"/>
                    <a:pt x="20764" y="94202"/>
                    <a:pt x="20764" y="100965"/>
                  </a:cubicBezTo>
                  <a:cubicBezTo>
                    <a:pt x="20764" y="115062"/>
                    <a:pt x="32575" y="126492"/>
                    <a:pt x="47149" y="126492"/>
                  </a:cubicBezTo>
                  <a:cubicBezTo>
                    <a:pt x="55912" y="126492"/>
                    <a:pt x="63341" y="122015"/>
                    <a:pt x="68104" y="115634"/>
                  </a:cubicBezTo>
                  <a:cubicBezTo>
                    <a:pt x="71056" y="126587"/>
                    <a:pt x="80963" y="134969"/>
                    <a:pt x="93250" y="134969"/>
                  </a:cubicBezTo>
                  <a:cubicBezTo>
                    <a:pt x="107823" y="134969"/>
                    <a:pt x="119634" y="123539"/>
                    <a:pt x="119634" y="109442"/>
                  </a:cubicBezTo>
                  <a:cubicBezTo>
                    <a:pt x="119634" y="104394"/>
                    <a:pt x="117824" y="100013"/>
                    <a:pt x="115252" y="96107"/>
                  </a:cubicBezTo>
                  <a:cubicBezTo>
                    <a:pt x="116776" y="96393"/>
                    <a:pt x="118110" y="96964"/>
                    <a:pt x="119634" y="96964"/>
                  </a:cubicBezTo>
                  <a:cubicBezTo>
                    <a:pt x="134207" y="96964"/>
                    <a:pt x="146018" y="85535"/>
                    <a:pt x="146018" y="71438"/>
                  </a:cubicBezTo>
                  <a:cubicBezTo>
                    <a:pt x="146018" y="57436"/>
                    <a:pt x="134398" y="46196"/>
                    <a:pt x="119920" y="45911"/>
                  </a:cubicBezTo>
                  <a:cubicBezTo>
                    <a:pt x="123730" y="41434"/>
                    <a:pt x="126301" y="36004"/>
                    <a:pt x="126301" y="29813"/>
                  </a:cubicBezTo>
                  <a:cubicBezTo>
                    <a:pt x="126301" y="15716"/>
                    <a:pt x="114490" y="4286"/>
                    <a:pt x="99917" y="4286"/>
                  </a:cubicBezTo>
                  <a:cubicBezTo>
                    <a:pt x="90106" y="4286"/>
                    <a:pt x="81915" y="9716"/>
                    <a:pt x="77438" y="17431"/>
                  </a:cubicBezTo>
                  <a:cubicBezTo>
                    <a:pt x="73914" y="7334"/>
                    <a:pt x="64389" y="0"/>
                    <a:pt x="52768" y="0"/>
                  </a:cubicBezTo>
                  <a:close/>
                </a:path>
              </a:pathLst>
            </a:custGeom>
            <a:solidFill>
              <a:schemeClr val="dk2"/>
            </a:solidFill>
            <a:ln>
              <a:noFill/>
            </a:ln>
            <a:effectLst>
              <a:outerShdw blurRad="128588" rotWithShape="0" algn="bl" dir="5400000" dist="19050">
                <a:srgbClr val="000000">
                  <a:alpha val="31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60" name="Google Shape;1660;p32"/>
            <p:cNvSpPr/>
            <p:nvPr/>
          </p:nvSpPr>
          <p:spPr>
            <a:xfrm>
              <a:off x="2898318" y="2100521"/>
              <a:ext cx="45529" cy="44005"/>
            </a:xfrm>
            <a:custGeom>
              <a:rect b="b" l="l" r="r" t="t"/>
              <a:pathLst>
                <a:path extrusionOk="0" h="44005" w="45529">
                  <a:moveTo>
                    <a:pt x="45530" y="22003"/>
                  </a:moveTo>
                  <a:cubicBezTo>
                    <a:pt x="45530" y="34155"/>
                    <a:pt x="35338" y="44005"/>
                    <a:pt x="22765" y="44005"/>
                  </a:cubicBezTo>
                  <a:cubicBezTo>
                    <a:pt x="10192" y="44005"/>
                    <a:pt x="0" y="34155"/>
                    <a:pt x="0" y="22003"/>
                  </a:cubicBezTo>
                  <a:cubicBezTo>
                    <a:pt x="0" y="9851"/>
                    <a:pt x="10192" y="0"/>
                    <a:pt x="22765" y="0"/>
                  </a:cubicBezTo>
                  <a:cubicBezTo>
                    <a:pt x="35337" y="0"/>
                    <a:pt x="45530" y="9851"/>
                    <a:pt x="45530" y="22003"/>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661" name="Google Shape;1661;p32"/>
          <p:cNvGrpSpPr/>
          <p:nvPr/>
        </p:nvGrpSpPr>
        <p:grpSpPr>
          <a:xfrm>
            <a:off x="11128938" y="221994"/>
            <a:ext cx="463919" cy="414753"/>
            <a:chOff x="2871907" y="1767586"/>
            <a:chExt cx="109495" cy="97893"/>
          </a:xfrm>
        </p:grpSpPr>
        <p:sp>
          <p:nvSpPr>
            <p:cNvPr id="1662" name="Google Shape;1662;p32"/>
            <p:cNvSpPr/>
            <p:nvPr/>
          </p:nvSpPr>
          <p:spPr>
            <a:xfrm>
              <a:off x="2871907" y="1767586"/>
              <a:ext cx="109495" cy="97893"/>
            </a:xfrm>
            <a:custGeom>
              <a:rect b="b" l="l" r="r" t="t"/>
              <a:pathLst>
                <a:path extrusionOk="0" h="97893" w="109495">
                  <a:moveTo>
                    <a:pt x="29935" y="4132"/>
                  </a:moveTo>
                  <a:cubicBezTo>
                    <a:pt x="19267" y="6227"/>
                    <a:pt x="12409" y="16324"/>
                    <a:pt x="14600" y="26706"/>
                  </a:cubicBezTo>
                  <a:cubicBezTo>
                    <a:pt x="14981" y="28706"/>
                    <a:pt x="16028" y="30421"/>
                    <a:pt x="16981" y="32040"/>
                  </a:cubicBezTo>
                  <a:cubicBezTo>
                    <a:pt x="16600" y="32135"/>
                    <a:pt x="16124" y="31945"/>
                    <a:pt x="15743" y="32040"/>
                  </a:cubicBezTo>
                  <a:cubicBezTo>
                    <a:pt x="5075" y="34135"/>
                    <a:pt x="-1783" y="44232"/>
                    <a:pt x="408" y="54614"/>
                  </a:cubicBezTo>
                  <a:cubicBezTo>
                    <a:pt x="2599" y="64901"/>
                    <a:pt x="13076" y="71569"/>
                    <a:pt x="23649" y="69378"/>
                  </a:cubicBezTo>
                  <a:cubicBezTo>
                    <a:pt x="24125" y="69283"/>
                    <a:pt x="24411" y="68997"/>
                    <a:pt x="24887" y="68902"/>
                  </a:cubicBezTo>
                  <a:cubicBezTo>
                    <a:pt x="22315" y="72902"/>
                    <a:pt x="21172" y="77760"/>
                    <a:pt x="22220" y="82713"/>
                  </a:cubicBezTo>
                  <a:cubicBezTo>
                    <a:pt x="24411" y="93000"/>
                    <a:pt x="34888" y="99667"/>
                    <a:pt x="45461" y="97477"/>
                  </a:cubicBezTo>
                  <a:cubicBezTo>
                    <a:pt x="51843" y="96143"/>
                    <a:pt x="56605" y="91857"/>
                    <a:pt x="59082" y="86523"/>
                  </a:cubicBezTo>
                  <a:cubicBezTo>
                    <a:pt x="62987" y="94143"/>
                    <a:pt x="71464" y="98715"/>
                    <a:pt x="80418" y="96905"/>
                  </a:cubicBezTo>
                  <a:cubicBezTo>
                    <a:pt x="91086" y="94810"/>
                    <a:pt x="97944" y="84713"/>
                    <a:pt x="95753" y="74331"/>
                  </a:cubicBezTo>
                  <a:cubicBezTo>
                    <a:pt x="94991" y="70711"/>
                    <a:pt x="92895" y="67759"/>
                    <a:pt x="90419" y="65187"/>
                  </a:cubicBezTo>
                  <a:cubicBezTo>
                    <a:pt x="91562" y="65187"/>
                    <a:pt x="92610" y="65377"/>
                    <a:pt x="93753" y="65187"/>
                  </a:cubicBezTo>
                  <a:cubicBezTo>
                    <a:pt x="104420" y="63091"/>
                    <a:pt x="111278" y="52995"/>
                    <a:pt x="109088" y="42613"/>
                  </a:cubicBezTo>
                  <a:cubicBezTo>
                    <a:pt x="106897" y="32421"/>
                    <a:pt x="96610" y="25849"/>
                    <a:pt x="86037" y="27849"/>
                  </a:cubicBezTo>
                  <a:cubicBezTo>
                    <a:pt x="88133" y="24039"/>
                    <a:pt x="89181" y="19657"/>
                    <a:pt x="88228" y="15181"/>
                  </a:cubicBezTo>
                  <a:cubicBezTo>
                    <a:pt x="86037" y="4894"/>
                    <a:pt x="75560" y="-1774"/>
                    <a:pt x="64987" y="417"/>
                  </a:cubicBezTo>
                  <a:cubicBezTo>
                    <a:pt x="57843" y="1846"/>
                    <a:pt x="52700" y="6989"/>
                    <a:pt x="50604" y="13276"/>
                  </a:cubicBezTo>
                  <a:cubicBezTo>
                    <a:pt x="46509" y="6418"/>
                    <a:pt x="38412" y="2417"/>
                    <a:pt x="29935" y="4132"/>
                  </a:cubicBezTo>
                  <a:close/>
                </a:path>
              </a:pathLst>
            </a:custGeom>
            <a:solidFill>
              <a:schemeClr val="dk2"/>
            </a:solidFill>
            <a:ln>
              <a:noFill/>
            </a:ln>
            <a:effectLst>
              <a:outerShdw blurRad="142875"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63" name="Google Shape;1663;p32"/>
            <p:cNvSpPr/>
            <p:nvPr/>
          </p:nvSpPr>
          <p:spPr>
            <a:xfrm>
              <a:off x="2910153" y="1801673"/>
              <a:ext cx="33861" cy="32863"/>
            </a:xfrm>
            <a:custGeom>
              <a:rect b="b" l="l" r="r" t="t"/>
              <a:pathLst>
                <a:path extrusionOk="0" h="32863" w="33861">
                  <a:moveTo>
                    <a:pt x="357" y="19766"/>
                  </a:moveTo>
                  <a:cubicBezTo>
                    <a:pt x="-1548" y="10907"/>
                    <a:pt x="4358" y="2239"/>
                    <a:pt x="13502" y="334"/>
                  </a:cubicBezTo>
                  <a:cubicBezTo>
                    <a:pt x="22646" y="-1475"/>
                    <a:pt x="31599" y="4240"/>
                    <a:pt x="33504" y="13098"/>
                  </a:cubicBezTo>
                  <a:cubicBezTo>
                    <a:pt x="35409" y="21956"/>
                    <a:pt x="29504" y="30624"/>
                    <a:pt x="20360" y="32529"/>
                  </a:cubicBezTo>
                  <a:cubicBezTo>
                    <a:pt x="11216" y="34339"/>
                    <a:pt x="2262" y="28624"/>
                    <a:pt x="357" y="19766"/>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664" name="Google Shape;1664;p32"/>
          <p:cNvGrpSpPr/>
          <p:nvPr/>
        </p:nvGrpSpPr>
        <p:grpSpPr>
          <a:xfrm>
            <a:off x="11670369" y="782715"/>
            <a:ext cx="218370" cy="234931"/>
            <a:chOff x="2629280" y="1642503"/>
            <a:chExt cx="51540" cy="55450"/>
          </a:xfrm>
        </p:grpSpPr>
        <p:sp>
          <p:nvSpPr>
            <p:cNvPr id="1665" name="Google Shape;1665;p32"/>
            <p:cNvSpPr/>
            <p:nvPr/>
          </p:nvSpPr>
          <p:spPr>
            <a:xfrm>
              <a:off x="2629280" y="1642503"/>
              <a:ext cx="51540" cy="55450"/>
            </a:xfrm>
            <a:custGeom>
              <a:rect b="b" l="l" r="r" t="t"/>
              <a:pathLst>
                <a:path extrusionOk="0" h="55450" w="51540">
                  <a:moveTo>
                    <a:pt x="28913" y="817"/>
                  </a:moveTo>
                  <a:cubicBezTo>
                    <a:pt x="23769" y="-1374"/>
                    <a:pt x="17769" y="1008"/>
                    <a:pt x="15482" y="5961"/>
                  </a:cubicBezTo>
                  <a:cubicBezTo>
                    <a:pt x="15006" y="6913"/>
                    <a:pt x="14911" y="7961"/>
                    <a:pt x="14816" y="8914"/>
                  </a:cubicBezTo>
                  <a:cubicBezTo>
                    <a:pt x="14625" y="8818"/>
                    <a:pt x="14530" y="8628"/>
                    <a:pt x="14244" y="8533"/>
                  </a:cubicBezTo>
                  <a:cubicBezTo>
                    <a:pt x="9101" y="6342"/>
                    <a:pt x="3100" y="8723"/>
                    <a:pt x="814" y="13676"/>
                  </a:cubicBezTo>
                  <a:cubicBezTo>
                    <a:pt x="-1377" y="18724"/>
                    <a:pt x="1005" y="24535"/>
                    <a:pt x="6148" y="26630"/>
                  </a:cubicBezTo>
                  <a:cubicBezTo>
                    <a:pt x="6339" y="26725"/>
                    <a:pt x="6624" y="26725"/>
                    <a:pt x="6815" y="26725"/>
                  </a:cubicBezTo>
                  <a:cubicBezTo>
                    <a:pt x="4529" y="27678"/>
                    <a:pt x="2529" y="29392"/>
                    <a:pt x="1481" y="31869"/>
                  </a:cubicBezTo>
                  <a:cubicBezTo>
                    <a:pt x="-710" y="36917"/>
                    <a:pt x="1671" y="42727"/>
                    <a:pt x="6815" y="44823"/>
                  </a:cubicBezTo>
                  <a:cubicBezTo>
                    <a:pt x="9958" y="46156"/>
                    <a:pt x="13292" y="45585"/>
                    <a:pt x="15959" y="44061"/>
                  </a:cubicBezTo>
                  <a:cubicBezTo>
                    <a:pt x="15292" y="48442"/>
                    <a:pt x="17483" y="52824"/>
                    <a:pt x="21864" y="54634"/>
                  </a:cubicBezTo>
                  <a:cubicBezTo>
                    <a:pt x="27008" y="56824"/>
                    <a:pt x="33009" y="54443"/>
                    <a:pt x="35295" y="49490"/>
                  </a:cubicBezTo>
                  <a:cubicBezTo>
                    <a:pt x="36057" y="47680"/>
                    <a:pt x="36152" y="45871"/>
                    <a:pt x="35866" y="44061"/>
                  </a:cubicBezTo>
                  <a:cubicBezTo>
                    <a:pt x="36342" y="44347"/>
                    <a:pt x="36723" y="44823"/>
                    <a:pt x="37295" y="45013"/>
                  </a:cubicBezTo>
                  <a:cubicBezTo>
                    <a:pt x="42438" y="47204"/>
                    <a:pt x="48439" y="44823"/>
                    <a:pt x="50725" y="39870"/>
                  </a:cubicBezTo>
                  <a:cubicBezTo>
                    <a:pt x="52916" y="34917"/>
                    <a:pt x="50535" y="29202"/>
                    <a:pt x="45486" y="26916"/>
                  </a:cubicBezTo>
                  <a:cubicBezTo>
                    <a:pt x="47582" y="25868"/>
                    <a:pt x="49296" y="24344"/>
                    <a:pt x="50344" y="22153"/>
                  </a:cubicBezTo>
                  <a:cubicBezTo>
                    <a:pt x="52535" y="17105"/>
                    <a:pt x="50154" y="11295"/>
                    <a:pt x="45010" y="9199"/>
                  </a:cubicBezTo>
                  <a:cubicBezTo>
                    <a:pt x="41486" y="7771"/>
                    <a:pt x="37771" y="8437"/>
                    <a:pt x="34914" y="10533"/>
                  </a:cubicBezTo>
                  <a:cubicBezTo>
                    <a:pt x="35199" y="6532"/>
                    <a:pt x="33009" y="2532"/>
                    <a:pt x="28913" y="817"/>
                  </a:cubicBezTo>
                  <a:close/>
                </a:path>
              </a:pathLst>
            </a:custGeom>
            <a:solidFill>
              <a:schemeClr val="dk2"/>
            </a:solidFill>
            <a:ln>
              <a:noFill/>
            </a:ln>
            <a:effectLst>
              <a:outerShdw blurRad="142875" rotWithShape="0" algn="bl" dir="5400000" dist="19050">
                <a:srgbClr val="000000">
                  <a:alpha val="31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66" name="Google Shape;1666;p32"/>
            <p:cNvSpPr/>
            <p:nvPr/>
          </p:nvSpPr>
          <p:spPr>
            <a:xfrm>
              <a:off x="2645867" y="1661799"/>
              <a:ext cx="17521" cy="16954"/>
            </a:xfrm>
            <a:custGeom>
              <a:rect b="b" l="l" r="r" t="t"/>
              <a:pathLst>
                <a:path extrusionOk="0" h="16954" w="17521">
                  <a:moveTo>
                    <a:pt x="705" y="5144"/>
                  </a:moveTo>
                  <a:cubicBezTo>
                    <a:pt x="2610" y="857"/>
                    <a:pt x="7754" y="-1143"/>
                    <a:pt x="12231" y="667"/>
                  </a:cubicBezTo>
                  <a:cubicBezTo>
                    <a:pt x="16708" y="2477"/>
                    <a:pt x="18708" y="7525"/>
                    <a:pt x="16803" y="11811"/>
                  </a:cubicBezTo>
                  <a:cubicBezTo>
                    <a:pt x="14898" y="16097"/>
                    <a:pt x="9754" y="18098"/>
                    <a:pt x="5277" y="16288"/>
                  </a:cubicBezTo>
                  <a:cubicBezTo>
                    <a:pt x="896" y="14478"/>
                    <a:pt x="-1199" y="9525"/>
                    <a:pt x="705" y="5144"/>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0" name="Shape 1670"/>
        <p:cNvGrpSpPr/>
        <p:nvPr/>
      </p:nvGrpSpPr>
      <p:grpSpPr>
        <a:xfrm>
          <a:off x="0" y="0"/>
          <a:ext cx="0" cy="0"/>
          <a:chOff x="0" y="0"/>
          <a:chExt cx="0" cy="0"/>
        </a:xfrm>
      </p:grpSpPr>
      <p:grpSp>
        <p:nvGrpSpPr>
          <p:cNvPr id="1671" name="Google Shape;1671;p33"/>
          <p:cNvGrpSpPr/>
          <p:nvPr/>
        </p:nvGrpSpPr>
        <p:grpSpPr>
          <a:xfrm rot="5400000">
            <a:off x="5899790" y="1376119"/>
            <a:ext cx="5778042" cy="3955122"/>
            <a:chOff x="2345366" y="140711"/>
            <a:chExt cx="6483441" cy="4437974"/>
          </a:xfrm>
        </p:grpSpPr>
        <p:sp>
          <p:nvSpPr>
            <p:cNvPr id="1672" name="Google Shape;1672;p33"/>
            <p:cNvSpPr/>
            <p:nvPr/>
          </p:nvSpPr>
          <p:spPr>
            <a:xfrm>
              <a:off x="2362377" y="163678"/>
              <a:ext cx="6449417" cy="4392004"/>
            </a:xfrm>
            <a:custGeom>
              <a:rect b="b" l="l" r="r" t="t"/>
              <a:pathLst>
                <a:path extrusionOk="0" h="6142663" w="7889195">
                  <a:moveTo>
                    <a:pt x="-761" y="5760719"/>
                  </a:moveTo>
                  <a:cubicBezTo>
                    <a:pt x="-761" y="5972461"/>
                    <a:pt x="170183" y="6142933"/>
                    <a:pt x="382397" y="6142933"/>
                  </a:cubicBezTo>
                  <a:lnTo>
                    <a:pt x="7505412" y="6142933"/>
                  </a:lnTo>
                  <a:cubicBezTo>
                    <a:pt x="7717828" y="6142933"/>
                    <a:pt x="7888435" y="5972461"/>
                    <a:pt x="7888435" y="5760719"/>
                  </a:cubicBezTo>
                  <a:lnTo>
                    <a:pt x="7888435" y="382415"/>
                  </a:lnTo>
                  <a:cubicBezTo>
                    <a:pt x="7888435" y="170673"/>
                    <a:pt x="7717828" y="269"/>
                    <a:pt x="7505412" y="269"/>
                  </a:cubicBezTo>
                  <a:lnTo>
                    <a:pt x="382397" y="269"/>
                  </a:lnTo>
                  <a:cubicBezTo>
                    <a:pt x="170251" y="269"/>
                    <a:pt x="-693" y="170471"/>
                    <a:pt x="-693" y="382145"/>
                  </a:cubicBezTo>
                  <a:lnTo>
                    <a:pt x="-693" y="5760449"/>
                  </a:lnTo>
                  <a:close/>
                </a:path>
              </a:pathLst>
            </a:custGeom>
            <a:solidFill>
              <a:srgbClr val="262626"/>
            </a:solidFill>
            <a:ln cap="flat" cmpd="sng" w="38100">
              <a:solidFill>
                <a:srgbClr val="434343"/>
              </a:solidFill>
              <a:prstDash val="solid"/>
              <a:round/>
              <a:headEnd len="sm" w="sm" type="none"/>
              <a:tailEnd len="sm" w="sm" type="none"/>
            </a:ln>
            <a:effectLst>
              <a:outerShdw blurRad="177800" rotWithShape="0" algn="tl" dir="2700000" dist="1143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nvGrpSpPr>
            <p:cNvPr id="1673" name="Google Shape;1673;p33"/>
            <p:cNvGrpSpPr/>
            <p:nvPr/>
          </p:nvGrpSpPr>
          <p:grpSpPr>
            <a:xfrm>
              <a:off x="2345366" y="140711"/>
              <a:ext cx="6483441" cy="4437974"/>
              <a:chOff x="390725" y="192901"/>
              <a:chExt cx="9367780" cy="6412330"/>
            </a:xfrm>
          </p:grpSpPr>
          <p:sp>
            <p:nvSpPr>
              <p:cNvPr id="1674" name="Google Shape;1674;p33"/>
              <p:cNvSpPr/>
              <p:nvPr/>
            </p:nvSpPr>
            <p:spPr>
              <a:xfrm>
                <a:off x="433022" y="255001"/>
                <a:ext cx="9309250" cy="6342300"/>
              </a:xfrm>
              <a:custGeom>
                <a:rect b="b" l="l" r="r" t="t"/>
                <a:pathLst>
                  <a:path extrusionOk="0" h="6142663" w="7889195">
                    <a:moveTo>
                      <a:pt x="-761" y="5760719"/>
                    </a:moveTo>
                    <a:cubicBezTo>
                      <a:pt x="-761" y="5972461"/>
                      <a:pt x="170183" y="6142933"/>
                      <a:pt x="382397" y="6142933"/>
                    </a:cubicBezTo>
                    <a:lnTo>
                      <a:pt x="7505412" y="6142933"/>
                    </a:lnTo>
                    <a:cubicBezTo>
                      <a:pt x="7717828" y="6142933"/>
                      <a:pt x="7888435" y="5972461"/>
                      <a:pt x="7888435" y="5760719"/>
                    </a:cubicBezTo>
                    <a:lnTo>
                      <a:pt x="7888435" y="382415"/>
                    </a:lnTo>
                    <a:cubicBezTo>
                      <a:pt x="7888435" y="170673"/>
                      <a:pt x="7717828" y="269"/>
                      <a:pt x="7505412" y="269"/>
                    </a:cubicBezTo>
                    <a:lnTo>
                      <a:pt x="382397" y="269"/>
                    </a:lnTo>
                    <a:cubicBezTo>
                      <a:pt x="170251" y="269"/>
                      <a:pt x="-693" y="170471"/>
                      <a:pt x="-693" y="382145"/>
                    </a:cubicBezTo>
                    <a:lnTo>
                      <a:pt x="-693" y="5760449"/>
                    </a:lnTo>
                    <a:close/>
                  </a:path>
                </a:pathLst>
              </a:custGeom>
              <a:gradFill>
                <a:gsLst>
                  <a:gs pos="0">
                    <a:srgbClr val="4E4F51"/>
                  </a:gs>
                  <a:gs pos="15000">
                    <a:srgbClr val="4E4F51"/>
                  </a:gs>
                  <a:gs pos="97000">
                    <a:srgbClr val="000000"/>
                  </a:gs>
                  <a:gs pos="100000">
                    <a:srgbClr val="000000"/>
                  </a:gs>
                </a:gsLst>
                <a:path path="circle">
                  <a:fillToRect b="100%" l="0%" r="100%" t="0%"/>
                </a:path>
                <a:tileRect b="0%" l="-100%" r="0%" t="-10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nvGrpSpPr>
              <p:cNvPr id="1675" name="Google Shape;1675;p33"/>
              <p:cNvGrpSpPr/>
              <p:nvPr/>
            </p:nvGrpSpPr>
            <p:grpSpPr>
              <a:xfrm>
                <a:off x="9036100" y="3183177"/>
                <a:ext cx="492960" cy="492960"/>
                <a:chOff x="9132580" y="3159701"/>
                <a:chExt cx="371233" cy="371233"/>
              </a:xfrm>
            </p:grpSpPr>
            <p:sp>
              <p:nvSpPr>
                <p:cNvPr id="1676" name="Google Shape;1676;p33"/>
                <p:cNvSpPr/>
                <p:nvPr/>
              </p:nvSpPr>
              <p:spPr>
                <a:xfrm>
                  <a:off x="9132580" y="3159701"/>
                  <a:ext cx="371233" cy="371233"/>
                </a:xfrm>
                <a:custGeom>
                  <a:rect b="b" l="l" r="r" t="t"/>
                  <a:pathLst>
                    <a:path extrusionOk="0" h="358679" w="358679">
                      <a:moveTo>
                        <a:pt x="178613" y="269"/>
                      </a:moveTo>
                      <a:cubicBezTo>
                        <a:pt x="277673" y="269"/>
                        <a:pt x="357919" y="80562"/>
                        <a:pt x="357919" y="179608"/>
                      </a:cubicBezTo>
                      <a:cubicBezTo>
                        <a:pt x="357919" y="278655"/>
                        <a:pt x="277673" y="358948"/>
                        <a:pt x="178613" y="358948"/>
                      </a:cubicBezTo>
                      <a:cubicBezTo>
                        <a:pt x="79553" y="358948"/>
                        <a:pt x="-761" y="278655"/>
                        <a:pt x="-761" y="179608"/>
                      </a:cubicBezTo>
                      <a:cubicBezTo>
                        <a:pt x="-761" y="80562"/>
                        <a:pt x="79553" y="269"/>
                        <a:pt x="178613" y="269"/>
                      </a:cubicBezTo>
                      <a:close/>
                    </a:path>
                  </a:pathLst>
                </a:custGeom>
                <a:solidFill>
                  <a:srgbClr val="15151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677" name="Google Shape;1677;p33"/>
                <p:cNvSpPr/>
                <p:nvPr/>
              </p:nvSpPr>
              <p:spPr>
                <a:xfrm>
                  <a:off x="9138858" y="3166118"/>
                  <a:ext cx="267486" cy="358181"/>
                </a:xfrm>
                <a:custGeom>
                  <a:rect b="b" l="l" r="r" t="t"/>
                  <a:pathLst>
                    <a:path extrusionOk="0" h="346069" w="258441">
                      <a:moveTo>
                        <a:pt x="172543" y="269"/>
                      </a:moveTo>
                      <a:cubicBezTo>
                        <a:pt x="76788" y="269"/>
                        <a:pt x="-761" y="77750"/>
                        <a:pt x="-761" y="173303"/>
                      </a:cubicBezTo>
                      <a:cubicBezTo>
                        <a:pt x="-761" y="268857"/>
                        <a:pt x="76788" y="346338"/>
                        <a:pt x="172543" y="346338"/>
                      </a:cubicBezTo>
                      <a:cubicBezTo>
                        <a:pt x="188728" y="346338"/>
                        <a:pt x="204912" y="343978"/>
                        <a:pt x="219747" y="339662"/>
                      </a:cubicBezTo>
                      <a:cubicBezTo>
                        <a:pt x="270997" y="207155"/>
                        <a:pt x="269648" y="108769"/>
                        <a:pt x="219747" y="6810"/>
                      </a:cubicBezTo>
                      <a:cubicBezTo>
                        <a:pt x="204238" y="2561"/>
                        <a:pt x="188728" y="269"/>
                        <a:pt x="172543" y="269"/>
                      </a:cubicBezTo>
                      <a:close/>
                    </a:path>
                  </a:pathLst>
                </a:custGeom>
                <a:solidFill>
                  <a:srgbClr val="07070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678" name="Google Shape;1678;p33"/>
                <p:cNvSpPr/>
                <p:nvPr/>
              </p:nvSpPr>
              <p:spPr>
                <a:xfrm>
                  <a:off x="9249765" y="3279048"/>
                  <a:ext cx="129816" cy="130304"/>
                </a:xfrm>
                <a:custGeom>
                  <a:rect b="b" l="l" r="r" t="t"/>
                  <a:pathLst>
                    <a:path extrusionOk="0" h="125898" w="125426">
                      <a:moveTo>
                        <a:pt x="-761" y="98857"/>
                      </a:moveTo>
                      <a:cubicBezTo>
                        <a:pt x="-761" y="113962"/>
                        <a:pt x="11377" y="126167"/>
                        <a:pt x="26213" y="126167"/>
                      </a:cubicBezTo>
                      <a:lnTo>
                        <a:pt x="97692" y="126167"/>
                      </a:lnTo>
                      <a:cubicBezTo>
                        <a:pt x="112527" y="126167"/>
                        <a:pt x="124666" y="113962"/>
                        <a:pt x="124666" y="98857"/>
                      </a:cubicBezTo>
                      <a:lnTo>
                        <a:pt x="124666" y="27579"/>
                      </a:lnTo>
                      <a:cubicBezTo>
                        <a:pt x="124666" y="12474"/>
                        <a:pt x="112527" y="269"/>
                        <a:pt x="97692" y="269"/>
                      </a:cubicBezTo>
                      <a:lnTo>
                        <a:pt x="26213" y="269"/>
                      </a:lnTo>
                      <a:cubicBezTo>
                        <a:pt x="11377" y="269"/>
                        <a:pt x="-761" y="12474"/>
                        <a:pt x="-761" y="27579"/>
                      </a:cubicBezTo>
                      <a:lnTo>
                        <a:pt x="-761" y="98857"/>
                      </a:lnTo>
                      <a:close/>
                      <a:moveTo>
                        <a:pt x="9354" y="96429"/>
                      </a:moveTo>
                      <a:lnTo>
                        <a:pt x="9354" y="30007"/>
                      </a:lnTo>
                      <a:cubicBezTo>
                        <a:pt x="9354" y="19352"/>
                        <a:pt x="18120" y="10721"/>
                        <a:pt x="28910" y="10721"/>
                      </a:cubicBezTo>
                      <a:lnTo>
                        <a:pt x="94995" y="10721"/>
                      </a:lnTo>
                      <a:cubicBezTo>
                        <a:pt x="105784" y="10721"/>
                        <a:pt x="114551" y="19352"/>
                        <a:pt x="114551" y="30007"/>
                      </a:cubicBezTo>
                      <a:lnTo>
                        <a:pt x="114551" y="96429"/>
                      </a:lnTo>
                      <a:cubicBezTo>
                        <a:pt x="114551" y="107083"/>
                        <a:pt x="105784" y="115580"/>
                        <a:pt x="94995" y="115580"/>
                      </a:cubicBezTo>
                      <a:lnTo>
                        <a:pt x="28910" y="115580"/>
                      </a:lnTo>
                      <a:cubicBezTo>
                        <a:pt x="18120" y="115580"/>
                        <a:pt x="9354" y="107083"/>
                        <a:pt x="9354" y="96429"/>
                      </a:cubicBezTo>
                      <a:close/>
                    </a:path>
                  </a:pathLst>
                </a:custGeom>
                <a:solidFill>
                  <a:srgbClr val="CCCED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1679" name="Google Shape;1679;p33"/>
              <p:cNvGrpSpPr/>
              <p:nvPr/>
            </p:nvGrpSpPr>
            <p:grpSpPr>
              <a:xfrm>
                <a:off x="390725" y="192901"/>
                <a:ext cx="9367780" cy="6412330"/>
                <a:chOff x="1194635" y="234866"/>
                <a:chExt cx="9244824" cy="6489556"/>
              </a:xfrm>
            </p:grpSpPr>
            <p:sp>
              <p:nvSpPr>
                <p:cNvPr id="1680" name="Google Shape;1680;p33"/>
                <p:cNvSpPr/>
                <p:nvPr/>
              </p:nvSpPr>
              <p:spPr>
                <a:xfrm>
                  <a:off x="1217565" y="240980"/>
                  <a:ext cx="9221894" cy="6483314"/>
                </a:xfrm>
                <a:custGeom>
                  <a:rect b="b" l="l" r="r" t="t"/>
                  <a:pathLst>
                    <a:path extrusionOk="0" h="6483314" w="9221894">
                      <a:moveTo>
                        <a:pt x="0" y="6063936"/>
                      </a:moveTo>
                      <a:cubicBezTo>
                        <a:pt x="0" y="6296301"/>
                        <a:pt x="187014" y="6483315"/>
                        <a:pt x="419380" y="6483315"/>
                      </a:cubicBezTo>
                      <a:lnTo>
                        <a:pt x="8802005" y="6483315"/>
                      </a:lnTo>
                      <a:cubicBezTo>
                        <a:pt x="9034371" y="6483315"/>
                        <a:pt x="9221895" y="6296301"/>
                        <a:pt x="9221895" y="6063936"/>
                      </a:cubicBezTo>
                      <a:lnTo>
                        <a:pt x="9221895" y="419634"/>
                      </a:lnTo>
                      <a:cubicBezTo>
                        <a:pt x="9221895" y="187269"/>
                        <a:pt x="9034371" y="0"/>
                        <a:pt x="8802005" y="0"/>
                      </a:cubicBezTo>
                      <a:lnTo>
                        <a:pt x="419380" y="0"/>
                      </a:lnTo>
                      <a:cubicBezTo>
                        <a:pt x="187014" y="0"/>
                        <a:pt x="0" y="187141"/>
                        <a:pt x="0" y="419634"/>
                      </a:cubicBezTo>
                      <a:lnTo>
                        <a:pt x="0" y="6063936"/>
                      </a:lnTo>
                      <a:lnTo>
                        <a:pt x="0" y="6063936"/>
                      </a:lnTo>
                      <a:lnTo>
                        <a:pt x="0" y="6063936"/>
                      </a:lnTo>
                      <a:close/>
                      <a:moveTo>
                        <a:pt x="16052" y="6040495"/>
                      </a:moveTo>
                      <a:lnTo>
                        <a:pt x="16052" y="432119"/>
                      </a:lnTo>
                      <a:cubicBezTo>
                        <a:pt x="16052" y="200772"/>
                        <a:pt x="202301" y="14523"/>
                        <a:pt x="433648" y="14523"/>
                      </a:cubicBezTo>
                      <a:lnTo>
                        <a:pt x="8782642" y="14523"/>
                      </a:lnTo>
                      <a:cubicBezTo>
                        <a:pt x="9014244" y="14650"/>
                        <a:pt x="9200365" y="200772"/>
                        <a:pt x="9200365" y="432119"/>
                      </a:cubicBezTo>
                      <a:lnTo>
                        <a:pt x="9200365" y="6051196"/>
                      </a:lnTo>
                      <a:cubicBezTo>
                        <a:pt x="9200365" y="6282543"/>
                        <a:pt x="9014244" y="6468792"/>
                        <a:pt x="8782642" y="6468792"/>
                      </a:cubicBezTo>
                      <a:lnTo>
                        <a:pt x="433648" y="6457964"/>
                      </a:lnTo>
                      <a:cubicBezTo>
                        <a:pt x="202556" y="6457964"/>
                        <a:pt x="16306" y="6271714"/>
                        <a:pt x="16306" y="6040368"/>
                      </a:cubicBezTo>
                      <a:lnTo>
                        <a:pt x="16052" y="6040368"/>
                      </a:lnTo>
                      <a:close/>
                    </a:path>
                  </a:pathLst>
                </a:custGeom>
                <a:solidFill>
                  <a:srgbClr val="DCDDE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681" name="Google Shape;1681;p33"/>
                <p:cNvSpPr/>
                <p:nvPr/>
              </p:nvSpPr>
              <p:spPr>
                <a:xfrm>
                  <a:off x="2119512" y="237923"/>
                  <a:ext cx="97838" cy="15287"/>
                </a:xfrm>
                <a:custGeom>
                  <a:rect b="b" l="l" r="r" t="t"/>
                  <a:pathLst>
                    <a:path extrusionOk="0" h="15287" w="97838">
                      <a:moveTo>
                        <a:pt x="0" y="0"/>
                      </a:moveTo>
                      <a:lnTo>
                        <a:pt x="0" y="15287"/>
                      </a:lnTo>
                      <a:lnTo>
                        <a:pt x="97838" y="15287"/>
                      </a:lnTo>
                      <a:lnTo>
                        <a:pt x="97838" y="8790"/>
                      </a:lnTo>
                      <a:cubicBezTo>
                        <a:pt x="97838" y="4204"/>
                        <a:pt x="92615" y="0"/>
                        <a:pt x="84207" y="0"/>
                      </a:cubicBezTo>
                      <a:lnTo>
                        <a:pt x="0" y="0"/>
                      </a:lnTo>
                      <a:lnTo>
                        <a:pt x="0" y="0"/>
                      </a:lnTo>
                      <a:lnTo>
                        <a:pt x="0" y="0"/>
                      </a:lnTo>
                      <a:close/>
                    </a:path>
                  </a:pathLst>
                </a:custGeom>
                <a:solidFill>
                  <a:srgbClr val="262A2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682" name="Google Shape;1682;p33"/>
                <p:cNvSpPr/>
                <p:nvPr/>
              </p:nvSpPr>
              <p:spPr>
                <a:xfrm>
                  <a:off x="2510865" y="234866"/>
                  <a:ext cx="203320" cy="18344"/>
                </a:xfrm>
                <a:custGeom>
                  <a:rect b="b" l="l" r="r" t="t"/>
                  <a:pathLst>
                    <a:path extrusionOk="0" h="18344" w="203320">
                      <a:moveTo>
                        <a:pt x="0" y="7261"/>
                      </a:moveTo>
                      <a:lnTo>
                        <a:pt x="0" y="18345"/>
                      </a:lnTo>
                      <a:lnTo>
                        <a:pt x="203320" y="18345"/>
                      </a:lnTo>
                      <a:lnTo>
                        <a:pt x="203320" y="10701"/>
                      </a:lnTo>
                      <a:cubicBezTo>
                        <a:pt x="187906" y="9045"/>
                        <a:pt x="124591" y="0"/>
                        <a:pt x="107648" y="0"/>
                      </a:cubicBezTo>
                      <a:lnTo>
                        <a:pt x="3567" y="0"/>
                      </a:lnTo>
                      <a:cubicBezTo>
                        <a:pt x="1401" y="0"/>
                        <a:pt x="0" y="3312"/>
                        <a:pt x="0" y="7261"/>
                      </a:cubicBezTo>
                      <a:lnTo>
                        <a:pt x="0" y="7261"/>
                      </a:lnTo>
                      <a:close/>
                    </a:path>
                  </a:pathLst>
                </a:custGeom>
                <a:solidFill>
                  <a:srgbClr val="262A2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683" name="Google Shape;1683;p33"/>
                <p:cNvSpPr/>
                <p:nvPr/>
              </p:nvSpPr>
              <p:spPr>
                <a:xfrm>
                  <a:off x="2831897" y="234866"/>
                  <a:ext cx="201791" cy="18344"/>
                </a:xfrm>
                <a:custGeom>
                  <a:rect b="b" l="l" r="r" t="t"/>
                  <a:pathLst>
                    <a:path extrusionOk="0" h="18344" w="201791">
                      <a:moveTo>
                        <a:pt x="201791" y="7261"/>
                      </a:moveTo>
                      <a:lnTo>
                        <a:pt x="201791" y="18345"/>
                      </a:lnTo>
                      <a:lnTo>
                        <a:pt x="0" y="18345"/>
                      </a:lnTo>
                      <a:lnTo>
                        <a:pt x="0" y="10701"/>
                      </a:lnTo>
                      <a:cubicBezTo>
                        <a:pt x="15415" y="9045"/>
                        <a:pt x="78220" y="0"/>
                        <a:pt x="94908" y="0"/>
                      </a:cubicBezTo>
                      <a:lnTo>
                        <a:pt x="198224" y="0"/>
                      </a:lnTo>
                      <a:cubicBezTo>
                        <a:pt x="200390" y="0"/>
                        <a:pt x="201791" y="3312"/>
                        <a:pt x="201791" y="7261"/>
                      </a:cubicBezTo>
                      <a:lnTo>
                        <a:pt x="201791" y="7261"/>
                      </a:lnTo>
                      <a:close/>
                    </a:path>
                  </a:pathLst>
                </a:custGeom>
                <a:solidFill>
                  <a:srgbClr val="262A2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684" name="Google Shape;1684;p33"/>
                <p:cNvSpPr/>
                <p:nvPr/>
              </p:nvSpPr>
              <p:spPr>
                <a:xfrm>
                  <a:off x="2510865" y="245567"/>
                  <a:ext cx="203320" cy="7643"/>
                </a:xfrm>
                <a:custGeom>
                  <a:rect b="b" l="l" r="r" t="t"/>
                  <a:pathLst>
                    <a:path extrusionOk="0" h="7643" w="203320">
                      <a:moveTo>
                        <a:pt x="0" y="0"/>
                      </a:moveTo>
                      <a:lnTo>
                        <a:pt x="203320" y="0"/>
                      </a:lnTo>
                      <a:lnTo>
                        <a:pt x="203320" y="7644"/>
                      </a:lnTo>
                      <a:lnTo>
                        <a:pt x="0" y="7644"/>
                      </a:lnTo>
                      <a:lnTo>
                        <a:pt x="0" y="0"/>
                      </a:lnTo>
                      <a:close/>
                    </a:path>
                  </a:pathLst>
                </a:custGeom>
                <a:solidFill>
                  <a:srgbClr val="393A3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685" name="Google Shape;1685;p33"/>
                <p:cNvSpPr/>
                <p:nvPr/>
              </p:nvSpPr>
              <p:spPr>
                <a:xfrm>
                  <a:off x="2831897" y="245567"/>
                  <a:ext cx="201791" cy="7643"/>
                </a:xfrm>
                <a:custGeom>
                  <a:rect b="b" l="l" r="r" t="t"/>
                  <a:pathLst>
                    <a:path extrusionOk="0" h="7643" w="201791">
                      <a:moveTo>
                        <a:pt x="0" y="0"/>
                      </a:moveTo>
                      <a:lnTo>
                        <a:pt x="201791" y="0"/>
                      </a:lnTo>
                      <a:lnTo>
                        <a:pt x="201791" y="7644"/>
                      </a:lnTo>
                      <a:lnTo>
                        <a:pt x="0" y="7644"/>
                      </a:lnTo>
                      <a:lnTo>
                        <a:pt x="0" y="0"/>
                      </a:lnTo>
                      <a:close/>
                    </a:path>
                  </a:pathLst>
                </a:custGeom>
                <a:solidFill>
                  <a:srgbClr val="44444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686" name="Google Shape;1686;p33"/>
                <p:cNvSpPr/>
                <p:nvPr/>
              </p:nvSpPr>
              <p:spPr>
                <a:xfrm>
                  <a:off x="2119512" y="245567"/>
                  <a:ext cx="97838" cy="7643"/>
                </a:xfrm>
                <a:custGeom>
                  <a:rect b="b" l="l" r="r" t="t"/>
                  <a:pathLst>
                    <a:path extrusionOk="0" h="7643" w="97838">
                      <a:moveTo>
                        <a:pt x="0" y="0"/>
                      </a:moveTo>
                      <a:lnTo>
                        <a:pt x="97838" y="0"/>
                      </a:lnTo>
                      <a:lnTo>
                        <a:pt x="97838" y="7644"/>
                      </a:lnTo>
                      <a:lnTo>
                        <a:pt x="0" y="7644"/>
                      </a:lnTo>
                      <a:lnTo>
                        <a:pt x="0" y="0"/>
                      </a:lnTo>
                      <a:close/>
                    </a:path>
                  </a:pathLst>
                </a:custGeom>
                <a:solidFill>
                  <a:srgbClr val="35353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687" name="Google Shape;1687;p33"/>
                <p:cNvSpPr/>
                <p:nvPr/>
              </p:nvSpPr>
              <p:spPr>
                <a:xfrm>
                  <a:off x="1217565" y="251681"/>
                  <a:ext cx="9221894" cy="6472613"/>
                </a:xfrm>
                <a:custGeom>
                  <a:rect b="b" l="l" r="r" t="t"/>
                  <a:pathLst>
                    <a:path extrusionOk="0" h="6472613" w="9221894">
                      <a:moveTo>
                        <a:pt x="0" y="6053234"/>
                      </a:moveTo>
                      <a:cubicBezTo>
                        <a:pt x="0" y="6285600"/>
                        <a:pt x="187014" y="6472614"/>
                        <a:pt x="419380" y="6472614"/>
                      </a:cubicBezTo>
                      <a:lnTo>
                        <a:pt x="8802005" y="6472614"/>
                      </a:lnTo>
                      <a:cubicBezTo>
                        <a:pt x="9034371" y="6472614"/>
                        <a:pt x="9221895" y="6285600"/>
                        <a:pt x="9221895" y="6053234"/>
                      </a:cubicBezTo>
                      <a:lnTo>
                        <a:pt x="9221895" y="419634"/>
                      </a:lnTo>
                      <a:cubicBezTo>
                        <a:pt x="9221895" y="187269"/>
                        <a:pt x="9034371" y="0"/>
                        <a:pt x="8802005" y="0"/>
                      </a:cubicBezTo>
                      <a:lnTo>
                        <a:pt x="419380" y="0"/>
                      </a:lnTo>
                      <a:cubicBezTo>
                        <a:pt x="187014" y="0"/>
                        <a:pt x="0" y="187269"/>
                        <a:pt x="0" y="419634"/>
                      </a:cubicBezTo>
                      <a:lnTo>
                        <a:pt x="0" y="6053234"/>
                      </a:lnTo>
                      <a:lnTo>
                        <a:pt x="0" y="6053234"/>
                      </a:lnTo>
                      <a:lnTo>
                        <a:pt x="0" y="6053234"/>
                      </a:lnTo>
                      <a:close/>
                      <a:moveTo>
                        <a:pt x="16052" y="6040622"/>
                      </a:moveTo>
                      <a:lnTo>
                        <a:pt x="16052" y="432246"/>
                      </a:lnTo>
                      <a:cubicBezTo>
                        <a:pt x="16052" y="200900"/>
                        <a:pt x="202301" y="14650"/>
                        <a:pt x="433648" y="14650"/>
                      </a:cubicBezTo>
                      <a:lnTo>
                        <a:pt x="8782642" y="14650"/>
                      </a:lnTo>
                      <a:cubicBezTo>
                        <a:pt x="9014244" y="14650"/>
                        <a:pt x="9200365" y="200900"/>
                        <a:pt x="9200365" y="432246"/>
                      </a:cubicBezTo>
                      <a:lnTo>
                        <a:pt x="9200365" y="6040622"/>
                      </a:lnTo>
                      <a:cubicBezTo>
                        <a:pt x="9200365" y="6271969"/>
                        <a:pt x="9014244" y="6458218"/>
                        <a:pt x="8782642" y="6458218"/>
                      </a:cubicBezTo>
                      <a:lnTo>
                        <a:pt x="433648" y="6458218"/>
                      </a:lnTo>
                      <a:cubicBezTo>
                        <a:pt x="202556" y="6458218"/>
                        <a:pt x="16306" y="6271969"/>
                        <a:pt x="16306" y="6040622"/>
                      </a:cubicBezTo>
                      <a:lnTo>
                        <a:pt x="16052" y="6040622"/>
                      </a:lnTo>
                      <a:close/>
                    </a:path>
                  </a:pathLst>
                </a:custGeom>
                <a:solidFill>
                  <a:srgbClr val="989AA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688" name="Google Shape;1688;p33"/>
                <p:cNvSpPr/>
                <p:nvPr/>
              </p:nvSpPr>
              <p:spPr>
                <a:xfrm>
                  <a:off x="1232853" y="266969"/>
                  <a:ext cx="9184950" cy="6442039"/>
                </a:xfrm>
                <a:custGeom>
                  <a:rect b="b" l="l" r="r" t="t"/>
                  <a:pathLst>
                    <a:path extrusionOk="0" h="6442039" w="9184950">
                      <a:moveTo>
                        <a:pt x="0" y="6024571"/>
                      </a:moveTo>
                      <a:cubicBezTo>
                        <a:pt x="0" y="6255917"/>
                        <a:pt x="186249" y="6442040"/>
                        <a:pt x="417596" y="6442040"/>
                      </a:cubicBezTo>
                      <a:lnTo>
                        <a:pt x="8767227" y="6442040"/>
                      </a:lnTo>
                      <a:cubicBezTo>
                        <a:pt x="8998829" y="6442040"/>
                        <a:pt x="9184951" y="6255917"/>
                        <a:pt x="9184951" y="6024571"/>
                      </a:cubicBezTo>
                      <a:lnTo>
                        <a:pt x="9184951" y="417469"/>
                      </a:lnTo>
                      <a:cubicBezTo>
                        <a:pt x="9184951" y="186122"/>
                        <a:pt x="8998829" y="0"/>
                        <a:pt x="8767227" y="0"/>
                      </a:cubicBezTo>
                      <a:lnTo>
                        <a:pt x="417596" y="0"/>
                      </a:lnTo>
                      <a:cubicBezTo>
                        <a:pt x="186504" y="0"/>
                        <a:pt x="255" y="186122"/>
                        <a:pt x="255" y="417469"/>
                      </a:cubicBezTo>
                      <a:lnTo>
                        <a:pt x="255" y="6024571"/>
                      </a:lnTo>
                      <a:lnTo>
                        <a:pt x="0" y="6024571"/>
                      </a:lnTo>
                      <a:lnTo>
                        <a:pt x="0" y="6024571"/>
                      </a:lnTo>
                      <a:close/>
                      <a:moveTo>
                        <a:pt x="28791" y="6016672"/>
                      </a:moveTo>
                      <a:lnTo>
                        <a:pt x="28791" y="425495"/>
                      </a:lnTo>
                      <a:cubicBezTo>
                        <a:pt x="28791" y="205358"/>
                        <a:pt x="205995" y="28154"/>
                        <a:pt x="426132" y="28154"/>
                      </a:cubicBezTo>
                      <a:lnTo>
                        <a:pt x="8743659" y="28154"/>
                      </a:lnTo>
                      <a:cubicBezTo>
                        <a:pt x="8964051" y="28154"/>
                        <a:pt x="9141127" y="205358"/>
                        <a:pt x="9141127" y="425495"/>
                      </a:cubicBezTo>
                      <a:lnTo>
                        <a:pt x="9141127" y="6016672"/>
                      </a:lnTo>
                      <a:cubicBezTo>
                        <a:pt x="9141127" y="6236808"/>
                        <a:pt x="8964051" y="6414013"/>
                        <a:pt x="8743659" y="6414013"/>
                      </a:cubicBezTo>
                      <a:lnTo>
                        <a:pt x="426132" y="6414013"/>
                      </a:lnTo>
                      <a:cubicBezTo>
                        <a:pt x="205741" y="6414013"/>
                        <a:pt x="28409" y="6236808"/>
                        <a:pt x="28409" y="6016672"/>
                      </a:cubicBezTo>
                      <a:lnTo>
                        <a:pt x="28791" y="6016672"/>
                      </a:lnTo>
                      <a:close/>
                    </a:path>
                  </a:pathLst>
                </a:custGeom>
                <a:solidFill>
                  <a:srgbClr val="EAEAE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689" name="Google Shape;1689;p33"/>
                <p:cNvSpPr/>
                <p:nvPr/>
              </p:nvSpPr>
              <p:spPr>
                <a:xfrm>
                  <a:off x="1261898" y="294486"/>
                  <a:ext cx="8971056" cy="6387005"/>
                </a:xfrm>
                <a:custGeom>
                  <a:rect b="b" l="l" r="r" t="t"/>
                  <a:pathLst>
                    <a:path extrusionOk="0" h="6387005" w="8971056">
                      <a:moveTo>
                        <a:pt x="255" y="5989665"/>
                      </a:moveTo>
                      <a:cubicBezTo>
                        <a:pt x="255" y="6209801"/>
                        <a:pt x="177459" y="6387006"/>
                        <a:pt x="397595" y="6387006"/>
                      </a:cubicBezTo>
                      <a:lnTo>
                        <a:pt x="8714232" y="6387006"/>
                      </a:lnTo>
                      <a:cubicBezTo>
                        <a:pt x="8811433" y="6387006"/>
                        <a:pt x="8900990" y="6351972"/>
                        <a:pt x="8970292" y="6293881"/>
                      </a:cubicBezTo>
                      <a:cubicBezTo>
                        <a:pt x="8902392" y="6348023"/>
                        <a:pt x="8815637" y="6380381"/>
                        <a:pt x="8721875" y="6380381"/>
                      </a:cubicBezTo>
                      <a:lnTo>
                        <a:pt x="401035" y="6380254"/>
                      </a:lnTo>
                      <a:cubicBezTo>
                        <a:pt x="180899" y="6380254"/>
                        <a:pt x="3567" y="6203431"/>
                        <a:pt x="3567" y="5983677"/>
                      </a:cubicBezTo>
                      <a:lnTo>
                        <a:pt x="3567" y="403073"/>
                      </a:lnTo>
                      <a:cubicBezTo>
                        <a:pt x="3567" y="183319"/>
                        <a:pt x="180899" y="6497"/>
                        <a:pt x="401162" y="6497"/>
                      </a:cubicBezTo>
                      <a:lnTo>
                        <a:pt x="8722002" y="6497"/>
                      </a:lnTo>
                      <a:cubicBezTo>
                        <a:pt x="8816401" y="6497"/>
                        <a:pt x="8902519" y="38982"/>
                        <a:pt x="8971057" y="93507"/>
                      </a:cubicBezTo>
                      <a:cubicBezTo>
                        <a:pt x="8901755" y="35161"/>
                        <a:pt x="8812197" y="0"/>
                        <a:pt x="8714232" y="0"/>
                      </a:cubicBezTo>
                      <a:lnTo>
                        <a:pt x="397595" y="0"/>
                      </a:lnTo>
                      <a:cubicBezTo>
                        <a:pt x="177205" y="0"/>
                        <a:pt x="0" y="177205"/>
                        <a:pt x="0" y="397341"/>
                      </a:cubicBezTo>
                      <a:lnTo>
                        <a:pt x="0" y="5989665"/>
                      </a:lnTo>
                      <a:lnTo>
                        <a:pt x="255" y="5989665"/>
                      </a:lnTo>
                      <a:lnTo>
                        <a:pt x="255" y="5989665"/>
                      </a:ln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690" name="Google Shape;1690;p33"/>
                <p:cNvSpPr/>
                <p:nvPr/>
              </p:nvSpPr>
              <p:spPr>
                <a:xfrm>
                  <a:off x="1266484" y="294484"/>
                  <a:ext cx="9114629" cy="6380892"/>
                </a:xfrm>
                <a:custGeom>
                  <a:rect b="b" l="l" r="r" t="t"/>
                  <a:pathLst>
                    <a:path extrusionOk="0" h="6380892" w="9114629">
                      <a:moveTo>
                        <a:pt x="0" y="5984316"/>
                      </a:moveTo>
                      <a:cubicBezTo>
                        <a:pt x="0" y="6204070"/>
                        <a:pt x="177332" y="6380892"/>
                        <a:pt x="397468" y="6380892"/>
                      </a:cubicBezTo>
                      <a:lnTo>
                        <a:pt x="8717289" y="6380892"/>
                      </a:lnTo>
                      <a:cubicBezTo>
                        <a:pt x="8937679" y="6380892"/>
                        <a:pt x="9114629" y="6204070"/>
                        <a:pt x="9114629" y="5984316"/>
                      </a:cubicBezTo>
                      <a:lnTo>
                        <a:pt x="9114629" y="396578"/>
                      </a:lnTo>
                      <a:cubicBezTo>
                        <a:pt x="9114629" y="176824"/>
                        <a:pt x="8937679" y="2"/>
                        <a:pt x="8717289" y="2"/>
                      </a:cubicBezTo>
                      <a:lnTo>
                        <a:pt x="397468" y="2"/>
                      </a:lnTo>
                      <a:cubicBezTo>
                        <a:pt x="177459" y="-635"/>
                        <a:pt x="127" y="163575"/>
                        <a:pt x="127" y="383202"/>
                      </a:cubicBezTo>
                      <a:lnTo>
                        <a:pt x="127" y="5983679"/>
                      </a:lnTo>
                      <a:lnTo>
                        <a:pt x="0" y="5984316"/>
                      </a:lnTo>
                      <a:lnTo>
                        <a:pt x="0" y="5984316"/>
                      </a:lnTo>
                      <a:close/>
                      <a:moveTo>
                        <a:pt x="8663" y="5979475"/>
                      </a:moveTo>
                      <a:lnTo>
                        <a:pt x="8663" y="389826"/>
                      </a:lnTo>
                      <a:cubicBezTo>
                        <a:pt x="8663" y="170582"/>
                        <a:pt x="185740" y="6626"/>
                        <a:pt x="405494" y="6626"/>
                      </a:cubicBezTo>
                      <a:lnTo>
                        <a:pt x="8712066" y="6626"/>
                      </a:lnTo>
                      <a:cubicBezTo>
                        <a:pt x="8931692" y="6626"/>
                        <a:pt x="9108770" y="183066"/>
                        <a:pt x="9108770" y="402311"/>
                      </a:cubicBezTo>
                      <a:lnTo>
                        <a:pt x="9108770" y="5979348"/>
                      </a:lnTo>
                      <a:cubicBezTo>
                        <a:pt x="9108770" y="6198592"/>
                        <a:pt x="8931820" y="6375032"/>
                        <a:pt x="8712066" y="6375032"/>
                      </a:cubicBezTo>
                      <a:lnTo>
                        <a:pt x="405494" y="6375032"/>
                      </a:lnTo>
                      <a:cubicBezTo>
                        <a:pt x="185995" y="6375032"/>
                        <a:pt x="8918" y="6198465"/>
                        <a:pt x="8918" y="5979348"/>
                      </a:cubicBezTo>
                      <a:lnTo>
                        <a:pt x="8663" y="5979475"/>
                      </a:lnTo>
                      <a:close/>
                    </a:path>
                  </a:pathLst>
                </a:custGeom>
                <a:solidFill>
                  <a:srgbClr val="A6A7A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691" name="Google Shape;1691;p33"/>
                <p:cNvSpPr/>
                <p:nvPr/>
              </p:nvSpPr>
              <p:spPr>
                <a:xfrm>
                  <a:off x="1217565" y="6135737"/>
                  <a:ext cx="434157" cy="588685"/>
                </a:xfrm>
                <a:custGeom>
                  <a:rect b="b" l="l" r="r" t="t"/>
                  <a:pathLst>
                    <a:path extrusionOk="0" h="588685" w="434157">
                      <a:moveTo>
                        <a:pt x="127" y="169561"/>
                      </a:moveTo>
                      <a:cubicBezTo>
                        <a:pt x="127" y="401799"/>
                        <a:pt x="187269" y="588686"/>
                        <a:pt x="419889" y="588686"/>
                      </a:cubicBezTo>
                      <a:lnTo>
                        <a:pt x="434157" y="574163"/>
                      </a:lnTo>
                      <a:cubicBezTo>
                        <a:pt x="202556" y="574163"/>
                        <a:pt x="16052" y="388041"/>
                        <a:pt x="16052" y="156949"/>
                      </a:cubicBezTo>
                      <a:lnTo>
                        <a:pt x="16052" y="0"/>
                      </a:lnTo>
                      <a:lnTo>
                        <a:pt x="0" y="0"/>
                      </a:lnTo>
                      <a:lnTo>
                        <a:pt x="127" y="169561"/>
                      </a:lnTo>
                      <a:lnTo>
                        <a:pt x="127" y="169561"/>
                      </a:lnTo>
                      <a:lnTo>
                        <a:pt x="127" y="169561"/>
                      </a:lnTo>
                      <a:close/>
                    </a:path>
                  </a:pathLst>
                </a:custGeom>
                <a:solidFill>
                  <a:srgbClr val="686A6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692" name="Google Shape;1692;p33"/>
                <p:cNvSpPr/>
                <p:nvPr/>
              </p:nvSpPr>
              <p:spPr>
                <a:xfrm>
                  <a:off x="1217565" y="251681"/>
                  <a:ext cx="843855" cy="3364719"/>
                </a:xfrm>
                <a:custGeom>
                  <a:rect b="b" l="l" r="r" t="t"/>
                  <a:pathLst>
                    <a:path extrusionOk="0" h="3364719" w="843855">
                      <a:moveTo>
                        <a:pt x="16052" y="432374"/>
                      </a:moveTo>
                      <a:cubicBezTo>
                        <a:pt x="16052" y="201027"/>
                        <a:pt x="202301" y="14778"/>
                        <a:pt x="433648" y="14778"/>
                      </a:cubicBezTo>
                      <a:lnTo>
                        <a:pt x="843855" y="14778"/>
                      </a:lnTo>
                      <a:lnTo>
                        <a:pt x="843855" y="0"/>
                      </a:lnTo>
                      <a:lnTo>
                        <a:pt x="419380" y="0"/>
                      </a:lnTo>
                      <a:cubicBezTo>
                        <a:pt x="187014" y="0"/>
                        <a:pt x="0" y="187269"/>
                        <a:pt x="0" y="419762"/>
                      </a:cubicBezTo>
                      <a:lnTo>
                        <a:pt x="0" y="3364720"/>
                      </a:lnTo>
                      <a:lnTo>
                        <a:pt x="16052" y="3364720"/>
                      </a:lnTo>
                      <a:lnTo>
                        <a:pt x="16052" y="432374"/>
                      </a:lnTo>
                      <a:lnTo>
                        <a:pt x="16052" y="432374"/>
                      </a:lnTo>
                      <a:lnTo>
                        <a:pt x="16052" y="432374"/>
                      </a:lnTo>
                      <a:close/>
                    </a:path>
                  </a:pathLst>
                </a:custGeom>
                <a:solidFill>
                  <a:srgbClr val="5D5E6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693" name="Google Shape;1693;p33"/>
                <p:cNvSpPr/>
                <p:nvPr/>
              </p:nvSpPr>
              <p:spPr>
                <a:xfrm>
                  <a:off x="9999061" y="251681"/>
                  <a:ext cx="438743" cy="432628"/>
                </a:xfrm>
                <a:custGeom>
                  <a:rect b="b" l="l" r="r" t="t"/>
                  <a:pathLst>
                    <a:path extrusionOk="0" h="432628" w="438743">
                      <a:moveTo>
                        <a:pt x="0" y="14650"/>
                      </a:moveTo>
                      <a:cubicBezTo>
                        <a:pt x="231601" y="14650"/>
                        <a:pt x="417723" y="201027"/>
                        <a:pt x="417723" y="432629"/>
                      </a:cubicBezTo>
                      <a:lnTo>
                        <a:pt x="438744" y="419889"/>
                      </a:lnTo>
                      <a:cubicBezTo>
                        <a:pt x="438744" y="187269"/>
                        <a:pt x="251857" y="0"/>
                        <a:pt x="19618" y="0"/>
                      </a:cubicBezTo>
                      <a:lnTo>
                        <a:pt x="0" y="14650"/>
                      </a:lnTo>
                      <a:lnTo>
                        <a:pt x="0" y="14650"/>
                      </a:lnTo>
                      <a:lnTo>
                        <a:pt x="0" y="14650"/>
                      </a:lnTo>
                      <a:close/>
                    </a:path>
                  </a:pathLst>
                </a:custGeom>
                <a:solidFill>
                  <a:srgbClr val="686A6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694" name="Google Shape;1694;p33"/>
                <p:cNvSpPr/>
                <p:nvPr/>
              </p:nvSpPr>
              <p:spPr>
                <a:xfrm>
                  <a:off x="10000589" y="6291667"/>
                  <a:ext cx="438743" cy="432628"/>
                </a:xfrm>
                <a:custGeom>
                  <a:rect b="b" l="l" r="r" t="t"/>
                  <a:pathLst>
                    <a:path extrusionOk="0" h="432628" w="438743">
                      <a:moveTo>
                        <a:pt x="18854" y="432629"/>
                      </a:moveTo>
                      <a:cubicBezTo>
                        <a:pt x="251221" y="432629"/>
                        <a:pt x="438744" y="245360"/>
                        <a:pt x="438744" y="12612"/>
                      </a:cubicBezTo>
                      <a:lnTo>
                        <a:pt x="417087" y="0"/>
                      </a:lnTo>
                      <a:cubicBezTo>
                        <a:pt x="417087" y="231601"/>
                        <a:pt x="230965" y="418106"/>
                        <a:pt x="0" y="418106"/>
                      </a:cubicBezTo>
                      <a:lnTo>
                        <a:pt x="18854" y="432629"/>
                      </a:lnTo>
                      <a:lnTo>
                        <a:pt x="18854" y="432629"/>
                      </a:lnTo>
                      <a:lnTo>
                        <a:pt x="18854" y="432629"/>
                      </a:lnTo>
                      <a:close/>
                    </a:path>
                  </a:pathLst>
                </a:custGeom>
                <a:solidFill>
                  <a:srgbClr val="686A6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695" name="Google Shape;1695;p33"/>
                <p:cNvSpPr/>
                <p:nvPr/>
              </p:nvSpPr>
              <p:spPr>
                <a:xfrm>
                  <a:off x="1194635" y="927377"/>
                  <a:ext cx="19873" cy="337847"/>
                </a:xfrm>
                <a:custGeom>
                  <a:rect b="b" l="l" r="r" t="t"/>
                  <a:pathLst>
                    <a:path extrusionOk="0" h="337847" w="19873">
                      <a:moveTo>
                        <a:pt x="0" y="328930"/>
                      </a:moveTo>
                      <a:lnTo>
                        <a:pt x="0" y="8918"/>
                      </a:lnTo>
                      <a:cubicBezTo>
                        <a:pt x="0" y="3949"/>
                        <a:pt x="4331" y="0"/>
                        <a:pt x="9555" y="0"/>
                      </a:cubicBezTo>
                      <a:lnTo>
                        <a:pt x="19873" y="0"/>
                      </a:lnTo>
                      <a:lnTo>
                        <a:pt x="19873" y="337848"/>
                      </a:lnTo>
                      <a:lnTo>
                        <a:pt x="9555" y="337848"/>
                      </a:lnTo>
                      <a:cubicBezTo>
                        <a:pt x="4331" y="337848"/>
                        <a:pt x="0" y="333899"/>
                        <a:pt x="0" y="328930"/>
                      </a:cubicBezTo>
                      <a:lnTo>
                        <a:pt x="0" y="328930"/>
                      </a:lnTo>
                      <a:close/>
                    </a:path>
                  </a:pathLst>
                </a:custGeom>
                <a:solidFill>
                  <a:srgbClr val="14141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696" name="Google Shape;1696;p33"/>
                <p:cNvSpPr/>
                <p:nvPr/>
              </p:nvSpPr>
              <p:spPr>
                <a:xfrm>
                  <a:off x="1200749" y="925848"/>
                  <a:ext cx="13758" cy="339376"/>
                </a:xfrm>
                <a:custGeom>
                  <a:rect b="b" l="l" r="r" t="t"/>
                  <a:pathLst>
                    <a:path extrusionOk="0" h="339376" w="13758">
                      <a:moveTo>
                        <a:pt x="13759" y="339376"/>
                      </a:moveTo>
                      <a:lnTo>
                        <a:pt x="3057" y="339376"/>
                      </a:lnTo>
                      <a:cubicBezTo>
                        <a:pt x="1911" y="339376"/>
                        <a:pt x="1019" y="338994"/>
                        <a:pt x="0" y="338740"/>
                      </a:cubicBezTo>
                      <a:cubicBezTo>
                        <a:pt x="3949" y="337593"/>
                        <a:pt x="6879" y="334408"/>
                        <a:pt x="6879" y="330332"/>
                      </a:cubicBezTo>
                      <a:lnTo>
                        <a:pt x="6879" y="8918"/>
                      </a:lnTo>
                      <a:cubicBezTo>
                        <a:pt x="6879" y="4968"/>
                        <a:pt x="3949" y="1529"/>
                        <a:pt x="0" y="382"/>
                      </a:cubicBezTo>
                      <a:cubicBezTo>
                        <a:pt x="1019" y="127"/>
                        <a:pt x="1911" y="0"/>
                        <a:pt x="3057" y="0"/>
                      </a:cubicBezTo>
                      <a:lnTo>
                        <a:pt x="13759" y="0"/>
                      </a:lnTo>
                      <a:lnTo>
                        <a:pt x="13759" y="339376"/>
                      </a:lnTo>
                      <a:lnTo>
                        <a:pt x="13759" y="339376"/>
                      </a:lnTo>
                      <a:lnTo>
                        <a:pt x="13759" y="339376"/>
                      </a:lnTo>
                      <a:close/>
                    </a:path>
                  </a:pathLst>
                </a:custGeom>
                <a:solidFill>
                  <a:srgbClr val="40404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sp>
          <p:nvSpPr>
            <p:cNvPr id="1697" name="Google Shape;1697;p33"/>
            <p:cNvSpPr/>
            <p:nvPr/>
          </p:nvSpPr>
          <p:spPr>
            <a:xfrm>
              <a:off x="2893720" y="349978"/>
              <a:ext cx="5332800" cy="4001100"/>
            </a:xfrm>
            <a:prstGeom prst="rect">
              <a:avLst/>
            </a:prstGeom>
            <a:solidFill>
              <a:srgbClr val="0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698" name="Google Shape;1698;p33"/>
            <p:cNvSpPr/>
            <p:nvPr/>
          </p:nvSpPr>
          <p:spPr>
            <a:xfrm rot="5829469">
              <a:off x="2617236" y="2327108"/>
              <a:ext cx="65007" cy="65007"/>
            </a:xfrm>
            <a:prstGeom prst="ellipse">
              <a:avLst/>
            </a:prstGeom>
            <a:gradFill>
              <a:gsLst>
                <a:gs pos="0">
                  <a:srgbClr val="424242"/>
                </a:gs>
                <a:gs pos="100000">
                  <a:srgbClr val="010101"/>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699" name="Google Shape;1699;p33"/>
          <p:cNvSpPr txBox="1"/>
          <p:nvPr>
            <p:ph type="title"/>
          </p:nvPr>
        </p:nvSpPr>
        <p:spPr>
          <a:xfrm>
            <a:off x="876425" y="1600100"/>
            <a:ext cx="5581500" cy="1264200"/>
          </a:xfrm>
          <a:prstGeom prst="rect">
            <a:avLst/>
          </a:prstGeom>
        </p:spPr>
        <p:txBody>
          <a:bodyPr anchorCtr="0" anchor="ctr" bIns="121900" lIns="121900" spcFirstLastPara="1" rIns="121900" wrap="square" tIns="121900">
            <a:noAutofit/>
          </a:bodyPr>
          <a:lstStyle/>
          <a:p>
            <a:pPr indent="0" lvl="0" marL="0" rtl="0" algn="r">
              <a:spcBef>
                <a:spcPts val="0"/>
              </a:spcBef>
              <a:spcAft>
                <a:spcPts val="0"/>
              </a:spcAft>
              <a:buNone/>
            </a:pPr>
            <a:r>
              <a:rPr lang="en"/>
              <a:t>Presenting a website or an app?</a:t>
            </a:r>
            <a:endParaRPr/>
          </a:p>
        </p:txBody>
      </p:sp>
      <p:sp>
        <p:nvSpPr>
          <p:cNvPr id="1700" name="Google Shape;1700;p33"/>
          <p:cNvSpPr txBox="1"/>
          <p:nvPr>
            <p:ph idx="1" type="body"/>
          </p:nvPr>
        </p:nvSpPr>
        <p:spPr>
          <a:xfrm>
            <a:off x="876525" y="3057950"/>
            <a:ext cx="5581500" cy="1702500"/>
          </a:xfrm>
          <a:prstGeom prst="rect">
            <a:avLst/>
          </a:prstGeom>
        </p:spPr>
        <p:txBody>
          <a:bodyPr anchorCtr="0" anchor="t" bIns="121900" lIns="121900" spcFirstLastPara="1" rIns="121900" wrap="square" tIns="121900">
            <a:noAutofit/>
          </a:bodyPr>
          <a:lstStyle/>
          <a:p>
            <a:pPr indent="0" lvl="0" marL="0" rtl="0" algn="r">
              <a:spcBef>
                <a:spcPts val="0"/>
              </a:spcBef>
              <a:spcAft>
                <a:spcPts val="0"/>
              </a:spcAft>
              <a:buNone/>
            </a:pPr>
            <a:r>
              <a:rPr lang="en"/>
              <a:t>If you are presenting a website, an internet product or an app, you can place a screenshot of it here.</a:t>
            </a:r>
            <a:endParaRPr/>
          </a:p>
        </p:txBody>
      </p:sp>
      <p:sp>
        <p:nvSpPr>
          <p:cNvPr id="1701" name="Google Shape;1701;p33"/>
          <p:cNvSpPr/>
          <p:nvPr/>
        </p:nvSpPr>
        <p:spPr>
          <a:xfrm flipH="1">
            <a:off x="652507" y="791824"/>
            <a:ext cx="1450556" cy="502983"/>
          </a:xfrm>
          <a:custGeom>
            <a:rect b="b" l="l" r="r" t="t"/>
            <a:pathLst>
              <a:path extrusionOk="0" h="108577" w="312957">
                <a:moveTo>
                  <a:pt x="312958" y="108578"/>
                </a:moveTo>
                <a:cubicBezTo>
                  <a:pt x="312958" y="108578"/>
                  <a:pt x="311529" y="92004"/>
                  <a:pt x="300289" y="86099"/>
                </a:cubicBezTo>
                <a:cubicBezTo>
                  <a:pt x="289145" y="80194"/>
                  <a:pt x="272477" y="83718"/>
                  <a:pt x="272477" y="83718"/>
                </a:cubicBezTo>
                <a:cubicBezTo>
                  <a:pt x="272477" y="83718"/>
                  <a:pt x="270667" y="71431"/>
                  <a:pt x="262666" y="64287"/>
                </a:cubicBezTo>
                <a:cubicBezTo>
                  <a:pt x="254760" y="57143"/>
                  <a:pt x="238377" y="59238"/>
                  <a:pt x="238377" y="59238"/>
                </a:cubicBezTo>
                <a:cubicBezTo>
                  <a:pt x="238377" y="59238"/>
                  <a:pt x="235901" y="6565"/>
                  <a:pt x="185037" y="565"/>
                </a:cubicBezTo>
                <a:cubicBezTo>
                  <a:pt x="131411" y="-5722"/>
                  <a:pt x="123315" y="42570"/>
                  <a:pt x="123315" y="42570"/>
                </a:cubicBezTo>
                <a:cubicBezTo>
                  <a:pt x="123315" y="42570"/>
                  <a:pt x="99026" y="25806"/>
                  <a:pt x="81310" y="36283"/>
                </a:cubicBezTo>
                <a:cubicBezTo>
                  <a:pt x="59879" y="48856"/>
                  <a:pt x="66641" y="73240"/>
                  <a:pt x="66641" y="73240"/>
                </a:cubicBezTo>
                <a:cubicBezTo>
                  <a:pt x="66641" y="73240"/>
                  <a:pt x="58164" y="69907"/>
                  <a:pt x="51973" y="72764"/>
                </a:cubicBezTo>
                <a:cubicBezTo>
                  <a:pt x="45782" y="75621"/>
                  <a:pt x="43972" y="83813"/>
                  <a:pt x="43972" y="83813"/>
                </a:cubicBezTo>
                <a:cubicBezTo>
                  <a:pt x="43972" y="83813"/>
                  <a:pt x="25398" y="70383"/>
                  <a:pt x="8348" y="84956"/>
                </a:cubicBezTo>
                <a:cubicBezTo>
                  <a:pt x="-2224" y="93909"/>
                  <a:pt x="252" y="105149"/>
                  <a:pt x="252" y="105149"/>
                </a:cubicBezTo>
                <a:lnTo>
                  <a:pt x="312958" y="108578"/>
                </a:lnTo>
                <a:close/>
              </a:path>
            </a:pathLst>
          </a:custGeom>
          <a:solidFill>
            <a:schemeClr val="dk2"/>
          </a:solidFill>
          <a:ln>
            <a:noFill/>
          </a:ln>
          <a:effectLst>
            <a:outerShdw blurRad="142875"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702" name="Google Shape;1702;p33"/>
          <p:cNvGrpSpPr/>
          <p:nvPr/>
        </p:nvGrpSpPr>
        <p:grpSpPr>
          <a:xfrm>
            <a:off x="155084" y="557819"/>
            <a:ext cx="618664" cy="571837"/>
            <a:chOff x="2848026" y="2054991"/>
            <a:chExt cx="146018" cy="134969"/>
          </a:xfrm>
        </p:grpSpPr>
        <p:sp>
          <p:nvSpPr>
            <p:cNvPr id="1703" name="Google Shape;1703;p33"/>
            <p:cNvSpPr/>
            <p:nvPr/>
          </p:nvSpPr>
          <p:spPr>
            <a:xfrm>
              <a:off x="2848026" y="2054991"/>
              <a:ext cx="146018" cy="134969"/>
            </a:xfrm>
            <a:custGeom>
              <a:rect b="b" l="l" r="r" t="t"/>
              <a:pathLst>
                <a:path extrusionOk="0" h="134969" w="146018">
                  <a:moveTo>
                    <a:pt x="52768" y="0"/>
                  </a:moveTo>
                  <a:cubicBezTo>
                    <a:pt x="38195" y="0"/>
                    <a:pt x="26384" y="11430"/>
                    <a:pt x="26384" y="25527"/>
                  </a:cubicBezTo>
                  <a:cubicBezTo>
                    <a:pt x="26384" y="28289"/>
                    <a:pt x="27241" y="30766"/>
                    <a:pt x="28003" y="33242"/>
                  </a:cubicBezTo>
                  <a:cubicBezTo>
                    <a:pt x="27432" y="33242"/>
                    <a:pt x="26956" y="32861"/>
                    <a:pt x="26384" y="32861"/>
                  </a:cubicBezTo>
                  <a:cubicBezTo>
                    <a:pt x="11811" y="32861"/>
                    <a:pt x="0" y="44291"/>
                    <a:pt x="0" y="58388"/>
                  </a:cubicBezTo>
                  <a:cubicBezTo>
                    <a:pt x="0" y="72485"/>
                    <a:pt x="11811" y="83915"/>
                    <a:pt x="26384" y="83915"/>
                  </a:cubicBezTo>
                  <a:cubicBezTo>
                    <a:pt x="26956" y="83915"/>
                    <a:pt x="27527" y="83629"/>
                    <a:pt x="28099" y="83534"/>
                  </a:cubicBezTo>
                  <a:cubicBezTo>
                    <a:pt x="23622" y="88106"/>
                    <a:pt x="20764" y="94202"/>
                    <a:pt x="20764" y="100965"/>
                  </a:cubicBezTo>
                  <a:cubicBezTo>
                    <a:pt x="20764" y="115062"/>
                    <a:pt x="32575" y="126492"/>
                    <a:pt x="47149" y="126492"/>
                  </a:cubicBezTo>
                  <a:cubicBezTo>
                    <a:pt x="55912" y="126492"/>
                    <a:pt x="63341" y="122015"/>
                    <a:pt x="68104" y="115634"/>
                  </a:cubicBezTo>
                  <a:cubicBezTo>
                    <a:pt x="71056" y="126587"/>
                    <a:pt x="80963" y="134969"/>
                    <a:pt x="93250" y="134969"/>
                  </a:cubicBezTo>
                  <a:cubicBezTo>
                    <a:pt x="107823" y="134969"/>
                    <a:pt x="119634" y="123539"/>
                    <a:pt x="119634" y="109442"/>
                  </a:cubicBezTo>
                  <a:cubicBezTo>
                    <a:pt x="119634" y="104394"/>
                    <a:pt x="117824" y="100013"/>
                    <a:pt x="115252" y="96107"/>
                  </a:cubicBezTo>
                  <a:cubicBezTo>
                    <a:pt x="116776" y="96393"/>
                    <a:pt x="118110" y="96964"/>
                    <a:pt x="119634" y="96964"/>
                  </a:cubicBezTo>
                  <a:cubicBezTo>
                    <a:pt x="134207" y="96964"/>
                    <a:pt x="146018" y="85535"/>
                    <a:pt x="146018" y="71438"/>
                  </a:cubicBezTo>
                  <a:cubicBezTo>
                    <a:pt x="146018" y="57436"/>
                    <a:pt x="134398" y="46196"/>
                    <a:pt x="119920" y="45911"/>
                  </a:cubicBezTo>
                  <a:cubicBezTo>
                    <a:pt x="123730" y="41434"/>
                    <a:pt x="126301" y="36004"/>
                    <a:pt x="126301" y="29813"/>
                  </a:cubicBezTo>
                  <a:cubicBezTo>
                    <a:pt x="126301" y="15716"/>
                    <a:pt x="114490" y="4286"/>
                    <a:pt x="99917" y="4286"/>
                  </a:cubicBezTo>
                  <a:cubicBezTo>
                    <a:pt x="90106" y="4286"/>
                    <a:pt x="81915" y="9716"/>
                    <a:pt x="77438" y="17431"/>
                  </a:cubicBezTo>
                  <a:cubicBezTo>
                    <a:pt x="73914" y="7334"/>
                    <a:pt x="64389" y="0"/>
                    <a:pt x="52768" y="0"/>
                  </a:cubicBezTo>
                  <a:close/>
                </a:path>
              </a:pathLst>
            </a:custGeom>
            <a:solidFill>
              <a:schemeClr val="dk2"/>
            </a:solidFill>
            <a:ln>
              <a:noFill/>
            </a:ln>
            <a:effectLst>
              <a:outerShdw blurRad="128588" rotWithShape="0" algn="bl" dir="5400000" dist="19050">
                <a:srgbClr val="000000">
                  <a:alpha val="31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04" name="Google Shape;1704;p33"/>
            <p:cNvSpPr/>
            <p:nvPr/>
          </p:nvSpPr>
          <p:spPr>
            <a:xfrm>
              <a:off x="2898318" y="2100521"/>
              <a:ext cx="45529" cy="44005"/>
            </a:xfrm>
            <a:custGeom>
              <a:rect b="b" l="l" r="r" t="t"/>
              <a:pathLst>
                <a:path extrusionOk="0" h="44005" w="45529">
                  <a:moveTo>
                    <a:pt x="45530" y="22003"/>
                  </a:moveTo>
                  <a:cubicBezTo>
                    <a:pt x="45530" y="34155"/>
                    <a:pt x="35338" y="44005"/>
                    <a:pt x="22765" y="44005"/>
                  </a:cubicBezTo>
                  <a:cubicBezTo>
                    <a:pt x="10192" y="44005"/>
                    <a:pt x="0" y="34155"/>
                    <a:pt x="0" y="22003"/>
                  </a:cubicBezTo>
                  <a:cubicBezTo>
                    <a:pt x="0" y="9851"/>
                    <a:pt x="10192" y="0"/>
                    <a:pt x="22765" y="0"/>
                  </a:cubicBezTo>
                  <a:cubicBezTo>
                    <a:pt x="35337" y="0"/>
                    <a:pt x="45530" y="9851"/>
                    <a:pt x="45530" y="22003"/>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705" name="Google Shape;1705;p33"/>
          <p:cNvGrpSpPr/>
          <p:nvPr/>
        </p:nvGrpSpPr>
        <p:grpSpPr>
          <a:xfrm>
            <a:off x="1025963" y="71769"/>
            <a:ext cx="463919" cy="414753"/>
            <a:chOff x="2871907" y="1767586"/>
            <a:chExt cx="109495" cy="97893"/>
          </a:xfrm>
        </p:grpSpPr>
        <p:sp>
          <p:nvSpPr>
            <p:cNvPr id="1706" name="Google Shape;1706;p33"/>
            <p:cNvSpPr/>
            <p:nvPr/>
          </p:nvSpPr>
          <p:spPr>
            <a:xfrm>
              <a:off x="2871907" y="1767586"/>
              <a:ext cx="109495" cy="97893"/>
            </a:xfrm>
            <a:custGeom>
              <a:rect b="b" l="l" r="r" t="t"/>
              <a:pathLst>
                <a:path extrusionOk="0" h="97893" w="109495">
                  <a:moveTo>
                    <a:pt x="29935" y="4132"/>
                  </a:moveTo>
                  <a:cubicBezTo>
                    <a:pt x="19267" y="6227"/>
                    <a:pt x="12409" y="16324"/>
                    <a:pt x="14600" y="26706"/>
                  </a:cubicBezTo>
                  <a:cubicBezTo>
                    <a:pt x="14981" y="28706"/>
                    <a:pt x="16028" y="30421"/>
                    <a:pt x="16981" y="32040"/>
                  </a:cubicBezTo>
                  <a:cubicBezTo>
                    <a:pt x="16600" y="32135"/>
                    <a:pt x="16124" y="31945"/>
                    <a:pt x="15743" y="32040"/>
                  </a:cubicBezTo>
                  <a:cubicBezTo>
                    <a:pt x="5075" y="34135"/>
                    <a:pt x="-1783" y="44232"/>
                    <a:pt x="408" y="54614"/>
                  </a:cubicBezTo>
                  <a:cubicBezTo>
                    <a:pt x="2599" y="64901"/>
                    <a:pt x="13076" y="71569"/>
                    <a:pt x="23649" y="69378"/>
                  </a:cubicBezTo>
                  <a:cubicBezTo>
                    <a:pt x="24125" y="69283"/>
                    <a:pt x="24411" y="68997"/>
                    <a:pt x="24887" y="68902"/>
                  </a:cubicBezTo>
                  <a:cubicBezTo>
                    <a:pt x="22315" y="72902"/>
                    <a:pt x="21172" y="77760"/>
                    <a:pt x="22220" y="82713"/>
                  </a:cubicBezTo>
                  <a:cubicBezTo>
                    <a:pt x="24411" y="93000"/>
                    <a:pt x="34888" y="99667"/>
                    <a:pt x="45461" y="97477"/>
                  </a:cubicBezTo>
                  <a:cubicBezTo>
                    <a:pt x="51843" y="96143"/>
                    <a:pt x="56605" y="91857"/>
                    <a:pt x="59082" y="86523"/>
                  </a:cubicBezTo>
                  <a:cubicBezTo>
                    <a:pt x="62987" y="94143"/>
                    <a:pt x="71464" y="98715"/>
                    <a:pt x="80418" y="96905"/>
                  </a:cubicBezTo>
                  <a:cubicBezTo>
                    <a:pt x="91086" y="94810"/>
                    <a:pt x="97944" y="84713"/>
                    <a:pt x="95753" y="74331"/>
                  </a:cubicBezTo>
                  <a:cubicBezTo>
                    <a:pt x="94991" y="70711"/>
                    <a:pt x="92895" y="67759"/>
                    <a:pt x="90419" y="65187"/>
                  </a:cubicBezTo>
                  <a:cubicBezTo>
                    <a:pt x="91562" y="65187"/>
                    <a:pt x="92610" y="65377"/>
                    <a:pt x="93753" y="65187"/>
                  </a:cubicBezTo>
                  <a:cubicBezTo>
                    <a:pt x="104420" y="63091"/>
                    <a:pt x="111278" y="52995"/>
                    <a:pt x="109088" y="42613"/>
                  </a:cubicBezTo>
                  <a:cubicBezTo>
                    <a:pt x="106897" y="32421"/>
                    <a:pt x="96610" y="25849"/>
                    <a:pt x="86037" y="27849"/>
                  </a:cubicBezTo>
                  <a:cubicBezTo>
                    <a:pt x="88133" y="24039"/>
                    <a:pt x="89181" y="19657"/>
                    <a:pt x="88228" y="15181"/>
                  </a:cubicBezTo>
                  <a:cubicBezTo>
                    <a:pt x="86037" y="4894"/>
                    <a:pt x="75560" y="-1774"/>
                    <a:pt x="64987" y="417"/>
                  </a:cubicBezTo>
                  <a:cubicBezTo>
                    <a:pt x="57843" y="1846"/>
                    <a:pt x="52700" y="6989"/>
                    <a:pt x="50604" y="13276"/>
                  </a:cubicBezTo>
                  <a:cubicBezTo>
                    <a:pt x="46509" y="6418"/>
                    <a:pt x="38412" y="2417"/>
                    <a:pt x="29935" y="4132"/>
                  </a:cubicBezTo>
                  <a:close/>
                </a:path>
              </a:pathLst>
            </a:custGeom>
            <a:solidFill>
              <a:schemeClr val="dk2"/>
            </a:solidFill>
            <a:ln>
              <a:noFill/>
            </a:ln>
            <a:effectLst>
              <a:outerShdw blurRad="142875"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07" name="Google Shape;1707;p33"/>
            <p:cNvSpPr/>
            <p:nvPr/>
          </p:nvSpPr>
          <p:spPr>
            <a:xfrm>
              <a:off x="2910153" y="1801673"/>
              <a:ext cx="33861" cy="32863"/>
            </a:xfrm>
            <a:custGeom>
              <a:rect b="b" l="l" r="r" t="t"/>
              <a:pathLst>
                <a:path extrusionOk="0" h="32863" w="33861">
                  <a:moveTo>
                    <a:pt x="357" y="19766"/>
                  </a:moveTo>
                  <a:cubicBezTo>
                    <a:pt x="-1548" y="10907"/>
                    <a:pt x="4358" y="2239"/>
                    <a:pt x="13502" y="334"/>
                  </a:cubicBezTo>
                  <a:cubicBezTo>
                    <a:pt x="22646" y="-1475"/>
                    <a:pt x="31599" y="4240"/>
                    <a:pt x="33504" y="13098"/>
                  </a:cubicBezTo>
                  <a:cubicBezTo>
                    <a:pt x="35409" y="21956"/>
                    <a:pt x="29504" y="30624"/>
                    <a:pt x="20360" y="32529"/>
                  </a:cubicBezTo>
                  <a:cubicBezTo>
                    <a:pt x="11216" y="34339"/>
                    <a:pt x="2262" y="28624"/>
                    <a:pt x="357" y="19766"/>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708" name="Google Shape;1708;p33"/>
          <p:cNvGrpSpPr/>
          <p:nvPr/>
        </p:nvGrpSpPr>
        <p:grpSpPr>
          <a:xfrm>
            <a:off x="1650044" y="519815"/>
            <a:ext cx="218370" cy="234931"/>
            <a:chOff x="2629280" y="1642503"/>
            <a:chExt cx="51540" cy="55450"/>
          </a:xfrm>
        </p:grpSpPr>
        <p:sp>
          <p:nvSpPr>
            <p:cNvPr id="1709" name="Google Shape;1709;p33"/>
            <p:cNvSpPr/>
            <p:nvPr/>
          </p:nvSpPr>
          <p:spPr>
            <a:xfrm>
              <a:off x="2629280" y="1642503"/>
              <a:ext cx="51540" cy="55450"/>
            </a:xfrm>
            <a:custGeom>
              <a:rect b="b" l="l" r="r" t="t"/>
              <a:pathLst>
                <a:path extrusionOk="0" h="55450" w="51540">
                  <a:moveTo>
                    <a:pt x="28913" y="817"/>
                  </a:moveTo>
                  <a:cubicBezTo>
                    <a:pt x="23769" y="-1374"/>
                    <a:pt x="17769" y="1008"/>
                    <a:pt x="15482" y="5961"/>
                  </a:cubicBezTo>
                  <a:cubicBezTo>
                    <a:pt x="15006" y="6913"/>
                    <a:pt x="14911" y="7961"/>
                    <a:pt x="14816" y="8914"/>
                  </a:cubicBezTo>
                  <a:cubicBezTo>
                    <a:pt x="14625" y="8818"/>
                    <a:pt x="14530" y="8628"/>
                    <a:pt x="14244" y="8533"/>
                  </a:cubicBezTo>
                  <a:cubicBezTo>
                    <a:pt x="9101" y="6342"/>
                    <a:pt x="3100" y="8723"/>
                    <a:pt x="814" y="13676"/>
                  </a:cubicBezTo>
                  <a:cubicBezTo>
                    <a:pt x="-1377" y="18724"/>
                    <a:pt x="1005" y="24535"/>
                    <a:pt x="6148" y="26630"/>
                  </a:cubicBezTo>
                  <a:cubicBezTo>
                    <a:pt x="6339" y="26725"/>
                    <a:pt x="6624" y="26725"/>
                    <a:pt x="6815" y="26725"/>
                  </a:cubicBezTo>
                  <a:cubicBezTo>
                    <a:pt x="4529" y="27678"/>
                    <a:pt x="2529" y="29392"/>
                    <a:pt x="1481" y="31869"/>
                  </a:cubicBezTo>
                  <a:cubicBezTo>
                    <a:pt x="-710" y="36917"/>
                    <a:pt x="1671" y="42727"/>
                    <a:pt x="6815" y="44823"/>
                  </a:cubicBezTo>
                  <a:cubicBezTo>
                    <a:pt x="9958" y="46156"/>
                    <a:pt x="13292" y="45585"/>
                    <a:pt x="15959" y="44061"/>
                  </a:cubicBezTo>
                  <a:cubicBezTo>
                    <a:pt x="15292" y="48442"/>
                    <a:pt x="17483" y="52824"/>
                    <a:pt x="21864" y="54634"/>
                  </a:cubicBezTo>
                  <a:cubicBezTo>
                    <a:pt x="27008" y="56824"/>
                    <a:pt x="33009" y="54443"/>
                    <a:pt x="35295" y="49490"/>
                  </a:cubicBezTo>
                  <a:cubicBezTo>
                    <a:pt x="36057" y="47680"/>
                    <a:pt x="36152" y="45871"/>
                    <a:pt x="35866" y="44061"/>
                  </a:cubicBezTo>
                  <a:cubicBezTo>
                    <a:pt x="36342" y="44347"/>
                    <a:pt x="36723" y="44823"/>
                    <a:pt x="37295" y="45013"/>
                  </a:cubicBezTo>
                  <a:cubicBezTo>
                    <a:pt x="42438" y="47204"/>
                    <a:pt x="48439" y="44823"/>
                    <a:pt x="50725" y="39870"/>
                  </a:cubicBezTo>
                  <a:cubicBezTo>
                    <a:pt x="52916" y="34917"/>
                    <a:pt x="50535" y="29202"/>
                    <a:pt x="45486" y="26916"/>
                  </a:cubicBezTo>
                  <a:cubicBezTo>
                    <a:pt x="47582" y="25868"/>
                    <a:pt x="49296" y="24344"/>
                    <a:pt x="50344" y="22153"/>
                  </a:cubicBezTo>
                  <a:cubicBezTo>
                    <a:pt x="52535" y="17105"/>
                    <a:pt x="50154" y="11295"/>
                    <a:pt x="45010" y="9199"/>
                  </a:cubicBezTo>
                  <a:cubicBezTo>
                    <a:pt x="41486" y="7771"/>
                    <a:pt x="37771" y="8437"/>
                    <a:pt x="34914" y="10533"/>
                  </a:cubicBezTo>
                  <a:cubicBezTo>
                    <a:pt x="35199" y="6532"/>
                    <a:pt x="33009" y="2532"/>
                    <a:pt x="28913" y="817"/>
                  </a:cubicBezTo>
                  <a:close/>
                </a:path>
              </a:pathLst>
            </a:custGeom>
            <a:solidFill>
              <a:schemeClr val="dk2"/>
            </a:solidFill>
            <a:ln>
              <a:noFill/>
            </a:ln>
            <a:effectLst>
              <a:outerShdw blurRad="142875" rotWithShape="0" algn="bl" dir="5400000" dist="19050">
                <a:srgbClr val="000000">
                  <a:alpha val="31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10" name="Google Shape;1710;p33"/>
            <p:cNvSpPr/>
            <p:nvPr/>
          </p:nvSpPr>
          <p:spPr>
            <a:xfrm>
              <a:off x="2645867" y="1661799"/>
              <a:ext cx="17521" cy="16954"/>
            </a:xfrm>
            <a:custGeom>
              <a:rect b="b" l="l" r="r" t="t"/>
              <a:pathLst>
                <a:path extrusionOk="0" h="16954" w="17521">
                  <a:moveTo>
                    <a:pt x="705" y="5144"/>
                  </a:moveTo>
                  <a:cubicBezTo>
                    <a:pt x="2610" y="857"/>
                    <a:pt x="7754" y="-1143"/>
                    <a:pt x="12231" y="667"/>
                  </a:cubicBezTo>
                  <a:cubicBezTo>
                    <a:pt x="16708" y="2477"/>
                    <a:pt x="18708" y="7525"/>
                    <a:pt x="16803" y="11811"/>
                  </a:cubicBezTo>
                  <a:cubicBezTo>
                    <a:pt x="14898" y="16097"/>
                    <a:pt x="9754" y="18098"/>
                    <a:pt x="5277" y="16288"/>
                  </a:cubicBezTo>
                  <a:cubicBezTo>
                    <a:pt x="896" y="14478"/>
                    <a:pt x="-1199" y="9525"/>
                    <a:pt x="705" y="5144"/>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4" name="Shape 1714"/>
        <p:cNvGrpSpPr/>
        <p:nvPr/>
      </p:nvGrpSpPr>
      <p:grpSpPr>
        <a:xfrm>
          <a:off x="0" y="0"/>
          <a:ext cx="0" cy="0"/>
          <a:chOff x="0" y="0"/>
          <a:chExt cx="0" cy="0"/>
        </a:xfrm>
      </p:grpSpPr>
      <p:sp>
        <p:nvSpPr>
          <p:cNvPr id="1715" name="Google Shape;1715;p34"/>
          <p:cNvSpPr txBox="1"/>
          <p:nvPr>
            <p:ph idx="1" type="body"/>
          </p:nvPr>
        </p:nvSpPr>
        <p:spPr>
          <a:xfrm>
            <a:off x="979550" y="2452775"/>
            <a:ext cx="3063300" cy="30816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Lorem ipsum dolor sit amet, consectetuer adipiscing elit. Aenean commodo ligula eget dolor.</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Lorem ipsum dolor sit amet, consectetuer adipiscing elit. Aenean commodo ligula eget dolor.</a:t>
            </a:r>
            <a:endParaRPr/>
          </a:p>
          <a:p>
            <a:pPr indent="0" lvl="0" marL="0" rtl="0" algn="l">
              <a:spcBef>
                <a:spcPts val="0"/>
              </a:spcBef>
              <a:spcAft>
                <a:spcPts val="0"/>
              </a:spcAft>
              <a:buNone/>
            </a:pPr>
            <a:r>
              <a:t/>
            </a:r>
            <a:endParaRPr/>
          </a:p>
        </p:txBody>
      </p:sp>
      <p:sp>
        <p:nvSpPr>
          <p:cNvPr id="1716" name="Google Shape;1716;p34"/>
          <p:cNvSpPr txBox="1"/>
          <p:nvPr>
            <p:ph type="title"/>
          </p:nvPr>
        </p:nvSpPr>
        <p:spPr>
          <a:xfrm>
            <a:off x="1189050" y="517175"/>
            <a:ext cx="9707400" cy="7635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Three columns with text and icons.</a:t>
            </a:r>
            <a:endParaRPr/>
          </a:p>
        </p:txBody>
      </p:sp>
      <p:sp>
        <p:nvSpPr>
          <p:cNvPr id="1717" name="Google Shape;1717;p34"/>
          <p:cNvSpPr txBox="1"/>
          <p:nvPr>
            <p:ph idx="5" type="body"/>
          </p:nvPr>
        </p:nvSpPr>
        <p:spPr>
          <a:xfrm>
            <a:off x="4506599" y="2452775"/>
            <a:ext cx="3063300" cy="30753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Lorem ipsum dolor sit amet, consectetuer adipiscing elit. Aenean commodo ligula eget dolor.</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Lorem ipsum dolor sit amet, consectetuer adipiscing elit. Aenean commodo ligula eget dolor.</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718" name="Google Shape;1718;p34"/>
          <p:cNvSpPr txBox="1"/>
          <p:nvPr>
            <p:ph idx="6" type="body"/>
          </p:nvPr>
        </p:nvSpPr>
        <p:spPr>
          <a:xfrm>
            <a:off x="8109848" y="2452775"/>
            <a:ext cx="3063300" cy="30753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Lorem ipsum dolor sit amet, consectetuer adipiscing elit. Aenean commodo ligula eget dolor.</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Lorem ipsum dolor sit amet, consectetuer adipiscing elit. Aenean commodo ligula eget dolor.</a:t>
            </a:r>
            <a:endParaRPr/>
          </a:p>
          <a:p>
            <a:pPr indent="0" lvl="0" marL="0" rtl="0" algn="l">
              <a:spcBef>
                <a:spcPts val="0"/>
              </a:spcBef>
              <a:spcAft>
                <a:spcPts val="0"/>
              </a:spcAft>
              <a:buNone/>
            </a:pPr>
            <a:r>
              <a:t/>
            </a:r>
            <a:endParaRPr/>
          </a:p>
        </p:txBody>
      </p:sp>
      <p:grpSp>
        <p:nvGrpSpPr>
          <p:cNvPr id="1719" name="Google Shape;1719;p34"/>
          <p:cNvGrpSpPr/>
          <p:nvPr/>
        </p:nvGrpSpPr>
        <p:grpSpPr>
          <a:xfrm>
            <a:off x="5681021" y="1596397"/>
            <a:ext cx="709619" cy="825501"/>
            <a:chOff x="7030012" y="1903259"/>
            <a:chExt cx="154591" cy="179832"/>
          </a:xfrm>
        </p:grpSpPr>
        <p:sp>
          <p:nvSpPr>
            <p:cNvPr id="1720" name="Google Shape;1720;p34"/>
            <p:cNvSpPr/>
            <p:nvPr/>
          </p:nvSpPr>
          <p:spPr>
            <a:xfrm>
              <a:off x="7030012" y="1903259"/>
              <a:ext cx="154591" cy="170306"/>
            </a:xfrm>
            <a:custGeom>
              <a:rect b="b" l="l" r="r" t="t"/>
              <a:pathLst>
                <a:path extrusionOk="0" h="170306" w="154591">
                  <a:moveTo>
                    <a:pt x="154591" y="170307"/>
                  </a:moveTo>
                  <a:cubicBezTo>
                    <a:pt x="154591" y="158877"/>
                    <a:pt x="145542" y="149447"/>
                    <a:pt x="134588" y="147638"/>
                  </a:cubicBezTo>
                  <a:cubicBezTo>
                    <a:pt x="132493" y="133064"/>
                    <a:pt x="120015" y="121825"/>
                    <a:pt x="104775" y="121825"/>
                  </a:cubicBezTo>
                  <a:cubicBezTo>
                    <a:pt x="100108" y="121825"/>
                    <a:pt x="95631" y="122872"/>
                    <a:pt x="91630" y="124777"/>
                  </a:cubicBezTo>
                  <a:moveTo>
                    <a:pt x="60198" y="170307"/>
                  </a:moveTo>
                  <a:lnTo>
                    <a:pt x="60198" y="99536"/>
                  </a:lnTo>
                  <a:lnTo>
                    <a:pt x="91630" y="99536"/>
                  </a:lnTo>
                  <a:lnTo>
                    <a:pt x="91630" y="170307"/>
                  </a:lnTo>
                  <a:moveTo>
                    <a:pt x="0" y="0"/>
                  </a:moveTo>
                  <a:lnTo>
                    <a:pt x="152019" y="0"/>
                  </a:lnTo>
                  <a:lnTo>
                    <a:pt x="152019" y="99631"/>
                  </a:lnTo>
                  <a:lnTo>
                    <a:pt x="0" y="99631"/>
                  </a:lnTo>
                  <a:lnTo>
                    <a:pt x="0" y="0"/>
                  </a:lnTo>
                  <a:close/>
                </a:path>
              </a:pathLst>
            </a:custGeom>
            <a:noFill/>
            <a:ln cap="flat" cmpd="sng" w="19050">
              <a:solidFill>
                <a:schemeClr val="dk2"/>
              </a:solidFill>
              <a:prstDash val="solid"/>
              <a:miter lim="8000"/>
              <a:headEnd len="sm" w="sm" type="none"/>
              <a:tailEnd len="sm" w="sm" type="none"/>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21" name="Google Shape;1721;p34"/>
            <p:cNvSpPr/>
            <p:nvPr/>
          </p:nvSpPr>
          <p:spPr>
            <a:xfrm>
              <a:off x="7090210" y="2073566"/>
              <a:ext cx="31527" cy="9525"/>
            </a:xfrm>
            <a:custGeom>
              <a:rect b="b" l="l" r="r" t="t"/>
              <a:pathLst>
                <a:path extrusionOk="0" h="9525" w="31527">
                  <a:moveTo>
                    <a:pt x="0" y="0"/>
                  </a:moveTo>
                  <a:lnTo>
                    <a:pt x="31528" y="0"/>
                  </a:lnTo>
                </a:path>
              </a:pathLst>
            </a:custGeom>
            <a:noFill/>
            <a:ln cap="flat" cmpd="sng" w="19050">
              <a:solidFill>
                <a:schemeClr val="dk2"/>
              </a:solidFill>
              <a:prstDash val="solid"/>
              <a:miter lim="8000"/>
              <a:headEnd len="sm" w="sm" type="none"/>
              <a:tailEnd len="sm" w="sm" type="none"/>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22" name="Google Shape;1722;p34"/>
            <p:cNvSpPr/>
            <p:nvPr/>
          </p:nvSpPr>
          <p:spPr>
            <a:xfrm>
              <a:off x="7033918" y="2019178"/>
              <a:ext cx="56292" cy="54292"/>
            </a:xfrm>
            <a:custGeom>
              <a:rect b="b" l="l" r="r" t="t"/>
              <a:pathLst>
                <a:path extrusionOk="0" h="54292" w="56292">
                  <a:moveTo>
                    <a:pt x="56292" y="0"/>
                  </a:moveTo>
                  <a:cubicBezTo>
                    <a:pt x="49435" y="0"/>
                    <a:pt x="43815" y="5620"/>
                    <a:pt x="43815" y="12478"/>
                  </a:cubicBezTo>
                  <a:cubicBezTo>
                    <a:pt x="43815" y="12668"/>
                    <a:pt x="43910" y="12954"/>
                    <a:pt x="43910" y="13144"/>
                  </a:cubicBezTo>
                  <a:cubicBezTo>
                    <a:pt x="41338" y="11906"/>
                    <a:pt x="38385" y="11144"/>
                    <a:pt x="35337" y="11144"/>
                  </a:cubicBezTo>
                  <a:cubicBezTo>
                    <a:pt x="24479" y="11144"/>
                    <a:pt x="15716" y="19907"/>
                    <a:pt x="15716" y="30766"/>
                  </a:cubicBezTo>
                  <a:cubicBezTo>
                    <a:pt x="15716" y="31242"/>
                    <a:pt x="15716" y="31718"/>
                    <a:pt x="15811" y="32099"/>
                  </a:cubicBezTo>
                  <a:cubicBezTo>
                    <a:pt x="6953" y="32766"/>
                    <a:pt x="0" y="40100"/>
                    <a:pt x="0" y="49054"/>
                  </a:cubicBezTo>
                  <a:cubicBezTo>
                    <a:pt x="0" y="50863"/>
                    <a:pt x="762" y="52673"/>
                    <a:pt x="1334" y="54292"/>
                  </a:cubicBezTo>
                </a:path>
              </a:pathLst>
            </a:custGeom>
            <a:noFill/>
            <a:ln cap="flat" cmpd="sng" w="19050">
              <a:solidFill>
                <a:schemeClr val="dk2"/>
              </a:solidFill>
              <a:prstDash val="solid"/>
              <a:miter lim="8000"/>
              <a:headEnd len="sm" w="sm" type="none"/>
              <a:tailEnd len="sm" w="sm" type="none"/>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23" name="Google Shape;1723;p34"/>
            <p:cNvSpPr/>
            <p:nvPr/>
          </p:nvSpPr>
          <p:spPr>
            <a:xfrm>
              <a:off x="7049729" y="2050124"/>
              <a:ext cx="114586" cy="15536"/>
            </a:xfrm>
            <a:custGeom>
              <a:rect b="b" l="l" r="r" t="t"/>
              <a:pathLst>
                <a:path extrusionOk="0" h="15536" w="114586">
                  <a:moveTo>
                    <a:pt x="114586" y="487"/>
                  </a:moveTo>
                  <a:cubicBezTo>
                    <a:pt x="108681" y="-1514"/>
                    <a:pt x="89059" y="2487"/>
                    <a:pt x="85058" y="15536"/>
                  </a:cubicBezTo>
                  <a:moveTo>
                    <a:pt x="0" y="1249"/>
                  </a:moveTo>
                  <a:cubicBezTo>
                    <a:pt x="4477" y="1153"/>
                    <a:pt x="15621" y="1153"/>
                    <a:pt x="22193" y="10393"/>
                  </a:cubicBezTo>
                </a:path>
              </a:pathLst>
            </a:custGeom>
            <a:noFill/>
            <a:ln cap="flat" cmpd="sng" w="19050">
              <a:solidFill>
                <a:schemeClr val="dk2"/>
              </a:solidFill>
              <a:prstDash val="solid"/>
              <a:miter lim="8000"/>
              <a:headEnd len="sm" w="sm" type="none"/>
              <a:tailEnd len="sm" w="sm" type="none"/>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24" name="Google Shape;1724;p34"/>
            <p:cNvSpPr/>
            <p:nvPr/>
          </p:nvSpPr>
          <p:spPr>
            <a:xfrm>
              <a:off x="7044395" y="1921547"/>
              <a:ext cx="123253" cy="58796"/>
            </a:xfrm>
            <a:custGeom>
              <a:rect b="b" l="l" r="r" t="t"/>
              <a:pathLst>
                <a:path extrusionOk="0" h="58796" w="123253">
                  <a:moveTo>
                    <a:pt x="123158" y="57721"/>
                  </a:moveTo>
                  <a:lnTo>
                    <a:pt x="117920" y="52483"/>
                  </a:lnTo>
                  <a:moveTo>
                    <a:pt x="73343" y="57721"/>
                  </a:moveTo>
                  <a:lnTo>
                    <a:pt x="73343" y="39338"/>
                  </a:lnTo>
                  <a:moveTo>
                    <a:pt x="65532" y="39338"/>
                  </a:moveTo>
                  <a:lnTo>
                    <a:pt x="81249" y="39338"/>
                  </a:lnTo>
                  <a:moveTo>
                    <a:pt x="57626" y="41338"/>
                  </a:moveTo>
                  <a:cubicBezTo>
                    <a:pt x="57626" y="36767"/>
                    <a:pt x="44482" y="36767"/>
                    <a:pt x="44482" y="44577"/>
                  </a:cubicBezTo>
                  <a:cubicBezTo>
                    <a:pt x="44482" y="49816"/>
                    <a:pt x="57626" y="47244"/>
                    <a:pt x="57626" y="52483"/>
                  </a:cubicBezTo>
                  <a:cubicBezTo>
                    <a:pt x="57626" y="60388"/>
                    <a:pt x="44482" y="60388"/>
                    <a:pt x="44482" y="55150"/>
                  </a:cubicBezTo>
                  <a:moveTo>
                    <a:pt x="99536" y="47244"/>
                  </a:moveTo>
                  <a:lnTo>
                    <a:pt x="89059" y="47244"/>
                  </a:lnTo>
                  <a:moveTo>
                    <a:pt x="102204" y="57721"/>
                  </a:moveTo>
                  <a:lnTo>
                    <a:pt x="89059" y="57721"/>
                  </a:lnTo>
                  <a:moveTo>
                    <a:pt x="102204" y="39338"/>
                  </a:moveTo>
                  <a:lnTo>
                    <a:pt x="89059" y="39338"/>
                  </a:lnTo>
                  <a:moveTo>
                    <a:pt x="89059" y="39338"/>
                  </a:moveTo>
                  <a:lnTo>
                    <a:pt x="89059" y="57721"/>
                  </a:lnTo>
                  <a:moveTo>
                    <a:pt x="10478" y="47244"/>
                  </a:moveTo>
                  <a:lnTo>
                    <a:pt x="0" y="47244"/>
                  </a:lnTo>
                  <a:moveTo>
                    <a:pt x="13145" y="57721"/>
                  </a:moveTo>
                  <a:lnTo>
                    <a:pt x="0" y="57721"/>
                  </a:lnTo>
                  <a:moveTo>
                    <a:pt x="13145" y="39338"/>
                  </a:moveTo>
                  <a:lnTo>
                    <a:pt x="0" y="39338"/>
                  </a:lnTo>
                  <a:moveTo>
                    <a:pt x="0" y="39338"/>
                  </a:moveTo>
                  <a:lnTo>
                    <a:pt x="0" y="57721"/>
                  </a:lnTo>
                  <a:moveTo>
                    <a:pt x="103537" y="0"/>
                  </a:moveTo>
                  <a:lnTo>
                    <a:pt x="111443" y="10477"/>
                  </a:lnTo>
                  <a:moveTo>
                    <a:pt x="119253" y="0"/>
                  </a:moveTo>
                  <a:lnTo>
                    <a:pt x="111347" y="10477"/>
                  </a:lnTo>
                  <a:lnTo>
                    <a:pt x="111347" y="18383"/>
                  </a:lnTo>
                  <a:moveTo>
                    <a:pt x="110109" y="52483"/>
                  </a:moveTo>
                  <a:cubicBezTo>
                    <a:pt x="118586" y="52483"/>
                    <a:pt x="123254" y="51721"/>
                    <a:pt x="123254" y="45910"/>
                  </a:cubicBezTo>
                  <a:cubicBezTo>
                    <a:pt x="123254" y="40100"/>
                    <a:pt x="118015" y="39338"/>
                    <a:pt x="110109" y="39338"/>
                  </a:cubicBezTo>
                  <a:moveTo>
                    <a:pt x="110109" y="57721"/>
                  </a:moveTo>
                  <a:lnTo>
                    <a:pt x="110109" y="39338"/>
                  </a:lnTo>
                  <a:moveTo>
                    <a:pt x="82582" y="13144"/>
                  </a:moveTo>
                  <a:cubicBezTo>
                    <a:pt x="91059" y="13144"/>
                    <a:pt x="95726" y="12383"/>
                    <a:pt x="95726" y="6572"/>
                  </a:cubicBezTo>
                  <a:cubicBezTo>
                    <a:pt x="95726" y="762"/>
                    <a:pt x="90488" y="0"/>
                    <a:pt x="82582" y="0"/>
                  </a:cubicBezTo>
                  <a:moveTo>
                    <a:pt x="82582" y="18383"/>
                  </a:moveTo>
                  <a:lnTo>
                    <a:pt x="82582" y="0"/>
                  </a:lnTo>
                  <a:moveTo>
                    <a:pt x="58960" y="13144"/>
                  </a:moveTo>
                  <a:cubicBezTo>
                    <a:pt x="67437" y="13144"/>
                    <a:pt x="72104" y="12383"/>
                    <a:pt x="72104" y="6572"/>
                  </a:cubicBezTo>
                  <a:cubicBezTo>
                    <a:pt x="72104" y="762"/>
                    <a:pt x="66866" y="0"/>
                    <a:pt x="58960" y="0"/>
                  </a:cubicBezTo>
                  <a:moveTo>
                    <a:pt x="58960" y="18383"/>
                  </a:moveTo>
                  <a:lnTo>
                    <a:pt x="58960" y="0"/>
                  </a:lnTo>
                  <a:moveTo>
                    <a:pt x="20955" y="52483"/>
                  </a:moveTo>
                  <a:lnTo>
                    <a:pt x="36672" y="52483"/>
                  </a:lnTo>
                  <a:moveTo>
                    <a:pt x="36672" y="57721"/>
                  </a:moveTo>
                  <a:lnTo>
                    <a:pt x="36672" y="44577"/>
                  </a:lnTo>
                  <a:cubicBezTo>
                    <a:pt x="36672" y="41719"/>
                    <a:pt x="34290" y="39338"/>
                    <a:pt x="31432" y="39338"/>
                  </a:cubicBezTo>
                  <a:lnTo>
                    <a:pt x="26289" y="39338"/>
                  </a:lnTo>
                  <a:cubicBezTo>
                    <a:pt x="23336" y="39338"/>
                    <a:pt x="20955" y="41719"/>
                    <a:pt x="20955" y="44672"/>
                  </a:cubicBezTo>
                  <a:lnTo>
                    <a:pt x="20955" y="57626"/>
                  </a:lnTo>
                  <a:moveTo>
                    <a:pt x="32766" y="13144"/>
                  </a:moveTo>
                  <a:lnTo>
                    <a:pt x="48483" y="13144"/>
                  </a:lnTo>
                  <a:moveTo>
                    <a:pt x="48483" y="18383"/>
                  </a:moveTo>
                  <a:lnTo>
                    <a:pt x="48483" y="5239"/>
                  </a:lnTo>
                  <a:cubicBezTo>
                    <a:pt x="48483" y="2381"/>
                    <a:pt x="46101" y="0"/>
                    <a:pt x="43244" y="0"/>
                  </a:cubicBezTo>
                  <a:lnTo>
                    <a:pt x="38100" y="0"/>
                  </a:lnTo>
                  <a:cubicBezTo>
                    <a:pt x="35147" y="0"/>
                    <a:pt x="32766" y="2381"/>
                    <a:pt x="32766" y="5334"/>
                  </a:cubicBezTo>
                  <a:lnTo>
                    <a:pt x="32766" y="18288"/>
                  </a:lnTo>
                  <a:moveTo>
                    <a:pt x="3906" y="13144"/>
                  </a:moveTo>
                  <a:lnTo>
                    <a:pt x="22289" y="13144"/>
                  </a:lnTo>
                  <a:moveTo>
                    <a:pt x="22289" y="0"/>
                  </a:moveTo>
                  <a:lnTo>
                    <a:pt x="22289" y="18383"/>
                  </a:lnTo>
                  <a:moveTo>
                    <a:pt x="3906" y="0"/>
                  </a:moveTo>
                  <a:lnTo>
                    <a:pt x="3906" y="18383"/>
                  </a:lnTo>
                </a:path>
              </a:pathLst>
            </a:custGeom>
            <a:noFill/>
            <a:ln cap="flat" cmpd="sng" w="19050">
              <a:solidFill>
                <a:schemeClr val="dk2"/>
              </a:solidFill>
              <a:prstDash val="solid"/>
              <a:miter lim="8000"/>
              <a:headEnd len="sm" w="sm" type="none"/>
              <a:tailEnd len="sm" w="sm" type="none"/>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725" name="Google Shape;1725;p34"/>
          <p:cNvGrpSpPr/>
          <p:nvPr/>
        </p:nvGrpSpPr>
        <p:grpSpPr>
          <a:xfrm>
            <a:off x="9148898" y="1590528"/>
            <a:ext cx="836211" cy="837222"/>
            <a:chOff x="7308809" y="1930740"/>
            <a:chExt cx="115252" cy="115393"/>
          </a:xfrm>
        </p:grpSpPr>
        <p:sp>
          <p:nvSpPr>
            <p:cNvPr id="1726" name="Google Shape;1726;p34"/>
            <p:cNvSpPr/>
            <p:nvPr/>
          </p:nvSpPr>
          <p:spPr>
            <a:xfrm>
              <a:off x="7321763" y="1930740"/>
              <a:ext cx="102298" cy="115393"/>
            </a:xfrm>
            <a:custGeom>
              <a:rect b="b" l="l" r="r" t="t"/>
              <a:pathLst>
                <a:path extrusionOk="0" h="115393" w="102298">
                  <a:moveTo>
                    <a:pt x="2572" y="55957"/>
                  </a:moveTo>
                  <a:cubicBezTo>
                    <a:pt x="3143" y="59958"/>
                    <a:pt x="4667" y="64339"/>
                    <a:pt x="6763" y="68911"/>
                  </a:cubicBezTo>
                  <a:cubicBezTo>
                    <a:pt x="6858" y="69197"/>
                    <a:pt x="7048" y="69483"/>
                    <a:pt x="7144" y="69768"/>
                  </a:cubicBezTo>
                  <a:cubicBezTo>
                    <a:pt x="7430" y="70340"/>
                    <a:pt x="7620" y="70816"/>
                    <a:pt x="7906" y="71388"/>
                  </a:cubicBezTo>
                  <a:lnTo>
                    <a:pt x="7906" y="107488"/>
                  </a:lnTo>
                  <a:cubicBezTo>
                    <a:pt x="476" y="107488"/>
                    <a:pt x="0" y="112726"/>
                    <a:pt x="0" y="112726"/>
                  </a:cubicBezTo>
                  <a:lnTo>
                    <a:pt x="0" y="115393"/>
                  </a:lnTo>
                  <a:cubicBezTo>
                    <a:pt x="0" y="115393"/>
                    <a:pt x="9240" y="115393"/>
                    <a:pt x="12382" y="115393"/>
                  </a:cubicBezTo>
                  <a:cubicBezTo>
                    <a:pt x="18002" y="115393"/>
                    <a:pt x="18002" y="109488"/>
                    <a:pt x="18002" y="109488"/>
                  </a:cubicBezTo>
                  <a:lnTo>
                    <a:pt x="20764" y="91581"/>
                  </a:lnTo>
                  <a:cubicBezTo>
                    <a:pt x="24479" y="96819"/>
                    <a:pt x="32195" y="102916"/>
                    <a:pt x="39338" y="104916"/>
                  </a:cubicBezTo>
                  <a:moveTo>
                    <a:pt x="15240" y="18429"/>
                  </a:moveTo>
                  <a:cubicBezTo>
                    <a:pt x="15240" y="18429"/>
                    <a:pt x="25432" y="17952"/>
                    <a:pt x="26575" y="17952"/>
                  </a:cubicBezTo>
                  <a:cubicBezTo>
                    <a:pt x="44005" y="17476"/>
                    <a:pt x="69818" y="808"/>
                    <a:pt x="70104" y="617"/>
                  </a:cubicBezTo>
                  <a:cubicBezTo>
                    <a:pt x="73723" y="-907"/>
                    <a:pt x="76391" y="427"/>
                    <a:pt x="77820" y="4237"/>
                  </a:cubicBezTo>
                  <a:cubicBezTo>
                    <a:pt x="78677" y="6427"/>
                    <a:pt x="79057" y="8713"/>
                    <a:pt x="78105" y="10618"/>
                  </a:cubicBezTo>
                  <a:moveTo>
                    <a:pt x="93155" y="86533"/>
                  </a:moveTo>
                  <a:cubicBezTo>
                    <a:pt x="96393" y="86533"/>
                    <a:pt x="101346" y="82723"/>
                    <a:pt x="101346" y="82723"/>
                  </a:cubicBezTo>
                  <a:cubicBezTo>
                    <a:pt x="101346" y="82723"/>
                    <a:pt x="102298" y="86533"/>
                    <a:pt x="102298" y="89581"/>
                  </a:cubicBezTo>
                  <a:cubicBezTo>
                    <a:pt x="102298" y="107488"/>
                    <a:pt x="81344" y="107488"/>
                    <a:pt x="81344" y="107488"/>
                  </a:cubicBezTo>
                </a:path>
              </a:pathLst>
            </a:custGeom>
            <a:noFill/>
            <a:ln cap="flat" cmpd="sng" w="19050">
              <a:solidFill>
                <a:schemeClr val="dk2"/>
              </a:solidFill>
              <a:prstDash val="solid"/>
              <a:miter lim="8000"/>
              <a:headEnd len="sm" w="sm" type="none"/>
              <a:tailEnd len="sm" w="sm" type="none"/>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27" name="Google Shape;1727;p34"/>
            <p:cNvSpPr/>
            <p:nvPr/>
          </p:nvSpPr>
          <p:spPr>
            <a:xfrm>
              <a:off x="7366340" y="1998794"/>
              <a:ext cx="18383" cy="36766"/>
            </a:xfrm>
            <a:custGeom>
              <a:rect b="b" l="l" r="r" t="t"/>
              <a:pathLst>
                <a:path extrusionOk="0" h="36766" w="18383">
                  <a:moveTo>
                    <a:pt x="17622" y="36767"/>
                  </a:moveTo>
                  <a:cubicBezTo>
                    <a:pt x="9240" y="36767"/>
                    <a:pt x="0" y="31623"/>
                    <a:pt x="0" y="18383"/>
                  </a:cubicBezTo>
                  <a:cubicBezTo>
                    <a:pt x="0" y="7715"/>
                    <a:pt x="8192" y="0"/>
                    <a:pt x="18384" y="0"/>
                  </a:cubicBezTo>
                </a:path>
              </a:pathLst>
            </a:custGeom>
            <a:noFill/>
            <a:ln cap="flat" cmpd="sng" w="19050">
              <a:solidFill>
                <a:schemeClr val="dk2"/>
              </a:solidFill>
              <a:prstDash val="solid"/>
              <a:miter lim="8000"/>
              <a:headEnd len="sm" w="sm" type="none"/>
              <a:tailEnd len="sm" w="sm" type="none"/>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28" name="Google Shape;1728;p34"/>
            <p:cNvSpPr/>
            <p:nvPr/>
          </p:nvSpPr>
          <p:spPr>
            <a:xfrm>
              <a:off x="7355767" y="1969172"/>
              <a:ext cx="60293" cy="76866"/>
            </a:xfrm>
            <a:custGeom>
              <a:rect b="b" l="l" r="r" t="t"/>
              <a:pathLst>
                <a:path extrusionOk="0" h="76866" w="60293">
                  <a:moveTo>
                    <a:pt x="28956" y="66389"/>
                  </a:moveTo>
                  <a:lnTo>
                    <a:pt x="8001" y="66389"/>
                  </a:lnTo>
                  <a:cubicBezTo>
                    <a:pt x="4096" y="66389"/>
                    <a:pt x="95" y="69437"/>
                    <a:pt x="95" y="73914"/>
                  </a:cubicBezTo>
                  <a:lnTo>
                    <a:pt x="95" y="76867"/>
                  </a:lnTo>
                  <a:lnTo>
                    <a:pt x="47244" y="76867"/>
                  </a:lnTo>
                  <a:lnTo>
                    <a:pt x="47244" y="73723"/>
                  </a:lnTo>
                  <a:cubicBezTo>
                    <a:pt x="47244" y="70866"/>
                    <a:pt x="48292" y="68104"/>
                    <a:pt x="50102" y="65818"/>
                  </a:cubicBezTo>
                  <a:cubicBezTo>
                    <a:pt x="55722" y="58769"/>
                    <a:pt x="60293" y="48673"/>
                    <a:pt x="60293" y="41243"/>
                  </a:cubicBezTo>
                  <a:cubicBezTo>
                    <a:pt x="60293" y="23146"/>
                    <a:pt x="46006" y="6191"/>
                    <a:pt x="28861" y="6191"/>
                  </a:cubicBezTo>
                  <a:cubicBezTo>
                    <a:pt x="26861" y="6191"/>
                    <a:pt x="11621" y="6191"/>
                    <a:pt x="6382" y="6191"/>
                  </a:cubicBezTo>
                  <a:cubicBezTo>
                    <a:pt x="3810" y="6191"/>
                    <a:pt x="0" y="2953"/>
                    <a:pt x="0" y="0"/>
                  </a:cubicBezTo>
                </a:path>
              </a:pathLst>
            </a:custGeom>
            <a:noFill/>
            <a:ln cap="flat" cmpd="sng" w="19050">
              <a:solidFill>
                <a:schemeClr val="dk2"/>
              </a:solidFill>
              <a:prstDash val="solid"/>
              <a:miter lim="8000"/>
              <a:headEnd len="sm" w="sm" type="none"/>
              <a:tailEnd len="sm" w="sm" type="none"/>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29" name="Google Shape;1729;p34"/>
            <p:cNvSpPr/>
            <p:nvPr/>
          </p:nvSpPr>
          <p:spPr>
            <a:xfrm>
              <a:off x="7324430" y="1959647"/>
              <a:ext cx="7810" cy="7810"/>
            </a:xfrm>
            <a:custGeom>
              <a:rect b="b" l="l" r="r" t="t"/>
              <a:pathLst>
                <a:path extrusionOk="0" h="7810" w="7810">
                  <a:moveTo>
                    <a:pt x="3905" y="0"/>
                  </a:moveTo>
                  <a:cubicBezTo>
                    <a:pt x="1714" y="0"/>
                    <a:pt x="0" y="1714"/>
                    <a:pt x="0" y="3905"/>
                  </a:cubicBezTo>
                  <a:cubicBezTo>
                    <a:pt x="0" y="6096"/>
                    <a:pt x="1714" y="7810"/>
                    <a:pt x="3905" y="7810"/>
                  </a:cubicBezTo>
                  <a:cubicBezTo>
                    <a:pt x="6096" y="7810"/>
                    <a:pt x="7811" y="6096"/>
                    <a:pt x="7811" y="3905"/>
                  </a:cubicBezTo>
                  <a:cubicBezTo>
                    <a:pt x="7811" y="1810"/>
                    <a:pt x="6096" y="0"/>
                    <a:pt x="3905" y="0"/>
                  </a:cubicBezTo>
                  <a:close/>
                </a:path>
              </a:pathLst>
            </a:custGeom>
            <a:noFill/>
            <a:ln cap="flat" cmpd="sng" w="19050">
              <a:solidFill>
                <a:schemeClr val="dk2"/>
              </a:solidFill>
              <a:prstDash val="solid"/>
              <a:miter lim="8000"/>
              <a:headEnd len="sm" w="sm" type="none"/>
              <a:tailEnd len="sm" w="sm" type="none"/>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30" name="Google Shape;1730;p34"/>
            <p:cNvSpPr/>
            <p:nvPr/>
          </p:nvSpPr>
          <p:spPr>
            <a:xfrm>
              <a:off x="7308809" y="1941255"/>
              <a:ext cx="94297" cy="44585"/>
            </a:xfrm>
            <a:custGeom>
              <a:rect b="b" l="l" r="r" t="t"/>
              <a:pathLst>
                <a:path extrusionOk="0" h="44585" w="94297">
                  <a:moveTo>
                    <a:pt x="94012" y="5438"/>
                  </a:moveTo>
                  <a:cubicBezTo>
                    <a:pt x="93059" y="1437"/>
                    <a:pt x="90678" y="-849"/>
                    <a:pt x="86963" y="294"/>
                  </a:cubicBezTo>
                  <a:cubicBezTo>
                    <a:pt x="86677" y="390"/>
                    <a:pt x="72390" y="10486"/>
                    <a:pt x="40767" y="10486"/>
                  </a:cubicBezTo>
                  <a:lnTo>
                    <a:pt x="38958" y="10486"/>
                  </a:lnTo>
                  <a:cubicBezTo>
                    <a:pt x="36386" y="8867"/>
                    <a:pt x="33338" y="7914"/>
                    <a:pt x="29909" y="7914"/>
                  </a:cubicBezTo>
                  <a:cubicBezTo>
                    <a:pt x="20002" y="7914"/>
                    <a:pt x="0" y="16868"/>
                    <a:pt x="0" y="34679"/>
                  </a:cubicBezTo>
                  <a:cubicBezTo>
                    <a:pt x="0" y="44490"/>
                    <a:pt x="20002" y="44586"/>
                    <a:pt x="29909" y="44586"/>
                  </a:cubicBezTo>
                  <a:cubicBezTo>
                    <a:pt x="39814" y="44586"/>
                    <a:pt x="47149" y="35632"/>
                    <a:pt x="47149" y="25726"/>
                  </a:cubicBezTo>
                  <a:cubicBezTo>
                    <a:pt x="47149" y="24107"/>
                    <a:pt x="46958" y="22487"/>
                    <a:pt x="46577" y="20964"/>
                  </a:cubicBezTo>
                  <a:cubicBezTo>
                    <a:pt x="76962" y="20773"/>
                    <a:pt x="87249" y="16011"/>
                    <a:pt x="88202" y="15629"/>
                  </a:cubicBezTo>
                  <a:cubicBezTo>
                    <a:pt x="91440" y="14677"/>
                    <a:pt x="94202" y="11915"/>
                    <a:pt x="94298" y="7724"/>
                  </a:cubicBezTo>
                  <a:cubicBezTo>
                    <a:pt x="94298" y="7057"/>
                    <a:pt x="94202" y="6295"/>
                    <a:pt x="94012" y="5438"/>
                  </a:cubicBezTo>
                  <a:close/>
                </a:path>
              </a:pathLst>
            </a:custGeom>
            <a:noFill/>
            <a:ln cap="flat" cmpd="sng" w="19050">
              <a:solidFill>
                <a:schemeClr val="dk2"/>
              </a:solidFill>
              <a:prstDash val="solid"/>
              <a:miter lim="8000"/>
              <a:headEnd len="sm" w="sm" type="none"/>
              <a:tailEnd len="sm" w="sm" type="none"/>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731" name="Google Shape;1731;p34"/>
          <p:cNvGrpSpPr/>
          <p:nvPr/>
        </p:nvGrpSpPr>
        <p:grpSpPr>
          <a:xfrm>
            <a:off x="2180667" y="1596404"/>
            <a:ext cx="675647" cy="825493"/>
            <a:chOff x="7510313" y="1912158"/>
            <a:chExt cx="121539" cy="148494"/>
          </a:xfrm>
        </p:grpSpPr>
        <p:sp>
          <p:nvSpPr>
            <p:cNvPr id="1732" name="Google Shape;1732;p34"/>
            <p:cNvSpPr/>
            <p:nvPr/>
          </p:nvSpPr>
          <p:spPr>
            <a:xfrm>
              <a:off x="7517121" y="1965076"/>
              <a:ext cx="107922" cy="30289"/>
            </a:xfrm>
            <a:custGeom>
              <a:rect b="b" l="l" r="r" t="t"/>
              <a:pathLst>
                <a:path extrusionOk="0" h="30289" w="107922">
                  <a:moveTo>
                    <a:pt x="80963" y="0"/>
                  </a:moveTo>
                  <a:cubicBezTo>
                    <a:pt x="79057" y="0"/>
                    <a:pt x="77629" y="1524"/>
                    <a:pt x="77629" y="3334"/>
                  </a:cubicBezTo>
                  <a:cubicBezTo>
                    <a:pt x="77629" y="5144"/>
                    <a:pt x="79153" y="6668"/>
                    <a:pt x="80963" y="6668"/>
                  </a:cubicBezTo>
                  <a:cubicBezTo>
                    <a:pt x="82868" y="6668"/>
                    <a:pt x="84297" y="5144"/>
                    <a:pt x="84297" y="3334"/>
                  </a:cubicBezTo>
                  <a:cubicBezTo>
                    <a:pt x="84297" y="1524"/>
                    <a:pt x="82868" y="0"/>
                    <a:pt x="80963" y="0"/>
                  </a:cubicBezTo>
                  <a:close/>
                  <a:moveTo>
                    <a:pt x="104584" y="23622"/>
                  </a:moveTo>
                  <a:cubicBezTo>
                    <a:pt x="102680" y="23622"/>
                    <a:pt x="101251" y="25146"/>
                    <a:pt x="101251" y="26956"/>
                  </a:cubicBezTo>
                  <a:cubicBezTo>
                    <a:pt x="101251" y="28861"/>
                    <a:pt x="102775" y="30290"/>
                    <a:pt x="104584" y="30290"/>
                  </a:cubicBezTo>
                  <a:cubicBezTo>
                    <a:pt x="106489" y="30290"/>
                    <a:pt x="107918" y="28766"/>
                    <a:pt x="107918" y="26956"/>
                  </a:cubicBezTo>
                  <a:cubicBezTo>
                    <a:pt x="108014" y="25146"/>
                    <a:pt x="106489" y="23622"/>
                    <a:pt x="104584" y="23622"/>
                  </a:cubicBezTo>
                  <a:close/>
                  <a:moveTo>
                    <a:pt x="54007" y="23622"/>
                  </a:moveTo>
                  <a:cubicBezTo>
                    <a:pt x="52102" y="23622"/>
                    <a:pt x="50673" y="25146"/>
                    <a:pt x="50673" y="26956"/>
                  </a:cubicBezTo>
                  <a:cubicBezTo>
                    <a:pt x="50673" y="28861"/>
                    <a:pt x="52197" y="30290"/>
                    <a:pt x="54007" y="30290"/>
                  </a:cubicBezTo>
                  <a:cubicBezTo>
                    <a:pt x="55912" y="30290"/>
                    <a:pt x="57341" y="28766"/>
                    <a:pt x="57341" y="26956"/>
                  </a:cubicBezTo>
                  <a:cubicBezTo>
                    <a:pt x="57341" y="25146"/>
                    <a:pt x="55816" y="23622"/>
                    <a:pt x="54007" y="23622"/>
                  </a:cubicBezTo>
                  <a:close/>
                  <a:moveTo>
                    <a:pt x="3334" y="23622"/>
                  </a:moveTo>
                  <a:cubicBezTo>
                    <a:pt x="1429" y="23622"/>
                    <a:pt x="0" y="25146"/>
                    <a:pt x="0" y="26956"/>
                  </a:cubicBezTo>
                  <a:cubicBezTo>
                    <a:pt x="0" y="28861"/>
                    <a:pt x="1524" y="30290"/>
                    <a:pt x="3334" y="30290"/>
                  </a:cubicBezTo>
                  <a:cubicBezTo>
                    <a:pt x="5143" y="30290"/>
                    <a:pt x="6668" y="28766"/>
                    <a:pt x="6668" y="26956"/>
                  </a:cubicBezTo>
                  <a:cubicBezTo>
                    <a:pt x="6763" y="25146"/>
                    <a:pt x="5239" y="23622"/>
                    <a:pt x="3334" y="23622"/>
                  </a:cubicBezTo>
                  <a:close/>
                  <a:moveTo>
                    <a:pt x="26956" y="0"/>
                  </a:moveTo>
                  <a:cubicBezTo>
                    <a:pt x="25051" y="0"/>
                    <a:pt x="23622" y="1524"/>
                    <a:pt x="23622" y="3334"/>
                  </a:cubicBezTo>
                  <a:cubicBezTo>
                    <a:pt x="23622" y="5144"/>
                    <a:pt x="25146" y="6668"/>
                    <a:pt x="26956" y="6668"/>
                  </a:cubicBezTo>
                  <a:cubicBezTo>
                    <a:pt x="28861" y="6668"/>
                    <a:pt x="30289" y="5144"/>
                    <a:pt x="30289" y="3334"/>
                  </a:cubicBezTo>
                  <a:cubicBezTo>
                    <a:pt x="30289" y="1524"/>
                    <a:pt x="28861" y="0"/>
                    <a:pt x="26956" y="0"/>
                  </a:cubicBezTo>
                  <a:close/>
                </a:path>
              </a:pathLst>
            </a:custGeom>
            <a:noFill/>
            <a:ln cap="flat" cmpd="sng" w="9525">
              <a:solidFill>
                <a:schemeClr val="dk2"/>
              </a:solidFill>
              <a:prstDash val="solid"/>
              <a:round/>
              <a:headEnd len="sm" w="sm" type="none"/>
              <a:tailEnd len="sm" w="sm" type="none"/>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33" name="Google Shape;1733;p34"/>
            <p:cNvSpPr/>
            <p:nvPr/>
          </p:nvSpPr>
          <p:spPr>
            <a:xfrm>
              <a:off x="7510313" y="1912158"/>
              <a:ext cx="121539" cy="148494"/>
            </a:xfrm>
            <a:custGeom>
              <a:rect b="b" l="l" r="r" t="t"/>
              <a:pathLst>
                <a:path extrusionOk="0" h="148494" w="121539">
                  <a:moveTo>
                    <a:pt x="121539" y="87916"/>
                  </a:moveTo>
                  <a:cubicBezTo>
                    <a:pt x="121539" y="121349"/>
                    <a:pt x="94298" y="148495"/>
                    <a:pt x="60770" y="148495"/>
                  </a:cubicBezTo>
                  <a:cubicBezTo>
                    <a:pt x="27242" y="148495"/>
                    <a:pt x="0" y="121349"/>
                    <a:pt x="0" y="87916"/>
                  </a:cubicBezTo>
                  <a:cubicBezTo>
                    <a:pt x="0" y="54483"/>
                    <a:pt x="27242" y="0"/>
                    <a:pt x="60770" y="0"/>
                  </a:cubicBezTo>
                  <a:cubicBezTo>
                    <a:pt x="94298" y="0"/>
                    <a:pt x="121539" y="54388"/>
                    <a:pt x="121539" y="87916"/>
                  </a:cubicBezTo>
                  <a:close/>
                  <a:moveTo>
                    <a:pt x="11335" y="121539"/>
                  </a:moveTo>
                  <a:lnTo>
                    <a:pt x="109252" y="121539"/>
                  </a:lnTo>
                  <a:moveTo>
                    <a:pt x="11335" y="43910"/>
                  </a:moveTo>
                  <a:lnTo>
                    <a:pt x="109252" y="43910"/>
                  </a:lnTo>
                </a:path>
              </a:pathLst>
            </a:custGeom>
            <a:noFill/>
            <a:ln cap="flat" cmpd="sng" w="19050">
              <a:solidFill>
                <a:schemeClr val="dk2"/>
              </a:solidFill>
              <a:prstDash val="solid"/>
              <a:miter lim="8000"/>
              <a:headEnd len="sm" w="sm" type="none"/>
              <a:tailEnd len="sm" w="sm" type="none"/>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34" name="Google Shape;1734;p34"/>
            <p:cNvSpPr/>
            <p:nvPr/>
          </p:nvSpPr>
          <p:spPr>
            <a:xfrm>
              <a:off x="7511836" y="1972879"/>
              <a:ext cx="118491" cy="27051"/>
            </a:xfrm>
            <a:custGeom>
              <a:rect b="b" l="l" r="r" t="t"/>
              <a:pathLst>
                <a:path extrusionOk="0" h="27051" w="118491">
                  <a:moveTo>
                    <a:pt x="118491" y="9811"/>
                  </a:moveTo>
                  <a:lnTo>
                    <a:pt x="109823" y="0"/>
                  </a:lnTo>
                  <a:lnTo>
                    <a:pt x="86201" y="27051"/>
                  </a:lnTo>
                  <a:lnTo>
                    <a:pt x="59245" y="0"/>
                  </a:lnTo>
                  <a:lnTo>
                    <a:pt x="32195" y="27051"/>
                  </a:lnTo>
                  <a:lnTo>
                    <a:pt x="8573" y="0"/>
                  </a:lnTo>
                  <a:lnTo>
                    <a:pt x="0" y="9811"/>
                  </a:lnTo>
                </a:path>
              </a:pathLst>
            </a:custGeom>
            <a:noFill/>
            <a:ln cap="flat" cmpd="sng" w="19050">
              <a:solidFill>
                <a:schemeClr val="dk2"/>
              </a:solidFill>
              <a:prstDash val="solid"/>
              <a:miter lim="8000"/>
              <a:headEnd len="sm" w="sm" type="none"/>
              <a:tailEnd len="sm" w="sm" type="none"/>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8" name="Shape 1738"/>
        <p:cNvGrpSpPr/>
        <p:nvPr/>
      </p:nvGrpSpPr>
      <p:grpSpPr>
        <a:xfrm>
          <a:off x="0" y="0"/>
          <a:ext cx="0" cy="0"/>
          <a:chOff x="0" y="0"/>
          <a:chExt cx="0" cy="0"/>
        </a:xfrm>
      </p:grpSpPr>
      <p:sp>
        <p:nvSpPr>
          <p:cNvPr id="1739" name="Google Shape;1739;p35"/>
          <p:cNvSpPr txBox="1"/>
          <p:nvPr>
            <p:ph type="title"/>
          </p:nvPr>
        </p:nvSpPr>
        <p:spPr>
          <a:xfrm>
            <a:off x="3305200" y="1153025"/>
            <a:ext cx="5581500" cy="8967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sz="6000"/>
              <a:t>Thank you!</a:t>
            </a:r>
            <a:endParaRPr sz="6000"/>
          </a:p>
        </p:txBody>
      </p:sp>
      <p:sp>
        <p:nvSpPr>
          <p:cNvPr id="1740" name="Google Shape;1740;p35"/>
          <p:cNvSpPr/>
          <p:nvPr/>
        </p:nvSpPr>
        <p:spPr>
          <a:xfrm>
            <a:off x="5989915" y="4205503"/>
            <a:ext cx="181070" cy="392601"/>
          </a:xfrm>
          <a:custGeom>
            <a:rect b="b" l="l" r="r" t="t"/>
            <a:pathLst>
              <a:path extrusionOk="0" h="17146" w="7907">
                <a:moveTo>
                  <a:pt x="5538" y="0"/>
                </a:moveTo>
                <a:cubicBezTo>
                  <a:pt x="2969" y="0"/>
                  <a:pt x="1802" y="1134"/>
                  <a:pt x="1802" y="3303"/>
                </a:cubicBezTo>
                <a:lnTo>
                  <a:pt x="1802" y="5604"/>
                </a:lnTo>
                <a:lnTo>
                  <a:pt x="0" y="5604"/>
                </a:lnTo>
                <a:lnTo>
                  <a:pt x="0" y="8540"/>
                </a:lnTo>
                <a:lnTo>
                  <a:pt x="1802" y="8540"/>
                </a:lnTo>
                <a:lnTo>
                  <a:pt x="1802" y="17146"/>
                </a:lnTo>
                <a:lnTo>
                  <a:pt x="5238" y="17146"/>
                </a:lnTo>
                <a:lnTo>
                  <a:pt x="5238" y="8473"/>
                </a:lnTo>
                <a:lnTo>
                  <a:pt x="7673" y="8473"/>
                </a:lnTo>
                <a:lnTo>
                  <a:pt x="7906" y="5604"/>
                </a:lnTo>
                <a:lnTo>
                  <a:pt x="5238" y="5604"/>
                </a:lnTo>
                <a:lnTo>
                  <a:pt x="5238" y="3936"/>
                </a:lnTo>
                <a:cubicBezTo>
                  <a:pt x="5238" y="3269"/>
                  <a:pt x="5404" y="3002"/>
                  <a:pt x="6038" y="3002"/>
                </a:cubicBezTo>
                <a:lnTo>
                  <a:pt x="7906" y="3002"/>
                </a:lnTo>
                <a:lnTo>
                  <a:pt x="7906" y="0"/>
                </a:lnTo>
                <a:close/>
              </a:path>
            </a:pathLst>
          </a:custGeom>
          <a:solidFill>
            <a:schemeClr val="dk2"/>
          </a:solidFill>
          <a:ln>
            <a:noFill/>
          </a:ln>
          <a:effectLst>
            <a:outerShdw blurRad="57150" rotWithShape="0" algn="bl" dir="5400000" dist="19050">
              <a:srgbClr val="000000">
                <a:alpha val="29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741" name="Google Shape;1741;p35"/>
          <p:cNvGrpSpPr/>
          <p:nvPr/>
        </p:nvGrpSpPr>
        <p:grpSpPr>
          <a:xfrm>
            <a:off x="6523018" y="4195851"/>
            <a:ext cx="411849" cy="411917"/>
            <a:chOff x="5162200" y="4097750"/>
            <a:chExt cx="338385" cy="338414"/>
          </a:xfrm>
        </p:grpSpPr>
        <p:sp>
          <p:nvSpPr>
            <p:cNvPr id="1742" name="Google Shape;1742;p35"/>
            <p:cNvSpPr/>
            <p:nvPr/>
          </p:nvSpPr>
          <p:spPr>
            <a:xfrm>
              <a:off x="5162200" y="4097750"/>
              <a:ext cx="338385" cy="338414"/>
            </a:xfrm>
            <a:custGeom>
              <a:rect b="b" l="l" r="r" t="t"/>
              <a:pathLst>
                <a:path extrusionOk="0" h="11843" w="11842">
                  <a:moveTo>
                    <a:pt x="5938" y="1068"/>
                  </a:moveTo>
                  <a:cubicBezTo>
                    <a:pt x="7505" y="1068"/>
                    <a:pt x="7706" y="1068"/>
                    <a:pt x="8339" y="1101"/>
                  </a:cubicBezTo>
                  <a:cubicBezTo>
                    <a:pt x="8906" y="1135"/>
                    <a:pt x="9207" y="1201"/>
                    <a:pt x="9440" y="1301"/>
                  </a:cubicBezTo>
                  <a:cubicBezTo>
                    <a:pt x="9707" y="1401"/>
                    <a:pt x="9907" y="1535"/>
                    <a:pt x="10107" y="1735"/>
                  </a:cubicBezTo>
                  <a:cubicBezTo>
                    <a:pt x="10307" y="1935"/>
                    <a:pt x="10441" y="2135"/>
                    <a:pt x="10541" y="2435"/>
                  </a:cubicBezTo>
                  <a:cubicBezTo>
                    <a:pt x="10641" y="2636"/>
                    <a:pt x="10741" y="2936"/>
                    <a:pt x="10741" y="3536"/>
                  </a:cubicBezTo>
                  <a:cubicBezTo>
                    <a:pt x="10774" y="4137"/>
                    <a:pt x="10774" y="4337"/>
                    <a:pt x="10774" y="5905"/>
                  </a:cubicBezTo>
                  <a:cubicBezTo>
                    <a:pt x="10774" y="7506"/>
                    <a:pt x="10774" y="7706"/>
                    <a:pt x="10741" y="8306"/>
                  </a:cubicBezTo>
                  <a:cubicBezTo>
                    <a:pt x="10741" y="8907"/>
                    <a:pt x="10641" y="9207"/>
                    <a:pt x="10541" y="9407"/>
                  </a:cubicBezTo>
                  <a:cubicBezTo>
                    <a:pt x="10441" y="9707"/>
                    <a:pt x="10307" y="9907"/>
                    <a:pt x="10107" y="10108"/>
                  </a:cubicBezTo>
                  <a:cubicBezTo>
                    <a:pt x="9907" y="10308"/>
                    <a:pt x="9707" y="10441"/>
                    <a:pt x="9440" y="10541"/>
                  </a:cubicBezTo>
                  <a:cubicBezTo>
                    <a:pt x="9207" y="10608"/>
                    <a:pt x="8906" y="10708"/>
                    <a:pt x="8339" y="10741"/>
                  </a:cubicBezTo>
                  <a:cubicBezTo>
                    <a:pt x="7706" y="10775"/>
                    <a:pt x="7505" y="10775"/>
                    <a:pt x="5938" y="10775"/>
                  </a:cubicBezTo>
                  <a:cubicBezTo>
                    <a:pt x="4337" y="10775"/>
                    <a:pt x="4170" y="10775"/>
                    <a:pt x="3536" y="10741"/>
                  </a:cubicBezTo>
                  <a:cubicBezTo>
                    <a:pt x="2969" y="10708"/>
                    <a:pt x="2635" y="10608"/>
                    <a:pt x="2435" y="10541"/>
                  </a:cubicBezTo>
                  <a:cubicBezTo>
                    <a:pt x="2168" y="10441"/>
                    <a:pt x="1968" y="10308"/>
                    <a:pt x="1735" y="10108"/>
                  </a:cubicBezTo>
                  <a:cubicBezTo>
                    <a:pt x="1535" y="9874"/>
                    <a:pt x="1401" y="9674"/>
                    <a:pt x="1301" y="9407"/>
                  </a:cubicBezTo>
                  <a:cubicBezTo>
                    <a:pt x="1234" y="9207"/>
                    <a:pt x="1134" y="8907"/>
                    <a:pt x="1101" y="8306"/>
                  </a:cubicBezTo>
                  <a:cubicBezTo>
                    <a:pt x="1068" y="7706"/>
                    <a:pt x="1068" y="7506"/>
                    <a:pt x="1068" y="5905"/>
                  </a:cubicBezTo>
                  <a:cubicBezTo>
                    <a:pt x="1068" y="4337"/>
                    <a:pt x="1068" y="4137"/>
                    <a:pt x="1101" y="3536"/>
                  </a:cubicBezTo>
                  <a:cubicBezTo>
                    <a:pt x="1134" y="2936"/>
                    <a:pt x="1234" y="2636"/>
                    <a:pt x="1301" y="2435"/>
                  </a:cubicBezTo>
                  <a:cubicBezTo>
                    <a:pt x="1401" y="2135"/>
                    <a:pt x="1535" y="1935"/>
                    <a:pt x="1735" y="1735"/>
                  </a:cubicBezTo>
                  <a:cubicBezTo>
                    <a:pt x="1968" y="1535"/>
                    <a:pt x="2168" y="1401"/>
                    <a:pt x="2435" y="1301"/>
                  </a:cubicBezTo>
                  <a:cubicBezTo>
                    <a:pt x="2635" y="1235"/>
                    <a:pt x="2969" y="1135"/>
                    <a:pt x="3536" y="1101"/>
                  </a:cubicBezTo>
                  <a:cubicBezTo>
                    <a:pt x="4170" y="1068"/>
                    <a:pt x="4337" y="1068"/>
                    <a:pt x="5938" y="1068"/>
                  </a:cubicBezTo>
                  <a:close/>
                  <a:moveTo>
                    <a:pt x="5938" y="0"/>
                  </a:moveTo>
                  <a:cubicBezTo>
                    <a:pt x="4337" y="0"/>
                    <a:pt x="4103" y="0"/>
                    <a:pt x="3503" y="34"/>
                  </a:cubicBezTo>
                  <a:cubicBezTo>
                    <a:pt x="2869" y="67"/>
                    <a:pt x="2435" y="167"/>
                    <a:pt x="2035" y="301"/>
                  </a:cubicBezTo>
                  <a:cubicBezTo>
                    <a:pt x="1668" y="467"/>
                    <a:pt x="1334" y="668"/>
                    <a:pt x="1001" y="1001"/>
                  </a:cubicBezTo>
                  <a:cubicBezTo>
                    <a:pt x="667" y="1335"/>
                    <a:pt x="467" y="1635"/>
                    <a:pt x="300" y="2035"/>
                  </a:cubicBezTo>
                  <a:cubicBezTo>
                    <a:pt x="167" y="2402"/>
                    <a:pt x="67" y="2836"/>
                    <a:pt x="33" y="3470"/>
                  </a:cubicBezTo>
                  <a:cubicBezTo>
                    <a:pt x="0" y="4103"/>
                    <a:pt x="0" y="4303"/>
                    <a:pt x="0" y="5938"/>
                  </a:cubicBezTo>
                  <a:cubicBezTo>
                    <a:pt x="0" y="7539"/>
                    <a:pt x="0" y="7739"/>
                    <a:pt x="33" y="8373"/>
                  </a:cubicBezTo>
                  <a:cubicBezTo>
                    <a:pt x="67" y="9007"/>
                    <a:pt x="167" y="9440"/>
                    <a:pt x="300" y="9807"/>
                  </a:cubicBezTo>
                  <a:cubicBezTo>
                    <a:pt x="467" y="10208"/>
                    <a:pt x="667" y="10541"/>
                    <a:pt x="1001" y="10841"/>
                  </a:cubicBezTo>
                  <a:cubicBezTo>
                    <a:pt x="1334" y="11175"/>
                    <a:pt x="1668" y="11375"/>
                    <a:pt x="2035" y="11542"/>
                  </a:cubicBezTo>
                  <a:cubicBezTo>
                    <a:pt x="2435" y="11675"/>
                    <a:pt x="2869" y="11775"/>
                    <a:pt x="3503" y="11809"/>
                  </a:cubicBezTo>
                  <a:cubicBezTo>
                    <a:pt x="4103" y="11842"/>
                    <a:pt x="4337" y="11842"/>
                    <a:pt x="5938" y="11842"/>
                  </a:cubicBezTo>
                  <a:cubicBezTo>
                    <a:pt x="7539" y="11842"/>
                    <a:pt x="7739" y="11842"/>
                    <a:pt x="8373" y="11809"/>
                  </a:cubicBezTo>
                  <a:cubicBezTo>
                    <a:pt x="9007" y="11775"/>
                    <a:pt x="9440" y="11675"/>
                    <a:pt x="9807" y="11542"/>
                  </a:cubicBezTo>
                  <a:cubicBezTo>
                    <a:pt x="10207" y="11375"/>
                    <a:pt x="10541" y="11175"/>
                    <a:pt x="10875" y="10841"/>
                  </a:cubicBezTo>
                  <a:cubicBezTo>
                    <a:pt x="11208" y="10508"/>
                    <a:pt x="11408" y="10208"/>
                    <a:pt x="11542" y="9807"/>
                  </a:cubicBezTo>
                  <a:cubicBezTo>
                    <a:pt x="11708" y="9440"/>
                    <a:pt x="11775" y="9007"/>
                    <a:pt x="11809" y="8373"/>
                  </a:cubicBezTo>
                  <a:cubicBezTo>
                    <a:pt x="11842" y="7739"/>
                    <a:pt x="11842" y="7539"/>
                    <a:pt x="11842" y="5938"/>
                  </a:cubicBezTo>
                  <a:cubicBezTo>
                    <a:pt x="11842" y="4303"/>
                    <a:pt x="11842" y="4103"/>
                    <a:pt x="11809" y="3470"/>
                  </a:cubicBezTo>
                  <a:cubicBezTo>
                    <a:pt x="11809" y="2836"/>
                    <a:pt x="11708" y="2402"/>
                    <a:pt x="11542" y="2035"/>
                  </a:cubicBezTo>
                  <a:cubicBezTo>
                    <a:pt x="11408" y="1668"/>
                    <a:pt x="11175" y="1301"/>
                    <a:pt x="10875" y="1001"/>
                  </a:cubicBezTo>
                  <a:cubicBezTo>
                    <a:pt x="10541" y="668"/>
                    <a:pt x="10207" y="467"/>
                    <a:pt x="9807" y="301"/>
                  </a:cubicBezTo>
                  <a:cubicBezTo>
                    <a:pt x="9440" y="167"/>
                    <a:pt x="9007" y="67"/>
                    <a:pt x="8373" y="34"/>
                  </a:cubicBezTo>
                  <a:cubicBezTo>
                    <a:pt x="7739" y="0"/>
                    <a:pt x="7539" y="0"/>
                    <a:pt x="5938" y="0"/>
                  </a:cubicBezTo>
                  <a:close/>
                </a:path>
              </a:pathLst>
            </a:custGeom>
            <a:solidFill>
              <a:schemeClr val="dk2"/>
            </a:solidFill>
            <a:ln>
              <a:noFill/>
            </a:ln>
            <a:effectLst>
              <a:outerShdw blurRad="57150" rotWithShape="0" algn="bl" dir="5400000" dist="19050">
                <a:srgbClr val="000000">
                  <a:alpha val="29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3" name="Google Shape;1743;p35"/>
            <p:cNvSpPr/>
            <p:nvPr/>
          </p:nvSpPr>
          <p:spPr>
            <a:xfrm>
              <a:off x="5245127" y="4179731"/>
              <a:ext cx="173507" cy="174450"/>
            </a:xfrm>
            <a:custGeom>
              <a:rect b="b" l="l" r="r" t="t"/>
              <a:pathLst>
                <a:path extrusionOk="0" h="6105" w="6072">
                  <a:moveTo>
                    <a:pt x="3036" y="1068"/>
                  </a:moveTo>
                  <a:cubicBezTo>
                    <a:pt x="4136" y="1068"/>
                    <a:pt x="5004" y="1968"/>
                    <a:pt x="5004" y="3036"/>
                  </a:cubicBezTo>
                  <a:cubicBezTo>
                    <a:pt x="5004" y="4136"/>
                    <a:pt x="4136" y="5037"/>
                    <a:pt x="3036" y="5037"/>
                  </a:cubicBezTo>
                  <a:cubicBezTo>
                    <a:pt x="1935" y="5037"/>
                    <a:pt x="1068" y="4136"/>
                    <a:pt x="1068" y="3036"/>
                  </a:cubicBezTo>
                  <a:cubicBezTo>
                    <a:pt x="1068" y="1968"/>
                    <a:pt x="1935" y="1068"/>
                    <a:pt x="3036" y="1068"/>
                  </a:cubicBezTo>
                  <a:close/>
                  <a:moveTo>
                    <a:pt x="3036" y="0"/>
                  </a:moveTo>
                  <a:cubicBezTo>
                    <a:pt x="1334" y="0"/>
                    <a:pt x="0" y="1368"/>
                    <a:pt x="0" y="3036"/>
                  </a:cubicBezTo>
                  <a:cubicBezTo>
                    <a:pt x="0" y="4737"/>
                    <a:pt x="1334" y="6104"/>
                    <a:pt x="3036" y="6104"/>
                  </a:cubicBezTo>
                  <a:cubicBezTo>
                    <a:pt x="4704" y="6104"/>
                    <a:pt x="6071" y="4737"/>
                    <a:pt x="6071" y="3036"/>
                  </a:cubicBezTo>
                  <a:cubicBezTo>
                    <a:pt x="6071" y="1368"/>
                    <a:pt x="4704" y="0"/>
                    <a:pt x="3036" y="0"/>
                  </a:cubicBezTo>
                  <a:close/>
                </a:path>
              </a:pathLst>
            </a:custGeom>
            <a:solidFill>
              <a:schemeClr val="dk2"/>
            </a:solidFill>
            <a:ln>
              <a:noFill/>
            </a:ln>
            <a:effectLst>
              <a:outerShdw blurRad="57150" rotWithShape="0" algn="bl" dir="5400000" dist="19050">
                <a:srgbClr val="000000">
                  <a:alpha val="29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4" name="Google Shape;1744;p35"/>
            <p:cNvSpPr/>
            <p:nvPr/>
          </p:nvSpPr>
          <p:spPr>
            <a:xfrm>
              <a:off x="5401436" y="4155900"/>
              <a:ext cx="41034" cy="41005"/>
            </a:xfrm>
            <a:custGeom>
              <a:rect b="b" l="l" r="r" t="t"/>
              <a:pathLst>
                <a:path extrusionOk="0" h="1435" w="1436">
                  <a:moveTo>
                    <a:pt x="735" y="0"/>
                  </a:moveTo>
                  <a:cubicBezTo>
                    <a:pt x="334" y="0"/>
                    <a:pt x="1" y="334"/>
                    <a:pt x="1" y="734"/>
                  </a:cubicBezTo>
                  <a:cubicBezTo>
                    <a:pt x="1" y="1101"/>
                    <a:pt x="334" y="1435"/>
                    <a:pt x="735" y="1435"/>
                  </a:cubicBezTo>
                  <a:cubicBezTo>
                    <a:pt x="1135" y="1435"/>
                    <a:pt x="1435" y="1101"/>
                    <a:pt x="1435" y="734"/>
                  </a:cubicBezTo>
                  <a:cubicBezTo>
                    <a:pt x="1435" y="334"/>
                    <a:pt x="1102" y="0"/>
                    <a:pt x="735" y="0"/>
                  </a:cubicBezTo>
                  <a:close/>
                </a:path>
              </a:pathLst>
            </a:custGeom>
            <a:solidFill>
              <a:schemeClr val="dk2"/>
            </a:solidFill>
            <a:ln>
              <a:noFill/>
            </a:ln>
            <a:effectLst>
              <a:outerShdw blurRad="57150" rotWithShape="0" algn="bl" dir="5400000" dist="19050">
                <a:srgbClr val="000000">
                  <a:alpha val="29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745" name="Google Shape;1745;p35"/>
          <p:cNvSpPr/>
          <p:nvPr/>
        </p:nvSpPr>
        <p:spPr>
          <a:xfrm>
            <a:off x="5257025" y="4246886"/>
            <a:ext cx="380848" cy="309834"/>
          </a:xfrm>
          <a:custGeom>
            <a:rect b="b" l="l" r="r" t="t"/>
            <a:pathLst>
              <a:path extrusionOk="0" h="13378" w="16446">
                <a:moveTo>
                  <a:pt x="11375" y="1"/>
                </a:moveTo>
                <a:cubicBezTo>
                  <a:pt x="9207" y="1"/>
                  <a:pt x="7606" y="2036"/>
                  <a:pt x="8106" y="4137"/>
                </a:cubicBezTo>
                <a:cubicBezTo>
                  <a:pt x="5304" y="4004"/>
                  <a:pt x="2802" y="2669"/>
                  <a:pt x="1135" y="635"/>
                </a:cubicBezTo>
                <a:lnTo>
                  <a:pt x="1135" y="635"/>
                </a:lnTo>
                <a:cubicBezTo>
                  <a:pt x="267" y="2136"/>
                  <a:pt x="701" y="4137"/>
                  <a:pt x="2202" y="5138"/>
                </a:cubicBezTo>
                <a:cubicBezTo>
                  <a:pt x="1635" y="5104"/>
                  <a:pt x="1135" y="4971"/>
                  <a:pt x="668" y="4704"/>
                </a:cubicBezTo>
                <a:lnTo>
                  <a:pt x="668" y="4704"/>
                </a:lnTo>
                <a:cubicBezTo>
                  <a:pt x="634" y="6272"/>
                  <a:pt x="1735" y="7740"/>
                  <a:pt x="3370" y="8040"/>
                </a:cubicBezTo>
                <a:cubicBezTo>
                  <a:pt x="3087" y="8121"/>
                  <a:pt x="2780" y="8165"/>
                  <a:pt x="2463" y="8165"/>
                </a:cubicBezTo>
                <a:cubicBezTo>
                  <a:pt x="2256" y="8165"/>
                  <a:pt x="2046" y="8146"/>
                  <a:pt x="1835" y="8107"/>
                </a:cubicBezTo>
                <a:lnTo>
                  <a:pt x="1835" y="8107"/>
                </a:lnTo>
                <a:cubicBezTo>
                  <a:pt x="2269" y="9441"/>
                  <a:pt x="3503" y="10408"/>
                  <a:pt x="5004" y="10442"/>
                </a:cubicBezTo>
                <a:cubicBezTo>
                  <a:pt x="3785" y="11406"/>
                  <a:pt x="2325" y="11888"/>
                  <a:pt x="808" y="11888"/>
                </a:cubicBezTo>
                <a:cubicBezTo>
                  <a:pt x="540" y="11888"/>
                  <a:pt x="271" y="11873"/>
                  <a:pt x="0" y="11843"/>
                </a:cubicBezTo>
                <a:lnTo>
                  <a:pt x="0" y="11843"/>
                </a:lnTo>
                <a:cubicBezTo>
                  <a:pt x="1502" y="12810"/>
                  <a:pt x="3269" y="13377"/>
                  <a:pt x="5171" y="13377"/>
                </a:cubicBezTo>
                <a:cubicBezTo>
                  <a:pt x="11442" y="13377"/>
                  <a:pt x="14978" y="8073"/>
                  <a:pt x="14744" y="3337"/>
                </a:cubicBezTo>
                <a:cubicBezTo>
                  <a:pt x="15411" y="2870"/>
                  <a:pt x="15979" y="2269"/>
                  <a:pt x="16446" y="1602"/>
                </a:cubicBezTo>
                <a:lnTo>
                  <a:pt x="16446" y="1602"/>
                </a:lnTo>
                <a:cubicBezTo>
                  <a:pt x="15812" y="1869"/>
                  <a:pt x="15178" y="2036"/>
                  <a:pt x="14511" y="2136"/>
                </a:cubicBezTo>
                <a:cubicBezTo>
                  <a:pt x="15178" y="1702"/>
                  <a:pt x="15712" y="1035"/>
                  <a:pt x="15979" y="268"/>
                </a:cubicBezTo>
                <a:lnTo>
                  <a:pt x="15979" y="268"/>
                </a:lnTo>
                <a:cubicBezTo>
                  <a:pt x="15311" y="635"/>
                  <a:pt x="14611" y="935"/>
                  <a:pt x="13844" y="1068"/>
                </a:cubicBezTo>
                <a:cubicBezTo>
                  <a:pt x="13210" y="434"/>
                  <a:pt x="12343" y="1"/>
                  <a:pt x="11375" y="1"/>
                </a:cubicBezTo>
                <a:close/>
              </a:path>
            </a:pathLst>
          </a:custGeom>
          <a:solidFill>
            <a:schemeClr val="dk2"/>
          </a:solidFill>
          <a:ln>
            <a:noFill/>
          </a:ln>
          <a:effectLst>
            <a:outerShdw blurRad="57150" rotWithShape="0" algn="bl" dir="5400000" dist="19050">
              <a:srgbClr val="000000">
                <a:alpha val="29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6" name="Google Shape;1746;p35"/>
          <p:cNvSpPr txBox="1"/>
          <p:nvPr>
            <p:ph idx="1" type="body"/>
          </p:nvPr>
        </p:nvSpPr>
        <p:spPr>
          <a:xfrm>
            <a:off x="3305300" y="2211050"/>
            <a:ext cx="5581500" cy="19848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b="1" lang="en"/>
              <a:t>Do you have any questions?</a:t>
            </a:r>
            <a:endParaRPr b="1"/>
          </a:p>
          <a:p>
            <a:pPr indent="0" lvl="0" marL="0" rtl="0" algn="ctr">
              <a:spcBef>
                <a:spcPts val="0"/>
              </a:spcBef>
              <a:spcAft>
                <a:spcPts val="0"/>
              </a:spcAft>
              <a:buNone/>
            </a:pPr>
            <a:r>
              <a:t/>
            </a:r>
            <a:endParaRPr/>
          </a:p>
          <a:p>
            <a:pPr indent="0" lvl="0" marL="0" rtl="0" algn="ctr">
              <a:spcBef>
                <a:spcPts val="0"/>
              </a:spcBef>
              <a:spcAft>
                <a:spcPts val="0"/>
              </a:spcAft>
              <a:buNone/>
            </a:pPr>
            <a:r>
              <a:rPr lang="en"/>
              <a:t>hello@mail.com</a:t>
            </a:r>
            <a:endParaRPr/>
          </a:p>
          <a:p>
            <a:pPr indent="0" lvl="0" marL="0" rtl="0" algn="ctr">
              <a:spcBef>
                <a:spcPts val="0"/>
              </a:spcBef>
              <a:spcAft>
                <a:spcPts val="0"/>
              </a:spcAft>
              <a:buNone/>
            </a:pPr>
            <a:r>
              <a:rPr lang="en"/>
              <a:t>555-111-222</a:t>
            </a:r>
            <a:endParaRPr/>
          </a:p>
          <a:p>
            <a:pPr indent="0" lvl="0" marL="0" rtl="0" algn="ctr">
              <a:spcBef>
                <a:spcPts val="0"/>
              </a:spcBef>
              <a:spcAft>
                <a:spcPts val="0"/>
              </a:spcAft>
              <a:buNone/>
            </a:pPr>
            <a:r>
              <a:rPr lang="en"/>
              <a:t>mydomain.com</a:t>
            </a:r>
            <a:endParaRPr/>
          </a:p>
          <a:p>
            <a:pPr indent="0" lvl="0" marL="0" rtl="0" algn="ctr">
              <a:spcBef>
                <a:spcPts val="0"/>
              </a:spcBef>
              <a:spcAft>
                <a:spcPts val="0"/>
              </a:spcAft>
              <a:buNone/>
            </a:pPr>
            <a:r>
              <a:t/>
            </a:r>
            <a:endParaRPr/>
          </a:p>
        </p:txBody>
      </p:sp>
      <p:sp>
        <p:nvSpPr>
          <p:cNvPr id="1747" name="Google Shape;1747;p35"/>
          <p:cNvSpPr/>
          <p:nvPr/>
        </p:nvSpPr>
        <p:spPr>
          <a:xfrm>
            <a:off x="1471001" y="1422676"/>
            <a:ext cx="1366840" cy="474210"/>
          </a:xfrm>
          <a:custGeom>
            <a:rect b="b" l="l" r="r" t="t"/>
            <a:pathLst>
              <a:path extrusionOk="0" h="108577" w="312957">
                <a:moveTo>
                  <a:pt x="312958" y="108578"/>
                </a:moveTo>
                <a:cubicBezTo>
                  <a:pt x="312958" y="108578"/>
                  <a:pt x="311529" y="92004"/>
                  <a:pt x="300289" y="86099"/>
                </a:cubicBezTo>
                <a:cubicBezTo>
                  <a:pt x="289145" y="80194"/>
                  <a:pt x="272477" y="83718"/>
                  <a:pt x="272477" y="83718"/>
                </a:cubicBezTo>
                <a:cubicBezTo>
                  <a:pt x="272477" y="83718"/>
                  <a:pt x="270667" y="71431"/>
                  <a:pt x="262666" y="64287"/>
                </a:cubicBezTo>
                <a:cubicBezTo>
                  <a:pt x="254760" y="57143"/>
                  <a:pt x="238377" y="59238"/>
                  <a:pt x="238377" y="59238"/>
                </a:cubicBezTo>
                <a:cubicBezTo>
                  <a:pt x="238377" y="59238"/>
                  <a:pt x="235901" y="6565"/>
                  <a:pt x="185037" y="565"/>
                </a:cubicBezTo>
                <a:cubicBezTo>
                  <a:pt x="131411" y="-5722"/>
                  <a:pt x="123315" y="42570"/>
                  <a:pt x="123315" y="42570"/>
                </a:cubicBezTo>
                <a:cubicBezTo>
                  <a:pt x="123315" y="42570"/>
                  <a:pt x="99026" y="25806"/>
                  <a:pt x="81310" y="36283"/>
                </a:cubicBezTo>
                <a:cubicBezTo>
                  <a:pt x="59879" y="48856"/>
                  <a:pt x="66641" y="73240"/>
                  <a:pt x="66641" y="73240"/>
                </a:cubicBezTo>
                <a:cubicBezTo>
                  <a:pt x="66641" y="73240"/>
                  <a:pt x="58164" y="69907"/>
                  <a:pt x="51973" y="72764"/>
                </a:cubicBezTo>
                <a:cubicBezTo>
                  <a:pt x="45782" y="75621"/>
                  <a:pt x="43972" y="83813"/>
                  <a:pt x="43972" y="83813"/>
                </a:cubicBezTo>
                <a:cubicBezTo>
                  <a:pt x="43972" y="83813"/>
                  <a:pt x="25398" y="70383"/>
                  <a:pt x="8348" y="84956"/>
                </a:cubicBezTo>
                <a:cubicBezTo>
                  <a:pt x="-2224" y="93909"/>
                  <a:pt x="252" y="105149"/>
                  <a:pt x="252" y="105149"/>
                </a:cubicBezTo>
                <a:lnTo>
                  <a:pt x="312958" y="108578"/>
                </a:lnTo>
                <a:close/>
              </a:path>
            </a:pathLst>
          </a:custGeom>
          <a:solidFill>
            <a:schemeClr val="dk2"/>
          </a:solidFill>
          <a:ln>
            <a:noFill/>
          </a:ln>
          <a:effectLst>
            <a:outerShdw blurRad="142875"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748" name="Google Shape;1748;p35"/>
          <p:cNvGrpSpPr/>
          <p:nvPr/>
        </p:nvGrpSpPr>
        <p:grpSpPr>
          <a:xfrm>
            <a:off x="1005536" y="649759"/>
            <a:ext cx="342131" cy="338611"/>
            <a:chOff x="1419556" y="1560183"/>
            <a:chExt cx="69260" cy="68549"/>
          </a:xfrm>
        </p:grpSpPr>
        <p:sp>
          <p:nvSpPr>
            <p:cNvPr id="1749" name="Google Shape;1749;p35"/>
            <p:cNvSpPr/>
            <p:nvPr/>
          </p:nvSpPr>
          <p:spPr>
            <a:xfrm>
              <a:off x="1419556" y="1560183"/>
              <a:ext cx="69260" cy="68549"/>
            </a:xfrm>
            <a:custGeom>
              <a:rect b="b" l="l" r="r" t="t"/>
              <a:pathLst>
                <a:path extrusionOk="0" h="68549" w="69260">
                  <a:moveTo>
                    <a:pt x="30581" y="175"/>
                  </a:moveTo>
                  <a:cubicBezTo>
                    <a:pt x="23532" y="-968"/>
                    <a:pt x="16960" y="3604"/>
                    <a:pt x="15722" y="10367"/>
                  </a:cubicBezTo>
                  <a:cubicBezTo>
                    <a:pt x="15531" y="11700"/>
                    <a:pt x="15627" y="12939"/>
                    <a:pt x="15817" y="14177"/>
                  </a:cubicBezTo>
                  <a:cubicBezTo>
                    <a:pt x="15531" y="14082"/>
                    <a:pt x="15341" y="13891"/>
                    <a:pt x="15055" y="13891"/>
                  </a:cubicBezTo>
                  <a:cubicBezTo>
                    <a:pt x="8006" y="12748"/>
                    <a:pt x="1434" y="17320"/>
                    <a:pt x="196" y="24083"/>
                  </a:cubicBezTo>
                  <a:cubicBezTo>
                    <a:pt x="-1042" y="30846"/>
                    <a:pt x="3720" y="37323"/>
                    <a:pt x="10673" y="38466"/>
                  </a:cubicBezTo>
                  <a:cubicBezTo>
                    <a:pt x="10959" y="38561"/>
                    <a:pt x="11245" y="38370"/>
                    <a:pt x="11531" y="38466"/>
                  </a:cubicBezTo>
                  <a:cubicBezTo>
                    <a:pt x="8959" y="40275"/>
                    <a:pt x="7054" y="43038"/>
                    <a:pt x="6483" y="46276"/>
                  </a:cubicBezTo>
                  <a:cubicBezTo>
                    <a:pt x="5244" y="53039"/>
                    <a:pt x="10007" y="59516"/>
                    <a:pt x="16960" y="60659"/>
                  </a:cubicBezTo>
                  <a:cubicBezTo>
                    <a:pt x="21151" y="61326"/>
                    <a:pt x="25152" y="59802"/>
                    <a:pt x="27914" y="57135"/>
                  </a:cubicBezTo>
                  <a:cubicBezTo>
                    <a:pt x="28390" y="62659"/>
                    <a:pt x="32391" y="67422"/>
                    <a:pt x="38296" y="68374"/>
                  </a:cubicBezTo>
                  <a:cubicBezTo>
                    <a:pt x="45344" y="69517"/>
                    <a:pt x="51917" y="64945"/>
                    <a:pt x="53155" y="58182"/>
                  </a:cubicBezTo>
                  <a:cubicBezTo>
                    <a:pt x="53536" y="55801"/>
                    <a:pt x="53060" y="53515"/>
                    <a:pt x="52202" y="51420"/>
                  </a:cubicBezTo>
                  <a:cubicBezTo>
                    <a:pt x="52869" y="51705"/>
                    <a:pt x="53536" y="52086"/>
                    <a:pt x="54203" y="52182"/>
                  </a:cubicBezTo>
                  <a:cubicBezTo>
                    <a:pt x="61251" y="53325"/>
                    <a:pt x="67823" y="48753"/>
                    <a:pt x="69062" y="41990"/>
                  </a:cubicBezTo>
                  <a:cubicBezTo>
                    <a:pt x="70300" y="35227"/>
                    <a:pt x="65633" y="28941"/>
                    <a:pt x="58680" y="27702"/>
                  </a:cubicBezTo>
                  <a:cubicBezTo>
                    <a:pt x="60870" y="25893"/>
                    <a:pt x="62585" y="23416"/>
                    <a:pt x="63156" y="20463"/>
                  </a:cubicBezTo>
                  <a:cubicBezTo>
                    <a:pt x="64394" y="13701"/>
                    <a:pt x="59632" y="7224"/>
                    <a:pt x="52679" y="6081"/>
                  </a:cubicBezTo>
                  <a:cubicBezTo>
                    <a:pt x="48012" y="5319"/>
                    <a:pt x="43630" y="7224"/>
                    <a:pt x="40773" y="10557"/>
                  </a:cubicBezTo>
                  <a:cubicBezTo>
                    <a:pt x="40106" y="5414"/>
                    <a:pt x="36201" y="1128"/>
                    <a:pt x="30581" y="175"/>
                  </a:cubicBezTo>
                  <a:close/>
                </a:path>
              </a:pathLst>
            </a:custGeom>
            <a:solidFill>
              <a:schemeClr val="dk2"/>
            </a:solidFill>
            <a:ln>
              <a:noFill/>
            </a:ln>
            <a:effectLst>
              <a:outerShdw blurRad="142875" rotWithShape="0" algn="bl" dir="5400000" dist="19050">
                <a:srgbClr val="000000">
                  <a:alpha val="28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50" name="Google Shape;1750;p35"/>
            <p:cNvSpPr/>
            <p:nvPr/>
          </p:nvSpPr>
          <p:spPr>
            <a:xfrm>
              <a:off x="1443020" y="1583742"/>
              <a:ext cx="22139" cy="21431"/>
            </a:xfrm>
            <a:custGeom>
              <a:rect b="b" l="l" r="r" t="t"/>
              <a:pathLst>
                <a:path extrusionOk="0" h="21431" w="22139">
                  <a:moveTo>
                    <a:pt x="164" y="8906"/>
                  </a:moveTo>
                  <a:cubicBezTo>
                    <a:pt x="1211" y="3096"/>
                    <a:pt x="6926" y="-810"/>
                    <a:pt x="12927" y="143"/>
                  </a:cubicBezTo>
                  <a:cubicBezTo>
                    <a:pt x="18928" y="1191"/>
                    <a:pt x="23024" y="6715"/>
                    <a:pt x="21976" y="12526"/>
                  </a:cubicBezTo>
                  <a:cubicBezTo>
                    <a:pt x="20928" y="18336"/>
                    <a:pt x="15213" y="22241"/>
                    <a:pt x="9213" y="21289"/>
                  </a:cubicBezTo>
                  <a:cubicBezTo>
                    <a:pt x="3212" y="20241"/>
                    <a:pt x="-884" y="14716"/>
                    <a:pt x="164" y="8906"/>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751" name="Google Shape;1751;p35"/>
          <p:cNvGrpSpPr/>
          <p:nvPr/>
        </p:nvGrpSpPr>
        <p:grpSpPr>
          <a:xfrm>
            <a:off x="513006" y="1465226"/>
            <a:ext cx="608712" cy="544054"/>
            <a:chOff x="1089248" y="2054928"/>
            <a:chExt cx="123226" cy="110139"/>
          </a:xfrm>
        </p:grpSpPr>
        <p:sp>
          <p:nvSpPr>
            <p:cNvPr id="1752" name="Google Shape;1752;p35"/>
            <p:cNvSpPr/>
            <p:nvPr/>
          </p:nvSpPr>
          <p:spPr>
            <a:xfrm>
              <a:off x="1089248" y="2054928"/>
              <a:ext cx="123226" cy="110139"/>
            </a:xfrm>
            <a:custGeom>
              <a:rect b="b" l="l" r="r" t="t"/>
              <a:pathLst>
                <a:path extrusionOk="0" h="110139" w="123226">
                  <a:moveTo>
                    <a:pt x="33705" y="4730"/>
                  </a:moveTo>
                  <a:cubicBezTo>
                    <a:pt x="21703" y="7112"/>
                    <a:pt x="13988" y="18446"/>
                    <a:pt x="16465" y="30067"/>
                  </a:cubicBezTo>
                  <a:cubicBezTo>
                    <a:pt x="16941" y="32353"/>
                    <a:pt x="18084" y="34258"/>
                    <a:pt x="19132" y="36067"/>
                  </a:cubicBezTo>
                  <a:cubicBezTo>
                    <a:pt x="18655" y="36163"/>
                    <a:pt x="18179" y="35972"/>
                    <a:pt x="17703" y="36067"/>
                  </a:cubicBezTo>
                  <a:cubicBezTo>
                    <a:pt x="5701" y="38449"/>
                    <a:pt x="-2014" y="49784"/>
                    <a:pt x="463" y="61404"/>
                  </a:cubicBezTo>
                  <a:cubicBezTo>
                    <a:pt x="2939" y="73025"/>
                    <a:pt x="14655" y="80454"/>
                    <a:pt x="26656" y="78073"/>
                  </a:cubicBezTo>
                  <a:cubicBezTo>
                    <a:pt x="27133" y="77977"/>
                    <a:pt x="27514" y="77692"/>
                    <a:pt x="27990" y="77501"/>
                  </a:cubicBezTo>
                  <a:cubicBezTo>
                    <a:pt x="25132" y="81978"/>
                    <a:pt x="23799" y="87502"/>
                    <a:pt x="25037" y="93027"/>
                  </a:cubicBezTo>
                  <a:cubicBezTo>
                    <a:pt x="27514" y="104648"/>
                    <a:pt x="39229" y="112077"/>
                    <a:pt x="51231" y="109696"/>
                  </a:cubicBezTo>
                  <a:cubicBezTo>
                    <a:pt x="58470" y="108267"/>
                    <a:pt x="63708" y="103409"/>
                    <a:pt x="66566" y="97313"/>
                  </a:cubicBezTo>
                  <a:cubicBezTo>
                    <a:pt x="70948" y="105886"/>
                    <a:pt x="80473" y="111029"/>
                    <a:pt x="90569" y="109029"/>
                  </a:cubicBezTo>
                  <a:cubicBezTo>
                    <a:pt x="102571" y="106648"/>
                    <a:pt x="110286" y="95313"/>
                    <a:pt x="107809" y="83692"/>
                  </a:cubicBezTo>
                  <a:cubicBezTo>
                    <a:pt x="106952" y="79597"/>
                    <a:pt x="104666" y="76263"/>
                    <a:pt x="101808" y="73406"/>
                  </a:cubicBezTo>
                  <a:cubicBezTo>
                    <a:pt x="103047" y="73406"/>
                    <a:pt x="104285" y="73596"/>
                    <a:pt x="105523" y="73406"/>
                  </a:cubicBezTo>
                  <a:cubicBezTo>
                    <a:pt x="117525" y="71024"/>
                    <a:pt x="125240" y="59690"/>
                    <a:pt x="122764" y="48069"/>
                  </a:cubicBezTo>
                  <a:cubicBezTo>
                    <a:pt x="120287" y="36544"/>
                    <a:pt x="108762" y="29210"/>
                    <a:pt x="96856" y="31400"/>
                  </a:cubicBezTo>
                  <a:cubicBezTo>
                    <a:pt x="99237" y="27114"/>
                    <a:pt x="100380" y="22256"/>
                    <a:pt x="99237" y="17113"/>
                  </a:cubicBezTo>
                  <a:cubicBezTo>
                    <a:pt x="96760" y="5492"/>
                    <a:pt x="85045" y="-1937"/>
                    <a:pt x="73043" y="444"/>
                  </a:cubicBezTo>
                  <a:cubicBezTo>
                    <a:pt x="65042" y="2063"/>
                    <a:pt x="59232" y="7874"/>
                    <a:pt x="56851" y="14922"/>
                  </a:cubicBezTo>
                  <a:cubicBezTo>
                    <a:pt x="52374" y="7302"/>
                    <a:pt x="43230" y="2730"/>
                    <a:pt x="33705" y="4730"/>
                  </a:cubicBezTo>
                  <a:close/>
                </a:path>
              </a:pathLst>
            </a:custGeom>
            <a:solidFill>
              <a:schemeClr val="dk2"/>
            </a:solidFill>
            <a:ln>
              <a:noFill/>
            </a:ln>
            <a:effectLst>
              <a:outerShdw blurRad="142875" rotWithShape="0" algn="bl" dir="5400000" dist="19050">
                <a:srgbClr val="000000">
                  <a:alpha val="29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53" name="Google Shape;1753;p35"/>
            <p:cNvSpPr/>
            <p:nvPr/>
          </p:nvSpPr>
          <p:spPr>
            <a:xfrm>
              <a:off x="1132383" y="2093282"/>
              <a:ext cx="38100" cy="36956"/>
            </a:xfrm>
            <a:custGeom>
              <a:rect b="b" l="l" r="r" t="t"/>
              <a:pathLst>
                <a:path extrusionOk="0" h="36956" w="38100">
                  <a:moveTo>
                    <a:pt x="38100" y="18479"/>
                  </a:moveTo>
                  <a:cubicBezTo>
                    <a:pt x="38100" y="28684"/>
                    <a:pt x="29571" y="36957"/>
                    <a:pt x="19050" y="36957"/>
                  </a:cubicBezTo>
                  <a:cubicBezTo>
                    <a:pt x="8529" y="36957"/>
                    <a:pt x="0" y="28684"/>
                    <a:pt x="0" y="18478"/>
                  </a:cubicBezTo>
                  <a:cubicBezTo>
                    <a:pt x="0" y="8273"/>
                    <a:pt x="8529" y="0"/>
                    <a:pt x="19050" y="0"/>
                  </a:cubicBezTo>
                  <a:cubicBezTo>
                    <a:pt x="29571" y="0"/>
                    <a:pt x="38100" y="8273"/>
                    <a:pt x="38100" y="1847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754" name="Google Shape;1754;p35"/>
          <p:cNvGrpSpPr/>
          <p:nvPr/>
        </p:nvGrpSpPr>
        <p:grpSpPr>
          <a:xfrm>
            <a:off x="239583" y="312675"/>
            <a:ext cx="333056" cy="356967"/>
            <a:chOff x="1021852" y="1803450"/>
            <a:chExt cx="67423" cy="72265"/>
          </a:xfrm>
        </p:grpSpPr>
        <p:sp>
          <p:nvSpPr>
            <p:cNvPr id="1755" name="Google Shape;1755;p35"/>
            <p:cNvSpPr/>
            <p:nvPr/>
          </p:nvSpPr>
          <p:spPr>
            <a:xfrm>
              <a:off x="1021852" y="1803450"/>
              <a:ext cx="67423" cy="72265"/>
            </a:xfrm>
            <a:custGeom>
              <a:rect b="b" l="l" r="r" t="t"/>
              <a:pathLst>
                <a:path extrusionOk="0" h="72265" w="67423">
                  <a:moveTo>
                    <a:pt x="40617" y="1510"/>
                  </a:moveTo>
                  <a:cubicBezTo>
                    <a:pt x="34140" y="-1824"/>
                    <a:pt x="26139" y="557"/>
                    <a:pt x="22615" y="6748"/>
                  </a:cubicBezTo>
                  <a:cubicBezTo>
                    <a:pt x="21948" y="7987"/>
                    <a:pt x="21663" y="9225"/>
                    <a:pt x="21472" y="10558"/>
                  </a:cubicBezTo>
                  <a:cubicBezTo>
                    <a:pt x="21186" y="10368"/>
                    <a:pt x="21091" y="10177"/>
                    <a:pt x="20805" y="9987"/>
                  </a:cubicBezTo>
                  <a:cubicBezTo>
                    <a:pt x="14328" y="6653"/>
                    <a:pt x="6327" y="9034"/>
                    <a:pt x="2803" y="15226"/>
                  </a:cubicBezTo>
                  <a:cubicBezTo>
                    <a:pt x="-626" y="21512"/>
                    <a:pt x="1755" y="29323"/>
                    <a:pt x="8232" y="32656"/>
                  </a:cubicBezTo>
                  <a:cubicBezTo>
                    <a:pt x="8518" y="32752"/>
                    <a:pt x="8804" y="32752"/>
                    <a:pt x="9090" y="32942"/>
                  </a:cubicBezTo>
                  <a:cubicBezTo>
                    <a:pt x="6042" y="33990"/>
                    <a:pt x="3184" y="35990"/>
                    <a:pt x="1565" y="39038"/>
                  </a:cubicBezTo>
                  <a:cubicBezTo>
                    <a:pt x="-1864" y="45325"/>
                    <a:pt x="517" y="53135"/>
                    <a:pt x="6994" y="56469"/>
                  </a:cubicBezTo>
                  <a:cubicBezTo>
                    <a:pt x="10899" y="58469"/>
                    <a:pt x="15281" y="58183"/>
                    <a:pt x="18996" y="56469"/>
                  </a:cubicBezTo>
                  <a:cubicBezTo>
                    <a:pt x="17567" y="61993"/>
                    <a:pt x="19948" y="67994"/>
                    <a:pt x="25377" y="70756"/>
                  </a:cubicBezTo>
                  <a:cubicBezTo>
                    <a:pt x="31854" y="74090"/>
                    <a:pt x="39856" y="71709"/>
                    <a:pt x="43380" y="65518"/>
                  </a:cubicBezTo>
                  <a:cubicBezTo>
                    <a:pt x="44618" y="63327"/>
                    <a:pt x="44904" y="60946"/>
                    <a:pt x="44713" y="58564"/>
                  </a:cubicBezTo>
                  <a:cubicBezTo>
                    <a:pt x="45285" y="59041"/>
                    <a:pt x="45761" y="59612"/>
                    <a:pt x="46428" y="59993"/>
                  </a:cubicBezTo>
                  <a:cubicBezTo>
                    <a:pt x="52905" y="63327"/>
                    <a:pt x="60906" y="60946"/>
                    <a:pt x="64430" y="54754"/>
                  </a:cubicBezTo>
                  <a:cubicBezTo>
                    <a:pt x="67859" y="48563"/>
                    <a:pt x="65478" y="40848"/>
                    <a:pt x="59096" y="37419"/>
                  </a:cubicBezTo>
                  <a:cubicBezTo>
                    <a:pt x="61858" y="36371"/>
                    <a:pt x="64335" y="34466"/>
                    <a:pt x="65859" y="31704"/>
                  </a:cubicBezTo>
                  <a:cubicBezTo>
                    <a:pt x="69288" y="25417"/>
                    <a:pt x="66906" y="17607"/>
                    <a:pt x="60429" y="14273"/>
                  </a:cubicBezTo>
                  <a:cubicBezTo>
                    <a:pt x="56048" y="11987"/>
                    <a:pt x="51095" y="12559"/>
                    <a:pt x="47190" y="14940"/>
                  </a:cubicBezTo>
                  <a:cubicBezTo>
                    <a:pt x="48237" y="9606"/>
                    <a:pt x="45761" y="4177"/>
                    <a:pt x="40617" y="1510"/>
                  </a:cubicBezTo>
                  <a:close/>
                </a:path>
              </a:pathLst>
            </a:custGeom>
            <a:solidFill>
              <a:schemeClr val="dk2"/>
            </a:solidFill>
            <a:ln>
              <a:noFill/>
            </a:ln>
            <a:effectLst>
              <a:outerShdw blurRad="142875"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56" name="Google Shape;1756;p35"/>
            <p:cNvSpPr/>
            <p:nvPr/>
          </p:nvSpPr>
          <p:spPr>
            <a:xfrm>
              <a:off x="1043509" y="1828425"/>
              <a:ext cx="22817" cy="22106"/>
            </a:xfrm>
            <a:custGeom>
              <a:rect b="b" l="l" r="r" t="t"/>
              <a:pathLst>
                <a:path extrusionOk="0" h="22106" w="22817">
                  <a:moveTo>
                    <a:pt x="1339" y="5872"/>
                  </a:moveTo>
                  <a:cubicBezTo>
                    <a:pt x="4292" y="442"/>
                    <a:pt x="11245" y="-1558"/>
                    <a:pt x="16769" y="1300"/>
                  </a:cubicBezTo>
                  <a:cubicBezTo>
                    <a:pt x="22294" y="4157"/>
                    <a:pt x="24485" y="10920"/>
                    <a:pt x="21437" y="16254"/>
                  </a:cubicBezTo>
                  <a:cubicBezTo>
                    <a:pt x="18389" y="21588"/>
                    <a:pt x="11531" y="23683"/>
                    <a:pt x="6006" y="20826"/>
                  </a:cubicBezTo>
                  <a:cubicBezTo>
                    <a:pt x="482" y="17968"/>
                    <a:pt x="-1614" y="11301"/>
                    <a:pt x="1339" y="5872"/>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757" name="Google Shape;1757;p35"/>
          <p:cNvSpPr/>
          <p:nvPr/>
        </p:nvSpPr>
        <p:spPr>
          <a:xfrm flipH="1">
            <a:off x="10575207" y="1312536"/>
            <a:ext cx="1450556" cy="502983"/>
          </a:xfrm>
          <a:custGeom>
            <a:rect b="b" l="l" r="r" t="t"/>
            <a:pathLst>
              <a:path extrusionOk="0" h="108577" w="312957">
                <a:moveTo>
                  <a:pt x="312958" y="108578"/>
                </a:moveTo>
                <a:cubicBezTo>
                  <a:pt x="312958" y="108578"/>
                  <a:pt x="311529" y="92004"/>
                  <a:pt x="300289" y="86099"/>
                </a:cubicBezTo>
                <a:cubicBezTo>
                  <a:pt x="289145" y="80194"/>
                  <a:pt x="272477" y="83718"/>
                  <a:pt x="272477" y="83718"/>
                </a:cubicBezTo>
                <a:cubicBezTo>
                  <a:pt x="272477" y="83718"/>
                  <a:pt x="270667" y="71431"/>
                  <a:pt x="262666" y="64287"/>
                </a:cubicBezTo>
                <a:cubicBezTo>
                  <a:pt x="254760" y="57143"/>
                  <a:pt x="238377" y="59238"/>
                  <a:pt x="238377" y="59238"/>
                </a:cubicBezTo>
                <a:cubicBezTo>
                  <a:pt x="238377" y="59238"/>
                  <a:pt x="235901" y="6565"/>
                  <a:pt x="185037" y="565"/>
                </a:cubicBezTo>
                <a:cubicBezTo>
                  <a:pt x="131411" y="-5722"/>
                  <a:pt x="123315" y="42570"/>
                  <a:pt x="123315" y="42570"/>
                </a:cubicBezTo>
                <a:cubicBezTo>
                  <a:pt x="123315" y="42570"/>
                  <a:pt x="99026" y="25806"/>
                  <a:pt x="81310" y="36283"/>
                </a:cubicBezTo>
                <a:cubicBezTo>
                  <a:pt x="59879" y="48856"/>
                  <a:pt x="66641" y="73240"/>
                  <a:pt x="66641" y="73240"/>
                </a:cubicBezTo>
                <a:cubicBezTo>
                  <a:pt x="66641" y="73240"/>
                  <a:pt x="58164" y="69907"/>
                  <a:pt x="51973" y="72764"/>
                </a:cubicBezTo>
                <a:cubicBezTo>
                  <a:pt x="45782" y="75621"/>
                  <a:pt x="43972" y="83813"/>
                  <a:pt x="43972" y="83813"/>
                </a:cubicBezTo>
                <a:cubicBezTo>
                  <a:pt x="43972" y="83813"/>
                  <a:pt x="25398" y="70383"/>
                  <a:pt x="8348" y="84956"/>
                </a:cubicBezTo>
                <a:cubicBezTo>
                  <a:pt x="-2224" y="93909"/>
                  <a:pt x="252" y="105149"/>
                  <a:pt x="252" y="105149"/>
                </a:cubicBezTo>
                <a:lnTo>
                  <a:pt x="312958" y="108578"/>
                </a:lnTo>
                <a:close/>
              </a:path>
            </a:pathLst>
          </a:custGeom>
          <a:solidFill>
            <a:schemeClr val="dk2"/>
          </a:solidFill>
          <a:ln>
            <a:noFill/>
          </a:ln>
          <a:effectLst>
            <a:outerShdw blurRad="142875"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758" name="Google Shape;1758;p35"/>
          <p:cNvGrpSpPr/>
          <p:nvPr/>
        </p:nvGrpSpPr>
        <p:grpSpPr>
          <a:xfrm>
            <a:off x="10258059" y="708044"/>
            <a:ext cx="618664" cy="571837"/>
            <a:chOff x="2848026" y="2054991"/>
            <a:chExt cx="146018" cy="134969"/>
          </a:xfrm>
        </p:grpSpPr>
        <p:sp>
          <p:nvSpPr>
            <p:cNvPr id="1759" name="Google Shape;1759;p35"/>
            <p:cNvSpPr/>
            <p:nvPr/>
          </p:nvSpPr>
          <p:spPr>
            <a:xfrm>
              <a:off x="2848026" y="2054991"/>
              <a:ext cx="146018" cy="134969"/>
            </a:xfrm>
            <a:custGeom>
              <a:rect b="b" l="l" r="r" t="t"/>
              <a:pathLst>
                <a:path extrusionOk="0" h="134969" w="146018">
                  <a:moveTo>
                    <a:pt x="52768" y="0"/>
                  </a:moveTo>
                  <a:cubicBezTo>
                    <a:pt x="38195" y="0"/>
                    <a:pt x="26384" y="11430"/>
                    <a:pt x="26384" y="25527"/>
                  </a:cubicBezTo>
                  <a:cubicBezTo>
                    <a:pt x="26384" y="28289"/>
                    <a:pt x="27241" y="30766"/>
                    <a:pt x="28003" y="33242"/>
                  </a:cubicBezTo>
                  <a:cubicBezTo>
                    <a:pt x="27432" y="33242"/>
                    <a:pt x="26956" y="32861"/>
                    <a:pt x="26384" y="32861"/>
                  </a:cubicBezTo>
                  <a:cubicBezTo>
                    <a:pt x="11811" y="32861"/>
                    <a:pt x="0" y="44291"/>
                    <a:pt x="0" y="58388"/>
                  </a:cubicBezTo>
                  <a:cubicBezTo>
                    <a:pt x="0" y="72485"/>
                    <a:pt x="11811" y="83915"/>
                    <a:pt x="26384" y="83915"/>
                  </a:cubicBezTo>
                  <a:cubicBezTo>
                    <a:pt x="26956" y="83915"/>
                    <a:pt x="27527" y="83629"/>
                    <a:pt x="28099" y="83534"/>
                  </a:cubicBezTo>
                  <a:cubicBezTo>
                    <a:pt x="23622" y="88106"/>
                    <a:pt x="20764" y="94202"/>
                    <a:pt x="20764" y="100965"/>
                  </a:cubicBezTo>
                  <a:cubicBezTo>
                    <a:pt x="20764" y="115062"/>
                    <a:pt x="32575" y="126492"/>
                    <a:pt x="47149" y="126492"/>
                  </a:cubicBezTo>
                  <a:cubicBezTo>
                    <a:pt x="55912" y="126492"/>
                    <a:pt x="63341" y="122015"/>
                    <a:pt x="68104" y="115634"/>
                  </a:cubicBezTo>
                  <a:cubicBezTo>
                    <a:pt x="71056" y="126587"/>
                    <a:pt x="80963" y="134969"/>
                    <a:pt x="93250" y="134969"/>
                  </a:cubicBezTo>
                  <a:cubicBezTo>
                    <a:pt x="107823" y="134969"/>
                    <a:pt x="119634" y="123539"/>
                    <a:pt x="119634" y="109442"/>
                  </a:cubicBezTo>
                  <a:cubicBezTo>
                    <a:pt x="119634" y="104394"/>
                    <a:pt x="117824" y="100013"/>
                    <a:pt x="115252" y="96107"/>
                  </a:cubicBezTo>
                  <a:cubicBezTo>
                    <a:pt x="116776" y="96393"/>
                    <a:pt x="118110" y="96964"/>
                    <a:pt x="119634" y="96964"/>
                  </a:cubicBezTo>
                  <a:cubicBezTo>
                    <a:pt x="134207" y="96964"/>
                    <a:pt x="146018" y="85535"/>
                    <a:pt x="146018" y="71438"/>
                  </a:cubicBezTo>
                  <a:cubicBezTo>
                    <a:pt x="146018" y="57436"/>
                    <a:pt x="134398" y="46196"/>
                    <a:pt x="119920" y="45911"/>
                  </a:cubicBezTo>
                  <a:cubicBezTo>
                    <a:pt x="123730" y="41434"/>
                    <a:pt x="126301" y="36004"/>
                    <a:pt x="126301" y="29813"/>
                  </a:cubicBezTo>
                  <a:cubicBezTo>
                    <a:pt x="126301" y="15716"/>
                    <a:pt x="114490" y="4286"/>
                    <a:pt x="99917" y="4286"/>
                  </a:cubicBezTo>
                  <a:cubicBezTo>
                    <a:pt x="90106" y="4286"/>
                    <a:pt x="81915" y="9716"/>
                    <a:pt x="77438" y="17431"/>
                  </a:cubicBezTo>
                  <a:cubicBezTo>
                    <a:pt x="73914" y="7334"/>
                    <a:pt x="64389" y="0"/>
                    <a:pt x="52768" y="0"/>
                  </a:cubicBezTo>
                  <a:close/>
                </a:path>
              </a:pathLst>
            </a:custGeom>
            <a:solidFill>
              <a:schemeClr val="dk2"/>
            </a:solidFill>
            <a:ln>
              <a:noFill/>
            </a:ln>
            <a:effectLst>
              <a:outerShdw blurRad="128588" rotWithShape="0" algn="bl" dir="5400000" dist="19050">
                <a:srgbClr val="000000">
                  <a:alpha val="31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60" name="Google Shape;1760;p35"/>
            <p:cNvSpPr/>
            <p:nvPr/>
          </p:nvSpPr>
          <p:spPr>
            <a:xfrm>
              <a:off x="2898318" y="2100521"/>
              <a:ext cx="45529" cy="44005"/>
            </a:xfrm>
            <a:custGeom>
              <a:rect b="b" l="l" r="r" t="t"/>
              <a:pathLst>
                <a:path extrusionOk="0" h="44005" w="45529">
                  <a:moveTo>
                    <a:pt x="45530" y="22003"/>
                  </a:moveTo>
                  <a:cubicBezTo>
                    <a:pt x="45530" y="34155"/>
                    <a:pt x="35338" y="44005"/>
                    <a:pt x="22765" y="44005"/>
                  </a:cubicBezTo>
                  <a:cubicBezTo>
                    <a:pt x="10192" y="44005"/>
                    <a:pt x="0" y="34155"/>
                    <a:pt x="0" y="22003"/>
                  </a:cubicBezTo>
                  <a:cubicBezTo>
                    <a:pt x="0" y="9851"/>
                    <a:pt x="10192" y="0"/>
                    <a:pt x="22765" y="0"/>
                  </a:cubicBezTo>
                  <a:cubicBezTo>
                    <a:pt x="35337" y="0"/>
                    <a:pt x="45530" y="9851"/>
                    <a:pt x="45530" y="22003"/>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761" name="Google Shape;1761;p35"/>
          <p:cNvGrpSpPr/>
          <p:nvPr/>
        </p:nvGrpSpPr>
        <p:grpSpPr>
          <a:xfrm>
            <a:off x="11128938" y="221994"/>
            <a:ext cx="463919" cy="414753"/>
            <a:chOff x="2871907" y="1767586"/>
            <a:chExt cx="109495" cy="97893"/>
          </a:xfrm>
        </p:grpSpPr>
        <p:sp>
          <p:nvSpPr>
            <p:cNvPr id="1762" name="Google Shape;1762;p35"/>
            <p:cNvSpPr/>
            <p:nvPr/>
          </p:nvSpPr>
          <p:spPr>
            <a:xfrm>
              <a:off x="2871907" y="1767586"/>
              <a:ext cx="109495" cy="97893"/>
            </a:xfrm>
            <a:custGeom>
              <a:rect b="b" l="l" r="r" t="t"/>
              <a:pathLst>
                <a:path extrusionOk="0" h="97893" w="109495">
                  <a:moveTo>
                    <a:pt x="29935" y="4132"/>
                  </a:moveTo>
                  <a:cubicBezTo>
                    <a:pt x="19267" y="6227"/>
                    <a:pt x="12409" y="16324"/>
                    <a:pt x="14600" y="26706"/>
                  </a:cubicBezTo>
                  <a:cubicBezTo>
                    <a:pt x="14981" y="28706"/>
                    <a:pt x="16028" y="30421"/>
                    <a:pt x="16981" y="32040"/>
                  </a:cubicBezTo>
                  <a:cubicBezTo>
                    <a:pt x="16600" y="32135"/>
                    <a:pt x="16124" y="31945"/>
                    <a:pt x="15743" y="32040"/>
                  </a:cubicBezTo>
                  <a:cubicBezTo>
                    <a:pt x="5075" y="34135"/>
                    <a:pt x="-1783" y="44232"/>
                    <a:pt x="408" y="54614"/>
                  </a:cubicBezTo>
                  <a:cubicBezTo>
                    <a:pt x="2599" y="64901"/>
                    <a:pt x="13076" y="71569"/>
                    <a:pt x="23649" y="69378"/>
                  </a:cubicBezTo>
                  <a:cubicBezTo>
                    <a:pt x="24125" y="69283"/>
                    <a:pt x="24411" y="68997"/>
                    <a:pt x="24887" y="68902"/>
                  </a:cubicBezTo>
                  <a:cubicBezTo>
                    <a:pt x="22315" y="72902"/>
                    <a:pt x="21172" y="77760"/>
                    <a:pt x="22220" y="82713"/>
                  </a:cubicBezTo>
                  <a:cubicBezTo>
                    <a:pt x="24411" y="93000"/>
                    <a:pt x="34888" y="99667"/>
                    <a:pt x="45461" y="97477"/>
                  </a:cubicBezTo>
                  <a:cubicBezTo>
                    <a:pt x="51843" y="96143"/>
                    <a:pt x="56605" y="91857"/>
                    <a:pt x="59082" y="86523"/>
                  </a:cubicBezTo>
                  <a:cubicBezTo>
                    <a:pt x="62987" y="94143"/>
                    <a:pt x="71464" y="98715"/>
                    <a:pt x="80418" y="96905"/>
                  </a:cubicBezTo>
                  <a:cubicBezTo>
                    <a:pt x="91086" y="94810"/>
                    <a:pt x="97944" y="84713"/>
                    <a:pt x="95753" y="74331"/>
                  </a:cubicBezTo>
                  <a:cubicBezTo>
                    <a:pt x="94991" y="70711"/>
                    <a:pt x="92895" y="67759"/>
                    <a:pt x="90419" y="65187"/>
                  </a:cubicBezTo>
                  <a:cubicBezTo>
                    <a:pt x="91562" y="65187"/>
                    <a:pt x="92610" y="65377"/>
                    <a:pt x="93753" y="65187"/>
                  </a:cubicBezTo>
                  <a:cubicBezTo>
                    <a:pt x="104420" y="63091"/>
                    <a:pt x="111278" y="52995"/>
                    <a:pt x="109088" y="42613"/>
                  </a:cubicBezTo>
                  <a:cubicBezTo>
                    <a:pt x="106897" y="32421"/>
                    <a:pt x="96610" y="25849"/>
                    <a:pt x="86037" y="27849"/>
                  </a:cubicBezTo>
                  <a:cubicBezTo>
                    <a:pt x="88133" y="24039"/>
                    <a:pt x="89181" y="19657"/>
                    <a:pt x="88228" y="15181"/>
                  </a:cubicBezTo>
                  <a:cubicBezTo>
                    <a:pt x="86037" y="4894"/>
                    <a:pt x="75560" y="-1774"/>
                    <a:pt x="64987" y="417"/>
                  </a:cubicBezTo>
                  <a:cubicBezTo>
                    <a:pt x="57843" y="1846"/>
                    <a:pt x="52700" y="6989"/>
                    <a:pt x="50604" y="13276"/>
                  </a:cubicBezTo>
                  <a:cubicBezTo>
                    <a:pt x="46509" y="6418"/>
                    <a:pt x="38412" y="2417"/>
                    <a:pt x="29935" y="4132"/>
                  </a:cubicBezTo>
                  <a:close/>
                </a:path>
              </a:pathLst>
            </a:custGeom>
            <a:solidFill>
              <a:schemeClr val="dk2"/>
            </a:solidFill>
            <a:ln>
              <a:noFill/>
            </a:ln>
            <a:effectLst>
              <a:outerShdw blurRad="142875"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63" name="Google Shape;1763;p35"/>
            <p:cNvSpPr/>
            <p:nvPr/>
          </p:nvSpPr>
          <p:spPr>
            <a:xfrm>
              <a:off x="2910153" y="1801673"/>
              <a:ext cx="33861" cy="32863"/>
            </a:xfrm>
            <a:custGeom>
              <a:rect b="b" l="l" r="r" t="t"/>
              <a:pathLst>
                <a:path extrusionOk="0" h="32863" w="33861">
                  <a:moveTo>
                    <a:pt x="357" y="19766"/>
                  </a:moveTo>
                  <a:cubicBezTo>
                    <a:pt x="-1548" y="10907"/>
                    <a:pt x="4358" y="2239"/>
                    <a:pt x="13502" y="334"/>
                  </a:cubicBezTo>
                  <a:cubicBezTo>
                    <a:pt x="22646" y="-1475"/>
                    <a:pt x="31599" y="4240"/>
                    <a:pt x="33504" y="13098"/>
                  </a:cubicBezTo>
                  <a:cubicBezTo>
                    <a:pt x="35409" y="21956"/>
                    <a:pt x="29504" y="30624"/>
                    <a:pt x="20360" y="32529"/>
                  </a:cubicBezTo>
                  <a:cubicBezTo>
                    <a:pt x="11216" y="34339"/>
                    <a:pt x="2262" y="28624"/>
                    <a:pt x="357" y="19766"/>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764" name="Google Shape;1764;p35"/>
          <p:cNvGrpSpPr/>
          <p:nvPr/>
        </p:nvGrpSpPr>
        <p:grpSpPr>
          <a:xfrm>
            <a:off x="11670369" y="782715"/>
            <a:ext cx="218370" cy="234931"/>
            <a:chOff x="2629280" y="1642503"/>
            <a:chExt cx="51540" cy="55450"/>
          </a:xfrm>
        </p:grpSpPr>
        <p:sp>
          <p:nvSpPr>
            <p:cNvPr id="1765" name="Google Shape;1765;p35"/>
            <p:cNvSpPr/>
            <p:nvPr/>
          </p:nvSpPr>
          <p:spPr>
            <a:xfrm>
              <a:off x="2629280" y="1642503"/>
              <a:ext cx="51540" cy="55450"/>
            </a:xfrm>
            <a:custGeom>
              <a:rect b="b" l="l" r="r" t="t"/>
              <a:pathLst>
                <a:path extrusionOk="0" h="55450" w="51540">
                  <a:moveTo>
                    <a:pt x="28913" y="817"/>
                  </a:moveTo>
                  <a:cubicBezTo>
                    <a:pt x="23769" y="-1374"/>
                    <a:pt x="17769" y="1008"/>
                    <a:pt x="15482" y="5961"/>
                  </a:cubicBezTo>
                  <a:cubicBezTo>
                    <a:pt x="15006" y="6913"/>
                    <a:pt x="14911" y="7961"/>
                    <a:pt x="14816" y="8914"/>
                  </a:cubicBezTo>
                  <a:cubicBezTo>
                    <a:pt x="14625" y="8818"/>
                    <a:pt x="14530" y="8628"/>
                    <a:pt x="14244" y="8533"/>
                  </a:cubicBezTo>
                  <a:cubicBezTo>
                    <a:pt x="9101" y="6342"/>
                    <a:pt x="3100" y="8723"/>
                    <a:pt x="814" y="13676"/>
                  </a:cubicBezTo>
                  <a:cubicBezTo>
                    <a:pt x="-1377" y="18724"/>
                    <a:pt x="1005" y="24535"/>
                    <a:pt x="6148" y="26630"/>
                  </a:cubicBezTo>
                  <a:cubicBezTo>
                    <a:pt x="6339" y="26725"/>
                    <a:pt x="6624" y="26725"/>
                    <a:pt x="6815" y="26725"/>
                  </a:cubicBezTo>
                  <a:cubicBezTo>
                    <a:pt x="4529" y="27678"/>
                    <a:pt x="2529" y="29392"/>
                    <a:pt x="1481" y="31869"/>
                  </a:cubicBezTo>
                  <a:cubicBezTo>
                    <a:pt x="-710" y="36917"/>
                    <a:pt x="1671" y="42727"/>
                    <a:pt x="6815" y="44823"/>
                  </a:cubicBezTo>
                  <a:cubicBezTo>
                    <a:pt x="9958" y="46156"/>
                    <a:pt x="13292" y="45585"/>
                    <a:pt x="15959" y="44061"/>
                  </a:cubicBezTo>
                  <a:cubicBezTo>
                    <a:pt x="15292" y="48442"/>
                    <a:pt x="17483" y="52824"/>
                    <a:pt x="21864" y="54634"/>
                  </a:cubicBezTo>
                  <a:cubicBezTo>
                    <a:pt x="27008" y="56824"/>
                    <a:pt x="33009" y="54443"/>
                    <a:pt x="35295" y="49490"/>
                  </a:cubicBezTo>
                  <a:cubicBezTo>
                    <a:pt x="36057" y="47680"/>
                    <a:pt x="36152" y="45871"/>
                    <a:pt x="35866" y="44061"/>
                  </a:cubicBezTo>
                  <a:cubicBezTo>
                    <a:pt x="36342" y="44347"/>
                    <a:pt x="36723" y="44823"/>
                    <a:pt x="37295" y="45013"/>
                  </a:cubicBezTo>
                  <a:cubicBezTo>
                    <a:pt x="42438" y="47204"/>
                    <a:pt x="48439" y="44823"/>
                    <a:pt x="50725" y="39870"/>
                  </a:cubicBezTo>
                  <a:cubicBezTo>
                    <a:pt x="52916" y="34917"/>
                    <a:pt x="50535" y="29202"/>
                    <a:pt x="45486" y="26916"/>
                  </a:cubicBezTo>
                  <a:cubicBezTo>
                    <a:pt x="47582" y="25868"/>
                    <a:pt x="49296" y="24344"/>
                    <a:pt x="50344" y="22153"/>
                  </a:cubicBezTo>
                  <a:cubicBezTo>
                    <a:pt x="52535" y="17105"/>
                    <a:pt x="50154" y="11295"/>
                    <a:pt x="45010" y="9199"/>
                  </a:cubicBezTo>
                  <a:cubicBezTo>
                    <a:pt x="41486" y="7771"/>
                    <a:pt x="37771" y="8437"/>
                    <a:pt x="34914" y="10533"/>
                  </a:cubicBezTo>
                  <a:cubicBezTo>
                    <a:pt x="35199" y="6532"/>
                    <a:pt x="33009" y="2532"/>
                    <a:pt x="28913" y="817"/>
                  </a:cubicBezTo>
                  <a:close/>
                </a:path>
              </a:pathLst>
            </a:custGeom>
            <a:solidFill>
              <a:schemeClr val="dk2"/>
            </a:solidFill>
            <a:ln>
              <a:noFill/>
            </a:ln>
            <a:effectLst>
              <a:outerShdw blurRad="142875" rotWithShape="0" algn="bl" dir="5400000" dist="19050">
                <a:srgbClr val="000000">
                  <a:alpha val="31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66" name="Google Shape;1766;p35"/>
            <p:cNvSpPr/>
            <p:nvPr/>
          </p:nvSpPr>
          <p:spPr>
            <a:xfrm>
              <a:off x="2645867" y="1661799"/>
              <a:ext cx="17521" cy="16954"/>
            </a:xfrm>
            <a:custGeom>
              <a:rect b="b" l="l" r="r" t="t"/>
              <a:pathLst>
                <a:path extrusionOk="0" h="16954" w="17521">
                  <a:moveTo>
                    <a:pt x="705" y="5144"/>
                  </a:moveTo>
                  <a:cubicBezTo>
                    <a:pt x="2610" y="857"/>
                    <a:pt x="7754" y="-1143"/>
                    <a:pt x="12231" y="667"/>
                  </a:cubicBezTo>
                  <a:cubicBezTo>
                    <a:pt x="16708" y="2477"/>
                    <a:pt x="18708" y="7525"/>
                    <a:pt x="16803" y="11811"/>
                  </a:cubicBezTo>
                  <a:cubicBezTo>
                    <a:pt x="14898" y="16097"/>
                    <a:pt x="9754" y="18098"/>
                    <a:pt x="5277" y="16288"/>
                  </a:cubicBezTo>
                  <a:cubicBezTo>
                    <a:pt x="896" y="14478"/>
                    <a:pt x="-1199" y="9525"/>
                    <a:pt x="705" y="5144"/>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0" name="Shape 1770"/>
        <p:cNvGrpSpPr/>
        <p:nvPr/>
      </p:nvGrpSpPr>
      <p:grpSpPr>
        <a:xfrm>
          <a:off x="0" y="0"/>
          <a:ext cx="0" cy="0"/>
          <a:chOff x="0" y="0"/>
          <a:chExt cx="0" cy="0"/>
        </a:xfrm>
      </p:grpSpPr>
      <p:sp>
        <p:nvSpPr>
          <p:cNvPr id="1771" name="Google Shape;1771;p36"/>
          <p:cNvSpPr txBox="1"/>
          <p:nvPr>
            <p:ph type="title"/>
          </p:nvPr>
        </p:nvSpPr>
        <p:spPr>
          <a:xfrm>
            <a:off x="415650" y="788914"/>
            <a:ext cx="11360700" cy="9774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Certificate of Completion</a:t>
            </a:r>
            <a:endParaRPr/>
          </a:p>
        </p:txBody>
      </p:sp>
      <p:sp>
        <p:nvSpPr>
          <p:cNvPr id="1772" name="Google Shape;1772;p36"/>
          <p:cNvSpPr txBox="1"/>
          <p:nvPr>
            <p:ph idx="1" type="subTitle"/>
          </p:nvPr>
        </p:nvSpPr>
        <p:spPr>
          <a:xfrm>
            <a:off x="2187000" y="2454263"/>
            <a:ext cx="7818000" cy="945300"/>
          </a:xfrm>
          <a:prstGeom prst="rect">
            <a:avLst/>
          </a:prstGeom>
        </p:spPr>
        <p:txBody>
          <a:bodyPr anchorCtr="0" anchor="b" bIns="121900" lIns="121900" spcFirstLastPara="1" rIns="121900" wrap="square" tIns="121900">
            <a:noAutofit/>
          </a:bodyPr>
          <a:lstStyle/>
          <a:p>
            <a:pPr indent="0" lvl="0" marL="0" rtl="0" algn="ctr">
              <a:spcBef>
                <a:spcPts val="0"/>
              </a:spcBef>
              <a:spcAft>
                <a:spcPts val="0"/>
              </a:spcAft>
              <a:buNone/>
            </a:pPr>
            <a:r>
              <a:rPr lang="en"/>
              <a:t>Anna Smith.</a:t>
            </a:r>
            <a:endParaRPr/>
          </a:p>
        </p:txBody>
      </p:sp>
      <p:sp>
        <p:nvSpPr>
          <p:cNvPr id="1773" name="Google Shape;1773;p36"/>
          <p:cNvSpPr txBox="1"/>
          <p:nvPr>
            <p:ph idx="2" type="subTitle"/>
          </p:nvPr>
        </p:nvSpPr>
        <p:spPr>
          <a:xfrm>
            <a:off x="3914250" y="3128763"/>
            <a:ext cx="4363500" cy="2982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You have successfully completed</a:t>
            </a:r>
            <a:endParaRPr/>
          </a:p>
        </p:txBody>
      </p:sp>
      <p:sp>
        <p:nvSpPr>
          <p:cNvPr id="1774" name="Google Shape;1774;p36"/>
          <p:cNvSpPr txBox="1"/>
          <p:nvPr>
            <p:ph idx="3" type="title"/>
          </p:nvPr>
        </p:nvSpPr>
        <p:spPr>
          <a:xfrm>
            <a:off x="415650" y="3475064"/>
            <a:ext cx="11360700" cy="9774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This course.</a:t>
            </a:r>
            <a:endParaRPr/>
          </a:p>
        </p:txBody>
      </p:sp>
      <p:sp>
        <p:nvSpPr>
          <p:cNvPr id="1775" name="Google Shape;1775;p36"/>
          <p:cNvSpPr txBox="1"/>
          <p:nvPr>
            <p:ph idx="4" type="subTitle"/>
          </p:nvPr>
        </p:nvSpPr>
        <p:spPr>
          <a:xfrm>
            <a:off x="3914250" y="4500363"/>
            <a:ext cx="4363500" cy="2982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Congratulations!</a:t>
            </a:r>
            <a:endParaRPr/>
          </a:p>
        </p:txBody>
      </p:sp>
      <p:pic>
        <p:nvPicPr>
          <p:cNvPr id="1776" name="Google Shape;1776;p36"/>
          <p:cNvPicPr preferRelativeResize="0"/>
          <p:nvPr/>
        </p:nvPicPr>
        <p:blipFill>
          <a:blip r:embed="rId3">
            <a:alphaModFix/>
          </a:blip>
          <a:stretch>
            <a:fillRect/>
          </a:stretch>
        </p:blipFill>
        <p:spPr>
          <a:xfrm>
            <a:off x="8555174" y="4375575"/>
            <a:ext cx="2097249" cy="1426502"/>
          </a:xfrm>
          <a:prstGeom prst="rect">
            <a:avLst/>
          </a:prstGeom>
          <a:noFill/>
          <a:ln>
            <a:noFill/>
          </a:ln>
          <a:effectLst>
            <a:outerShdw rotWithShape="0" algn="bl">
              <a:srgbClr val="000000"/>
            </a:outerShdw>
          </a:effectLst>
        </p:spPr>
      </p:pic>
      <p:sp>
        <p:nvSpPr>
          <p:cNvPr id="1777" name="Google Shape;1777;p36"/>
          <p:cNvSpPr txBox="1"/>
          <p:nvPr>
            <p:ph idx="5" type="subTitle"/>
          </p:nvPr>
        </p:nvSpPr>
        <p:spPr>
          <a:xfrm>
            <a:off x="996875" y="5313688"/>
            <a:ext cx="2981100" cy="2982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Date</a:t>
            </a:r>
            <a:endParaRPr/>
          </a:p>
        </p:txBody>
      </p:sp>
      <p:sp>
        <p:nvSpPr>
          <p:cNvPr id="1778" name="Google Shape;1778;p36"/>
          <p:cNvSpPr txBox="1"/>
          <p:nvPr>
            <p:ph idx="6" type="subTitle"/>
          </p:nvPr>
        </p:nvSpPr>
        <p:spPr>
          <a:xfrm>
            <a:off x="8214050" y="5313688"/>
            <a:ext cx="2981100" cy="2982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Signature</a:t>
            </a:r>
            <a:endParaRPr/>
          </a:p>
        </p:txBody>
      </p:sp>
      <p:sp>
        <p:nvSpPr>
          <p:cNvPr id="1779" name="Google Shape;1779;p36"/>
          <p:cNvSpPr txBox="1"/>
          <p:nvPr>
            <p:ph idx="7" type="subTitle"/>
          </p:nvPr>
        </p:nvSpPr>
        <p:spPr>
          <a:xfrm>
            <a:off x="996875" y="5015488"/>
            <a:ext cx="2981100" cy="2982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03/05/2023</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3" name="Shape 1783"/>
        <p:cNvGrpSpPr/>
        <p:nvPr/>
      </p:nvGrpSpPr>
      <p:grpSpPr>
        <a:xfrm>
          <a:off x="0" y="0"/>
          <a:ext cx="0" cy="0"/>
          <a:chOff x="0" y="0"/>
          <a:chExt cx="0" cy="0"/>
        </a:xfrm>
      </p:grpSpPr>
      <p:sp>
        <p:nvSpPr>
          <p:cNvPr id="1784" name="Google Shape;1784;p37"/>
          <p:cNvSpPr txBox="1"/>
          <p:nvPr>
            <p:ph type="title"/>
          </p:nvPr>
        </p:nvSpPr>
        <p:spPr>
          <a:xfrm>
            <a:off x="380025" y="116300"/>
            <a:ext cx="11432100" cy="9918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Today is Monday March 6th.</a:t>
            </a:r>
            <a:endParaRPr/>
          </a:p>
        </p:txBody>
      </p:sp>
      <p:sp>
        <p:nvSpPr>
          <p:cNvPr id="1785" name="Google Shape;1785;p37"/>
          <p:cNvSpPr txBox="1"/>
          <p:nvPr>
            <p:ph idx="2" type="title"/>
          </p:nvPr>
        </p:nvSpPr>
        <p:spPr>
          <a:xfrm>
            <a:off x="603225" y="1506350"/>
            <a:ext cx="2744400" cy="5415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Announcements</a:t>
            </a:r>
            <a:endParaRPr/>
          </a:p>
        </p:txBody>
      </p:sp>
      <p:sp>
        <p:nvSpPr>
          <p:cNvPr id="1786" name="Google Shape;1786;p37"/>
          <p:cNvSpPr txBox="1"/>
          <p:nvPr>
            <p:ph idx="3" type="title"/>
          </p:nvPr>
        </p:nvSpPr>
        <p:spPr>
          <a:xfrm>
            <a:off x="4000575" y="1506350"/>
            <a:ext cx="4244400" cy="5415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Quote of the Day</a:t>
            </a:r>
            <a:endParaRPr/>
          </a:p>
        </p:txBody>
      </p:sp>
      <p:sp>
        <p:nvSpPr>
          <p:cNvPr id="1787" name="Google Shape;1787;p37"/>
          <p:cNvSpPr txBox="1"/>
          <p:nvPr>
            <p:ph idx="4" type="title"/>
          </p:nvPr>
        </p:nvSpPr>
        <p:spPr>
          <a:xfrm>
            <a:off x="4000575" y="3931900"/>
            <a:ext cx="4244400" cy="5415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Would you rather…</a:t>
            </a:r>
            <a:endParaRPr/>
          </a:p>
        </p:txBody>
      </p:sp>
      <p:sp>
        <p:nvSpPr>
          <p:cNvPr id="1788" name="Google Shape;1788;p37"/>
          <p:cNvSpPr txBox="1"/>
          <p:nvPr>
            <p:ph idx="5" type="title"/>
          </p:nvPr>
        </p:nvSpPr>
        <p:spPr>
          <a:xfrm>
            <a:off x="8859675" y="1506350"/>
            <a:ext cx="2797200" cy="5415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Check List</a:t>
            </a:r>
            <a:endParaRPr/>
          </a:p>
        </p:txBody>
      </p:sp>
      <p:sp>
        <p:nvSpPr>
          <p:cNvPr id="1789" name="Google Shape;1789;p37"/>
          <p:cNvSpPr txBox="1"/>
          <p:nvPr>
            <p:ph idx="1" type="subTitle"/>
          </p:nvPr>
        </p:nvSpPr>
        <p:spPr>
          <a:xfrm>
            <a:off x="603225" y="2084050"/>
            <a:ext cx="2744400" cy="39726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sz="1600"/>
              <a:t>Lorem ipsum dolor sit amet, consectetuer adipiscing elit. </a:t>
            </a:r>
            <a:endParaRPr sz="1600"/>
          </a:p>
          <a:p>
            <a:pPr indent="0" lvl="0" marL="0" rtl="0" algn="l">
              <a:spcBef>
                <a:spcPts val="0"/>
              </a:spcBef>
              <a:spcAft>
                <a:spcPts val="0"/>
              </a:spcAft>
              <a:buNone/>
            </a:pPr>
            <a:r>
              <a:rPr lang="en" sz="1600"/>
              <a:t>Aenean commodo ligula eget dolor. </a:t>
            </a:r>
            <a:endParaRPr sz="1600"/>
          </a:p>
          <a:p>
            <a:pPr indent="0" lvl="0" marL="0" rtl="0" algn="l">
              <a:spcBef>
                <a:spcPts val="0"/>
              </a:spcBef>
              <a:spcAft>
                <a:spcPts val="0"/>
              </a:spcAft>
              <a:buNone/>
            </a:pPr>
            <a:r>
              <a:t/>
            </a:r>
            <a:endParaRPr sz="1600"/>
          </a:p>
          <a:p>
            <a:pPr indent="0" lvl="0" marL="0" rtl="0" algn="l">
              <a:spcBef>
                <a:spcPts val="0"/>
              </a:spcBef>
              <a:spcAft>
                <a:spcPts val="0"/>
              </a:spcAft>
              <a:buNone/>
            </a:pPr>
            <a:r>
              <a:rPr lang="en" sz="1600"/>
              <a:t>Lorem ipsum dolor sit amet, consectetuer adipiscing elit. </a:t>
            </a:r>
            <a:endParaRPr sz="1600"/>
          </a:p>
          <a:p>
            <a:pPr indent="0" lvl="0" marL="0" rtl="0" algn="l">
              <a:spcBef>
                <a:spcPts val="0"/>
              </a:spcBef>
              <a:spcAft>
                <a:spcPts val="0"/>
              </a:spcAft>
              <a:buNone/>
            </a:pPr>
            <a:r>
              <a:rPr lang="en" sz="1600"/>
              <a:t>Aenean commodo ligula eget dolor. Aenean massa.</a:t>
            </a:r>
            <a:endParaRPr sz="1600"/>
          </a:p>
        </p:txBody>
      </p:sp>
      <p:sp>
        <p:nvSpPr>
          <p:cNvPr id="1790" name="Google Shape;1790;p37"/>
          <p:cNvSpPr/>
          <p:nvPr>
            <p:ph idx="6" type="pic"/>
          </p:nvPr>
        </p:nvSpPr>
        <p:spPr>
          <a:xfrm>
            <a:off x="4767325" y="4505025"/>
            <a:ext cx="1246800" cy="991800"/>
          </a:xfrm>
          <a:prstGeom prst="rect">
            <a:avLst/>
          </a:prstGeom>
        </p:spPr>
      </p:sp>
      <p:sp>
        <p:nvSpPr>
          <p:cNvPr id="1791" name="Google Shape;1791;p37"/>
          <p:cNvSpPr/>
          <p:nvPr>
            <p:ph idx="7" type="pic"/>
          </p:nvPr>
        </p:nvSpPr>
        <p:spPr>
          <a:xfrm>
            <a:off x="6177875" y="4505025"/>
            <a:ext cx="1246800" cy="991800"/>
          </a:xfrm>
          <a:prstGeom prst="rect">
            <a:avLst/>
          </a:prstGeom>
        </p:spPr>
      </p:sp>
      <p:sp>
        <p:nvSpPr>
          <p:cNvPr id="1792" name="Google Shape;1792;p37"/>
          <p:cNvSpPr txBox="1"/>
          <p:nvPr>
            <p:ph idx="8" type="subTitle"/>
          </p:nvPr>
        </p:nvSpPr>
        <p:spPr>
          <a:xfrm>
            <a:off x="4387429" y="2084050"/>
            <a:ext cx="3480000" cy="9918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Do the best you can until you know better. Then when you know better, do better.</a:t>
            </a:r>
            <a:endParaRPr/>
          </a:p>
        </p:txBody>
      </p:sp>
      <p:sp>
        <p:nvSpPr>
          <p:cNvPr id="1793" name="Google Shape;1793;p37"/>
          <p:cNvSpPr txBox="1"/>
          <p:nvPr>
            <p:ph idx="9" type="subTitle"/>
          </p:nvPr>
        </p:nvSpPr>
        <p:spPr>
          <a:xfrm>
            <a:off x="9340250" y="2236450"/>
            <a:ext cx="2282400" cy="39726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sz="1600"/>
              <a:t>Something here.</a:t>
            </a:r>
            <a:endParaRPr sz="1600"/>
          </a:p>
          <a:p>
            <a:pPr indent="0" lvl="0" marL="0" rtl="0" algn="l">
              <a:spcBef>
                <a:spcPts val="0"/>
              </a:spcBef>
              <a:spcAft>
                <a:spcPts val="0"/>
              </a:spcAft>
              <a:buNone/>
            </a:pPr>
            <a:r>
              <a:rPr lang="en" sz="1600"/>
              <a:t>Something else here</a:t>
            </a:r>
            <a:endParaRPr sz="1600"/>
          </a:p>
          <a:p>
            <a:pPr indent="0" lvl="0" marL="0" rtl="0" algn="l">
              <a:spcBef>
                <a:spcPts val="0"/>
              </a:spcBef>
              <a:spcAft>
                <a:spcPts val="0"/>
              </a:spcAft>
              <a:buNone/>
            </a:pPr>
            <a:r>
              <a:rPr lang="en" sz="1600"/>
              <a:t>And a third thing here.</a:t>
            </a:r>
            <a:endParaRPr sz="1600"/>
          </a:p>
          <a:p>
            <a:pPr indent="0" lvl="0" marL="0" rtl="0" algn="l">
              <a:spcBef>
                <a:spcPts val="0"/>
              </a:spcBef>
              <a:spcAft>
                <a:spcPts val="0"/>
              </a:spcAft>
              <a:buNone/>
            </a:pPr>
            <a:r>
              <a:rPr lang="en" sz="1600"/>
              <a:t>Duplicate the check mark. </a:t>
            </a:r>
            <a:endParaRPr sz="1600"/>
          </a:p>
          <a:p>
            <a:pPr indent="0" lvl="0" marL="0" rtl="0" algn="l">
              <a:spcBef>
                <a:spcPts val="0"/>
              </a:spcBef>
              <a:spcAft>
                <a:spcPts val="0"/>
              </a:spcAft>
              <a:buNone/>
            </a:pPr>
            <a:r>
              <a:rPr lang="en" sz="1600"/>
              <a:t>And the check boxes.</a:t>
            </a:r>
            <a:endParaRPr sz="1600"/>
          </a:p>
          <a:p>
            <a:pPr indent="0" lvl="0" marL="0" rtl="0" algn="l">
              <a:spcBef>
                <a:spcPts val="0"/>
              </a:spcBef>
              <a:spcAft>
                <a:spcPts val="0"/>
              </a:spcAft>
              <a:buNone/>
            </a:pPr>
            <a:r>
              <a:t/>
            </a:r>
            <a:endParaRPr sz="1600"/>
          </a:p>
        </p:txBody>
      </p:sp>
      <p:sp>
        <p:nvSpPr>
          <p:cNvPr id="1794" name="Google Shape;1794;p37"/>
          <p:cNvSpPr/>
          <p:nvPr/>
        </p:nvSpPr>
        <p:spPr>
          <a:xfrm>
            <a:off x="8978047" y="2313518"/>
            <a:ext cx="288900" cy="288900"/>
          </a:xfrm>
          <a:prstGeom prst="frame">
            <a:avLst>
              <a:gd fmla="val 12269" name="adj1"/>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DE58B"/>
              </a:solidFill>
              <a:latin typeface="Calibri"/>
              <a:ea typeface="Calibri"/>
              <a:cs typeface="Calibri"/>
              <a:sym typeface="Calibri"/>
            </a:endParaRPr>
          </a:p>
        </p:txBody>
      </p:sp>
      <p:sp>
        <p:nvSpPr>
          <p:cNvPr id="1795" name="Google Shape;1795;p37"/>
          <p:cNvSpPr/>
          <p:nvPr/>
        </p:nvSpPr>
        <p:spPr>
          <a:xfrm>
            <a:off x="8978047" y="2702539"/>
            <a:ext cx="288900" cy="288900"/>
          </a:xfrm>
          <a:prstGeom prst="frame">
            <a:avLst>
              <a:gd fmla="val 12269" name="adj1"/>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DE58B"/>
              </a:solidFill>
              <a:latin typeface="Calibri"/>
              <a:ea typeface="Calibri"/>
              <a:cs typeface="Calibri"/>
              <a:sym typeface="Calibri"/>
            </a:endParaRPr>
          </a:p>
        </p:txBody>
      </p:sp>
      <p:sp>
        <p:nvSpPr>
          <p:cNvPr id="1796" name="Google Shape;1796;p37"/>
          <p:cNvSpPr/>
          <p:nvPr/>
        </p:nvSpPr>
        <p:spPr>
          <a:xfrm>
            <a:off x="8978047" y="3091560"/>
            <a:ext cx="288900" cy="288900"/>
          </a:xfrm>
          <a:prstGeom prst="frame">
            <a:avLst>
              <a:gd fmla="val 12269" name="adj1"/>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DE58B"/>
              </a:solidFill>
              <a:latin typeface="Calibri"/>
              <a:ea typeface="Calibri"/>
              <a:cs typeface="Calibri"/>
              <a:sym typeface="Calibri"/>
            </a:endParaRPr>
          </a:p>
        </p:txBody>
      </p:sp>
      <p:sp>
        <p:nvSpPr>
          <p:cNvPr id="1797" name="Google Shape;1797;p37"/>
          <p:cNvSpPr/>
          <p:nvPr/>
        </p:nvSpPr>
        <p:spPr>
          <a:xfrm>
            <a:off x="8978047" y="3861581"/>
            <a:ext cx="288900" cy="288900"/>
          </a:xfrm>
          <a:prstGeom prst="frame">
            <a:avLst>
              <a:gd fmla="val 12269" name="adj1"/>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DE58B"/>
              </a:solidFill>
              <a:latin typeface="Calibri"/>
              <a:ea typeface="Calibri"/>
              <a:cs typeface="Calibri"/>
              <a:sym typeface="Calibri"/>
            </a:endParaRPr>
          </a:p>
        </p:txBody>
      </p:sp>
      <p:sp>
        <p:nvSpPr>
          <p:cNvPr id="1798" name="Google Shape;1798;p37"/>
          <p:cNvSpPr/>
          <p:nvPr/>
        </p:nvSpPr>
        <p:spPr>
          <a:xfrm>
            <a:off x="8978047" y="4563423"/>
            <a:ext cx="288900" cy="288900"/>
          </a:xfrm>
          <a:prstGeom prst="frame">
            <a:avLst>
              <a:gd fmla="val 12269" name="adj1"/>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DE58B"/>
              </a:solidFill>
              <a:latin typeface="Calibri"/>
              <a:ea typeface="Calibri"/>
              <a:cs typeface="Calibri"/>
              <a:sym typeface="Calibri"/>
            </a:endParaRPr>
          </a:p>
        </p:txBody>
      </p:sp>
      <p:sp>
        <p:nvSpPr>
          <p:cNvPr id="1799" name="Google Shape;1799;p37"/>
          <p:cNvSpPr/>
          <p:nvPr/>
        </p:nvSpPr>
        <p:spPr>
          <a:xfrm>
            <a:off x="8990641" y="2229823"/>
            <a:ext cx="271917" cy="371476"/>
          </a:xfrm>
          <a:custGeom>
            <a:rect b="b" l="l" r="r" t="t"/>
            <a:pathLst>
              <a:path extrusionOk="0" h="830115" w="607635">
                <a:moveTo>
                  <a:pt x="519502" y="23947"/>
                </a:moveTo>
                <a:cubicBezTo>
                  <a:pt x="416632" y="232545"/>
                  <a:pt x="333765" y="449715"/>
                  <a:pt x="273757" y="674505"/>
                </a:cubicBezTo>
                <a:cubicBezTo>
                  <a:pt x="208035" y="581160"/>
                  <a:pt x="147075" y="485910"/>
                  <a:pt x="88972" y="387803"/>
                </a:cubicBezTo>
                <a:cubicBezTo>
                  <a:pt x="57540" y="335415"/>
                  <a:pt x="-24375" y="383040"/>
                  <a:pt x="7057" y="435428"/>
                </a:cubicBezTo>
                <a:cubicBezTo>
                  <a:pt x="83257" y="564015"/>
                  <a:pt x="165172" y="687840"/>
                  <a:pt x="253755" y="807855"/>
                </a:cubicBezTo>
                <a:cubicBezTo>
                  <a:pt x="276615" y="838335"/>
                  <a:pt x="330907" y="840240"/>
                  <a:pt x="340432" y="796425"/>
                </a:cubicBezTo>
                <a:cubicBezTo>
                  <a:pt x="400440" y="545918"/>
                  <a:pt x="487117" y="303030"/>
                  <a:pt x="602370" y="71572"/>
                </a:cubicBezTo>
                <a:cubicBezTo>
                  <a:pt x="629040" y="17280"/>
                  <a:pt x="547125" y="-30345"/>
                  <a:pt x="519502" y="23947"/>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DE58B"/>
              </a:solidFill>
              <a:latin typeface="Calibri"/>
              <a:ea typeface="Calibri"/>
              <a:cs typeface="Calibri"/>
              <a:sym typeface="Calibri"/>
            </a:endParaRPr>
          </a:p>
        </p:txBody>
      </p:sp>
      <p:sp>
        <p:nvSpPr>
          <p:cNvPr id="1800" name="Google Shape;1800;p37"/>
          <p:cNvSpPr/>
          <p:nvPr/>
        </p:nvSpPr>
        <p:spPr>
          <a:xfrm>
            <a:off x="8986541" y="2619948"/>
            <a:ext cx="271917" cy="371476"/>
          </a:xfrm>
          <a:custGeom>
            <a:rect b="b" l="l" r="r" t="t"/>
            <a:pathLst>
              <a:path extrusionOk="0" h="830115" w="607635">
                <a:moveTo>
                  <a:pt x="519502" y="23947"/>
                </a:moveTo>
                <a:cubicBezTo>
                  <a:pt x="416632" y="232545"/>
                  <a:pt x="333765" y="449715"/>
                  <a:pt x="273757" y="674505"/>
                </a:cubicBezTo>
                <a:cubicBezTo>
                  <a:pt x="208035" y="581160"/>
                  <a:pt x="147075" y="485910"/>
                  <a:pt x="88972" y="387803"/>
                </a:cubicBezTo>
                <a:cubicBezTo>
                  <a:pt x="57540" y="335415"/>
                  <a:pt x="-24375" y="383040"/>
                  <a:pt x="7057" y="435428"/>
                </a:cubicBezTo>
                <a:cubicBezTo>
                  <a:pt x="83257" y="564015"/>
                  <a:pt x="165172" y="687840"/>
                  <a:pt x="253755" y="807855"/>
                </a:cubicBezTo>
                <a:cubicBezTo>
                  <a:pt x="276615" y="838335"/>
                  <a:pt x="330907" y="840240"/>
                  <a:pt x="340432" y="796425"/>
                </a:cubicBezTo>
                <a:cubicBezTo>
                  <a:pt x="400440" y="545918"/>
                  <a:pt x="487117" y="303030"/>
                  <a:pt x="602370" y="71572"/>
                </a:cubicBezTo>
                <a:cubicBezTo>
                  <a:pt x="629040" y="17280"/>
                  <a:pt x="547125" y="-30345"/>
                  <a:pt x="519502" y="23947"/>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DE58B"/>
              </a:solidFill>
              <a:latin typeface="Calibri"/>
              <a:ea typeface="Calibri"/>
              <a:cs typeface="Calibri"/>
              <a:sym typeface="Calibri"/>
            </a:endParaRPr>
          </a:p>
        </p:txBody>
      </p:sp>
      <p:grpSp>
        <p:nvGrpSpPr>
          <p:cNvPr id="1801" name="Google Shape;1801;p37"/>
          <p:cNvGrpSpPr/>
          <p:nvPr/>
        </p:nvGrpSpPr>
        <p:grpSpPr>
          <a:xfrm>
            <a:off x="7670656" y="2821542"/>
            <a:ext cx="477891" cy="336651"/>
            <a:chOff x="621403" y="597265"/>
            <a:chExt cx="1588204" cy="1118814"/>
          </a:xfrm>
        </p:grpSpPr>
        <p:sp>
          <p:nvSpPr>
            <p:cNvPr id="1802" name="Google Shape;1802;p37"/>
            <p:cNvSpPr/>
            <p:nvPr/>
          </p:nvSpPr>
          <p:spPr>
            <a:xfrm>
              <a:off x="1448058" y="597265"/>
              <a:ext cx="761549" cy="1118814"/>
            </a:xfrm>
            <a:custGeom>
              <a:rect b="b" l="l" r="r" t="t"/>
              <a:pathLst>
                <a:path extrusionOk="0" h="1118814" w="761549">
                  <a:moveTo>
                    <a:pt x="-524" y="1117297"/>
                  </a:moveTo>
                  <a:lnTo>
                    <a:pt x="-524" y="996558"/>
                  </a:lnTo>
                  <a:cubicBezTo>
                    <a:pt x="160246" y="977266"/>
                    <a:pt x="278895" y="901864"/>
                    <a:pt x="338058" y="740612"/>
                  </a:cubicBezTo>
                  <a:cubicBezTo>
                    <a:pt x="312656" y="732412"/>
                    <a:pt x="292400" y="726464"/>
                    <a:pt x="272463" y="719551"/>
                  </a:cubicBezTo>
                  <a:cubicBezTo>
                    <a:pt x="93848" y="657011"/>
                    <a:pt x="-5830" y="480325"/>
                    <a:pt x="31308" y="291741"/>
                  </a:cubicBezTo>
                  <a:cubicBezTo>
                    <a:pt x="64909" y="120199"/>
                    <a:pt x="237095" y="-11311"/>
                    <a:pt x="412334" y="425"/>
                  </a:cubicBezTo>
                  <a:cubicBezTo>
                    <a:pt x="596255" y="11358"/>
                    <a:pt x="744051" y="156019"/>
                    <a:pt x="758954" y="339651"/>
                  </a:cubicBezTo>
                  <a:cubicBezTo>
                    <a:pt x="792877" y="741255"/>
                    <a:pt x="404456" y="1143502"/>
                    <a:pt x="-524" y="1117297"/>
                  </a:cubicBezTo>
                  <a:close/>
                </a:path>
              </a:pathLst>
            </a:custGeom>
            <a:solidFill>
              <a:schemeClr val="accent2"/>
            </a:solidFill>
            <a:ln cap="flat"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03" name="Google Shape;1803;p37"/>
            <p:cNvSpPr/>
            <p:nvPr/>
          </p:nvSpPr>
          <p:spPr>
            <a:xfrm>
              <a:off x="621403" y="597265"/>
              <a:ext cx="761549" cy="1118814"/>
            </a:xfrm>
            <a:custGeom>
              <a:rect b="b" l="l" r="r" t="t"/>
              <a:pathLst>
                <a:path extrusionOk="0" h="1118814" w="761549">
                  <a:moveTo>
                    <a:pt x="-524" y="1117297"/>
                  </a:moveTo>
                  <a:lnTo>
                    <a:pt x="-524" y="996558"/>
                  </a:lnTo>
                  <a:cubicBezTo>
                    <a:pt x="160246" y="977266"/>
                    <a:pt x="278895" y="901864"/>
                    <a:pt x="338058" y="740612"/>
                  </a:cubicBezTo>
                  <a:cubicBezTo>
                    <a:pt x="312656" y="732412"/>
                    <a:pt x="292400" y="726464"/>
                    <a:pt x="272463" y="719551"/>
                  </a:cubicBezTo>
                  <a:cubicBezTo>
                    <a:pt x="93848" y="657011"/>
                    <a:pt x="-5830" y="480325"/>
                    <a:pt x="31308" y="291741"/>
                  </a:cubicBezTo>
                  <a:cubicBezTo>
                    <a:pt x="64909" y="120199"/>
                    <a:pt x="237095" y="-11311"/>
                    <a:pt x="412334" y="425"/>
                  </a:cubicBezTo>
                  <a:cubicBezTo>
                    <a:pt x="596255" y="11358"/>
                    <a:pt x="744051" y="156019"/>
                    <a:pt x="758954" y="339651"/>
                  </a:cubicBezTo>
                  <a:cubicBezTo>
                    <a:pt x="792877" y="741255"/>
                    <a:pt x="404456" y="1143502"/>
                    <a:pt x="-524" y="1117297"/>
                  </a:cubicBezTo>
                  <a:close/>
                </a:path>
              </a:pathLst>
            </a:custGeom>
            <a:solidFill>
              <a:schemeClr val="accent2"/>
            </a:solidFill>
            <a:ln cap="flat"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804" name="Google Shape;1804;p37"/>
          <p:cNvGrpSpPr/>
          <p:nvPr/>
        </p:nvGrpSpPr>
        <p:grpSpPr>
          <a:xfrm rot="10800000">
            <a:off x="4073456" y="1893167"/>
            <a:ext cx="477891" cy="336651"/>
            <a:chOff x="621403" y="597265"/>
            <a:chExt cx="1588204" cy="1118814"/>
          </a:xfrm>
        </p:grpSpPr>
        <p:sp>
          <p:nvSpPr>
            <p:cNvPr id="1805" name="Google Shape;1805;p37"/>
            <p:cNvSpPr/>
            <p:nvPr/>
          </p:nvSpPr>
          <p:spPr>
            <a:xfrm>
              <a:off x="1448058" y="597265"/>
              <a:ext cx="761549" cy="1118814"/>
            </a:xfrm>
            <a:custGeom>
              <a:rect b="b" l="l" r="r" t="t"/>
              <a:pathLst>
                <a:path extrusionOk="0" h="1118814" w="761549">
                  <a:moveTo>
                    <a:pt x="-524" y="1117297"/>
                  </a:moveTo>
                  <a:lnTo>
                    <a:pt x="-524" y="996558"/>
                  </a:lnTo>
                  <a:cubicBezTo>
                    <a:pt x="160246" y="977266"/>
                    <a:pt x="278895" y="901864"/>
                    <a:pt x="338058" y="740612"/>
                  </a:cubicBezTo>
                  <a:cubicBezTo>
                    <a:pt x="312656" y="732412"/>
                    <a:pt x="292400" y="726464"/>
                    <a:pt x="272463" y="719551"/>
                  </a:cubicBezTo>
                  <a:cubicBezTo>
                    <a:pt x="93848" y="657011"/>
                    <a:pt x="-5830" y="480325"/>
                    <a:pt x="31308" y="291741"/>
                  </a:cubicBezTo>
                  <a:cubicBezTo>
                    <a:pt x="64909" y="120199"/>
                    <a:pt x="237095" y="-11311"/>
                    <a:pt x="412334" y="425"/>
                  </a:cubicBezTo>
                  <a:cubicBezTo>
                    <a:pt x="596255" y="11358"/>
                    <a:pt x="744051" y="156019"/>
                    <a:pt x="758954" y="339651"/>
                  </a:cubicBezTo>
                  <a:cubicBezTo>
                    <a:pt x="792877" y="741255"/>
                    <a:pt x="404456" y="1143502"/>
                    <a:pt x="-524" y="1117297"/>
                  </a:cubicBezTo>
                  <a:close/>
                </a:path>
              </a:pathLst>
            </a:custGeom>
            <a:solidFill>
              <a:schemeClr val="accent2"/>
            </a:solidFill>
            <a:ln cap="flat"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06" name="Google Shape;1806;p37"/>
            <p:cNvSpPr/>
            <p:nvPr/>
          </p:nvSpPr>
          <p:spPr>
            <a:xfrm>
              <a:off x="621403" y="597265"/>
              <a:ext cx="761549" cy="1118814"/>
            </a:xfrm>
            <a:custGeom>
              <a:rect b="b" l="l" r="r" t="t"/>
              <a:pathLst>
                <a:path extrusionOk="0" h="1118814" w="761549">
                  <a:moveTo>
                    <a:pt x="-524" y="1117297"/>
                  </a:moveTo>
                  <a:lnTo>
                    <a:pt x="-524" y="996558"/>
                  </a:lnTo>
                  <a:cubicBezTo>
                    <a:pt x="160246" y="977266"/>
                    <a:pt x="278895" y="901864"/>
                    <a:pt x="338058" y="740612"/>
                  </a:cubicBezTo>
                  <a:cubicBezTo>
                    <a:pt x="312656" y="732412"/>
                    <a:pt x="292400" y="726464"/>
                    <a:pt x="272463" y="719551"/>
                  </a:cubicBezTo>
                  <a:cubicBezTo>
                    <a:pt x="93848" y="657011"/>
                    <a:pt x="-5830" y="480325"/>
                    <a:pt x="31308" y="291741"/>
                  </a:cubicBezTo>
                  <a:cubicBezTo>
                    <a:pt x="64909" y="120199"/>
                    <a:pt x="237095" y="-11311"/>
                    <a:pt x="412334" y="425"/>
                  </a:cubicBezTo>
                  <a:cubicBezTo>
                    <a:pt x="596255" y="11358"/>
                    <a:pt x="744051" y="156019"/>
                    <a:pt x="758954" y="339651"/>
                  </a:cubicBezTo>
                  <a:cubicBezTo>
                    <a:pt x="792877" y="741255"/>
                    <a:pt x="404456" y="1143502"/>
                    <a:pt x="-524" y="1117297"/>
                  </a:cubicBezTo>
                  <a:close/>
                </a:path>
              </a:pathLst>
            </a:custGeom>
            <a:solidFill>
              <a:schemeClr val="accent2"/>
            </a:solidFill>
            <a:ln cap="flat"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1807" name="Google Shape;1807;p37"/>
          <p:cNvSpPr txBox="1"/>
          <p:nvPr/>
        </p:nvSpPr>
        <p:spPr>
          <a:xfrm>
            <a:off x="3954975" y="3030538"/>
            <a:ext cx="3000000" cy="346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50">
                <a:solidFill>
                  <a:srgbClr val="181818"/>
                </a:solidFill>
                <a:latin typeface="Merriweather"/>
                <a:ea typeface="Merriweather"/>
                <a:cs typeface="Merriweather"/>
                <a:sym typeface="Merriweather"/>
              </a:rPr>
              <a:t>― </a:t>
            </a:r>
            <a:r>
              <a:rPr b="1" lang="en" sz="1050">
                <a:solidFill>
                  <a:srgbClr val="333333"/>
                </a:solidFill>
                <a:latin typeface="Lato"/>
                <a:ea typeface="Lato"/>
                <a:cs typeface="Lato"/>
                <a:sym typeface="Lato"/>
              </a:rPr>
              <a:t>Maya Angelou</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0" name="Shape 1210"/>
        <p:cNvGrpSpPr/>
        <p:nvPr/>
      </p:nvGrpSpPr>
      <p:grpSpPr>
        <a:xfrm>
          <a:off x="0" y="0"/>
          <a:ext cx="0" cy="0"/>
          <a:chOff x="0" y="0"/>
          <a:chExt cx="0" cy="0"/>
        </a:xfrm>
      </p:grpSpPr>
      <p:sp>
        <p:nvSpPr>
          <p:cNvPr id="1211" name="Google Shape;1211;p20"/>
          <p:cNvSpPr txBox="1"/>
          <p:nvPr>
            <p:ph type="title"/>
          </p:nvPr>
        </p:nvSpPr>
        <p:spPr>
          <a:xfrm>
            <a:off x="5580425" y="1060900"/>
            <a:ext cx="5322600" cy="13248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lang="en"/>
              <a:t>Hello! I’m...</a:t>
            </a:r>
            <a:endParaRPr/>
          </a:p>
        </p:txBody>
      </p:sp>
      <p:sp>
        <p:nvSpPr>
          <p:cNvPr id="1212" name="Google Shape;1212;p20"/>
          <p:cNvSpPr txBox="1"/>
          <p:nvPr>
            <p:ph idx="1" type="body"/>
          </p:nvPr>
        </p:nvSpPr>
        <p:spPr>
          <a:xfrm>
            <a:off x="5580400" y="2465200"/>
            <a:ext cx="5322600" cy="22359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Here is where you introduce yourself.</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You can add your name, title and a little background. Right click the image and replace it with your own.</a:t>
            </a:r>
            <a:endParaRPr/>
          </a:p>
        </p:txBody>
      </p:sp>
      <p:pic>
        <p:nvPicPr>
          <p:cNvPr id="1213" name="Google Shape;1213;p20"/>
          <p:cNvPicPr preferRelativeResize="0"/>
          <p:nvPr>
            <p:ph idx="2" type="pic"/>
          </p:nvPr>
        </p:nvPicPr>
        <p:blipFill rotWithShape="1">
          <a:blip r:embed="rId3">
            <a:alphaModFix/>
          </a:blip>
          <a:srcRect b="27507" l="15076" r="10579" t="22928"/>
          <a:stretch/>
        </p:blipFill>
        <p:spPr>
          <a:xfrm>
            <a:off x="1467350" y="967375"/>
            <a:ext cx="3657600" cy="3657600"/>
          </a:xfrm>
          <a:prstGeom prst="ellipse">
            <a:avLst/>
          </a:prstGeom>
          <a:noFill/>
          <a:ln>
            <a:noFill/>
          </a:ln>
        </p:spPr>
      </p:pic>
      <p:sp>
        <p:nvSpPr>
          <p:cNvPr id="1214" name="Google Shape;1214;p20"/>
          <p:cNvSpPr/>
          <p:nvPr/>
        </p:nvSpPr>
        <p:spPr>
          <a:xfrm flipH="1" rot="-392135">
            <a:off x="2870584" y="1260546"/>
            <a:ext cx="1043385" cy="925517"/>
          </a:xfrm>
          <a:custGeom>
            <a:rect b="b" l="l" r="r" t="t"/>
            <a:pathLst>
              <a:path extrusionOk="0" h="326644" w="368243">
                <a:moveTo>
                  <a:pt x="48680" y="109188"/>
                </a:moveTo>
                <a:cubicBezTo>
                  <a:pt x="81922" y="100711"/>
                  <a:pt x="146120" y="177673"/>
                  <a:pt x="167742" y="204915"/>
                </a:cubicBezTo>
                <a:cubicBezTo>
                  <a:pt x="161361" y="212535"/>
                  <a:pt x="156027" y="221107"/>
                  <a:pt x="151740" y="230156"/>
                </a:cubicBezTo>
                <a:cubicBezTo>
                  <a:pt x="120879" y="214821"/>
                  <a:pt x="11532" y="157194"/>
                  <a:pt x="36583" y="118428"/>
                </a:cubicBezTo>
                <a:cubicBezTo>
                  <a:pt x="39917" y="113379"/>
                  <a:pt x="43917" y="110427"/>
                  <a:pt x="48680" y="109188"/>
                </a:cubicBezTo>
                <a:close/>
                <a:moveTo>
                  <a:pt x="303664" y="33655"/>
                </a:moveTo>
                <a:cubicBezTo>
                  <a:pt x="305760" y="33274"/>
                  <a:pt x="307855" y="33274"/>
                  <a:pt x="310141" y="33560"/>
                </a:cubicBezTo>
                <a:cubicBezTo>
                  <a:pt x="358147" y="39941"/>
                  <a:pt x="305474" y="153765"/>
                  <a:pt x="287662" y="189865"/>
                </a:cubicBezTo>
                <a:cubicBezTo>
                  <a:pt x="278804" y="185579"/>
                  <a:pt x="269184" y="182150"/>
                  <a:pt x="258325" y="179959"/>
                </a:cubicBezTo>
                <a:cubicBezTo>
                  <a:pt x="259373" y="147574"/>
                  <a:pt x="263754" y="73089"/>
                  <a:pt x="287186" y="44228"/>
                </a:cubicBezTo>
                <a:cubicBezTo>
                  <a:pt x="291853" y="38513"/>
                  <a:pt x="297378" y="34703"/>
                  <a:pt x="303664" y="33655"/>
                </a:cubicBezTo>
                <a:close/>
                <a:moveTo>
                  <a:pt x="304331" y="32"/>
                </a:moveTo>
                <a:cubicBezTo>
                  <a:pt x="291282" y="603"/>
                  <a:pt x="281185" y="8700"/>
                  <a:pt x="273279" y="21177"/>
                </a:cubicBezTo>
                <a:cubicBezTo>
                  <a:pt x="247752" y="61849"/>
                  <a:pt x="246419" y="146622"/>
                  <a:pt x="246705" y="178245"/>
                </a:cubicBezTo>
                <a:cubicBezTo>
                  <a:pt x="241752" y="177673"/>
                  <a:pt x="236799" y="176816"/>
                  <a:pt x="231465" y="176721"/>
                </a:cubicBezTo>
                <a:cubicBezTo>
                  <a:pt x="207366" y="176054"/>
                  <a:pt x="189364" y="184150"/>
                  <a:pt x="175553" y="196723"/>
                </a:cubicBezTo>
                <a:cubicBezTo>
                  <a:pt x="158122" y="171767"/>
                  <a:pt x="62967" y="40513"/>
                  <a:pt x="10580" y="96996"/>
                </a:cubicBezTo>
                <a:cubicBezTo>
                  <a:pt x="-44189" y="156147"/>
                  <a:pt x="130690" y="233299"/>
                  <a:pt x="147359" y="240443"/>
                </a:cubicBezTo>
                <a:cubicBezTo>
                  <a:pt x="135738" y="270828"/>
                  <a:pt x="134119" y="297498"/>
                  <a:pt x="133643" y="310261"/>
                </a:cubicBezTo>
                <a:cubicBezTo>
                  <a:pt x="137739" y="309975"/>
                  <a:pt x="142215" y="310071"/>
                  <a:pt x="146406" y="309785"/>
                </a:cubicBezTo>
                <a:cubicBezTo>
                  <a:pt x="149835" y="246729"/>
                  <a:pt x="186411" y="196056"/>
                  <a:pt x="235560" y="191675"/>
                </a:cubicBezTo>
                <a:cubicBezTo>
                  <a:pt x="291186" y="186722"/>
                  <a:pt x="341669" y="243015"/>
                  <a:pt x="348336" y="317500"/>
                </a:cubicBezTo>
                <a:cubicBezTo>
                  <a:pt x="348527" y="319500"/>
                  <a:pt x="348336" y="321405"/>
                  <a:pt x="348432" y="323406"/>
                </a:cubicBezTo>
                <a:cubicBezTo>
                  <a:pt x="355099" y="324549"/>
                  <a:pt x="361576" y="325406"/>
                  <a:pt x="368244" y="326644"/>
                </a:cubicBezTo>
                <a:cubicBezTo>
                  <a:pt x="366720" y="306737"/>
                  <a:pt x="357671" y="231299"/>
                  <a:pt x="297568" y="195008"/>
                </a:cubicBezTo>
                <a:cubicBezTo>
                  <a:pt x="311094" y="171767"/>
                  <a:pt x="392723" y="25559"/>
                  <a:pt x="318332" y="2032"/>
                </a:cubicBezTo>
                <a:cubicBezTo>
                  <a:pt x="313284" y="508"/>
                  <a:pt x="308617" y="-159"/>
                  <a:pt x="304331" y="32"/>
                </a:cubicBezTo>
                <a:close/>
              </a:path>
            </a:pathLst>
          </a:custGeom>
          <a:solidFill>
            <a:schemeClr val="dk2"/>
          </a:solidFill>
          <a:ln>
            <a:noFill/>
          </a:ln>
          <a:effectLst>
            <a:outerShdw blurRad="142875" rotWithShape="0" algn="bl" dir="5400000" dist="19050">
              <a:srgbClr val="000000">
                <a:alpha val="31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1" name="Shape 1811"/>
        <p:cNvGrpSpPr/>
        <p:nvPr/>
      </p:nvGrpSpPr>
      <p:grpSpPr>
        <a:xfrm>
          <a:off x="0" y="0"/>
          <a:ext cx="0" cy="0"/>
          <a:chOff x="0" y="0"/>
          <a:chExt cx="0" cy="0"/>
        </a:xfrm>
      </p:grpSpPr>
      <p:sp>
        <p:nvSpPr>
          <p:cNvPr id="1812" name="Google Shape;1812;p38"/>
          <p:cNvSpPr txBox="1"/>
          <p:nvPr>
            <p:ph type="title"/>
          </p:nvPr>
        </p:nvSpPr>
        <p:spPr>
          <a:xfrm>
            <a:off x="507675" y="636525"/>
            <a:ext cx="11176500" cy="6840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Multifunctional board</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6" name="Shape 1816"/>
        <p:cNvGrpSpPr/>
        <p:nvPr/>
      </p:nvGrpSpPr>
      <p:grpSpPr>
        <a:xfrm>
          <a:off x="0" y="0"/>
          <a:ext cx="0" cy="0"/>
          <a:chOff x="0" y="0"/>
          <a:chExt cx="0" cy="0"/>
        </a:xfrm>
      </p:grpSpPr>
      <p:sp>
        <p:nvSpPr>
          <p:cNvPr id="1817" name="Google Shape;1817;p39"/>
          <p:cNvSpPr txBox="1"/>
          <p:nvPr>
            <p:ph type="title"/>
          </p:nvPr>
        </p:nvSpPr>
        <p:spPr>
          <a:xfrm>
            <a:off x="1594119" y="2225325"/>
            <a:ext cx="9003600" cy="9699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sz="5100"/>
              <a:t>Credits.</a:t>
            </a:r>
            <a:endParaRPr sz="5100"/>
          </a:p>
        </p:txBody>
      </p:sp>
      <p:sp>
        <p:nvSpPr>
          <p:cNvPr id="1818" name="Google Shape;1818;p39"/>
          <p:cNvSpPr txBox="1"/>
          <p:nvPr>
            <p:ph idx="1" type="body"/>
          </p:nvPr>
        </p:nvSpPr>
        <p:spPr>
          <a:xfrm>
            <a:off x="1594275" y="3073575"/>
            <a:ext cx="9003600" cy="1659600"/>
          </a:xfrm>
          <a:prstGeom prst="rect">
            <a:avLst/>
          </a:prstGeom>
        </p:spPr>
        <p:txBody>
          <a:bodyPr anchorCtr="0" anchor="t" bIns="121900" lIns="121900" spcFirstLastPara="1" rIns="121900" wrap="square" tIns="121900">
            <a:noAutofit/>
          </a:bodyPr>
          <a:lstStyle/>
          <a:p>
            <a:pPr indent="0" lvl="0" marL="0" rtl="0" algn="ctr">
              <a:lnSpc>
                <a:spcPct val="115000"/>
              </a:lnSpc>
              <a:spcBef>
                <a:spcPts val="0"/>
              </a:spcBef>
              <a:spcAft>
                <a:spcPts val="0"/>
              </a:spcAft>
              <a:buNone/>
            </a:pPr>
            <a:r>
              <a:rPr lang="en" sz="2000"/>
              <a:t>Presentation Template: </a:t>
            </a:r>
            <a:r>
              <a:rPr lang="en" sz="2000" u="sng">
                <a:solidFill>
                  <a:schemeClr val="hlink"/>
                </a:solidFill>
                <a:hlinkClick r:id="rId3"/>
              </a:rPr>
              <a:t>SlidesMania</a:t>
            </a:r>
            <a:endParaRPr sz="2000"/>
          </a:p>
          <a:p>
            <a:pPr indent="0" lvl="0" marL="0" rtl="0" algn="ctr">
              <a:lnSpc>
                <a:spcPct val="115000"/>
              </a:lnSpc>
              <a:spcBef>
                <a:spcPts val="0"/>
              </a:spcBef>
              <a:spcAft>
                <a:spcPts val="0"/>
              </a:spcAft>
              <a:buNone/>
            </a:pPr>
            <a:r>
              <a:rPr lang="en" sz="2000"/>
              <a:t>Sample Images: </a:t>
            </a:r>
            <a:r>
              <a:rPr lang="en" sz="2000" u="sng">
                <a:solidFill>
                  <a:schemeClr val="hlink"/>
                </a:solidFill>
                <a:hlinkClick r:id="rId4"/>
              </a:rPr>
              <a:t>Unsplash</a:t>
            </a:r>
            <a:endParaRPr sz="2000"/>
          </a:p>
          <a:p>
            <a:pPr indent="0" lvl="0" marL="0" rtl="0" algn="ctr">
              <a:lnSpc>
                <a:spcPct val="115000"/>
              </a:lnSpc>
              <a:spcBef>
                <a:spcPts val="0"/>
              </a:spcBef>
              <a:spcAft>
                <a:spcPts val="0"/>
              </a:spcAft>
              <a:buNone/>
            </a:pPr>
            <a:r>
              <a:rPr lang="en" sz="2000"/>
              <a:t>Fonts used in this presentation: DM Sans and </a:t>
            </a:r>
            <a:r>
              <a:rPr lang="en" sz="2000">
                <a:latin typeface="Englebert"/>
                <a:ea typeface="Englebert"/>
                <a:cs typeface="Englebert"/>
                <a:sym typeface="Englebert"/>
              </a:rPr>
              <a:t>Englebert</a:t>
            </a:r>
            <a:endParaRPr sz="2000">
              <a:latin typeface="Englebert"/>
              <a:ea typeface="Englebert"/>
              <a:cs typeface="Englebert"/>
              <a:sym typeface="Englebert"/>
            </a:endParaRPr>
          </a:p>
        </p:txBody>
      </p:sp>
      <p:grpSp>
        <p:nvGrpSpPr>
          <p:cNvPr id="1819" name="Google Shape;1819;p39"/>
          <p:cNvGrpSpPr/>
          <p:nvPr/>
        </p:nvGrpSpPr>
        <p:grpSpPr>
          <a:xfrm>
            <a:off x="5438487" y="191408"/>
            <a:ext cx="1401086" cy="1478374"/>
            <a:chOff x="829904" y="3511364"/>
            <a:chExt cx="648081" cy="683894"/>
          </a:xfrm>
        </p:grpSpPr>
        <p:sp>
          <p:nvSpPr>
            <p:cNvPr id="1820" name="Google Shape;1820;p39"/>
            <p:cNvSpPr/>
            <p:nvPr/>
          </p:nvSpPr>
          <p:spPr>
            <a:xfrm>
              <a:off x="829904" y="3511364"/>
              <a:ext cx="648081" cy="651890"/>
            </a:xfrm>
            <a:custGeom>
              <a:rect b="b" l="l" r="r" t="t"/>
              <a:pathLst>
                <a:path extrusionOk="0" h="651890" w="648081">
                  <a:moveTo>
                    <a:pt x="648081" y="325945"/>
                  </a:moveTo>
                  <a:cubicBezTo>
                    <a:pt x="648081" y="505960"/>
                    <a:pt x="503003" y="651891"/>
                    <a:pt x="324040" y="651891"/>
                  </a:cubicBezTo>
                  <a:cubicBezTo>
                    <a:pt x="145078" y="651891"/>
                    <a:pt x="0" y="505960"/>
                    <a:pt x="0" y="325945"/>
                  </a:cubicBezTo>
                  <a:cubicBezTo>
                    <a:pt x="0" y="145931"/>
                    <a:pt x="145078" y="0"/>
                    <a:pt x="324040" y="0"/>
                  </a:cubicBezTo>
                  <a:cubicBezTo>
                    <a:pt x="503003" y="0"/>
                    <a:pt x="648081" y="145931"/>
                    <a:pt x="648081" y="32594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21" name="Google Shape;1821;p39"/>
            <p:cNvSpPr/>
            <p:nvPr/>
          </p:nvSpPr>
          <p:spPr>
            <a:xfrm>
              <a:off x="829904" y="3543368"/>
              <a:ext cx="648081" cy="651890"/>
            </a:xfrm>
            <a:custGeom>
              <a:rect b="b" l="l" r="r" t="t"/>
              <a:pathLst>
                <a:path extrusionOk="0" h="651890" w="648081">
                  <a:moveTo>
                    <a:pt x="648081" y="325946"/>
                  </a:moveTo>
                  <a:cubicBezTo>
                    <a:pt x="648081" y="505960"/>
                    <a:pt x="503003" y="651891"/>
                    <a:pt x="324040" y="651891"/>
                  </a:cubicBezTo>
                  <a:cubicBezTo>
                    <a:pt x="145078" y="651891"/>
                    <a:pt x="0" y="505960"/>
                    <a:pt x="0" y="325946"/>
                  </a:cubicBezTo>
                  <a:cubicBezTo>
                    <a:pt x="0" y="145931"/>
                    <a:pt x="145078" y="0"/>
                    <a:pt x="324040" y="0"/>
                  </a:cubicBezTo>
                  <a:cubicBezTo>
                    <a:pt x="503003" y="0"/>
                    <a:pt x="648081" y="145931"/>
                    <a:pt x="648081" y="325946"/>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822" name="Google Shape;1822;p39"/>
          <p:cNvGrpSpPr/>
          <p:nvPr/>
        </p:nvGrpSpPr>
        <p:grpSpPr>
          <a:xfrm>
            <a:off x="5128907" y="291181"/>
            <a:ext cx="1934320" cy="1909232"/>
            <a:chOff x="712515" y="3561942"/>
            <a:chExt cx="866825" cy="855544"/>
          </a:xfrm>
        </p:grpSpPr>
        <p:sp>
          <p:nvSpPr>
            <p:cNvPr id="1823" name="Google Shape;1823;p39"/>
            <p:cNvSpPr/>
            <p:nvPr/>
          </p:nvSpPr>
          <p:spPr>
            <a:xfrm>
              <a:off x="823237" y="3616330"/>
              <a:ext cx="654557" cy="617219"/>
            </a:xfrm>
            <a:custGeom>
              <a:rect b="b" l="l" r="r" t="t"/>
              <a:pathLst>
                <a:path extrusionOk="0" h="617219" w="654557">
                  <a:moveTo>
                    <a:pt x="654558" y="308610"/>
                  </a:moveTo>
                  <a:cubicBezTo>
                    <a:pt x="654558" y="479051"/>
                    <a:pt x="508030" y="617220"/>
                    <a:pt x="327279" y="617220"/>
                  </a:cubicBezTo>
                  <a:cubicBezTo>
                    <a:pt x="146528" y="617220"/>
                    <a:pt x="0" y="479051"/>
                    <a:pt x="0" y="308610"/>
                  </a:cubicBezTo>
                  <a:cubicBezTo>
                    <a:pt x="0" y="138170"/>
                    <a:pt x="146528" y="0"/>
                    <a:pt x="327279" y="0"/>
                  </a:cubicBezTo>
                  <a:cubicBezTo>
                    <a:pt x="508030" y="0"/>
                    <a:pt x="654558" y="138170"/>
                    <a:pt x="654558" y="308610"/>
                  </a:cubicBezTo>
                  <a:close/>
                </a:path>
              </a:pathLst>
            </a:custGeom>
            <a:solidFill>
              <a:srgbClr val="FAFAFA"/>
            </a:solidFill>
            <a:ln>
              <a:noFill/>
            </a:ln>
            <a:effectLst>
              <a:outerShdw blurRad="157163"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24" name="Google Shape;1824;p39"/>
            <p:cNvSpPr/>
            <p:nvPr/>
          </p:nvSpPr>
          <p:spPr>
            <a:xfrm>
              <a:off x="1002307" y="3561942"/>
              <a:ext cx="296418" cy="243268"/>
            </a:xfrm>
            <a:custGeom>
              <a:rect b="b" l="l" r="r" t="t"/>
              <a:pathLst>
                <a:path extrusionOk="0" h="243268" w="296418">
                  <a:moveTo>
                    <a:pt x="296418" y="121634"/>
                  </a:moveTo>
                  <a:cubicBezTo>
                    <a:pt x="296418" y="188811"/>
                    <a:pt x="230063" y="243268"/>
                    <a:pt x="148209" y="243268"/>
                  </a:cubicBezTo>
                  <a:cubicBezTo>
                    <a:pt x="66355" y="243268"/>
                    <a:pt x="0" y="188811"/>
                    <a:pt x="0" y="121634"/>
                  </a:cubicBezTo>
                  <a:cubicBezTo>
                    <a:pt x="0" y="54458"/>
                    <a:pt x="66355" y="0"/>
                    <a:pt x="148209" y="0"/>
                  </a:cubicBezTo>
                  <a:cubicBezTo>
                    <a:pt x="230063" y="0"/>
                    <a:pt x="296418" y="54458"/>
                    <a:pt x="296418" y="121634"/>
                  </a:cubicBezTo>
                  <a:close/>
                </a:path>
              </a:pathLst>
            </a:custGeom>
            <a:solidFill>
              <a:srgbClr val="FAFAFA"/>
            </a:solidFill>
            <a:ln>
              <a:noFill/>
            </a:ln>
            <a:effectLst>
              <a:outerShdw blurRad="157163"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825" name="Google Shape;1825;p39"/>
            <p:cNvGrpSpPr/>
            <p:nvPr/>
          </p:nvGrpSpPr>
          <p:grpSpPr>
            <a:xfrm>
              <a:off x="712515" y="3889065"/>
              <a:ext cx="386566" cy="528421"/>
              <a:chOff x="1967252" y="4327813"/>
              <a:chExt cx="386566" cy="528421"/>
            </a:xfrm>
          </p:grpSpPr>
          <p:sp>
            <p:nvSpPr>
              <p:cNvPr id="1826" name="Google Shape;1826;p39"/>
              <p:cNvSpPr/>
              <p:nvPr/>
            </p:nvSpPr>
            <p:spPr>
              <a:xfrm>
                <a:off x="1967252" y="4327813"/>
                <a:ext cx="386566" cy="528421"/>
              </a:xfrm>
              <a:custGeom>
                <a:rect b="b" l="l" r="r" t="t"/>
                <a:pathLst>
                  <a:path extrusionOk="0" h="528421" w="386566">
                    <a:moveTo>
                      <a:pt x="337131" y="6443"/>
                    </a:moveTo>
                    <a:cubicBezTo>
                      <a:pt x="293697" y="-14893"/>
                      <a:pt x="227498" y="17301"/>
                      <a:pt x="163681" y="95025"/>
                    </a:cubicBezTo>
                    <a:cubicBezTo>
                      <a:pt x="99768" y="172654"/>
                      <a:pt x="-35297" y="376013"/>
                      <a:pt x="8614" y="429924"/>
                    </a:cubicBezTo>
                    <a:cubicBezTo>
                      <a:pt x="28711" y="454594"/>
                      <a:pt x="48619" y="444307"/>
                      <a:pt x="48619" y="444307"/>
                    </a:cubicBezTo>
                    <a:cubicBezTo>
                      <a:pt x="48619" y="444307"/>
                      <a:pt x="43570" y="495361"/>
                      <a:pt x="82528" y="514221"/>
                    </a:cubicBezTo>
                    <a:cubicBezTo>
                      <a:pt x="121580" y="533080"/>
                      <a:pt x="164824" y="501076"/>
                      <a:pt x="164824" y="501076"/>
                    </a:cubicBezTo>
                    <a:cubicBezTo>
                      <a:pt x="164824" y="501076"/>
                      <a:pt x="175396" y="541081"/>
                      <a:pt x="217021" y="524317"/>
                    </a:cubicBezTo>
                    <a:cubicBezTo>
                      <a:pt x="291792" y="494218"/>
                      <a:pt x="327796" y="333722"/>
                      <a:pt x="358848" y="226375"/>
                    </a:cubicBezTo>
                    <a:cubicBezTo>
                      <a:pt x="388947" y="122553"/>
                      <a:pt x="409902" y="42162"/>
                      <a:pt x="337131" y="6443"/>
                    </a:cubicBezTo>
                    <a:close/>
                  </a:path>
                </a:pathLst>
              </a:custGeom>
              <a:solidFill>
                <a:srgbClr val="FAFAFA"/>
              </a:solidFill>
              <a:ln>
                <a:noFill/>
              </a:ln>
              <a:effectLst>
                <a:outerShdw blurRad="157163"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27" name="Google Shape;1827;p39"/>
              <p:cNvSpPr/>
              <p:nvPr/>
            </p:nvSpPr>
            <p:spPr>
              <a:xfrm>
                <a:off x="2095189" y="4369897"/>
                <a:ext cx="211402" cy="313180"/>
              </a:xfrm>
              <a:custGeom>
                <a:rect b="b" l="l" r="r" t="t"/>
                <a:pathLst>
                  <a:path extrusionOk="0" h="313180" w="211402">
                    <a:moveTo>
                      <a:pt x="182905" y="3697"/>
                    </a:moveTo>
                    <a:cubicBezTo>
                      <a:pt x="148520" y="-15449"/>
                      <a:pt x="80416" y="42273"/>
                      <a:pt x="39935" y="119044"/>
                    </a:cubicBezTo>
                    <a:cubicBezTo>
                      <a:pt x="-546" y="195911"/>
                      <a:pt x="-27502" y="267730"/>
                      <a:pt x="46793" y="302401"/>
                    </a:cubicBezTo>
                    <a:cubicBezTo>
                      <a:pt x="115754" y="334500"/>
                      <a:pt x="148996" y="294209"/>
                      <a:pt x="181191" y="190958"/>
                    </a:cubicBezTo>
                    <a:cubicBezTo>
                      <a:pt x="213481" y="87707"/>
                      <a:pt x="228054" y="28938"/>
                      <a:pt x="182905" y="3697"/>
                    </a:cubicBezTo>
                    <a:close/>
                  </a:path>
                </a:pathLst>
              </a:custGeom>
              <a:solidFill>
                <a:srgbClr val="F4BBB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28" name="Google Shape;1828;p39"/>
              <p:cNvSpPr/>
              <p:nvPr/>
            </p:nvSpPr>
            <p:spPr>
              <a:xfrm>
                <a:off x="1996897" y="4646325"/>
                <a:ext cx="70903" cy="80710"/>
              </a:xfrm>
              <a:custGeom>
                <a:rect b="b" l="l" r="r" t="t"/>
                <a:pathLst>
                  <a:path extrusionOk="0" h="80710" w="70903">
                    <a:moveTo>
                      <a:pt x="3829" y="27116"/>
                    </a:moveTo>
                    <a:cubicBezTo>
                      <a:pt x="12687" y="6065"/>
                      <a:pt x="34023" y="-5079"/>
                      <a:pt x="51454" y="2255"/>
                    </a:cubicBezTo>
                    <a:cubicBezTo>
                      <a:pt x="68884" y="9590"/>
                      <a:pt x="75933" y="32545"/>
                      <a:pt x="67075" y="53595"/>
                    </a:cubicBezTo>
                    <a:cubicBezTo>
                      <a:pt x="58216" y="74646"/>
                      <a:pt x="36880" y="85790"/>
                      <a:pt x="19450" y="78455"/>
                    </a:cubicBezTo>
                    <a:cubicBezTo>
                      <a:pt x="2019" y="71121"/>
                      <a:pt x="-5030" y="48166"/>
                      <a:pt x="3829" y="27116"/>
                    </a:cubicBezTo>
                    <a:close/>
                  </a:path>
                </a:pathLst>
              </a:custGeom>
              <a:solidFill>
                <a:srgbClr val="F4BBB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29" name="Google Shape;1829;p39"/>
              <p:cNvSpPr/>
              <p:nvPr/>
            </p:nvSpPr>
            <p:spPr>
              <a:xfrm>
                <a:off x="2043684" y="4723033"/>
                <a:ext cx="84200" cy="91982"/>
              </a:xfrm>
              <a:custGeom>
                <a:rect b="b" l="l" r="r" t="t"/>
                <a:pathLst>
                  <a:path extrusionOk="0" h="91982" w="84200">
                    <a:moveTo>
                      <a:pt x="4096" y="30037"/>
                    </a:moveTo>
                    <a:cubicBezTo>
                      <a:pt x="14097" y="6224"/>
                      <a:pt x="39148" y="-5968"/>
                      <a:pt x="60198" y="2890"/>
                    </a:cubicBezTo>
                    <a:cubicBezTo>
                      <a:pt x="81153" y="11653"/>
                      <a:pt x="90106" y="38133"/>
                      <a:pt x="80105" y="61945"/>
                    </a:cubicBezTo>
                    <a:cubicBezTo>
                      <a:pt x="70104" y="85758"/>
                      <a:pt x="45053" y="97950"/>
                      <a:pt x="24003" y="89092"/>
                    </a:cubicBezTo>
                    <a:cubicBezTo>
                      <a:pt x="3048" y="80233"/>
                      <a:pt x="-5905" y="53849"/>
                      <a:pt x="4096" y="30037"/>
                    </a:cubicBezTo>
                    <a:close/>
                  </a:path>
                </a:pathLst>
              </a:custGeom>
              <a:solidFill>
                <a:srgbClr val="F4BBB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30" name="Google Shape;1830;p39"/>
              <p:cNvSpPr/>
              <p:nvPr/>
            </p:nvSpPr>
            <p:spPr>
              <a:xfrm>
                <a:off x="2146672" y="4741194"/>
                <a:ext cx="70861" cy="80710"/>
              </a:xfrm>
              <a:custGeom>
                <a:rect b="b" l="l" r="r" t="t"/>
                <a:pathLst>
                  <a:path extrusionOk="0" h="80710" w="70861">
                    <a:moveTo>
                      <a:pt x="3787" y="27115"/>
                    </a:moveTo>
                    <a:cubicBezTo>
                      <a:pt x="12645" y="6065"/>
                      <a:pt x="33981" y="-5079"/>
                      <a:pt x="51412" y="2255"/>
                    </a:cubicBezTo>
                    <a:cubicBezTo>
                      <a:pt x="68843" y="9589"/>
                      <a:pt x="75891" y="32545"/>
                      <a:pt x="67033" y="53595"/>
                    </a:cubicBezTo>
                    <a:cubicBezTo>
                      <a:pt x="58175" y="74645"/>
                      <a:pt x="36839" y="85789"/>
                      <a:pt x="19408" y="78455"/>
                    </a:cubicBezTo>
                    <a:cubicBezTo>
                      <a:pt x="1977" y="71216"/>
                      <a:pt x="-4976" y="48166"/>
                      <a:pt x="3787" y="27115"/>
                    </a:cubicBezTo>
                    <a:close/>
                  </a:path>
                </a:pathLst>
              </a:custGeom>
              <a:solidFill>
                <a:srgbClr val="F4BBB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831" name="Google Shape;1831;p39"/>
            <p:cNvGrpSpPr/>
            <p:nvPr/>
          </p:nvGrpSpPr>
          <p:grpSpPr>
            <a:xfrm>
              <a:off x="1192774" y="3883449"/>
              <a:ext cx="386566" cy="528421"/>
              <a:chOff x="1651920" y="4707905"/>
              <a:chExt cx="386566" cy="528421"/>
            </a:xfrm>
          </p:grpSpPr>
          <p:sp>
            <p:nvSpPr>
              <p:cNvPr id="1832" name="Google Shape;1832;p39"/>
              <p:cNvSpPr/>
              <p:nvPr/>
            </p:nvSpPr>
            <p:spPr>
              <a:xfrm>
                <a:off x="1651920" y="4707905"/>
                <a:ext cx="386566" cy="528421"/>
              </a:xfrm>
              <a:custGeom>
                <a:rect b="b" l="l" r="r" t="t"/>
                <a:pathLst>
                  <a:path extrusionOk="0" h="528421" w="386566">
                    <a:moveTo>
                      <a:pt x="49435" y="6443"/>
                    </a:moveTo>
                    <a:cubicBezTo>
                      <a:pt x="92869" y="-14893"/>
                      <a:pt x="159068" y="17301"/>
                      <a:pt x="222886" y="95025"/>
                    </a:cubicBezTo>
                    <a:cubicBezTo>
                      <a:pt x="286798" y="172654"/>
                      <a:pt x="421863" y="376013"/>
                      <a:pt x="377953" y="429924"/>
                    </a:cubicBezTo>
                    <a:cubicBezTo>
                      <a:pt x="357855" y="454594"/>
                      <a:pt x="337947" y="444307"/>
                      <a:pt x="337947" y="444307"/>
                    </a:cubicBezTo>
                    <a:cubicBezTo>
                      <a:pt x="337947" y="444307"/>
                      <a:pt x="342996" y="495361"/>
                      <a:pt x="304039" y="514221"/>
                    </a:cubicBezTo>
                    <a:cubicBezTo>
                      <a:pt x="264986" y="533080"/>
                      <a:pt x="221743" y="501076"/>
                      <a:pt x="221743" y="501076"/>
                    </a:cubicBezTo>
                    <a:cubicBezTo>
                      <a:pt x="221743" y="501076"/>
                      <a:pt x="211170" y="541081"/>
                      <a:pt x="169546" y="524317"/>
                    </a:cubicBezTo>
                    <a:cubicBezTo>
                      <a:pt x="94774" y="494218"/>
                      <a:pt x="58770" y="333722"/>
                      <a:pt x="27718" y="226375"/>
                    </a:cubicBezTo>
                    <a:cubicBezTo>
                      <a:pt x="-2381" y="122457"/>
                      <a:pt x="-23336" y="42066"/>
                      <a:pt x="49435" y="6443"/>
                    </a:cubicBezTo>
                    <a:close/>
                  </a:path>
                </a:pathLst>
              </a:custGeom>
              <a:solidFill>
                <a:srgbClr val="FAFAFA"/>
              </a:solidFill>
              <a:ln>
                <a:noFill/>
              </a:ln>
              <a:effectLst>
                <a:outerShdw blurRad="157163"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33" name="Google Shape;1833;p39"/>
              <p:cNvSpPr/>
              <p:nvPr/>
            </p:nvSpPr>
            <p:spPr>
              <a:xfrm>
                <a:off x="1699204" y="4749989"/>
                <a:ext cx="211441" cy="313180"/>
              </a:xfrm>
              <a:custGeom>
                <a:rect b="b" l="l" r="r" t="t"/>
                <a:pathLst>
                  <a:path extrusionOk="0" h="313180" w="211441">
                    <a:moveTo>
                      <a:pt x="28536" y="3697"/>
                    </a:moveTo>
                    <a:cubicBezTo>
                      <a:pt x="62922" y="-15449"/>
                      <a:pt x="131025" y="42273"/>
                      <a:pt x="171507" y="119044"/>
                    </a:cubicBezTo>
                    <a:cubicBezTo>
                      <a:pt x="211988" y="195911"/>
                      <a:pt x="238944" y="267730"/>
                      <a:pt x="164649" y="302401"/>
                    </a:cubicBezTo>
                    <a:cubicBezTo>
                      <a:pt x="95688" y="334500"/>
                      <a:pt x="62445" y="294209"/>
                      <a:pt x="30251" y="190958"/>
                    </a:cubicBezTo>
                    <a:cubicBezTo>
                      <a:pt x="-2039" y="87707"/>
                      <a:pt x="-16707" y="28938"/>
                      <a:pt x="28536" y="3697"/>
                    </a:cubicBezTo>
                    <a:close/>
                  </a:path>
                </a:pathLst>
              </a:custGeom>
              <a:solidFill>
                <a:srgbClr val="F4BBB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34" name="Google Shape;1834;p39"/>
              <p:cNvSpPr/>
              <p:nvPr/>
            </p:nvSpPr>
            <p:spPr>
              <a:xfrm>
                <a:off x="1937938" y="5026417"/>
                <a:ext cx="70903" cy="80710"/>
              </a:xfrm>
              <a:custGeom>
                <a:rect b="b" l="l" r="r" t="t"/>
                <a:pathLst>
                  <a:path extrusionOk="0" h="80710" w="70903">
                    <a:moveTo>
                      <a:pt x="67075" y="27115"/>
                    </a:moveTo>
                    <a:cubicBezTo>
                      <a:pt x="58216" y="6065"/>
                      <a:pt x="36880" y="-5079"/>
                      <a:pt x="19450" y="2255"/>
                    </a:cubicBezTo>
                    <a:cubicBezTo>
                      <a:pt x="2019" y="9589"/>
                      <a:pt x="-5030" y="32545"/>
                      <a:pt x="3829" y="53595"/>
                    </a:cubicBezTo>
                    <a:cubicBezTo>
                      <a:pt x="12687" y="74645"/>
                      <a:pt x="34023" y="85789"/>
                      <a:pt x="51454" y="78455"/>
                    </a:cubicBezTo>
                    <a:cubicBezTo>
                      <a:pt x="68884" y="71121"/>
                      <a:pt x="75933" y="48166"/>
                      <a:pt x="67075" y="27115"/>
                    </a:cubicBezTo>
                    <a:close/>
                  </a:path>
                </a:pathLst>
              </a:custGeom>
              <a:solidFill>
                <a:srgbClr val="F4BBB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35" name="Google Shape;1835;p39"/>
              <p:cNvSpPr/>
              <p:nvPr/>
            </p:nvSpPr>
            <p:spPr>
              <a:xfrm>
                <a:off x="1877854" y="5103125"/>
                <a:ext cx="84216" cy="91982"/>
              </a:xfrm>
              <a:custGeom>
                <a:rect b="b" l="l" r="r" t="t"/>
                <a:pathLst>
                  <a:path extrusionOk="0" h="91982" w="84216">
                    <a:moveTo>
                      <a:pt x="80105" y="30037"/>
                    </a:moveTo>
                    <a:cubicBezTo>
                      <a:pt x="70104" y="6224"/>
                      <a:pt x="45053" y="-5968"/>
                      <a:pt x="24003" y="2890"/>
                    </a:cubicBezTo>
                    <a:cubicBezTo>
                      <a:pt x="3048" y="11654"/>
                      <a:pt x="-5906" y="38133"/>
                      <a:pt x="4096" y="61946"/>
                    </a:cubicBezTo>
                    <a:cubicBezTo>
                      <a:pt x="14097" y="85758"/>
                      <a:pt x="39148" y="97950"/>
                      <a:pt x="60198" y="89092"/>
                    </a:cubicBezTo>
                    <a:cubicBezTo>
                      <a:pt x="81248" y="80233"/>
                      <a:pt x="90106" y="53849"/>
                      <a:pt x="80105" y="30037"/>
                    </a:cubicBezTo>
                    <a:close/>
                  </a:path>
                </a:pathLst>
              </a:custGeom>
              <a:solidFill>
                <a:srgbClr val="F4BBB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36" name="Google Shape;1836;p39"/>
              <p:cNvSpPr/>
              <p:nvPr/>
            </p:nvSpPr>
            <p:spPr>
              <a:xfrm>
                <a:off x="1788205" y="5121286"/>
                <a:ext cx="70903" cy="80710"/>
              </a:xfrm>
              <a:custGeom>
                <a:rect b="b" l="l" r="r" t="t"/>
                <a:pathLst>
                  <a:path extrusionOk="0" h="80710" w="70903">
                    <a:moveTo>
                      <a:pt x="67075" y="27116"/>
                    </a:moveTo>
                    <a:cubicBezTo>
                      <a:pt x="58216" y="6065"/>
                      <a:pt x="36880" y="-5079"/>
                      <a:pt x="19450" y="2255"/>
                    </a:cubicBezTo>
                    <a:cubicBezTo>
                      <a:pt x="2019" y="9590"/>
                      <a:pt x="-5030" y="32545"/>
                      <a:pt x="3829" y="53595"/>
                    </a:cubicBezTo>
                    <a:cubicBezTo>
                      <a:pt x="12687" y="74645"/>
                      <a:pt x="34023" y="85790"/>
                      <a:pt x="51454" y="78455"/>
                    </a:cubicBezTo>
                    <a:cubicBezTo>
                      <a:pt x="68884" y="71217"/>
                      <a:pt x="75933" y="48166"/>
                      <a:pt x="67075" y="27116"/>
                    </a:cubicBezTo>
                    <a:close/>
                  </a:path>
                </a:pathLst>
              </a:custGeom>
              <a:solidFill>
                <a:srgbClr val="F4BBB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sp>
        <p:nvSpPr>
          <p:cNvPr id="1837" name="Google Shape;1837;p39"/>
          <p:cNvSpPr/>
          <p:nvPr/>
        </p:nvSpPr>
        <p:spPr>
          <a:xfrm>
            <a:off x="1471001" y="1422676"/>
            <a:ext cx="1366840" cy="474210"/>
          </a:xfrm>
          <a:custGeom>
            <a:rect b="b" l="l" r="r" t="t"/>
            <a:pathLst>
              <a:path extrusionOk="0" h="108577" w="312957">
                <a:moveTo>
                  <a:pt x="312958" y="108578"/>
                </a:moveTo>
                <a:cubicBezTo>
                  <a:pt x="312958" y="108578"/>
                  <a:pt x="311529" y="92004"/>
                  <a:pt x="300289" y="86099"/>
                </a:cubicBezTo>
                <a:cubicBezTo>
                  <a:pt x="289145" y="80194"/>
                  <a:pt x="272477" y="83718"/>
                  <a:pt x="272477" y="83718"/>
                </a:cubicBezTo>
                <a:cubicBezTo>
                  <a:pt x="272477" y="83718"/>
                  <a:pt x="270667" y="71431"/>
                  <a:pt x="262666" y="64287"/>
                </a:cubicBezTo>
                <a:cubicBezTo>
                  <a:pt x="254760" y="57143"/>
                  <a:pt x="238377" y="59238"/>
                  <a:pt x="238377" y="59238"/>
                </a:cubicBezTo>
                <a:cubicBezTo>
                  <a:pt x="238377" y="59238"/>
                  <a:pt x="235901" y="6565"/>
                  <a:pt x="185037" y="565"/>
                </a:cubicBezTo>
                <a:cubicBezTo>
                  <a:pt x="131411" y="-5722"/>
                  <a:pt x="123315" y="42570"/>
                  <a:pt x="123315" y="42570"/>
                </a:cubicBezTo>
                <a:cubicBezTo>
                  <a:pt x="123315" y="42570"/>
                  <a:pt x="99026" y="25806"/>
                  <a:pt x="81310" y="36283"/>
                </a:cubicBezTo>
                <a:cubicBezTo>
                  <a:pt x="59879" y="48856"/>
                  <a:pt x="66641" y="73240"/>
                  <a:pt x="66641" y="73240"/>
                </a:cubicBezTo>
                <a:cubicBezTo>
                  <a:pt x="66641" y="73240"/>
                  <a:pt x="58164" y="69907"/>
                  <a:pt x="51973" y="72764"/>
                </a:cubicBezTo>
                <a:cubicBezTo>
                  <a:pt x="45782" y="75621"/>
                  <a:pt x="43972" y="83813"/>
                  <a:pt x="43972" y="83813"/>
                </a:cubicBezTo>
                <a:cubicBezTo>
                  <a:pt x="43972" y="83813"/>
                  <a:pt x="25398" y="70383"/>
                  <a:pt x="8348" y="84956"/>
                </a:cubicBezTo>
                <a:cubicBezTo>
                  <a:pt x="-2224" y="93909"/>
                  <a:pt x="252" y="105149"/>
                  <a:pt x="252" y="105149"/>
                </a:cubicBezTo>
                <a:lnTo>
                  <a:pt x="312958" y="108578"/>
                </a:lnTo>
                <a:close/>
              </a:path>
            </a:pathLst>
          </a:custGeom>
          <a:solidFill>
            <a:schemeClr val="dk2"/>
          </a:solidFill>
          <a:ln>
            <a:noFill/>
          </a:ln>
          <a:effectLst>
            <a:outerShdw blurRad="142875"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38" name="Google Shape;1838;p39"/>
          <p:cNvSpPr/>
          <p:nvPr/>
        </p:nvSpPr>
        <p:spPr>
          <a:xfrm flipH="1">
            <a:off x="10270647" y="2082998"/>
            <a:ext cx="1690750" cy="586587"/>
          </a:xfrm>
          <a:custGeom>
            <a:rect b="b" l="l" r="r" t="t"/>
            <a:pathLst>
              <a:path extrusionOk="0" h="108577" w="312957">
                <a:moveTo>
                  <a:pt x="312958" y="108578"/>
                </a:moveTo>
                <a:cubicBezTo>
                  <a:pt x="312958" y="108578"/>
                  <a:pt x="311529" y="92004"/>
                  <a:pt x="300289" y="86099"/>
                </a:cubicBezTo>
                <a:cubicBezTo>
                  <a:pt x="289145" y="80194"/>
                  <a:pt x="272477" y="83718"/>
                  <a:pt x="272477" y="83718"/>
                </a:cubicBezTo>
                <a:cubicBezTo>
                  <a:pt x="272477" y="83718"/>
                  <a:pt x="270667" y="71431"/>
                  <a:pt x="262666" y="64287"/>
                </a:cubicBezTo>
                <a:cubicBezTo>
                  <a:pt x="254760" y="57143"/>
                  <a:pt x="238377" y="59238"/>
                  <a:pt x="238377" y="59238"/>
                </a:cubicBezTo>
                <a:cubicBezTo>
                  <a:pt x="238377" y="59238"/>
                  <a:pt x="235901" y="6565"/>
                  <a:pt x="185037" y="565"/>
                </a:cubicBezTo>
                <a:cubicBezTo>
                  <a:pt x="131411" y="-5722"/>
                  <a:pt x="123315" y="42570"/>
                  <a:pt x="123315" y="42570"/>
                </a:cubicBezTo>
                <a:cubicBezTo>
                  <a:pt x="123315" y="42570"/>
                  <a:pt x="99026" y="25806"/>
                  <a:pt x="81310" y="36283"/>
                </a:cubicBezTo>
                <a:cubicBezTo>
                  <a:pt x="59879" y="48856"/>
                  <a:pt x="66641" y="73240"/>
                  <a:pt x="66641" y="73240"/>
                </a:cubicBezTo>
                <a:cubicBezTo>
                  <a:pt x="66641" y="73240"/>
                  <a:pt x="58164" y="69907"/>
                  <a:pt x="51973" y="72764"/>
                </a:cubicBezTo>
                <a:cubicBezTo>
                  <a:pt x="45782" y="75621"/>
                  <a:pt x="43972" y="83813"/>
                  <a:pt x="43972" y="83813"/>
                </a:cubicBezTo>
                <a:cubicBezTo>
                  <a:pt x="43972" y="83813"/>
                  <a:pt x="25398" y="70383"/>
                  <a:pt x="8348" y="84956"/>
                </a:cubicBezTo>
                <a:cubicBezTo>
                  <a:pt x="-2224" y="93909"/>
                  <a:pt x="252" y="105149"/>
                  <a:pt x="252" y="105149"/>
                </a:cubicBezTo>
                <a:lnTo>
                  <a:pt x="312958" y="108578"/>
                </a:lnTo>
                <a:close/>
              </a:path>
            </a:pathLst>
          </a:custGeom>
          <a:solidFill>
            <a:schemeClr val="dk2"/>
          </a:solidFill>
          <a:ln>
            <a:noFill/>
          </a:ln>
          <a:effectLst>
            <a:outerShdw blurRad="142875"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839" name="Google Shape;1839;p39"/>
          <p:cNvGrpSpPr/>
          <p:nvPr/>
        </p:nvGrpSpPr>
        <p:grpSpPr>
          <a:xfrm>
            <a:off x="9739068" y="669662"/>
            <a:ext cx="721300" cy="666706"/>
            <a:chOff x="2848026" y="2054991"/>
            <a:chExt cx="146018" cy="134969"/>
          </a:xfrm>
        </p:grpSpPr>
        <p:sp>
          <p:nvSpPr>
            <p:cNvPr id="1840" name="Google Shape;1840;p39"/>
            <p:cNvSpPr/>
            <p:nvPr/>
          </p:nvSpPr>
          <p:spPr>
            <a:xfrm>
              <a:off x="2848026" y="2054991"/>
              <a:ext cx="146018" cy="134969"/>
            </a:xfrm>
            <a:custGeom>
              <a:rect b="b" l="l" r="r" t="t"/>
              <a:pathLst>
                <a:path extrusionOk="0" h="134969" w="146018">
                  <a:moveTo>
                    <a:pt x="52768" y="0"/>
                  </a:moveTo>
                  <a:cubicBezTo>
                    <a:pt x="38195" y="0"/>
                    <a:pt x="26384" y="11430"/>
                    <a:pt x="26384" y="25527"/>
                  </a:cubicBezTo>
                  <a:cubicBezTo>
                    <a:pt x="26384" y="28289"/>
                    <a:pt x="27241" y="30766"/>
                    <a:pt x="28003" y="33242"/>
                  </a:cubicBezTo>
                  <a:cubicBezTo>
                    <a:pt x="27432" y="33242"/>
                    <a:pt x="26956" y="32861"/>
                    <a:pt x="26384" y="32861"/>
                  </a:cubicBezTo>
                  <a:cubicBezTo>
                    <a:pt x="11811" y="32861"/>
                    <a:pt x="0" y="44291"/>
                    <a:pt x="0" y="58388"/>
                  </a:cubicBezTo>
                  <a:cubicBezTo>
                    <a:pt x="0" y="72485"/>
                    <a:pt x="11811" y="83915"/>
                    <a:pt x="26384" y="83915"/>
                  </a:cubicBezTo>
                  <a:cubicBezTo>
                    <a:pt x="26956" y="83915"/>
                    <a:pt x="27527" y="83629"/>
                    <a:pt x="28099" y="83534"/>
                  </a:cubicBezTo>
                  <a:cubicBezTo>
                    <a:pt x="23622" y="88106"/>
                    <a:pt x="20764" y="94202"/>
                    <a:pt x="20764" y="100965"/>
                  </a:cubicBezTo>
                  <a:cubicBezTo>
                    <a:pt x="20764" y="115062"/>
                    <a:pt x="32575" y="126492"/>
                    <a:pt x="47149" y="126492"/>
                  </a:cubicBezTo>
                  <a:cubicBezTo>
                    <a:pt x="55912" y="126492"/>
                    <a:pt x="63341" y="122015"/>
                    <a:pt x="68104" y="115634"/>
                  </a:cubicBezTo>
                  <a:cubicBezTo>
                    <a:pt x="71056" y="126587"/>
                    <a:pt x="80963" y="134969"/>
                    <a:pt x="93250" y="134969"/>
                  </a:cubicBezTo>
                  <a:cubicBezTo>
                    <a:pt x="107823" y="134969"/>
                    <a:pt x="119634" y="123539"/>
                    <a:pt x="119634" y="109442"/>
                  </a:cubicBezTo>
                  <a:cubicBezTo>
                    <a:pt x="119634" y="104394"/>
                    <a:pt x="117824" y="100013"/>
                    <a:pt x="115252" y="96107"/>
                  </a:cubicBezTo>
                  <a:cubicBezTo>
                    <a:pt x="116776" y="96393"/>
                    <a:pt x="118110" y="96964"/>
                    <a:pt x="119634" y="96964"/>
                  </a:cubicBezTo>
                  <a:cubicBezTo>
                    <a:pt x="134207" y="96964"/>
                    <a:pt x="146018" y="85535"/>
                    <a:pt x="146018" y="71438"/>
                  </a:cubicBezTo>
                  <a:cubicBezTo>
                    <a:pt x="146018" y="57436"/>
                    <a:pt x="134398" y="46196"/>
                    <a:pt x="119920" y="45911"/>
                  </a:cubicBezTo>
                  <a:cubicBezTo>
                    <a:pt x="123730" y="41434"/>
                    <a:pt x="126301" y="36004"/>
                    <a:pt x="126301" y="29813"/>
                  </a:cubicBezTo>
                  <a:cubicBezTo>
                    <a:pt x="126301" y="15716"/>
                    <a:pt x="114490" y="4286"/>
                    <a:pt x="99917" y="4286"/>
                  </a:cubicBezTo>
                  <a:cubicBezTo>
                    <a:pt x="90106" y="4286"/>
                    <a:pt x="81915" y="9716"/>
                    <a:pt x="77438" y="17431"/>
                  </a:cubicBezTo>
                  <a:cubicBezTo>
                    <a:pt x="73914" y="7334"/>
                    <a:pt x="64389" y="0"/>
                    <a:pt x="52768" y="0"/>
                  </a:cubicBezTo>
                  <a:close/>
                </a:path>
              </a:pathLst>
            </a:custGeom>
            <a:solidFill>
              <a:schemeClr val="dk2"/>
            </a:solidFill>
            <a:ln>
              <a:noFill/>
            </a:ln>
            <a:effectLst>
              <a:outerShdw blurRad="128588" rotWithShape="0" algn="bl" dir="5400000" dist="19050">
                <a:srgbClr val="000000">
                  <a:alpha val="31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41" name="Google Shape;1841;p39"/>
            <p:cNvSpPr/>
            <p:nvPr/>
          </p:nvSpPr>
          <p:spPr>
            <a:xfrm>
              <a:off x="2898318" y="2100521"/>
              <a:ext cx="45529" cy="44005"/>
            </a:xfrm>
            <a:custGeom>
              <a:rect b="b" l="l" r="r" t="t"/>
              <a:pathLst>
                <a:path extrusionOk="0" h="44005" w="45529">
                  <a:moveTo>
                    <a:pt x="45530" y="22003"/>
                  </a:moveTo>
                  <a:cubicBezTo>
                    <a:pt x="45530" y="34155"/>
                    <a:pt x="35338" y="44005"/>
                    <a:pt x="22765" y="44005"/>
                  </a:cubicBezTo>
                  <a:cubicBezTo>
                    <a:pt x="10192" y="44005"/>
                    <a:pt x="0" y="34155"/>
                    <a:pt x="0" y="22003"/>
                  </a:cubicBezTo>
                  <a:cubicBezTo>
                    <a:pt x="0" y="9851"/>
                    <a:pt x="10192" y="0"/>
                    <a:pt x="22765" y="0"/>
                  </a:cubicBezTo>
                  <a:cubicBezTo>
                    <a:pt x="35337" y="0"/>
                    <a:pt x="45530" y="9851"/>
                    <a:pt x="45530" y="22003"/>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842" name="Google Shape;1842;p39"/>
          <p:cNvGrpSpPr/>
          <p:nvPr/>
        </p:nvGrpSpPr>
        <p:grpSpPr>
          <a:xfrm>
            <a:off x="11471885" y="76018"/>
            <a:ext cx="540883" cy="483562"/>
            <a:chOff x="2871907" y="1767586"/>
            <a:chExt cx="109495" cy="97893"/>
          </a:xfrm>
        </p:grpSpPr>
        <p:sp>
          <p:nvSpPr>
            <p:cNvPr id="1843" name="Google Shape;1843;p39"/>
            <p:cNvSpPr/>
            <p:nvPr/>
          </p:nvSpPr>
          <p:spPr>
            <a:xfrm>
              <a:off x="2871907" y="1767586"/>
              <a:ext cx="109495" cy="97893"/>
            </a:xfrm>
            <a:custGeom>
              <a:rect b="b" l="l" r="r" t="t"/>
              <a:pathLst>
                <a:path extrusionOk="0" h="97893" w="109495">
                  <a:moveTo>
                    <a:pt x="29935" y="4132"/>
                  </a:moveTo>
                  <a:cubicBezTo>
                    <a:pt x="19267" y="6227"/>
                    <a:pt x="12409" y="16324"/>
                    <a:pt x="14600" y="26706"/>
                  </a:cubicBezTo>
                  <a:cubicBezTo>
                    <a:pt x="14981" y="28706"/>
                    <a:pt x="16028" y="30421"/>
                    <a:pt x="16981" y="32040"/>
                  </a:cubicBezTo>
                  <a:cubicBezTo>
                    <a:pt x="16600" y="32135"/>
                    <a:pt x="16124" y="31945"/>
                    <a:pt x="15743" y="32040"/>
                  </a:cubicBezTo>
                  <a:cubicBezTo>
                    <a:pt x="5075" y="34135"/>
                    <a:pt x="-1783" y="44232"/>
                    <a:pt x="408" y="54614"/>
                  </a:cubicBezTo>
                  <a:cubicBezTo>
                    <a:pt x="2599" y="64901"/>
                    <a:pt x="13076" y="71569"/>
                    <a:pt x="23649" y="69378"/>
                  </a:cubicBezTo>
                  <a:cubicBezTo>
                    <a:pt x="24125" y="69283"/>
                    <a:pt x="24411" y="68997"/>
                    <a:pt x="24887" y="68902"/>
                  </a:cubicBezTo>
                  <a:cubicBezTo>
                    <a:pt x="22315" y="72902"/>
                    <a:pt x="21172" y="77760"/>
                    <a:pt x="22220" y="82713"/>
                  </a:cubicBezTo>
                  <a:cubicBezTo>
                    <a:pt x="24411" y="93000"/>
                    <a:pt x="34888" y="99667"/>
                    <a:pt x="45461" y="97477"/>
                  </a:cubicBezTo>
                  <a:cubicBezTo>
                    <a:pt x="51843" y="96143"/>
                    <a:pt x="56605" y="91857"/>
                    <a:pt x="59082" y="86523"/>
                  </a:cubicBezTo>
                  <a:cubicBezTo>
                    <a:pt x="62987" y="94143"/>
                    <a:pt x="71464" y="98715"/>
                    <a:pt x="80418" y="96905"/>
                  </a:cubicBezTo>
                  <a:cubicBezTo>
                    <a:pt x="91086" y="94810"/>
                    <a:pt x="97944" y="84713"/>
                    <a:pt x="95753" y="74331"/>
                  </a:cubicBezTo>
                  <a:cubicBezTo>
                    <a:pt x="94991" y="70711"/>
                    <a:pt x="92895" y="67759"/>
                    <a:pt x="90419" y="65187"/>
                  </a:cubicBezTo>
                  <a:cubicBezTo>
                    <a:pt x="91562" y="65187"/>
                    <a:pt x="92610" y="65377"/>
                    <a:pt x="93753" y="65187"/>
                  </a:cubicBezTo>
                  <a:cubicBezTo>
                    <a:pt x="104420" y="63091"/>
                    <a:pt x="111278" y="52995"/>
                    <a:pt x="109088" y="42613"/>
                  </a:cubicBezTo>
                  <a:cubicBezTo>
                    <a:pt x="106897" y="32421"/>
                    <a:pt x="96610" y="25849"/>
                    <a:pt x="86037" y="27849"/>
                  </a:cubicBezTo>
                  <a:cubicBezTo>
                    <a:pt x="88133" y="24039"/>
                    <a:pt x="89181" y="19657"/>
                    <a:pt x="88228" y="15181"/>
                  </a:cubicBezTo>
                  <a:cubicBezTo>
                    <a:pt x="86037" y="4894"/>
                    <a:pt x="75560" y="-1774"/>
                    <a:pt x="64987" y="417"/>
                  </a:cubicBezTo>
                  <a:cubicBezTo>
                    <a:pt x="57843" y="1846"/>
                    <a:pt x="52700" y="6989"/>
                    <a:pt x="50604" y="13276"/>
                  </a:cubicBezTo>
                  <a:cubicBezTo>
                    <a:pt x="46509" y="6418"/>
                    <a:pt x="38412" y="2417"/>
                    <a:pt x="29935" y="4132"/>
                  </a:cubicBezTo>
                  <a:close/>
                </a:path>
              </a:pathLst>
            </a:custGeom>
            <a:solidFill>
              <a:schemeClr val="dk2"/>
            </a:solidFill>
            <a:ln>
              <a:noFill/>
            </a:ln>
            <a:effectLst>
              <a:outerShdw blurRad="142875"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44" name="Google Shape;1844;p39"/>
            <p:cNvSpPr/>
            <p:nvPr/>
          </p:nvSpPr>
          <p:spPr>
            <a:xfrm>
              <a:off x="2910153" y="1801673"/>
              <a:ext cx="33861" cy="32863"/>
            </a:xfrm>
            <a:custGeom>
              <a:rect b="b" l="l" r="r" t="t"/>
              <a:pathLst>
                <a:path extrusionOk="0" h="32863" w="33861">
                  <a:moveTo>
                    <a:pt x="357" y="19766"/>
                  </a:moveTo>
                  <a:cubicBezTo>
                    <a:pt x="-1548" y="10907"/>
                    <a:pt x="4358" y="2239"/>
                    <a:pt x="13502" y="334"/>
                  </a:cubicBezTo>
                  <a:cubicBezTo>
                    <a:pt x="22646" y="-1475"/>
                    <a:pt x="31599" y="4240"/>
                    <a:pt x="33504" y="13098"/>
                  </a:cubicBezTo>
                  <a:cubicBezTo>
                    <a:pt x="35409" y="21956"/>
                    <a:pt x="29504" y="30624"/>
                    <a:pt x="20360" y="32529"/>
                  </a:cubicBezTo>
                  <a:cubicBezTo>
                    <a:pt x="11216" y="34339"/>
                    <a:pt x="2262" y="28624"/>
                    <a:pt x="357" y="19766"/>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845" name="Google Shape;1845;p39"/>
          <p:cNvGrpSpPr/>
          <p:nvPr/>
        </p:nvGrpSpPr>
        <p:grpSpPr>
          <a:xfrm>
            <a:off x="1005536" y="649759"/>
            <a:ext cx="342131" cy="338611"/>
            <a:chOff x="1419556" y="1560183"/>
            <a:chExt cx="69260" cy="68549"/>
          </a:xfrm>
        </p:grpSpPr>
        <p:sp>
          <p:nvSpPr>
            <p:cNvPr id="1846" name="Google Shape;1846;p39"/>
            <p:cNvSpPr/>
            <p:nvPr/>
          </p:nvSpPr>
          <p:spPr>
            <a:xfrm>
              <a:off x="1419556" y="1560183"/>
              <a:ext cx="69260" cy="68549"/>
            </a:xfrm>
            <a:custGeom>
              <a:rect b="b" l="l" r="r" t="t"/>
              <a:pathLst>
                <a:path extrusionOk="0" h="68549" w="69260">
                  <a:moveTo>
                    <a:pt x="30581" y="175"/>
                  </a:moveTo>
                  <a:cubicBezTo>
                    <a:pt x="23532" y="-968"/>
                    <a:pt x="16960" y="3604"/>
                    <a:pt x="15722" y="10367"/>
                  </a:cubicBezTo>
                  <a:cubicBezTo>
                    <a:pt x="15531" y="11700"/>
                    <a:pt x="15627" y="12939"/>
                    <a:pt x="15817" y="14177"/>
                  </a:cubicBezTo>
                  <a:cubicBezTo>
                    <a:pt x="15531" y="14082"/>
                    <a:pt x="15341" y="13891"/>
                    <a:pt x="15055" y="13891"/>
                  </a:cubicBezTo>
                  <a:cubicBezTo>
                    <a:pt x="8006" y="12748"/>
                    <a:pt x="1434" y="17320"/>
                    <a:pt x="196" y="24083"/>
                  </a:cubicBezTo>
                  <a:cubicBezTo>
                    <a:pt x="-1042" y="30846"/>
                    <a:pt x="3720" y="37323"/>
                    <a:pt x="10673" y="38466"/>
                  </a:cubicBezTo>
                  <a:cubicBezTo>
                    <a:pt x="10959" y="38561"/>
                    <a:pt x="11245" y="38370"/>
                    <a:pt x="11531" y="38466"/>
                  </a:cubicBezTo>
                  <a:cubicBezTo>
                    <a:pt x="8959" y="40275"/>
                    <a:pt x="7054" y="43038"/>
                    <a:pt x="6483" y="46276"/>
                  </a:cubicBezTo>
                  <a:cubicBezTo>
                    <a:pt x="5244" y="53039"/>
                    <a:pt x="10007" y="59516"/>
                    <a:pt x="16960" y="60659"/>
                  </a:cubicBezTo>
                  <a:cubicBezTo>
                    <a:pt x="21151" y="61326"/>
                    <a:pt x="25152" y="59802"/>
                    <a:pt x="27914" y="57135"/>
                  </a:cubicBezTo>
                  <a:cubicBezTo>
                    <a:pt x="28390" y="62659"/>
                    <a:pt x="32391" y="67422"/>
                    <a:pt x="38296" y="68374"/>
                  </a:cubicBezTo>
                  <a:cubicBezTo>
                    <a:pt x="45344" y="69517"/>
                    <a:pt x="51917" y="64945"/>
                    <a:pt x="53155" y="58182"/>
                  </a:cubicBezTo>
                  <a:cubicBezTo>
                    <a:pt x="53536" y="55801"/>
                    <a:pt x="53060" y="53515"/>
                    <a:pt x="52202" y="51420"/>
                  </a:cubicBezTo>
                  <a:cubicBezTo>
                    <a:pt x="52869" y="51705"/>
                    <a:pt x="53536" y="52086"/>
                    <a:pt x="54203" y="52182"/>
                  </a:cubicBezTo>
                  <a:cubicBezTo>
                    <a:pt x="61251" y="53325"/>
                    <a:pt x="67823" y="48753"/>
                    <a:pt x="69062" y="41990"/>
                  </a:cubicBezTo>
                  <a:cubicBezTo>
                    <a:pt x="70300" y="35227"/>
                    <a:pt x="65633" y="28941"/>
                    <a:pt x="58680" y="27702"/>
                  </a:cubicBezTo>
                  <a:cubicBezTo>
                    <a:pt x="60870" y="25893"/>
                    <a:pt x="62585" y="23416"/>
                    <a:pt x="63156" y="20463"/>
                  </a:cubicBezTo>
                  <a:cubicBezTo>
                    <a:pt x="64394" y="13701"/>
                    <a:pt x="59632" y="7224"/>
                    <a:pt x="52679" y="6081"/>
                  </a:cubicBezTo>
                  <a:cubicBezTo>
                    <a:pt x="48012" y="5319"/>
                    <a:pt x="43630" y="7224"/>
                    <a:pt x="40773" y="10557"/>
                  </a:cubicBezTo>
                  <a:cubicBezTo>
                    <a:pt x="40106" y="5414"/>
                    <a:pt x="36201" y="1128"/>
                    <a:pt x="30581" y="175"/>
                  </a:cubicBezTo>
                  <a:close/>
                </a:path>
              </a:pathLst>
            </a:custGeom>
            <a:solidFill>
              <a:schemeClr val="dk2"/>
            </a:solidFill>
            <a:ln>
              <a:noFill/>
            </a:ln>
            <a:effectLst>
              <a:outerShdw blurRad="142875" rotWithShape="0" algn="bl" dir="5400000" dist="19050">
                <a:srgbClr val="000000">
                  <a:alpha val="28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47" name="Google Shape;1847;p39"/>
            <p:cNvSpPr/>
            <p:nvPr/>
          </p:nvSpPr>
          <p:spPr>
            <a:xfrm>
              <a:off x="1443020" y="1583742"/>
              <a:ext cx="22139" cy="21431"/>
            </a:xfrm>
            <a:custGeom>
              <a:rect b="b" l="l" r="r" t="t"/>
              <a:pathLst>
                <a:path extrusionOk="0" h="21431" w="22139">
                  <a:moveTo>
                    <a:pt x="164" y="8906"/>
                  </a:moveTo>
                  <a:cubicBezTo>
                    <a:pt x="1211" y="3096"/>
                    <a:pt x="6926" y="-810"/>
                    <a:pt x="12927" y="143"/>
                  </a:cubicBezTo>
                  <a:cubicBezTo>
                    <a:pt x="18928" y="1191"/>
                    <a:pt x="23024" y="6715"/>
                    <a:pt x="21976" y="12526"/>
                  </a:cubicBezTo>
                  <a:cubicBezTo>
                    <a:pt x="20928" y="18336"/>
                    <a:pt x="15213" y="22241"/>
                    <a:pt x="9213" y="21289"/>
                  </a:cubicBezTo>
                  <a:cubicBezTo>
                    <a:pt x="3212" y="20241"/>
                    <a:pt x="-884" y="14716"/>
                    <a:pt x="164" y="8906"/>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848" name="Google Shape;1848;p39"/>
          <p:cNvGrpSpPr/>
          <p:nvPr/>
        </p:nvGrpSpPr>
        <p:grpSpPr>
          <a:xfrm>
            <a:off x="513006" y="1465226"/>
            <a:ext cx="608712" cy="544054"/>
            <a:chOff x="1089248" y="2054928"/>
            <a:chExt cx="123226" cy="110139"/>
          </a:xfrm>
        </p:grpSpPr>
        <p:sp>
          <p:nvSpPr>
            <p:cNvPr id="1849" name="Google Shape;1849;p39"/>
            <p:cNvSpPr/>
            <p:nvPr/>
          </p:nvSpPr>
          <p:spPr>
            <a:xfrm>
              <a:off x="1089248" y="2054928"/>
              <a:ext cx="123226" cy="110139"/>
            </a:xfrm>
            <a:custGeom>
              <a:rect b="b" l="l" r="r" t="t"/>
              <a:pathLst>
                <a:path extrusionOk="0" h="110139" w="123226">
                  <a:moveTo>
                    <a:pt x="33705" y="4730"/>
                  </a:moveTo>
                  <a:cubicBezTo>
                    <a:pt x="21703" y="7112"/>
                    <a:pt x="13988" y="18446"/>
                    <a:pt x="16465" y="30067"/>
                  </a:cubicBezTo>
                  <a:cubicBezTo>
                    <a:pt x="16941" y="32353"/>
                    <a:pt x="18084" y="34258"/>
                    <a:pt x="19132" y="36067"/>
                  </a:cubicBezTo>
                  <a:cubicBezTo>
                    <a:pt x="18655" y="36163"/>
                    <a:pt x="18179" y="35972"/>
                    <a:pt x="17703" y="36067"/>
                  </a:cubicBezTo>
                  <a:cubicBezTo>
                    <a:pt x="5701" y="38449"/>
                    <a:pt x="-2014" y="49784"/>
                    <a:pt x="463" y="61404"/>
                  </a:cubicBezTo>
                  <a:cubicBezTo>
                    <a:pt x="2939" y="73025"/>
                    <a:pt x="14655" y="80454"/>
                    <a:pt x="26656" y="78073"/>
                  </a:cubicBezTo>
                  <a:cubicBezTo>
                    <a:pt x="27133" y="77977"/>
                    <a:pt x="27514" y="77692"/>
                    <a:pt x="27990" y="77501"/>
                  </a:cubicBezTo>
                  <a:cubicBezTo>
                    <a:pt x="25132" y="81978"/>
                    <a:pt x="23799" y="87502"/>
                    <a:pt x="25037" y="93027"/>
                  </a:cubicBezTo>
                  <a:cubicBezTo>
                    <a:pt x="27514" y="104648"/>
                    <a:pt x="39229" y="112077"/>
                    <a:pt x="51231" y="109696"/>
                  </a:cubicBezTo>
                  <a:cubicBezTo>
                    <a:pt x="58470" y="108267"/>
                    <a:pt x="63708" y="103409"/>
                    <a:pt x="66566" y="97313"/>
                  </a:cubicBezTo>
                  <a:cubicBezTo>
                    <a:pt x="70948" y="105886"/>
                    <a:pt x="80473" y="111029"/>
                    <a:pt x="90569" y="109029"/>
                  </a:cubicBezTo>
                  <a:cubicBezTo>
                    <a:pt x="102571" y="106648"/>
                    <a:pt x="110286" y="95313"/>
                    <a:pt x="107809" y="83692"/>
                  </a:cubicBezTo>
                  <a:cubicBezTo>
                    <a:pt x="106952" y="79597"/>
                    <a:pt x="104666" y="76263"/>
                    <a:pt x="101808" y="73406"/>
                  </a:cubicBezTo>
                  <a:cubicBezTo>
                    <a:pt x="103047" y="73406"/>
                    <a:pt x="104285" y="73596"/>
                    <a:pt x="105523" y="73406"/>
                  </a:cubicBezTo>
                  <a:cubicBezTo>
                    <a:pt x="117525" y="71024"/>
                    <a:pt x="125240" y="59690"/>
                    <a:pt x="122764" y="48069"/>
                  </a:cubicBezTo>
                  <a:cubicBezTo>
                    <a:pt x="120287" y="36544"/>
                    <a:pt x="108762" y="29210"/>
                    <a:pt x="96856" y="31400"/>
                  </a:cubicBezTo>
                  <a:cubicBezTo>
                    <a:pt x="99237" y="27114"/>
                    <a:pt x="100380" y="22256"/>
                    <a:pt x="99237" y="17113"/>
                  </a:cubicBezTo>
                  <a:cubicBezTo>
                    <a:pt x="96760" y="5492"/>
                    <a:pt x="85045" y="-1937"/>
                    <a:pt x="73043" y="444"/>
                  </a:cubicBezTo>
                  <a:cubicBezTo>
                    <a:pt x="65042" y="2063"/>
                    <a:pt x="59232" y="7874"/>
                    <a:pt x="56851" y="14922"/>
                  </a:cubicBezTo>
                  <a:cubicBezTo>
                    <a:pt x="52374" y="7302"/>
                    <a:pt x="43230" y="2730"/>
                    <a:pt x="33705" y="4730"/>
                  </a:cubicBezTo>
                  <a:close/>
                </a:path>
              </a:pathLst>
            </a:custGeom>
            <a:solidFill>
              <a:schemeClr val="dk2"/>
            </a:solidFill>
            <a:ln>
              <a:noFill/>
            </a:ln>
            <a:effectLst>
              <a:outerShdw blurRad="142875" rotWithShape="0" algn="bl" dir="5400000" dist="19050">
                <a:srgbClr val="000000">
                  <a:alpha val="29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50" name="Google Shape;1850;p39"/>
            <p:cNvSpPr/>
            <p:nvPr/>
          </p:nvSpPr>
          <p:spPr>
            <a:xfrm>
              <a:off x="1132383" y="2093282"/>
              <a:ext cx="38100" cy="36956"/>
            </a:xfrm>
            <a:custGeom>
              <a:rect b="b" l="l" r="r" t="t"/>
              <a:pathLst>
                <a:path extrusionOk="0" h="36956" w="38100">
                  <a:moveTo>
                    <a:pt x="38100" y="18479"/>
                  </a:moveTo>
                  <a:cubicBezTo>
                    <a:pt x="38100" y="28684"/>
                    <a:pt x="29571" y="36957"/>
                    <a:pt x="19050" y="36957"/>
                  </a:cubicBezTo>
                  <a:cubicBezTo>
                    <a:pt x="8529" y="36957"/>
                    <a:pt x="0" y="28684"/>
                    <a:pt x="0" y="18478"/>
                  </a:cubicBezTo>
                  <a:cubicBezTo>
                    <a:pt x="0" y="8273"/>
                    <a:pt x="8529" y="0"/>
                    <a:pt x="19050" y="0"/>
                  </a:cubicBezTo>
                  <a:cubicBezTo>
                    <a:pt x="29571" y="0"/>
                    <a:pt x="38100" y="8273"/>
                    <a:pt x="38100" y="1847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851" name="Google Shape;1851;p39"/>
          <p:cNvGrpSpPr/>
          <p:nvPr/>
        </p:nvGrpSpPr>
        <p:grpSpPr>
          <a:xfrm>
            <a:off x="11547088" y="1465227"/>
            <a:ext cx="254597" cy="273906"/>
            <a:chOff x="2629280" y="1642503"/>
            <a:chExt cx="51540" cy="55450"/>
          </a:xfrm>
        </p:grpSpPr>
        <p:sp>
          <p:nvSpPr>
            <p:cNvPr id="1852" name="Google Shape;1852;p39"/>
            <p:cNvSpPr/>
            <p:nvPr/>
          </p:nvSpPr>
          <p:spPr>
            <a:xfrm>
              <a:off x="2629280" y="1642503"/>
              <a:ext cx="51540" cy="55450"/>
            </a:xfrm>
            <a:custGeom>
              <a:rect b="b" l="l" r="r" t="t"/>
              <a:pathLst>
                <a:path extrusionOk="0" h="55450" w="51540">
                  <a:moveTo>
                    <a:pt x="28913" y="817"/>
                  </a:moveTo>
                  <a:cubicBezTo>
                    <a:pt x="23769" y="-1374"/>
                    <a:pt x="17769" y="1008"/>
                    <a:pt x="15482" y="5961"/>
                  </a:cubicBezTo>
                  <a:cubicBezTo>
                    <a:pt x="15006" y="6913"/>
                    <a:pt x="14911" y="7961"/>
                    <a:pt x="14816" y="8914"/>
                  </a:cubicBezTo>
                  <a:cubicBezTo>
                    <a:pt x="14625" y="8818"/>
                    <a:pt x="14530" y="8628"/>
                    <a:pt x="14244" y="8533"/>
                  </a:cubicBezTo>
                  <a:cubicBezTo>
                    <a:pt x="9101" y="6342"/>
                    <a:pt x="3100" y="8723"/>
                    <a:pt x="814" y="13676"/>
                  </a:cubicBezTo>
                  <a:cubicBezTo>
                    <a:pt x="-1377" y="18724"/>
                    <a:pt x="1005" y="24535"/>
                    <a:pt x="6148" y="26630"/>
                  </a:cubicBezTo>
                  <a:cubicBezTo>
                    <a:pt x="6339" y="26725"/>
                    <a:pt x="6624" y="26725"/>
                    <a:pt x="6815" y="26725"/>
                  </a:cubicBezTo>
                  <a:cubicBezTo>
                    <a:pt x="4529" y="27678"/>
                    <a:pt x="2529" y="29392"/>
                    <a:pt x="1481" y="31869"/>
                  </a:cubicBezTo>
                  <a:cubicBezTo>
                    <a:pt x="-710" y="36917"/>
                    <a:pt x="1671" y="42727"/>
                    <a:pt x="6815" y="44823"/>
                  </a:cubicBezTo>
                  <a:cubicBezTo>
                    <a:pt x="9958" y="46156"/>
                    <a:pt x="13292" y="45585"/>
                    <a:pt x="15959" y="44061"/>
                  </a:cubicBezTo>
                  <a:cubicBezTo>
                    <a:pt x="15292" y="48442"/>
                    <a:pt x="17483" y="52824"/>
                    <a:pt x="21864" y="54634"/>
                  </a:cubicBezTo>
                  <a:cubicBezTo>
                    <a:pt x="27008" y="56824"/>
                    <a:pt x="33009" y="54443"/>
                    <a:pt x="35295" y="49490"/>
                  </a:cubicBezTo>
                  <a:cubicBezTo>
                    <a:pt x="36057" y="47680"/>
                    <a:pt x="36152" y="45871"/>
                    <a:pt x="35866" y="44061"/>
                  </a:cubicBezTo>
                  <a:cubicBezTo>
                    <a:pt x="36342" y="44347"/>
                    <a:pt x="36723" y="44823"/>
                    <a:pt x="37295" y="45013"/>
                  </a:cubicBezTo>
                  <a:cubicBezTo>
                    <a:pt x="42438" y="47204"/>
                    <a:pt x="48439" y="44823"/>
                    <a:pt x="50725" y="39870"/>
                  </a:cubicBezTo>
                  <a:cubicBezTo>
                    <a:pt x="52916" y="34917"/>
                    <a:pt x="50535" y="29202"/>
                    <a:pt x="45486" y="26916"/>
                  </a:cubicBezTo>
                  <a:cubicBezTo>
                    <a:pt x="47582" y="25868"/>
                    <a:pt x="49296" y="24344"/>
                    <a:pt x="50344" y="22153"/>
                  </a:cubicBezTo>
                  <a:cubicBezTo>
                    <a:pt x="52535" y="17105"/>
                    <a:pt x="50154" y="11295"/>
                    <a:pt x="45010" y="9199"/>
                  </a:cubicBezTo>
                  <a:cubicBezTo>
                    <a:pt x="41486" y="7771"/>
                    <a:pt x="37771" y="8437"/>
                    <a:pt x="34914" y="10533"/>
                  </a:cubicBezTo>
                  <a:cubicBezTo>
                    <a:pt x="35199" y="6532"/>
                    <a:pt x="33009" y="2532"/>
                    <a:pt x="28913" y="817"/>
                  </a:cubicBezTo>
                  <a:close/>
                </a:path>
              </a:pathLst>
            </a:custGeom>
            <a:solidFill>
              <a:schemeClr val="dk2"/>
            </a:solidFill>
            <a:ln>
              <a:noFill/>
            </a:ln>
            <a:effectLst>
              <a:outerShdw blurRad="142875" rotWithShape="0" algn="bl" dir="5400000" dist="19050">
                <a:srgbClr val="000000">
                  <a:alpha val="31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53" name="Google Shape;1853;p39"/>
            <p:cNvSpPr/>
            <p:nvPr/>
          </p:nvSpPr>
          <p:spPr>
            <a:xfrm>
              <a:off x="2645867" y="1661799"/>
              <a:ext cx="17521" cy="16954"/>
            </a:xfrm>
            <a:custGeom>
              <a:rect b="b" l="l" r="r" t="t"/>
              <a:pathLst>
                <a:path extrusionOk="0" h="16954" w="17521">
                  <a:moveTo>
                    <a:pt x="705" y="5144"/>
                  </a:moveTo>
                  <a:cubicBezTo>
                    <a:pt x="2610" y="857"/>
                    <a:pt x="7754" y="-1143"/>
                    <a:pt x="12231" y="667"/>
                  </a:cubicBezTo>
                  <a:cubicBezTo>
                    <a:pt x="16708" y="2477"/>
                    <a:pt x="18708" y="7525"/>
                    <a:pt x="16803" y="11811"/>
                  </a:cubicBezTo>
                  <a:cubicBezTo>
                    <a:pt x="14898" y="16097"/>
                    <a:pt x="9754" y="18098"/>
                    <a:pt x="5277" y="16288"/>
                  </a:cubicBezTo>
                  <a:cubicBezTo>
                    <a:pt x="896" y="14478"/>
                    <a:pt x="-1199" y="9525"/>
                    <a:pt x="705" y="5144"/>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854" name="Google Shape;1854;p39"/>
          <p:cNvGrpSpPr/>
          <p:nvPr/>
        </p:nvGrpSpPr>
        <p:grpSpPr>
          <a:xfrm>
            <a:off x="239583" y="312675"/>
            <a:ext cx="333056" cy="356967"/>
            <a:chOff x="1021852" y="1803450"/>
            <a:chExt cx="67423" cy="72265"/>
          </a:xfrm>
        </p:grpSpPr>
        <p:sp>
          <p:nvSpPr>
            <p:cNvPr id="1855" name="Google Shape;1855;p39"/>
            <p:cNvSpPr/>
            <p:nvPr/>
          </p:nvSpPr>
          <p:spPr>
            <a:xfrm>
              <a:off x="1021852" y="1803450"/>
              <a:ext cx="67423" cy="72265"/>
            </a:xfrm>
            <a:custGeom>
              <a:rect b="b" l="l" r="r" t="t"/>
              <a:pathLst>
                <a:path extrusionOk="0" h="72265" w="67423">
                  <a:moveTo>
                    <a:pt x="40617" y="1510"/>
                  </a:moveTo>
                  <a:cubicBezTo>
                    <a:pt x="34140" y="-1824"/>
                    <a:pt x="26139" y="557"/>
                    <a:pt x="22615" y="6748"/>
                  </a:cubicBezTo>
                  <a:cubicBezTo>
                    <a:pt x="21948" y="7987"/>
                    <a:pt x="21663" y="9225"/>
                    <a:pt x="21472" y="10558"/>
                  </a:cubicBezTo>
                  <a:cubicBezTo>
                    <a:pt x="21186" y="10368"/>
                    <a:pt x="21091" y="10177"/>
                    <a:pt x="20805" y="9987"/>
                  </a:cubicBezTo>
                  <a:cubicBezTo>
                    <a:pt x="14328" y="6653"/>
                    <a:pt x="6327" y="9034"/>
                    <a:pt x="2803" y="15226"/>
                  </a:cubicBezTo>
                  <a:cubicBezTo>
                    <a:pt x="-626" y="21512"/>
                    <a:pt x="1755" y="29323"/>
                    <a:pt x="8232" y="32656"/>
                  </a:cubicBezTo>
                  <a:cubicBezTo>
                    <a:pt x="8518" y="32752"/>
                    <a:pt x="8804" y="32752"/>
                    <a:pt x="9090" y="32942"/>
                  </a:cubicBezTo>
                  <a:cubicBezTo>
                    <a:pt x="6042" y="33990"/>
                    <a:pt x="3184" y="35990"/>
                    <a:pt x="1565" y="39038"/>
                  </a:cubicBezTo>
                  <a:cubicBezTo>
                    <a:pt x="-1864" y="45325"/>
                    <a:pt x="517" y="53135"/>
                    <a:pt x="6994" y="56469"/>
                  </a:cubicBezTo>
                  <a:cubicBezTo>
                    <a:pt x="10899" y="58469"/>
                    <a:pt x="15281" y="58183"/>
                    <a:pt x="18996" y="56469"/>
                  </a:cubicBezTo>
                  <a:cubicBezTo>
                    <a:pt x="17567" y="61993"/>
                    <a:pt x="19948" y="67994"/>
                    <a:pt x="25377" y="70756"/>
                  </a:cubicBezTo>
                  <a:cubicBezTo>
                    <a:pt x="31854" y="74090"/>
                    <a:pt x="39856" y="71709"/>
                    <a:pt x="43380" y="65518"/>
                  </a:cubicBezTo>
                  <a:cubicBezTo>
                    <a:pt x="44618" y="63327"/>
                    <a:pt x="44904" y="60946"/>
                    <a:pt x="44713" y="58564"/>
                  </a:cubicBezTo>
                  <a:cubicBezTo>
                    <a:pt x="45285" y="59041"/>
                    <a:pt x="45761" y="59612"/>
                    <a:pt x="46428" y="59993"/>
                  </a:cubicBezTo>
                  <a:cubicBezTo>
                    <a:pt x="52905" y="63327"/>
                    <a:pt x="60906" y="60946"/>
                    <a:pt x="64430" y="54754"/>
                  </a:cubicBezTo>
                  <a:cubicBezTo>
                    <a:pt x="67859" y="48563"/>
                    <a:pt x="65478" y="40848"/>
                    <a:pt x="59096" y="37419"/>
                  </a:cubicBezTo>
                  <a:cubicBezTo>
                    <a:pt x="61858" y="36371"/>
                    <a:pt x="64335" y="34466"/>
                    <a:pt x="65859" y="31704"/>
                  </a:cubicBezTo>
                  <a:cubicBezTo>
                    <a:pt x="69288" y="25417"/>
                    <a:pt x="66906" y="17607"/>
                    <a:pt x="60429" y="14273"/>
                  </a:cubicBezTo>
                  <a:cubicBezTo>
                    <a:pt x="56048" y="11987"/>
                    <a:pt x="51095" y="12559"/>
                    <a:pt x="47190" y="14940"/>
                  </a:cubicBezTo>
                  <a:cubicBezTo>
                    <a:pt x="48237" y="9606"/>
                    <a:pt x="45761" y="4177"/>
                    <a:pt x="40617" y="1510"/>
                  </a:cubicBezTo>
                  <a:close/>
                </a:path>
              </a:pathLst>
            </a:custGeom>
            <a:solidFill>
              <a:schemeClr val="dk2"/>
            </a:solidFill>
            <a:ln>
              <a:noFill/>
            </a:ln>
            <a:effectLst>
              <a:outerShdw blurRad="142875"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56" name="Google Shape;1856;p39"/>
            <p:cNvSpPr/>
            <p:nvPr/>
          </p:nvSpPr>
          <p:spPr>
            <a:xfrm>
              <a:off x="1043509" y="1828425"/>
              <a:ext cx="22817" cy="22106"/>
            </a:xfrm>
            <a:custGeom>
              <a:rect b="b" l="l" r="r" t="t"/>
              <a:pathLst>
                <a:path extrusionOk="0" h="22106" w="22817">
                  <a:moveTo>
                    <a:pt x="1339" y="5872"/>
                  </a:moveTo>
                  <a:cubicBezTo>
                    <a:pt x="4292" y="442"/>
                    <a:pt x="11245" y="-1558"/>
                    <a:pt x="16769" y="1300"/>
                  </a:cubicBezTo>
                  <a:cubicBezTo>
                    <a:pt x="22294" y="4157"/>
                    <a:pt x="24485" y="10920"/>
                    <a:pt x="21437" y="16254"/>
                  </a:cubicBezTo>
                  <a:cubicBezTo>
                    <a:pt x="18389" y="21588"/>
                    <a:pt x="11531" y="23683"/>
                    <a:pt x="6006" y="20826"/>
                  </a:cubicBezTo>
                  <a:cubicBezTo>
                    <a:pt x="482" y="17968"/>
                    <a:pt x="-1614" y="11301"/>
                    <a:pt x="1339" y="5872"/>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0" name="Shape 1860"/>
        <p:cNvGrpSpPr/>
        <p:nvPr/>
      </p:nvGrpSpPr>
      <p:grpSpPr>
        <a:xfrm>
          <a:off x="0" y="0"/>
          <a:ext cx="0" cy="0"/>
          <a:chOff x="0" y="0"/>
          <a:chExt cx="0" cy="0"/>
        </a:xfrm>
      </p:grpSpPr>
      <p:sp>
        <p:nvSpPr>
          <p:cNvPr id="1861" name="Google Shape;1861;p40"/>
          <p:cNvSpPr txBox="1"/>
          <p:nvPr>
            <p:ph type="title"/>
          </p:nvPr>
        </p:nvSpPr>
        <p:spPr>
          <a:xfrm>
            <a:off x="415650" y="268701"/>
            <a:ext cx="11360700" cy="9918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sz="5000"/>
              <a:t>Editable Icons</a:t>
            </a:r>
            <a:endParaRPr sz="5000"/>
          </a:p>
        </p:txBody>
      </p:sp>
      <p:grpSp>
        <p:nvGrpSpPr>
          <p:cNvPr id="1862" name="Google Shape;1862;p40"/>
          <p:cNvGrpSpPr/>
          <p:nvPr/>
        </p:nvGrpSpPr>
        <p:grpSpPr>
          <a:xfrm>
            <a:off x="3570764" y="1773752"/>
            <a:ext cx="405160" cy="253589"/>
            <a:chOff x="4797800" y="1994125"/>
            <a:chExt cx="306475" cy="186025"/>
          </a:xfrm>
        </p:grpSpPr>
        <p:sp>
          <p:nvSpPr>
            <p:cNvPr id="1863" name="Google Shape;1863;p40"/>
            <p:cNvSpPr/>
            <p:nvPr/>
          </p:nvSpPr>
          <p:spPr>
            <a:xfrm>
              <a:off x="4837950" y="1994125"/>
              <a:ext cx="226175" cy="152575"/>
            </a:xfrm>
            <a:custGeom>
              <a:rect b="b" l="l" r="r" t="t"/>
              <a:pathLst>
                <a:path extrusionOk="0" h="6103" w="9047">
                  <a:moveTo>
                    <a:pt x="8244" y="786"/>
                  </a:moveTo>
                  <a:lnTo>
                    <a:pt x="8244" y="5318"/>
                  </a:lnTo>
                  <a:lnTo>
                    <a:pt x="803" y="5318"/>
                  </a:lnTo>
                  <a:lnTo>
                    <a:pt x="803" y="786"/>
                  </a:lnTo>
                  <a:close/>
                  <a:moveTo>
                    <a:pt x="536" y="1"/>
                  </a:moveTo>
                  <a:cubicBezTo>
                    <a:pt x="232" y="1"/>
                    <a:pt x="0" y="233"/>
                    <a:pt x="0" y="518"/>
                  </a:cubicBezTo>
                  <a:lnTo>
                    <a:pt x="0" y="6103"/>
                  </a:lnTo>
                  <a:lnTo>
                    <a:pt x="9047" y="6103"/>
                  </a:lnTo>
                  <a:lnTo>
                    <a:pt x="9047" y="518"/>
                  </a:lnTo>
                  <a:cubicBezTo>
                    <a:pt x="9047" y="233"/>
                    <a:pt x="8815" y="1"/>
                    <a:pt x="8511" y="1"/>
                  </a:cubicBezTo>
                  <a:close/>
                </a:path>
              </a:pathLst>
            </a:custGeom>
            <a:solidFill>
              <a:schemeClr val="dk2"/>
            </a:solidFill>
            <a:ln>
              <a:noFill/>
            </a:ln>
            <a:effectLst>
              <a:outerShdw blurRad="57150" rotWithShape="0" algn="bl" dir="5400000" dist="38100">
                <a:srgbClr val="000000">
                  <a:alpha val="28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64" name="Google Shape;1864;p40"/>
            <p:cNvSpPr/>
            <p:nvPr/>
          </p:nvSpPr>
          <p:spPr>
            <a:xfrm>
              <a:off x="4797800" y="2160075"/>
              <a:ext cx="306475" cy="20075"/>
            </a:xfrm>
            <a:custGeom>
              <a:rect b="b" l="l" r="r" t="t"/>
              <a:pathLst>
                <a:path extrusionOk="0" h="803" w="12259">
                  <a:moveTo>
                    <a:pt x="1" y="0"/>
                  </a:moveTo>
                  <a:lnTo>
                    <a:pt x="1" y="268"/>
                  </a:lnTo>
                  <a:cubicBezTo>
                    <a:pt x="1" y="571"/>
                    <a:pt x="250" y="803"/>
                    <a:pt x="536" y="803"/>
                  </a:cubicBezTo>
                  <a:lnTo>
                    <a:pt x="11723" y="803"/>
                  </a:lnTo>
                  <a:cubicBezTo>
                    <a:pt x="12026" y="803"/>
                    <a:pt x="12258" y="571"/>
                    <a:pt x="12258" y="268"/>
                  </a:cubicBezTo>
                  <a:lnTo>
                    <a:pt x="12258" y="0"/>
                  </a:lnTo>
                  <a:lnTo>
                    <a:pt x="6923" y="0"/>
                  </a:lnTo>
                  <a:lnTo>
                    <a:pt x="6923" y="125"/>
                  </a:lnTo>
                  <a:cubicBezTo>
                    <a:pt x="6923" y="214"/>
                    <a:pt x="6870" y="268"/>
                    <a:pt x="6799" y="268"/>
                  </a:cubicBezTo>
                  <a:lnTo>
                    <a:pt x="5460" y="268"/>
                  </a:lnTo>
                  <a:cubicBezTo>
                    <a:pt x="5389" y="268"/>
                    <a:pt x="5336" y="214"/>
                    <a:pt x="5336" y="125"/>
                  </a:cubicBezTo>
                  <a:lnTo>
                    <a:pt x="5336" y="0"/>
                  </a:lnTo>
                  <a:close/>
                </a:path>
              </a:pathLst>
            </a:custGeom>
            <a:solidFill>
              <a:schemeClr val="dk2"/>
            </a:solidFill>
            <a:ln>
              <a:noFill/>
            </a:ln>
            <a:effectLst>
              <a:outerShdw blurRad="57150" rotWithShape="0" algn="bl" dir="5400000" dist="38100">
                <a:srgbClr val="000000">
                  <a:alpha val="28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865" name="Google Shape;1865;p40"/>
          <p:cNvSpPr/>
          <p:nvPr/>
        </p:nvSpPr>
        <p:spPr>
          <a:xfrm>
            <a:off x="3013572" y="1789650"/>
            <a:ext cx="351487" cy="308322"/>
          </a:xfrm>
          <a:custGeom>
            <a:rect b="b" l="l" r="r" t="t"/>
            <a:pathLst>
              <a:path extrusionOk="0" h="9047" w="10635">
                <a:moveTo>
                  <a:pt x="9850" y="803"/>
                </a:moveTo>
                <a:lnTo>
                  <a:pt x="9850" y="6656"/>
                </a:lnTo>
                <a:lnTo>
                  <a:pt x="804" y="6656"/>
                </a:lnTo>
                <a:lnTo>
                  <a:pt x="804" y="803"/>
                </a:lnTo>
                <a:close/>
                <a:moveTo>
                  <a:pt x="536" y="0"/>
                </a:moveTo>
                <a:cubicBezTo>
                  <a:pt x="250" y="0"/>
                  <a:pt x="1" y="250"/>
                  <a:pt x="1" y="536"/>
                </a:cubicBezTo>
                <a:lnTo>
                  <a:pt x="1" y="6923"/>
                </a:lnTo>
                <a:cubicBezTo>
                  <a:pt x="1" y="7227"/>
                  <a:pt x="250" y="7459"/>
                  <a:pt x="536" y="7459"/>
                </a:cubicBezTo>
                <a:lnTo>
                  <a:pt x="4265" y="7459"/>
                </a:lnTo>
                <a:lnTo>
                  <a:pt x="4265" y="8261"/>
                </a:lnTo>
                <a:lnTo>
                  <a:pt x="2927" y="8261"/>
                </a:lnTo>
                <a:lnTo>
                  <a:pt x="2927" y="9047"/>
                </a:lnTo>
                <a:lnTo>
                  <a:pt x="7709" y="9047"/>
                </a:lnTo>
                <a:lnTo>
                  <a:pt x="7709" y="8261"/>
                </a:lnTo>
                <a:lnTo>
                  <a:pt x="6388" y="8261"/>
                </a:lnTo>
                <a:lnTo>
                  <a:pt x="6388" y="7459"/>
                </a:lnTo>
                <a:lnTo>
                  <a:pt x="10100" y="7459"/>
                </a:lnTo>
                <a:cubicBezTo>
                  <a:pt x="10403" y="7459"/>
                  <a:pt x="10635" y="7227"/>
                  <a:pt x="10635" y="6923"/>
                </a:cubicBezTo>
                <a:lnTo>
                  <a:pt x="10635" y="536"/>
                </a:lnTo>
                <a:cubicBezTo>
                  <a:pt x="10635" y="250"/>
                  <a:pt x="10403" y="0"/>
                  <a:pt x="10100" y="0"/>
                </a:cubicBezTo>
                <a:close/>
              </a:path>
            </a:pathLst>
          </a:custGeom>
          <a:solidFill>
            <a:schemeClr val="dk2"/>
          </a:solidFill>
          <a:ln>
            <a:noFill/>
          </a:ln>
          <a:effectLst>
            <a:outerShdw blurRad="57150" rotWithShape="0" algn="bl" dir="5400000" dist="38100">
              <a:srgbClr val="000000">
                <a:alpha val="28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66" name="Google Shape;1866;p40"/>
          <p:cNvSpPr/>
          <p:nvPr/>
        </p:nvSpPr>
        <p:spPr>
          <a:xfrm>
            <a:off x="2598483" y="1706244"/>
            <a:ext cx="211156" cy="398327"/>
          </a:xfrm>
          <a:custGeom>
            <a:rect b="b" l="l" r="r" t="t"/>
            <a:pathLst>
              <a:path extrusionOk="0" h="11688" w="6389">
                <a:moveTo>
                  <a:pt x="3730" y="518"/>
                </a:moveTo>
                <a:cubicBezTo>
                  <a:pt x="3873" y="518"/>
                  <a:pt x="3998" y="643"/>
                  <a:pt x="3998" y="785"/>
                </a:cubicBezTo>
                <a:cubicBezTo>
                  <a:pt x="3998" y="946"/>
                  <a:pt x="3873" y="1053"/>
                  <a:pt x="3730" y="1053"/>
                </a:cubicBezTo>
                <a:lnTo>
                  <a:pt x="2659" y="1053"/>
                </a:lnTo>
                <a:cubicBezTo>
                  <a:pt x="2517" y="1053"/>
                  <a:pt x="2392" y="946"/>
                  <a:pt x="2392" y="785"/>
                </a:cubicBezTo>
                <a:cubicBezTo>
                  <a:pt x="2392" y="643"/>
                  <a:pt x="2517" y="518"/>
                  <a:pt x="2659" y="518"/>
                </a:cubicBezTo>
                <a:close/>
                <a:moveTo>
                  <a:pt x="5586" y="1588"/>
                </a:moveTo>
                <a:lnTo>
                  <a:pt x="5586" y="10099"/>
                </a:lnTo>
                <a:lnTo>
                  <a:pt x="804" y="10099"/>
                </a:lnTo>
                <a:lnTo>
                  <a:pt x="804" y="1588"/>
                </a:lnTo>
                <a:close/>
                <a:moveTo>
                  <a:pt x="268" y="0"/>
                </a:moveTo>
                <a:cubicBezTo>
                  <a:pt x="126" y="0"/>
                  <a:pt x="1" y="125"/>
                  <a:pt x="1" y="250"/>
                </a:cubicBezTo>
                <a:lnTo>
                  <a:pt x="1" y="11420"/>
                </a:lnTo>
                <a:cubicBezTo>
                  <a:pt x="1" y="11562"/>
                  <a:pt x="126" y="11687"/>
                  <a:pt x="268" y="11687"/>
                </a:cubicBezTo>
                <a:lnTo>
                  <a:pt x="6121" y="11687"/>
                </a:lnTo>
                <a:cubicBezTo>
                  <a:pt x="6264" y="11687"/>
                  <a:pt x="6388" y="11562"/>
                  <a:pt x="6388" y="11420"/>
                </a:cubicBezTo>
                <a:lnTo>
                  <a:pt x="6388" y="250"/>
                </a:lnTo>
                <a:cubicBezTo>
                  <a:pt x="6388" y="125"/>
                  <a:pt x="6264" y="0"/>
                  <a:pt x="6121" y="0"/>
                </a:cubicBezTo>
                <a:close/>
              </a:path>
            </a:pathLst>
          </a:custGeom>
          <a:solidFill>
            <a:schemeClr val="dk2"/>
          </a:solidFill>
          <a:ln>
            <a:noFill/>
          </a:ln>
          <a:effectLst>
            <a:outerShdw blurRad="57150" rotWithShape="0" algn="bl" dir="5400000" dist="38100">
              <a:srgbClr val="000000">
                <a:alpha val="28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67" name="Google Shape;1867;p40"/>
          <p:cNvSpPr/>
          <p:nvPr/>
        </p:nvSpPr>
        <p:spPr>
          <a:xfrm>
            <a:off x="4125519" y="1774124"/>
            <a:ext cx="352082" cy="253589"/>
          </a:xfrm>
          <a:custGeom>
            <a:rect b="b" l="l" r="r" t="t"/>
            <a:pathLst>
              <a:path extrusionOk="0" h="7441" w="10653">
                <a:moveTo>
                  <a:pt x="5317" y="268"/>
                </a:moveTo>
                <a:cubicBezTo>
                  <a:pt x="5406" y="268"/>
                  <a:pt x="5460" y="322"/>
                  <a:pt x="5460" y="393"/>
                </a:cubicBezTo>
                <a:cubicBezTo>
                  <a:pt x="5460" y="482"/>
                  <a:pt x="5406" y="518"/>
                  <a:pt x="5317" y="518"/>
                </a:cubicBezTo>
                <a:cubicBezTo>
                  <a:pt x="5246" y="518"/>
                  <a:pt x="5192" y="482"/>
                  <a:pt x="5192" y="393"/>
                </a:cubicBezTo>
                <a:cubicBezTo>
                  <a:pt x="5192" y="322"/>
                  <a:pt x="5246" y="268"/>
                  <a:pt x="5317" y="268"/>
                </a:cubicBezTo>
                <a:close/>
                <a:moveTo>
                  <a:pt x="9849" y="786"/>
                </a:moveTo>
                <a:lnTo>
                  <a:pt x="9849" y="6638"/>
                </a:lnTo>
                <a:lnTo>
                  <a:pt x="785" y="6638"/>
                </a:lnTo>
                <a:lnTo>
                  <a:pt x="785" y="786"/>
                </a:lnTo>
                <a:close/>
                <a:moveTo>
                  <a:pt x="5977" y="6906"/>
                </a:moveTo>
                <a:cubicBezTo>
                  <a:pt x="6067" y="6906"/>
                  <a:pt x="6120" y="6959"/>
                  <a:pt x="6120" y="7031"/>
                </a:cubicBezTo>
                <a:cubicBezTo>
                  <a:pt x="6120" y="7120"/>
                  <a:pt x="6067" y="7173"/>
                  <a:pt x="5977" y="7173"/>
                </a:cubicBezTo>
                <a:lnTo>
                  <a:pt x="4657" y="7173"/>
                </a:lnTo>
                <a:cubicBezTo>
                  <a:pt x="4586" y="7173"/>
                  <a:pt x="4514" y="7120"/>
                  <a:pt x="4514" y="7031"/>
                </a:cubicBezTo>
                <a:cubicBezTo>
                  <a:pt x="4514" y="6959"/>
                  <a:pt x="4586" y="6906"/>
                  <a:pt x="4657" y="6906"/>
                </a:cubicBezTo>
                <a:close/>
                <a:moveTo>
                  <a:pt x="535" y="1"/>
                </a:moveTo>
                <a:cubicBezTo>
                  <a:pt x="232" y="1"/>
                  <a:pt x="0" y="233"/>
                  <a:pt x="0" y="518"/>
                </a:cubicBezTo>
                <a:lnTo>
                  <a:pt x="0" y="6906"/>
                </a:lnTo>
                <a:cubicBezTo>
                  <a:pt x="0" y="7209"/>
                  <a:pt x="232" y="7441"/>
                  <a:pt x="535" y="7441"/>
                </a:cubicBezTo>
                <a:lnTo>
                  <a:pt x="10117" y="7441"/>
                </a:lnTo>
                <a:cubicBezTo>
                  <a:pt x="10402" y="7441"/>
                  <a:pt x="10652" y="7209"/>
                  <a:pt x="10652" y="6906"/>
                </a:cubicBezTo>
                <a:lnTo>
                  <a:pt x="10652" y="518"/>
                </a:lnTo>
                <a:cubicBezTo>
                  <a:pt x="10652" y="233"/>
                  <a:pt x="10402" y="1"/>
                  <a:pt x="10117" y="1"/>
                </a:cubicBezTo>
                <a:close/>
              </a:path>
            </a:pathLst>
          </a:custGeom>
          <a:solidFill>
            <a:schemeClr val="dk2"/>
          </a:solidFill>
          <a:ln>
            <a:noFill/>
          </a:ln>
          <a:effectLst>
            <a:outerShdw blurRad="57150" rotWithShape="0" algn="bl" dir="5400000" dist="38100">
              <a:srgbClr val="000000">
                <a:alpha val="28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68" name="Google Shape;1868;p40"/>
          <p:cNvSpPr/>
          <p:nvPr/>
        </p:nvSpPr>
        <p:spPr>
          <a:xfrm>
            <a:off x="4629024" y="1731262"/>
            <a:ext cx="333805" cy="339335"/>
          </a:xfrm>
          <a:custGeom>
            <a:rect b="b" l="l" r="r" t="t"/>
            <a:pathLst>
              <a:path extrusionOk="0" h="9957" w="10100">
                <a:moveTo>
                  <a:pt x="8762" y="1464"/>
                </a:moveTo>
                <a:lnTo>
                  <a:pt x="8762" y="6245"/>
                </a:lnTo>
                <a:lnTo>
                  <a:pt x="1321" y="6245"/>
                </a:lnTo>
                <a:lnTo>
                  <a:pt x="1321" y="1464"/>
                </a:lnTo>
                <a:close/>
                <a:moveTo>
                  <a:pt x="5050" y="0"/>
                </a:moveTo>
                <a:cubicBezTo>
                  <a:pt x="4907" y="0"/>
                  <a:pt x="4783" y="125"/>
                  <a:pt x="4783" y="268"/>
                </a:cubicBezTo>
                <a:lnTo>
                  <a:pt x="4783" y="536"/>
                </a:lnTo>
                <a:lnTo>
                  <a:pt x="251" y="536"/>
                </a:lnTo>
                <a:cubicBezTo>
                  <a:pt x="126" y="536"/>
                  <a:pt x="1" y="661"/>
                  <a:pt x="1" y="803"/>
                </a:cubicBezTo>
                <a:cubicBezTo>
                  <a:pt x="1" y="946"/>
                  <a:pt x="126" y="1053"/>
                  <a:pt x="251" y="1053"/>
                </a:cubicBezTo>
                <a:lnTo>
                  <a:pt x="518" y="1053"/>
                </a:lnTo>
                <a:lnTo>
                  <a:pt x="518" y="6513"/>
                </a:lnTo>
                <a:lnTo>
                  <a:pt x="251" y="6513"/>
                </a:lnTo>
                <a:cubicBezTo>
                  <a:pt x="126" y="6513"/>
                  <a:pt x="1" y="6638"/>
                  <a:pt x="1" y="6781"/>
                </a:cubicBezTo>
                <a:cubicBezTo>
                  <a:pt x="1" y="6923"/>
                  <a:pt x="126" y="7048"/>
                  <a:pt x="251" y="7048"/>
                </a:cubicBezTo>
                <a:lnTo>
                  <a:pt x="4319" y="7048"/>
                </a:lnTo>
                <a:lnTo>
                  <a:pt x="2285" y="9100"/>
                </a:lnTo>
                <a:cubicBezTo>
                  <a:pt x="2178" y="9207"/>
                  <a:pt x="2178" y="9368"/>
                  <a:pt x="2285" y="9475"/>
                </a:cubicBezTo>
                <a:cubicBezTo>
                  <a:pt x="2338" y="9528"/>
                  <a:pt x="2405" y="9555"/>
                  <a:pt x="2472" y="9555"/>
                </a:cubicBezTo>
                <a:cubicBezTo>
                  <a:pt x="2539" y="9555"/>
                  <a:pt x="2606" y="9528"/>
                  <a:pt x="2659" y="9475"/>
                </a:cubicBezTo>
                <a:lnTo>
                  <a:pt x="4783" y="7334"/>
                </a:lnTo>
                <a:lnTo>
                  <a:pt x="4783" y="9707"/>
                </a:lnTo>
                <a:cubicBezTo>
                  <a:pt x="4783" y="9850"/>
                  <a:pt x="4907" y="9957"/>
                  <a:pt x="5050" y="9957"/>
                </a:cubicBezTo>
                <a:cubicBezTo>
                  <a:pt x="5193" y="9957"/>
                  <a:pt x="5318" y="9850"/>
                  <a:pt x="5318" y="9707"/>
                </a:cubicBezTo>
                <a:lnTo>
                  <a:pt x="5318" y="7334"/>
                </a:lnTo>
                <a:lnTo>
                  <a:pt x="7441" y="9475"/>
                </a:lnTo>
                <a:cubicBezTo>
                  <a:pt x="7495" y="9520"/>
                  <a:pt x="7562" y="9542"/>
                  <a:pt x="7628" y="9542"/>
                </a:cubicBezTo>
                <a:cubicBezTo>
                  <a:pt x="7695" y="9542"/>
                  <a:pt x="7762" y="9520"/>
                  <a:pt x="7816" y="9475"/>
                </a:cubicBezTo>
                <a:cubicBezTo>
                  <a:pt x="7923" y="9350"/>
                  <a:pt x="7923" y="9189"/>
                  <a:pt x="7816" y="9082"/>
                </a:cubicBezTo>
                <a:lnTo>
                  <a:pt x="5782" y="7048"/>
                </a:lnTo>
                <a:lnTo>
                  <a:pt x="9832" y="7048"/>
                </a:lnTo>
                <a:cubicBezTo>
                  <a:pt x="9975" y="7048"/>
                  <a:pt x="10100" y="6923"/>
                  <a:pt x="10100" y="6781"/>
                </a:cubicBezTo>
                <a:cubicBezTo>
                  <a:pt x="10100" y="6638"/>
                  <a:pt x="9975" y="6513"/>
                  <a:pt x="9832" y="6513"/>
                </a:cubicBezTo>
                <a:lnTo>
                  <a:pt x="9564" y="6513"/>
                </a:lnTo>
                <a:lnTo>
                  <a:pt x="9564" y="1053"/>
                </a:lnTo>
                <a:lnTo>
                  <a:pt x="9832" y="1053"/>
                </a:lnTo>
                <a:cubicBezTo>
                  <a:pt x="9975" y="1053"/>
                  <a:pt x="10100" y="946"/>
                  <a:pt x="10100" y="803"/>
                </a:cubicBezTo>
                <a:cubicBezTo>
                  <a:pt x="10100" y="661"/>
                  <a:pt x="9975" y="536"/>
                  <a:pt x="9832" y="536"/>
                </a:cubicBezTo>
                <a:lnTo>
                  <a:pt x="5318" y="536"/>
                </a:lnTo>
                <a:lnTo>
                  <a:pt x="5318" y="268"/>
                </a:lnTo>
                <a:cubicBezTo>
                  <a:pt x="5318" y="125"/>
                  <a:pt x="5193" y="0"/>
                  <a:pt x="5050" y="0"/>
                </a:cubicBezTo>
                <a:close/>
              </a:path>
            </a:pathLst>
          </a:custGeom>
          <a:solidFill>
            <a:schemeClr val="dk2"/>
          </a:solidFill>
          <a:ln>
            <a:noFill/>
          </a:ln>
          <a:effectLst>
            <a:outerShdw blurRad="57150" rotWithShape="0" algn="bl" dir="5400000" dist="38100">
              <a:srgbClr val="000000">
                <a:alpha val="28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69" name="Google Shape;1869;p40"/>
          <p:cNvSpPr/>
          <p:nvPr/>
        </p:nvSpPr>
        <p:spPr>
          <a:xfrm>
            <a:off x="5618340" y="1764938"/>
            <a:ext cx="299003" cy="280956"/>
          </a:xfrm>
          <a:custGeom>
            <a:rect b="b" l="l" r="r" t="t"/>
            <a:pathLst>
              <a:path extrusionOk="0" h="8244" w="9047">
                <a:moveTo>
                  <a:pt x="464" y="1"/>
                </a:moveTo>
                <a:cubicBezTo>
                  <a:pt x="196" y="1"/>
                  <a:pt x="0" y="215"/>
                  <a:pt x="0" y="464"/>
                </a:cubicBezTo>
                <a:lnTo>
                  <a:pt x="0" y="5960"/>
                </a:lnTo>
                <a:cubicBezTo>
                  <a:pt x="0" y="6210"/>
                  <a:pt x="196" y="6406"/>
                  <a:pt x="464" y="6406"/>
                </a:cubicBezTo>
                <a:lnTo>
                  <a:pt x="5424" y="6406"/>
                </a:lnTo>
                <a:lnTo>
                  <a:pt x="7244" y="8244"/>
                </a:lnTo>
                <a:lnTo>
                  <a:pt x="7244" y="6424"/>
                </a:lnTo>
                <a:lnTo>
                  <a:pt x="8600" y="6424"/>
                </a:lnTo>
                <a:cubicBezTo>
                  <a:pt x="8850" y="6424"/>
                  <a:pt x="9046" y="6210"/>
                  <a:pt x="9046" y="5960"/>
                </a:cubicBezTo>
                <a:lnTo>
                  <a:pt x="9046" y="464"/>
                </a:lnTo>
                <a:cubicBezTo>
                  <a:pt x="9046" y="215"/>
                  <a:pt x="8850" y="1"/>
                  <a:pt x="8600" y="1"/>
                </a:cubicBezTo>
                <a:close/>
              </a:path>
            </a:pathLst>
          </a:custGeom>
          <a:solidFill>
            <a:schemeClr val="dk2"/>
          </a:solidFill>
          <a:ln>
            <a:noFill/>
          </a:ln>
          <a:effectLst>
            <a:outerShdw blurRad="57150" rotWithShape="0" algn="bl" dir="5400000" dist="38100">
              <a:srgbClr val="000000">
                <a:alpha val="28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870" name="Google Shape;1870;p40"/>
          <p:cNvGrpSpPr/>
          <p:nvPr/>
        </p:nvGrpSpPr>
        <p:grpSpPr>
          <a:xfrm>
            <a:off x="6164058" y="1777777"/>
            <a:ext cx="352082" cy="254203"/>
            <a:chOff x="4250025" y="2848800"/>
            <a:chExt cx="266325" cy="186475"/>
          </a:xfrm>
        </p:grpSpPr>
        <p:sp>
          <p:nvSpPr>
            <p:cNvPr id="1871" name="Google Shape;1871;p40"/>
            <p:cNvSpPr/>
            <p:nvPr/>
          </p:nvSpPr>
          <p:spPr>
            <a:xfrm>
              <a:off x="4250025" y="2848800"/>
              <a:ext cx="166425" cy="149900"/>
            </a:xfrm>
            <a:custGeom>
              <a:rect b="b" l="l" r="r" t="t"/>
              <a:pathLst>
                <a:path extrusionOk="0" h="5996" w="6657">
                  <a:moveTo>
                    <a:pt x="536" y="0"/>
                  </a:moveTo>
                  <a:cubicBezTo>
                    <a:pt x="233" y="0"/>
                    <a:pt x="1" y="250"/>
                    <a:pt x="1" y="535"/>
                  </a:cubicBezTo>
                  <a:lnTo>
                    <a:pt x="1" y="4122"/>
                  </a:lnTo>
                  <a:cubicBezTo>
                    <a:pt x="1" y="4425"/>
                    <a:pt x="233" y="4657"/>
                    <a:pt x="536" y="4657"/>
                  </a:cubicBezTo>
                  <a:lnTo>
                    <a:pt x="1321" y="4657"/>
                  </a:lnTo>
                  <a:lnTo>
                    <a:pt x="1321" y="5995"/>
                  </a:lnTo>
                  <a:lnTo>
                    <a:pt x="2659" y="4657"/>
                  </a:lnTo>
                  <a:lnTo>
                    <a:pt x="3462" y="4657"/>
                  </a:lnTo>
                  <a:lnTo>
                    <a:pt x="3462" y="1998"/>
                  </a:lnTo>
                  <a:cubicBezTo>
                    <a:pt x="3462" y="1427"/>
                    <a:pt x="3944" y="928"/>
                    <a:pt x="4515" y="928"/>
                  </a:cubicBezTo>
                  <a:lnTo>
                    <a:pt x="6656" y="928"/>
                  </a:lnTo>
                  <a:lnTo>
                    <a:pt x="6656" y="535"/>
                  </a:lnTo>
                  <a:cubicBezTo>
                    <a:pt x="6656" y="250"/>
                    <a:pt x="6424" y="0"/>
                    <a:pt x="6121" y="0"/>
                  </a:cubicBezTo>
                  <a:close/>
                </a:path>
              </a:pathLst>
            </a:custGeom>
            <a:solidFill>
              <a:schemeClr val="dk2"/>
            </a:solidFill>
            <a:ln>
              <a:noFill/>
            </a:ln>
            <a:effectLst>
              <a:outerShdw blurRad="57150" rotWithShape="0" algn="bl" dir="5400000" dist="38100">
                <a:srgbClr val="000000">
                  <a:alpha val="28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72" name="Google Shape;1872;p40"/>
            <p:cNvSpPr/>
            <p:nvPr/>
          </p:nvSpPr>
          <p:spPr>
            <a:xfrm>
              <a:off x="4349950" y="2885375"/>
              <a:ext cx="166400" cy="149900"/>
            </a:xfrm>
            <a:custGeom>
              <a:rect b="b" l="l" r="r" t="t"/>
              <a:pathLst>
                <a:path extrusionOk="0" h="5996" w="6656">
                  <a:moveTo>
                    <a:pt x="518" y="0"/>
                  </a:moveTo>
                  <a:cubicBezTo>
                    <a:pt x="232" y="0"/>
                    <a:pt x="1" y="250"/>
                    <a:pt x="1" y="535"/>
                  </a:cubicBezTo>
                  <a:lnTo>
                    <a:pt x="1" y="4122"/>
                  </a:lnTo>
                  <a:cubicBezTo>
                    <a:pt x="1" y="4425"/>
                    <a:pt x="232" y="4657"/>
                    <a:pt x="518" y="4657"/>
                  </a:cubicBezTo>
                  <a:lnTo>
                    <a:pt x="3979" y="4657"/>
                  </a:lnTo>
                  <a:lnTo>
                    <a:pt x="5318" y="5995"/>
                  </a:lnTo>
                  <a:lnTo>
                    <a:pt x="5318" y="4657"/>
                  </a:lnTo>
                  <a:lnTo>
                    <a:pt x="6121" y="4657"/>
                  </a:lnTo>
                  <a:cubicBezTo>
                    <a:pt x="6424" y="4657"/>
                    <a:pt x="6656" y="4425"/>
                    <a:pt x="6656" y="4122"/>
                  </a:cubicBezTo>
                  <a:lnTo>
                    <a:pt x="6656" y="535"/>
                  </a:lnTo>
                  <a:cubicBezTo>
                    <a:pt x="6656" y="250"/>
                    <a:pt x="6424" y="0"/>
                    <a:pt x="6121" y="0"/>
                  </a:cubicBezTo>
                  <a:close/>
                </a:path>
              </a:pathLst>
            </a:custGeom>
            <a:solidFill>
              <a:schemeClr val="dk2"/>
            </a:solidFill>
            <a:ln>
              <a:noFill/>
            </a:ln>
            <a:effectLst>
              <a:outerShdw blurRad="57150" rotWithShape="0" algn="bl" dir="5400000" dist="38100">
                <a:srgbClr val="000000">
                  <a:alpha val="28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873" name="Google Shape;1873;p40"/>
          <p:cNvGrpSpPr/>
          <p:nvPr/>
        </p:nvGrpSpPr>
        <p:grpSpPr>
          <a:xfrm>
            <a:off x="6761406" y="1741891"/>
            <a:ext cx="343224" cy="326555"/>
            <a:chOff x="4707700" y="2822475"/>
            <a:chExt cx="259625" cy="239550"/>
          </a:xfrm>
        </p:grpSpPr>
        <p:sp>
          <p:nvSpPr>
            <p:cNvPr id="1874" name="Google Shape;1874;p40"/>
            <p:cNvSpPr/>
            <p:nvPr/>
          </p:nvSpPr>
          <p:spPr>
            <a:xfrm>
              <a:off x="4707700" y="2822475"/>
              <a:ext cx="259625" cy="176225"/>
            </a:xfrm>
            <a:custGeom>
              <a:rect b="b" l="l" r="r" t="t"/>
              <a:pathLst>
                <a:path extrusionOk="0" h="7049" w="10385">
                  <a:moveTo>
                    <a:pt x="5335" y="0"/>
                  </a:moveTo>
                  <a:cubicBezTo>
                    <a:pt x="4729" y="0"/>
                    <a:pt x="4193" y="429"/>
                    <a:pt x="4051" y="1000"/>
                  </a:cubicBezTo>
                  <a:cubicBezTo>
                    <a:pt x="3801" y="643"/>
                    <a:pt x="3408" y="393"/>
                    <a:pt x="2944" y="393"/>
                  </a:cubicBezTo>
                  <a:cubicBezTo>
                    <a:pt x="2195" y="393"/>
                    <a:pt x="1606" y="1000"/>
                    <a:pt x="1606" y="1731"/>
                  </a:cubicBezTo>
                  <a:cubicBezTo>
                    <a:pt x="1606" y="1838"/>
                    <a:pt x="1624" y="1927"/>
                    <a:pt x="1642" y="2034"/>
                  </a:cubicBezTo>
                  <a:cubicBezTo>
                    <a:pt x="1535" y="1999"/>
                    <a:pt x="1446" y="1981"/>
                    <a:pt x="1339" y="1981"/>
                  </a:cubicBezTo>
                  <a:cubicBezTo>
                    <a:pt x="607" y="1981"/>
                    <a:pt x="0" y="2588"/>
                    <a:pt x="0" y="3319"/>
                  </a:cubicBezTo>
                  <a:cubicBezTo>
                    <a:pt x="0" y="4051"/>
                    <a:pt x="607" y="4657"/>
                    <a:pt x="1339" y="4657"/>
                  </a:cubicBezTo>
                  <a:lnTo>
                    <a:pt x="1356" y="4657"/>
                  </a:lnTo>
                  <a:cubicBezTo>
                    <a:pt x="1428" y="5335"/>
                    <a:pt x="1999" y="5853"/>
                    <a:pt x="2677" y="5853"/>
                  </a:cubicBezTo>
                  <a:cubicBezTo>
                    <a:pt x="2980" y="5853"/>
                    <a:pt x="3266" y="5746"/>
                    <a:pt x="3480" y="5567"/>
                  </a:cubicBezTo>
                  <a:lnTo>
                    <a:pt x="3480" y="5567"/>
                  </a:lnTo>
                  <a:cubicBezTo>
                    <a:pt x="3480" y="5621"/>
                    <a:pt x="3462" y="5656"/>
                    <a:pt x="3462" y="5710"/>
                  </a:cubicBezTo>
                  <a:cubicBezTo>
                    <a:pt x="3462" y="6442"/>
                    <a:pt x="4068" y="7048"/>
                    <a:pt x="4800" y="7048"/>
                  </a:cubicBezTo>
                  <a:cubicBezTo>
                    <a:pt x="5496" y="7048"/>
                    <a:pt x="6067" y="6513"/>
                    <a:pt x="6138" y="5835"/>
                  </a:cubicBezTo>
                  <a:cubicBezTo>
                    <a:pt x="6370" y="6174"/>
                    <a:pt x="6763" y="6388"/>
                    <a:pt x="7191" y="6388"/>
                  </a:cubicBezTo>
                  <a:cubicBezTo>
                    <a:pt x="7922" y="6388"/>
                    <a:pt x="8529" y="5781"/>
                    <a:pt x="8529" y="5050"/>
                  </a:cubicBezTo>
                  <a:lnTo>
                    <a:pt x="8529" y="4925"/>
                  </a:lnTo>
                  <a:cubicBezTo>
                    <a:pt x="8690" y="4996"/>
                    <a:pt x="8868" y="5050"/>
                    <a:pt x="9064" y="5050"/>
                  </a:cubicBezTo>
                  <a:cubicBezTo>
                    <a:pt x="9796" y="5050"/>
                    <a:pt x="10385" y="4443"/>
                    <a:pt x="10385" y="3712"/>
                  </a:cubicBezTo>
                  <a:cubicBezTo>
                    <a:pt x="10385" y="2980"/>
                    <a:pt x="9796" y="2391"/>
                    <a:pt x="9064" y="2391"/>
                  </a:cubicBezTo>
                  <a:cubicBezTo>
                    <a:pt x="8957" y="2391"/>
                    <a:pt x="8868" y="2409"/>
                    <a:pt x="8761" y="2427"/>
                  </a:cubicBezTo>
                  <a:cubicBezTo>
                    <a:pt x="8779" y="2338"/>
                    <a:pt x="8797" y="2231"/>
                    <a:pt x="8797" y="2124"/>
                  </a:cubicBezTo>
                  <a:cubicBezTo>
                    <a:pt x="8797" y="1392"/>
                    <a:pt x="8190" y="785"/>
                    <a:pt x="7459" y="785"/>
                  </a:cubicBezTo>
                  <a:cubicBezTo>
                    <a:pt x="7155" y="785"/>
                    <a:pt x="6870" y="892"/>
                    <a:pt x="6638" y="1071"/>
                  </a:cubicBezTo>
                  <a:cubicBezTo>
                    <a:pt x="6531" y="464"/>
                    <a:pt x="5995" y="0"/>
                    <a:pt x="5335" y="0"/>
                  </a:cubicBezTo>
                  <a:close/>
                </a:path>
              </a:pathLst>
            </a:custGeom>
            <a:solidFill>
              <a:schemeClr val="dk2"/>
            </a:solidFill>
            <a:ln>
              <a:noFill/>
            </a:ln>
            <a:effectLst>
              <a:outerShdw blurRad="57150" rotWithShape="0" algn="bl" dir="5400000" dist="38100">
                <a:srgbClr val="000000">
                  <a:alpha val="28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75" name="Google Shape;1875;p40"/>
            <p:cNvSpPr/>
            <p:nvPr/>
          </p:nvSpPr>
          <p:spPr>
            <a:xfrm>
              <a:off x="4754525" y="2991975"/>
              <a:ext cx="39725" cy="39725"/>
            </a:xfrm>
            <a:custGeom>
              <a:rect b="b" l="l" r="r" t="t"/>
              <a:pathLst>
                <a:path extrusionOk="0" h="1589" w="1589">
                  <a:moveTo>
                    <a:pt x="804" y="1"/>
                  </a:moveTo>
                  <a:cubicBezTo>
                    <a:pt x="358" y="1"/>
                    <a:pt x="1" y="357"/>
                    <a:pt x="1" y="803"/>
                  </a:cubicBezTo>
                  <a:cubicBezTo>
                    <a:pt x="1" y="1232"/>
                    <a:pt x="358" y="1589"/>
                    <a:pt x="804" y="1589"/>
                  </a:cubicBezTo>
                  <a:cubicBezTo>
                    <a:pt x="1232" y="1589"/>
                    <a:pt x="1589" y="1232"/>
                    <a:pt x="1589" y="803"/>
                  </a:cubicBezTo>
                  <a:cubicBezTo>
                    <a:pt x="1589" y="357"/>
                    <a:pt x="1232" y="1"/>
                    <a:pt x="804" y="1"/>
                  </a:cubicBezTo>
                  <a:close/>
                </a:path>
              </a:pathLst>
            </a:custGeom>
            <a:solidFill>
              <a:schemeClr val="dk2"/>
            </a:solidFill>
            <a:ln>
              <a:noFill/>
            </a:ln>
            <a:effectLst>
              <a:outerShdw blurRad="57150" rotWithShape="0" algn="bl" dir="5400000" dist="38100">
                <a:srgbClr val="000000">
                  <a:alpha val="28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76" name="Google Shape;1876;p40"/>
            <p:cNvSpPr/>
            <p:nvPr/>
          </p:nvSpPr>
          <p:spPr>
            <a:xfrm>
              <a:off x="4719750" y="3031675"/>
              <a:ext cx="29900" cy="30350"/>
            </a:xfrm>
            <a:custGeom>
              <a:rect b="b" l="l" r="r" t="t"/>
              <a:pathLst>
                <a:path extrusionOk="0" h="1214" w="1196">
                  <a:moveTo>
                    <a:pt x="589" y="1"/>
                  </a:moveTo>
                  <a:cubicBezTo>
                    <a:pt x="268" y="1"/>
                    <a:pt x="0" y="286"/>
                    <a:pt x="0" y="607"/>
                  </a:cubicBezTo>
                  <a:cubicBezTo>
                    <a:pt x="0" y="946"/>
                    <a:pt x="268" y="1214"/>
                    <a:pt x="589" y="1214"/>
                  </a:cubicBezTo>
                  <a:cubicBezTo>
                    <a:pt x="928" y="1214"/>
                    <a:pt x="1196" y="946"/>
                    <a:pt x="1196" y="607"/>
                  </a:cubicBezTo>
                  <a:cubicBezTo>
                    <a:pt x="1196" y="286"/>
                    <a:pt x="928" y="1"/>
                    <a:pt x="589" y="1"/>
                  </a:cubicBezTo>
                  <a:close/>
                </a:path>
              </a:pathLst>
            </a:custGeom>
            <a:solidFill>
              <a:schemeClr val="dk2"/>
            </a:solidFill>
            <a:ln>
              <a:noFill/>
            </a:ln>
            <a:effectLst>
              <a:outerShdw blurRad="57150" rotWithShape="0" algn="bl" dir="5400000" dist="38100">
                <a:srgbClr val="000000">
                  <a:alpha val="28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877" name="Google Shape;1877;p40"/>
          <p:cNvSpPr/>
          <p:nvPr/>
        </p:nvSpPr>
        <p:spPr>
          <a:xfrm>
            <a:off x="7235378" y="1745476"/>
            <a:ext cx="340878" cy="320045"/>
          </a:xfrm>
          <a:custGeom>
            <a:rect b="b" l="l" r="r" t="t"/>
            <a:pathLst>
              <a:path extrusionOk="0" h="9391" w="10314">
                <a:moveTo>
                  <a:pt x="5157" y="1"/>
                </a:moveTo>
                <a:cubicBezTo>
                  <a:pt x="4568" y="1"/>
                  <a:pt x="4086" y="482"/>
                  <a:pt x="4086" y="1071"/>
                </a:cubicBezTo>
                <a:cubicBezTo>
                  <a:pt x="4086" y="1553"/>
                  <a:pt x="4425" y="1963"/>
                  <a:pt x="4889" y="2088"/>
                </a:cubicBezTo>
                <a:lnTo>
                  <a:pt x="4889" y="3926"/>
                </a:lnTo>
                <a:cubicBezTo>
                  <a:pt x="4497" y="3997"/>
                  <a:pt x="4176" y="4229"/>
                  <a:pt x="3997" y="4550"/>
                </a:cubicBezTo>
                <a:lnTo>
                  <a:pt x="2284" y="3837"/>
                </a:lnTo>
                <a:cubicBezTo>
                  <a:pt x="2338" y="3373"/>
                  <a:pt x="2088" y="2891"/>
                  <a:pt x="1624" y="2695"/>
                </a:cubicBezTo>
                <a:cubicBezTo>
                  <a:pt x="1490" y="2643"/>
                  <a:pt x="1353" y="2618"/>
                  <a:pt x="1219" y="2618"/>
                </a:cubicBezTo>
                <a:cubicBezTo>
                  <a:pt x="798" y="2618"/>
                  <a:pt x="404" y="2860"/>
                  <a:pt x="214" y="3266"/>
                </a:cubicBezTo>
                <a:cubicBezTo>
                  <a:pt x="0" y="3819"/>
                  <a:pt x="250" y="4443"/>
                  <a:pt x="803" y="4675"/>
                </a:cubicBezTo>
                <a:cubicBezTo>
                  <a:pt x="932" y="4727"/>
                  <a:pt x="1067" y="4752"/>
                  <a:pt x="1201" y="4752"/>
                </a:cubicBezTo>
                <a:cubicBezTo>
                  <a:pt x="1529" y="4752"/>
                  <a:pt x="1849" y="4603"/>
                  <a:pt x="2052" y="4336"/>
                </a:cubicBezTo>
                <a:lnTo>
                  <a:pt x="3801" y="5050"/>
                </a:lnTo>
                <a:cubicBezTo>
                  <a:pt x="3801" y="5086"/>
                  <a:pt x="3801" y="5157"/>
                  <a:pt x="3801" y="5211"/>
                </a:cubicBezTo>
                <a:cubicBezTo>
                  <a:pt x="3801" y="5514"/>
                  <a:pt x="3890" y="5799"/>
                  <a:pt x="4051" y="6014"/>
                </a:cubicBezTo>
                <a:lnTo>
                  <a:pt x="2677" y="7423"/>
                </a:lnTo>
                <a:cubicBezTo>
                  <a:pt x="2506" y="7319"/>
                  <a:pt x="2313" y="7268"/>
                  <a:pt x="2122" y="7268"/>
                </a:cubicBezTo>
                <a:cubicBezTo>
                  <a:pt x="1854" y="7268"/>
                  <a:pt x="1590" y="7368"/>
                  <a:pt x="1392" y="7566"/>
                </a:cubicBezTo>
                <a:cubicBezTo>
                  <a:pt x="964" y="7994"/>
                  <a:pt x="964" y="8654"/>
                  <a:pt x="1392" y="9082"/>
                </a:cubicBezTo>
                <a:cubicBezTo>
                  <a:pt x="1597" y="9288"/>
                  <a:pt x="1869" y="9390"/>
                  <a:pt x="2141" y="9390"/>
                </a:cubicBezTo>
                <a:cubicBezTo>
                  <a:pt x="2414" y="9390"/>
                  <a:pt x="2686" y="9288"/>
                  <a:pt x="2891" y="9082"/>
                </a:cubicBezTo>
                <a:cubicBezTo>
                  <a:pt x="3230" y="8726"/>
                  <a:pt x="3283" y="8190"/>
                  <a:pt x="3051" y="7780"/>
                </a:cubicBezTo>
                <a:lnTo>
                  <a:pt x="4461" y="6370"/>
                </a:lnTo>
                <a:cubicBezTo>
                  <a:pt x="4657" y="6495"/>
                  <a:pt x="4889" y="6549"/>
                  <a:pt x="5121" y="6549"/>
                </a:cubicBezTo>
                <a:lnTo>
                  <a:pt x="5175" y="6549"/>
                </a:lnTo>
                <a:cubicBezTo>
                  <a:pt x="5407" y="6549"/>
                  <a:pt x="5639" y="6495"/>
                  <a:pt x="5853" y="6370"/>
                </a:cubicBezTo>
                <a:lnTo>
                  <a:pt x="7244" y="7780"/>
                </a:lnTo>
                <a:cubicBezTo>
                  <a:pt x="7013" y="8190"/>
                  <a:pt x="7066" y="8726"/>
                  <a:pt x="7405" y="9082"/>
                </a:cubicBezTo>
                <a:cubicBezTo>
                  <a:pt x="7619" y="9288"/>
                  <a:pt x="7896" y="9390"/>
                  <a:pt x="8170" y="9390"/>
                </a:cubicBezTo>
                <a:cubicBezTo>
                  <a:pt x="8444" y="9390"/>
                  <a:pt x="8716" y="9288"/>
                  <a:pt x="8922" y="9082"/>
                </a:cubicBezTo>
                <a:cubicBezTo>
                  <a:pt x="9332" y="8672"/>
                  <a:pt x="9332" y="7994"/>
                  <a:pt x="8922" y="7584"/>
                </a:cubicBezTo>
                <a:cubicBezTo>
                  <a:pt x="8720" y="7382"/>
                  <a:pt x="8450" y="7282"/>
                  <a:pt x="8174" y="7282"/>
                </a:cubicBezTo>
                <a:cubicBezTo>
                  <a:pt x="7985" y="7282"/>
                  <a:pt x="7793" y="7329"/>
                  <a:pt x="7619" y="7423"/>
                </a:cubicBezTo>
                <a:lnTo>
                  <a:pt x="6245" y="6031"/>
                </a:lnTo>
                <a:cubicBezTo>
                  <a:pt x="6406" y="5799"/>
                  <a:pt x="6513" y="5532"/>
                  <a:pt x="6513" y="5228"/>
                </a:cubicBezTo>
                <a:cubicBezTo>
                  <a:pt x="6513" y="5175"/>
                  <a:pt x="6513" y="5104"/>
                  <a:pt x="6495" y="5068"/>
                </a:cubicBezTo>
                <a:lnTo>
                  <a:pt x="8244" y="4336"/>
                </a:lnTo>
                <a:cubicBezTo>
                  <a:pt x="8450" y="4607"/>
                  <a:pt x="8777" y="4766"/>
                  <a:pt x="9118" y="4766"/>
                </a:cubicBezTo>
                <a:cubicBezTo>
                  <a:pt x="9249" y="4766"/>
                  <a:pt x="9382" y="4743"/>
                  <a:pt x="9510" y="4693"/>
                </a:cubicBezTo>
                <a:cubicBezTo>
                  <a:pt x="10046" y="4443"/>
                  <a:pt x="10313" y="3837"/>
                  <a:pt x="10081" y="3284"/>
                </a:cubicBezTo>
                <a:cubicBezTo>
                  <a:pt x="9906" y="2878"/>
                  <a:pt x="9504" y="2636"/>
                  <a:pt x="9079" y="2636"/>
                </a:cubicBezTo>
                <a:cubicBezTo>
                  <a:pt x="8944" y="2636"/>
                  <a:pt x="8806" y="2661"/>
                  <a:pt x="8672" y="2713"/>
                </a:cubicBezTo>
                <a:cubicBezTo>
                  <a:pt x="8226" y="2891"/>
                  <a:pt x="7958" y="3373"/>
                  <a:pt x="8030" y="3855"/>
                </a:cubicBezTo>
                <a:lnTo>
                  <a:pt x="6317" y="4568"/>
                </a:lnTo>
                <a:cubicBezTo>
                  <a:pt x="6120" y="4247"/>
                  <a:pt x="5781" y="3997"/>
                  <a:pt x="5407" y="3944"/>
                </a:cubicBezTo>
                <a:lnTo>
                  <a:pt x="5407" y="2088"/>
                </a:lnTo>
                <a:cubicBezTo>
                  <a:pt x="5871" y="1963"/>
                  <a:pt x="6210" y="1553"/>
                  <a:pt x="6210" y="1071"/>
                </a:cubicBezTo>
                <a:cubicBezTo>
                  <a:pt x="6210" y="482"/>
                  <a:pt x="5746" y="1"/>
                  <a:pt x="5157" y="1"/>
                </a:cubicBezTo>
                <a:close/>
              </a:path>
            </a:pathLst>
          </a:custGeom>
          <a:solidFill>
            <a:schemeClr val="dk2"/>
          </a:solidFill>
          <a:ln>
            <a:noFill/>
          </a:ln>
          <a:effectLst>
            <a:outerShdw blurRad="57150" rotWithShape="0" algn="bl" dir="5400000" dist="38100">
              <a:srgbClr val="000000">
                <a:alpha val="28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78" name="Google Shape;1878;p40"/>
          <p:cNvSpPr/>
          <p:nvPr/>
        </p:nvSpPr>
        <p:spPr>
          <a:xfrm>
            <a:off x="7758873" y="1778333"/>
            <a:ext cx="352082" cy="254203"/>
          </a:xfrm>
          <a:custGeom>
            <a:rect b="b" l="l" r="r" t="t"/>
            <a:pathLst>
              <a:path extrusionOk="0" h="7459" w="10653">
                <a:moveTo>
                  <a:pt x="9475" y="803"/>
                </a:moveTo>
                <a:lnTo>
                  <a:pt x="5514" y="4657"/>
                </a:lnTo>
                <a:cubicBezTo>
                  <a:pt x="5460" y="4711"/>
                  <a:pt x="5394" y="4737"/>
                  <a:pt x="5327" y="4737"/>
                </a:cubicBezTo>
                <a:cubicBezTo>
                  <a:pt x="5260" y="4737"/>
                  <a:pt x="5193" y="4711"/>
                  <a:pt x="5139" y="4657"/>
                </a:cubicBezTo>
                <a:lnTo>
                  <a:pt x="1196" y="803"/>
                </a:lnTo>
                <a:close/>
                <a:moveTo>
                  <a:pt x="804" y="1160"/>
                </a:moveTo>
                <a:lnTo>
                  <a:pt x="3409" y="3693"/>
                </a:lnTo>
                <a:lnTo>
                  <a:pt x="804" y="6299"/>
                </a:lnTo>
                <a:lnTo>
                  <a:pt x="804" y="1160"/>
                </a:lnTo>
                <a:close/>
                <a:moveTo>
                  <a:pt x="9850" y="1178"/>
                </a:moveTo>
                <a:lnTo>
                  <a:pt x="9850" y="6299"/>
                </a:lnTo>
                <a:lnTo>
                  <a:pt x="7263" y="3693"/>
                </a:lnTo>
                <a:lnTo>
                  <a:pt x="9850" y="1178"/>
                </a:lnTo>
                <a:close/>
                <a:moveTo>
                  <a:pt x="6906" y="4068"/>
                </a:moveTo>
                <a:lnTo>
                  <a:pt x="9493" y="6655"/>
                </a:lnTo>
                <a:lnTo>
                  <a:pt x="1196" y="6655"/>
                </a:lnTo>
                <a:lnTo>
                  <a:pt x="3783" y="4068"/>
                </a:lnTo>
                <a:lnTo>
                  <a:pt x="4782" y="5032"/>
                </a:lnTo>
                <a:cubicBezTo>
                  <a:pt x="4943" y="5192"/>
                  <a:pt x="5139" y="5264"/>
                  <a:pt x="5353" y="5264"/>
                </a:cubicBezTo>
                <a:cubicBezTo>
                  <a:pt x="5550" y="5264"/>
                  <a:pt x="5746" y="5192"/>
                  <a:pt x="5907" y="5032"/>
                </a:cubicBezTo>
                <a:lnTo>
                  <a:pt x="6906" y="4068"/>
                </a:lnTo>
                <a:close/>
                <a:moveTo>
                  <a:pt x="1" y="0"/>
                </a:moveTo>
                <a:lnTo>
                  <a:pt x="1" y="7458"/>
                </a:lnTo>
                <a:lnTo>
                  <a:pt x="10653" y="7458"/>
                </a:lnTo>
                <a:lnTo>
                  <a:pt x="10653" y="0"/>
                </a:lnTo>
                <a:close/>
              </a:path>
            </a:pathLst>
          </a:custGeom>
          <a:solidFill>
            <a:schemeClr val="dk2"/>
          </a:solidFill>
          <a:ln>
            <a:noFill/>
          </a:ln>
          <a:effectLst>
            <a:outerShdw blurRad="57150" rotWithShape="0" algn="bl" dir="5400000" dist="38100">
              <a:srgbClr val="000000">
                <a:alpha val="28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879" name="Google Shape;1879;p40"/>
          <p:cNvGrpSpPr/>
          <p:nvPr/>
        </p:nvGrpSpPr>
        <p:grpSpPr>
          <a:xfrm>
            <a:off x="8396572" y="1705391"/>
            <a:ext cx="351487" cy="398940"/>
            <a:chOff x="6425500" y="2795700"/>
            <a:chExt cx="265875" cy="292650"/>
          </a:xfrm>
        </p:grpSpPr>
        <p:sp>
          <p:nvSpPr>
            <p:cNvPr id="1880" name="Google Shape;1880;p40"/>
            <p:cNvSpPr/>
            <p:nvPr/>
          </p:nvSpPr>
          <p:spPr>
            <a:xfrm>
              <a:off x="6425500" y="2795700"/>
              <a:ext cx="265875" cy="292650"/>
            </a:xfrm>
            <a:custGeom>
              <a:rect b="b" l="l" r="r" t="t"/>
              <a:pathLst>
                <a:path extrusionOk="0" h="11706" w="10635">
                  <a:moveTo>
                    <a:pt x="7976" y="2124"/>
                  </a:moveTo>
                  <a:lnTo>
                    <a:pt x="7976" y="6567"/>
                  </a:lnTo>
                  <a:lnTo>
                    <a:pt x="6781" y="7709"/>
                  </a:lnTo>
                  <a:cubicBezTo>
                    <a:pt x="6343" y="7379"/>
                    <a:pt x="5826" y="7214"/>
                    <a:pt x="5311" y="7214"/>
                  </a:cubicBezTo>
                  <a:cubicBezTo>
                    <a:pt x="4796" y="7214"/>
                    <a:pt x="4283" y="7379"/>
                    <a:pt x="3854" y="7709"/>
                  </a:cubicBezTo>
                  <a:lnTo>
                    <a:pt x="2659" y="6567"/>
                  </a:lnTo>
                  <a:lnTo>
                    <a:pt x="2659" y="2124"/>
                  </a:lnTo>
                  <a:close/>
                  <a:moveTo>
                    <a:pt x="785" y="5514"/>
                  </a:moveTo>
                  <a:lnTo>
                    <a:pt x="3444" y="8048"/>
                  </a:lnTo>
                  <a:lnTo>
                    <a:pt x="785" y="10581"/>
                  </a:lnTo>
                  <a:lnTo>
                    <a:pt x="785" y="5514"/>
                  </a:lnTo>
                  <a:close/>
                  <a:moveTo>
                    <a:pt x="9832" y="5532"/>
                  </a:moveTo>
                  <a:lnTo>
                    <a:pt x="9832" y="10599"/>
                  </a:lnTo>
                  <a:lnTo>
                    <a:pt x="7173" y="8066"/>
                  </a:lnTo>
                  <a:lnTo>
                    <a:pt x="9832" y="5532"/>
                  </a:lnTo>
                  <a:close/>
                  <a:moveTo>
                    <a:pt x="5317" y="7749"/>
                  </a:moveTo>
                  <a:cubicBezTo>
                    <a:pt x="5781" y="7749"/>
                    <a:pt x="6245" y="7914"/>
                    <a:pt x="6602" y="8244"/>
                  </a:cubicBezTo>
                  <a:lnTo>
                    <a:pt x="6781" y="8423"/>
                  </a:lnTo>
                  <a:lnTo>
                    <a:pt x="9403" y="10903"/>
                  </a:lnTo>
                  <a:lnTo>
                    <a:pt x="1232" y="10903"/>
                  </a:lnTo>
                  <a:lnTo>
                    <a:pt x="3854" y="8423"/>
                  </a:lnTo>
                  <a:lnTo>
                    <a:pt x="4033" y="8244"/>
                  </a:lnTo>
                  <a:cubicBezTo>
                    <a:pt x="4390" y="7914"/>
                    <a:pt x="4854" y="7749"/>
                    <a:pt x="5317" y="7749"/>
                  </a:cubicBezTo>
                  <a:close/>
                  <a:moveTo>
                    <a:pt x="5317" y="1"/>
                  </a:moveTo>
                  <a:lnTo>
                    <a:pt x="3712" y="1339"/>
                  </a:lnTo>
                  <a:lnTo>
                    <a:pt x="1856" y="1339"/>
                  </a:lnTo>
                  <a:lnTo>
                    <a:pt x="1856" y="2499"/>
                  </a:lnTo>
                  <a:lnTo>
                    <a:pt x="0" y="4283"/>
                  </a:lnTo>
                  <a:lnTo>
                    <a:pt x="0" y="11706"/>
                  </a:lnTo>
                  <a:lnTo>
                    <a:pt x="10635" y="11706"/>
                  </a:lnTo>
                  <a:lnTo>
                    <a:pt x="10635" y="4283"/>
                  </a:lnTo>
                  <a:lnTo>
                    <a:pt x="8761" y="2499"/>
                  </a:lnTo>
                  <a:lnTo>
                    <a:pt x="8761" y="1339"/>
                  </a:lnTo>
                  <a:lnTo>
                    <a:pt x="6905" y="1339"/>
                  </a:lnTo>
                  <a:lnTo>
                    <a:pt x="5317" y="1"/>
                  </a:lnTo>
                  <a:close/>
                </a:path>
              </a:pathLst>
            </a:custGeom>
            <a:solidFill>
              <a:schemeClr val="dk2"/>
            </a:solidFill>
            <a:ln>
              <a:noFill/>
            </a:ln>
            <a:effectLst>
              <a:outerShdw blurRad="57150" rotWithShape="0" algn="bl" dir="5400000" dist="38100">
                <a:srgbClr val="000000">
                  <a:alpha val="28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81" name="Google Shape;1881;p40"/>
            <p:cNvSpPr/>
            <p:nvPr/>
          </p:nvSpPr>
          <p:spPr>
            <a:xfrm>
              <a:off x="6515150" y="2868425"/>
              <a:ext cx="86575" cy="87000"/>
            </a:xfrm>
            <a:custGeom>
              <a:rect b="b" l="l" r="r" t="t"/>
              <a:pathLst>
                <a:path extrusionOk="0" h="3480" w="3463">
                  <a:moveTo>
                    <a:pt x="1731" y="1338"/>
                  </a:moveTo>
                  <a:cubicBezTo>
                    <a:pt x="1963" y="1338"/>
                    <a:pt x="2160" y="1517"/>
                    <a:pt x="2160" y="1767"/>
                  </a:cubicBezTo>
                  <a:cubicBezTo>
                    <a:pt x="2160" y="1999"/>
                    <a:pt x="1963" y="2195"/>
                    <a:pt x="1731" y="2195"/>
                  </a:cubicBezTo>
                  <a:cubicBezTo>
                    <a:pt x="1500" y="2195"/>
                    <a:pt x="1303" y="1981"/>
                    <a:pt x="1303" y="1767"/>
                  </a:cubicBezTo>
                  <a:cubicBezTo>
                    <a:pt x="1303" y="1517"/>
                    <a:pt x="1500" y="1338"/>
                    <a:pt x="1731" y="1338"/>
                  </a:cubicBezTo>
                  <a:close/>
                  <a:moveTo>
                    <a:pt x="1749" y="0"/>
                  </a:moveTo>
                  <a:cubicBezTo>
                    <a:pt x="786" y="0"/>
                    <a:pt x="19" y="767"/>
                    <a:pt x="19" y="1731"/>
                  </a:cubicBezTo>
                  <a:cubicBezTo>
                    <a:pt x="1" y="2694"/>
                    <a:pt x="768" y="3462"/>
                    <a:pt x="1731" y="3479"/>
                  </a:cubicBezTo>
                  <a:cubicBezTo>
                    <a:pt x="2035" y="3479"/>
                    <a:pt x="2320" y="3408"/>
                    <a:pt x="2588" y="3265"/>
                  </a:cubicBezTo>
                  <a:cubicBezTo>
                    <a:pt x="2695" y="3212"/>
                    <a:pt x="2731" y="3069"/>
                    <a:pt x="2695" y="2962"/>
                  </a:cubicBezTo>
                  <a:cubicBezTo>
                    <a:pt x="2646" y="2888"/>
                    <a:pt x="2562" y="2848"/>
                    <a:pt x="2480" y="2848"/>
                  </a:cubicBezTo>
                  <a:cubicBezTo>
                    <a:pt x="2444" y="2848"/>
                    <a:pt x="2407" y="2856"/>
                    <a:pt x="2374" y="2873"/>
                  </a:cubicBezTo>
                  <a:cubicBezTo>
                    <a:pt x="2178" y="2980"/>
                    <a:pt x="1963" y="3033"/>
                    <a:pt x="1731" y="3033"/>
                  </a:cubicBezTo>
                  <a:cubicBezTo>
                    <a:pt x="1018" y="3033"/>
                    <a:pt x="429" y="2445"/>
                    <a:pt x="447" y="1749"/>
                  </a:cubicBezTo>
                  <a:cubicBezTo>
                    <a:pt x="447" y="1035"/>
                    <a:pt x="1036" y="446"/>
                    <a:pt x="1749" y="446"/>
                  </a:cubicBezTo>
                  <a:cubicBezTo>
                    <a:pt x="2445" y="446"/>
                    <a:pt x="3034" y="1017"/>
                    <a:pt x="3034" y="1749"/>
                  </a:cubicBezTo>
                  <a:lnTo>
                    <a:pt x="3034" y="2159"/>
                  </a:lnTo>
                  <a:cubicBezTo>
                    <a:pt x="2784" y="2159"/>
                    <a:pt x="2606" y="1981"/>
                    <a:pt x="2606" y="1749"/>
                  </a:cubicBezTo>
                  <a:cubicBezTo>
                    <a:pt x="2606" y="1321"/>
                    <a:pt x="2320" y="946"/>
                    <a:pt x="1892" y="874"/>
                  </a:cubicBezTo>
                  <a:cubicBezTo>
                    <a:pt x="1836" y="862"/>
                    <a:pt x="1778" y="855"/>
                    <a:pt x="1721" y="855"/>
                  </a:cubicBezTo>
                  <a:cubicBezTo>
                    <a:pt x="1382" y="855"/>
                    <a:pt x="1051" y="1074"/>
                    <a:pt x="929" y="1410"/>
                  </a:cubicBezTo>
                  <a:cubicBezTo>
                    <a:pt x="786" y="1784"/>
                    <a:pt x="929" y="2248"/>
                    <a:pt x="1285" y="2462"/>
                  </a:cubicBezTo>
                  <a:cubicBezTo>
                    <a:pt x="1423" y="2545"/>
                    <a:pt x="1575" y="2585"/>
                    <a:pt x="1728" y="2585"/>
                  </a:cubicBezTo>
                  <a:cubicBezTo>
                    <a:pt x="1972" y="2585"/>
                    <a:pt x="2216" y="2482"/>
                    <a:pt x="2392" y="2284"/>
                  </a:cubicBezTo>
                  <a:cubicBezTo>
                    <a:pt x="2552" y="2480"/>
                    <a:pt x="2784" y="2587"/>
                    <a:pt x="3052" y="2587"/>
                  </a:cubicBezTo>
                  <a:cubicBezTo>
                    <a:pt x="3284" y="2587"/>
                    <a:pt x="3462" y="2391"/>
                    <a:pt x="3462" y="2141"/>
                  </a:cubicBezTo>
                  <a:lnTo>
                    <a:pt x="3462" y="1731"/>
                  </a:lnTo>
                  <a:cubicBezTo>
                    <a:pt x="3462" y="767"/>
                    <a:pt x="2695" y="0"/>
                    <a:pt x="1749" y="0"/>
                  </a:cubicBezTo>
                  <a:close/>
                </a:path>
              </a:pathLst>
            </a:custGeom>
            <a:solidFill>
              <a:schemeClr val="dk2"/>
            </a:solidFill>
            <a:ln>
              <a:noFill/>
            </a:ln>
            <a:effectLst>
              <a:outerShdw blurRad="57150" rotWithShape="0" algn="bl" dir="5400000" dist="38100">
                <a:srgbClr val="000000">
                  <a:alpha val="28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882" name="Google Shape;1882;p40"/>
          <p:cNvSpPr/>
          <p:nvPr/>
        </p:nvSpPr>
        <p:spPr>
          <a:xfrm>
            <a:off x="8894278" y="1737892"/>
            <a:ext cx="352677" cy="335654"/>
          </a:xfrm>
          <a:custGeom>
            <a:rect b="b" l="l" r="r" t="t"/>
            <a:pathLst>
              <a:path extrusionOk="0" h="9849" w="10671">
                <a:moveTo>
                  <a:pt x="8726" y="1430"/>
                </a:moveTo>
                <a:lnTo>
                  <a:pt x="3391" y="6426"/>
                </a:lnTo>
                <a:lnTo>
                  <a:pt x="946" y="5588"/>
                </a:lnTo>
                <a:lnTo>
                  <a:pt x="8726" y="1430"/>
                </a:lnTo>
                <a:close/>
                <a:moveTo>
                  <a:pt x="9957" y="1216"/>
                </a:moveTo>
                <a:lnTo>
                  <a:pt x="8833" y="8282"/>
                </a:lnTo>
                <a:lnTo>
                  <a:pt x="6442" y="7461"/>
                </a:lnTo>
                <a:lnTo>
                  <a:pt x="6424" y="7461"/>
                </a:lnTo>
                <a:lnTo>
                  <a:pt x="5478" y="7122"/>
                </a:lnTo>
                <a:lnTo>
                  <a:pt x="9957" y="1216"/>
                </a:lnTo>
                <a:close/>
                <a:moveTo>
                  <a:pt x="8761" y="2001"/>
                </a:moveTo>
                <a:lnTo>
                  <a:pt x="4943" y="6944"/>
                </a:lnTo>
                <a:lnTo>
                  <a:pt x="4782" y="7158"/>
                </a:lnTo>
                <a:cubicBezTo>
                  <a:pt x="4765" y="7176"/>
                  <a:pt x="4747" y="7211"/>
                  <a:pt x="4729" y="7265"/>
                </a:cubicBezTo>
                <a:lnTo>
                  <a:pt x="4693" y="7425"/>
                </a:lnTo>
                <a:lnTo>
                  <a:pt x="4426" y="8639"/>
                </a:lnTo>
                <a:lnTo>
                  <a:pt x="3783" y="6783"/>
                </a:lnTo>
                <a:lnTo>
                  <a:pt x="8761" y="2001"/>
                </a:lnTo>
                <a:close/>
                <a:moveTo>
                  <a:pt x="5211" y="7622"/>
                </a:moveTo>
                <a:lnTo>
                  <a:pt x="5853" y="7836"/>
                </a:lnTo>
                <a:lnTo>
                  <a:pt x="4961" y="8710"/>
                </a:lnTo>
                <a:lnTo>
                  <a:pt x="4961" y="8710"/>
                </a:lnTo>
                <a:lnTo>
                  <a:pt x="5211" y="7622"/>
                </a:lnTo>
                <a:close/>
                <a:moveTo>
                  <a:pt x="10390" y="0"/>
                </a:moveTo>
                <a:cubicBezTo>
                  <a:pt x="10342" y="0"/>
                  <a:pt x="10292" y="14"/>
                  <a:pt x="10242" y="39"/>
                </a:cubicBezTo>
                <a:lnTo>
                  <a:pt x="161" y="5391"/>
                </a:lnTo>
                <a:cubicBezTo>
                  <a:pt x="72" y="5445"/>
                  <a:pt x="1" y="5552"/>
                  <a:pt x="1" y="5641"/>
                </a:cubicBezTo>
                <a:cubicBezTo>
                  <a:pt x="1" y="5748"/>
                  <a:pt x="90" y="5855"/>
                  <a:pt x="179" y="5873"/>
                </a:cubicBezTo>
                <a:lnTo>
                  <a:pt x="2945" y="6819"/>
                </a:lnTo>
                <a:lnTo>
                  <a:pt x="3301" y="6944"/>
                </a:lnTo>
                <a:lnTo>
                  <a:pt x="3373" y="7176"/>
                </a:lnTo>
                <a:lnTo>
                  <a:pt x="4194" y="9638"/>
                </a:lnTo>
                <a:lnTo>
                  <a:pt x="4194" y="9656"/>
                </a:lnTo>
                <a:lnTo>
                  <a:pt x="4194" y="9674"/>
                </a:lnTo>
                <a:cubicBezTo>
                  <a:pt x="4229" y="9745"/>
                  <a:pt x="4301" y="9816"/>
                  <a:pt x="4390" y="9834"/>
                </a:cubicBezTo>
                <a:cubicBezTo>
                  <a:pt x="4419" y="9844"/>
                  <a:pt x="4446" y="9848"/>
                  <a:pt x="4472" y="9848"/>
                </a:cubicBezTo>
                <a:cubicBezTo>
                  <a:pt x="4543" y="9848"/>
                  <a:pt x="4605" y="9815"/>
                  <a:pt x="4658" y="9763"/>
                </a:cubicBezTo>
                <a:lnTo>
                  <a:pt x="4747" y="9674"/>
                </a:lnTo>
                <a:lnTo>
                  <a:pt x="6424" y="8032"/>
                </a:lnTo>
                <a:lnTo>
                  <a:pt x="8975" y="8906"/>
                </a:lnTo>
                <a:cubicBezTo>
                  <a:pt x="9001" y="8919"/>
                  <a:pt x="9028" y="8925"/>
                  <a:pt x="9056" y="8925"/>
                </a:cubicBezTo>
                <a:cubicBezTo>
                  <a:pt x="9106" y="8925"/>
                  <a:pt x="9155" y="8905"/>
                  <a:pt x="9190" y="8871"/>
                </a:cubicBezTo>
                <a:cubicBezTo>
                  <a:pt x="9261" y="8835"/>
                  <a:pt x="9314" y="8764"/>
                  <a:pt x="9332" y="8692"/>
                </a:cubicBezTo>
                <a:lnTo>
                  <a:pt x="10653" y="324"/>
                </a:lnTo>
                <a:cubicBezTo>
                  <a:pt x="10670" y="199"/>
                  <a:pt x="10617" y="110"/>
                  <a:pt x="10546" y="56"/>
                </a:cubicBezTo>
                <a:cubicBezTo>
                  <a:pt x="10498" y="18"/>
                  <a:pt x="10445" y="0"/>
                  <a:pt x="10390" y="0"/>
                </a:cubicBezTo>
                <a:close/>
              </a:path>
            </a:pathLst>
          </a:custGeom>
          <a:solidFill>
            <a:schemeClr val="dk2"/>
          </a:solidFill>
          <a:ln>
            <a:noFill/>
          </a:ln>
          <a:effectLst>
            <a:outerShdw blurRad="57150" rotWithShape="0" algn="bl" dir="5400000" dist="38100">
              <a:srgbClr val="000000">
                <a:alpha val="28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883" name="Google Shape;1883;p40"/>
          <p:cNvGrpSpPr/>
          <p:nvPr/>
        </p:nvGrpSpPr>
        <p:grpSpPr>
          <a:xfrm>
            <a:off x="9474618" y="1760035"/>
            <a:ext cx="350297" cy="290464"/>
            <a:chOff x="5549875" y="2418425"/>
            <a:chExt cx="264975" cy="213075"/>
          </a:xfrm>
        </p:grpSpPr>
        <p:sp>
          <p:nvSpPr>
            <p:cNvPr id="1884" name="Google Shape;1884;p40"/>
            <p:cNvSpPr/>
            <p:nvPr/>
          </p:nvSpPr>
          <p:spPr>
            <a:xfrm>
              <a:off x="5549875" y="2576925"/>
              <a:ext cx="42400" cy="54575"/>
            </a:xfrm>
            <a:custGeom>
              <a:rect b="b" l="l" r="r" t="t"/>
              <a:pathLst>
                <a:path extrusionOk="0" h="2183" w="1696">
                  <a:moveTo>
                    <a:pt x="448" y="0"/>
                  </a:moveTo>
                  <a:cubicBezTo>
                    <a:pt x="379" y="0"/>
                    <a:pt x="311" y="20"/>
                    <a:pt x="250" y="62"/>
                  </a:cubicBezTo>
                  <a:cubicBezTo>
                    <a:pt x="54" y="169"/>
                    <a:pt x="0" y="419"/>
                    <a:pt x="107" y="598"/>
                  </a:cubicBezTo>
                  <a:lnTo>
                    <a:pt x="910" y="1989"/>
                  </a:lnTo>
                  <a:cubicBezTo>
                    <a:pt x="971" y="2111"/>
                    <a:pt x="1114" y="2182"/>
                    <a:pt x="1255" y="2182"/>
                  </a:cubicBezTo>
                  <a:cubicBezTo>
                    <a:pt x="1322" y="2182"/>
                    <a:pt x="1388" y="2167"/>
                    <a:pt x="1446" y="2132"/>
                  </a:cubicBezTo>
                  <a:cubicBezTo>
                    <a:pt x="1624" y="2025"/>
                    <a:pt x="1695" y="1775"/>
                    <a:pt x="1588" y="1579"/>
                  </a:cubicBezTo>
                  <a:lnTo>
                    <a:pt x="785" y="205"/>
                  </a:lnTo>
                  <a:cubicBezTo>
                    <a:pt x="715" y="75"/>
                    <a:pt x="581" y="0"/>
                    <a:pt x="448" y="0"/>
                  </a:cubicBezTo>
                  <a:close/>
                </a:path>
              </a:pathLst>
            </a:custGeom>
            <a:solidFill>
              <a:schemeClr val="dk2"/>
            </a:solidFill>
            <a:ln>
              <a:noFill/>
            </a:ln>
            <a:effectLst>
              <a:outerShdw blurRad="57150" rotWithShape="0" algn="bl" dir="5400000" dist="38100">
                <a:srgbClr val="000000">
                  <a:alpha val="28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85" name="Google Shape;1885;p40"/>
            <p:cNvSpPr/>
            <p:nvPr/>
          </p:nvSpPr>
          <p:spPr>
            <a:xfrm>
              <a:off x="5576175" y="2418425"/>
              <a:ext cx="238675" cy="211200"/>
            </a:xfrm>
            <a:custGeom>
              <a:rect b="b" l="l" r="r" t="t"/>
              <a:pathLst>
                <a:path extrusionOk="0" h="8448" w="9547">
                  <a:moveTo>
                    <a:pt x="5693" y="6724"/>
                  </a:moveTo>
                  <a:lnTo>
                    <a:pt x="5568" y="7348"/>
                  </a:lnTo>
                  <a:lnTo>
                    <a:pt x="3730" y="7883"/>
                  </a:lnTo>
                  <a:lnTo>
                    <a:pt x="3284" y="7402"/>
                  </a:lnTo>
                  <a:lnTo>
                    <a:pt x="5693" y="6724"/>
                  </a:lnTo>
                  <a:close/>
                  <a:moveTo>
                    <a:pt x="6248" y="1"/>
                  </a:moveTo>
                  <a:cubicBezTo>
                    <a:pt x="6184" y="1"/>
                    <a:pt x="6119" y="24"/>
                    <a:pt x="6067" y="68"/>
                  </a:cubicBezTo>
                  <a:lnTo>
                    <a:pt x="1" y="5921"/>
                  </a:lnTo>
                  <a:lnTo>
                    <a:pt x="1196" y="8008"/>
                  </a:lnTo>
                  <a:lnTo>
                    <a:pt x="2713" y="7580"/>
                  </a:lnTo>
                  <a:lnTo>
                    <a:pt x="3391" y="8312"/>
                  </a:lnTo>
                  <a:cubicBezTo>
                    <a:pt x="3476" y="8396"/>
                    <a:pt x="3583" y="8448"/>
                    <a:pt x="3703" y="8448"/>
                  </a:cubicBezTo>
                  <a:cubicBezTo>
                    <a:pt x="3735" y="8448"/>
                    <a:pt x="3768" y="8444"/>
                    <a:pt x="3801" y="8437"/>
                  </a:cubicBezTo>
                  <a:lnTo>
                    <a:pt x="5800" y="7866"/>
                  </a:lnTo>
                  <a:cubicBezTo>
                    <a:pt x="5836" y="7848"/>
                    <a:pt x="5871" y="7830"/>
                    <a:pt x="5889" y="7812"/>
                  </a:cubicBezTo>
                  <a:cubicBezTo>
                    <a:pt x="5996" y="7758"/>
                    <a:pt x="6067" y="7651"/>
                    <a:pt x="6085" y="7544"/>
                  </a:cubicBezTo>
                  <a:lnTo>
                    <a:pt x="6264" y="6563"/>
                  </a:lnTo>
                  <a:lnTo>
                    <a:pt x="9315" y="5707"/>
                  </a:lnTo>
                  <a:cubicBezTo>
                    <a:pt x="9475" y="5635"/>
                    <a:pt x="9547" y="5439"/>
                    <a:pt x="9458" y="5296"/>
                  </a:cubicBezTo>
                  <a:lnTo>
                    <a:pt x="8565" y="3744"/>
                  </a:lnTo>
                  <a:lnTo>
                    <a:pt x="7370" y="1674"/>
                  </a:lnTo>
                  <a:lnTo>
                    <a:pt x="6478" y="140"/>
                  </a:lnTo>
                  <a:cubicBezTo>
                    <a:pt x="6426" y="46"/>
                    <a:pt x="6337" y="1"/>
                    <a:pt x="6248" y="1"/>
                  </a:cubicBezTo>
                  <a:close/>
                </a:path>
              </a:pathLst>
            </a:custGeom>
            <a:solidFill>
              <a:schemeClr val="dk2"/>
            </a:solidFill>
            <a:ln>
              <a:noFill/>
            </a:ln>
            <a:effectLst>
              <a:outerShdw blurRad="57150" rotWithShape="0" algn="bl" dir="5400000" dist="38100">
                <a:srgbClr val="000000">
                  <a:alpha val="28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886" name="Google Shape;1886;p40"/>
          <p:cNvSpPr/>
          <p:nvPr/>
        </p:nvSpPr>
        <p:spPr>
          <a:xfrm>
            <a:off x="2620588" y="2368871"/>
            <a:ext cx="166936" cy="380674"/>
          </a:xfrm>
          <a:custGeom>
            <a:rect b="b" l="l" r="r" t="t"/>
            <a:pathLst>
              <a:path extrusionOk="0" h="11170" w="5051">
                <a:moveTo>
                  <a:pt x="1857" y="0"/>
                </a:moveTo>
                <a:cubicBezTo>
                  <a:pt x="839" y="0"/>
                  <a:pt x="1" y="839"/>
                  <a:pt x="1" y="1856"/>
                </a:cubicBezTo>
                <a:lnTo>
                  <a:pt x="1" y="8654"/>
                </a:lnTo>
                <a:cubicBezTo>
                  <a:pt x="1" y="10046"/>
                  <a:pt x="1125" y="11170"/>
                  <a:pt x="2517" y="11170"/>
                </a:cubicBezTo>
                <a:cubicBezTo>
                  <a:pt x="3908" y="11170"/>
                  <a:pt x="5050" y="10046"/>
                  <a:pt x="5050" y="8654"/>
                </a:cubicBezTo>
                <a:lnTo>
                  <a:pt x="5050" y="5853"/>
                </a:lnTo>
                <a:lnTo>
                  <a:pt x="4247" y="5853"/>
                </a:lnTo>
                <a:lnTo>
                  <a:pt x="4247" y="8654"/>
                </a:lnTo>
                <a:cubicBezTo>
                  <a:pt x="4247" y="9618"/>
                  <a:pt x="3480" y="10385"/>
                  <a:pt x="2517" y="10385"/>
                </a:cubicBezTo>
                <a:cubicBezTo>
                  <a:pt x="1571" y="10385"/>
                  <a:pt x="786" y="9618"/>
                  <a:pt x="786" y="8654"/>
                </a:cubicBezTo>
                <a:lnTo>
                  <a:pt x="786" y="1856"/>
                </a:lnTo>
                <a:cubicBezTo>
                  <a:pt x="786" y="1285"/>
                  <a:pt x="1268" y="803"/>
                  <a:pt x="1857" y="803"/>
                </a:cubicBezTo>
                <a:cubicBezTo>
                  <a:pt x="2445" y="803"/>
                  <a:pt x="2909" y="1285"/>
                  <a:pt x="2909" y="1856"/>
                </a:cubicBezTo>
                <a:lnTo>
                  <a:pt x="2909" y="8119"/>
                </a:lnTo>
                <a:cubicBezTo>
                  <a:pt x="2909" y="8351"/>
                  <a:pt x="2749" y="8511"/>
                  <a:pt x="2517" y="8511"/>
                </a:cubicBezTo>
                <a:cubicBezTo>
                  <a:pt x="2303" y="8511"/>
                  <a:pt x="2124" y="8351"/>
                  <a:pt x="2124" y="8119"/>
                </a:cubicBezTo>
                <a:lnTo>
                  <a:pt x="2124" y="4925"/>
                </a:lnTo>
                <a:lnTo>
                  <a:pt x="1321" y="4925"/>
                </a:lnTo>
                <a:lnTo>
                  <a:pt x="1321" y="8119"/>
                </a:lnTo>
                <a:cubicBezTo>
                  <a:pt x="1321" y="8779"/>
                  <a:pt x="1857" y="9314"/>
                  <a:pt x="2517" y="9314"/>
                </a:cubicBezTo>
                <a:cubicBezTo>
                  <a:pt x="3177" y="9314"/>
                  <a:pt x="3712" y="8779"/>
                  <a:pt x="3712" y="8119"/>
                </a:cubicBezTo>
                <a:lnTo>
                  <a:pt x="3712" y="1856"/>
                </a:lnTo>
                <a:cubicBezTo>
                  <a:pt x="3712" y="839"/>
                  <a:pt x="2891" y="0"/>
                  <a:pt x="1857" y="0"/>
                </a:cubicBezTo>
                <a:close/>
              </a:path>
            </a:pathLst>
          </a:custGeom>
          <a:solidFill>
            <a:schemeClr val="dk2"/>
          </a:solidFill>
          <a:ln>
            <a:noFill/>
          </a:ln>
          <a:effectLst>
            <a:outerShdw blurRad="57150" rotWithShape="0" algn="bl" dir="5400000" dist="38100">
              <a:srgbClr val="000000">
                <a:alpha val="28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887" name="Google Shape;1887;p40"/>
          <p:cNvGrpSpPr/>
          <p:nvPr/>
        </p:nvGrpSpPr>
        <p:grpSpPr>
          <a:xfrm>
            <a:off x="3570694" y="2404542"/>
            <a:ext cx="299598" cy="308322"/>
            <a:chOff x="3739275" y="2525850"/>
            <a:chExt cx="226625" cy="226175"/>
          </a:xfrm>
        </p:grpSpPr>
        <p:sp>
          <p:nvSpPr>
            <p:cNvPr id="1888" name="Google Shape;1888;p40"/>
            <p:cNvSpPr/>
            <p:nvPr/>
          </p:nvSpPr>
          <p:spPr>
            <a:xfrm>
              <a:off x="3779425" y="2525850"/>
              <a:ext cx="20100" cy="40150"/>
            </a:xfrm>
            <a:custGeom>
              <a:rect b="b" l="l" r="r" t="t"/>
              <a:pathLst>
                <a:path extrusionOk="0" h="1606" w="804">
                  <a:moveTo>
                    <a:pt x="393" y="0"/>
                  </a:moveTo>
                  <a:cubicBezTo>
                    <a:pt x="179" y="0"/>
                    <a:pt x="1" y="178"/>
                    <a:pt x="1" y="410"/>
                  </a:cubicBezTo>
                  <a:lnTo>
                    <a:pt x="1" y="1195"/>
                  </a:lnTo>
                  <a:cubicBezTo>
                    <a:pt x="1" y="1427"/>
                    <a:pt x="179" y="1606"/>
                    <a:pt x="393" y="1606"/>
                  </a:cubicBezTo>
                  <a:cubicBezTo>
                    <a:pt x="625" y="1606"/>
                    <a:pt x="804" y="1427"/>
                    <a:pt x="804" y="1195"/>
                  </a:cubicBezTo>
                  <a:lnTo>
                    <a:pt x="804" y="410"/>
                  </a:lnTo>
                  <a:cubicBezTo>
                    <a:pt x="804" y="178"/>
                    <a:pt x="625" y="0"/>
                    <a:pt x="393" y="0"/>
                  </a:cubicBezTo>
                  <a:close/>
                </a:path>
              </a:pathLst>
            </a:custGeom>
            <a:solidFill>
              <a:schemeClr val="dk2"/>
            </a:solidFill>
            <a:ln>
              <a:noFill/>
            </a:ln>
            <a:effectLst>
              <a:outerShdw blurRad="57150" rotWithShape="0" algn="bl" dir="5400000" dist="38100">
                <a:srgbClr val="000000">
                  <a:alpha val="28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89" name="Google Shape;1889;p40"/>
            <p:cNvSpPr/>
            <p:nvPr/>
          </p:nvSpPr>
          <p:spPr>
            <a:xfrm>
              <a:off x="3739275" y="2605675"/>
              <a:ext cx="226625" cy="146350"/>
            </a:xfrm>
            <a:custGeom>
              <a:rect b="b" l="l" r="r" t="t"/>
              <a:pathLst>
                <a:path extrusionOk="0" h="5854" w="9065">
                  <a:moveTo>
                    <a:pt x="2927" y="804"/>
                  </a:moveTo>
                  <a:lnTo>
                    <a:pt x="2927" y="1856"/>
                  </a:lnTo>
                  <a:lnTo>
                    <a:pt x="804" y="1856"/>
                  </a:lnTo>
                  <a:lnTo>
                    <a:pt x="804" y="804"/>
                  </a:lnTo>
                  <a:close/>
                  <a:moveTo>
                    <a:pt x="5604" y="804"/>
                  </a:moveTo>
                  <a:lnTo>
                    <a:pt x="5604" y="1856"/>
                  </a:lnTo>
                  <a:lnTo>
                    <a:pt x="3462" y="1856"/>
                  </a:lnTo>
                  <a:lnTo>
                    <a:pt x="3462" y="804"/>
                  </a:lnTo>
                  <a:close/>
                  <a:moveTo>
                    <a:pt x="8262" y="804"/>
                  </a:moveTo>
                  <a:lnTo>
                    <a:pt x="8262" y="1856"/>
                  </a:lnTo>
                  <a:lnTo>
                    <a:pt x="6121" y="1856"/>
                  </a:lnTo>
                  <a:lnTo>
                    <a:pt x="6121" y="804"/>
                  </a:lnTo>
                  <a:close/>
                  <a:moveTo>
                    <a:pt x="2927" y="2392"/>
                  </a:moveTo>
                  <a:lnTo>
                    <a:pt x="2927" y="3462"/>
                  </a:lnTo>
                  <a:lnTo>
                    <a:pt x="804" y="3462"/>
                  </a:lnTo>
                  <a:lnTo>
                    <a:pt x="804" y="2392"/>
                  </a:lnTo>
                  <a:close/>
                  <a:moveTo>
                    <a:pt x="5604" y="2392"/>
                  </a:moveTo>
                  <a:lnTo>
                    <a:pt x="5604" y="3462"/>
                  </a:lnTo>
                  <a:lnTo>
                    <a:pt x="3462" y="3462"/>
                  </a:lnTo>
                  <a:lnTo>
                    <a:pt x="3462" y="2392"/>
                  </a:lnTo>
                  <a:close/>
                  <a:moveTo>
                    <a:pt x="8262" y="2392"/>
                  </a:moveTo>
                  <a:lnTo>
                    <a:pt x="8262" y="3462"/>
                  </a:lnTo>
                  <a:lnTo>
                    <a:pt x="6121" y="3462"/>
                  </a:lnTo>
                  <a:lnTo>
                    <a:pt x="6121" y="2392"/>
                  </a:lnTo>
                  <a:close/>
                  <a:moveTo>
                    <a:pt x="2927" y="3980"/>
                  </a:moveTo>
                  <a:lnTo>
                    <a:pt x="2927" y="5050"/>
                  </a:lnTo>
                  <a:lnTo>
                    <a:pt x="804" y="5050"/>
                  </a:lnTo>
                  <a:lnTo>
                    <a:pt x="804" y="3980"/>
                  </a:lnTo>
                  <a:close/>
                  <a:moveTo>
                    <a:pt x="5604" y="3980"/>
                  </a:moveTo>
                  <a:lnTo>
                    <a:pt x="5604" y="5050"/>
                  </a:lnTo>
                  <a:lnTo>
                    <a:pt x="3462" y="5050"/>
                  </a:lnTo>
                  <a:lnTo>
                    <a:pt x="3462" y="3980"/>
                  </a:lnTo>
                  <a:close/>
                  <a:moveTo>
                    <a:pt x="8262" y="3980"/>
                  </a:moveTo>
                  <a:lnTo>
                    <a:pt x="8262" y="5050"/>
                  </a:lnTo>
                  <a:lnTo>
                    <a:pt x="6121" y="5050"/>
                  </a:lnTo>
                  <a:lnTo>
                    <a:pt x="6121" y="3980"/>
                  </a:lnTo>
                  <a:close/>
                  <a:moveTo>
                    <a:pt x="1" y="1"/>
                  </a:moveTo>
                  <a:lnTo>
                    <a:pt x="1" y="5853"/>
                  </a:lnTo>
                  <a:lnTo>
                    <a:pt x="9065" y="5853"/>
                  </a:lnTo>
                  <a:lnTo>
                    <a:pt x="9065" y="1"/>
                  </a:lnTo>
                  <a:close/>
                </a:path>
              </a:pathLst>
            </a:custGeom>
            <a:solidFill>
              <a:schemeClr val="dk2"/>
            </a:solidFill>
            <a:ln>
              <a:noFill/>
            </a:ln>
            <a:effectLst>
              <a:outerShdw blurRad="57150" rotWithShape="0" algn="bl" dir="5400000" dist="38100">
                <a:srgbClr val="000000">
                  <a:alpha val="28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90" name="Google Shape;1890;p40"/>
            <p:cNvSpPr/>
            <p:nvPr/>
          </p:nvSpPr>
          <p:spPr>
            <a:xfrm>
              <a:off x="3905675" y="2525850"/>
              <a:ext cx="20100" cy="40150"/>
            </a:xfrm>
            <a:custGeom>
              <a:rect b="b" l="l" r="r" t="t"/>
              <a:pathLst>
                <a:path extrusionOk="0" h="1606" w="804">
                  <a:moveTo>
                    <a:pt x="411" y="0"/>
                  </a:moveTo>
                  <a:cubicBezTo>
                    <a:pt x="179" y="0"/>
                    <a:pt x="0" y="178"/>
                    <a:pt x="0" y="410"/>
                  </a:cubicBezTo>
                  <a:lnTo>
                    <a:pt x="0" y="1195"/>
                  </a:lnTo>
                  <a:cubicBezTo>
                    <a:pt x="0" y="1427"/>
                    <a:pt x="179" y="1606"/>
                    <a:pt x="411" y="1606"/>
                  </a:cubicBezTo>
                  <a:cubicBezTo>
                    <a:pt x="643" y="1606"/>
                    <a:pt x="803" y="1427"/>
                    <a:pt x="803" y="1195"/>
                  </a:cubicBezTo>
                  <a:lnTo>
                    <a:pt x="803" y="410"/>
                  </a:lnTo>
                  <a:cubicBezTo>
                    <a:pt x="803" y="178"/>
                    <a:pt x="643" y="0"/>
                    <a:pt x="411" y="0"/>
                  </a:cubicBezTo>
                  <a:close/>
                </a:path>
              </a:pathLst>
            </a:custGeom>
            <a:solidFill>
              <a:schemeClr val="dk2"/>
            </a:solidFill>
            <a:ln>
              <a:noFill/>
            </a:ln>
            <a:effectLst>
              <a:outerShdw blurRad="57150" rotWithShape="0" algn="bl" dir="5400000" dist="38100">
                <a:srgbClr val="000000">
                  <a:alpha val="28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91" name="Google Shape;1891;p40"/>
            <p:cNvSpPr/>
            <p:nvPr/>
          </p:nvSpPr>
          <p:spPr>
            <a:xfrm>
              <a:off x="3739275" y="2545900"/>
              <a:ext cx="226625" cy="46425"/>
            </a:xfrm>
            <a:custGeom>
              <a:rect b="b" l="l" r="r" t="t"/>
              <a:pathLst>
                <a:path extrusionOk="0" h="1857" w="9065">
                  <a:moveTo>
                    <a:pt x="1" y="1"/>
                  </a:moveTo>
                  <a:lnTo>
                    <a:pt x="1" y="1857"/>
                  </a:lnTo>
                  <a:lnTo>
                    <a:pt x="9065" y="1857"/>
                  </a:lnTo>
                  <a:lnTo>
                    <a:pt x="9065" y="1"/>
                  </a:lnTo>
                  <a:lnTo>
                    <a:pt x="7994" y="1"/>
                  </a:lnTo>
                  <a:lnTo>
                    <a:pt x="7994" y="393"/>
                  </a:lnTo>
                  <a:cubicBezTo>
                    <a:pt x="7994" y="929"/>
                    <a:pt x="7584" y="1321"/>
                    <a:pt x="7067" y="1321"/>
                  </a:cubicBezTo>
                  <a:cubicBezTo>
                    <a:pt x="6549" y="1321"/>
                    <a:pt x="6121" y="929"/>
                    <a:pt x="6121" y="393"/>
                  </a:cubicBezTo>
                  <a:lnTo>
                    <a:pt x="6121" y="1"/>
                  </a:lnTo>
                  <a:lnTo>
                    <a:pt x="2927" y="1"/>
                  </a:lnTo>
                  <a:lnTo>
                    <a:pt x="2927" y="393"/>
                  </a:lnTo>
                  <a:cubicBezTo>
                    <a:pt x="2927" y="929"/>
                    <a:pt x="2535" y="1321"/>
                    <a:pt x="1999" y="1321"/>
                  </a:cubicBezTo>
                  <a:cubicBezTo>
                    <a:pt x="1482" y="1321"/>
                    <a:pt x="1072" y="929"/>
                    <a:pt x="1072" y="393"/>
                  </a:cubicBezTo>
                  <a:lnTo>
                    <a:pt x="1072" y="1"/>
                  </a:lnTo>
                  <a:close/>
                </a:path>
              </a:pathLst>
            </a:custGeom>
            <a:solidFill>
              <a:schemeClr val="dk2"/>
            </a:solidFill>
            <a:ln>
              <a:noFill/>
            </a:ln>
            <a:effectLst>
              <a:outerShdw blurRad="57150" rotWithShape="0" algn="bl" dir="5400000" dist="38100">
                <a:srgbClr val="000000">
                  <a:alpha val="28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892" name="Google Shape;1892;p40"/>
          <p:cNvGrpSpPr/>
          <p:nvPr/>
        </p:nvGrpSpPr>
        <p:grpSpPr>
          <a:xfrm>
            <a:off x="3043876" y="2377772"/>
            <a:ext cx="272464" cy="361861"/>
            <a:chOff x="4518575" y="2506200"/>
            <a:chExt cx="206100" cy="265450"/>
          </a:xfrm>
        </p:grpSpPr>
        <p:sp>
          <p:nvSpPr>
            <p:cNvPr id="1893" name="Google Shape;1893;p40"/>
            <p:cNvSpPr/>
            <p:nvPr/>
          </p:nvSpPr>
          <p:spPr>
            <a:xfrm>
              <a:off x="4518575" y="2506200"/>
              <a:ext cx="206100" cy="265450"/>
            </a:xfrm>
            <a:custGeom>
              <a:rect b="b" l="l" r="r" t="t"/>
              <a:pathLst>
                <a:path extrusionOk="0" h="10618" w="8244">
                  <a:moveTo>
                    <a:pt x="7440" y="786"/>
                  </a:moveTo>
                  <a:lnTo>
                    <a:pt x="7440" y="9832"/>
                  </a:lnTo>
                  <a:lnTo>
                    <a:pt x="803" y="9832"/>
                  </a:lnTo>
                  <a:lnTo>
                    <a:pt x="803" y="786"/>
                  </a:lnTo>
                  <a:close/>
                  <a:moveTo>
                    <a:pt x="0" y="1"/>
                  </a:moveTo>
                  <a:lnTo>
                    <a:pt x="0" y="10617"/>
                  </a:lnTo>
                  <a:lnTo>
                    <a:pt x="8243" y="10617"/>
                  </a:lnTo>
                  <a:lnTo>
                    <a:pt x="8243" y="1"/>
                  </a:lnTo>
                  <a:close/>
                </a:path>
              </a:pathLst>
            </a:custGeom>
            <a:solidFill>
              <a:schemeClr val="dk2"/>
            </a:solidFill>
            <a:ln>
              <a:noFill/>
            </a:ln>
            <a:effectLst>
              <a:outerShdw blurRad="57150" rotWithShape="0" algn="bl" dir="5400000" dist="38100">
                <a:srgbClr val="000000">
                  <a:alpha val="28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94" name="Google Shape;1894;p40"/>
            <p:cNvSpPr/>
            <p:nvPr/>
          </p:nvSpPr>
          <p:spPr>
            <a:xfrm>
              <a:off x="4628300" y="2555725"/>
              <a:ext cx="56225" cy="13400"/>
            </a:xfrm>
            <a:custGeom>
              <a:rect b="b" l="l" r="r" t="t"/>
              <a:pathLst>
                <a:path extrusionOk="0" h="536" w="2249">
                  <a:moveTo>
                    <a:pt x="0" y="0"/>
                  </a:moveTo>
                  <a:lnTo>
                    <a:pt x="0" y="536"/>
                  </a:lnTo>
                  <a:lnTo>
                    <a:pt x="2249" y="536"/>
                  </a:lnTo>
                  <a:lnTo>
                    <a:pt x="2249" y="0"/>
                  </a:lnTo>
                  <a:close/>
                </a:path>
              </a:pathLst>
            </a:custGeom>
            <a:solidFill>
              <a:schemeClr val="dk2"/>
            </a:solidFill>
            <a:ln>
              <a:noFill/>
            </a:ln>
            <a:effectLst>
              <a:outerShdw blurRad="57150" rotWithShape="0" algn="bl" dir="5400000" dist="38100">
                <a:srgbClr val="000000">
                  <a:alpha val="28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95" name="Google Shape;1895;p40"/>
            <p:cNvSpPr/>
            <p:nvPr/>
          </p:nvSpPr>
          <p:spPr>
            <a:xfrm>
              <a:off x="4628300" y="2608800"/>
              <a:ext cx="56225" cy="13425"/>
            </a:xfrm>
            <a:custGeom>
              <a:rect b="b" l="l" r="r" t="t"/>
              <a:pathLst>
                <a:path extrusionOk="0" h="537" w="2249">
                  <a:moveTo>
                    <a:pt x="0" y="1"/>
                  </a:moveTo>
                  <a:lnTo>
                    <a:pt x="0" y="536"/>
                  </a:lnTo>
                  <a:lnTo>
                    <a:pt x="2249" y="536"/>
                  </a:lnTo>
                  <a:lnTo>
                    <a:pt x="2249" y="1"/>
                  </a:lnTo>
                  <a:close/>
                </a:path>
              </a:pathLst>
            </a:custGeom>
            <a:solidFill>
              <a:schemeClr val="dk2"/>
            </a:solidFill>
            <a:ln>
              <a:noFill/>
            </a:ln>
            <a:effectLst>
              <a:outerShdw blurRad="57150" rotWithShape="0" algn="bl" dir="5400000" dist="38100">
                <a:srgbClr val="000000">
                  <a:alpha val="28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96" name="Google Shape;1896;p40"/>
            <p:cNvSpPr/>
            <p:nvPr/>
          </p:nvSpPr>
          <p:spPr>
            <a:xfrm>
              <a:off x="4628300" y="2715425"/>
              <a:ext cx="56225" cy="13400"/>
            </a:xfrm>
            <a:custGeom>
              <a:rect b="b" l="l" r="r" t="t"/>
              <a:pathLst>
                <a:path extrusionOk="0" h="536" w="2249">
                  <a:moveTo>
                    <a:pt x="0" y="0"/>
                  </a:moveTo>
                  <a:lnTo>
                    <a:pt x="0" y="535"/>
                  </a:lnTo>
                  <a:lnTo>
                    <a:pt x="2249" y="535"/>
                  </a:lnTo>
                  <a:lnTo>
                    <a:pt x="2249" y="0"/>
                  </a:lnTo>
                  <a:close/>
                </a:path>
              </a:pathLst>
            </a:custGeom>
            <a:solidFill>
              <a:schemeClr val="dk2"/>
            </a:solidFill>
            <a:ln>
              <a:noFill/>
            </a:ln>
            <a:effectLst>
              <a:outerShdw blurRad="57150" rotWithShape="0" algn="bl" dir="5400000" dist="38100">
                <a:srgbClr val="000000">
                  <a:alpha val="28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97" name="Google Shape;1897;p40"/>
            <p:cNvSpPr/>
            <p:nvPr/>
          </p:nvSpPr>
          <p:spPr>
            <a:xfrm>
              <a:off x="4628300" y="2662325"/>
              <a:ext cx="56225" cy="12975"/>
            </a:xfrm>
            <a:custGeom>
              <a:rect b="b" l="l" r="r" t="t"/>
              <a:pathLst>
                <a:path extrusionOk="0" h="519" w="2249">
                  <a:moveTo>
                    <a:pt x="0" y="1"/>
                  </a:moveTo>
                  <a:lnTo>
                    <a:pt x="0" y="518"/>
                  </a:lnTo>
                  <a:lnTo>
                    <a:pt x="2249" y="518"/>
                  </a:lnTo>
                  <a:lnTo>
                    <a:pt x="2249" y="1"/>
                  </a:lnTo>
                  <a:close/>
                </a:path>
              </a:pathLst>
            </a:custGeom>
            <a:solidFill>
              <a:schemeClr val="dk2"/>
            </a:solidFill>
            <a:ln>
              <a:noFill/>
            </a:ln>
            <a:effectLst>
              <a:outerShdw blurRad="57150" rotWithShape="0" algn="bl" dir="5400000" dist="38100">
                <a:srgbClr val="000000">
                  <a:alpha val="28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98" name="Google Shape;1898;p40"/>
            <p:cNvSpPr/>
            <p:nvPr/>
          </p:nvSpPr>
          <p:spPr>
            <a:xfrm>
              <a:off x="4558275" y="2539225"/>
              <a:ext cx="49525" cy="40600"/>
            </a:xfrm>
            <a:custGeom>
              <a:rect b="b" l="l" r="r" t="t"/>
              <a:pathLst>
                <a:path extrusionOk="0" h="1624" w="1981">
                  <a:moveTo>
                    <a:pt x="1606" y="0"/>
                  </a:moveTo>
                  <a:lnTo>
                    <a:pt x="732" y="875"/>
                  </a:lnTo>
                  <a:lnTo>
                    <a:pt x="375" y="536"/>
                  </a:lnTo>
                  <a:lnTo>
                    <a:pt x="0" y="910"/>
                  </a:lnTo>
                  <a:lnTo>
                    <a:pt x="732" y="1624"/>
                  </a:lnTo>
                  <a:lnTo>
                    <a:pt x="1981" y="375"/>
                  </a:lnTo>
                  <a:lnTo>
                    <a:pt x="1606" y="0"/>
                  </a:lnTo>
                  <a:close/>
                </a:path>
              </a:pathLst>
            </a:custGeom>
            <a:solidFill>
              <a:schemeClr val="dk2"/>
            </a:solidFill>
            <a:ln>
              <a:noFill/>
            </a:ln>
            <a:effectLst>
              <a:outerShdw blurRad="57150" rotWithShape="0" algn="bl" dir="5400000" dist="38100">
                <a:srgbClr val="000000">
                  <a:alpha val="28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99" name="Google Shape;1899;p40"/>
            <p:cNvSpPr/>
            <p:nvPr/>
          </p:nvSpPr>
          <p:spPr>
            <a:xfrm>
              <a:off x="4558275" y="2592300"/>
              <a:ext cx="49525" cy="40625"/>
            </a:xfrm>
            <a:custGeom>
              <a:rect b="b" l="l" r="r" t="t"/>
              <a:pathLst>
                <a:path extrusionOk="0" h="1625" w="1981">
                  <a:moveTo>
                    <a:pt x="1606" y="1"/>
                  </a:moveTo>
                  <a:lnTo>
                    <a:pt x="732" y="893"/>
                  </a:lnTo>
                  <a:lnTo>
                    <a:pt x="375" y="536"/>
                  </a:lnTo>
                  <a:lnTo>
                    <a:pt x="0" y="911"/>
                  </a:lnTo>
                  <a:lnTo>
                    <a:pt x="732" y="1624"/>
                  </a:lnTo>
                  <a:lnTo>
                    <a:pt x="1981" y="375"/>
                  </a:lnTo>
                  <a:lnTo>
                    <a:pt x="1606" y="1"/>
                  </a:lnTo>
                  <a:close/>
                </a:path>
              </a:pathLst>
            </a:custGeom>
            <a:solidFill>
              <a:schemeClr val="dk2"/>
            </a:solidFill>
            <a:ln>
              <a:noFill/>
            </a:ln>
            <a:effectLst>
              <a:outerShdw blurRad="57150" rotWithShape="0" algn="bl" dir="5400000" dist="38100">
                <a:srgbClr val="000000">
                  <a:alpha val="28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900" name="Google Shape;1900;p40"/>
            <p:cNvSpPr/>
            <p:nvPr/>
          </p:nvSpPr>
          <p:spPr>
            <a:xfrm>
              <a:off x="4558275" y="2645375"/>
              <a:ext cx="49525" cy="41075"/>
            </a:xfrm>
            <a:custGeom>
              <a:rect b="b" l="l" r="r" t="t"/>
              <a:pathLst>
                <a:path extrusionOk="0" h="1643" w="1981">
                  <a:moveTo>
                    <a:pt x="1606" y="1"/>
                  </a:moveTo>
                  <a:lnTo>
                    <a:pt x="732" y="893"/>
                  </a:lnTo>
                  <a:lnTo>
                    <a:pt x="375" y="536"/>
                  </a:lnTo>
                  <a:lnTo>
                    <a:pt x="0" y="911"/>
                  </a:lnTo>
                  <a:lnTo>
                    <a:pt x="732" y="1642"/>
                  </a:lnTo>
                  <a:lnTo>
                    <a:pt x="1981" y="376"/>
                  </a:lnTo>
                  <a:lnTo>
                    <a:pt x="1606" y="1"/>
                  </a:lnTo>
                  <a:close/>
                </a:path>
              </a:pathLst>
            </a:custGeom>
            <a:solidFill>
              <a:schemeClr val="dk2"/>
            </a:solidFill>
            <a:ln>
              <a:noFill/>
            </a:ln>
            <a:effectLst>
              <a:outerShdw blurRad="57150" rotWithShape="0" algn="bl" dir="5400000" dist="38100">
                <a:srgbClr val="000000">
                  <a:alpha val="28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901" name="Google Shape;1901;p40"/>
            <p:cNvSpPr/>
            <p:nvPr/>
          </p:nvSpPr>
          <p:spPr>
            <a:xfrm>
              <a:off x="4558275" y="2698025"/>
              <a:ext cx="49525" cy="40600"/>
            </a:xfrm>
            <a:custGeom>
              <a:rect b="b" l="l" r="r" t="t"/>
              <a:pathLst>
                <a:path extrusionOk="0" h="1624" w="1981">
                  <a:moveTo>
                    <a:pt x="1606" y="0"/>
                  </a:moveTo>
                  <a:lnTo>
                    <a:pt x="732" y="875"/>
                  </a:lnTo>
                  <a:lnTo>
                    <a:pt x="375" y="536"/>
                  </a:lnTo>
                  <a:lnTo>
                    <a:pt x="0" y="910"/>
                  </a:lnTo>
                  <a:lnTo>
                    <a:pt x="732" y="1624"/>
                  </a:lnTo>
                  <a:lnTo>
                    <a:pt x="1981" y="375"/>
                  </a:lnTo>
                  <a:lnTo>
                    <a:pt x="1606" y="0"/>
                  </a:lnTo>
                  <a:close/>
                </a:path>
              </a:pathLst>
            </a:custGeom>
            <a:solidFill>
              <a:schemeClr val="dk2"/>
            </a:solidFill>
            <a:ln>
              <a:noFill/>
            </a:ln>
            <a:effectLst>
              <a:outerShdw blurRad="57150" rotWithShape="0" algn="bl" dir="5400000" dist="38100">
                <a:srgbClr val="000000">
                  <a:alpha val="28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902" name="Google Shape;1902;p40"/>
          <p:cNvGrpSpPr/>
          <p:nvPr/>
        </p:nvGrpSpPr>
        <p:grpSpPr>
          <a:xfrm>
            <a:off x="4125077" y="2404742"/>
            <a:ext cx="299631" cy="308322"/>
            <a:chOff x="4164375" y="1677425"/>
            <a:chExt cx="226650" cy="226175"/>
          </a:xfrm>
        </p:grpSpPr>
        <p:sp>
          <p:nvSpPr>
            <p:cNvPr id="1903" name="Google Shape;1903;p40"/>
            <p:cNvSpPr/>
            <p:nvPr/>
          </p:nvSpPr>
          <p:spPr>
            <a:xfrm>
              <a:off x="4164375" y="1677425"/>
              <a:ext cx="226650" cy="226175"/>
            </a:xfrm>
            <a:custGeom>
              <a:rect b="b" l="l" r="r" t="t"/>
              <a:pathLst>
                <a:path extrusionOk="0" h="9047" w="9066">
                  <a:moveTo>
                    <a:pt x="1" y="0"/>
                  </a:moveTo>
                  <a:lnTo>
                    <a:pt x="1" y="9047"/>
                  </a:lnTo>
                  <a:lnTo>
                    <a:pt x="9065" y="9047"/>
                  </a:lnTo>
                  <a:lnTo>
                    <a:pt x="9065" y="8244"/>
                  </a:lnTo>
                  <a:lnTo>
                    <a:pt x="804" y="8244"/>
                  </a:lnTo>
                  <a:lnTo>
                    <a:pt x="804" y="0"/>
                  </a:lnTo>
                  <a:close/>
                </a:path>
              </a:pathLst>
            </a:custGeom>
            <a:solidFill>
              <a:schemeClr val="dk2"/>
            </a:solidFill>
            <a:ln>
              <a:noFill/>
            </a:ln>
            <a:effectLst>
              <a:outerShdw blurRad="57150" rotWithShape="0" algn="bl" dir="5400000" dist="38100">
                <a:srgbClr val="000000">
                  <a:alpha val="28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904" name="Google Shape;1904;p40"/>
            <p:cNvSpPr/>
            <p:nvPr/>
          </p:nvSpPr>
          <p:spPr>
            <a:xfrm>
              <a:off x="4204525" y="1747450"/>
              <a:ext cx="36600" cy="116450"/>
            </a:xfrm>
            <a:custGeom>
              <a:rect b="b" l="l" r="r" t="t"/>
              <a:pathLst>
                <a:path extrusionOk="0" h="4658" w="1464">
                  <a:moveTo>
                    <a:pt x="1" y="1"/>
                  </a:moveTo>
                  <a:lnTo>
                    <a:pt x="1" y="4658"/>
                  </a:lnTo>
                  <a:lnTo>
                    <a:pt x="1464" y="4658"/>
                  </a:lnTo>
                  <a:lnTo>
                    <a:pt x="1464" y="1"/>
                  </a:lnTo>
                  <a:close/>
                </a:path>
              </a:pathLst>
            </a:custGeom>
            <a:solidFill>
              <a:schemeClr val="dk2"/>
            </a:solidFill>
            <a:ln>
              <a:noFill/>
            </a:ln>
            <a:effectLst>
              <a:outerShdw blurRad="57150" rotWithShape="0" algn="bl" dir="5400000" dist="38100">
                <a:srgbClr val="000000">
                  <a:alpha val="28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905" name="Google Shape;1905;p40"/>
            <p:cNvSpPr/>
            <p:nvPr/>
          </p:nvSpPr>
          <p:spPr>
            <a:xfrm>
              <a:off x="4254500" y="1677425"/>
              <a:ext cx="36600" cy="186475"/>
            </a:xfrm>
            <a:custGeom>
              <a:rect b="b" l="l" r="r" t="t"/>
              <a:pathLst>
                <a:path extrusionOk="0" h="7459" w="1464">
                  <a:moveTo>
                    <a:pt x="0" y="0"/>
                  </a:moveTo>
                  <a:lnTo>
                    <a:pt x="0" y="7459"/>
                  </a:lnTo>
                  <a:lnTo>
                    <a:pt x="1463" y="7459"/>
                  </a:lnTo>
                  <a:lnTo>
                    <a:pt x="1463" y="0"/>
                  </a:lnTo>
                  <a:close/>
                </a:path>
              </a:pathLst>
            </a:custGeom>
            <a:solidFill>
              <a:schemeClr val="dk2"/>
            </a:solidFill>
            <a:ln>
              <a:noFill/>
            </a:ln>
            <a:effectLst>
              <a:outerShdw blurRad="57150" rotWithShape="0" algn="bl" dir="5400000" dist="38100">
                <a:srgbClr val="000000">
                  <a:alpha val="28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906" name="Google Shape;1906;p40"/>
            <p:cNvSpPr/>
            <p:nvPr/>
          </p:nvSpPr>
          <p:spPr>
            <a:xfrm>
              <a:off x="4304450" y="1747450"/>
              <a:ext cx="36600" cy="116450"/>
            </a:xfrm>
            <a:custGeom>
              <a:rect b="b" l="l" r="r" t="t"/>
              <a:pathLst>
                <a:path extrusionOk="0" h="4658" w="1464">
                  <a:moveTo>
                    <a:pt x="1" y="1"/>
                  </a:moveTo>
                  <a:lnTo>
                    <a:pt x="1" y="4658"/>
                  </a:lnTo>
                  <a:lnTo>
                    <a:pt x="1464" y="4658"/>
                  </a:lnTo>
                  <a:lnTo>
                    <a:pt x="1464" y="1"/>
                  </a:lnTo>
                  <a:close/>
                </a:path>
              </a:pathLst>
            </a:custGeom>
            <a:solidFill>
              <a:schemeClr val="dk2"/>
            </a:solidFill>
            <a:ln>
              <a:noFill/>
            </a:ln>
            <a:effectLst>
              <a:outerShdw blurRad="57150" rotWithShape="0" algn="bl" dir="5400000" dist="38100">
                <a:srgbClr val="000000">
                  <a:alpha val="28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907" name="Google Shape;1907;p40"/>
            <p:cNvSpPr/>
            <p:nvPr/>
          </p:nvSpPr>
          <p:spPr>
            <a:xfrm>
              <a:off x="4354400" y="1803650"/>
              <a:ext cx="36625" cy="60250"/>
            </a:xfrm>
            <a:custGeom>
              <a:rect b="b" l="l" r="r" t="t"/>
              <a:pathLst>
                <a:path extrusionOk="0" h="2410" w="1465">
                  <a:moveTo>
                    <a:pt x="1" y="1"/>
                  </a:moveTo>
                  <a:lnTo>
                    <a:pt x="1" y="2410"/>
                  </a:lnTo>
                  <a:lnTo>
                    <a:pt x="1464" y="2410"/>
                  </a:lnTo>
                  <a:lnTo>
                    <a:pt x="1464" y="1"/>
                  </a:lnTo>
                  <a:close/>
                </a:path>
              </a:pathLst>
            </a:custGeom>
            <a:solidFill>
              <a:schemeClr val="dk2"/>
            </a:solidFill>
            <a:ln>
              <a:noFill/>
            </a:ln>
            <a:effectLst>
              <a:outerShdw blurRad="57150" rotWithShape="0" algn="bl" dir="5400000" dist="38100">
                <a:srgbClr val="000000">
                  <a:alpha val="28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908" name="Google Shape;1908;p40"/>
          <p:cNvGrpSpPr/>
          <p:nvPr/>
        </p:nvGrpSpPr>
        <p:grpSpPr>
          <a:xfrm>
            <a:off x="5179042" y="2395931"/>
            <a:ext cx="299003" cy="308322"/>
            <a:chOff x="5226025" y="1677425"/>
            <a:chExt cx="226175" cy="226175"/>
          </a:xfrm>
        </p:grpSpPr>
        <p:sp>
          <p:nvSpPr>
            <p:cNvPr id="1909" name="Google Shape;1909;p40"/>
            <p:cNvSpPr/>
            <p:nvPr/>
          </p:nvSpPr>
          <p:spPr>
            <a:xfrm>
              <a:off x="5226025" y="1677425"/>
              <a:ext cx="226175" cy="226175"/>
            </a:xfrm>
            <a:custGeom>
              <a:rect b="b" l="l" r="r" t="t"/>
              <a:pathLst>
                <a:path extrusionOk="0" h="9047" w="9047">
                  <a:moveTo>
                    <a:pt x="0" y="0"/>
                  </a:moveTo>
                  <a:lnTo>
                    <a:pt x="0" y="9047"/>
                  </a:lnTo>
                  <a:lnTo>
                    <a:pt x="9047" y="9047"/>
                  </a:lnTo>
                  <a:lnTo>
                    <a:pt x="9047" y="8244"/>
                  </a:lnTo>
                  <a:lnTo>
                    <a:pt x="803" y="8244"/>
                  </a:lnTo>
                  <a:lnTo>
                    <a:pt x="803" y="0"/>
                  </a:lnTo>
                  <a:close/>
                </a:path>
              </a:pathLst>
            </a:custGeom>
            <a:solidFill>
              <a:schemeClr val="dk2"/>
            </a:solidFill>
            <a:ln>
              <a:noFill/>
            </a:ln>
            <a:effectLst>
              <a:outerShdw blurRad="57150" rotWithShape="0" algn="bl" dir="5400000" dist="38100">
                <a:srgbClr val="000000">
                  <a:alpha val="28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910" name="Google Shape;1910;p40"/>
            <p:cNvSpPr/>
            <p:nvPr/>
          </p:nvSpPr>
          <p:spPr>
            <a:xfrm>
              <a:off x="5259025" y="1733625"/>
              <a:ext cx="193175" cy="113325"/>
            </a:xfrm>
            <a:custGeom>
              <a:rect b="b" l="l" r="r" t="t"/>
              <a:pathLst>
                <a:path extrusionOk="0" h="4533" w="7727">
                  <a:moveTo>
                    <a:pt x="554" y="1"/>
                  </a:moveTo>
                  <a:lnTo>
                    <a:pt x="1" y="571"/>
                  </a:lnTo>
                  <a:lnTo>
                    <a:pt x="2410" y="2980"/>
                  </a:lnTo>
                  <a:lnTo>
                    <a:pt x="3213" y="2177"/>
                  </a:lnTo>
                  <a:lnTo>
                    <a:pt x="4533" y="3516"/>
                  </a:lnTo>
                  <a:lnTo>
                    <a:pt x="5336" y="2713"/>
                  </a:lnTo>
                  <a:lnTo>
                    <a:pt x="6389" y="3765"/>
                  </a:lnTo>
                  <a:lnTo>
                    <a:pt x="5603" y="4533"/>
                  </a:lnTo>
                  <a:lnTo>
                    <a:pt x="7727" y="4533"/>
                  </a:lnTo>
                  <a:lnTo>
                    <a:pt x="7727" y="2409"/>
                  </a:lnTo>
                  <a:lnTo>
                    <a:pt x="6942" y="3194"/>
                  </a:lnTo>
                  <a:lnTo>
                    <a:pt x="5336" y="1589"/>
                  </a:lnTo>
                  <a:lnTo>
                    <a:pt x="4533" y="2391"/>
                  </a:lnTo>
                  <a:lnTo>
                    <a:pt x="3213" y="1053"/>
                  </a:lnTo>
                  <a:lnTo>
                    <a:pt x="2410" y="1856"/>
                  </a:lnTo>
                  <a:lnTo>
                    <a:pt x="554" y="1"/>
                  </a:lnTo>
                  <a:close/>
                </a:path>
              </a:pathLst>
            </a:custGeom>
            <a:solidFill>
              <a:schemeClr val="dk2"/>
            </a:solidFill>
            <a:ln>
              <a:noFill/>
            </a:ln>
            <a:effectLst>
              <a:outerShdw blurRad="57150" rotWithShape="0" algn="bl" dir="5400000" dist="38100">
                <a:srgbClr val="000000">
                  <a:alpha val="28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911" name="Google Shape;1911;p40"/>
          <p:cNvGrpSpPr/>
          <p:nvPr/>
        </p:nvGrpSpPr>
        <p:grpSpPr>
          <a:xfrm>
            <a:off x="4652426" y="2396024"/>
            <a:ext cx="299003" cy="308322"/>
            <a:chOff x="4835275" y="1198350"/>
            <a:chExt cx="226175" cy="226175"/>
          </a:xfrm>
        </p:grpSpPr>
        <p:sp>
          <p:nvSpPr>
            <p:cNvPr id="1912" name="Google Shape;1912;p40"/>
            <p:cNvSpPr/>
            <p:nvPr/>
          </p:nvSpPr>
          <p:spPr>
            <a:xfrm>
              <a:off x="4835275" y="1198350"/>
              <a:ext cx="226175" cy="226175"/>
            </a:xfrm>
            <a:custGeom>
              <a:rect b="b" l="l" r="r" t="t"/>
              <a:pathLst>
                <a:path extrusionOk="0" h="9047" w="9047">
                  <a:moveTo>
                    <a:pt x="0" y="0"/>
                  </a:moveTo>
                  <a:lnTo>
                    <a:pt x="0" y="9047"/>
                  </a:lnTo>
                  <a:lnTo>
                    <a:pt x="9047" y="9047"/>
                  </a:lnTo>
                  <a:lnTo>
                    <a:pt x="9047" y="8244"/>
                  </a:lnTo>
                  <a:lnTo>
                    <a:pt x="803" y="8244"/>
                  </a:lnTo>
                  <a:lnTo>
                    <a:pt x="803" y="0"/>
                  </a:lnTo>
                  <a:close/>
                </a:path>
              </a:pathLst>
            </a:custGeom>
            <a:solidFill>
              <a:schemeClr val="dk2"/>
            </a:solidFill>
            <a:ln>
              <a:noFill/>
            </a:ln>
            <a:effectLst>
              <a:outerShdw blurRad="57150" rotWithShape="0" algn="bl" dir="5400000" dist="38100">
                <a:srgbClr val="000000">
                  <a:alpha val="28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913" name="Google Shape;1913;p40"/>
            <p:cNvSpPr/>
            <p:nvPr/>
          </p:nvSpPr>
          <p:spPr>
            <a:xfrm>
              <a:off x="4868275" y="1255000"/>
              <a:ext cx="193175" cy="113325"/>
            </a:xfrm>
            <a:custGeom>
              <a:rect b="b" l="l" r="r" t="t"/>
              <a:pathLst>
                <a:path extrusionOk="0" h="4533" w="7727">
                  <a:moveTo>
                    <a:pt x="5603" y="0"/>
                  </a:moveTo>
                  <a:lnTo>
                    <a:pt x="6388" y="785"/>
                  </a:lnTo>
                  <a:lnTo>
                    <a:pt x="5336" y="1838"/>
                  </a:lnTo>
                  <a:lnTo>
                    <a:pt x="4533" y="1035"/>
                  </a:lnTo>
                  <a:lnTo>
                    <a:pt x="3195" y="2356"/>
                  </a:lnTo>
                  <a:lnTo>
                    <a:pt x="2409" y="1571"/>
                  </a:lnTo>
                  <a:lnTo>
                    <a:pt x="1" y="3979"/>
                  </a:lnTo>
                  <a:lnTo>
                    <a:pt x="554" y="4532"/>
                  </a:lnTo>
                  <a:lnTo>
                    <a:pt x="2409" y="2695"/>
                  </a:lnTo>
                  <a:lnTo>
                    <a:pt x="3195" y="3480"/>
                  </a:lnTo>
                  <a:lnTo>
                    <a:pt x="4533" y="2159"/>
                  </a:lnTo>
                  <a:lnTo>
                    <a:pt x="5336" y="2962"/>
                  </a:lnTo>
                  <a:lnTo>
                    <a:pt x="6941" y="1339"/>
                  </a:lnTo>
                  <a:lnTo>
                    <a:pt x="7727" y="2124"/>
                  </a:lnTo>
                  <a:lnTo>
                    <a:pt x="7727" y="0"/>
                  </a:lnTo>
                  <a:close/>
                </a:path>
              </a:pathLst>
            </a:custGeom>
            <a:solidFill>
              <a:schemeClr val="dk2"/>
            </a:solidFill>
            <a:ln>
              <a:noFill/>
            </a:ln>
            <a:effectLst>
              <a:outerShdw blurRad="57150" rotWithShape="0" algn="bl" dir="5400000" dist="38100">
                <a:srgbClr val="000000">
                  <a:alpha val="28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914" name="Google Shape;1914;p40"/>
          <p:cNvGrpSpPr/>
          <p:nvPr/>
        </p:nvGrpSpPr>
        <p:grpSpPr>
          <a:xfrm>
            <a:off x="6339271" y="2379923"/>
            <a:ext cx="347356" cy="358215"/>
            <a:chOff x="968775" y="1180050"/>
            <a:chExt cx="262750" cy="262775"/>
          </a:xfrm>
        </p:grpSpPr>
        <p:sp>
          <p:nvSpPr>
            <p:cNvPr id="1915" name="Google Shape;1915;p40"/>
            <p:cNvSpPr/>
            <p:nvPr/>
          </p:nvSpPr>
          <p:spPr>
            <a:xfrm>
              <a:off x="1061550" y="1180050"/>
              <a:ext cx="169975" cy="169550"/>
            </a:xfrm>
            <a:custGeom>
              <a:rect b="b" l="l" r="r" t="t"/>
              <a:pathLst>
                <a:path extrusionOk="0" h="6782" w="6799">
                  <a:moveTo>
                    <a:pt x="5478" y="1"/>
                  </a:moveTo>
                  <a:lnTo>
                    <a:pt x="4015" y="1464"/>
                  </a:lnTo>
                  <a:lnTo>
                    <a:pt x="4086" y="2160"/>
                  </a:lnTo>
                  <a:lnTo>
                    <a:pt x="1963" y="4283"/>
                  </a:lnTo>
                  <a:cubicBezTo>
                    <a:pt x="1785" y="4194"/>
                    <a:pt x="1571" y="4122"/>
                    <a:pt x="1339" y="4122"/>
                  </a:cubicBezTo>
                  <a:cubicBezTo>
                    <a:pt x="607" y="4122"/>
                    <a:pt x="1" y="4729"/>
                    <a:pt x="1" y="5461"/>
                  </a:cubicBezTo>
                  <a:cubicBezTo>
                    <a:pt x="1" y="6192"/>
                    <a:pt x="607" y="6781"/>
                    <a:pt x="1339" y="6781"/>
                  </a:cubicBezTo>
                  <a:cubicBezTo>
                    <a:pt x="2070" y="6781"/>
                    <a:pt x="2677" y="6192"/>
                    <a:pt x="2677" y="5461"/>
                  </a:cubicBezTo>
                  <a:cubicBezTo>
                    <a:pt x="2677" y="5229"/>
                    <a:pt x="2606" y="5032"/>
                    <a:pt x="2516" y="4854"/>
                  </a:cubicBezTo>
                  <a:lnTo>
                    <a:pt x="4657" y="2713"/>
                  </a:lnTo>
                  <a:lnTo>
                    <a:pt x="5335" y="2784"/>
                  </a:lnTo>
                  <a:lnTo>
                    <a:pt x="6799" y="1321"/>
                  </a:lnTo>
                  <a:lnTo>
                    <a:pt x="5603" y="1196"/>
                  </a:lnTo>
                  <a:lnTo>
                    <a:pt x="5478" y="1"/>
                  </a:lnTo>
                  <a:close/>
                </a:path>
              </a:pathLst>
            </a:custGeom>
            <a:solidFill>
              <a:schemeClr val="dk2"/>
            </a:solidFill>
            <a:ln>
              <a:noFill/>
            </a:ln>
            <a:effectLst>
              <a:outerShdw blurRad="57150" rotWithShape="0" algn="bl" dir="5400000" dist="38100">
                <a:srgbClr val="000000">
                  <a:alpha val="28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916" name="Google Shape;1916;p40"/>
            <p:cNvSpPr/>
            <p:nvPr/>
          </p:nvSpPr>
          <p:spPr>
            <a:xfrm>
              <a:off x="968775" y="1189875"/>
              <a:ext cx="252950" cy="252950"/>
            </a:xfrm>
            <a:custGeom>
              <a:rect b="b" l="l" r="r" t="t"/>
              <a:pathLst>
                <a:path extrusionOk="0" h="10118" w="10118">
                  <a:moveTo>
                    <a:pt x="5050" y="0"/>
                  </a:moveTo>
                  <a:cubicBezTo>
                    <a:pt x="2266" y="0"/>
                    <a:pt x="0" y="2266"/>
                    <a:pt x="0" y="5068"/>
                  </a:cubicBezTo>
                  <a:cubicBezTo>
                    <a:pt x="0" y="7851"/>
                    <a:pt x="2266" y="10117"/>
                    <a:pt x="5050" y="10117"/>
                  </a:cubicBezTo>
                  <a:cubicBezTo>
                    <a:pt x="7851" y="10117"/>
                    <a:pt x="10117" y="7851"/>
                    <a:pt x="10117" y="5068"/>
                  </a:cubicBezTo>
                  <a:cubicBezTo>
                    <a:pt x="10117" y="4193"/>
                    <a:pt x="9903" y="3390"/>
                    <a:pt x="9510" y="2695"/>
                  </a:cubicBezTo>
                  <a:lnTo>
                    <a:pt x="9421" y="2766"/>
                  </a:lnTo>
                  <a:lnTo>
                    <a:pt x="9243" y="2962"/>
                  </a:lnTo>
                  <a:lnTo>
                    <a:pt x="9011" y="2927"/>
                  </a:lnTo>
                  <a:lnTo>
                    <a:pt x="8725" y="2891"/>
                  </a:lnTo>
                  <a:lnTo>
                    <a:pt x="8725" y="2891"/>
                  </a:lnTo>
                  <a:cubicBezTo>
                    <a:pt x="9100" y="3533"/>
                    <a:pt x="9314" y="4265"/>
                    <a:pt x="9314" y="5068"/>
                  </a:cubicBezTo>
                  <a:cubicBezTo>
                    <a:pt x="9314" y="7405"/>
                    <a:pt x="7405" y="9314"/>
                    <a:pt x="5050" y="9314"/>
                  </a:cubicBezTo>
                  <a:cubicBezTo>
                    <a:pt x="2712" y="9314"/>
                    <a:pt x="803" y="7405"/>
                    <a:pt x="803" y="5068"/>
                  </a:cubicBezTo>
                  <a:cubicBezTo>
                    <a:pt x="803" y="2730"/>
                    <a:pt x="2712" y="803"/>
                    <a:pt x="5050" y="803"/>
                  </a:cubicBezTo>
                  <a:cubicBezTo>
                    <a:pt x="5853" y="803"/>
                    <a:pt x="6584" y="1017"/>
                    <a:pt x="7227" y="1392"/>
                  </a:cubicBezTo>
                  <a:lnTo>
                    <a:pt x="7209" y="1142"/>
                  </a:lnTo>
                  <a:lnTo>
                    <a:pt x="7155" y="875"/>
                  </a:lnTo>
                  <a:lnTo>
                    <a:pt x="7351" y="678"/>
                  </a:lnTo>
                  <a:lnTo>
                    <a:pt x="7441" y="589"/>
                  </a:lnTo>
                  <a:cubicBezTo>
                    <a:pt x="6727" y="214"/>
                    <a:pt x="5924" y="0"/>
                    <a:pt x="5050" y="0"/>
                  </a:cubicBezTo>
                  <a:close/>
                </a:path>
              </a:pathLst>
            </a:custGeom>
            <a:solidFill>
              <a:schemeClr val="dk2"/>
            </a:solidFill>
            <a:ln>
              <a:noFill/>
            </a:ln>
            <a:effectLst>
              <a:outerShdw blurRad="57150" rotWithShape="0" algn="bl" dir="5400000" dist="38100">
                <a:srgbClr val="000000">
                  <a:alpha val="28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917" name="Google Shape;1917;p40"/>
            <p:cNvSpPr/>
            <p:nvPr/>
          </p:nvSpPr>
          <p:spPr>
            <a:xfrm>
              <a:off x="1015150" y="1236700"/>
              <a:ext cx="160175" cy="159725"/>
            </a:xfrm>
            <a:custGeom>
              <a:rect b="b" l="l" r="r" t="t"/>
              <a:pathLst>
                <a:path extrusionOk="0" h="6389" w="6407">
                  <a:moveTo>
                    <a:pt x="3195" y="1"/>
                  </a:moveTo>
                  <a:cubicBezTo>
                    <a:pt x="1446" y="1"/>
                    <a:pt x="1" y="1428"/>
                    <a:pt x="1" y="3195"/>
                  </a:cubicBezTo>
                  <a:cubicBezTo>
                    <a:pt x="1" y="4943"/>
                    <a:pt x="1446" y="6388"/>
                    <a:pt x="3195" y="6388"/>
                  </a:cubicBezTo>
                  <a:cubicBezTo>
                    <a:pt x="4961" y="6388"/>
                    <a:pt x="6406" y="4943"/>
                    <a:pt x="6406" y="3195"/>
                  </a:cubicBezTo>
                  <a:cubicBezTo>
                    <a:pt x="6406" y="2642"/>
                    <a:pt x="6264" y="2142"/>
                    <a:pt x="6032" y="1696"/>
                  </a:cubicBezTo>
                  <a:lnTo>
                    <a:pt x="5425" y="2285"/>
                  </a:lnTo>
                  <a:cubicBezTo>
                    <a:pt x="5550" y="2570"/>
                    <a:pt x="5603" y="2873"/>
                    <a:pt x="5603" y="3195"/>
                  </a:cubicBezTo>
                  <a:cubicBezTo>
                    <a:pt x="5603" y="4515"/>
                    <a:pt x="4533" y="5586"/>
                    <a:pt x="3195" y="5586"/>
                  </a:cubicBezTo>
                  <a:cubicBezTo>
                    <a:pt x="1892" y="5586"/>
                    <a:pt x="804" y="4515"/>
                    <a:pt x="804" y="3195"/>
                  </a:cubicBezTo>
                  <a:cubicBezTo>
                    <a:pt x="804" y="1874"/>
                    <a:pt x="1892" y="786"/>
                    <a:pt x="3195" y="786"/>
                  </a:cubicBezTo>
                  <a:cubicBezTo>
                    <a:pt x="3534" y="786"/>
                    <a:pt x="3837" y="857"/>
                    <a:pt x="4105" y="964"/>
                  </a:cubicBezTo>
                  <a:lnTo>
                    <a:pt x="4711" y="376"/>
                  </a:lnTo>
                  <a:cubicBezTo>
                    <a:pt x="4265" y="126"/>
                    <a:pt x="3748" y="1"/>
                    <a:pt x="3195" y="1"/>
                  </a:cubicBezTo>
                  <a:close/>
                </a:path>
              </a:pathLst>
            </a:custGeom>
            <a:solidFill>
              <a:schemeClr val="dk2"/>
            </a:solidFill>
            <a:ln>
              <a:noFill/>
            </a:ln>
            <a:effectLst>
              <a:outerShdw blurRad="57150" rotWithShape="0" algn="bl" dir="5400000" dist="38100">
                <a:srgbClr val="000000">
                  <a:alpha val="28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918" name="Google Shape;1918;p40"/>
          <p:cNvGrpSpPr/>
          <p:nvPr/>
        </p:nvGrpSpPr>
        <p:grpSpPr>
          <a:xfrm>
            <a:off x="5704170" y="2446992"/>
            <a:ext cx="386288" cy="224042"/>
            <a:chOff x="1678900" y="1231350"/>
            <a:chExt cx="292200" cy="164350"/>
          </a:xfrm>
        </p:grpSpPr>
        <p:sp>
          <p:nvSpPr>
            <p:cNvPr id="1919" name="Google Shape;1919;p40"/>
            <p:cNvSpPr/>
            <p:nvPr/>
          </p:nvSpPr>
          <p:spPr>
            <a:xfrm>
              <a:off x="1678900" y="1231350"/>
              <a:ext cx="233775" cy="159725"/>
            </a:xfrm>
            <a:custGeom>
              <a:rect b="b" l="l" r="r" t="t"/>
              <a:pathLst>
                <a:path extrusionOk="0" h="6389" w="9351">
                  <a:moveTo>
                    <a:pt x="5853" y="1"/>
                  </a:moveTo>
                  <a:cubicBezTo>
                    <a:pt x="2624" y="1"/>
                    <a:pt x="1" y="2641"/>
                    <a:pt x="1" y="5871"/>
                  </a:cubicBezTo>
                  <a:lnTo>
                    <a:pt x="1" y="6388"/>
                  </a:lnTo>
                  <a:lnTo>
                    <a:pt x="786" y="6388"/>
                  </a:lnTo>
                  <a:lnTo>
                    <a:pt x="786" y="5871"/>
                  </a:lnTo>
                  <a:cubicBezTo>
                    <a:pt x="786" y="5318"/>
                    <a:pt x="893" y="4783"/>
                    <a:pt x="1053" y="4301"/>
                  </a:cubicBezTo>
                  <a:lnTo>
                    <a:pt x="1535" y="4497"/>
                  </a:lnTo>
                  <a:cubicBezTo>
                    <a:pt x="1589" y="4319"/>
                    <a:pt x="1660" y="4158"/>
                    <a:pt x="1731" y="3997"/>
                  </a:cubicBezTo>
                  <a:lnTo>
                    <a:pt x="1232" y="3801"/>
                  </a:lnTo>
                  <a:cubicBezTo>
                    <a:pt x="1428" y="3355"/>
                    <a:pt x="1714" y="2927"/>
                    <a:pt x="2035" y="2570"/>
                  </a:cubicBezTo>
                  <a:lnTo>
                    <a:pt x="2410" y="2927"/>
                  </a:lnTo>
                  <a:cubicBezTo>
                    <a:pt x="2517" y="2802"/>
                    <a:pt x="2641" y="2677"/>
                    <a:pt x="2784" y="2552"/>
                  </a:cubicBezTo>
                  <a:lnTo>
                    <a:pt x="2410" y="2178"/>
                  </a:lnTo>
                  <a:cubicBezTo>
                    <a:pt x="2766" y="1839"/>
                    <a:pt x="3177" y="1553"/>
                    <a:pt x="3623" y="1321"/>
                  </a:cubicBezTo>
                  <a:lnTo>
                    <a:pt x="3819" y="1821"/>
                  </a:lnTo>
                  <a:cubicBezTo>
                    <a:pt x="3980" y="1731"/>
                    <a:pt x="4158" y="1678"/>
                    <a:pt x="4319" y="1607"/>
                  </a:cubicBezTo>
                  <a:lnTo>
                    <a:pt x="4122" y="1107"/>
                  </a:lnTo>
                  <a:cubicBezTo>
                    <a:pt x="4568" y="946"/>
                    <a:pt x="5068" y="839"/>
                    <a:pt x="5586" y="821"/>
                  </a:cubicBezTo>
                  <a:lnTo>
                    <a:pt x="5586" y="1357"/>
                  </a:lnTo>
                  <a:cubicBezTo>
                    <a:pt x="5675" y="1357"/>
                    <a:pt x="5746" y="1339"/>
                    <a:pt x="5853" y="1339"/>
                  </a:cubicBezTo>
                  <a:cubicBezTo>
                    <a:pt x="5942" y="1339"/>
                    <a:pt x="6014" y="1339"/>
                    <a:pt x="6103" y="1357"/>
                  </a:cubicBezTo>
                  <a:lnTo>
                    <a:pt x="6103" y="821"/>
                  </a:lnTo>
                  <a:cubicBezTo>
                    <a:pt x="6638" y="839"/>
                    <a:pt x="7120" y="964"/>
                    <a:pt x="7566" y="1125"/>
                  </a:cubicBezTo>
                  <a:lnTo>
                    <a:pt x="7370" y="1607"/>
                  </a:lnTo>
                  <a:cubicBezTo>
                    <a:pt x="7548" y="1678"/>
                    <a:pt x="7709" y="1731"/>
                    <a:pt x="7869" y="1821"/>
                  </a:cubicBezTo>
                  <a:lnTo>
                    <a:pt x="8066" y="1321"/>
                  </a:lnTo>
                  <a:cubicBezTo>
                    <a:pt x="8315" y="1446"/>
                    <a:pt x="8547" y="1589"/>
                    <a:pt x="8761" y="1749"/>
                  </a:cubicBezTo>
                  <a:lnTo>
                    <a:pt x="9350" y="1178"/>
                  </a:lnTo>
                  <a:cubicBezTo>
                    <a:pt x="8369" y="447"/>
                    <a:pt x="7173" y="1"/>
                    <a:pt x="5853" y="1"/>
                  </a:cubicBezTo>
                  <a:close/>
                </a:path>
              </a:pathLst>
            </a:custGeom>
            <a:solidFill>
              <a:schemeClr val="dk2"/>
            </a:solidFill>
            <a:ln>
              <a:noFill/>
            </a:ln>
            <a:effectLst>
              <a:outerShdw blurRad="57150" rotWithShape="0" algn="bl" dir="5400000" dist="38100">
                <a:srgbClr val="000000">
                  <a:alpha val="28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920" name="Google Shape;1920;p40"/>
            <p:cNvSpPr/>
            <p:nvPr/>
          </p:nvSpPr>
          <p:spPr>
            <a:xfrm>
              <a:off x="1927800" y="1294250"/>
              <a:ext cx="43300" cy="96825"/>
            </a:xfrm>
            <a:custGeom>
              <a:rect b="b" l="l" r="r" t="t"/>
              <a:pathLst>
                <a:path extrusionOk="0" h="3873" w="1732">
                  <a:moveTo>
                    <a:pt x="697" y="1"/>
                  </a:moveTo>
                  <a:lnTo>
                    <a:pt x="126" y="571"/>
                  </a:lnTo>
                  <a:cubicBezTo>
                    <a:pt x="269" y="786"/>
                    <a:pt x="393" y="1035"/>
                    <a:pt x="501" y="1267"/>
                  </a:cubicBezTo>
                  <a:lnTo>
                    <a:pt x="1" y="1481"/>
                  </a:lnTo>
                  <a:cubicBezTo>
                    <a:pt x="72" y="1642"/>
                    <a:pt x="144" y="1820"/>
                    <a:pt x="197" y="1981"/>
                  </a:cubicBezTo>
                  <a:lnTo>
                    <a:pt x="697" y="1785"/>
                  </a:lnTo>
                  <a:cubicBezTo>
                    <a:pt x="840" y="2267"/>
                    <a:pt x="947" y="2802"/>
                    <a:pt x="947" y="3355"/>
                  </a:cubicBezTo>
                  <a:lnTo>
                    <a:pt x="947" y="3872"/>
                  </a:lnTo>
                  <a:lnTo>
                    <a:pt x="1732" y="3872"/>
                  </a:lnTo>
                  <a:lnTo>
                    <a:pt x="1732" y="3355"/>
                  </a:lnTo>
                  <a:cubicBezTo>
                    <a:pt x="1732" y="2106"/>
                    <a:pt x="1357" y="946"/>
                    <a:pt x="697" y="1"/>
                  </a:cubicBezTo>
                  <a:close/>
                </a:path>
              </a:pathLst>
            </a:custGeom>
            <a:solidFill>
              <a:schemeClr val="dk2"/>
            </a:solidFill>
            <a:ln>
              <a:noFill/>
            </a:ln>
            <a:effectLst>
              <a:outerShdw blurRad="57150" rotWithShape="0" algn="bl" dir="5400000" dist="38100">
                <a:srgbClr val="000000">
                  <a:alpha val="28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921" name="Google Shape;1921;p40"/>
            <p:cNvSpPr/>
            <p:nvPr/>
          </p:nvSpPr>
          <p:spPr>
            <a:xfrm>
              <a:off x="1809600" y="1267925"/>
              <a:ext cx="128500" cy="127775"/>
            </a:xfrm>
            <a:custGeom>
              <a:rect b="b" l="l" r="r" t="t"/>
              <a:pathLst>
                <a:path extrusionOk="0" h="5111" w="5140">
                  <a:moveTo>
                    <a:pt x="5139" y="1"/>
                  </a:moveTo>
                  <a:lnTo>
                    <a:pt x="250" y="4158"/>
                  </a:lnTo>
                  <a:cubicBezTo>
                    <a:pt x="215" y="4176"/>
                    <a:pt x="215" y="4194"/>
                    <a:pt x="179" y="4230"/>
                  </a:cubicBezTo>
                  <a:cubicBezTo>
                    <a:pt x="1" y="4461"/>
                    <a:pt x="18" y="4783"/>
                    <a:pt x="250" y="4997"/>
                  </a:cubicBezTo>
                  <a:cubicBezTo>
                    <a:pt x="351" y="5074"/>
                    <a:pt x="468" y="5111"/>
                    <a:pt x="584" y="5111"/>
                  </a:cubicBezTo>
                  <a:cubicBezTo>
                    <a:pt x="737" y="5111"/>
                    <a:pt x="888" y="5047"/>
                    <a:pt x="1000" y="4925"/>
                  </a:cubicBezTo>
                  <a:lnTo>
                    <a:pt x="5139" y="1"/>
                  </a:lnTo>
                  <a:close/>
                </a:path>
              </a:pathLst>
            </a:custGeom>
            <a:solidFill>
              <a:schemeClr val="dk2"/>
            </a:solidFill>
            <a:ln>
              <a:noFill/>
            </a:ln>
            <a:effectLst>
              <a:outerShdw blurRad="57150" rotWithShape="0" algn="bl" dir="5400000" dist="38100">
                <a:srgbClr val="000000">
                  <a:alpha val="28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922" name="Google Shape;1922;p40"/>
          <p:cNvSpPr/>
          <p:nvPr/>
        </p:nvSpPr>
        <p:spPr>
          <a:xfrm>
            <a:off x="7023159" y="2368888"/>
            <a:ext cx="245958" cy="363054"/>
          </a:xfrm>
          <a:custGeom>
            <a:rect b="b" l="l" r="r" t="t"/>
            <a:pathLst>
              <a:path extrusionOk="0" h="10653" w="7442">
                <a:moveTo>
                  <a:pt x="6299" y="803"/>
                </a:moveTo>
                <a:cubicBezTo>
                  <a:pt x="6156" y="2106"/>
                  <a:pt x="5389" y="3926"/>
                  <a:pt x="4479" y="4622"/>
                </a:cubicBezTo>
                <a:cubicBezTo>
                  <a:pt x="4247" y="4800"/>
                  <a:pt x="4122" y="5050"/>
                  <a:pt x="4122" y="5318"/>
                </a:cubicBezTo>
                <a:cubicBezTo>
                  <a:pt x="4122" y="5603"/>
                  <a:pt x="4247" y="5853"/>
                  <a:pt x="4479" y="6031"/>
                </a:cubicBezTo>
                <a:cubicBezTo>
                  <a:pt x="4925" y="6388"/>
                  <a:pt x="5354" y="7013"/>
                  <a:pt x="5675" y="7726"/>
                </a:cubicBezTo>
                <a:lnTo>
                  <a:pt x="1785" y="7726"/>
                </a:lnTo>
                <a:cubicBezTo>
                  <a:pt x="2124" y="7013"/>
                  <a:pt x="2534" y="6388"/>
                  <a:pt x="2980" y="6031"/>
                </a:cubicBezTo>
                <a:cubicBezTo>
                  <a:pt x="3195" y="5853"/>
                  <a:pt x="3319" y="5603"/>
                  <a:pt x="3319" y="5318"/>
                </a:cubicBezTo>
                <a:cubicBezTo>
                  <a:pt x="3319" y="5050"/>
                  <a:pt x="3195" y="4800"/>
                  <a:pt x="2980" y="4622"/>
                </a:cubicBezTo>
                <a:cubicBezTo>
                  <a:pt x="2071" y="3926"/>
                  <a:pt x="1303" y="2106"/>
                  <a:pt x="1161" y="803"/>
                </a:cubicBezTo>
                <a:close/>
                <a:moveTo>
                  <a:pt x="1" y="0"/>
                </a:moveTo>
                <a:lnTo>
                  <a:pt x="1" y="803"/>
                </a:lnTo>
                <a:lnTo>
                  <a:pt x="358" y="803"/>
                </a:lnTo>
                <a:cubicBezTo>
                  <a:pt x="500" y="2284"/>
                  <a:pt x="1339" y="4425"/>
                  <a:pt x="2588" y="5318"/>
                </a:cubicBezTo>
                <a:cubicBezTo>
                  <a:pt x="1339" y="6228"/>
                  <a:pt x="483" y="8369"/>
                  <a:pt x="358" y="9850"/>
                </a:cubicBezTo>
                <a:lnTo>
                  <a:pt x="1" y="9850"/>
                </a:lnTo>
                <a:lnTo>
                  <a:pt x="1" y="10652"/>
                </a:lnTo>
                <a:lnTo>
                  <a:pt x="7441" y="10652"/>
                </a:lnTo>
                <a:lnTo>
                  <a:pt x="7441" y="9850"/>
                </a:lnTo>
                <a:lnTo>
                  <a:pt x="7084" y="9850"/>
                </a:lnTo>
                <a:cubicBezTo>
                  <a:pt x="6959" y="8369"/>
                  <a:pt x="6085" y="6228"/>
                  <a:pt x="4854" y="5318"/>
                </a:cubicBezTo>
                <a:cubicBezTo>
                  <a:pt x="6085" y="4425"/>
                  <a:pt x="6959" y="2284"/>
                  <a:pt x="7084" y="803"/>
                </a:cubicBezTo>
                <a:lnTo>
                  <a:pt x="7441" y="803"/>
                </a:lnTo>
                <a:lnTo>
                  <a:pt x="7441" y="0"/>
                </a:lnTo>
                <a:close/>
              </a:path>
            </a:pathLst>
          </a:custGeom>
          <a:solidFill>
            <a:schemeClr val="dk2"/>
          </a:solidFill>
          <a:ln>
            <a:noFill/>
          </a:ln>
          <a:effectLst>
            <a:outerShdw blurRad="57150" rotWithShape="0" algn="bl" dir="5400000" dist="38100">
              <a:srgbClr val="000000">
                <a:alpha val="28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923" name="Google Shape;1923;p40"/>
          <p:cNvGrpSpPr/>
          <p:nvPr/>
        </p:nvGrpSpPr>
        <p:grpSpPr>
          <a:xfrm>
            <a:off x="7467406" y="2373531"/>
            <a:ext cx="322006" cy="353205"/>
            <a:chOff x="2405550" y="1181850"/>
            <a:chExt cx="243575" cy="259100"/>
          </a:xfrm>
        </p:grpSpPr>
        <p:sp>
          <p:nvSpPr>
            <p:cNvPr id="1924" name="Google Shape;1924;p40"/>
            <p:cNvSpPr/>
            <p:nvPr/>
          </p:nvSpPr>
          <p:spPr>
            <a:xfrm>
              <a:off x="2517500" y="1255000"/>
              <a:ext cx="13425" cy="12950"/>
            </a:xfrm>
            <a:custGeom>
              <a:rect b="b" l="l" r="r" t="t"/>
              <a:pathLst>
                <a:path extrusionOk="0" h="518" w="537">
                  <a:moveTo>
                    <a:pt x="269" y="0"/>
                  </a:moveTo>
                  <a:cubicBezTo>
                    <a:pt x="126" y="0"/>
                    <a:pt x="1" y="125"/>
                    <a:pt x="1" y="268"/>
                  </a:cubicBezTo>
                  <a:cubicBezTo>
                    <a:pt x="1" y="411"/>
                    <a:pt x="126" y="518"/>
                    <a:pt x="269" y="518"/>
                  </a:cubicBezTo>
                  <a:cubicBezTo>
                    <a:pt x="429" y="518"/>
                    <a:pt x="536" y="411"/>
                    <a:pt x="536" y="268"/>
                  </a:cubicBezTo>
                  <a:cubicBezTo>
                    <a:pt x="536" y="125"/>
                    <a:pt x="429" y="0"/>
                    <a:pt x="269" y="0"/>
                  </a:cubicBezTo>
                  <a:close/>
                </a:path>
              </a:pathLst>
            </a:custGeom>
            <a:solidFill>
              <a:schemeClr val="dk2"/>
            </a:solidFill>
            <a:ln>
              <a:noFill/>
            </a:ln>
            <a:effectLst>
              <a:outerShdw blurRad="57150" rotWithShape="0" algn="bl" dir="5400000" dist="38100">
                <a:srgbClr val="000000">
                  <a:alpha val="28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925" name="Google Shape;1925;p40"/>
            <p:cNvSpPr/>
            <p:nvPr/>
          </p:nvSpPr>
          <p:spPr>
            <a:xfrm>
              <a:off x="2517500" y="1387925"/>
              <a:ext cx="13425" cy="13400"/>
            </a:xfrm>
            <a:custGeom>
              <a:rect b="b" l="l" r="r" t="t"/>
              <a:pathLst>
                <a:path extrusionOk="0" h="536" w="537">
                  <a:moveTo>
                    <a:pt x="269" y="0"/>
                  </a:moveTo>
                  <a:cubicBezTo>
                    <a:pt x="126" y="0"/>
                    <a:pt x="1" y="125"/>
                    <a:pt x="1" y="268"/>
                  </a:cubicBezTo>
                  <a:cubicBezTo>
                    <a:pt x="1" y="411"/>
                    <a:pt x="126" y="536"/>
                    <a:pt x="269" y="536"/>
                  </a:cubicBezTo>
                  <a:cubicBezTo>
                    <a:pt x="429" y="536"/>
                    <a:pt x="536" y="411"/>
                    <a:pt x="536" y="268"/>
                  </a:cubicBezTo>
                  <a:cubicBezTo>
                    <a:pt x="536" y="125"/>
                    <a:pt x="429" y="0"/>
                    <a:pt x="269" y="0"/>
                  </a:cubicBezTo>
                  <a:close/>
                </a:path>
              </a:pathLst>
            </a:custGeom>
            <a:solidFill>
              <a:schemeClr val="dk2"/>
            </a:solidFill>
            <a:ln>
              <a:noFill/>
            </a:ln>
            <a:effectLst>
              <a:outerShdw blurRad="57150" rotWithShape="0" algn="bl" dir="5400000" dist="38100">
                <a:srgbClr val="000000">
                  <a:alpha val="28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926" name="Google Shape;1926;p40"/>
            <p:cNvSpPr/>
            <p:nvPr/>
          </p:nvSpPr>
          <p:spPr>
            <a:xfrm>
              <a:off x="2584425" y="1317900"/>
              <a:ext cx="12950" cy="13400"/>
            </a:xfrm>
            <a:custGeom>
              <a:rect b="b" l="l" r="r" t="t"/>
              <a:pathLst>
                <a:path extrusionOk="0" h="536" w="518">
                  <a:moveTo>
                    <a:pt x="268" y="0"/>
                  </a:moveTo>
                  <a:cubicBezTo>
                    <a:pt x="125" y="0"/>
                    <a:pt x="0" y="125"/>
                    <a:pt x="0" y="268"/>
                  </a:cubicBezTo>
                  <a:cubicBezTo>
                    <a:pt x="0" y="428"/>
                    <a:pt x="125" y="535"/>
                    <a:pt x="268" y="535"/>
                  </a:cubicBezTo>
                  <a:cubicBezTo>
                    <a:pt x="411" y="535"/>
                    <a:pt x="518" y="428"/>
                    <a:pt x="518" y="268"/>
                  </a:cubicBezTo>
                  <a:cubicBezTo>
                    <a:pt x="518" y="125"/>
                    <a:pt x="411" y="0"/>
                    <a:pt x="268" y="0"/>
                  </a:cubicBezTo>
                  <a:close/>
                </a:path>
              </a:pathLst>
            </a:custGeom>
            <a:solidFill>
              <a:schemeClr val="dk2"/>
            </a:solidFill>
            <a:ln>
              <a:noFill/>
            </a:ln>
            <a:effectLst>
              <a:outerShdw blurRad="57150" rotWithShape="0" algn="bl" dir="5400000" dist="38100">
                <a:srgbClr val="000000">
                  <a:alpha val="28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927" name="Google Shape;1927;p40"/>
            <p:cNvSpPr/>
            <p:nvPr/>
          </p:nvSpPr>
          <p:spPr>
            <a:xfrm>
              <a:off x="2451050" y="1317900"/>
              <a:ext cx="13400" cy="13400"/>
            </a:xfrm>
            <a:custGeom>
              <a:rect b="b" l="l" r="r" t="t"/>
              <a:pathLst>
                <a:path extrusionOk="0" h="536" w="536">
                  <a:moveTo>
                    <a:pt x="268" y="0"/>
                  </a:moveTo>
                  <a:cubicBezTo>
                    <a:pt x="125" y="0"/>
                    <a:pt x="0" y="125"/>
                    <a:pt x="0" y="268"/>
                  </a:cubicBezTo>
                  <a:cubicBezTo>
                    <a:pt x="0" y="428"/>
                    <a:pt x="125" y="535"/>
                    <a:pt x="268" y="535"/>
                  </a:cubicBezTo>
                  <a:cubicBezTo>
                    <a:pt x="429" y="535"/>
                    <a:pt x="536" y="428"/>
                    <a:pt x="536" y="268"/>
                  </a:cubicBezTo>
                  <a:cubicBezTo>
                    <a:pt x="536" y="125"/>
                    <a:pt x="429" y="0"/>
                    <a:pt x="268" y="0"/>
                  </a:cubicBezTo>
                  <a:close/>
                </a:path>
              </a:pathLst>
            </a:custGeom>
            <a:solidFill>
              <a:schemeClr val="dk2"/>
            </a:solidFill>
            <a:ln>
              <a:noFill/>
            </a:ln>
            <a:effectLst>
              <a:outerShdw blurRad="57150" rotWithShape="0" algn="bl" dir="5400000" dist="38100">
                <a:srgbClr val="000000">
                  <a:alpha val="28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928" name="Google Shape;1928;p40"/>
            <p:cNvSpPr/>
            <p:nvPr/>
          </p:nvSpPr>
          <p:spPr>
            <a:xfrm>
              <a:off x="2517500" y="1278200"/>
              <a:ext cx="44650" cy="84325"/>
            </a:xfrm>
            <a:custGeom>
              <a:rect b="b" l="l" r="r" t="t"/>
              <a:pathLst>
                <a:path extrusionOk="0" h="3373" w="1786">
                  <a:moveTo>
                    <a:pt x="1" y="0"/>
                  </a:moveTo>
                  <a:lnTo>
                    <a:pt x="1" y="1856"/>
                  </a:lnTo>
                  <a:cubicBezTo>
                    <a:pt x="1" y="1927"/>
                    <a:pt x="37" y="1999"/>
                    <a:pt x="90" y="2052"/>
                  </a:cubicBezTo>
                  <a:lnTo>
                    <a:pt x="1411" y="3372"/>
                  </a:lnTo>
                  <a:lnTo>
                    <a:pt x="1785" y="2998"/>
                  </a:lnTo>
                  <a:lnTo>
                    <a:pt x="536" y="1767"/>
                  </a:lnTo>
                  <a:lnTo>
                    <a:pt x="536" y="0"/>
                  </a:lnTo>
                  <a:close/>
                </a:path>
              </a:pathLst>
            </a:custGeom>
            <a:solidFill>
              <a:schemeClr val="dk2"/>
            </a:solidFill>
            <a:ln>
              <a:noFill/>
            </a:ln>
            <a:effectLst>
              <a:outerShdw blurRad="57150" rotWithShape="0" algn="bl" dir="5400000" dist="38100">
                <a:srgbClr val="000000">
                  <a:alpha val="28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929" name="Google Shape;1929;p40"/>
            <p:cNvSpPr/>
            <p:nvPr/>
          </p:nvSpPr>
          <p:spPr>
            <a:xfrm>
              <a:off x="2405550" y="1181850"/>
              <a:ext cx="243575" cy="259100"/>
            </a:xfrm>
            <a:custGeom>
              <a:rect b="b" l="l" r="r" t="t"/>
              <a:pathLst>
                <a:path extrusionOk="0" h="10364" w="9743">
                  <a:moveTo>
                    <a:pt x="4747" y="2123"/>
                  </a:moveTo>
                  <a:cubicBezTo>
                    <a:pt x="6816" y="2123"/>
                    <a:pt x="8476" y="3783"/>
                    <a:pt x="8476" y="5853"/>
                  </a:cubicBezTo>
                  <a:cubicBezTo>
                    <a:pt x="8476" y="7904"/>
                    <a:pt x="6816" y="9564"/>
                    <a:pt x="4747" y="9564"/>
                  </a:cubicBezTo>
                  <a:cubicBezTo>
                    <a:pt x="2695" y="9564"/>
                    <a:pt x="1017" y="7904"/>
                    <a:pt x="1017" y="5853"/>
                  </a:cubicBezTo>
                  <a:cubicBezTo>
                    <a:pt x="1017" y="3783"/>
                    <a:pt x="2695" y="2123"/>
                    <a:pt x="4747" y="2123"/>
                  </a:cubicBezTo>
                  <a:close/>
                  <a:moveTo>
                    <a:pt x="3159" y="0"/>
                  </a:moveTo>
                  <a:lnTo>
                    <a:pt x="3159" y="785"/>
                  </a:lnTo>
                  <a:lnTo>
                    <a:pt x="4354" y="785"/>
                  </a:lnTo>
                  <a:lnTo>
                    <a:pt x="4354" y="1338"/>
                  </a:lnTo>
                  <a:cubicBezTo>
                    <a:pt x="2249" y="1517"/>
                    <a:pt x="536" y="3158"/>
                    <a:pt x="268" y="5282"/>
                  </a:cubicBezTo>
                  <a:cubicBezTo>
                    <a:pt x="0" y="7387"/>
                    <a:pt x="1249" y="9403"/>
                    <a:pt x="3248" y="10099"/>
                  </a:cubicBezTo>
                  <a:cubicBezTo>
                    <a:pt x="3752" y="10278"/>
                    <a:pt x="4268" y="10363"/>
                    <a:pt x="4777" y="10363"/>
                  </a:cubicBezTo>
                  <a:cubicBezTo>
                    <a:pt x="6303" y="10363"/>
                    <a:pt x="7762" y="9591"/>
                    <a:pt x="8618" y="8226"/>
                  </a:cubicBezTo>
                  <a:cubicBezTo>
                    <a:pt x="9743" y="6424"/>
                    <a:pt x="9421" y="4086"/>
                    <a:pt x="7923" y="2605"/>
                  </a:cubicBezTo>
                  <a:lnTo>
                    <a:pt x="8315" y="2213"/>
                  </a:lnTo>
                  <a:cubicBezTo>
                    <a:pt x="8458" y="2052"/>
                    <a:pt x="8458" y="1802"/>
                    <a:pt x="8297" y="1642"/>
                  </a:cubicBezTo>
                  <a:cubicBezTo>
                    <a:pt x="8221" y="1566"/>
                    <a:pt x="8115" y="1525"/>
                    <a:pt x="8009" y="1525"/>
                  </a:cubicBezTo>
                  <a:cubicBezTo>
                    <a:pt x="7914" y="1525"/>
                    <a:pt x="7819" y="1557"/>
                    <a:pt x="7744" y="1624"/>
                  </a:cubicBezTo>
                  <a:lnTo>
                    <a:pt x="7280" y="2088"/>
                  </a:lnTo>
                  <a:cubicBezTo>
                    <a:pt x="6656" y="1677"/>
                    <a:pt x="5924" y="1410"/>
                    <a:pt x="5157" y="1356"/>
                  </a:cubicBezTo>
                  <a:lnTo>
                    <a:pt x="5157" y="785"/>
                  </a:lnTo>
                  <a:lnTo>
                    <a:pt x="6352" y="785"/>
                  </a:lnTo>
                  <a:lnTo>
                    <a:pt x="6352" y="0"/>
                  </a:lnTo>
                  <a:close/>
                </a:path>
              </a:pathLst>
            </a:custGeom>
            <a:solidFill>
              <a:schemeClr val="dk2"/>
            </a:solidFill>
            <a:ln>
              <a:noFill/>
            </a:ln>
            <a:effectLst>
              <a:outerShdw blurRad="57150" rotWithShape="0" algn="bl" dir="5400000" dist="38100">
                <a:srgbClr val="000000">
                  <a:alpha val="28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930" name="Google Shape;1930;p40"/>
          <p:cNvSpPr/>
          <p:nvPr/>
        </p:nvSpPr>
        <p:spPr>
          <a:xfrm>
            <a:off x="8075550" y="2396514"/>
            <a:ext cx="299003" cy="308322"/>
          </a:xfrm>
          <a:custGeom>
            <a:rect b="b" l="l" r="r" t="t"/>
            <a:pathLst>
              <a:path extrusionOk="0" h="9047" w="9047">
                <a:moveTo>
                  <a:pt x="4514" y="2927"/>
                </a:moveTo>
                <a:cubicBezTo>
                  <a:pt x="5389" y="2927"/>
                  <a:pt x="6102" y="3640"/>
                  <a:pt x="6102" y="4515"/>
                </a:cubicBezTo>
                <a:cubicBezTo>
                  <a:pt x="6102" y="5407"/>
                  <a:pt x="5389" y="6120"/>
                  <a:pt x="4514" y="6120"/>
                </a:cubicBezTo>
                <a:cubicBezTo>
                  <a:pt x="3640" y="6120"/>
                  <a:pt x="2926" y="5407"/>
                  <a:pt x="2926" y="4515"/>
                </a:cubicBezTo>
                <a:cubicBezTo>
                  <a:pt x="2926" y="3640"/>
                  <a:pt x="3640" y="2927"/>
                  <a:pt x="4514" y="2927"/>
                </a:cubicBezTo>
                <a:close/>
                <a:moveTo>
                  <a:pt x="3979" y="0"/>
                </a:moveTo>
                <a:lnTo>
                  <a:pt x="3515" y="928"/>
                </a:lnTo>
                <a:cubicBezTo>
                  <a:pt x="3230" y="1017"/>
                  <a:pt x="2944" y="1124"/>
                  <a:pt x="2695" y="1285"/>
                </a:cubicBezTo>
                <a:lnTo>
                  <a:pt x="1695" y="946"/>
                </a:lnTo>
                <a:lnTo>
                  <a:pt x="946" y="1695"/>
                </a:lnTo>
                <a:lnTo>
                  <a:pt x="1267" y="2695"/>
                </a:lnTo>
                <a:cubicBezTo>
                  <a:pt x="1124" y="2962"/>
                  <a:pt x="999" y="3248"/>
                  <a:pt x="928" y="3533"/>
                </a:cubicBezTo>
                <a:lnTo>
                  <a:pt x="0" y="3997"/>
                </a:lnTo>
                <a:lnTo>
                  <a:pt x="0" y="5050"/>
                </a:lnTo>
                <a:lnTo>
                  <a:pt x="928" y="5514"/>
                </a:lnTo>
                <a:cubicBezTo>
                  <a:pt x="999" y="5817"/>
                  <a:pt x="1124" y="6085"/>
                  <a:pt x="1267" y="6352"/>
                </a:cubicBezTo>
                <a:lnTo>
                  <a:pt x="946" y="7352"/>
                </a:lnTo>
                <a:lnTo>
                  <a:pt x="1695" y="8101"/>
                </a:lnTo>
                <a:lnTo>
                  <a:pt x="2695" y="7780"/>
                </a:lnTo>
                <a:cubicBezTo>
                  <a:pt x="2962" y="7922"/>
                  <a:pt x="3248" y="8047"/>
                  <a:pt x="3533" y="8119"/>
                </a:cubicBezTo>
                <a:lnTo>
                  <a:pt x="3997" y="9047"/>
                </a:lnTo>
                <a:lnTo>
                  <a:pt x="5068" y="9047"/>
                </a:lnTo>
                <a:lnTo>
                  <a:pt x="5532" y="8119"/>
                </a:lnTo>
                <a:cubicBezTo>
                  <a:pt x="5817" y="8047"/>
                  <a:pt x="6102" y="7922"/>
                  <a:pt x="6352" y="7780"/>
                </a:cubicBezTo>
                <a:lnTo>
                  <a:pt x="7351" y="8101"/>
                </a:lnTo>
                <a:lnTo>
                  <a:pt x="8101" y="7352"/>
                </a:lnTo>
                <a:lnTo>
                  <a:pt x="7762" y="6352"/>
                </a:lnTo>
                <a:cubicBezTo>
                  <a:pt x="7922" y="6085"/>
                  <a:pt x="8029" y="5799"/>
                  <a:pt x="8119" y="5514"/>
                </a:cubicBezTo>
                <a:lnTo>
                  <a:pt x="9047" y="5050"/>
                </a:lnTo>
                <a:lnTo>
                  <a:pt x="9047" y="3979"/>
                </a:lnTo>
                <a:lnTo>
                  <a:pt x="8101" y="3515"/>
                </a:lnTo>
                <a:cubicBezTo>
                  <a:pt x="8029" y="3230"/>
                  <a:pt x="7905" y="2962"/>
                  <a:pt x="7762" y="2695"/>
                </a:cubicBezTo>
                <a:lnTo>
                  <a:pt x="8101" y="1695"/>
                </a:lnTo>
                <a:lnTo>
                  <a:pt x="7334" y="946"/>
                </a:lnTo>
                <a:lnTo>
                  <a:pt x="6334" y="1285"/>
                </a:lnTo>
                <a:cubicBezTo>
                  <a:pt x="6085" y="1124"/>
                  <a:pt x="5799" y="1017"/>
                  <a:pt x="5496" y="928"/>
                </a:cubicBezTo>
                <a:lnTo>
                  <a:pt x="5050" y="0"/>
                </a:lnTo>
                <a:close/>
              </a:path>
            </a:pathLst>
          </a:custGeom>
          <a:solidFill>
            <a:schemeClr val="dk2"/>
          </a:solidFill>
          <a:ln>
            <a:noFill/>
          </a:ln>
          <a:effectLst>
            <a:outerShdw blurRad="57150" rotWithShape="0" algn="bl" dir="5400000" dist="38100">
              <a:srgbClr val="000000">
                <a:alpha val="28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931" name="Google Shape;1931;p40"/>
          <p:cNvGrpSpPr/>
          <p:nvPr/>
        </p:nvGrpSpPr>
        <p:grpSpPr>
          <a:xfrm>
            <a:off x="8500593" y="2371333"/>
            <a:ext cx="286610" cy="357601"/>
            <a:chOff x="3086700" y="1180050"/>
            <a:chExt cx="216800" cy="262325"/>
          </a:xfrm>
        </p:grpSpPr>
        <p:sp>
          <p:nvSpPr>
            <p:cNvPr id="1932" name="Google Shape;1932;p40"/>
            <p:cNvSpPr/>
            <p:nvPr/>
          </p:nvSpPr>
          <p:spPr>
            <a:xfrm>
              <a:off x="3161625" y="1180050"/>
              <a:ext cx="141875" cy="141425"/>
            </a:xfrm>
            <a:custGeom>
              <a:rect b="b" l="l" r="r" t="t"/>
              <a:pathLst>
                <a:path extrusionOk="0" h="5657" w="5675">
                  <a:moveTo>
                    <a:pt x="2838" y="1839"/>
                  </a:moveTo>
                  <a:cubicBezTo>
                    <a:pt x="3391" y="1839"/>
                    <a:pt x="3837" y="2285"/>
                    <a:pt x="3837" y="2838"/>
                  </a:cubicBezTo>
                  <a:cubicBezTo>
                    <a:pt x="3837" y="3373"/>
                    <a:pt x="3391" y="3837"/>
                    <a:pt x="2838" y="3837"/>
                  </a:cubicBezTo>
                  <a:cubicBezTo>
                    <a:pt x="2285" y="3837"/>
                    <a:pt x="1839" y="3373"/>
                    <a:pt x="1839" y="2838"/>
                  </a:cubicBezTo>
                  <a:cubicBezTo>
                    <a:pt x="1839" y="2285"/>
                    <a:pt x="2302" y="1839"/>
                    <a:pt x="2838" y="1839"/>
                  </a:cubicBezTo>
                  <a:close/>
                  <a:moveTo>
                    <a:pt x="2499" y="1"/>
                  </a:moveTo>
                  <a:lnTo>
                    <a:pt x="2213" y="590"/>
                  </a:lnTo>
                  <a:cubicBezTo>
                    <a:pt x="2035" y="643"/>
                    <a:pt x="1856" y="697"/>
                    <a:pt x="1696" y="804"/>
                  </a:cubicBezTo>
                  <a:lnTo>
                    <a:pt x="1071" y="590"/>
                  </a:lnTo>
                  <a:lnTo>
                    <a:pt x="590" y="1054"/>
                  </a:lnTo>
                  <a:lnTo>
                    <a:pt x="804" y="1696"/>
                  </a:lnTo>
                  <a:cubicBezTo>
                    <a:pt x="714" y="1856"/>
                    <a:pt x="643" y="2035"/>
                    <a:pt x="590" y="2213"/>
                  </a:cubicBezTo>
                  <a:lnTo>
                    <a:pt x="1" y="2499"/>
                  </a:lnTo>
                  <a:lnTo>
                    <a:pt x="1" y="3159"/>
                  </a:lnTo>
                  <a:lnTo>
                    <a:pt x="590" y="3462"/>
                  </a:lnTo>
                  <a:cubicBezTo>
                    <a:pt x="643" y="3641"/>
                    <a:pt x="714" y="3819"/>
                    <a:pt x="804" y="3980"/>
                  </a:cubicBezTo>
                  <a:lnTo>
                    <a:pt x="590" y="4604"/>
                  </a:lnTo>
                  <a:lnTo>
                    <a:pt x="1053" y="5068"/>
                  </a:lnTo>
                  <a:lnTo>
                    <a:pt x="1678" y="4854"/>
                  </a:lnTo>
                  <a:cubicBezTo>
                    <a:pt x="1839" y="4961"/>
                    <a:pt x="2017" y="5015"/>
                    <a:pt x="2195" y="5068"/>
                  </a:cubicBezTo>
                  <a:lnTo>
                    <a:pt x="2499" y="5657"/>
                  </a:lnTo>
                  <a:lnTo>
                    <a:pt x="3159" y="5657"/>
                  </a:lnTo>
                  <a:lnTo>
                    <a:pt x="3462" y="5068"/>
                  </a:lnTo>
                  <a:cubicBezTo>
                    <a:pt x="3641" y="5015"/>
                    <a:pt x="3819" y="4961"/>
                    <a:pt x="3962" y="4854"/>
                  </a:cubicBezTo>
                  <a:lnTo>
                    <a:pt x="4586" y="5068"/>
                  </a:lnTo>
                  <a:lnTo>
                    <a:pt x="5068" y="4604"/>
                  </a:lnTo>
                  <a:lnTo>
                    <a:pt x="4854" y="3980"/>
                  </a:lnTo>
                  <a:cubicBezTo>
                    <a:pt x="4961" y="3819"/>
                    <a:pt x="5032" y="3623"/>
                    <a:pt x="5086" y="3462"/>
                  </a:cubicBezTo>
                  <a:lnTo>
                    <a:pt x="5675" y="3159"/>
                  </a:lnTo>
                  <a:lnTo>
                    <a:pt x="5675" y="2499"/>
                  </a:lnTo>
                  <a:lnTo>
                    <a:pt x="5086" y="2213"/>
                  </a:lnTo>
                  <a:cubicBezTo>
                    <a:pt x="5032" y="2035"/>
                    <a:pt x="4961" y="1856"/>
                    <a:pt x="4872" y="1696"/>
                  </a:cubicBezTo>
                  <a:lnTo>
                    <a:pt x="5086" y="1054"/>
                  </a:lnTo>
                  <a:lnTo>
                    <a:pt x="4604" y="590"/>
                  </a:lnTo>
                  <a:lnTo>
                    <a:pt x="3980" y="804"/>
                  </a:lnTo>
                  <a:cubicBezTo>
                    <a:pt x="3819" y="697"/>
                    <a:pt x="3658" y="643"/>
                    <a:pt x="3462" y="590"/>
                  </a:cubicBezTo>
                  <a:lnTo>
                    <a:pt x="3177" y="1"/>
                  </a:lnTo>
                  <a:close/>
                </a:path>
              </a:pathLst>
            </a:custGeom>
            <a:solidFill>
              <a:schemeClr val="dk2"/>
            </a:solidFill>
            <a:ln>
              <a:noFill/>
            </a:ln>
            <a:effectLst>
              <a:outerShdw blurRad="57150" rotWithShape="0" algn="bl" dir="5400000" dist="38100">
                <a:srgbClr val="000000">
                  <a:alpha val="28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933" name="Google Shape;1933;p40"/>
            <p:cNvSpPr/>
            <p:nvPr/>
          </p:nvSpPr>
          <p:spPr>
            <a:xfrm>
              <a:off x="3086700" y="1301400"/>
              <a:ext cx="141425" cy="140975"/>
            </a:xfrm>
            <a:custGeom>
              <a:rect b="b" l="l" r="r" t="t"/>
              <a:pathLst>
                <a:path extrusionOk="0" h="5639" w="5657">
                  <a:moveTo>
                    <a:pt x="2837" y="1838"/>
                  </a:moveTo>
                  <a:cubicBezTo>
                    <a:pt x="3390" y="1838"/>
                    <a:pt x="3836" y="2284"/>
                    <a:pt x="3836" y="2819"/>
                  </a:cubicBezTo>
                  <a:cubicBezTo>
                    <a:pt x="3836" y="3372"/>
                    <a:pt x="3390" y="3818"/>
                    <a:pt x="2837" y="3818"/>
                  </a:cubicBezTo>
                  <a:cubicBezTo>
                    <a:pt x="2266" y="3818"/>
                    <a:pt x="1838" y="3372"/>
                    <a:pt x="1838" y="2819"/>
                  </a:cubicBezTo>
                  <a:cubicBezTo>
                    <a:pt x="1838" y="2266"/>
                    <a:pt x="2284" y="1838"/>
                    <a:pt x="2837" y="1838"/>
                  </a:cubicBezTo>
                  <a:close/>
                  <a:moveTo>
                    <a:pt x="2498" y="0"/>
                  </a:moveTo>
                  <a:lnTo>
                    <a:pt x="2195" y="571"/>
                  </a:lnTo>
                  <a:cubicBezTo>
                    <a:pt x="2016" y="624"/>
                    <a:pt x="1838" y="696"/>
                    <a:pt x="1677" y="785"/>
                  </a:cubicBezTo>
                  <a:lnTo>
                    <a:pt x="1053" y="571"/>
                  </a:lnTo>
                  <a:lnTo>
                    <a:pt x="589" y="1035"/>
                  </a:lnTo>
                  <a:lnTo>
                    <a:pt x="785" y="1659"/>
                  </a:lnTo>
                  <a:cubicBezTo>
                    <a:pt x="696" y="1838"/>
                    <a:pt x="642" y="2016"/>
                    <a:pt x="571" y="2195"/>
                  </a:cubicBezTo>
                  <a:lnTo>
                    <a:pt x="0" y="2480"/>
                  </a:lnTo>
                  <a:lnTo>
                    <a:pt x="0" y="3140"/>
                  </a:lnTo>
                  <a:lnTo>
                    <a:pt x="571" y="3426"/>
                  </a:lnTo>
                  <a:cubicBezTo>
                    <a:pt x="642" y="3622"/>
                    <a:pt x="696" y="3800"/>
                    <a:pt x="785" y="3961"/>
                  </a:cubicBezTo>
                  <a:lnTo>
                    <a:pt x="589" y="4586"/>
                  </a:lnTo>
                  <a:lnTo>
                    <a:pt x="1053" y="5049"/>
                  </a:lnTo>
                  <a:lnTo>
                    <a:pt x="1677" y="4853"/>
                  </a:lnTo>
                  <a:cubicBezTo>
                    <a:pt x="1838" y="4942"/>
                    <a:pt x="2016" y="5014"/>
                    <a:pt x="2195" y="5049"/>
                  </a:cubicBezTo>
                  <a:lnTo>
                    <a:pt x="2498" y="5638"/>
                  </a:lnTo>
                  <a:lnTo>
                    <a:pt x="3158" y="5638"/>
                  </a:lnTo>
                  <a:lnTo>
                    <a:pt x="3462" y="5049"/>
                  </a:lnTo>
                  <a:cubicBezTo>
                    <a:pt x="3640" y="5014"/>
                    <a:pt x="3818" y="4942"/>
                    <a:pt x="3979" y="4853"/>
                  </a:cubicBezTo>
                  <a:lnTo>
                    <a:pt x="4604" y="5049"/>
                  </a:lnTo>
                  <a:lnTo>
                    <a:pt x="5067" y="4586"/>
                  </a:lnTo>
                  <a:lnTo>
                    <a:pt x="4853" y="3961"/>
                  </a:lnTo>
                  <a:cubicBezTo>
                    <a:pt x="4960" y="3800"/>
                    <a:pt x="5032" y="3640"/>
                    <a:pt x="5085" y="3444"/>
                  </a:cubicBezTo>
                  <a:lnTo>
                    <a:pt x="5656" y="3158"/>
                  </a:lnTo>
                  <a:lnTo>
                    <a:pt x="5656" y="2498"/>
                  </a:lnTo>
                  <a:lnTo>
                    <a:pt x="5085" y="2195"/>
                  </a:lnTo>
                  <a:cubicBezTo>
                    <a:pt x="5032" y="2016"/>
                    <a:pt x="4960" y="1838"/>
                    <a:pt x="4853" y="1677"/>
                  </a:cubicBezTo>
                  <a:lnTo>
                    <a:pt x="5085" y="1053"/>
                  </a:lnTo>
                  <a:lnTo>
                    <a:pt x="4604" y="571"/>
                  </a:lnTo>
                  <a:lnTo>
                    <a:pt x="3979" y="785"/>
                  </a:lnTo>
                  <a:cubicBezTo>
                    <a:pt x="3818" y="696"/>
                    <a:pt x="3622" y="624"/>
                    <a:pt x="3462" y="571"/>
                  </a:cubicBezTo>
                  <a:lnTo>
                    <a:pt x="3158" y="0"/>
                  </a:lnTo>
                  <a:close/>
                </a:path>
              </a:pathLst>
            </a:custGeom>
            <a:solidFill>
              <a:schemeClr val="dk2"/>
            </a:solidFill>
            <a:ln>
              <a:noFill/>
            </a:ln>
            <a:effectLst>
              <a:outerShdw blurRad="57150" rotWithShape="0" algn="bl" dir="5400000" dist="38100">
                <a:srgbClr val="000000">
                  <a:alpha val="28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934" name="Google Shape;1934;p40"/>
          <p:cNvGrpSpPr/>
          <p:nvPr/>
        </p:nvGrpSpPr>
        <p:grpSpPr>
          <a:xfrm>
            <a:off x="9007187" y="2359473"/>
            <a:ext cx="228243" cy="381321"/>
            <a:chOff x="3741075" y="1171575"/>
            <a:chExt cx="172650" cy="279725"/>
          </a:xfrm>
        </p:grpSpPr>
        <p:sp>
          <p:nvSpPr>
            <p:cNvPr id="1935" name="Google Shape;1935;p40"/>
            <p:cNvSpPr/>
            <p:nvPr/>
          </p:nvSpPr>
          <p:spPr>
            <a:xfrm>
              <a:off x="3784350" y="1364725"/>
              <a:ext cx="86100" cy="19650"/>
            </a:xfrm>
            <a:custGeom>
              <a:rect b="b" l="l" r="r" t="t"/>
              <a:pathLst>
                <a:path extrusionOk="0" h="786" w="3444">
                  <a:moveTo>
                    <a:pt x="393" y="1"/>
                  </a:moveTo>
                  <a:cubicBezTo>
                    <a:pt x="161" y="1"/>
                    <a:pt x="0" y="161"/>
                    <a:pt x="0" y="393"/>
                  </a:cubicBezTo>
                  <a:cubicBezTo>
                    <a:pt x="0" y="625"/>
                    <a:pt x="161" y="786"/>
                    <a:pt x="393" y="786"/>
                  </a:cubicBezTo>
                  <a:lnTo>
                    <a:pt x="3051" y="786"/>
                  </a:lnTo>
                  <a:cubicBezTo>
                    <a:pt x="3283" y="786"/>
                    <a:pt x="3444" y="625"/>
                    <a:pt x="3444" y="393"/>
                  </a:cubicBezTo>
                  <a:cubicBezTo>
                    <a:pt x="3444" y="161"/>
                    <a:pt x="3283" y="1"/>
                    <a:pt x="3051" y="1"/>
                  </a:cubicBezTo>
                  <a:close/>
                </a:path>
              </a:pathLst>
            </a:custGeom>
            <a:solidFill>
              <a:schemeClr val="dk2"/>
            </a:solidFill>
            <a:ln>
              <a:noFill/>
            </a:ln>
            <a:effectLst>
              <a:outerShdw blurRad="57150" rotWithShape="0" algn="bl" dir="5400000" dist="38100">
                <a:srgbClr val="000000">
                  <a:alpha val="28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936" name="Google Shape;1936;p40"/>
            <p:cNvSpPr/>
            <p:nvPr/>
          </p:nvSpPr>
          <p:spPr>
            <a:xfrm>
              <a:off x="3784350" y="1397750"/>
              <a:ext cx="86100" cy="20075"/>
            </a:xfrm>
            <a:custGeom>
              <a:rect b="b" l="l" r="r" t="t"/>
              <a:pathLst>
                <a:path extrusionOk="0" h="803" w="3444">
                  <a:moveTo>
                    <a:pt x="393" y="0"/>
                  </a:moveTo>
                  <a:cubicBezTo>
                    <a:pt x="161" y="0"/>
                    <a:pt x="0" y="178"/>
                    <a:pt x="0" y="410"/>
                  </a:cubicBezTo>
                  <a:cubicBezTo>
                    <a:pt x="0" y="642"/>
                    <a:pt x="161" y="803"/>
                    <a:pt x="393" y="803"/>
                  </a:cubicBezTo>
                  <a:lnTo>
                    <a:pt x="3051" y="803"/>
                  </a:lnTo>
                  <a:cubicBezTo>
                    <a:pt x="3283" y="803"/>
                    <a:pt x="3444" y="642"/>
                    <a:pt x="3444" y="410"/>
                  </a:cubicBezTo>
                  <a:cubicBezTo>
                    <a:pt x="3444" y="178"/>
                    <a:pt x="3283" y="0"/>
                    <a:pt x="3051" y="0"/>
                  </a:cubicBezTo>
                  <a:close/>
                </a:path>
              </a:pathLst>
            </a:custGeom>
            <a:solidFill>
              <a:schemeClr val="dk2"/>
            </a:solidFill>
            <a:ln>
              <a:noFill/>
            </a:ln>
            <a:effectLst>
              <a:outerShdw blurRad="57150" rotWithShape="0" algn="bl" dir="5400000" dist="38100">
                <a:srgbClr val="000000">
                  <a:alpha val="28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937" name="Google Shape;1937;p40"/>
            <p:cNvSpPr/>
            <p:nvPr/>
          </p:nvSpPr>
          <p:spPr>
            <a:xfrm>
              <a:off x="3805750" y="1431200"/>
              <a:ext cx="43300" cy="20100"/>
            </a:xfrm>
            <a:custGeom>
              <a:rect b="b" l="l" r="r" t="t"/>
              <a:pathLst>
                <a:path extrusionOk="0" h="804" w="1732">
                  <a:moveTo>
                    <a:pt x="1" y="0"/>
                  </a:moveTo>
                  <a:cubicBezTo>
                    <a:pt x="36" y="446"/>
                    <a:pt x="411" y="803"/>
                    <a:pt x="857" y="803"/>
                  </a:cubicBezTo>
                  <a:cubicBezTo>
                    <a:pt x="1321" y="803"/>
                    <a:pt x="1696" y="446"/>
                    <a:pt x="1731" y="0"/>
                  </a:cubicBezTo>
                  <a:close/>
                </a:path>
              </a:pathLst>
            </a:custGeom>
            <a:solidFill>
              <a:schemeClr val="dk2"/>
            </a:solidFill>
            <a:ln>
              <a:noFill/>
            </a:ln>
            <a:effectLst>
              <a:outerShdw blurRad="57150" rotWithShape="0" algn="bl" dir="5400000" dist="38100">
                <a:srgbClr val="000000">
                  <a:alpha val="28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938" name="Google Shape;1938;p40"/>
            <p:cNvSpPr/>
            <p:nvPr/>
          </p:nvSpPr>
          <p:spPr>
            <a:xfrm>
              <a:off x="3741075" y="1171575"/>
              <a:ext cx="172650" cy="179800"/>
            </a:xfrm>
            <a:custGeom>
              <a:rect b="b" l="l" r="r" t="t"/>
              <a:pathLst>
                <a:path extrusionOk="0" h="7192" w="6906">
                  <a:moveTo>
                    <a:pt x="3462" y="786"/>
                  </a:moveTo>
                  <a:cubicBezTo>
                    <a:pt x="4907" y="804"/>
                    <a:pt x="6103" y="1963"/>
                    <a:pt x="6120" y="3427"/>
                  </a:cubicBezTo>
                  <a:lnTo>
                    <a:pt x="6120" y="3534"/>
                  </a:lnTo>
                  <a:lnTo>
                    <a:pt x="6103" y="3534"/>
                  </a:lnTo>
                  <a:cubicBezTo>
                    <a:pt x="6103" y="3855"/>
                    <a:pt x="6031" y="4176"/>
                    <a:pt x="5924" y="4461"/>
                  </a:cubicBezTo>
                  <a:cubicBezTo>
                    <a:pt x="5817" y="4729"/>
                    <a:pt x="5674" y="4979"/>
                    <a:pt x="5478" y="5193"/>
                  </a:cubicBezTo>
                  <a:cubicBezTo>
                    <a:pt x="5175" y="5568"/>
                    <a:pt x="4907" y="5960"/>
                    <a:pt x="4711" y="6388"/>
                  </a:cubicBezTo>
                  <a:lnTo>
                    <a:pt x="2213" y="6388"/>
                  </a:lnTo>
                  <a:cubicBezTo>
                    <a:pt x="1999" y="5960"/>
                    <a:pt x="1731" y="5568"/>
                    <a:pt x="1446" y="5193"/>
                  </a:cubicBezTo>
                  <a:cubicBezTo>
                    <a:pt x="1249" y="4979"/>
                    <a:pt x="1107" y="4729"/>
                    <a:pt x="1000" y="4461"/>
                  </a:cubicBezTo>
                  <a:cubicBezTo>
                    <a:pt x="875" y="4176"/>
                    <a:pt x="821" y="3855"/>
                    <a:pt x="803" y="3534"/>
                  </a:cubicBezTo>
                  <a:lnTo>
                    <a:pt x="803" y="3427"/>
                  </a:lnTo>
                  <a:cubicBezTo>
                    <a:pt x="839" y="1981"/>
                    <a:pt x="2017" y="804"/>
                    <a:pt x="3462" y="786"/>
                  </a:cubicBezTo>
                  <a:close/>
                  <a:moveTo>
                    <a:pt x="3444" y="1"/>
                  </a:moveTo>
                  <a:cubicBezTo>
                    <a:pt x="1570" y="19"/>
                    <a:pt x="36" y="1535"/>
                    <a:pt x="0" y="3427"/>
                  </a:cubicBezTo>
                  <a:lnTo>
                    <a:pt x="0" y="3551"/>
                  </a:lnTo>
                  <a:cubicBezTo>
                    <a:pt x="18" y="3962"/>
                    <a:pt x="90" y="4354"/>
                    <a:pt x="232" y="4747"/>
                  </a:cubicBezTo>
                  <a:cubicBezTo>
                    <a:pt x="393" y="5104"/>
                    <a:pt x="589" y="5443"/>
                    <a:pt x="839" y="5728"/>
                  </a:cubicBezTo>
                  <a:cubicBezTo>
                    <a:pt x="1160" y="6067"/>
                    <a:pt x="1499" y="6763"/>
                    <a:pt x="1642" y="7049"/>
                  </a:cubicBezTo>
                  <a:cubicBezTo>
                    <a:pt x="1695" y="7138"/>
                    <a:pt x="1785" y="7191"/>
                    <a:pt x="1892" y="7191"/>
                  </a:cubicBezTo>
                  <a:lnTo>
                    <a:pt x="5014" y="7191"/>
                  </a:lnTo>
                  <a:cubicBezTo>
                    <a:pt x="5121" y="7191"/>
                    <a:pt x="5228" y="7138"/>
                    <a:pt x="5264" y="7049"/>
                  </a:cubicBezTo>
                  <a:cubicBezTo>
                    <a:pt x="5407" y="6763"/>
                    <a:pt x="5746" y="6067"/>
                    <a:pt x="6085" y="5728"/>
                  </a:cubicBezTo>
                  <a:cubicBezTo>
                    <a:pt x="6317" y="5443"/>
                    <a:pt x="6549" y="5104"/>
                    <a:pt x="6673" y="4747"/>
                  </a:cubicBezTo>
                  <a:cubicBezTo>
                    <a:pt x="6816" y="4354"/>
                    <a:pt x="6905" y="3962"/>
                    <a:pt x="6905" y="3551"/>
                  </a:cubicBezTo>
                  <a:lnTo>
                    <a:pt x="6905" y="3427"/>
                  </a:lnTo>
                  <a:cubicBezTo>
                    <a:pt x="6870" y="1535"/>
                    <a:pt x="5353" y="19"/>
                    <a:pt x="3444" y="1"/>
                  </a:cubicBezTo>
                  <a:close/>
                </a:path>
              </a:pathLst>
            </a:custGeom>
            <a:solidFill>
              <a:schemeClr val="dk2"/>
            </a:solidFill>
            <a:ln>
              <a:noFill/>
            </a:ln>
            <a:effectLst>
              <a:outerShdw blurRad="57150" rotWithShape="0" algn="bl" dir="5400000" dist="38100">
                <a:srgbClr val="000000">
                  <a:alpha val="28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939" name="Google Shape;1939;p40"/>
          <p:cNvSpPr/>
          <p:nvPr/>
        </p:nvSpPr>
        <p:spPr>
          <a:xfrm>
            <a:off x="9465599" y="2371870"/>
            <a:ext cx="350330" cy="358181"/>
          </a:xfrm>
          <a:custGeom>
            <a:rect b="b" l="l" r="r" t="t"/>
            <a:pathLst>
              <a:path extrusionOk="0" h="10510" w="10600">
                <a:moveTo>
                  <a:pt x="3979" y="786"/>
                </a:moveTo>
                <a:cubicBezTo>
                  <a:pt x="5746" y="786"/>
                  <a:pt x="7173" y="2213"/>
                  <a:pt x="7173" y="3980"/>
                </a:cubicBezTo>
                <a:cubicBezTo>
                  <a:pt x="7173" y="5728"/>
                  <a:pt x="5746" y="7173"/>
                  <a:pt x="3979" y="7173"/>
                </a:cubicBezTo>
                <a:cubicBezTo>
                  <a:pt x="2231" y="7173"/>
                  <a:pt x="786" y="5728"/>
                  <a:pt x="786" y="3980"/>
                </a:cubicBezTo>
                <a:cubicBezTo>
                  <a:pt x="786" y="2213"/>
                  <a:pt x="2231" y="786"/>
                  <a:pt x="3979" y="786"/>
                </a:cubicBezTo>
                <a:close/>
                <a:moveTo>
                  <a:pt x="3997" y="1"/>
                </a:moveTo>
                <a:cubicBezTo>
                  <a:pt x="1803" y="1"/>
                  <a:pt x="1" y="1785"/>
                  <a:pt x="1" y="3980"/>
                </a:cubicBezTo>
                <a:cubicBezTo>
                  <a:pt x="1" y="6192"/>
                  <a:pt x="1803" y="7976"/>
                  <a:pt x="3997" y="7976"/>
                </a:cubicBezTo>
                <a:cubicBezTo>
                  <a:pt x="4907" y="7976"/>
                  <a:pt x="5746" y="7673"/>
                  <a:pt x="6424" y="7156"/>
                </a:cubicBezTo>
                <a:lnTo>
                  <a:pt x="7013" y="7744"/>
                </a:lnTo>
                <a:cubicBezTo>
                  <a:pt x="6959" y="8030"/>
                  <a:pt x="7031" y="8333"/>
                  <a:pt x="7263" y="8565"/>
                </a:cubicBezTo>
                <a:lnTo>
                  <a:pt x="8922" y="10224"/>
                </a:lnTo>
                <a:cubicBezTo>
                  <a:pt x="9100" y="10421"/>
                  <a:pt x="9350" y="10510"/>
                  <a:pt x="9582" y="10510"/>
                </a:cubicBezTo>
                <a:cubicBezTo>
                  <a:pt x="9832" y="10510"/>
                  <a:pt x="10082" y="10421"/>
                  <a:pt x="10260" y="10224"/>
                </a:cubicBezTo>
                <a:cubicBezTo>
                  <a:pt x="10599" y="9868"/>
                  <a:pt x="10599" y="9261"/>
                  <a:pt x="10242" y="8904"/>
                </a:cubicBezTo>
                <a:lnTo>
                  <a:pt x="8583" y="7245"/>
                </a:lnTo>
                <a:cubicBezTo>
                  <a:pt x="8395" y="7071"/>
                  <a:pt x="8160" y="6980"/>
                  <a:pt x="7916" y="6980"/>
                </a:cubicBezTo>
                <a:cubicBezTo>
                  <a:pt x="7859" y="6980"/>
                  <a:pt x="7802" y="6985"/>
                  <a:pt x="7744" y="6995"/>
                </a:cubicBezTo>
                <a:lnTo>
                  <a:pt x="7173" y="6406"/>
                </a:lnTo>
                <a:cubicBezTo>
                  <a:pt x="7691" y="5746"/>
                  <a:pt x="7994" y="4890"/>
                  <a:pt x="7994" y="3980"/>
                </a:cubicBezTo>
                <a:cubicBezTo>
                  <a:pt x="7994" y="1785"/>
                  <a:pt x="6192" y="1"/>
                  <a:pt x="3997" y="1"/>
                </a:cubicBezTo>
                <a:close/>
              </a:path>
            </a:pathLst>
          </a:custGeom>
          <a:solidFill>
            <a:schemeClr val="dk2"/>
          </a:solidFill>
          <a:ln>
            <a:noFill/>
          </a:ln>
          <a:effectLst>
            <a:outerShdw blurRad="57150" rotWithShape="0" algn="bl" dir="5400000" dist="38100">
              <a:srgbClr val="000000">
                <a:alpha val="28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940" name="Google Shape;1940;p40"/>
          <p:cNvGrpSpPr/>
          <p:nvPr/>
        </p:nvGrpSpPr>
        <p:grpSpPr>
          <a:xfrm>
            <a:off x="2528682" y="3103577"/>
            <a:ext cx="351520" cy="253623"/>
            <a:chOff x="952700" y="1101100"/>
            <a:chExt cx="265900" cy="186050"/>
          </a:xfrm>
        </p:grpSpPr>
        <p:sp>
          <p:nvSpPr>
            <p:cNvPr id="1941" name="Google Shape;1941;p40"/>
            <p:cNvSpPr/>
            <p:nvPr/>
          </p:nvSpPr>
          <p:spPr>
            <a:xfrm>
              <a:off x="952700" y="1101100"/>
              <a:ext cx="265900" cy="186050"/>
            </a:xfrm>
            <a:custGeom>
              <a:rect b="b" l="l" r="r" t="t"/>
              <a:pathLst>
                <a:path extrusionOk="0" h="7442" w="10636">
                  <a:moveTo>
                    <a:pt x="9832" y="786"/>
                  </a:moveTo>
                  <a:lnTo>
                    <a:pt x="9832" y="2927"/>
                  </a:lnTo>
                  <a:lnTo>
                    <a:pt x="804" y="2927"/>
                  </a:lnTo>
                  <a:lnTo>
                    <a:pt x="804" y="786"/>
                  </a:lnTo>
                  <a:close/>
                  <a:moveTo>
                    <a:pt x="9832" y="4515"/>
                  </a:moveTo>
                  <a:lnTo>
                    <a:pt x="9832" y="6638"/>
                  </a:lnTo>
                  <a:lnTo>
                    <a:pt x="804" y="6638"/>
                  </a:lnTo>
                  <a:lnTo>
                    <a:pt x="804" y="4515"/>
                  </a:lnTo>
                  <a:close/>
                  <a:moveTo>
                    <a:pt x="536" y="1"/>
                  </a:moveTo>
                  <a:cubicBezTo>
                    <a:pt x="251" y="1"/>
                    <a:pt x="1" y="233"/>
                    <a:pt x="1" y="518"/>
                  </a:cubicBezTo>
                  <a:lnTo>
                    <a:pt x="1" y="6906"/>
                  </a:lnTo>
                  <a:cubicBezTo>
                    <a:pt x="1" y="7209"/>
                    <a:pt x="251" y="7441"/>
                    <a:pt x="536" y="7441"/>
                  </a:cubicBezTo>
                  <a:lnTo>
                    <a:pt x="10100" y="7441"/>
                  </a:lnTo>
                  <a:cubicBezTo>
                    <a:pt x="10403" y="7441"/>
                    <a:pt x="10635" y="7209"/>
                    <a:pt x="10635" y="6906"/>
                  </a:cubicBezTo>
                  <a:lnTo>
                    <a:pt x="10635" y="518"/>
                  </a:lnTo>
                  <a:cubicBezTo>
                    <a:pt x="10635" y="233"/>
                    <a:pt x="10403" y="1"/>
                    <a:pt x="10100" y="1"/>
                  </a:cubicBezTo>
                  <a:close/>
                </a:path>
              </a:pathLst>
            </a:custGeom>
            <a:solidFill>
              <a:schemeClr val="dk2"/>
            </a:solidFill>
            <a:ln>
              <a:noFill/>
            </a:ln>
            <a:effectLst>
              <a:outerShdw blurRad="57150" rotWithShape="0" algn="bl" dir="5400000" dist="38100">
                <a:srgbClr val="000000">
                  <a:alpha val="28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942" name="Google Shape;1942;p40"/>
            <p:cNvSpPr/>
            <p:nvPr/>
          </p:nvSpPr>
          <p:spPr>
            <a:xfrm>
              <a:off x="992850" y="1234025"/>
              <a:ext cx="53125" cy="13425"/>
            </a:xfrm>
            <a:custGeom>
              <a:rect b="b" l="l" r="r" t="t"/>
              <a:pathLst>
                <a:path extrusionOk="0" h="537" w="2125">
                  <a:moveTo>
                    <a:pt x="1" y="1"/>
                  </a:moveTo>
                  <a:lnTo>
                    <a:pt x="1" y="536"/>
                  </a:lnTo>
                  <a:lnTo>
                    <a:pt x="2124" y="536"/>
                  </a:lnTo>
                  <a:lnTo>
                    <a:pt x="2124" y="1"/>
                  </a:lnTo>
                  <a:close/>
                </a:path>
              </a:pathLst>
            </a:custGeom>
            <a:solidFill>
              <a:schemeClr val="dk2"/>
            </a:solidFill>
            <a:ln>
              <a:noFill/>
            </a:ln>
            <a:effectLst>
              <a:outerShdw blurRad="57150" rotWithShape="0" algn="bl" dir="5400000" dist="38100">
                <a:srgbClr val="000000">
                  <a:alpha val="28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943" name="Google Shape;1943;p40"/>
            <p:cNvSpPr/>
            <p:nvPr/>
          </p:nvSpPr>
          <p:spPr>
            <a:xfrm>
              <a:off x="1059325" y="1234025"/>
              <a:ext cx="26350" cy="13425"/>
            </a:xfrm>
            <a:custGeom>
              <a:rect b="b" l="l" r="r" t="t"/>
              <a:pathLst>
                <a:path extrusionOk="0" h="537" w="1054">
                  <a:moveTo>
                    <a:pt x="0" y="1"/>
                  </a:moveTo>
                  <a:lnTo>
                    <a:pt x="0" y="536"/>
                  </a:lnTo>
                  <a:lnTo>
                    <a:pt x="1053" y="536"/>
                  </a:lnTo>
                  <a:lnTo>
                    <a:pt x="1053" y="1"/>
                  </a:lnTo>
                  <a:close/>
                </a:path>
              </a:pathLst>
            </a:custGeom>
            <a:solidFill>
              <a:schemeClr val="dk2"/>
            </a:solidFill>
            <a:ln>
              <a:noFill/>
            </a:ln>
            <a:effectLst>
              <a:outerShdw blurRad="57150" rotWithShape="0" algn="bl" dir="5400000" dist="38100">
                <a:srgbClr val="000000">
                  <a:alpha val="28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944" name="Google Shape;1944;p40"/>
          <p:cNvSpPr/>
          <p:nvPr/>
        </p:nvSpPr>
        <p:spPr>
          <a:xfrm>
            <a:off x="3055153" y="3020420"/>
            <a:ext cx="246520" cy="362475"/>
          </a:xfrm>
          <a:custGeom>
            <a:rect b="b" l="l" r="r" t="t"/>
            <a:pathLst>
              <a:path extrusionOk="0" h="10636" w="7459">
                <a:moveTo>
                  <a:pt x="6120" y="1321"/>
                </a:moveTo>
                <a:lnTo>
                  <a:pt x="6120" y="3462"/>
                </a:lnTo>
                <a:lnTo>
                  <a:pt x="1339" y="3462"/>
                </a:lnTo>
                <a:lnTo>
                  <a:pt x="1339" y="1321"/>
                </a:lnTo>
                <a:close/>
                <a:moveTo>
                  <a:pt x="2141" y="4515"/>
                </a:moveTo>
                <a:lnTo>
                  <a:pt x="2141" y="5318"/>
                </a:lnTo>
                <a:lnTo>
                  <a:pt x="1339" y="5318"/>
                </a:lnTo>
                <a:lnTo>
                  <a:pt x="1339" y="4515"/>
                </a:lnTo>
                <a:close/>
                <a:moveTo>
                  <a:pt x="3462" y="4515"/>
                </a:moveTo>
                <a:lnTo>
                  <a:pt x="3462" y="5318"/>
                </a:lnTo>
                <a:lnTo>
                  <a:pt x="2659" y="5318"/>
                </a:lnTo>
                <a:lnTo>
                  <a:pt x="2659" y="4515"/>
                </a:lnTo>
                <a:close/>
                <a:moveTo>
                  <a:pt x="4800" y="4515"/>
                </a:moveTo>
                <a:lnTo>
                  <a:pt x="4800" y="5318"/>
                </a:lnTo>
                <a:lnTo>
                  <a:pt x="3997" y="5318"/>
                </a:lnTo>
                <a:lnTo>
                  <a:pt x="3997" y="4515"/>
                </a:lnTo>
                <a:close/>
                <a:moveTo>
                  <a:pt x="6120" y="4515"/>
                </a:moveTo>
                <a:lnTo>
                  <a:pt x="6120" y="5318"/>
                </a:lnTo>
                <a:lnTo>
                  <a:pt x="5317" y="5318"/>
                </a:lnTo>
                <a:lnTo>
                  <a:pt x="5317" y="4515"/>
                </a:lnTo>
                <a:close/>
                <a:moveTo>
                  <a:pt x="2141" y="5853"/>
                </a:moveTo>
                <a:lnTo>
                  <a:pt x="2141" y="6638"/>
                </a:lnTo>
                <a:lnTo>
                  <a:pt x="1339" y="6638"/>
                </a:lnTo>
                <a:lnTo>
                  <a:pt x="1339" y="5853"/>
                </a:lnTo>
                <a:close/>
                <a:moveTo>
                  <a:pt x="3462" y="5853"/>
                </a:moveTo>
                <a:lnTo>
                  <a:pt x="3462" y="6638"/>
                </a:lnTo>
                <a:lnTo>
                  <a:pt x="2659" y="6638"/>
                </a:lnTo>
                <a:lnTo>
                  <a:pt x="2659" y="5853"/>
                </a:lnTo>
                <a:close/>
                <a:moveTo>
                  <a:pt x="4800" y="5853"/>
                </a:moveTo>
                <a:lnTo>
                  <a:pt x="4800" y="6638"/>
                </a:lnTo>
                <a:lnTo>
                  <a:pt x="3997" y="6638"/>
                </a:lnTo>
                <a:lnTo>
                  <a:pt x="3997" y="5853"/>
                </a:lnTo>
                <a:close/>
                <a:moveTo>
                  <a:pt x="6120" y="5853"/>
                </a:moveTo>
                <a:lnTo>
                  <a:pt x="6120" y="6638"/>
                </a:lnTo>
                <a:lnTo>
                  <a:pt x="5317" y="6638"/>
                </a:lnTo>
                <a:lnTo>
                  <a:pt x="5317" y="5853"/>
                </a:lnTo>
                <a:close/>
                <a:moveTo>
                  <a:pt x="2141" y="7174"/>
                </a:moveTo>
                <a:lnTo>
                  <a:pt x="2141" y="7977"/>
                </a:lnTo>
                <a:lnTo>
                  <a:pt x="1339" y="7977"/>
                </a:lnTo>
                <a:lnTo>
                  <a:pt x="1339" y="7174"/>
                </a:lnTo>
                <a:close/>
                <a:moveTo>
                  <a:pt x="3462" y="7174"/>
                </a:moveTo>
                <a:lnTo>
                  <a:pt x="3462" y="7977"/>
                </a:lnTo>
                <a:lnTo>
                  <a:pt x="2659" y="7977"/>
                </a:lnTo>
                <a:lnTo>
                  <a:pt x="2659" y="7174"/>
                </a:lnTo>
                <a:close/>
                <a:moveTo>
                  <a:pt x="4800" y="7174"/>
                </a:moveTo>
                <a:lnTo>
                  <a:pt x="4800" y="7977"/>
                </a:lnTo>
                <a:lnTo>
                  <a:pt x="3997" y="7977"/>
                </a:lnTo>
                <a:lnTo>
                  <a:pt x="3997" y="7174"/>
                </a:lnTo>
                <a:close/>
                <a:moveTo>
                  <a:pt x="6120" y="7174"/>
                </a:moveTo>
                <a:lnTo>
                  <a:pt x="6120" y="7977"/>
                </a:lnTo>
                <a:lnTo>
                  <a:pt x="5317" y="7977"/>
                </a:lnTo>
                <a:lnTo>
                  <a:pt x="5317" y="7174"/>
                </a:lnTo>
                <a:close/>
                <a:moveTo>
                  <a:pt x="3462" y="8512"/>
                </a:moveTo>
                <a:lnTo>
                  <a:pt x="3462" y="9297"/>
                </a:lnTo>
                <a:lnTo>
                  <a:pt x="1339" y="9297"/>
                </a:lnTo>
                <a:lnTo>
                  <a:pt x="1339" y="8512"/>
                </a:lnTo>
                <a:close/>
                <a:moveTo>
                  <a:pt x="4800" y="8512"/>
                </a:moveTo>
                <a:lnTo>
                  <a:pt x="4800" y="9297"/>
                </a:lnTo>
                <a:lnTo>
                  <a:pt x="3997" y="9297"/>
                </a:lnTo>
                <a:lnTo>
                  <a:pt x="3997" y="8512"/>
                </a:lnTo>
                <a:close/>
                <a:moveTo>
                  <a:pt x="6120" y="8512"/>
                </a:moveTo>
                <a:lnTo>
                  <a:pt x="6120" y="9297"/>
                </a:lnTo>
                <a:lnTo>
                  <a:pt x="5317" y="9297"/>
                </a:lnTo>
                <a:lnTo>
                  <a:pt x="5317" y="8512"/>
                </a:lnTo>
                <a:close/>
                <a:moveTo>
                  <a:pt x="536" y="1"/>
                </a:moveTo>
                <a:cubicBezTo>
                  <a:pt x="250" y="1"/>
                  <a:pt x="0" y="233"/>
                  <a:pt x="0" y="536"/>
                </a:cubicBezTo>
                <a:lnTo>
                  <a:pt x="0" y="10100"/>
                </a:lnTo>
                <a:cubicBezTo>
                  <a:pt x="0" y="10403"/>
                  <a:pt x="250" y="10635"/>
                  <a:pt x="536" y="10635"/>
                </a:cubicBezTo>
                <a:lnTo>
                  <a:pt x="6923" y="10635"/>
                </a:lnTo>
                <a:cubicBezTo>
                  <a:pt x="7227" y="10635"/>
                  <a:pt x="7459" y="10403"/>
                  <a:pt x="7459" y="10100"/>
                </a:cubicBezTo>
                <a:lnTo>
                  <a:pt x="7459" y="536"/>
                </a:lnTo>
                <a:cubicBezTo>
                  <a:pt x="7459" y="233"/>
                  <a:pt x="7227" y="1"/>
                  <a:pt x="6923" y="1"/>
                </a:cubicBezTo>
                <a:close/>
              </a:path>
            </a:pathLst>
          </a:custGeom>
          <a:solidFill>
            <a:schemeClr val="dk2"/>
          </a:solidFill>
          <a:ln>
            <a:noFill/>
          </a:ln>
          <a:effectLst>
            <a:outerShdw blurRad="57150" rotWithShape="0" algn="bl" dir="5400000" dist="38100">
              <a:srgbClr val="000000">
                <a:alpha val="28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945" name="Google Shape;1945;p40"/>
          <p:cNvSpPr/>
          <p:nvPr/>
        </p:nvSpPr>
        <p:spPr>
          <a:xfrm>
            <a:off x="3477015" y="3047825"/>
            <a:ext cx="396303" cy="399281"/>
          </a:xfrm>
          <a:custGeom>
            <a:rect b="b" l="l" r="r" t="t"/>
            <a:pathLst>
              <a:path extrusionOk="0" h="11716" w="11991">
                <a:moveTo>
                  <a:pt x="9819" y="1"/>
                </a:moveTo>
                <a:cubicBezTo>
                  <a:pt x="9326" y="1"/>
                  <a:pt x="8840" y="179"/>
                  <a:pt x="8458" y="525"/>
                </a:cubicBezTo>
                <a:cubicBezTo>
                  <a:pt x="7887" y="1043"/>
                  <a:pt x="7655" y="1828"/>
                  <a:pt x="7851" y="2560"/>
                </a:cubicBezTo>
                <a:lnTo>
                  <a:pt x="2694" y="7716"/>
                </a:lnTo>
                <a:cubicBezTo>
                  <a:pt x="2522" y="7670"/>
                  <a:pt x="2346" y="7647"/>
                  <a:pt x="2172" y="7647"/>
                </a:cubicBezTo>
                <a:cubicBezTo>
                  <a:pt x="1608" y="7647"/>
                  <a:pt x="1060" y="7882"/>
                  <a:pt x="678" y="8305"/>
                </a:cubicBezTo>
                <a:cubicBezTo>
                  <a:pt x="179" y="8876"/>
                  <a:pt x="0" y="9679"/>
                  <a:pt x="268" y="10392"/>
                </a:cubicBezTo>
                <a:lnTo>
                  <a:pt x="1463" y="9197"/>
                </a:lnTo>
                <a:lnTo>
                  <a:pt x="2409" y="9447"/>
                </a:lnTo>
                <a:lnTo>
                  <a:pt x="2659" y="10392"/>
                </a:lnTo>
                <a:lnTo>
                  <a:pt x="1463" y="11588"/>
                </a:lnTo>
                <a:cubicBezTo>
                  <a:pt x="1692" y="11674"/>
                  <a:pt x="1931" y="11716"/>
                  <a:pt x="2168" y="11716"/>
                </a:cubicBezTo>
                <a:cubicBezTo>
                  <a:pt x="2669" y="11716"/>
                  <a:pt x="3163" y="11529"/>
                  <a:pt x="3551" y="11178"/>
                </a:cubicBezTo>
                <a:cubicBezTo>
                  <a:pt x="4104" y="10678"/>
                  <a:pt x="4354" y="9875"/>
                  <a:pt x="4140" y="9143"/>
                </a:cubicBezTo>
                <a:lnTo>
                  <a:pt x="9296" y="3987"/>
                </a:lnTo>
                <a:cubicBezTo>
                  <a:pt x="9469" y="4033"/>
                  <a:pt x="9645" y="4056"/>
                  <a:pt x="9819" y="4056"/>
                </a:cubicBezTo>
                <a:cubicBezTo>
                  <a:pt x="10383" y="4056"/>
                  <a:pt x="10931" y="3821"/>
                  <a:pt x="11312" y="3398"/>
                </a:cubicBezTo>
                <a:cubicBezTo>
                  <a:pt x="11830" y="2845"/>
                  <a:pt x="11990" y="2042"/>
                  <a:pt x="11723" y="1328"/>
                </a:cubicBezTo>
                <a:lnTo>
                  <a:pt x="11723" y="1328"/>
                </a:lnTo>
                <a:lnTo>
                  <a:pt x="10545" y="2524"/>
                </a:lnTo>
                <a:lnTo>
                  <a:pt x="9582" y="2274"/>
                </a:lnTo>
                <a:lnTo>
                  <a:pt x="9332" y="1328"/>
                </a:lnTo>
                <a:lnTo>
                  <a:pt x="10545" y="133"/>
                </a:lnTo>
                <a:cubicBezTo>
                  <a:pt x="10309" y="44"/>
                  <a:pt x="10063" y="1"/>
                  <a:pt x="9819" y="1"/>
                </a:cubicBezTo>
                <a:close/>
              </a:path>
            </a:pathLst>
          </a:custGeom>
          <a:solidFill>
            <a:schemeClr val="dk2"/>
          </a:solidFill>
          <a:ln>
            <a:noFill/>
          </a:ln>
          <a:effectLst>
            <a:outerShdw blurRad="57150" rotWithShape="0" algn="bl" dir="5400000" dist="38100">
              <a:srgbClr val="000000">
                <a:alpha val="28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946" name="Google Shape;1946;p40"/>
          <p:cNvSpPr/>
          <p:nvPr/>
        </p:nvSpPr>
        <p:spPr>
          <a:xfrm>
            <a:off x="4048633" y="3047893"/>
            <a:ext cx="360939" cy="301063"/>
          </a:xfrm>
          <a:custGeom>
            <a:rect b="b" l="l" r="r" t="t"/>
            <a:pathLst>
              <a:path extrusionOk="0" h="8834" w="10921">
                <a:moveTo>
                  <a:pt x="5460" y="804"/>
                </a:moveTo>
                <a:cubicBezTo>
                  <a:pt x="5478" y="804"/>
                  <a:pt x="5532" y="804"/>
                  <a:pt x="5550" y="840"/>
                </a:cubicBezTo>
                <a:lnTo>
                  <a:pt x="7298" y="2570"/>
                </a:lnTo>
                <a:lnTo>
                  <a:pt x="3623" y="2570"/>
                </a:lnTo>
                <a:lnTo>
                  <a:pt x="5371" y="840"/>
                </a:lnTo>
                <a:cubicBezTo>
                  <a:pt x="5407" y="804"/>
                  <a:pt x="5442" y="804"/>
                  <a:pt x="5460" y="804"/>
                </a:cubicBezTo>
                <a:close/>
                <a:moveTo>
                  <a:pt x="2802" y="3373"/>
                </a:moveTo>
                <a:lnTo>
                  <a:pt x="2909" y="4569"/>
                </a:lnTo>
                <a:lnTo>
                  <a:pt x="1142" y="4569"/>
                </a:lnTo>
                <a:lnTo>
                  <a:pt x="946" y="3373"/>
                </a:lnTo>
                <a:close/>
                <a:moveTo>
                  <a:pt x="5193" y="3373"/>
                </a:moveTo>
                <a:lnTo>
                  <a:pt x="5193" y="4569"/>
                </a:lnTo>
                <a:lnTo>
                  <a:pt x="3444" y="4569"/>
                </a:lnTo>
                <a:lnTo>
                  <a:pt x="3319" y="3373"/>
                </a:lnTo>
                <a:close/>
                <a:moveTo>
                  <a:pt x="7584" y="3373"/>
                </a:moveTo>
                <a:lnTo>
                  <a:pt x="7494" y="4569"/>
                </a:lnTo>
                <a:lnTo>
                  <a:pt x="5728" y="4569"/>
                </a:lnTo>
                <a:lnTo>
                  <a:pt x="5728" y="3373"/>
                </a:lnTo>
                <a:close/>
                <a:moveTo>
                  <a:pt x="9975" y="3373"/>
                </a:moveTo>
                <a:lnTo>
                  <a:pt x="9778" y="4569"/>
                </a:lnTo>
                <a:lnTo>
                  <a:pt x="8030" y="4569"/>
                </a:lnTo>
                <a:lnTo>
                  <a:pt x="8137" y="3373"/>
                </a:lnTo>
                <a:close/>
                <a:moveTo>
                  <a:pt x="2945" y="5104"/>
                </a:moveTo>
                <a:lnTo>
                  <a:pt x="3034" y="6299"/>
                </a:lnTo>
                <a:lnTo>
                  <a:pt x="1446" y="6299"/>
                </a:lnTo>
                <a:lnTo>
                  <a:pt x="1232" y="5104"/>
                </a:lnTo>
                <a:close/>
                <a:moveTo>
                  <a:pt x="5193" y="5104"/>
                </a:moveTo>
                <a:lnTo>
                  <a:pt x="5193" y="6299"/>
                </a:lnTo>
                <a:lnTo>
                  <a:pt x="3569" y="6299"/>
                </a:lnTo>
                <a:lnTo>
                  <a:pt x="3480" y="5104"/>
                </a:lnTo>
                <a:close/>
                <a:moveTo>
                  <a:pt x="7441" y="5104"/>
                </a:moveTo>
                <a:lnTo>
                  <a:pt x="7334" y="6299"/>
                </a:lnTo>
                <a:lnTo>
                  <a:pt x="5728" y="6299"/>
                </a:lnTo>
                <a:lnTo>
                  <a:pt x="5728" y="5104"/>
                </a:lnTo>
                <a:close/>
                <a:moveTo>
                  <a:pt x="9689" y="5104"/>
                </a:moveTo>
                <a:lnTo>
                  <a:pt x="9493" y="6299"/>
                </a:lnTo>
                <a:lnTo>
                  <a:pt x="7887" y="6299"/>
                </a:lnTo>
                <a:lnTo>
                  <a:pt x="7976" y="5104"/>
                </a:lnTo>
                <a:close/>
                <a:moveTo>
                  <a:pt x="3069" y="6835"/>
                </a:moveTo>
                <a:lnTo>
                  <a:pt x="3194" y="8030"/>
                </a:lnTo>
                <a:lnTo>
                  <a:pt x="1749" y="8030"/>
                </a:lnTo>
                <a:lnTo>
                  <a:pt x="1535" y="6835"/>
                </a:lnTo>
                <a:close/>
                <a:moveTo>
                  <a:pt x="5193" y="6835"/>
                </a:moveTo>
                <a:lnTo>
                  <a:pt x="5193" y="8030"/>
                </a:lnTo>
                <a:lnTo>
                  <a:pt x="3712" y="8030"/>
                </a:lnTo>
                <a:lnTo>
                  <a:pt x="3605" y="6835"/>
                </a:lnTo>
                <a:close/>
                <a:moveTo>
                  <a:pt x="7298" y="6835"/>
                </a:moveTo>
                <a:lnTo>
                  <a:pt x="7191" y="8030"/>
                </a:lnTo>
                <a:lnTo>
                  <a:pt x="5728" y="8030"/>
                </a:lnTo>
                <a:lnTo>
                  <a:pt x="5728" y="6835"/>
                </a:lnTo>
                <a:close/>
                <a:moveTo>
                  <a:pt x="9386" y="6835"/>
                </a:moveTo>
                <a:lnTo>
                  <a:pt x="9189" y="8030"/>
                </a:lnTo>
                <a:lnTo>
                  <a:pt x="7744" y="8030"/>
                </a:lnTo>
                <a:lnTo>
                  <a:pt x="7851" y="6835"/>
                </a:lnTo>
                <a:close/>
                <a:moveTo>
                  <a:pt x="5460" y="1"/>
                </a:moveTo>
                <a:cubicBezTo>
                  <a:pt x="5211" y="1"/>
                  <a:pt x="4979" y="90"/>
                  <a:pt x="4800" y="286"/>
                </a:cubicBezTo>
                <a:lnTo>
                  <a:pt x="2516" y="2570"/>
                </a:lnTo>
                <a:lnTo>
                  <a:pt x="2498" y="2588"/>
                </a:lnTo>
                <a:lnTo>
                  <a:pt x="0" y="2588"/>
                </a:lnTo>
                <a:lnTo>
                  <a:pt x="982" y="8387"/>
                </a:lnTo>
                <a:cubicBezTo>
                  <a:pt x="1035" y="8637"/>
                  <a:pt x="1249" y="8833"/>
                  <a:pt x="1499" y="8833"/>
                </a:cubicBezTo>
                <a:lnTo>
                  <a:pt x="9386" y="8833"/>
                </a:lnTo>
                <a:cubicBezTo>
                  <a:pt x="9636" y="8833"/>
                  <a:pt x="9867" y="8637"/>
                  <a:pt x="9903" y="8387"/>
                </a:cubicBezTo>
                <a:lnTo>
                  <a:pt x="10920" y="2588"/>
                </a:lnTo>
                <a:lnTo>
                  <a:pt x="8422" y="2588"/>
                </a:lnTo>
                <a:lnTo>
                  <a:pt x="6121" y="286"/>
                </a:lnTo>
                <a:cubicBezTo>
                  <a:pt x="5960" y="108"/>
                  <a:pt x="5710" y="1"/>
                  <a:pt x="5460" y="1"/>
                </a:cubicBezTo>
                <a:close/>
              </a:path>
            </a:pathLst>
          </a:custGeom>
          <a:solidFill>
            <a:schemeClr val="dk2"/>
          </a:solidFill>
          <a:ln>
            <a:noFill/>
          </a:ln>
          <a:effectLst>
            <a:outerShdw blurRad="57150" rotWithShape="0" algn="bl" dir="5400000" dist="38100">
              <a:srgbClr val="000000">
                <a:alpha val="28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947" name="Google Shape;1947;p40"/>
          <p:cNvSpPr/>
          <p:nvPr/>
        </p:nvSpPr>
        <p:spPr>
          <a:xfrm>
            <a:off x="4658000" y="3086034"/>
            <a:ext cx="311397" cy="336915"/>
          </a:xfrm>
          <a:custGeom>
            <a:rect b="b" l="l" r="r" t="t"/>
            <a:pathLst>
              <a:path extrusionOk="0" h="9886" w="9422">
                <a:moveTo>
                  <a:pt x="2927" y="2730"/>
                </a:moveTo>
                <a:cubicBezTo>
                  <a:pt x="3070" y="2837"/>
                  <a:pt x="3195" y="2998"/>
                  <a:pt x="3195" y="3194"/>
                </a:cubicBezTo>
                <a:cubicBezTo>
                  <a:pt x="3195" y="3497"/>
                  <a:pt x="2963" y="3729"/>
                  <a:pt x="2659" y="3729"/>
                </a:cubicBezTo>
                <a:cubicBezTo>
                  <a:pt x="2374" y="3729"/>
                  <a:pt x="2124" y="3497"/>
                  <a:pt x="2124" y="3194"/>
                </a:cubicBezTo>
                <a:cubicBezTo>
                  <a:pt x="2124" y="3016"/>
                  <a:pt x="2231" y="2837"/>
                  <a:pt x="2392" y="2748"/>
                </a:cubicBezTo>
                <a:cubicBezTo>
                  <a:pt x="2392" y="2837"/>
                  <a:pt x="2392" y="2944"/>
                  <a:pt x="2392" y="3069"/>
                </a:cubicBezTo>
                <a:cubicBezTo>
                  <a:pt x="2392" y="3212"/>
                  <a:pt x="2517" y="3319"/>
                  <a:pt x="2659" y="3319"/>
                </a:cubicBezTo>
                <a:cubicBezTo>
                  <a:pt x="2802" y="3319"/>
                  <a:pt x="2927" y="3212"/>
                  <a:pt x="2927" y="3069"/>
                </a:cubicBezTo>
                <a:cubicBezTo>
                  <a:pt x="2927" y="2944"/>
                  <a:pt x="2927" y="2837"/>
                  <a:pt x="2927" y="2730"/>
                </a:cubicBezTo>
                <a:close/>
                <a:moveTo>
                  <a:pt x="268" y="0"/>
                </a:moveTo>
                <a:cubicBezTo>
                  <a:pt x="126" y="0"/>
                  <a:pt x="1" y="125"/>
                  <a:pt x="1" y="268"/>
                </a:cubicBezTo>
                <a:cubicBezTo>
                  <a:pt x="1" y="1517"/>
                  <a:pt x="500" y="1660"/>
                  <a:pt x="1375" y="1784"/>
                </a:cubicBezTo>
                <a:cubicBezTo>
                  <a:pt x="1500" y="1820"/>
                  <a:pt x="1660" y="1838"/>
                  <a:pt x="1821" y="1874"/>
                </a:cubicBezTo>
                <a:cubicBezTo>
                  <a:pt x="1999" y="1909"/>
                  <a:pt x="2195" y="1927"/>
                  <a:pt x="2303" y="2213"/>
                </a:cubicBezTo>
                <a:cubicBezTo>
                  <a:pt x="1892" y="2373"/>
                  <a:pt x="1607" y="2766"/>
                  <a:pt x="1607" y="3212"/>
                </a:cubicBezTo>
                <a:lnTo>
                  <a:pt x="1607" y="5638"/>
                </a:lnTo>
                <a:cubicBezTo>
                  <a:pt x="1607" y="5781"/>
                  <a:pt x="1660" y="5924"/>
                  <a:pt x="1767" y="6013"/>
                </a:cubicBezTo>
                <a:lnTo>
                  <a:pt x="5496" y="9742"/>
                </a:lnTo>
                <a:cubicBezTo>
                  <a:pt x="5586" y="9831"/>
                  <a:pt x="5728" y="9885"/>
                  <a:pt x="5853" y="9885"/>
                </a:cubicBezTo>
                <a:cubicBezTo>
                  <a:pt x="5996" y="9885"/>
                  <a:pt x="6121" y="9831"/>
                  <a:pt x="6228" y="9724"/>
                </a:cubicBezTo>
                <a:lnTo>
                  <a:pt x="9208" y="6763"/>
                </a:lnTo>
                <a:cubicBezTo>
                  <a:pt x="9422" y="6566"/>
                  <a:pt x="9422" y="6209"/>
                  <a:pt x="9225" y="6013"/>
                </a:cubicBezTo>
                <a:lnTo>
                  <a:pt x="5496" y="2302"/>
                </a:lnTo>
                <a:cubicBezTo>
                  <a:pt x="5389" y="2195"/>
                  <a:pt x="5247" y="2123"/>
                  <a:pt x="5122" y="2123"/>
                </a:cubicBezTo>
                <a:lnTo>
                  <a:pt x="2820" y="2123"/>
                </a:lnTo>
                <a:cubicBezTo>
                  <a:pt x="2677" y="1660"/>
                  <a:pt x="2392" y="1428"/>
                  <a:pt x="1928" y="1338"/>
                </a:cubicBezTo>
                <a:cubicBezTo>
                  <a:pt x="1749" y="1303"/>
                  <a:pt x="1589" y="1285"/>
                  <a:pt x="1446" y="1267"/>
                </a:cubicBezTo>
                <a:cubicBezTo>
                  <a:pt x="697" y="1160"/>
                  <a:pt x="536" y="1124"/>
                  <a:pt x="536" y="268"/>
                </a:cubicBezTo>
                <a:cubicBezTo>
                  <a:pt x="536" y="125"/>
                  <a:pt x="411" y="0"/>
                  <a:pt x="268" y="0"/>
                </a:cubicBezTo>
                <a:close/>
              </a:path>
            </a:pathLst>
          </a:custGeom>
          <a:solidFill>
            <a:schemeClr val="dk2"/>
          </a:solidFill>
          <a:ln>
            <a:noFill/>
          </a:ln>
          <a:effectLst>
            <a:outerShdw blurRad="57150" rotWithShape="0" algn="bl" dir="5400000" dist="38100">
              <a:srgbClr val="000000">
                <a:alpha val="28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948" name="Google Shape;1948;p40"/>
          <p:cNvGrpSpPr/>
          <p:nvPr/>
        </p:nvGrpSpPr>
        <p:grpSpPr>
          <a:xfrm>
            <a:off x="5219949" y="3082177"/>
            <a:ext cx="317875" cy="344208"/>
            <a:chOff x="5583325" y="1073450"/>
            <a:chExt cx="240450" cy="252500"/>
          </a:xfrm>
        </p:grpSpPr>
        <p:sp>
          <p:nvSpPr>
            <p:cNvPr id="1949" name="Google Shape;1949;p40"/>
            <p:cNvSpPr/>
            <p:nvPr/>
          </p:nvSpPr>
          <p:spPr>
            <a:xfrm>
              <a:off x="5613200" y="1229575"/>
              <a:ext cx="96375" cy="96375"/>
            </a:xfrm>
            <a:custGeom>
              <a:rect b="b" l="l" r="r" t="t"/>
              <a:pathLst>
                <a:path extrusionOk="0" h="3855" w="3855">
                  <a:moveTo>
                    <a:pt x="1928" y="1267"/>
                  </a:moveTo>
                  <a:cubicBezTo>
                    <a:pt x="2303" y="1267"/>
                    <a:pt x="2588" y="1553"/>
                    <a:pt x="2588" y="1927"/>
                  </a:cubicBezTo>
                  <a:cubicBezTo>
                    <a:pt x="2588" y="2302"/>
                    <a:pt x="2285" y="2588"/>
                    <a:pt x="1928" y="2588"/>
                  </a:cubicBezTo>
                  <a:cubicBezTo>
                    <a:pt x="1553" y="2588"/>
                    <a:pt x="1268" y="2302"/>
                    <a:pt x="1268" y="1927"/>
                  </a:cubicBezTo>
                  <a:cubicBezTo>
                    <a:pt x="1268" y="1553"/>
                    <a:pt x="1553" y="1267"/>
                    <a:pt x="1928" y="1267"/>
                  </a:cubicBezTo>
                  <a:close/>
                  <a:moveTo>
                    <a:pt x="1928" y="0"/>
                  </a:moveTo>
                  <a:cubicBezTo>
                    <a:pt x="857" y="0"/>
                    <a:pt x="1" y="857"/>
                    <a:pt x="1" y="1927"/>
                  </a:cubicBezTo>
                  <a:cubicBezTo>
                    <a:pt x="1" y="2998"/>
                    <a:pt x="857" y="3854"/>
                    <a:pt x="1928" y="3854"/>
                  </a:cubicBezTo>
                  <a:cubicBezTo>
                    <a:pt x="2998" y="3854"/>
                    <a:pt x="3855" y="2998"/>
                    <a:pt x="3855" y="1927"/>
                  </a:cubicBezTo>
                  <a:cubicBezTo>
                    <a:pt x="3855" y="857"/>
                    <a:pt x="2998" y="0"/>
                    <a:pt x="1928" y="0"/>
                  </a:cubicBezTo>
                  <a:close/>
                </a:path>
              </a:pathLst>
            </a:custGeom>
            <a:solidFill>
              <a:schemeClr val="dk2"/>
            </a:solidFill>
            <a:ln>
              <a:noFill/>
            </a:ln>
            <a:effectLst>
              <a:outerShdw blurRad="57150" rotWithShape="0" algn="bl" dir="5400000" dist="38100">
                <a:srgbClr val="000000">
                  <a:alpha val="28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950" name="Google Shape;1950;p40"/>
            <p:cNvSpPr/>
            <p:nvPr/>
          </p:nvSpPr>
          <p:spPr>
            <a:xfrm>
              <a:off x="5689050" y="1144825"/>
              <a:ext cx="134725" cy="122250"/>
            </a:xfrm>
            <a:custGeom>
              <a:rect b="b" l="l" r="r" t="t"/>
              <a:pathLst>
                <a:path extrusionOk="0" h="4890" w="5389">
                  <a:moveTo>
                    <a:pt x="4050" y="0"/>
                  </a:moveTo>
                  <a:lnTo>
                    <a:pt x="0" y="1695"/>
                  </a:lnTo>
                  <a:lnTo>
                    <a:pt x="1321" y="4889"/>
                  </a:lnTo>
                  <a:lnTo>
                    <a:pt x="5389" y="3212"/>
                  </a:lnTo>
                  <a:lnTo>
                    <a:pt x="4050" y="0"/>
                  </a:lnTo>
                  <a:close/>
                </a:path>
              </a:pathLst>
            </a:custGeom>
            <a:solidFill>
              <a:schemeClr val="dk2"/>
            </a:solidFill>
            <a:ln>
              <a:noFill/>
            </a:ln>
            <a:effectLst>
              <a:outerShdw blurRad="57150" rotWithShape="0" algn="bl" dir="5400000" dist="38100">
                <a:srgbClr val="000000">
                  <a:alpha val="28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951" name="Google Shape;1951;p40"/>
            <p:cNvSpPr/>
            <p:nvPr/>
          </p:nvSpPr>
          <p:spPr>
            <a:xfrm>
              <a:off x="5583325" y="1073450"/>
              <a:ext cx="106175" cy="150350"/>
            </a:xfrm>
            <a:custGeom>
              <a:rect b="b" l="l" r="r" t="t"/>
              <a:pathLst>
                <a:path extrusionOk="0" h="6014" w="4247">
                  <a:moveTo>
                    <a:pt x="1820" y="0"/>
                  </a:moveTo>
                  <a:lnTo>
                    <a:pt x="1071" y="304"/>
                  </a:lnTo>
                  <a:cubicBezTo>
                    <a:pt x="1071" y="322"/>
                    <a:pt x="1089" y="339"/>
                    <a:pt x="1089" y="357"/>
                  </a:cubicBezTo>
                  <a:lnTo>
                    <a:pt x="1392" y="1107"/>
                  </a:lnTo>
                  <a:lnTo>
                    <a:pt x="304" y="1553"/>
                  </a:lnTo>
                  <a:cubicBezTo>
                    <a:pt x="108" y="1642"/>
                    <a:pt x="0" y="1892"/>
                    <a:pt x="90" y="2088"/>
                  </a:cubicBezTo>
                  <a:cubicBezTo>
                    <a:pt x="143" y="2249"/>
                    <a:pt x="304" y="2338"/>
                    <a:pt x="464" y="2338"/>
                  </a:cubicBezTo>
                  <a:cubicBezTo>
                    <a:pt x="518" y="2338"/>
                    <a:pt x="571" y="2320"/>
                    <a:pt x="607" y="2302"/>
                  </a:cubicBezTo>
                  <a:lnTo>
                    <a:pt x="1696" y="1856"/>
                  </a:lnTo>
                  <a:lnTo>
                    <a:pt x="3284" y="5728"/>
                  </a:lnTo>
                  <a:cubicBezTo>
                    <a:pt x="3623" y="5746"/>
                    <a:pt x="3962" y="5835"/>
                    <a:pt x="4247" y="6013"/>
                  </a:cubicBezTo>
                  <a:lnTo>
                    <a:pt x="1838" y="54"/>
                  </a:lnTo>
                  <a:cubicBezTo>
                    <a:pt x="1838" y="36"/>
                    <a:pt x="1820" y="18"/>
                    <a:pt x="1820" y="0"/>
                  </a:cubicBezTo>
                  <a:close/>
                </a:path>
              </a:pathLst>
            </a:custGeom>
            <a:solidFill>
              <a:schemeClr val="dk2"/>
            </a:solidFill>
            <a:ln>
              <a:noFill/>
            </a:ln>
            <a:effectLst>
              <a:outerShdw blurRad="57150" rotWithShape="0" algn="bl" dir="5400000" dist="38100">
                <a:srgbClr val="000000">
                  <a:alpha val="28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952" name="Google Shape;1952;p40"/>
            <p:cNvSpPr/>
            <p:nvPr/>
          </p:nvSpPr>
          <p:spPr>
            <a:xfrm>
              <a:off x="5716250" y="1252775"/>
              <a:ext cx="88350" cy="53100"/>
            </a:xfrm>
            <a:custGeom>
              <a:rect b="b" l="l" r="r" t="t"/>
              <a:pathLst>
                <a:path extrusionOk="0" h="2124" w="3534">
                  <a:moveTo>
                    <a:pt x="3123" y="0"/>
                  </a:moveTo>
                  <a:cubicBezTo>
                    <a:pt x="3087" y="0"/>
                    <a:pt x="3016" y="0"/>
                    <a:pt x="2962" y="18"/>
                  </a:cubicBezTo>
                  <a:lnTo>
                    <a:pt x="268" y="1124"/>
                  </a:lnTo>
                  <a:cubicBezTo>
                    <a:pt x="250" y="1481"/>
                    <a:pt x="161" y="1820"/>
                    <a:pt x="1" y="2106"/>
                  </a:cubicBezTo>
                  <a:lnTo>
                    <a:pt x="1" y="2123"/>
                  </a:lnTo>
                  <a:lnTo>
                    <a:pt x="3248" y="767"/>
                  </a:lnTo>
                  <a:cubicBezTo>
                    <a:pt x="3409" y="714"/>
                    <a:pt x="3533" y="571"/>
                    <a:pt x="3533" y="393"/>
                  </a:cubicBezTo>
                  <a:cubicBezTo>
                    <a:pt x="3533" y="179"/>
                    <a:pt x="3337" y="0"/>
                    <a:pt x="3123" y="0"/>
                  </a:cubicBezTo>
                  <a:close/>
                </a:path>
              </a:pathLst>
            </a:custGeom>
            <a:solidFill>
              <a:schemeClr val="dk2"/>
            </a:solidFill>
            <a:ln>
              <a:noFill/>
            </a:ln>
            <a:effectLst>
              <a:outerShdw blurRad="57150" rotWithShape="0" algn="bl" dir="5400000" dist="38100">
                <a:srgbClr val="000000">
                  <a:alpha val="28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953" name="Google Shape;1953;p40"/>
          <p:cNvGrpSpPr/>
          <p:nvPr/>
        </p:nvGrpSpPr>
        <p:grpSpPr>
          <a:xfrm>
            <a:off x="5703822" y="3071928"/>
            <a:ext cx="386850" cy="294962"/>
            <a:chOff x="1502275" y="3638775"/>
            <a:chExt cx="292625" cy="216375"/>
          </a:xfrm>
        </p:grpSpPr>
        <p:sp>
          <p:nvSpPr>
            <p:cNvPr id="1954" name="Google Shape;1954;p40"/>
            <p:cNvSpPr/>
            <p:nvPr/>
          </p:nvSpPr>
          <p:spPr>
            <a:xfrm>
              <a:off x="1502275" y="3658850"/>
              <a:ext cx="292625" cy="196300"/>
            </a:xfrm>
            <a:custGeom>
              <a:rect b="b" l="l" r="r" t="t"/>
              <a:pathLst>
                <a:path extrusionOk="0" h="7852" w="11705">
                  <a:moveTo>
                    <a:pt x="0" y="0"/>
                  </a:moveTo>
                  <a:lnTo>
                    <a:pt x="0" y="7441"/>
                  </a:lnTo>
                  <a:lnTo>
                    <a:pt x="4657" y="7441"/>
                  </a:lnTo>
                  <a:cubicBezTo>
                    <a:pt x="4657" y="7673"/>
                    <a:pt x="4835" y="7851"/>
                    <a:pt x="5050" y="7851"/>
                  </a:cubicBezTo>
                  <a:lnTo>
                    <a:pt x="6655" y="7851"/>
                  </a:lnTo>
                  <a:cubicBezTo>
                    <a:pt x="6887" y="7851"/>
                    <a:pt x="7048" y="7673"/>
                    <a:pt x="7048" y="7441"/>
                  </a:cubicBezTo>
                  <a:lnTo>
                    <a:pt x="11705" y="7441"/>
                  </a:lnTo>
                  <a:lnTo>
                    <a:pt x="11705" y="0"/>
                  </a:lnTo>
                  <a:lnTo>
                    <a:pt x="10902" y="0"/>
                  </a:lnTo>
                  <a:lnTo>
                    <a:pt x="10902" y="6513"/>
                  </a:lnTo>
                  <a:lnTo>
                    <a:pt x="785" y="6513"/>
                  </a:lnTo>
                  <a:lnTo>
                    <a:pt x="785" y="0"/>
                  </a:lnTo>
                  <a:close/>
                </a:path>
              </a:pathLst>
            </a:custGeom>
            <a:solidFill>
              <a:schemeClr val="dk2"/>
            </a:solidFill>
            <a:ln>
              <a:noFill/>
            </a:ln>
            <a:effectLst>
              <a:outerShdw blurRad="57150" rotWithShape="0" algn="bl" dir="5400000" dist="38100">
                <a:srgbClr val="000000">
                  <a:alpha val="28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955" name="Google Shape;1955;p40"/>
            <p:cNvSpPr/>
            <p:nvPr/>
          </p:nvSpPr>
          <p:spPr>
            <a:xfrm>
              <a:off x="1535275" y="3638775"/>
              <a:ext cx="226625" cy="169525"/>
            </a:xfrm>
            <a:custGeom>
              <a:rect b="b" l="l" r="r" t="t"/>
              <a:pathLst>
                <a:path extrusionOk="0" h="6781" w="9065">
                  <a:moveTo>
                    <a:pt x="4265" y="803"/>
                  </a:moveTo>
                  <a:lnTo>
                    <a:pt x="4265" y="5978"/>
                  </a:lnTo>
                  <a:lnTo>
                    <a:pt x="803" y="5978"/>
                  </a:lnTo>
                  <a:lnTo>
                    <a:pt x="803" y="803"/>
                  </a:lnTo>
                  <a:close/>
                  <a:moveTo>
                    <a:pt x="8262" y="803"/>
                  </a:moveTo>
                  <a:lnTo>
                    <a:pt x="8262" y="5978"/>
                  </a:lnTo>
                  <a:lnTo>
                    <a:pt x="4800" y="5978"/>
                  </a:lnTo>
                  <a:lnTo>
                    <a:pt x="4800" y="803"/>
                  </a:lnTo>
                  <a:close/>
                  <a:moveTo>
                    <a:pt x="0" y="0"/>
                  </a:moveTo>
                  <a:lnTo>
                    <a:pt x="0" y="6781"/>
                  </a:lnTo>
                  <a:lnTo>
                    <a:pt x="9064" y="6781"/>
                  </a:lnTo>
                  <a:lnTo>
                    <a:pt x="9064" y="0"/>
                  </a:lnTo>
                  <a:close/>
                </a:path>
              </a:pathLst>
            </a:custGeom>
            <a:solidFill>
              <a:schemeClr val="dk2"/>
            </a:solidFill>
            <a:ln>
              <a:noFill/>
            </a:ln>
            <a:effectLst>
              <a:outerShdw blurRad="57150" rotWithShape="0" algn="bl" dir="5400000" dist="38100">
                <a:srgbClr val="000000">
                  <a:alpha val="28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956" name="Google Shape;1956;p40"/>
            <p:cNvSpPr/>
            <p:nvPr/>
          </p:nvSpPr>
          <p:spPr>
            <a:xfrm>
              <a:off x="1675350" y="3691850"/>
              <a:ext cx="46400" cy="10300"/>
            </a:xfrm>
            <a:custGeom>
              <a:rect b="b" l="l" r="r" t="t"/>
              <a:pathLst>
                <a:path extrusionOk="0" h="412" w="1856">
                  <a:moveTo>
                    <a:pt x="0" y="1"/>
                  </a:moveTo>
                  <a:lnTo>
                    <a:pt x="0" y="411"/>
                  </a:lnTo>
                  <a:lnTo>
                    <a:pt x="1856" y="411"/>
                  </a:lnTo>
                  <a:lnTo>
                    <a:pt x="1856" y="1"/>
                  </a:lnTo>
                  <a:close/>
                </a:path>
              </a:pathLst>
            </a:custGeom>
            <a:solidFill>
              <a:schemeClr val="dk2"/>
            </a:solidFill>
            <a:ln>
              <a:noFill/>
            </a:ln>
            <a:effectLst>
              <a:outerShdw blurRad="57150" rotWithShape="0" algn="bl" dir="5400000" dist="38100">
                <a:srgbClr val="000000">
                  <a:alpha val="28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957" name="Google Shape;1957;p40"/>
            <p:cNvSpPr/>
            <p:nvPr/>
          </p:nvSpPr>
          <p:spPr>
            <a:xfrm>
              <a:off x="1675350" y="3711925"/>
              <a:ext cx="46400" cy="9850"/>
            </a:xfrm>
            <a:custGeom>
              <a:rect b="b" l="l" r="r" t="t"/>
              <a:pathLst>
                <a:path extrusionOk="0" h="394" w="1856">
                  <a:moveTo>
                    <a:pt x="0" y="1"/>
                  </a:moveTo>
                  <a:lnTo>
                    <a:pt x="0" y="393"/>
                  </a:lnTo>
                  <a:lnTo>
                    <a:pt x="1856" y="393"/>
                  </a:lnTo>
                  <a:lnTo>
                    <a:pt x="1856" y="1"/>
                  </a:lnTo>
                  <a:close/>
                </a:path>
              </a:pathLst>
            </a:custGeom>
            <a:solidFill>
              <a:schemeClr val="dk2"/>
            </a:solidFill>
            <a:ln>
              <a:noFill/>
            </a:ln>
            <a:effectLst>
              <a:outerShdw blurRad="57150" rotWithShape="0" algn="bl" dir="5400000" dist="38100">
                <a:srgbClr val="000000">
                  <a:alpha val="28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958" name="Google Shape;1958;p40"/>
            <p:cNvSpPr/>
            <p:nvPr/>
          </p:nvSpPr>
          <p:spPr>
            <a:xfrm>
              <a:off x="1675350" y="3732000"/>
              <a:ext cx="32125" cy="9825"/>
            </a:xfrm>
            <a:custGeom>
              <a:rect b="b" l="l" r="r" t="t"/>
              <a:pathLst>
                <a:path extrusionOk="0" h="393" w="1285">
                  <a:moveTo>
                    <a:pt x="0" y="0"/>
                  </a:moveTo>
                  <a:lnTo>
                    <a:pt x="0" y="393"/>
                  </a:lnTo>
                  <a:lnTo>
                    <a:pt x="1285" y="393"/>
                  </a:lnTo>
                  <a:lnTo>
                    <a:pt x="1285" y="0"/>
                  </a:lnTo>
                  <a:close/>
                </a:path>
              </a:pathLst>
            </a:custGeom>
            <a:solidFill>
              <a:schemeClr val="dk2"/>
            </a:solidFill>
            <a:ln>
              <a:noFill/>
            </a:ln>
            <a:effectLst>
              <a:outerShdw blurRad="57150" rotWithShape="0" algn="bl" dir="5400000" dist="38100">
                <a:srgbClr val="000000">
                  <a:alpha val="28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959" name="Google Shape;1959;p40"/>
          <p:cNvGrpSpPr/>
          <p:nvPr/>
        </p:nvGrpSpPr>
        <p:grpSpPr>
          <a:xfrm>
            <a:off x="6258857" y="3016414"/>
            <a:ext cx="354428" cy="362441"/>
            <a:chOff x="3171000" y="4021950"/>
            <a:chExt cx="268100" cy="265875"/>
          </a:xfrm>
        </p:grpSpPr>
        <p:sp>
          <p:nvSpPr>
            <p:cNvPr id="1960" name="Google Shape;1960;p40"/>
            <p:cNvSpPr/>
            <p:nvPr/>
          </p:nvSpPr>
          <p:spPr>
            <a:xfrm>
              <a:off x="3171000" y="4058525"/>
              <a:ext cx="230200" cy="229300"/>
            </a:xfrm>
            <a:custGeom>
              <a:rect b="b" l="l" r="r" t="t"/>
              <a:pathLst>
                <a:path extrusionOk="0" h="9172" w="9208">
                  <a:moveTo>
                    <a:pt x="1782" y="6720"/>
                  </a:moveTo>
                  <a:cubicBezTo>
                    <a:pt x="1957" y="6720"/>
                    <a:pt x="2130" y="6787"/>
                    <a:pt x="2266" y="6923"/>
                  </a:cubicBezTo>
                  <a:cubicBezTo>
                    <a:pt x="2534" y="7191"/>
                    <a:pt x="2534" y="7619"/>
                    <a:pt x="2266" y="7869"/>
                  </a:cubicBezTo>
                  <a:lnTo>
                    <a:pt x="1142" y="8244"/>
                  </a:lnTo>
                  <a:lnTo>
                    <a:pt x="928" y="8047"/>
                  </a:lnTo>
                  <a:lnTo>
                    <a:pt x="1303" y="6905"/>
                  </a:lnTo>
                  <a:cubicBezTo>
                    <a:pt x="1443" y="6783"/>
                    <a:pt x="1614" y="6720"/>
                    <a:pt x="1782" y="6720"/>
                  </a:cubicBezTo>
                  <a:close/>
                  <a:moveTo>
                    <a:pt x="7494" y="0"/>
                  </a:moveTo>
                  <a:lnTo>
                    <a:pt x="839" y="6656"/>
                  </a:lnTo>
                  <a:lnTo>
                    <a:pt x="0" y="9171"/>
                  </a:lnTo>
                  <a:lnTo>
                    <a:pt x="2552" y="8333"/>
                  </a:lnTo>
                  <a:lnTo>
                    <a:pt x="9207" y="1695"/>
                  </a:lnTo>
                  <a:lnTo>
                    <a:pt x="7494" y="0"/>
                  </a:lnTo>
                  <a:close/>
                </a:path>
              </a:pathLst>
            </a:custGeom>
            <a:solidFill>
              <a:schemeClr val="dk2"/>
            </a:solidFill>
            <a:ln>
              <a:noFill/>
            </a:ln>
            <a:effectLst>
              <a:outerShdw blurRad="57150" rotWithShape="0" algn="bl" dir="5400000" dist="38100">
                <a:srgbClr val="000000">
                  <a:alpha val="28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961" name="Google Shape;1961;p40"/>
            <p:cNvSpPr/>
            <p:nvPr/>
          </p:nvSpPr>
          <p:spPr>
            <a:xfrm>
              <a:off x="3367725" y="4021950"/>
              <a:ext cx="71375" cy="69150"/>
            </a:xfrm>
            <a:custGeom>
              <a:rect b="b" l="l" r="r" t="t"/>
              <a:pathLst>
                <a:path extrusionOk="0" h="2766" w="2855">
                  <a:moveTo>
                    <a:pt x="1320" y="0"/>
                  </a:moveTo>
                  <a:cubicBezTo>
                    <a:pt x="1187" y="0"/>
                    <a:pt x="1053" y="54"/>
                    <a:pt x="946" y="161"/>
                  </a:cubicBezTo>
                  <a:lnTo>
                    <a:pt x="0" y="1089"/>
                  </a:lnTo>
                  <a:lnTo>
                    <a:pt x="1695" y="2766"/>
                  </a:lnTo>
                  <a:lnTo>
                    <a:pt x="2623" y="1838"/>
                  </a:lnTo>
                  <a:cubicBezTo>
                    <a:pt x="2855" y="1642"/>
                    <a:pt x="2855" y="1303"/>
                    <a:pt x="2641" y="1106"/>
                  </a:cubicBezTo>
                  <a:lnTo>
                    <a:pt x="1695" y="161"/>
                  </a:lnTo>
                  <a:cubicBezTo>
                    <a:pt x="1588" y="54"/>
                    <a:pt x="1454" y="0"/>
                    <a:pt x="1320" y="0"/>
                  </a:cubicBezTo>
                  <a:close/>
                </a:path>
              </a:pathLst>
            </a:custGeom>
            <a:solidFill>
              <a:schemeClr val="dk2"/>
            </a:solidFill>
            <a:ln>
              <a:noFill/>
            </a:ln>
            <a:effectLst>
              <a:outerShdw blurRad="57150" rotWithShape="0" algn="bl" dir="5400000" dist="38100">
                <a:srgbClr val="000000">
                  <a:alpha val="28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962" name="Google Shape;1962;p40"/>
          <p:cNvSpPr/>
          <p:nvPr/>
        </p:nvSpPr>
        <p:spPr>
          <a:xfrm>
            <a:off x="6779633" y="3050756"/>
            <a:ext cx="394518" cy="407460"/>
          </a:xfrm>
          <a:custGeom>
            <a:rect b="b" l="l" r="r" t="t"/>
            <a:pathLst>
              <a:path extrusionOk="0" h="11956" w="11937">
                <a:moveTo>
                  <a:pt x="9225" y="1125"/>
                </a:moveTo>
                <a:lnTo>
                  <a:pt x="10831" y="2730"/>
                </a:lnTo>
                <a:lnTo>
                  <a:pt x="9814" y="3747"/>
                </a:lnTo>
                <a:lnTo>
                  <a:pt x="8975" y="2927"/>
                </a:lnTo>
                <a:lnTo>
                  <a:pt x="8583" y="3301"/>
                </a:lnTo>
                <a:lnTo>
                  <a:pt x="9421" y="4140"/>
                </a:lnTo>
                <a:lnTo>
                  <a:pt x="8368" y="5175"/>
                </a:lnTo>
                <a:lnTo>
                  <a:pt x="7548" y="4354"/>
                </a:lnTo>
                <a:lnTo>
                  <a:pt x="7173" y="4729"/>
                </a:lnTo>
                <a:lnTo>
                  <a:pt x="8012" y="5550"/>
                </a:lnTo>
                <a:lnTo>
                  <a:pt x="6977" y="6584"/>
                </a:lnTo>
                <a:lnTo>
                  <a:pt x="6138" y="5764"/>
                </a:lnTo>
                <a:lnTo>
                  <a:pt x="5763" y="6138"/>
                </a:lnTo>
                <a:lnTo>
                  <a:pt x="6602" y="6959"/>
                </a:lnTo>
                <a:lnTo>
                  <a:pt x="5549" y="7994"/>
                </a:lnTo>
                <a:lnTo>
                  <a:pt x="4728" y="7173"/>
                </a:lnTo>
                <a:lnTo>
                  <a:pt x="4354" y="7548"/>
                </a:lnTo>
                <a:lnTo>
                  <a:pt x="5175" y="8369"/>
                </a:lnTo>
                <a:lnTo>
                  <a:pt x="4140" y="9404"/>
                </a:lnTo>
                <a:lnTo>
                  <a:pt x="3319" y="8583"/>
                </a:lnTo>
                <a:lnTo>
                  <a:pt x="2944" y="8958"/>
                </a:lnTo>
                <a:lnTo>
                  <a:pt x="3765" y="9778"/>
                </a:lnTo>
                <a:lnTo>
                  <a:pt x="2748" y="10795"/>
                </a:lnTo>
                <a:lnTo>
                  <a:pt x="1160" y="9207"/>
                </a:lnTo>
                <a:lnTo>
                  <a:pt x="9225" y="1125"/>
                </a:lnTo>
                <a:close/>
                <a:moveTo>
                  <a:pt x="9225" y="1"/>
                </a:moveTo>
                <a:lnTo>
                  <a:pt x="0" y="9225"/>
                </a:lnTo>
                <a:lnTo>
                  <a:pt x="2730" y="11955"/>
                </a:lnTo>
                <a:lnTo>
                  <a:pt x="11937" y="2748"/>
                </a:lnTo>
                <a:lnTo>
                  <a:pt x="9225" y="1"/>
                </a:lnTo>
                <a:close/>
              </a:path>
            </a:pathLst>
          </a:custGeom>
          <a:solidFill>
            <a:schemeClr val="dk2"/>
          </a:solidFill>
          <a:ln>
            <a:noFill/>
          </a:ln>
          <a:effectLst>
            <a:outerShdw blurRad="57150" rotWithShape="0" algn="bl" dir="5400000" dist="38100">
              <a:srgbClr val="000000">
                <a:alpha val="28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963" name="Google Shape;1963;p40"/>
          <p:cNvSpPr/>
          <p:nvPr/>
        </p:nvSpPr>
        <p:spPr>
          <a:xfrm>
            <a:off x="7334021" y="3035213"/>
            <a:ext cx="352082" cy="363191"/>
          </a:xfrm>
          <a:custGeom>
            <a:rect b="b" l="l" r="r" t="t"/>
            <a:pathLst>
              <a:path extrusionOk="0" h="10657" w="10653">
                <a:moveTo>
                  <a:pt x="6254" y="823"/>
                </a:moveTo>
                <a:cubicBezTo>
                  <a:pt x="6352" y="823"/>
                  <a:pt x="6452" y="841"/>
                  <a:pt x="6549" y="879"/>
                </a:cubicBezTo>
                <a:cubicBezTo>
                  <a:pt x="6959" y="1040"/>
                  <a:pt x="7155" y="1504"/>
                  <a:pt x="6977" y="1914"/>
                </a:cubicBezTo>
                <a:cubicBezTo>
                  <a:pt x="6867" y="2217"/>
                  <a:pt x="6554" y="2414"/>
                  <a:pt x="6237" y="2414"/>
                </a:cubicBezTo>
                <a:cubicBezTo>
                  <a:pt x="6143" y="2414"/>
                  <a:pt x="6049" y="2397"/>
                  <a:pt x="5960" y="2360"/>
                </a:cubicBezTo>
                <a:cubicBezTo>
                  <a:pt x="5532" y="2200"/>
                  <a:pt x="5353" y="1736"/>
                  <a:pt x="5514" y="1325"/>
                </a:cubicBezTo>
                <a:cubicBezTo>
                  <a:pt x="5636" y="1012"/>
                  <a:pt x="5936" y="823"/>
                  <a:pt x="6254" y="823"/>
                </a:cubicBezTo>
                <a:close/>
                <a:moveTo>
                  <a:pt x="9047" y="3609"/>
                </a:moveTo>
                <a:cubicBezTo>
                  <a:pt x="9493" y="3609"/>
                  <a:pt x="9849" y="3966"/>
                  <a:pt x="9849" y="4394"/>
                </a:cubicBezTo>
                <a:cubicBezTo>
                  <a:pt x="9849" y="4840"/>
                  <a:pt x="9493" y="5197"/>
                  <a:pt x="9047" y="5197"/>
                </a:cubicBezTo>
                <a:cubicBezTo>
                  <a:pt x="8618" y="5197"/>
                  <a:pt x="8244" y="4840"/>
                  <a:pt x="8244" y="4394"/>
                </a:cubicBezTo>
                <a:cubicBezTo>
                  <a:pt x="8244" y="3966"/>
                  <a:pt x="8618" y="3609"/>
                  <a:pt x="9047" y="3609"/>
                </a:cubicBezTo>
                <a:close/>
                <a:moveTo>
                  <a:pt x="5585" y="4662"/>
                </a:moveTo>
                <a:cubicBezTo>
                  <a:pt x="5817" y="4662"/>
                  <a:pt x="5978" y="4840"/>
                  <a:pt x="5978" y="5072"/>
                </a:cubicBezTo>
                <a:cubicBezTo>
                  <a:pt x="5978" y="5304"/>
                  <a:pt x="5817" y="5465"/>
                  <a:pt x="5585" y="5465"/>
                </a:cubicBezTo>
                <a:cubicBezTo>
                  <a:pt x="5371" y="5465"/>
                  <a:pt x="5193" y="5304"/>
                  <a:pt x="5193" y="5072"/>
                </a:cubicBezTo>
                <a:cubicBezTo>
                  <a:pt x="5193" y="4840"/>
                  <a:pt x="5371" y="4662"/>
                  <a:pt x="5585" y="4662"/>
                </a:cubicBezTo>
                <a:close/>
                <a:moveTo>
                  <a:pt x="6272" y="0"/>
                </a:moveTo>
                <a:cubicBezTo>
                  <a:pt x="5644" y="0"/>
                  <a:pt x="5041" y="377"/>
                  <a:pt x="4782" y="1004"/>
                </a:cubicBezTo>
                <a:cubicBezTo>
                  <a:pt x="4443" y="1807"/>
                  <a:pt x="4853" y="2735"/>
                  <a:pt x="5656" y="3074"/>
                </a:cubicBezTo>
                <a:cubicBezTo>
                  <a:pt x="5817" y="3145"/>
                  <a:pt x="5978" y="3163"/>
                  <a:pt x="6138" y="3181"/>
                </a:cubicBezTo>
                <a:lnTo>
                  <a:pt x="4943" y="4376"/>
                </a:lnTo>
                <a:lnTo>
                  <a:pt x="4639" y="5036"/>
                </a:lnTo>
                <a:lnTo>
                  <a:pt x="803" y="7195"/>
                </a:lnTo>
                <a:lnTo>
                  <a:pt x="0" y="8534"/>
                </a:lnTo>
                <a:lnTo>
                  <a:pt x="3854" y="6803"/>
                </a:lnTo>
                <a:lnTo>
                  <a:pt x="2124" y="10657"/>
                </a:lnTo>
                <a:lnTo>
                  <a:pt x="2124" y="10657"/>
                </a:lnTo>
                <a:lnTo>
                  <a:pt x="3462" y="9854"/>
                </a:lnTo>
                <a:lnTo>
                  <a:pt x="5603" y="6036"/>
                </a:lnTo>
                <a:lnTo>
                  <a:pt x="6245" y="5732"/>
                </a:lnTo>
                <a:lnTo>
                  <a:pt x="7459" y="4537"/>
                </a:lnTo>
                <a:cubicBezTo>
                  <a:pt x="7512" y="5376"/>
                  <a:pt x="8208" y="6000"/>
                  <a:pt x="9047" y="6000"/>
                </a:cubicBezTo>
                <a:cubicBezTo>
                  <a:pt x="9939" y="6000"/>
                  <a:pt x="10652" y="5286"/>
                  <a:pt x="10652" y="4394"/>
                </a:cubicBezTo>
                <a:cubicBezTo>
                  <a:pt x="10652" y="3520"/>
                  <a:pt x="9939" y="2806"/>
                  <a:pt x="9047" y="2806"/>
                </a:cubicBezTo>
                <a:cubicBezTo>
                  <a:pt x="8708" y="2806"/>
                  <a:pt x="8386" y="2913"/>
                  <a:pt x="8119" y="3109"/>
                </a:cubicBezTo>
                <a:lnTo>
                  <a:pt x="6834" y="3823"/>
                </a:lnTo>
                <a:lnTo>
                  <a:pt x="7548" y="2539"/>
                </a:lnTo>
                <a:cubicBezTo>
                  <a:pt x="7619" y="2431"/>
                  <a:pt x="7690" y="2307"/>
                  <a:pt x="7726" y="2200"/>
                </a:cubicBezTo>
                <a:cubicBezTo>
                  <a:pt x="8065" y="1379"/>
                  <a:pt x="7673" y="451"/>
                  <a:pt x="6852" y="112"/>
                </a:cubicBezTo>
                <a:cubicBezTo>
                  <a:pt x="6662" y="36"/>
                  <a:pt x="6466" y="0"/>
                  <a:pt x="6272" y="0"/>
                </a:cubicBezTo>
                <a:close/>
              </a:path>
            </a:pathLst>
          </a:custGeom>
          <a:solidFill>
            <a:schemeClr val="dk2"/>
          </a:solidFill>
          <a:ln>
            <a:noFill/>
          </a:ln>
          <a:effectLst>
            <a:outerShdw blurRad="57150" rotWithShape="0" algn="bl" dir="5400000" dist="38100">
              <a:srgbClr val="000000">
                <a:alpha val="28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964" name="Google Shape;1964;p40"/>
          <p:cNvGrpSpPr/>
          <p:nvPr/>
        </p:nvGrpSpPr>
        <p:grpSpPr>
          <a:xfrm>
            <a:off x="7848132" y="3068067"/>
            <a:ext cx="334400" cy="344821"/>
            <a:chOff x="5684575" y="4038000"/>
            <a:chExt cx="252950" cy="252950"/>
          </a:xfrm>
        </p:grpSpPr>
        <p:sp>
          <p:nvSpPr>
            <p:cNvPr id="1965" name="Google Shape;1965;p40"/>
            <p:cNvSpPr/>
            <p:nvPr/>
          </p:nvSpPr>
          <p:spPr>
            <a:xfrm>
              <a:off x="5684575" y="4038000"/>
              <a:ext cx="252950" cy="252950"/>
            </a:xfrm>
            <a:custGeom>
              <a:rect b="b" l="l" r="r" t="t"/>
              <a:pathLst>
                <a:path extrusionOk="0" h="10118" w="10118">
                  <a:moveTo>
                    <a:pt x="5068" y="803"/>
                  </a:moveTo>
                  <a:cubicBezTo>
                    <a:pt x="7405" y="803"/>
                    <a:pt x="9332" y="2730"/>
                    <a:pt x="9332" y="5068"/>
                  </a:cubicBezTo>
                  <a:cubicBezTo>
                    <a:pt x="9332" y="7405"/>
                    <a:pt x="7405" y="9314"/>
                    <a:pt x="5068" y="9314"/>
                  </a:cubicBezTo>
                  <a:cubicBezTo>
                    <a:pt x="2731" y="9314"/>
                    <a:pt x="804" y="7405"/>
                    <a:pt x="804" y="5068"/>
                  </a:cubicBezTo>
                  <a:cubicBezTo>
                    <a:pt x="804" y="2730"/>
                    <a:pt x="2731" y="803"/>
                    <a:pt x="5068" y="803"/>
                  </a:cubicBezTo>
                  <a:close/>
                  <a:moveTo>
                    <a:pt x="5068" y="1"/>
                  </a:moveTo>
                  <a:cubicBezTo>
                    <a:pt x="2267" y="1"/>
                    <a:pt x="1" y="2267"/>
                    <a:pt x="1" y="5068"/>
                  </a:cubicBezTo>
                  <a:cubicBezTo>
                    <a:pt x="1" y="7851"/>
                    <a:pt x="2267" y="10117"/>
                    <a:pt x="5068" y="10117"/>
                  </a:cubicBezTo>
                  <a:cubicBezTo>
                    <a:pt x="7851" y="10117"/>
                    <a:pt x="10118" y="7851"/>
                    <a:pt x="10118" y="5068"/>
                  </a:cubicBezTo>
                  <a:cubicBezTo>
                    <a:pt x="10118" y="2267"/>
                    <a:pt x="7851" y="1"/>
                    <a:pt x="5068" y="1"/>
                  </a:cubicBezTo>
                  <a:close/>
                </a:path>
              </a:pathLst>
            </a:custGeom>
            <a:solidFill>
              <a:schemeClr val="dk2"/>
            </a:solidFill>
            <a:ln>
              <a:noFill/>
            </a:ln>
            <a:effectLst>
              <a:outerShdw blurRad="57150" rotWithShape="0" algn="bl" dir="5400000" dist="38100">
                <a:srgbClr val="000000">
                  <a:alpha val="28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966" name="Google Shape;1966;p40"/>
            <p:cNvSpPr/>
            <p:nvPr/>
          </p:nvSpPr>
          <p:spPr>
            <a:xfrm>
              <a:off x="5804575" y="4097775"/>
              <a:ext cx="58000" cy="118225"/>
            </a:xfrm>
            <a:custGeom>
              <a:rect b="b" l="l" r="r" t="t"/>
              <a:pathLst>
                <a:path extrusionOk="0" h="4729" w="2320">
                  <a:moveTo>
                    <a:pt x="0" y="0"/>
                  </a:moveTo>
                  <a:lnTo>
                    <a:pt x="0" y="2677"/>
                  </a:lnTo>
                  <a:cubicBezTo>
                    <a:pt x="0" y="2748"/>
                    <a:pt x="36" y="2820"/>
                    <a:pt x="90" y="2855"/>
                  </a:cubicBezTo>
                  <a:lnTo>
                    <a:pt x="1963" y="4729"/>
                  </a:lnTo>
                  <a:lnTo>
                    <a:pt x="2320" y="4372"/>
                  </a:lnTo>
                  <a:lnTo>
                    <a:pt x="536" y="2570"/>
                  </a:lnTo>
                  <a:lnTo>
                    <a:pt x="536" y="0"/>
                  </a:lnTo>
                  <a:close/>
                </a:path>
              </a:pathLst>
            </a:custGeom>
            <a:solidFill>
              <a:schemeClr val="dk2"/>
            </a:solidFill>
            <a:ln>
              <a:noFill/>
            </a:ln>
            <a:effectLst>
              <a:outerShdw blurRad="57150" rotWithShape="0" algn="bl" dir="5400000" dist="38100">
                <a:srgbClr val="000000">
                  <a:alpha val="28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967" name="Google Shape;1967;p40"/>
            <p:cNvSpPr/>
            <p:nvPr/>
          </p:nvSpPr>
          <p:spPr>
            <a:xfrm>
              <a:off x="5804575" y="4071450"/>
              <a:ext cx="13400" cy="13400"/>
            </a:xfrm>
            <a:custGeom>
              <a:rect b="b" l="l" r="r" t="t"/>
              <a:pathLst>
                <a:path extrusionOk="0" h="536" w="536">
                  <a:moveTo>
                    <a:pt x="268" y="1"/>
                  </a:moveTo>
                  <a:cubicBezTo>
                    <a:pt x="125" y="1"/>
                    <a:pt x="0" y="126"/>
                    <a:pt x="0" y="268"/>
                  </a:cubicBezTo>
                  <a:cubicBezTo>
                    <a:pt x="0" y="411"/>
                    <a:pt x="125" y="536"/>
                    <a:pt x="268" y="536"/>
                  </a:cubicBezTo>
                  <a:cubicBezTo>
                    <a:pt x="411" y="536"/>
                    <a:pt x="536" y="411"/>
                    <a:pt x="536" y="268"/>
                  </a:cubicBezTo>
                  <a:cubicBezTo>
                    <a:pt x="536" y="126"/>
                    <a:pt x="411" y="1"/>
                    <a:pt x="268" y="1"/>
                  </a:cubicBezTo>
                  <a:close/>
                </a:path>
              </a:pathLst>
            </a:custGeom>
            <a:solidFill>
              <a:schemeClr val="dk2"/>
            </a:solidFill>
            <a:ln>
              <a:noFill/>
            </a:ln>
            <a:effectLst>
              <a:outerShdw blurRad="57150" rotWithShape="0" algn="bl" dir="5400000" dist="38100">
                <a:srgbClr val="000000">
                  <a:alpha val="28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968" name="Google Shape;1968;p40"/>
            <p:cNvSpPr/>
            <p:nvPr/>
          </p:nvSpPr>
          <p:spPr>
            <a:xfrm>
              <a:off x="5804575" y="4244525"/>
              <a:ext cx="13400" cy="12975"/>
            </a:xfrm>
            <a:custGeom>
              <a:rect b="b" l="l" r="r" t="t"/>
              <a:pathLst>
                <a:path extrusionOk="0" h="519" w="536">
                  <a:moveTo>
                    <a:pt x="268" y="1"/>
                  </a:moveTo>
                  <a:cubicBezTo>
                    <a:pt x="125" y="1"/>
                    <a:pt x="0" y="126"/>
                    <a:pt x="0" y="268"/>
                  </a:cubicBezTo>
                  <a:cubicBezTo>
                    <a:pt x="0" y="411"/>
                    <a:pt x="125" y="518"/>
                    <a:pt x="268" y="518"/>
                  </a:cubicBezTo>
                  <a:cubicBezTo>
                    <a:pt x="411" y="518"/>
                    <a:pt x="536" y="411"/>
                    <a:pt x="536" y="268"/>
                  </a:cubicBezTo>
                  <a:cubicBezTo>
                    <a:pt x="536" y="126"/>
                    <a:pt x="411" y="1"/>
                    <a:pt x="268" y="1"/>
                  </a:cubicBezTo>
                  <a:close/>
                </a:path>
              </a:pathLst>
            </a:custGeom>
            <a:solidFill>
              <a:schemeClr val="dk2"/>
            </a:solidFill>
            <a:ln>
              <a:noFill/>
            </a:ln>
            <a:effectLst>
              <a:outerShdw blurRad="57150" rotWithShape="0" algn="bl" dir="5400000" dist="38100">
                <a:srgbClr val="000000">
                  <a:alpha val="28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969" name="Google Shape;1969;p40"/>
            <p:cNvSpPr/>
            <p:nvPr/>
          </p:nvSpPr>
          <p:spPr>
            <a:xfrm>
              <a:off x="5718025" y="4158000"/>
              <a:ext cx="13425" cy="13400"/>
            </a:xfrm>
            <a:custGeom>
              <a:rect b="b" l="l" r="r" t="t"/>
              <a:pathLst>
                <a:path extrusionOk="0" h="536" w="537">
                  <a:moveTo>
                    <a:pt x="269" y="0"/>
                  </a:moveTo>
                  <a:cubicBezTo>
                    <a:pt x="126" y="0"/>
                    <a:pt x="1" y="125"/>
                    <a:pt x="1" y="268"/>
                  </a:cubicBezTo>
                  <a:cubicBezTo>
                    <a:pt x="1" y="411"/>
                    <a:pt x="126" y="535"/>
                    <a:pt x="269" y="535"/>
                  </a:cubicBezTo>
                  <a:cubicBezTo>
                    <a:pt x="411" y="535"/>
                    <a:pt x="536" y="411"/>
                    <a:pt x="536" y="268"/>
                  </a:cubicBezTo>
                  <a:cubicBezTo>
                    <a:pt x="536" y="125"/>
                    <a:pt x="411" y="0"/>
                    <a:pt x="269" y="0"/>
                  </a:cubicBezTo>
                  <a:close/>
                </a:path>
              </a:pathLst>
            </a:custGeom>
            <a:solidFill>
              <a:schemeClr val="dk2"/>
            </a:solidFill>
            <a:ln>
              <a:noFill/>
            </a:ln>
            <a:effectLst>
              <a:outerShdw blurRad="57150" rotWithShape="0" algn="bl" dir="5400000" dist="38100">
                <a:srgbClr val="000000">
                  <a:alpha val="28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970" name="Google Shape;1970;p40"/>
            <p:cNvSpPr/>
            <p:nvPr/>
          </p:nvSpPr>
          <p:spPr>
            <a:xfrm>
              <a:off x="5891100" y="4158000"/>
              <a:ext cx="13425" cy="13400"/>
            </a:xfrm>
            <a:custGeom>
              <a:rect b="b" l="l" r="r" t="t"/>
              <a:pathLst>
                <a:path extrusionOk="0" h="536" w="537">
                  <a:moveTo>
                    <a:pt x="269" y="0"/>
                  </a:moveTo>
                  <a:cubicBezTo>
                    <a:pt x="126" y="0"/>
                    <a:pt x="1" y="125"/>
                    <a:pt x="1" y="268"/>
                  </a:cubicBezTo>
                  <a:cubicBezTo>
                    <a:pt x="1" y="411"/>
                    <a:pt x="126" y="535"/>
                    <a:pt x="269" y="535"/>
                  </a:cubicBezTo>
                  <a:cubicBezTo>
                    <a:pt x="411" y="535"/>
                    <a:pt x="536" y="411"/>
                    <a:pt x="536" y="268"/>
                  </a:cubicBezTo>
                  <a:cubicBezTo>
                    <a:pt x="536" y="125"/>
                    <a:pt x="411" y="0"/>
                    <a:pt x="269" y="0"/>
                  </a:cubicBezTo>
                  <a:close/>
                </a:path>
              </a:pathLst>
            </a:custGeom>
            <a:solidFill>
              <a:schemeClr val="dk2"/>
            </a:solidFill>
            <a:ln>
              <a:noFill/>
            </a:ln>
            <a:effectLst>
              <a:outerShdw blurRad="57150" rotWithShape="0" algn="bl" dir="5400000" dist="38100">
                <a:srgbClr val="000000">
                  <a:alpha val="28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971" name="Google Shape;1971;p40"/>
          <p:cNvGrpSpPr/>
          <p:nvPr/>
        </p:nvGrpSpPr>
        <p:grpSpPr>
          <a:xfrm>
            <a:off x="8441727" y="3026501"/>
            <a:ext cx="247115" cy="399520"/>
            <a:chOff x="1982675" y="3599525"/>
            <a:chExt cx="186925" cy="293075"/>
          </a:xfrm>
        </p:grpSpPr>
        <p:sp>
          <p:nvSpPr>
            <p:cNvPr id="1972" name="Google Shape;1972;p40"/>
            <p:cNvSpPr/>
            <p:nvPr/>
          </p:nvSpPr>
          <p:spPr>
            <a:xfrm>
              <a:off x="2029075" y="3639675"/>
              <a:ext cx="40175" cy="39725"/>
            </a:xfrm>
            <a:custGeom>
              <a:rect b="b" l="l" r="r" t="t"/>
              <a:pathLst>
                <a:path extrusionOk="0" h="1589" w="1607">
                  <a:moveTo>
                    <a:pt x="803" y="0"/>
                  </a:moveTo>
                  <a:cubicBezTo>
                    <a:pt x="357" y="0"/>
                    <a:pt x="0" y="357"/>
                    <a:pt x="0" y="803"/>
                  </a:cubicBezTo>
                  <a:cubicBezTo>
                    <a:pt x="0" y="1231"/>
                    <a:pt x="357" y="1588"/>
                    <a:pt x="803" y="1588"/>
                  </a:cubicBezTo>
                  <a:cubicBezTo>
                    <a:pt x="1249" y="1588"/>
                    <a:pt x="1606" y="1231"/>
                    <a:pt x="1606" y="803"/>
                  </a:cubicBezTo>
                  <a:cubicBezTo>
                    <a:pt x="1606" y="357"/>
                    <a:pt x="1249" y="0"/>
                    <a:pt x="803" y="0"/>
                  </a:cubicBezTo>
                  <a:close/>
                </a:path>
              </a:pathLst>
            </a:custGeom>
            <a:solidFill>
              <a:schemeClr val="dk2"/>
            </a:solidFill>
            <a:ln>
              <a:noFill/>
            </a:ln>
            <a:effectLst>
              <a:outerShdw blurRad="57150" rotWithShape="0" algn="bl" dir="5400000" dist="38100">
                <a:srgbClr val="000000">
                  <a:alpha val="28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973" name="Google Shape;1973;p40"/>
            <p:cNvSpPr/>
            <p:nvPr/>
          </p:nvSpPr>
          <p:spPr>
            <a:xfrm>
              <a:off x="2029075" y="3599525"/>
              <a:ext cx="20100" cy="20100"/>
            </a:xfrm>
            <a:custGeom>
              <a:rect b="b" l="l" r="r" t="t"/>
              <a:pathLst>
                <a:path extrusionOk="0" h="804" w="804">
                  <a:moveTo>
                    <a:pt x="411" y="0"/>
                  </a:moveTo>
                  <a:cubicBezTo>
                    <a:pt x="197" y="0"/>
                    <a:pt x="0" y="196"/>
                    <a:pt x="0" y="411"/>
                  </a:cubicBezTo>
                  <a:cubicBezTo>
                    <a:pt x="0" y="625"/>
                    <a:pt x="197" y="803"/>
                    <a:pt x="411" y="803"/>
                  </a:cubicBezTo>
                  <a:cubicBezTo>
                    <a:pt x="625" y="803"/>
                    <a:pt x="803" y="625"/>
                    <a:pt x="803" y="411"/>
                  </a:cubicBezTo>
                  <a:cubicBezTo>
                    <a:pt x="803" y="196"/>
                    <a:pt x="625" y="0"/>
                    <a:pt x="411" y="0"/>
                  </a:cubicBezTo>
                  <a:close/>
                </a:path>
              </a:pathLst>
            </a:custGeom>
            <a:solidFill>
              <a:schemeClr val="dk2"/>
            </a:solidFill>
            <a:ln>
              <a:noFill/>
            </a:ln>
            <a:effectLst>
              <a:outerShdw blurRad="57150" rotWithShape="0" algn="bl" dir="5400000" dist="38100">
                <a:srgbClr val="000000">
                  <a:alpha val="28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974" name="Google Shape;1974;p40"/>
            <p:cNvSpPr/>
            <p:nvPr/>
          </p:nvSpPr>
          <p:spPr>
            <a:xfrm>
              <a:off x="2085725" y="3659725"/>
              <a:ext cx="20100" cy="19675"/>
            </a:xfrm>
            <a:custGeom>
              <a:rect b="b" l="l" r="r" t="t"/>
              <a:pathLst>
                <a:path extrusionOk="0" h="787" w="804">
                  <a:moveTo>
                    <a:pt x="393" y="1"/>
                  </a:moveTo>
                  <a:cubicBezTo>
                    <a:pt x="179" y="1"/>
                    <a:pt x="0" y="179"/>
                    <a:pt x="0" y="394"/>
                  </a:cubicBezTo>
                  <a:cubicBezTo>
                    <a:pt x="0" y="625"/>
                    <a:pt x="179" y="786"/>
                    <a:pt x="393" y="786"/>
                  </a:cubicBezTo>
                  <a:cubicBezTo>
                    <a:pt x="625" y="786"/>
                    <a:pt x="803" y="625"/>
                    <a:pt x="803" y="394"/>
                  </a:cubicBezTo>
                  <a:cubicBezTo>
                    <a:pt x="803" y="179"/>
                    <a:pt x="625" y="1"/>
                    <a:pt x="393" y="1"/>
                  </a:cubicBezTo>
                  <a:close/>
                </a:path>
              </a:pathLst>
            </a:custGeom>
            <a:solidFill>
              <a:schemeClr val="dk2"/>
            </a:solidFill>
            <a:ln>
              <a:noFill/>
            </a:ln>
            <a:effectLst>
              <a:outerShdw blurRad="57150" rotWithShape="0" algn="bl" dir="5400000" dist="38100">
                <a:srgbClr val="000000">
                  <a:alpha val="28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975" name="Google Shape;1975;p40"/>
            <p:cNvSpPr/>
            <p:nvPr/>
          </p:nvSpPr>
          <p:spPr>
            <a:xfrm>
              <a:off x="2088850" y="3612900"/>
              <a:ext cx="26775" cy="26800"/>
            </a:xfrm>
            <a:custGeom>
              <a:rect b="b" l="l" r="r" t="t"/>
              <a:pathLst>
                <a:path extrusionOk="0" h="1072" w="1071">
                  <a:moveTo>
                    <a:pt x="535" y="0"/>
                  </a:moveTo>
                  <a:cubicBezTo>
                    <a:pt x="250" y="0"/>
                    <a:pt x="0" y="250"/>
                    <a:pt x="0" y="536"/>
                  </a:cubicBezTo>
                  <a:cubicBezTo>
                    <a:pt x="0" y="839"/>
                    <a:pt x="250" y="1071"/>
                    <a:pt x="535" y="1071"/>
                  </a:cubicBezTo>
                  <a:cubicBezTo>
                    <a:pt x="839" y="1071"/>
                    <a:pt x="1071" y="839"/>
                    <a:pt x="1071" y="536"/>
                  </a:cubicBezTo>
                  <a:cubicBezTo>
                    <a:pt x="1071" y="250"/>
                    <a:pt x="839" y="0"/>
                    <a:pt x="535" y="0"/>
                  </a:cubicBezTo>
                  <a:close/>
                </a:path>
              </a:pathLst>
            </a:custGeom>
            <a:solidFill>
              <a:schemeClr val="dk2"/>
            </a:solidFill>
            <a:ln>
              <a:noFill/>
            </a:ln>
            <a:effectLst>
              <a:outerShdw blurRad="57150" rotWithShape="0" algn="bl" dir="5400000" dist="38100">
                <a:srgbClr val="000000">
                  <a:alpha val="28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976" name="Google Shape;1976;p40"/>
            <p:cNvSpPr/>
            <p:nvPr/>
          </p:nvSpPr>
          <p:spPr>
            <a:xfrm>
              <a:off x="1982675" y="3689625"/>
              <a:ext cx="186925" cy="202975"/>
            </a:xfrm>
            <a:custGeom>
              <a:rect b="b" l="l" r="r" t="t"/>
              <a:pathLst>
                <a:path extrusionOk="0" h="8119" w="7477">
                  <a:moveTo>
                    <a:pt x="6549" y="536"/>
                  </a:moveTo>
                  <a:cubicBezTo>
                    <a:pt x="6460" y="696"/>
                    <a:pt x="6388" y="928"/>
                    <a:pt x="6388" y="1196"/>
                  </a:cubicBezTo>
                  <a:lnTo>
                    <a:pt x="6388" y="1446"/>
                  </a:lnTo>
                  <a:cubicBezTo>
                    <a:pt x="5978" y="1285"/>
                    <a:pt x="5318" y="1053"/>
                    <a:pt x="4658" y="1053"/>
                  </a:cubicBezTo>
                  <a:cubicBezTo>
                    <a:pt x="3944" y="1053"/>
                    <a:pt x="3498" y="1178"/>
                    <a:pt x="3052" y="1303"/>
                  </a:cubicBezTo>
                  <a:cubicBezTo>
                    <a:pt x="2552" y="1428"/>
                    <a:pt x="2035" y="1571"/>
                    <a:pt x="1071" y="1588"/>
                  </a:cubicBezTo>
                  <a:lnTo>
                    <a:pt x="1071" y="1196"/>
                  </a:lnTo>
                  <a:cubicBezTo>
                    <a:pt x="1071" y="928"/>
                    <a:pt x="982" y="696"/>
                    <a:pt x="893" y="536"/>
                  </a:cubicBezTo>
                  <a:close/>
                  <a:moveTo>
                    <a:pt x="5585" y="2249"/>
                  </a:moveTo>
                  <a:lnTo>
                    <a:pt x="5585" y="2784"/>
                  </a:lnTo>
                  <a:lnTo>
                    <a:pt x="3997" y="2784"/>
                  </a:lnTo>
                  <a:lnTo>
                    <a:pt x="3997" y="2249"/>
                  </a:lnTo>
                  <a:close/>
                  <a:moveTo>
                    <a:pt x="5585" y="3319"/>
                  </a:moveTo>
                  <a:lnTo>
                    <a:pt x="5585" y="3854"/>
                  </a:lnTo>
                  <a:lnTo>
                    <a:pt x="3997" y="3854"/>
                  </a:lnTo>
                  <a:lnTo>
                    <a:pt x="3997" y="3319"/>
                  </a:lnTo>
                  <a:close/>
                  <a:moveTo>
                    <a:pt x="5585" y="4390"/>
                  </a:moveTo>
                  <a:lnTo>
                    <a:pt x="5585" y="4925"/>
                  </a:lnTo>
                  <a:lnTo>
                    <a:pt x="3997" y="4925"/>
                  </a:lnTo>
                  <a:lnTo>
                    <a:pt x="3997" y="4390"/>
                  </a:lnTo>
                  <a:close/>
                  <a:moveTo>
                    <a:pt x="5585" y="5442"/>
                  </a:moveTo>
                  <a:lnTo>
                    <a:pt x="5585" y="5978"/>
                  </a:lnTo>
                  <a:lnTo>
                    <a:pt x="3997" y="5978"/>
                  </a:lnTo>
                  <a:lnTo>
                    <a:pt x="3997" y="5442"/>
                  </a:lnTo>
                  <a:close/>
                  <a:moveTo>
                    <a:pt x="5585" y="6513"/>
                  </a:moveTo>
                  <a:lnTo>
                    <a:pt x="5585" y="7048"/>
                  </a:lnTo>
                  <a:lnTo>
                    <a:pt x="3997" y="7048"/>
                  </a:lnTo>
                  <a:lnTo>
                    <a:pt x="3997" y="6513"/>
                  </a:lnTo>
                  <a:close/>
                  <a:moveTo>
                    <a:pt x="268" y="0"/>
                  </a:moveTo>
                  <a:cubicBezTo>
                    <a:pt x="143" y="0"/>
                    <a:pt x="36" y="72"/>
                    <a:pt x="18" y="197"/>
                  </a:cubicBezTo>
                  <a:cubicBezTo>
                    <a:pt x="1" y="322"/>
                    <a:pt x="36" y="429"/>
                    <a:pt x="143" y="500"/>
                  </a:cubicBezTo>
                  <a:cubicBezTo>
                    <a:pt x="143" y="500"/>
                    <a:pt x="554" y="714"/>
                    <a:pt x="554" y="1196"/>
                  </a:cubicBezTo>
                  <a:lnTo>
                    <a:pt x="554" y="7316"/>
                  </a:lnTo>
                  <a:cubicBezTo>
                    <a:pt x="554" y="7762"/>
                    <a:pt x="911" y="8119"/>
                    <a:pt x="1339" y="8119"/>
                  </a:cubicBezTo>
                  <a:lnTo>
                    <a:pt x="6138" y="8119"/>
                  </a:lnTo>
                  <a:cubicBezTo>
                    <a:pt x="6567" y="8119"/>
                    <a:pt x="6924" y="7762"/>
                    <a:pt x="6924" y="7316"/>
                  </a:cubicBezTo>
                  <a:lnTo>
                    <a:pt x="6924" y="1196"/>
                  </a:lnTo>
                  <a:cubicBezTo>
                    <a:pt x="6924" y="714"/>
                    <a:pt x="7298" y="500"/>
                    <a:pt x="7316" y="500"/>
                  </a:cubicBezTo>
                  <a:cubicBezTo>
                    <a:pt x="7405" y="429"/>
                    <a:pt x="7477" y="322"/>
                    <a:pt x="7441" y="197"/>
                  </a:cubicBezTo>
                  <a:cubicBezTo>
                    <a:pt x="7405" y="72"/>
                    <a:pt x="7298" y="0"/>
                    <a:pt x="7173" y="0"/>
                  </a:cubicBezTo>
                  <a:close/>
                </a:path>
              </a:pathLst>
            </a:custGeom>
            <a:solidFill>
              <a:schemeClr val="dk2"/>
            </a:solidFill>
            <a:ln>
              <a:noFill/>
            </a:ln>
            <a:effectLst>
              <a:outerShdw blurRad="57150" rotWithShape="0" algn="bl" dir="5400000" dist="38100">
                <a:srgbClr val="000000">
                  <a:alpha val="28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977" name="Google Shape;1977;p40"/>
          <p:cNvGrpSpPr/>
          <p:nvPr/>
        </p:nvGrpSpPr>
        <p:grpSpPr>
          <a:xfrm>
            <a:off x="8947735" y="3026500"/>
            <a:ext cx="178106" cy="398940"/>
            <a:chOff x="2397075" y="3602200"/>
            <a:chExt cx="134725" cy="292650"/>
          </a:xfrm>
        </p:grpSpPr>
        <p:sp>
          <p:nvSpPr>
            <p:cNvPr id="1978" name="Google Shape;1978;p40"/>
            <p:cNvSpPr/>
            <p:nvPr/>
          </p:nvSpPr>
          <p:spPr>
            <a:xfrm>
              <a:off x="2460850" y="3602200"/>
              <a:ext cx="20100" cy="20100"/>
            </a:xfrm>
            <a:custGeom>
              <a:rect b="b" l="l" r="r" t="t"/>
              <a:pathLst>
                <a:path extrusionOk="0" h="804" w="804">
                  <a:moveTo>
                    <a:pt x="411" y="0"/>
                  </a:moveTo>
                  <a:cubicBezTo>
                    <a:pt x="197" y="0"/>
                    <a:pt x="1" y="197"/>
                    <a:pt x="1" y="411"/>
                  </a:cubicBezTo>
                  <a:cubicBezTo>
                    <a:pt x="1" y="625"/>
                    <a:pt x="197" y="803"/>
                    <a:pt x="411" y="803"/>
                  </a:cubicBezTo>
                  <a:cubicBezTo>
                    <a:pt x="625" y="803"/>
                    <a:pt x="804" y="625"/>
                    <a:pt x="804" y="411"/>
                  </a:cubicBezTo>
                  <a:cubicBezTo>
                    <a:pt x="804" y="197"/>
                    <a:pt x="625" y="0"/>
                    <a:pt x="411" y="0"/>
                  </a:cubicBezTo>
                  <a:close/>
                </a:path>
              </a:pathLst>
            </a:custGeom>
            <a:solidFill>
              <a:schemeClr val="dk2"/>
            </a:solidFill>
            <a:ln>
              <a:noFill/>
            </a:ln>
            <a:effectLst>
              <a:outerShdw blurRad="57150" rotWithShape="0" algn="bl" dir="5400000" dist="38100">
                <a:srgbClr val="000000">
                  <a:alpha val="28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979" name="Google Shape;1979;p40"/>
            <p:cNvSpPr/>
            <p:nvPr/>
          </p:nvSpPr>
          <p:spPr>
            <a:xfrm>
              <a:off x="2477800" y="3632075"/>
              <a:ext cx="19675" cy="20100"/>
            </a:xfrm>
            <a:custGeom>
              <a:rect b="b" l="l" r="r" t="t"/>
              <a:pathLst>
                <a:path extrusionOk="0" h="804" w="787">
                  <a:moveTo>
                    <a:pt x="393" y="1"/>
                  </a:moveTo>
                  <a:cubicBezTo>
                    <a:pt x="179" y="1"/>
                    <a:pt x="1" y="197"/>
                    <a:pt x="1" y="411"/>
                  </a:cubicBezTo>
                  <a:cubicBezTo>
                    <a:pt x="1" y="625"/>
                    <a:pt x="179" y="804"/>
                    <a:pt x="393" y="804"/>
                  </a:cubicBezTo>
                  <a:cubicBezTo>
                    <a:pt x="625" y="804"/>
                    <a:pt x="786" y="625"/>
                    <a:pt x="786" y="411"/>
                  </a:cubicBezTo>
                  <a:cubicBezTo>
                    <a:pt x="786" y="197"/>
                    <a:pt x="625" y="1"/>
                    <a:pt x="393" y="1"/>
                  </a:cubicBezTo>
                  <a:close/>
                </a:path>
              </a:pathLst>
            </a:custGeom>
            <a:solidFill>
              <a:schemeClr val="dk2"/>
            </a:solidFill>
            <a:ln>
              <a:noFill/>
            </a:ln>
            <a:effectLst>
              <a:outerShdw blurRad="57150" rotWithShape="0" algn="bl" dir="5400000" dist="38100">
                <a:srgbClr val="000000">
                  <a:alpha val="28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980" name="Google Shape;1980;p40"/>
            <p:cNvSpPr/>
            <p:nvPr/>
          </p:nvSpPr>
          <p:spPr>
            <a:xfrm>
              <a:off x="2441225" y="3625400"/>
              <a:ext cx="19650" cy="20075"/>
            </a:xfrm>
            <a:custGeom>
              <a:rect b="b" l="l" r="r" t="t"/>
              <a:pathLst>
                <a:path extrusionOk="0" h="803" w="786">
                  <a:moveTo>
                    <a:pt x="393" y="0"/>
                  </a:moveTo>
                  <a:cubicBezTo>
                    <a:pt x="179" y="0"/>
                    <a:pt x="1" y="196"/>
                    <a:pt x="1" y="410"/>
                  </a:cubicBezTo>
                  <a:cubicBezTo>
                    <a:pt x="1" y="625"/>
                    <a:pt x="179" y="803"/>
                    <a:pt x="393" y="803"/>
                  </a:cubicBezTo>
                  <a:cubicBezTo>
                    <a:pt x="625" y="803"/>
                    <a:pt x="786" y="625"/>
                    <a:pt x="786" y="410"/>
                  </a:cubicBezTo>
                  <a:cubicBezTo>
                    <a:pt x="786" y="196"/>
                    <a:pt x="625" y="0"/>
                    <a:pt x="393" y="0"/>
                  </a:cubicBezTo>
                  <a:close/>
                </a:path>
              </a:pathLst>
            </a:custGeom>
            <a:solidFill>
              <a:schemeClr val="dk2"/>
            </a:solidFill>
            <a:ln>
              <a:noFill/>
            </a:ln>
            <a:effectLst>
              <a:outerShdw blurRad="57150" rotWithShape="0" algn="bl" dir="5400000" dist="38100">
                <a:srgbClr val="000000">
                  <a:alpha val="28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981" name="Google Shape;1981;p40"/>
            <p:cNvSpPr/>
            <p:nvPr/>
          </p:nvSpPr>
          <p:spPr>
            <a:xfrm>
              <a:off x="2444350" y="3658850"/>
              <a:ext cx="26800" cy="26325"/>
            </a:xfrm>
            <a:custGeom>
              <a:rect b="b" l="l" r="r" t="t"/>
              <a:pathLst>
                <a:path extrusionOk="0" h="1053" w="1072">
                  <a:moveTo>
                    <a:pt x="536" y="0"/>
                  </a:moveTo>
                  <a:cubicBezTo>
                    <a:pt x="251" y="0"/>
                    <a:pt x="1" y="232"/>
                    <a:pt x="1" y="536"/>
                  </a:cubicBezTo>
                  <a:cubicBezTo>
                    <a:pt x="1" y="821"/>
                    <a:pt x="251" y="1053"/>
                    <a:pt x="536" y="1053"/>
                  </a:cubicBezTo>
                  <a:cubicBezTo>
                    <a:pt x="839" y="1053"/>
                    <a:pt x="1071" y="821"/>
                    <a:pt x="1071" y="536"/>
                  </a:cubicBezTo>
                  <a:cubicBezTo>
                    <a:pt x="1071" y="232"/>
                    <a:pt x="839" y="0"/>
                    <a:pt x="536" y="0"/>
                  </a:cubicBezTo>
                  <a:close/>
                </a:path>
              </a:pathLst>
            </a:custGeom>
            <a:solidFill>
              <a:schemeClr val="dk2"/>
            </a:solidFill>
            <a:ln>
              <a:noFill/>
            </a:ln>
            <a:effectLst>
              <a:outerShdw blurRad="57150" rotWithShape="0" algn="bl" dir="5400000" dist="38100">
                <a:srgbClr val="000000">
                  <a:alpha val="28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982" name="Google Shape;1982;p40"/>
            <p:cNvSpPr/>
            <p:nvPr/>
          </p:nvSpPr>
          <p:spPr>
            <a:xfrm>
              <a:off x="2397075" y="3691850"/>
              <a:ext cx="134725" cy="203000"/>
            </a:xfrm>
            <a:custGeom>
              <a:rect b="b" l="l" r="r" t="t"/>
              <a:pathLst>
                <a:path extrusionOk="0" h="8120" w="5389">
                  <a:moveTo>
                    <a:pt x="3408" y="536"/>
                  </a:moveTo>
                  <a:cubicBezTo>
                    <a:pt x="3301" y="714"/>
                    <a:pt x="3230" y="928"/>
                    <a:pt x="3230" y="1196"/>
                  </a:cubicBezTo>
                  <a:lnTo>
                    <a:pt x="3230" y="1731"/>
                  </a:lnTo>
                  <a:lnTo>
                    <a:pt x="2159" y="1731"/>
                  </a:lnTo>
                  <a:lnTo>
                    <a:pt x="2159" y="1196"/>
                  </a:lnTo>
                  <a:cubicBezTo>
                    <a:pt x="2159" y="928"/>
                    <a:pt x="2088" y="714"/>
                    <a:pt x="1999" y="536"/>
                  </a:cubicBezTo>
                  <a:close/>
                  <a:moveTo>
                    <a:pt x="1356" y="1"/>
                  </a:moveTo>
                  <a:cubicBezTo>
                    <a:pt x="1267" y="1"/>
                    <a:pt x="1160" y="72"/>
                    <a:pt x="1107" y="161"/>
                  </a:cubicBezTo>
                  <a:cubicBezTo>
                    <a:pt x="1053" y="286"/>
                    <a:pt x="1089" y="447"/>
                    <a:pt x="1232" y="518"/>
                  </a:cubicBezTo>
                  <a:cubicBezTo>
                    <a:pt x="1232" y="518"/>
                    <a:pt x="1624" y="732"/>
                    <a:pt x="1624" y="1196"/>
                  </a:cubicBezTo>
                  <a:lnTo>
                    <a:pt x="1624" y="3551"/>
                  </a:lnTo>
                  <a:lnTo>
                    <a:pt x="107" y="6995"/>
                  </a:lnTo>
                  <a:cubicBezTo>
                    <a:pt x="0" y="7245"/>
                    <a:pt x="18" y="7530"/>
                    <a:pt x="161" y="7762"/>
                  </a:cubicBezTo>
                  <a:cubicBezTo>
                    <a:pt x="322" y="7976"/>
                    <a:pt x="571" y="8119"/>
                    <a:pt x="821" y="8119"/>
                  </a:cubicBezTo>
                  <a:lnTo>
                    <a:pt x="4550" y="8119"/>
                  </a:lnTo>
                  <a:cubicBezTo>
                    <a:pt x="4818" y="8119"/>
                    <a:pt x="5068" y="7976"/>
                    <a:pt x="5210" y="7762"/>
                  </a:cubicBezTo>
                  <a:cubicBezTo>
                    <a:pt x="5371" y="7530"/>
                    <a:pt x="5389" y="7245"/>
                    <a:pt x="5282" y="6995"/>
                  </a:cubicBezTo>
                  <a:lnTo>
                    <a:pt x="3747" y="3551"/>
                  </a:lnTo>
                  <a:lnTo>
                    <a:pt x="3747" y="1196"/>
                  </a:lnTo>
                  <a:cubicBezTo>
                    <a:pt x="3747" y="732"/>
                    <a:pt x="4140" y="536"/>
                    <a:pt x="4158" y="518"/>
                  </a:cubicBezTo>
                  <a:cubicBezTo>
                    <a:pt x="4283" y="447"/>
                    <a:pt x="4336" y="286"/>
                    <a:pt x="4283" y="161"/>
                  </a:cubicBezTo>
                  <a:cubicBezTo>
                    <a:pt x="4211" y="72"/>
                    <a:pt x="4122" y="1"/>
                    <a:pt x="4015" y="1"/>
                  </a:cubicBezTo>
                  <a:close/>
                </a:path>
              </a:pathLst>
            </a:custGeom>
            <a:solidFill>
              <a:schemeClr val="dk2"/>
            </a:solidFill>
            <a:ln>
              <a:noFill/>
            </a:ln>
            <a:effectLst>
              <a:outerShdw blurRad="57150" rotWithShape="0" algn="bl" dir="5400000" dist="38100">
                <a:srgbClr val="000000">
                  <a:alpha val="28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983" name="Google Shape;1983;p40"/>
          <p:cNvGrpSpPr/>
          <p:nvPr/>
        </p:nvGrpSpPr>
        <p:grpSpPr>
          <a:xfrm>
            <a:off x="2581850" y="3710924"/>
            <a:ext cx="246520" cy="383741"/>
            <a:chOff x="2717350" y="3603525"/>
            <a:chExt cx="186475" cy="281500"/>
          </a:xfrm>
        </p:grpSpPr>
        <p:sp>
          <p:nvSpPr>
            <p:cNvPr id="1984" name="Google Shape;1984;p40"/>
            <p:cNvSpPr/>
            <p:nvPr/>
          </p:nvSpPr>
          <p:spPr>
            <a:xfrm>
              <a:off x="2741875" y="3786425"/>
              <a:ext cx="60250" cy="35250"/>
            </a:xfrm>
            <a:custGeom>
              <a:rect b="b" l="l" r="r" t="t"/>
              <a:pathLst>
                <a:path extrusionOk="0" h="1410" w="2410">
                  <a:moveTo>
                    <a:pt x="197" y="0"/>
                  </a:moveTo>
                  <a:lnTo>
                    <a:pt x="1" y="500"/>
                  </a:lnTo>
                  <a:lnTo>
                    <a:pt x="2213" y="1410"/>
                  </a:lnTo>
                  <a:lnTo>
                    <a:pt x="2410" y="910"/>
                  </a:lnTo>
                  <a:lnTo>
                    <a:pt x="197" y="0"/>
                  </a:lnTo>
                  <a:close/>
                </a:path>
              </a:pathLst>
            </a:custGeom>
            <a:solidFill>
              <a:schemeClr val="dk2"/>
            </a:solidFill>
            <a:ln>
              <a:noFill/>
            </a:ln>
            <a:effectLst>
              <a:outerShdw blurRad="57150" rotWithShape="0" algn="bl" dir="5400000" dist="38100">
                <a:srgbClr val="000000">
                  <a:alpha val="28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985" name="Google Shape;1985;p40"/>
            <p:cNvSpPr/>
            <p:nvPr/>
          </p:nvSpPr>
          <p:spPr>
            <a:xfrm>
              <a:off x="2820400" y="3718625"/>
              <a:ext cx="26775" cy="26775"/>
            </a:xfrm>
            <a:custGeom>
              <a:rect b="b" l="l" r="r" t="t"/>
              <a:pathLst>
                <a:path extrusionOk="0" h="1071" w="1071">
                  <a:moveTo>
                    <a:pt x="535" y="0"/>
                  </a:moveTo>
                  <a:cubicBezTo>
                    <a:pt x="250" y="0"/>
                    <a:pt x="0" y="250"/>
                    <a:pt x="0" y="535"/>
                  </a:cubicBezTo>
                  <a:cubicBezTo>
                    <a:pt x="0" y="839"/>
                    <a:pt x="250" y="1071"/>
                    <a:pt x="535" y="1071"/>
                  </a:cubicBezTo>
                  <a:cubicBezTo>
                    <a:pt x="839" y="1071"/>
                    <a:pt x="1071" y="839"/>
                    <a:pt x="1071" y="535"/>
                  </a:cubicBezTo>
                  <a:cubicBezTo>
                    <a:pt x="1071" y="250"/>
                    <a:pt x="839" y="0"/>
                    <a:pt x="535" y="0"/>
                  </a:cubicBezTo>
                  <a:close/>
                </a:path>
              </a:pathLst>
            </a:custGeom>
            <a:solidFill>
              <a:schemeClr val="dk2"/>
            </a:solidFill>
            <a:ln>
              <a:noFill/>
            </a:ln>
            <a:effectLst>
              <a:outerShdw blurRad="57150" rotWithShape="0" algn="bl" dir="5400000" dist="38100">
                <a:srgbClr val="000000">
                  <a:alpha val="28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986" name="Google Shape;1986;p40"/>
            <p:cNvSpPr/>
            <p:nvPr/>
          </p:nvSpPr>
          <p:spPr>
            <a:xfrm>
              <a:off x="2820400" y="3718625"/>
              <a:ext cx="26775" cy="26775"/>
            </a:xfrm>
            <a:custGeom>
              <a:rect b="b" l="l" r="r" t="t"/>
              <a:pathLst>
                <a:path extrusionOk="0" h="1071" w="1071">
                  <a:moveTo>
                    <a:pt x="535" y="0"/>
                  </a:moveTo>
                  <a:cubicBezTo>
                    <a:pt x="250" y="0"/>
                    <a:pt x="0" y="250"/>
                    <a:pt x="0" y="535"/>
                  </a:cubicBezTo>
                  <a:cubicBezTo>
                    <a:pt x="0" y="839"/>
                    <a:pt x="250" y="1071"/>
                    <a:pt x="535" y="1071"/>
                  </a:cubicBezTo>
                  <a:cubicBezTo>
                    <a:pt x="839" y="1071"/>
                    <a:pt x="1071" y="839"/>
                    <a:pt x="1071" y="535"/>
                  </a:cubicBezTo>
                  <a:cubicBezTo>
                    <a:pt x="1071" y="250"/>
                    <a:pt x="839" y="0"/>
                    <a:pt x="535" y="0"/>
                  </a:cubicBezTo>
                  <a:close/>
                </a:path>
              </a:pathLst>
            </a:custGeom>
            <a:solidFill>
              <a:schemeClr val="dk2"/>
            </a:solidFill>
            <a:ln>
              <a:noFill/>
            </a:ln>
            <a:effectLst>
              <a:outerShdw blurRad="57150" rotWithShape="0" algn="bl" dir="5400000" dist="38100">
                <a:srgbClr val="000000">
                  <a:alpha val="28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987" name="Google Shape;1987;p40"/>
            <p:cNvSpPr/>
            <p:nvPr/>
          </p:nvSpPr>
          <p:spPr>
            <a:xfrm>
              <a:off x="2717350" y="3603525"/>
              <a:ext cx="186475" cy="281500"/>
            </a:xfrm>
            <a:custGeom>
              <a:rect b="b" l="l" r="r" t="t"/>
              <a:pathLst>
                <a:path extrusionOk="0" h="11260" w="7459">
                  <a:moveTo>
                    <a:pt x="4657" y="4337"/>
                  </a:moveTo>
                  <a:cubicBezTo>
                    <a:pt x="5103" y="4337"/>
                    <a:pt x="5460" y="4711"/>
                    <a:pt x="5460" y="5139"/>
                  </a:cubicBezTo>
                  <a:cubicBezTo>
                    <a:pt x="5460" y="5586"/>
                    <a:pt x="5103" y="5942"/>
                    <a:pt x="4657" y="5942"/>
                  </a:cubicBezTo>
                  <a:cubicBezTo>
                    <a:pt x="4229" y="5942"/>
                    <a:pt x="3854" y="5586"/>
                    <a:pt x="3854" y="5139"/>
                  </a:cubicBezTo>
                  <a:cubicBezTo>
                    <a:pt x="3854" y="4711"/>
                    <a:pt x="4229" y="4337"/>
                    <a:pt x="4657" y="4337"/>
                  </a:cubicBezTo>
                  <a:close/>
                  <a:moveTo>
                    <a:pt x="5086" y="1"/>
                  </a:moveTo>
                  <a:lnTo>
                    <a:pt x="4800" y="715"/>
                  </a:lnTo>
                  <a:lnTo>
                    <a:pt x="4425" y="554"/>
                  </a:lnTo>
                  <a:lnTo>
                    <a:pt x="2177" y="5978"/>
                  </a:lnTo>
                  <a:cubicBezTo>
                    <a:pt x="2070" y="6246"/>
                    <a:pt x="2106" y="6531"/>
                    <a:pt x="2284" y="6745"/>
                  </a:cubicBezTo>
                  <a:lnTo>
                    <a:pt x="2142" y="7102"/>
                  </a:lnTo>
                  <a:lnTo>
                    <a:pt x="2873" y="7405"/>
                  </a:lnTo>
                  <a:lnTo>
                    <a:pt x="3016" y="7066"/>
                  </a:lnTo>
                  <a:cubicBezTo>
                    <a:pt x="3301" y="7013"/>
                    <a:pt x="3533" y="6852"/>
                    <a:pt x="3658" y="6585"/>
                  </a:cubicBezTo>
                  <a:lnTo>
                    <a:pt x="3801" y="6210"/>
                  </a:lnTo>
                  <a:lnTo>
                    <a:pt x="5621" y="6210"/>
                  </a:lnTo>
                  <a:cubicBezTo>
                    <a:pt x="5692" y="6460"/>
                    <a:pt x="5728" y="6727"/>
                    <a:pt x="5728" y="6995"/>
                  </a:cubicBezTo>
                  <a:cubicBezTo>
                    <a:pt x="5728" y="8762"/>
                    <a:pt x="4301" y="10189"/>
                    <a:pt x="2534" y="10189"/>
                  </a:cubicBezTo>
                  <a:lnTo>
                    <a:pt x="0" y="10189"/>
                  </a:lnTo>
                  <a:lnTo>
                    <a:pt x="0" y="10992"/>
                  </a:lnTo>
                  <a:lnTo>
                    <a:pt x="0" y="11259"/>
                  </a:lnTo>
                  <a:lnTo>
                    <a:pt x="7459" y="11259"/>
                  </a:lnTo>
                  <a:lnTo>
                    <a:pt x="7459" y="10992"/>
                  </a:lnTo>
                  <a:lnTo>
                    <a:pt x="7459" y="10189"/>
                  </a:lnTo>
                  <a:lnTo>
                    <a:pt x="4925" y="10189"/>
                  </a:lnTo>
                  <a:cubicBezTo>
                    <a:pt x="5889" y="9457"/>
                    <a:pt x="6513" y="8298"/>
                    <a:pt x="6513" y="6995"/>
                  </a:cubicBezTo>
                  <a:cubicBezTo>
                    <a:pt x="6513" y="5657"/>
                    <a:pt x="5853" y="4461"/>
                    <a:pt x="4818" y="3748"/>
                  </a:cubicBezTo>
                  <a:lnTo>
                    <a:pt x="5889" y="1161"/>
                  </a:lnTo>
                  <a:lnTo>
                    <a:pt x="5532" y="1018"/>
                  </a:lnTo>
                  <a:lnTo>
                    <a:pt x="5817" y="286"/>
                  </a:lnTo>
                  <a:lnTo>
                    <a:pt x="5086" y="1"/>
                  </a:lnTo>
                  <a:close/>
                </a:path>
              </a:pathLst>
            </a:custGeom>
            <a:solidFill>
              <a:schemeClr val="dk2"/>
            </a:solidFill>
            <a:ln>
              <a:noFill/>
            </a:ln>
            <a:effectLst>
              <a:outerShdw blurRad="57150" rotWithShape="0" algn="bl" dir="5400000" dist="38100">
                <a:srgbClr val="000000">
                  <a:alpha val="28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988" name="Google Shape;1988;p40"/>
          <p:cNvSpPr/>
          <p:nvPr/>
        </p:nvSpPr>
        <p:spPr>
          <a:xfrm>
            <a:off x="9383691" y="3050995"/>
            <a:ext cx="387478" cy="335143"/>
          </a:xfrm>
          <a:custGeom>
            <a:rect b="b" l="l" r="r" t="t"/>
            <a:pathLst>
              <a:path extrusionOk="0" h="9834" w="11724">
                <a:moveTo>
                  <a:pt x="3515" y="520"/>
                </a:moveTo>
                <a:cubicBezTo>
                  <a:pt x="3480" y="627"/>
                  <a:pt x="3462" y="769"/>
                  <a:pt x="3462" y="930"/>
                </a:cubicBezTo>
                <a:lnTo>
                  <a:pt x="3462" y="2125"/>
                </a:lnTo>
                <a:cubicBezTo>
                  <a:pt x="3462" y="2125"/>
                  <a:pt x="3194" y="1983"/>
                  <a:pt x="2927" y="1983"/>
                </a:cubicBezTo>
                <a:cubicBezTo>
                  <a:pt x="2677" y="1983"/>
                  <a:pt x="2409" y="2125"/>
                  <a:pt x="2409" y="2125"/>
                </a:cubicBezTo>
                <a:lnTo>
                  <a:pt x="2409" y="930"/>
                </a:lnTo>
                <a:cubicBezTo>
                  <a:pt x="2409" y="769"/>
                  <a:pt x="2391" y="627"/>
                  <a:pt x="2374" y="520"/>
                </a:cubicBezTo>
                <a:close/>
                <a:moveTo>
                  <a:pt x="6442" y="520"/>
                </a:moveTo>
                <a:cubicBezTo>
                  <a:pt x="6406" y="627"/>
                  <a:pt x="6388" y="769"/>
                  <a:pt x="6388" y="930"/>
                </a:cubicBezTo>
                <a:lnTo>
                  <a:pt x="6388" y="2125"/>
                </a:lnTo>
                <a:cubicBezTo>
                  <a:pt x="6388" y="2125"/>
                  <a:pt x="6138" y="1983"/>
                  <a:pt x="5871" y="1983"/>
                </a:cubicBezTo>
                <a:cubicBezTo>
                  <a:pt x="5603" y="1983"/>
                  <a:pt x="5335" y="2125"/>
                  <a:pt x="5335" y="2125"/>
                </a:cubicBezTo>
                <a:lnTo>
                  <a:pt x="5335" y="930"/>
                </a:lnTo>
                <a:cubicBezTo>
                  <a:pt x="5335" y="769"/>
                  <a:pt x="5318" y="627"/>
                  <a:pt x="5300" y="520"/>
                </a:cubicBezTo>
                <a:close/>
                <a:moveTo>
                  <a:pt x="9368" y="520"/>
                </a:moveTo>
                <a:cubicBezTo>
                  <a:pt x="9350" y="627"/>
                  <a:pt x="9332" y="769"/>
                  <a:pt x="9332" y="930"/>
                </a:cubicBezTo>
                <a:lnTo>
                  <a:pt x="9332" y="2125"/>
                </a:lnTo>
                <a:cubicBezTo>
                  <a:pt x="9332" y="2125"/>
                  <a:pt x="9065" y="1983"/>
                  <a:pt x="8797" y="1983"/>
                </a:cubicBezTo>
                <a:cubicBezTo>
                  <a:pt x="8529" y="1983"/>
                  <a:pt x="8262" y="2125"/>
                  <a:pt x="8262" y="2125"/>
                </a:cubicBezTo>
                <a:lnTo>
                  <a:pt x="8262" y="930"/>
                </a:lnTo>
                <a:cubicBezTo>
                  <a:pt x="8262" y="769"/>
                  <a:pt x="8244" y="627"/>
                  <a:pt x="8226" y="520"/>
                </a:cubicBezTo>
                <a:close/>
                <a:moveTo>
                  <a:pt x="10653" y="3321"/>
                </a:moveTo>
                <a:lnTo>
                  <a:pt x="10653" y="9048"/>
                </a:lnTo>
                <a:lnTo>
                  <a:pt x="1071" y="9048"/>
                </a:lnTo>
                <a:lnTo>
                  <a:pt x="1071" y="3321"/>
                </a:lnTo>
                <a:lnTo>
                  <a:pt x="1874" y="3321"/>
                </a:lnTo>
                <a:lnTo>
                  <a:pt x="1874" y="7443"/>
                </a:lnTo>
                <a:cubicBezTo>
                  <a:pt x="1874" y="8031"/>
                  <a:pt x="2356" y="8513"/>
                  <a:pt x="2927" y="8513"/>
                </a:cubicBezTo>
                <a:cubicBezTo>
                  <a:pt x="3533" y="8513"/>
                  <a:pt x="3997" y="8031"/>
                  <a:pt x="3997" y="7443"/>
                </a:cubicBezTo>
                <a:lnTo>
                  <a:pt x="3997" y="3321"/>
                </a:lnTo>
                <a:lnTo>
                  <a:pt x="4800" y="3321"/>
                </a:lnTo>
                <a:lnTo>
                  <a:pt x="4800" y="7443"/>
                </a:lnTo>
                <a:cubicBezTo>
                  <a:pt x="4800" y="8031"/>
                  <a:pt x="5282" y="8513"/>
                  <a:pt x="5871" y="8513"/>
                </a:cubicBezTo>
                <a:cubicBezTo>
                  <a:pt x="6459" y="8513"/>
                  <a:pt x="6923" y="8031"/>
                  <a:pt x="6923" y="7443"/>
                </a:cubicBezTo>
                <a:lnTo>
                  <a:pt x="6923" y="3321"/>
                </a:lnTo>
                <a:lnTo>
                  <a:pt x="7726" y="3321"/>
                </a:lnTo>
                <a:lnTo>
                  <a:pt x="7726" y="7443"/>
                </a:lnTo>
                <a:cubicBezTo>
                  <a:pt x="7726" y="8031"/>
                  <a:pt x="8208" y="8513"/>
                  <a:pt x="8797" y="8513"/>
                </a:cubicBezTo>
                <a:cubicBezTo>
                  <a:pt x="9386" y="8513"/>
                  <a:pt x="9850" y="8031"/>
                  <a:pt x="9850" y="7443"/>
                </a:cubicBezTo>
                <a:lnTo>
                  <a:pt x="9850" y="3321"/>
                </a:lnTo>
                <a:close/>
                <a:moveTo>
                  <a:pt x="1861" y="0"/>
                </a:moveTo>
                <a:cubicBezTo>
                  <a:pt x="1718" y="0"/>
                  <a:pt x="1623" y="118"/>
                  <a:pt x="1606" y="252"/>
                </a:cubicBezTo>
                <a:cubicBezTo>
                  <a:pt x="1606" y="359"/>
                  <a:pt x="1695" y="484"/>
                  <a:pt x="1803" y="520"/>
                </a:cubicBezTo>
                <a:cubicBezTo>
                  <a:pt x="1820" y="537"/>
                  <a:pt x="1874" y="645"/>
                  <a:pt x="1874" y="930"/>
                </a:cubicBezTo>
                <a:lnTo>
                  <a:pt x="1874" y="2786"/>
                </a:lnTo>
                <a:lnTo>
                  <a:pt x="1071" y="2786"/>
                </a:lnTo>
                <a:lnTo>
                  <a:pt x="1071" y="1590"/>
                </a:lnTo>
                <a:lnTo>
                  <a:pt x="536" y="1590"/>
                </a:lnTo>
                <a:lnTo>
                  <a:pt x="536" y="9048"/>
                </a:lnTo>
                <a:lnTo>
                  <a:pt x="0" y="9048"/>
                </a:lnTo>
                <a:lnTo>
                  <a:pt x="0" y="9833"/>
                </a:lnTo>
                <a:lnTo>
                  <a:pt x="11723" y="9833"/>
                </a:lnTo>
                <a:lnTo>
                  <a:pt x="11723" y="9048"/>
                </a:lnTo>
                <a:lnTo>
                  <a:pt x="11188" y="9048"/>
                </a:lnTo>
                <a:lnTo>
                  <a:pt x="11188" y="1590"/>
                </a:lnTo>
                <a:lnTo>
                  <a:pt x="10653" y="1590"/>
                </a:lnTo>
                <a:lnTo>
                  <a:pt x="10653" y="2786"/>
                </a:lnTo>
                <a:lnTo>
                  <a:pt x="9850" y="2786"/>
                </a:lnTo>
                <a:lnTo>
                  <a:pt x="9850" y="930"/>
                </a:lnTo>
                <a:cubicBezTo>
                  <a:pt x="9850" y="645"/>
                  <a:pt x="9921" y="537"/>
                  <a:pt x="9921" y="520"/>
                </a:cubicBezTo>
                <a:cubicBezTo>
                  <a:pt x="10046" y="484"/>
                  <a:pt x="10117" y="377"/>
                  <a:pt x="10117" y="252"/>
                </a:cubicBezTo>
                <a:cubicBezTo>
                  <a:pt x="10117" y="118"/>
                  <a:pt x="10024" y="0"/>
                  <a:pt x="9880" y="0"/>
                </a:cubicBezTo>
                <a:cubicBezTo>
                  <a:pt x="9870" y="0"/>
                  <a:pt x="9860" y="1"/>
                  <a:pt x="9850" y="2"/>
                </a:cubicBezTo>
                <a:lnTo>
                  <a:pt x="7744" y="2"/>
                </a:lnTo>
                <a:cubicBezTo>
                  <a:pt x="7735" y="1"/>
                  <a:pt x="7726" y="0"/>
                  <a:pt x="7717" y="0"/>
                </a:cubicBezTo>
                <a:cubicBezTo>
                  <a:pt x="7586" y="0"/>
                  <a:pt x="7475" y="118"/>
                  <a:pt x="7459" y="252"/>
                </a:cubicBezTo>
                <a:cubicBezTo>
                  <a:pt x="7459" y="359"/>
                  <a:pt x="7548" y="484"/>
                  <a:pt x="7655" y="520"/>
                </a:cubicBezTo>
                <a:cubicBezTo>
                  <a:pt x="7673" y="537"/>
                  <a:pt x="7726" y="645"/>
                  <a:pt x="7726" y="930"/>
                </a:cubicBezTo>
                <a:lnTo>
                  <a:pt x="7726" y="2786"/>
                </a:lnTo>
                <a:lnTo>
                  <a:pt x="6923" y="2786"/>
                </a:lnTo>
                <a:lnTo>
                  <a:pt x="6923" y="930"/>
                </a:lnTo>
                <a:cubicBezTo>
                  <a:pt x="6923" y="645"/>
                  <a:pt x="6995" y="537"/>
                  <a:pt x="6995" y="520"/>
                </a:cubicBezTo>
                <a:cubicBezTo>
                  <a:pt x="7120" y="484"/>
                  <a:pt x="7191" y="377"/>
                  <a:pt x="7191" y="252"/>
                </a:cubicBezTo>
                <a:cubicBezTo>
                  <a:pt x="7191" y="118"/>
                  <a:pt x="7097" y="0"/>
                  <a:pt x="6954" y="0"/>
                </a:cubicBezTo>
                <a:cubicBezTo>
                  <a:pt x="6944" y="0"/>
                  <a:pt x="6934" y="1"/>
                  <a:pt x="6923" y="2"/>
                </a:cubicBezTo>
                <a:lnTo>
                  <a:pt x="4818" y="2"/>
                </a:lnTo>
                <a:cubicBezTo>
                  <a:pt x="4808" y="1"/>
                  <a:pt x="4798" y="0"/>
                  <a:pt x="4788" y="0"/>
                </a:cubicBezTo>
                <a:cubicBezTo>
                  <a:pt x="4644" y="0"/>
                  <a:pt x="4549" y="118"/>
                  <a:pt x="4532" y="252"/>
                </a:cubicBezTo>
                <a:cubicBezTo>
                  <a:pt x="4532" y="359"/>
                  <a:pt x="4622" y="484"/>
                  <a:pt x="4729" y="520"/>
                </a:cubicBezTo>
                <a:cubicBezTo>
                  <a:pt x="4747" y="537"/>
                  <a:pt x="4800" y="645"/>
                  <a:pt x="4800" y="930"/>
                </a:cubicBezTo>
                <a:lnTo>
                  <a:pt x="4800" y="2786"/>
                </a:lnTo>
                <a:lnTo>
                  <a:pt x="3997" y="2786"/>
                </a:lnTo>
                <a:lnTo>
                  <a:pt x="3997" y="930"/>
                </a:lnTo>
                <a:cubicBezTo>
                  <a:pt x="3997" y="645"/>
                  <a:pt x="4051" y="537"/>
                  <a:pt x="4069" y="520"/>
                </a:cubicBezTo>
                <a:cubicBezTo>
                  <a:pt x="4193" y="484"/>
                  <a:pt x="4265" y="377"/>
                  <a:pt x="4265" y="252"/>
                </a:cubicBezTo>
                <a:cubicBezTo>
                  <a:pt x="4265" y="118"/>
                  <a:pt x="4171" y="0"/>
                  <a:pt x="4028" y="0"/>
                </a:cubicBezTo>
                <a:cubicBezTo>
                  <a:pt x="4018" y="0"/>
                  <a:pt x="4008" y="1"/>
                  <a:pt x="3997" y="2"/>
                </a:cubicBezTo>
                <a:lnTo>
                  <a:pt x="1892" y="2"/>
                </a:lnTo>
                <a:cubicBezTo>
                  <a:pt x="1881" y="1"/>
                  <a:pt x="1871" y="0"/>
                  <a:pt x="1861" y="0"/>
                </a:cubicBezTo>
                <a:close/>
              </a:path>
            </a:pathLst>
          </a:custGeom>
          <a:solidFill>
            <a:schemeClr val="dk2"/>
          </a:solidFill>
          <a:ln>
            <a:noFill/>
          </a:ln>
          <a:effectLst>
            <a:outerShdw blurRad="57150" rotWithShape="0" algn="bl" dir="5400000" dist="38100">
              <a:srgbClr val="000000">
                <a:alpha val="28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989" name="Google Shape;1989;p40"/>
          <p:cNvGrpSpPr/>
          <p:nvPr/>
        </p:nvGrpSpPr>
        <p:grpSpPr>
          <a:xfrm>
            <a:off x="3024770" y="3721267"/>
            <a:ext cx="332053" cy="363054"/>
            <a:chOff x="3927075" y="3612900"/>
            <a:chExt cx="251175" cy="266325"/>
          </a:xfrm>
        </p:grpSpPr>
        <p:sp>
          <p:nvSpPr>
            <p:cNvPr id="1990" name="Google Shape;1990;p40"/>
            <p:cNvSpPr/>
            <p:nvPr/>
          </p:nvSpPr>
          <p:spPr>
            <a:xfrm>
              <a:off x="4031450" y="3726200"/>
              <a:ext cx="40175" cy="39725"/>
            </a:xfrm>
            <a:custGeom>
              <a:rect b="b" l="l" r="r" t="t"/>
              <a:pathLst>
                <a:path extrusionOk="0" h="1589" w="1607">
                  <a:moveTo>
                    <a:pt x="804" y="1"/>
                  </a:moveTo>
                  <a:cubicBezTo>
                    <a:pt x="358" y="1"/>
                    <a:pt x="1" y="357"/>
                    <a:pt x="1" y="786"/>
                  </a:cubicBezTo>
                  <a:cubicBezTo>
                    <a:pt x="1" y="1232"/>
                    <a:pt x="358" y="1589"/>
                    <a:pt x="804" y="1589"/>
                  </a:cubicBezTo>
                  <a:cubicBezTo>
                    <a:pt x="1250" y="1589"/>
                    <a:pt x="1607" y="1232"/>
                    <a:pt x="1607" y="786"/>
                  </a:cubicBezTo>
                  <a:cubicBezTo>
                    <a:pt x="1607" y="357"/>
                    <a:pt x="1250" y="1"/>
                    <a:pt x="804" y="1"/>
                  </a:cubicBezTo>
                  <a:close/>
                </a:path>
              </a:pathLst>
            </a:custGeom>
            <a:solidFill>
              <a:schemeClr val="dk2"/>
            </a:solidFill>
            <a:ln>
              <a:noFill/>
            </a:ln>
            <a:effectLst>
              <a:outerShdw blurRad="57150" rotWithShape="0" algn="bl" dir="5400000" dist="38100">
                <a:srgbClr val="000000">
                  <a:alpha val="28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991" name="Google Shape;1991;p40"/>
            <p:cNvSpPr/>
            <p:nvPr/>
          </p:nvSpPr>
          <p:spPr>
            <a:xfrm>
              <a:off x="3927075" y="3612900"/>
              <a:ext cx="251175" cy="266325"/>
            </a:xfrm>
            <a:custGeom>
              <a:rect b="b" l="l" r="r" t="t"/>
              <a:pathLst>
                <a:path extrusionOk="0" h="10653" w="10047">
                  <a:moveTo>
                    <a:pt x="4979" y="536"/>
                  </a:moveTo>
                  <a:cubicBezTo>
                    <a:pt x="5389" y="536"/>
                    <a:pt x="5889" y="1249"/>
                    <a:pt x="6228" y="2463"/>
                  </a:cubicBezTo>
                  <a:cubicBezTo>
                    <a:pt x="5853" y="2606"/>
                    <a:pt x="5425" y="2766"/>
                    <a:pt x="5014" y="2945"/>
                  </a:cubicBezTo>
                  <a:cubicBezTo>
                    <a:pt x="4586" y="2748"/>
                    <a:pt x="4158" y="2570"/>
                    <a:pt x="3748" y="2445"/>
                  </a:cubicBezTo>
                  <a:cubicBezTo>
                    <a:pt x="4069" y="1232"/>
                    <a:pt x="4586" y="536"/>
                    <a:pt x="4979" y="536"/>
                  </a:cubicBezTo>
                  <a:close/>
                  <a:moveTo>
                    <a:pt x="6353" y="2980"/>
                  </a:moveTo>
                  <a:cubicBezTo>
                    <a:pt x="6406" y="3230"/>
                    <a:pt x="6442" y="3480"/>
                    <a:pt x="6478" y="3747"/>
                  </a:cubicBezTo>
                  <a:cubicBezTo>
                    <a:pt x="6335" y="3658"/>
                    <a:pt x="6210" y="3569"/>
                    <a:pt x="6049" y="3480"/>
                  </a:cubicBezTo>
                  <a:cubicBezTo>
                    <a:pt x="5907" y="3408"/>
                    <a:pt x="5782" y="3337"/>
                    <a:pt x="5639" y="3248"/>
                  </a:cubicBezTo>
                  <a:cubicBezTo>
                    <a:pt x="5871" y="3141"/>
                    <a:pt x="6121" y="3069"/>
                    <a:pt x="6353" y="2980"/>
                  </a:cubicBezTo>
                  <a:close/>
                  <a:moveTo>
                    <a:pt x="3605" y="2962"/>
                  </a:moveTo>
                  <a:cubicBezTo>
                    <a:pt x="3855" y="3034"/>
                    <a:pt x="4122" y="3141"/>
                    <a:pt x="4390" y="3248"/>
                  </a:cubicBezTo>
                  <a:cubicBezTo>
                    <a:pt x="4265" y="3319"/>
                    <a:pt x="4122" y="3391"/>
                    <a:pt x="3980" y="3480"/>
                  </a:cubicBezTo>
                  <a:cubicBezTo>
                    <a:pt x="3819" y="3587"/>
                    <a:pt x="3658" y="3694"/>
                    <a:pt x="3480" y="3801"/>
                  </a:cubicBezTo>
                  <a:cubicBezTo>
                    <a:pt x="3516" y="3498"/>
                    <a:pt x="3551" y="3230"/>
                    <a:pt x="3605" y="2962"/>
                  </a:cubicBezTo>
                  <a:close/>
                  <a:moveTo>
                    <a:pt x="1785" y="2623"/>
                  </a:moveTo>
                  <a:cubicBezTo>
                    <a:pt x="2178" y="2623"/>
                    <a:pt x="2606" y="2695"/>
                    <a:pt x="3087" y="2820"/>
                  </a:cubicBezTo>
                  <a:cubicBezTo>
                    <a:pt x="2998" y="3230"/>
                    <a:pt x="2927" y="3712"/>
                    <a:pt x="2891" y="4194"/>
                  </a:cubicBezTo>
                  <a:cubicBezTo>
                    <a:pt x="2517" y="4461"/>
                    <a:pt x="2178" y="4711"/>
                    <a:pt x="1892" y="4996"/>
                  </a:cubicBezTo>
                  <a:cubicBezTo>
                    <a:pt x="1000" y="4086"/>
                    <a:pt x="625" y="3284"/>
                    <a:pt x="821" y="2927"/>
                  </a:cubicBezTo>
                  <a:cubicBezTo>
                    <a:pt x="946" y="2730"/>
                    <a:pt x="1285" y="2623"/>
                    <a:pt x="1785" y="2623"/>
                  </a:cubicBezTo>
                  <a:close/>
                  <a:moveTo>
                    <a:pt x="8244" y="2623"/>
                  </a:moveTo>
                  <a:cubicBezTo>
                    <a:pt x="8726" y="2623"/>
                    <a:pt x="9083" y="2748"/>
                    <a:pt x="9208" y="2927"/>
                  </a:cubicBezTo>
                  <a:cubicBezTo>
                    <a:pt x="9404" y="3284"/>
                    <a:pt x="9047" y="4086"/>
                    <a:pt x="8137" y="4996"/>
                  </a:cubicBezTo>
                  <a:cubicBezTo>
                    <a:pt x="7816" y="4693"/>
                    <a:pt x="7459" y="4408"/>
                    <a:pt x="7049" y="4122"/>
                  </a:cubicBezTo>
                  <a:cubicBezTo>
                    <a:pt x="7013" y="3676"/>
                    <a:pt x="6941" y="3230"/>
                    <a:pt x="6852" y="2837"/>
                  </a:cubicBezTo>
                  <a:cubicBezTo>
                    <a:pt x="7352" y="2695"/>
                    <a:pt x="7851" y="2623"/>
                    <a:pt x="8244" y="2623"/>
                  </a:cubicBezTo>
                  <a:close/>
                  <a:moveTo>
                    <a:pt x="2856" y="4872"/>
                  </a:moveTo>
                  <a:cubicBezTo>
                    <a:pt x="2856" y="5032"/>
                    <a:pt x="2856" y="5175"/>
                    <a:pt x="2856" y="5318"/>
                  </a:cubicBezTo>
                  <a:cubicBezTo>
                    <a:pt x="2856" y="5496"/>
                    <a:pt x="2856" y="5674"/>
                    <a:pt x="2856" y="5835"/>
                  </a:cubicBezTo>
                  <a:cubicBezTo>
                    <a:pt x="2659" y="5674"/>
                    <a:pt x="2463" y="5514"/>
                    <a:pt x="2285" y="5353"/>
                  </a:cubicBezTo>
                  <a:cubicBezTo>
                    <a:pt x="2463" y="5193"/>
                    <a:pt x="2659" y="5032"/>
                    <a:pt x="2856" y="4872"/>
                  </a:cubicBezTo>
                  <a:close/>
                  <a:moveTo>
                    <a:pt x="7102" y="4818"/>
                  </a:moveTo>
                  <a:cubicBezTo>
                    <a:pt x="7334" y="5014"/>
                    <a:pt x="7548" y="5193"/>
                    <a:pt x="7744" y="5371"/>
                  </a:cubicBezTo>
                  <a:cubicBezTo>
                    <a:pt x="7548" y="5550"/>
                    <a:pt x="7334" y="5728"/>
                    <a:pt x="7102" y="5906"/>
                  </a:cubicBezTo>
                  <a:cubicBezTo>
                    <a:pt x="7102" y="5710"/>
                    <a:pt x="7102" y="5532"/>
                    <a:pt x="7102" y="5335"/>
                  </a:cubicBezTo>
                  <a:cubicBezTo>
                    <a:pt x="7102" y="5157"/>
                    <a:pt x="7102" y="4979"/>
                    <a:pt x="7102" y="4818"/>
                  </a:cubicBezTo>
                  <a:close/>
                  <a:moveTo>
                    <a:pt x="5014" y="3551"/>
                  </a:moveTo>
                  <a:cubicBezTo>
                    <a:pt x="5264" y="3658"/>
                    <a:pt x="5514" y="3801"/>
                    <a:pt x="5782" y="3944"/>
                  </a:cubicBezTo>
                  <a:cubicBezTo>
                    <a:pt x="6049" y="4104"/>
                    <a:pt x="6317" y="4265"/>
                    <a:pt x="6549" y="4425"/>
                  </a:cubicBezTo>
                  <a:cubicBezTo>
                    <a:pt x="6585" y="4711"/>
                    <a:pt x="6585" y="5014"/>
                    <a:pt x="6585" y="5318"/>
                  </a:cubicBezTo>
                  <a:cubicBezTo>
                    <a:pt x="6585" y="5657"/>
                    <a:pt x="6567" y="5978"/>
                    <a:pt x="6531" y="6299"/>
                  </a:cubicBezTo>
                  <a:cubicBezTo>
                    <a:pt x="6317" y="6424"/>
                    <a:pt x="6103" y="6567"/>
                    <a:pt x="5853" y="6709"/>
                  </a:cubicBezTo>
                  <a:cubicBezTo>
                    <a:pt x="5585" y="6870"/>
                    <a:pt x="5300" y="7030"/>
                    <a:pt x="5014" y="7155"/>
                  </a:cubicBezTo>
                  <a:cubicBezTo>
                    <a:pt x="4747" y="7030"/>
                    <a:pt x="4461" y="6870"/>
                    <a:pt x="4176" y="6709"/>
                  </a:cubicBezTo>
                  <a:cubicBezTo>
                    <a:pt x="3908" y="6549"/>
                    <a:pt x="3658" y="6388"/>
                    <a:pt x="3409" y="6228"/>
                  </a:cubicBezTo>
                  <a:cubicBezTo>
                    <a:pt x="3391" y="5942"/>
                    <a:pt x="3391" y="5657"/>
                    <a:pt x="3391" y="5318"/>
                  </a:cubicBezTo>
                  <a:cubicBezTo>
                    <a:pt x="3391" y="5032"/>
                    <a:pt x="3391" y="4764"/>
                    <a:pt x="3409" y="4479"/>
                  </a:cubicBezTo>
                  <a:cubicBezTo>
                    <a:pt x="3676" y="4301"/>
                    <a:pt x="3944" y="4122"/>
                    <a:pt x="4265" y="3944"/>
                  </a:cubicBezTo>
                  <a:cubicBezTo>
                    <a:pt x="4515" y="3801"/>
                    <a:pt x="4765" y="3658"/>
                    <a:pt x="5014" y="3551"/>
                  </a:cubicBezTo>
                  <a:close/>
                  <a:moveTo>
                    <a:pt x="6478" y="6959"/>
                  </a:moveTo>
                  <a:cubicBezTo>
                    <a:pt x="6424" y="7227"/>
                    <a:pt x="6388" y="7477"/>
                    <a:pt x="6353" y="7691"/>
                  </a:cubicBezTo>
                  <a:cubicBezTo>
                    <a:pt x="6121" y="7619"/>
                    <a:pt x="5871" y="7530"/>
                    <a:pt x="5639" y="7423"/>
                  </a:cubicBezTo>
                  <a:cubicBezTo>
                    <a:pt x="5800" y="7352"/>
                    <a:pt x="5960" y="7262"/>
                    <a:pt x="6121" y="7155"/>
                  </a:cubicBezTo>
                  <a:cubicBezTo>
                    <a:pt x="6246" y="7102"/>
                    <a:pt x="6371" y="7030"/>
                    <a:pt x="6478" y="6959"/>
                  </a:cubicBezTo>
                  <a:close/>
                  <a:moveTo>
                    <a:pt x="3480" y="6906"/>
                  </a:moveTo>
                  <a:lnTo>
                    <a:pt x="3480" y="6906"/>
                  </a:lnTo>
                  <a:cubicBezTo>
                    <a:pt x="3641" y="7013"/>
                    <a:pt x="3766" y="7084"/>
                    <a:pt x="3926" y="7173"/>
                  </a:cubicBezTo>
                  <a:cubicBezTo>
                    <a:pt x="4069" y="7262"/>
                    <a:pt x="4229" y="7352"/>
                    <a:pt x="4390" y="7423"/>
                  </a:cubicBezTo>
                  <a:cubicBezTo>
                    <a:pt x="4122" y="7530"/>
                    <a:pt x="3873" y="7637"/>
                    <a:pt x="3623" y="7709"/>
                  </a:cubicBezTo>
                  <a:cubicBezTo>
                    <a:pt x="3569" y="7459"/>
                    <a:pt x="3534" y="7191"/>
                    <a:pt x="3480" y="6906"/>
                  </a:cubicBezTo>
                  <a:close/>
                  <a:moveTo>
                    <a:pt x="1910" y="5728"/>
                  </a:moveTo>
                  <a:cubicBezTo>
                    <a:pt x="2213" y="5996"/>
                    <a:pt x="2552" y="6263"/>
                    <a:pt x="2909" y="6531"/>
                  </a:cubicBezTo>
                  <a:cubicBezTo>
                    <a:pt x="2945" y="6995"/>
                    <a:pt x="3016" y="7441"/>
                    <a:pt x="3105" y="7851"/>
                  </a:cubicBezTo>
                  <a:cubicBezTo>
                    <a:pt x="2659" y="7976"/>
                    <a:pt x="2231" y="8030"/>
                    <a:pt x="1856" y="8030"/>
                  </a:cubicBezTo>
                  <a:cubicBezTo>
                    <a:pt x="1375" y="8030"/>
                    <a:pt x="1018" y="7905"/>
                    <a:pt x="911" y="7726"/>
                  </a:cubicBezTo>
                  <a:cubicBezTo>
                    <a:pt x="697" y="7387"/>
                    <a:pt x="1053" y="6602"/>
                    <a:pt x="1910" y="5728"/>
                  </a:cubicBezTo>
                  <a:close/>
                  <a:moveTo>
                    <a:pt x="8137" y="5728"/>
                  </a:moveTo>
                  <a:cubicBezTo>
                    <a:pt x="8976" y="6602"/>
                    <a:pt x="9332" y="7387"/>
                    <a:pt x="9136" y="7726"/>
                  </a:cubicBezTo>
                  <a:cubicBezTo>
                    <a:pt x="9011" y="7923"/>
                    <a:pt x="8672" y="8030"/>
                    <a:pt x="8173" y="8030"/>
                  </a:cubicBezTo>
                  <a:cubicBezTo>
                    <a:pt x="7780" y="8030"/>
                    <a:pt x="7334" y="7958"/>
                    <a:pt x="6870" y="7851"/>
                  </a:cubicBezTo>
                  <a:cubicBezTo>
                    <a:pt x="6941" y="7441"/>
                    <a:pt x="7013" y="7030"/>
                    <a:pt x="7049" y="6584"/>
                  </a:cubicBezTo>
                  <a:cubicBezTo>
                    <a:pt x="7459" y="6299"/>
                    <a:pt x="7816" y="6031"/>
                    <a:pt x="8137" y="5728"/>
                  </a:cubicBezTo>
                  <a:close/>
                  <a:moveTo>
                    <a:pt x="5014" y="7744"/>
                  </a:moveTo>
                  <a:cubicBezTo>
                    <a:pt x="5425" y="7923"/>
                    <a:pt x="5835" y="8083"/>
                    <a:pt x="6210" y="8208"/>
                  </a:cubicBezTo>
                  <a:cubicBezTo>
                    <a:pt x="5871" y="9421"/>
                    <a:pt x="5389" y="10117"/>
                    <a:pt x="4979" y="10117"/>
                  </a:cubicBezTo>
                  <a:cubicBezTo>
                    <a:pt x="4586" y="10117"/>
                    <a:pt x="4069" y="9421"/>
                    <a:pt x="3748" y="8226"/>
                  </a:cubicBezTo>
                  <a:cubicBezTo>
                    <a:pt x="4158" y="8101"/>
                    <a:pt x="4586" y="7940"/>
                    <a:pt x="5014" y="7744"/>
                  </a:cubicBezTo>
                  <a:close/>
                  <a:moveTo>
                    <a:pt x="4979" y="0"/>
                  </a:moveTo>
                  <a:cubicBezTo>
                    <a:pt x="4265" y="0"/>
                    <a:pt x="3605" y="910"/>
                    <a:pt x="3230" y="2302"/>
                  </a:cubicBezTo>
                  <a:cubicBezTo>
                    <a:pt x="2695" y="2159"/>
                    <a:pt x="2213" y="2088"/>
                    <a:pt x="1803" y="2088"/>
                  </a:cubicBezTo>
                  <a:cubicBezTo>
                    <a:pt x="1107" y="2088"/>
                    <a:pt x="590" y="2267"/>
                    <a:pt x="375" y="2659"/>
                  </a:cubicBezTo>
                  <a:cubicBezTo>
                    <a:pt x="1" y="3301"/>
                    <a:pt x="482" y="4318"/>
                    <a:pt x="1517" y="5353"/>
                  </a:cubicBezTo>
                  <a:cubicBezTo>
                    <a:pt x="536" y="6370"/>
                    <a:pt x="72" y="7352"/>
                    <a:pt x="447" y="7976"/>
                  </a:cubicBezTo>
                  <a:cubicBezTo>
                    <a:pt x="661" y="8369"/>
                    <a:pt x="1178" y="8547"/>
                    <a:pt x="1856" y="8547"/>
                  </a:cubicBezTo>
                  <a:cubicBezTo>
                    <a:pt x="2267" y="8547"/>
                    <a:pt x="2731" y="8494"/>
                    <a:pt x="3230" y="8369"/>
                  </a:cubicBezTo>
                  <a:cubicBezTo>
                    <a:pt x="3623" y="9743"/>
                    <a:pt x="4265" y="10653"/>
                    <a:pt x="4979" y="10653"/>
                  </a:cubicBezTo>
                  <a:cubicBezTo>
                    <a:pt x="5693" y="10653"/>
                    <a:pt x="6353" y="9743"/>
                    <a:pt x="6727" y="8369"/>
                  </a:cubicBezTo>
                  <a:cubicBezTo>
                    <a:pt x="7245" y="8494"/>
                    <a:pt x="7727" y="8583"/>
                    <a:pt x="8155" y="8583"/>
                  </a:cubicBezTo>
                  <a:cubicBezTo>
                    <a:pt x="8851" y="8583"/>
                    <a:pt x="9350" y="8387"/>
                    <a:pt x="9582" y="8012"/>
                  </a:cubicBezTo>
                  <a:cubicBezTo>
                    <a:pt x="9939" y="7387"/>
                    <a:pt x="9493" y="6388"/>
                    <a:pt x="8512" y="5389"/>
                  </a:cubicBezTo>
                  <a:cubicBezTo>
                    <a:pt x="9564" y="4336"/>
                    <a:pt x="10046" y="3301"/>
                    <a:pt x="9671" y="2659"/>
                  </a:cubicBezTo>
                  <a:cubicBezTo>
                    <a:pt x="9439" y="2284"/>
                    <a:pt x="8940" y="2106"/>
                    <a:pt x="8244" y="2106"/>
                  </a:cubicBezTo>
                  <a:cubicBezTo>
                    <a:pt x="7798" y="2106"/>
                    <a:pt x="7298" y="2177"/>
                    <a:pt x="6745" y="2320"/>
                  </a:cubicBezTo>
                  <a:cubicBezTo>
                    <a:pt x="6353" y="928"/>
                    <a:pt x="5710" y="0"/>
                    <a:pt x="4979" y="0"/>
                  </a:cubicBezTo>
                  <a:close/>
                </a:path>
              </a:pathLst>
            </a:custGeom>
            <a:solidFill>
              <a:schemeClr val="dk2"/>
            </a:solidFill>
            <a:ln>
              <a:noFill/>
            </a:ln>
            <a:effectLst>
              <a:outerShdw blurRad="57150" rotWithShape="0" algn="bl" dir="5400000" dist="38100">
                <a:srgbClr val="000000">
                  <a:alpha val="28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992" name="Google Shape;1992;p40"/>
          <p:cNvGrpSpPr/>
          <p:nvPr/>
        </p:nvGrpSpPr>
        <p:grpSpPr>
          <a:xfrm>
            <a:off x="3552875" y="3780864"/>
            <a:ext cx="336152" cy="347241"/>
            <a:chOff x="4324975" y="3617800"/>
            <a:chExt cx="254275" cy="254725"/>
          </a:xfrm>
        </p:grpSpPr>
        <p:sp>
          <p:nvSpPr>
            <p:cNvPr id="1993" name="Google Shape;1993;p40"/>
            <p:cNvSpPr/>
            <p:nvPr/>
          </p:nvSpPr>
          <p:spPr>
            <a:xfrm>
              <a:off x="4347275" y="3641900"/>
              <a:ext cx="186025" cy="230625"/>
            </a:xfrm>
            <a:custGeom>
              <a:rect b="b" l="l" r="r" t="t"/>
              <a:pathLst>
                <a:path extrusionOk="0" h="9225" w="7441">
                  <a:moveTo>
                    <a:pt x="3819" y="3747"/>
                  </a:moveTo>
                  <a:lnTo>
                    <a:pt x="3819" y="5228"/>
                  </a:lnTo>
                  <a:lnTo>
                    <a:pt x="3212" y="5228"/>
                  </a:lnTo>
                  <a:lnTo>
                    <a:pt x="3819" y="3747"/>
                  </a:lnTo>
                  <a:close/>
                  <a:moveTo>
                    <a:pt x="4354" y="3747"/>
                  </a:moveTo>
                  <a:lnTo>
                    <a:pt x="4979" y="5228"/>
                  </a:lnTo>
                  <a:lnTo>
                    <a:pt x="4354" y="5228"/>
                  </a:lnTo>
                  <a:lnTo>
                    <a:pt x="4354" y="3747"/>
                  </a:lnTo>
                  <a:close/>
                  <a:moveTo>
                    <a:pt x="6923" y="0"/>
                  </a:moveTo>
                  <a:lnTo>
                    <a:pt x="0" y="2873"/>
                  </a:lnTo>
                  <a:lnTo>
                    <a:pt x="500" y="4104"/>
                  </a:lnTo>
                  <a:lnTo>
                    <a:pt x="3623" y="2802"/>
                  </a:lnTo>
                  <a:lnTo>
                    <a:pt x="1339" y="8315"/>
                  </a:lnTo>
                  <a:cubicBezTo>
                    <a:pt x="1303" y="8458"/>
                    <a:pt x="1357" y="8618"/>
                    <a:pt x="1499" y="8672"/>
                  </a:cubicBezTo>
                  <a:cubicBezTo>
                    <a:pt x="1535" y="8690"/>
                    <a:pt x="1571" y="8690"/>
                    <a:pt x="1588" y="8690"/>
                  </a:cubicBezTo>
                  <a:cubicBezTo>
                    <a:pt x="1696" y="8690"/>
                    <a:pt x="1803" y="8618"/>
                    <a:pt x="1838" y="8529"/>
                  </a:cubicBezTo>
                  <a:lnTo>
                    <a:pt x="2980" y="5763"/>
                  </a:lnTo>
                  <a:lnTo>
                    <a:pt x="3819" y="5763"/>
                  </a:lnTo>
                  <a:lnTo>
                    <a:pt x="3819" y="8957"/>
                  </a:lnTo>
                  <a:cubicBezTo>
                    <a:pt x="3819" y="9100"/>
                    <a:pt x="3944" y="9225"/>
                    <a:pt x="4086" y="9225"/>
                  </a:cubicBezTo>
                  <a:cubicBezTo>
                    <a:pt x="4229" y="9225"/>
                    <a:pt x="4354" y="9100"/>
                    <a:pt x="4354" y="8957"/>
                  </a:cubicBezTo>
                  <a:lnTo>
                    <a:pt x="4354" y="5763"/>
                  </a:lnTo>
                  <a:lnTo>
                    <a:pt x="5193" y="5763"/>
                  </a:lnTo>
                  <a:lnTo>
                    <a:pt x="6335" y="8529"/>
                  </a:lnTo>
                  <a:cubicBezTo>
                    <a:pt x="6370" y="8636"/>
                    <a:pt x="6477" y="8690"/>
                    <a:pt x="6567" y="8690"/>
                  </a:cubicBezTo>
                  <a:cubicBezTo>
                    <a:pt x="6620" y="8690"/>
                    <a:pt x="6638" y="8690"/>
                    <a:pt x="6674" y="8672"/>
                  </a:cubicBezTo>
                  <a:cubicBezTo>
                    <a:pt x="6816" y="8618"/>
                    <a:pt x="6888" y="8458"/>
                    <a:pt x="6816" y="8315"/>
                  </a:cubicBezTo>
                  <a:lnTo>
                    <a:pt x="4425" y="2498"/>
                  </a:lnTo>
                  <a:lnTo>
                    <a:pt x="7441" y="1231"/>
                  </a:lnTo>
                  <a:lnTo>
                    <a:pt x="6923" y="0"/>
                  </a:lnTo>
                  <a:close/>
                </a:path>
              </a:pathLst>
            </a:custGeom>
            <a:solidFill>
              <a:schemeClr val="dk2"/>
            </a:solidFill>
            <a:ln>
              <a:noFill/>
            </a:ln>
            <a:effectLst>
              <a:outerShdw blurRad="57150" rotWithShape="0" algn="bl" dir="5400000" dist="38100">
                <a:srgbClr val="000000">
                  <a:alpha val="28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994" name="Google Shape;1994;p40"/>
            <p:cNvSpPr/>
            <p:nvPr/>
          </p:nvSpPr>
          <p:spPr>
            <a:xfrm>
              <a:off x="4324975" y="3727975"/>
              <a:ext cx="18750" cy="17875"/>
            </a:xfrm>
            <a:custGeom>
              <a:rect b="b" l="l" r="r" t="t"/>
              <a:pathLst>
                <a:path extrusionOk="0" h="715" w="750">
                  <a:moveTo>
                    <a:pt x="536" y="1"/>
                  </a:moveTo>
                  <a:lnTo>
                    <a:pt x="0" y="233"/>
                  </a:lnTo>
                  <a:lnTo>
                    <a:pt x="197" y="715"/>
                  </a:lnTo>
                  <a:lnTo>
                    <a:pt x="750" y="500"/>
                  </a:lnTo>
                  <a:lnTo>
                    <a:pt x="536" y="1"/>
                  </a:lnTo>
                  <a:close/>
                </a:path>
              </a:pathLst>
            </a:custGeom>
            <a:solidFill>
              <a:schemeClr val="dk2"/>
            </a:solidFill>
            <a:ln>
              <a:noFill/>
            </a:ln>
            <a:effectLst>
              <a:outerShdw blurRad="57150" rotWithShape="0" algn="bl" dir="5400000" dist="38100">
                <a:srgbClr val="000000">
                  <a:alpha val="28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995" name="Google Shape;1995;p40"/>
            <p:cNvSpPr/>
            <p:nvPr/>
          </p:nvSpPr>
          <p:spPr>
            <a:xfrm>
              <a:off x="4529725" y="3617800"/>
              <a:ext cx="49525" cy="55800"/>
            </a:xfrm>
            <a:custGeom>
              <a:rect b="b" l="l" r="r" t="t"/>
              <a:pathLst>
                <a:path extrusionOk="0" h="2232" w="1981">
                  <a:moveTo>
                    <a:pt x="1267" y="1"/>
                  </a:moveTo>
                  <a:lnTo>
                    <a:pt x="0" y="500"/>
                  </a:lnTo>
                  <a:lnTo>
                    <a:pt x="714" y="2231"/>
                  </a:lnTo>
                  <a:lnTo>
                    <a:pt x="1981" y="1731"/>
                  </a:lnTo>
                  <a:lnTo>
                    <a:pt x="1267" y="1"/>
                  </a:lnTo>
                  <a:close/>
                </a:path>
              </a:pathLst>
            </a:custGeom>
            <a:solidFill>
              <a:schemeClr val="dk2"/>
            </a:solidFill>
            <a:ln>
              <a:noFill/>
            </a:ln>
            <a:effectLst>
              <a:outerShdw blurRad="57150" rotWithShape="0" algn="bl" dir="5400000" dist="38100">
                <a:srgbClr val="000000">
                  <a:alpha val="28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996" name="Google Shape;1996;p40"/>
          <p:cNvGrpSpPr/>
          <p:nvPr/>
        </p:nvGrpSpPr>
        <p:grpSpPr>
          <a:xfrm>
            <a:off x="4086534" y="3846536"/>
            <a:ext cx="399872" cy="217737"/>
            <a:chOff x="4728650" y="3665975"/>
            <a:chExt cx="302475" cy="159725"/>
          </a:xfrm>
        </p:grpSpPr>
        <p:sp>
          <p:nvSpPr>
            <p:cNvPr id="1997" name="Google Shape;1997;p40"/>
            <p:cNvSpPr/>
            <p:nvPr/>
          </p:nvSpPr>
          <p:spPr>
            <a:xfrm>
              <a:off x="4728650" y="3665975"/>
              <a:ext cx="302475" cy="147225"/>
            </a:xfrm>
            <a:custGeom>
              <a:rect b="b" l="l" r="r" t="t"/>
              <a:pathLst>
                <a:path extrusionOk="0" h="5889" w="12099">
                  <a:moveTo>
                    <a:pt x="10403" y="1482"/>
                  </a:moveTo>
                  <a:lnTo>
                    <a:pt x="10403" y="1482"/>
                  </a:lnTo>
                  <a:cubicBezTo>
                    <a:pt x="10082" y="1696"/>
                    <a:pt x="9529" y="1963"/>
                    <a:pt x="9047" y="2231"/>
                  </a:cubicBezTo>
                  <a:cubicBezTo>
                    <a:pt x="8994" y="2088"/>
                    <a:pt x="8958" y="1963"/>
                    <a:pt x="8887" y="1821"/>
                  </a:cubicBezTo>
                  <a:cubicBezTo>
                    <a:pt x="9404" y="1678"/>
                    <a:pt x="10011" y="1535"/>
                    <a:pt x="10403" y="1482"/>
                  </a:cubicBezTo>
                  <a:close/>
                  <a:moveTo>
                    <a:pt x="2981" y="4247"/>
                  </a:moveTo>
                  <a:cubicBezTo>
                    <a:pt x="3034" y="4390"/>
                    <a:pt x="3088" y="4533"/>
                    <a:pt x="3177" y="4658"/>
                  </a:cubicBezTo>
                  <a:cubicBezTo>
                    <a:pt x="2606" y="4836"/>
                    <a:pt x="2124" y="4925"/>
                    <a:pt x="1732" y="5015"/>
                  </a:cubicBezTo>
                  <a:cubicBezTo>
                    <a:pt x="2053" y="4783"/>
                    <a:pt x="2481" y="4533"/>
                    <a:pt x="2981" y="4247"/>
                  </a:cubicBezTo>
                  <a:close/>
                  <a:moveTo>
                    <a:pt x="5996" y="1"/>
                  </a:moveTo>
                  <a:cubicBezTo>
                    <a:pt x="4230" y="1"/>
                    <a:pt x="2820" y="1446"/>
                    <a:pt x="2820" y="3195"/>
                  </a:cubicBezTo>
                  <a:cubicBezTo>
                    <a:pt x="2820" y="3284"/>
                    <a:pt x="2820" y="3355"/>
                    <a:pt x="2820" y="3427"/>
                  </a:cubicBezTo>
                  <a:cubicBezTo>
                    <a:pt x="1089" y="4354"/>
                    <a:pt x="1" y="5229"/>
                    <a:pt x="179" y="5657"/>
                  </a:cubicBezTo>
                  <a:cubicBezTo>
                    <a:pt x="251" y="5817"/>
                    <a:pt x="501" y="5889"/>
                    <a:pt x="893" y="5889"/>
                  </a:cubicBezTo>
                  <a:cubicBezTo>
                    <a:pt x="1981" y="5889"/>
                    <a:pt x="4105" y="5318"/>
                    <a:pt x="6442" y="4372"/>
                  </a:cubicBezTo>
                  <a:cubicBezTo>
                    <a:pt x="9636" y="3052"/>
                    <a:pt x="12098" y="1428"/>
                    <a:pt x="11848" y="804"/>
                  </a:cubicBezTo>
                  <a:cubicBezTo>
                    <a:pt x="11777" y="643"/>
                    <a:pt x="11456" y="625"/>
                    <a:pt x="11063" y="625"/>
                  </a:cubicBezTo>
                  <a:cubicBezTo>
                    <a:pt x="10457" y="625"/>
                    <a:pt x="9529" y="804"/>
                    <a:pt x="8423" y="1125"/>
                  </a:cubicBezTo>
                  <a:cubicBezTo>
                    <a:pt x="7834" y="447"/>
                    <a:pt x="6977" y="1"/>
                    <a:pt x="5996" y="1"/>
                  </a:cubicBezTo>
                  <a:close/>
                </a:path>
              </a:pathLst>
            </a:custGeom>
            <a:solidFill>
              <a:schemeClr val="dk2"/>
            </a:solidFill>
            <a:ln>
              <a:noFill/>
            </a:ln>
            <a:effectLst>
              <a:outerShdw blurRad="57150" rotWithShape="0" algn="bl" dir="5400000" dist="38100">
                <a:srgbClr val="000000">
                  <a:alpha val="28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998" name="Google Shape;1998;p40"/>
            <p:cNvSpPr/>
            <p:nvPr/>
          </p:nvSpPr>
          <p:spPr>
            <a:xfrm>
              <a:off x="4831700" y="3757875"/>
              <a:ext cx="125825" cy="67825"/>
            </a:xfrm>
            <a:custGeom>
              <a:rect b="b" l="l" r="r" t="t"/>
              <a:pathLst>
                <a:path extrusionOk="0" h="2713" w="5033">
                  <a:moveTo>
                    <a:pt x="5032" y="0"/>
                  </a:moveTo>
                  <a:cubicBezTo>
                    <a:pt x="4265" y="411"/>
                    <a:pt x="3426" y="803"/>
                    <a:pt x="2516" y="1178"/>
                  </a:cubicBezTo>
                  <a:cubicBezTo>
                    <a:pt x="1642" y="1535"/>
                    <a:pt x="786" y="1856"/>
                    <a:pt x="1" y="2088"/>
                  </a:cubicBezTo>
                  <a:cubicBezTo>
                    <a:pt x="536" y="2480"/>
                    <a:pt x="1178" y="2712"/>
                    <a:pt x="1874" y="2712"/>
                  </a:cubicBezTo>
                  <a:cubicBezTo>
                    <a:pt x="3480" y="2712"/>
                    <a:pt x="4800" y="1553"/>
                    <a:pt x="5032" y="0"/>
                  </a:cubicBezTo>
                  <a:close/>
                </a:path>
              </a:pathLst>
            </a:custGeom>
            <a:solidFill>
              <a:schemeClr val="dk2"/>
            </a:solidFill>
            <a:ln>
              <a:noFill/>
            </a:ln>
            <a:effectLst>
              <a:outerShdw blurRad="57150" rotWithShape="0" algn="bl" dir="5400000" dist="38100">
                <a:srgbClr val="000000">
                  <a:alpha val="28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999" name="Google Shape;1999;p40"/>
          <p:cNvGrpSpPr/>
          <p:nvPr/>
        </p:nvGrpSpPr>
        <p:grpSpPr>
          <a:xfrm>
            <a:off x="4613200" y="3803696"/>
            <a:ext cx="382719" cy="282796"/>
            <a:chOff x="5164925" y="3642775"/>
            <a:chExt cx="289500" cy="207450"/>
          </a:xfrm>
        </p:grpSpPr>
        <p:sp>
          <p:nvSpPr>
            <p:cNvPr id="2000" name="Google Shape;2000;p40"/>
            <p:cNvSpPr/>
            <p:nvPr/>
          </p:nvSpPr>
          <p:spPr>
            <a:xfrm>
              <a:off x="5271975" y="3690075"/>
              <a:ext cx="79875" cy="79875"/>
            </a:xfrm>
            <a:custGeom>
              <a:rect b="b" l="l" r="r" t="t"/>
              <a:pathLst>
                <a:path extrusionOk="0" h="3195" w="3195">
                  <a:moveTo>
                    <a:pt x="1606" y="0"/>
                  </a:moveTo>
                  <a:cubicBezTo>
                    <a:pt x="714" y="0"/>
                    <a:pt x="0" y="714"/>
                    <a:pt x="0" y="1588"/>
                  </a:cubicBezTo>
                  <a:cubicBezTo>
                    <a:pt x="0" y="2480"/>
                    <a:pt x="714" y="3194"/>
                    <a:pt x="1606" y="3194"/>
                  </a:cubicBezTo>
                  <a:cubicBezTo>
                    <a:pt x="2480" y="3194"/>
                    <a:pt x="3194" y="2480"/>
                    <a:pt x="3194" y="1588"/>
                  </a:cubicBezTo>
                  <a:cubicBezTo>
                    <a:pt x="3194" y="714"/>
                    <a:pt x="2480" y="0"/>
                    <a:pt x="1606" y="0"/>
                  </a:cubicBezTo>
                  <a:close/>
                </a:path>
              </a:pathLst>
            </a:custGeom>
            <a:solidFill>
              <a:schemeClr val="dk2"/>
            </a:solidFill>
            <a:ln>
              <a:noFill/>
            </a:ln>
            <a:effectLst>
              <a:outerShdw blurRad="57150" rotWithShape="0" algn="bl" dir="5400000" dist="38100">
                <a:srgbClr val="000000">
                  <a:alpha val="28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01" name="Google Shape;2001;p40"/>
            <p:cNvSpPr/>
            <p:nvPr/>
          </p:nvSpPr>
          <p:spPr>
            <a:xfrm>
              <a:off x="5368325" y="3670900"/>
              <a:ext cx="26775" cy="26325"/>
            </a:xfrm>
            <a:custGeom>
              <a:rect b="b" l="l" r="r" t="t"/>
              <a:pathLst>
                <a:path extrusionOk="0" h="1053" w="1071">
                  <a:moveTo>
                    <a:pt x="536" y="0"/>
                  </a:moveTo>
                  <a:cubicBezTo>
                    <a:pt x="250" y="0"/>
                    <a:pt x="0" y="232"/>
                    <a:pt x="0" y="535"/>
                  </a:cubicBezTo>
                  <a:cubicBezTo>
                    <a:pt x="0" y="821"/>
                    <a:pt x="250" y="1053"/>
                    <a:pt x="536" y="1053"/>
                  </a:cubicBezTo>
                  <a:cubicBezTo>
                    <a:pt x="839" y="1053"/>
                    <a:pt x="1071" y="821"/>
                    <a:pt x="1071" y="535"/>
                  </a:cubicBezTo>
                  <a:cubicBezTo>
                    <a:pt x="1071" y="232"/>
                    <a:pt x="839" y="0"/>
                    <a:pt x="536" y="0"/>
                  </a:cubicBezTo>
                  <a:close/>
                </a:path>
              </a:pathLst>
            </a:custGeom>
            <a:solidFill>
              <a:schemeClr val="dk2"/>
            </a:solidFill>
            <a:ln>
              <a:noFill/>
            </a:ln>
            <a:effectLst>
              <a:outerShdw blurRad="57150" rotWithShape="0" algn="bl" dir="5400000" dist="38100">
                <a:srgbClr val="000000">
                  <a:alpha val="28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02" name="Google Shape;2002;p40"/>
            <p:cNvSpPr/>
            <p:nvPr/>
          </p:nvSpPr>
          <p:spPr>
            <a:xfrm>
              <a:off x="5222000" y="3823900"/>
              <a:ext cx="26800" cy="26325"/>
            </a:xfrm>
            <a:custGeom>
              <a:rect b="b" l="l" r="r" t="t"/>
              <a:pathLst>
                <a:path extrusionOk="0" h="1053" w="1072">
                  <a:moveTo>
                    <a:pt x="536" y="0"/>
                  </a:moveTo>
                  <a:cubicBezTo>
                    <a:pt x="251" y="0"/>
                    <a:pt x="1" y="232"/>
                    <a:pt x="1" y="535"/>
                  </a:cubicBezTo>
                  <a:cubicBezTo>
                    <a:pt x="1" y="821"/>
                    <a:pt x="251" y="1053"/>
                    <a:pt x="536" y="1053"/>
                  </a:cubicBezTo>
                  <a:cubicBezTo>
                    <a:pt x="840" y="1053"/>
                    <a:pt x="1071" y="821"/>
                    <a:pt x="1071" y="535"/>
                  </a:cubicBezTo>
                  <a:cubicBezTo>
                    <a:pt x="1071" y="232"/>
                    <a:pt x="840" y="0"/>
                    <a:pt x="536" y="0"/>
                  </a:cubicBezTo>
                  <a:close/>
                </a:path>
              </a:pathLst>
            </a:custGeom>
            <a:solidFill>
              <a:schemeClr val="dk2"/>
            </a:solidFill>
            <a:ln>
              <a:noFill/>
            </a:ln>
            <a:effectLst>
              <a:outerShdw blurRad="57150" rotWithShape="0" algn="bl" dir="5400000" dist="38100">
                <a:srgbClr val="000000">
                  <a:alpha val="28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03" name="Google Shape;2003;p40"/>
            <p:cNvSpPr/>
            <p:nvPr/>
          </p:nvSpPr>
          <p:spPr>
            <a:xfrm>
              <a:off x="5164925" y="3642775"/>
              <a:ext cx="289500" cy="202100"/>
            </a:xfrm>
            <a:custGeom>
              <a:rect b="b" l="l" r="r" t="t"/>
              <a:pathLst>
                <a:path extrusionOk="0" h="8084" w="11580">
                  <a:moveTo>
                    <a:pt x="8440" y="1"/>
                  </a:moveTo>
                  <a:cubicBezTo>
                    <a:pt x="7191" y="1"/>
                    <a:pt x="5763" y="393"/>
                    <a:pt x="4425" y="1143"/>
                  </a:cubicBezTo>
                  <a:cubicBezTo>
                    <a:pt x="1552" y="2695"/>
                    <a:pt x="0" y="5211"/>
                    <a:pt x="892" y="6853"/>
                  </a:cubicBezTo>
                  <a:cubicBezTo>
                    <a:pt x="1088" y="7209"/>
                    <a:pt x="1410" y="7513"/>
                    <a:pt x="1784" y="7709"/>
                  </a:cubicBezTo>
                  <a:cubicBezTo>
                    <a:pt x="1802" y="7513"/>
                    <a:pt x="1838" y="7334"/>
                    <a:pt x="1945" y="7209"/>
                  </a:cubicBezTo>
                  <a:cubicBezTo>
                    <a:pt x="1695" y="7049"/>
                    <a:pt x="1499" y="6853"/>
                    <a:pt x="1356" y="6603"/>
                  </a:cubicBezTo>
                  <a:cubicBezTo>
                    <a:pt x="625" y="5265"/>
                    <a:pt x="2159" y="2981"/>
                    <a:pt x="4693" y="1589"/>
                  </a:cubicBezTo>
                  <a:cubicBezTo>
                    <a:pt x="5959" y="911"/>
                    <a:pt x="7316" y="518"/>
                    <a:pt x="8457" y="518"/>
                  </a:cubicBezTo>
                  <a:cubicBezTo>
                    <a:pt x="9564" y="518"/>
                    <a:pt x="10367" y="857"/>
                    <a:pt x="10706" y="1482"/>
                  </a:cubicBezTo>
                  <a:cubicBezTo>
                    <a:pt x="11062" y="2124"/>
                    <a:pt x="10902" y="2981"/>
                    <a:pt x="10331" y="3891"/>
                  </a:cubicBezTo>
                  <a:cubicBezTo>
                    <a:pt x="9706" y="4872"/>
                    <a:pt x="8654" y="5782"/>
                    <a:pt x="7387" y="6496"/>
                  </a:cubicBezTo>
                  <a:cubicBezTo>
                    <a:pt x="6209" y="7138"/>
                    <a:pt x="4996" y="7513"/>
                    <a:pt x="3908" y="7566"/>
                  </a:cubicBezTo>
                  <a:cubicBezTo>
                    <a:pt x="3925" y="7620"/>
                    <a:pt x="3925" y="7691"/>
                    <a:pt x="3925" y="7780"/>
                  </a:cubicBezTo>
                  <a:cubicBezTo>
                    <a:pt x="3925" y="7870"/>
                    <a:pt x="3908" y="7977"/>
                    <a:pt x="3872" y="8084"/>
                  </a:cubicBezTo>
                  <a:cubicBezTo>
                    <a:pt x="5067" y="8048"/>
                    <a:pt x="6388" y="7655"/>
                    <a:pt x="7655" y="6960"/>
                  </a:cubicBezTo>
                  <a:cubicBezTo>
                    <a:pt x="8993" y="6228"/>
                    <a:pt x="10117" y="5247"/>
                    <a:pt x="10795" y="4194"/>
                  </a:cubicBezTo>
                  <a:cubicBezTo>
                    <a:pt x="11437" y="3106"/>
                    <a:pt x="11580" y="2053"/>
                    <a:pt x="11152" y="1250"/>
                  </a:cubicBezTo>
                  <a:cubicBezTo>
                    <a:pt x="10706" y="447"/>
                    <a:pt x="9742" y="1"/>
                    <a:pt x="8440" y="1"/>
                  </a:cubicBezTo>
                  <a:close/>
                </a:path>
              </a:pathLst>
            </a:custGeom>
            <a:solidFill>
              <a:schemeClr val="dk2"/>
            </a:solidFill>
            <a:ln>
              <a:noFill/>
            </a:ln>
            <a:effectLst>
              <a:outerShdw blurRad="57150" rotWithShape="0" algn="bl" dir="5400000" dist="38100">
                <a:srgbClr val="000000">
                  <a:alpha val="28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04" name="Google Shape;2004;p40"/>
            <p:cNvSpPr/>
            <p:nvPr/>
          </p:nvSpPr>
          <p:spPr>
            <a:xfrm>
              <a:off x="5226475" y="3704350"/>
              <a:ext cx="182450" cy="104850"/>
            </a:xfrm>
            <a:custGeom>
              <a:rect b="b" l="l" r="r" t="t"/>
              <a:pathLst>
                <a:path extrusionOk="0" h="4194" w="7298">
                  <a:moveTo>
                    <a:pt x="6905" y="0"/>
                  </a:moveTo>
                  <a:cubicBezTo>
                    <a:pt x="6781" y="125"/>
                    <a:pt x="6602" y="196"/>
                    <a:pt x="6424" y="232"/>
                  </a:cubicBezTo>
                  <a:cubicBezTo>
                    <a:pt x="6638" y="1017"/>
                    <a:pt x="5746" y="2248"/>
                    <a:pt x="4336" y="3016"/>
                  </a:cubicBezTo>
                  <a:cubicBezTo>
                    <a:pt x="3569" y="3444"/>
                    <a:pt x="2748" y="3676"/>
                    <a:pt x="2070" y="3676"/>
                  </a:cubicBezTo>
                  <a:cubicBezTo>
                    <a:pt x="1410" y="3676"/>
                    <a:pt x="964" y="3480"/>
                    <a:pt x="768" y="3123"/>
                  </a:cubicBezTo>
                  <a:cubicBezTo>
                    <a:pt x="571" y="2784"/>
                    <a:pt x="643" y="2320"/>
                    <a:pt x="928" y="1838"/>
                  </a:cubicBezTo>
                  <a:cubicBezTo>
                    <a:pt x="892" y="1535"/>
                    <a:pt x="892" y="1214"/>
                    <a:pt x="964" y="910"/>
                  </a:cubicBezTo>
                  <a:lnTo>
                    <a:pt x="964" y="910"/>
                  </a:lnTo>
                  <a:cubicBezTo>
                    <a:pt x="821" y="1053"/>
                    <a:pt x="661" y="1249"/>
                    <a:pt x="553" y="1428"/>
                  </a:cubicBezTo>
                  <a:cubicBezTo>
                    <a:pt x="90" y="2159"/>
                    <a:pt x="0" y="2837"/>
                    <a:pt x="304" y="3372"/>
                  </a:cubicBezTo>
                  <a:cubicBezTo>
                    <a:pt x="589" y="3890"/>
                    <a:pt x="1214" y="4193"/>
                    <a:pt x="2070" y="4193"/>
                  </a:cubicBezTo>
                  <a:cubicBezTo>
                    <a:pt x="2855" y="4193"/>
                    <a:pt x="3747" y="3943"/>
                    <a:pt x="4586" y="3480"/>
                  </a:cubicBezTo>
                  <a:cubicBezTo>
                    <a:pt x="6317" y="2534"/>
                    <a:pt x="7298" y="1053"/>
                    <a:pt x="6905" y="0"/>
                  </a:cubicBezTo>
                  <a:close/>
                </a:path>
              </a:pathLst>
            </a:custGeom>
            <a:solidFill>
              <a:schemeClr val="dk2"/>
            </a:solidFill>
            <a:ln>
              <a:noFill/>
            </a:ln>
            <a:effectLst>
              <a:outerShdw blurRad="57150" rotWithShape="0" algn="bl" dir="5400000" dist="38100">
                <a:srgbClr val="000000">
                  <a:alpha val="28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005" name="Google Shape;2005;p40"/>
          <p:cNvSpPr/>
          <p:nvPr/>
        </p:nvSpPr>
        <p:spPr>
          <a:xfrm>
            <a:off x="5213990" y="3717422"/>
            <a:ext cx="360939" cy="372154"/>
          </a:xfrm>
          <a:custGeom>
            <a:rect b="b" l="l" r="r" t="t"/>
            <a:pathLst>
              <a:path extrusionOk="0" h="10920" w="10921">
                <a:moveTo>
                  <a:pt x="3051" y="536"/>
                </a:moveTo>
                <a:lnTo>
                  <a:pt x="3444" y="910"/>
                </a:lnTo>
                <a:lnTo>
                  <a:pt x="2409" y="1945"/>
                </a:lnTo>
                <a:lnTo>
                  <a:pt x="2034" y="1570"/>
                </a:lnTo>
                <a:lnTo>
                  <a:pt x="3051" y="536"/>
                </a:lnTo>
                <a:close/>
                <a:moveTo>
                  <a:pt x="3819" y="1285"/>
                </a:moveTo>
                <a:lnTo>
                  <a:pt x="4193" y="1660"/>
                </a:lnTo>
                <a:lnTo>
                  <a:pt x="3158" y="2694"/>
                </a:lnTo>
                <a:lnTo>
                  <a:pt x="2784" y="2320"/>
                </a:lnTo>
                <a:lnTo>
                  <a:pt x="3819" y="1285"/>
                </a:lnTo>
                <a:close/>
                <a:moveTo>
                  <a:pt x="1660" y="1945"/>
                </a:moveTo>
                <a:lnTo>
                  <a:pt x="2017" y="2320"/>
                </a:lnTo>
                <a:lnTo>
                  <a:pt x="892" y="3444"/>
                </a:lnTo>
                <a:lnTo>
                  <a:pt x="518" y="3069"/>
                </a:lnTo>
                <a:lnTo>
                  <a:pt x="1660" y="1945"/>
                </a:lnTo>
                <a:close/>
                <a:moveTo>
                  <a:pt x="4586" y="2034"/>
                </a:moveTo>
                <a:lnTo>
                  <a:pt x="4943" y="2409"/>
                </a:lnTo>
                <a:lnTo>
                  <a:pt x="3908" y="3444"/>
                </a:lnTo>
                <a:lnTo>
                  <a:pt x="3533" y="3069"/>
                </a:lnTo>
                <a:lnTo>
                  <a:pt x="4586" y="2034"/>
                </a:lnTo>
                <a:close/>
                <a:moveTo>
                  <a:pt x="2409" y="2694"/>
                </a:moveTo>
                <a:lnTo>
                  <a:pt x="2784" y="3069"/>
                </a:lnTo>
                <a:lnTo>
                  <a:pt x="1660" y="4211"/>
                </a:lnTo>
                <a:lnTo>
                  <a:pt x="1285" y="3836"/>
                </a:lnTo>
                <a:lnTo>
                  <a:pt x="2409" y="2694"/>
                </a:lnTo>
                <a:close/>
                <a:moveTo>
                  <a:pt x="3176" y="3444"/>
                </a:moveTo>
                <a:lnTo>
                  <a:pt x="3533" y="3819"/>
                </a:lnTo>
                <a:lnTo>
                  <a:pt x="2409" y="4961"/>
                </a:lnTo>
                <a:lnTo>
                  <a:pt x="2034" y="4586"/>
                </a:lnTo>
                <a:lnTo>
                  <a:pt x="3176" y="3444"/>
                </a:lnTo>
                <a:close/>
                <a:moveTo>
                  <a:pt x="8529" y="5978"/>
                </a:moveTo>
                <a:lnTo>
                  <a:pt x="8904" y="6352"/>
                </a:lnTo>
                <a:lnTo>
                  <a:pt x="7869" y="7405"/>
                </a:lnTo>
                <a:lnTo>
                  <a:pt x="7494" y="7030"/>
                </a:lnTo>
                <a:lnTo>
                  <a:pt x="8529" y="5978"/>
                </a:lnTo>
                <a:close/>
                <a:moveTo>
                  <a:pt x="9261" y="6727"/>
                </a:moveTo>
                <a:lnTo>
                  <a:pt x="9635" y="7102"/>
                </a:lnTo>
                <a:lnTo>
                  <a:pt x="8600" y="8154"/>
                </a:lnTo>
                <a:lnTo>
                  <a:pt x="8244" y="7780"/>
                </a:lnTo>
                <a:lnTo>
                  <a:pt x="9261" y="6727"/>
                </a:lnTo>
                <a:close/>
                <a:moveTo>
                  <a:pt x="7102" y="7405"/>
                </a:moveTo>
                <a:lnTo>
                  <a:pt x="7476" y="7780"/>
                </a:lnTo>
                <a:lnTo>
                  <a:pt x="6334" y="8904"/>
                </a:lnTo>
                <a:lnTo>
                  <a:pt x="5978" y="8529"/>
                </a:lnTo>
                <a:lnTo>
                  <a:pt x="7102" y="7405"/>
                </a:lnTo>
                <a:close/>
                <a:moveTo>
                  <a:pt x="10028" y="7494"/>
                </a:moveTo>
                <a:lnTo>
                  <a:pt x="10403" y="7869"/>
                </a:lnTo>
                <a:lnTo>
                  <a:pt x="9368" y="8904"/>
                </a:lnTo>
                <a:lnTo>
                  <a:pt x="8993" y="8529"/>
                </a:lnTo>
                <a:lnTo>
                  <a:pt x="10028" y="7494"/>
                </a:lnTo>
                <a:close/>
                <a:moveTo>
                  <a:pt x="1356" y="8029"/>
                </a:moveTo>
                <a:lnTo>
                  <a:pt x="1945" y="8618"/>
                </a:lnTo>
                <a:lnTo>
                  <a:pt x="1356" y="9207"/>
                </a:lnTo>
                <a:lnTo>
                  <a:pt x="1356" y="8029"/>
                </a:lnTo>
                <a:close/>
                <a:moveTo>
                  <a:pt x="2320" y="8993"/>
                </a:moveTo>
                <a:lnTo>
                  <a:pt x="2891" y="9564"/>
                </a:lnTo>
                <a:lnTo>
                  <a:pt x="1749" y="9564"/>
                </a:lnTo>
                <a:lnTo>
                  <a:pt x="2320" y="8993"/>
                </a:lnTo>
                <a:close/>
                <a:moveTo>
                  <a:pt x="7869" y="8154"/>
                </a:moveTo>
                <a:lnTo>
                  <a:pt x="8244" y="8529"/>
                </a:lnTo>
                <a:lnTo>
                  <a:pt x="7102" y="9653"/>
                </a:lnTo>
                <a:lnTo>
                  <a:pt x="6727" y="9278"/>
                </a:lnTo>
                <a:lnTo>
                  <a:pt x="7869" y="8154"/>
                </a:lnTo>
                <a:close/>
                <a:moveTo>
                  <a:pt x="8618" y="8904"/>
                </a:moveTo>
                <a:lnTo>
                  <a:pt x="8993" y="9278"/>
                </a:lnTo>
                <a:lnTo>
                  <a:pt x="7869" y="10403"/>
                </a:lnTo>
                <a:lnTo>
                  <a:pt x="7494" y="10028"/>
                </a:lnTo>
                <a:lnTo>
                  <a:pt x="8618" y="8904"/>
                </a:lnTo>
                <a:close/>
                <a:moveTo>
                  <a:pt x="3051" y="0"/>
                </a:moveTo>
                <a:cubicBezTo>
                  <a:pt x="2927" y="0"/>
                  <a:pt x="2784" y="54"/>
                  <a:pt x="2695" y="161"/>
                </a:cubicBezTo>
                <a:lnTo>
                  <a:pt x="161" y="2694"/>
                </a:lnTo>
                <a:cubicBezTo>
                  <a:pt x="54" y="2784"/>
                  <a:pt x="0" y="2926"/>
                  <a:pt x="0" y="3069"/>
                </a:cubicBezTo>
                <a:cubicBezTo>
                  <a:pt x="0" y="3230"/>
                  <a:pt x="54" y="3355"/>
                  <a:pt x="161" y="3444"/>
                </a:cubicBezTo>
                <a:lnTo>
                  <a:pt x="2034" y="5317"/>
                </a:lnTo>
                <a:cubicBezTo>
                  <a:pt x="2141" y="5424"/>
                  <a:pt x="2284" y="5478"/>
                  <a:pt x="2409" y="5478"/>
                </a:cubicBezTo>
                <a:cubicBezTo>
                  <a:pt x="2552" y="5478"/>
                  <a:pt x="2695" y="5424"/>
                  <a:pt x="2784" y="5317"/>
                </a:cubicBezTo>
                <a:lnTo>
                  <a:pt x="3908" y="4193"/>
                </a:lnTo>
                <a:lnTo>
                  <a:pt x="4283" y="4568"/>
                </a:lnTo>
                <a:lnTo>
                  <a:pt x="2962" y="5888"/>
                </a:lnTo>
                <a:cubicBezTo>
                  <a:pt x="2855" y="5978"/>
                  <a:pt x="2802" y="6120"/>
                  <a:pt x="2802" y="6245"/>
                </a:cubicBezTo>
                <a:cubicBezTo>
                  <a:pt x="2802" y="6406"/>
                  <a:pt x="2855" y="6531"/>
                  <a:pt x="2962" y="6620"/>
                </a:cubicBezTo>
                <a:lnTo>
                  <a:pt x="3355" y="6995"/>
                </a:lnTo>
                <a:lnTo>
                  <a:pt x="2944" y="7405"/>
                </a:lnTo>
                <a:cubicBezTo>
                  <a:pt x="2429" y="6984"/>
                  <a:pt x="1846" y="6756"/>
                  <a:pt x="1337" y="6756"/>
                </a:cubicBezTo>
                <a:cubicBezTo>
                  <a:pt x="982" y="6756"/>
                  <a:pt x="663" y="6867"/>
                  <a:pt x="429" y="7102"/>
                </a:cubicBezTo>
                <a:lnTo>
                  <a:pt x="821" y="7494"/>
                </a:lnTo>
                <a:lnTo>
                  <a:pt x="821" y="9493"/>
                </a:lnTo>
                <a:cubicBezTo>
                  <a:pt x="553" y="9528"/>
                  <a:pt x="357" y="9760"/>
                  <a:pt x="357" y="10046"/>
                </a:cubicBezTo>
                <a:cubicBezTo>
                  <a:pt x="375" y="10331"/>
                  <a:pt x="607" y="10545"/>
                  <a:pt x="875" y="10545"/>
                </a:cubicBezTo>
                <a:cubicBezTo>
                  <a:pt x="1160" y="10545"/>
                  <a:pt x="1392" y="10349"/>
                  <a:pt x="1428" y="10081"/>
                </a:cubicBezTo>
                <a:lnTo>
                  <a:pt x="3408" y="10081"/>
                </a:lnTo>
                <a:lnTo>
                  <a:pt x="3819" y="10492"/>
                </a:lnTo>
                <a:cubicBezTo>
                  <a:pt x="4372" y="9921"/>
                  <a:pt x="4229" y="8850"/>
                  <a:pt x="3533" y="7958"/>
                </a:cubicBezTo>
                <a:lnTo>
                  <a:pt x="3926" y="7548"/>
                </a:lnTo>
                <a:lnTo>
                  <a:pt x="4283" y="7958"/>
                </a:lnTo>
                <a:cubicBezTo>
                  <a:pt x="4390" y="8065"/>
                  <a:pt x="4515" y="8119"/>
                  <a:pt x="4657" y="8119"/>
                </a:cubicBezTo>
                <a:cubicBezTo>
                  <a:pt x="4800" y="8119"/>
                  <a:pt x="4943" y="8065"/>
                  <a:pt x="5032" y="7958"/>
                </a:cubicBezTo>
                <a:lnTo>
                  <a:pt x="6334" y="6638"/>
                </a:lnTo>
                <a:lnTo>
                  <a:pt x="6709" y="7012"/>
                </a:lnTo>
                <a:lnTo>
                  <a:pt x="5585" y="8154"/>
                </a:lnTo>
                <a:cubicBezTo>
                  <a:pt x="5478" y="8244"/>
                  <a:pt x="5424" y="8386"/>
                  <a:pt x="5424" y="8511"/>
                </a:cubicBezTo>
                <a:cubicBezTo>
                  <a:pt x="5424" y="8654"/>
                  <a:pt x="5478" y="8797"/>
                  <a:pt x="5585" y="8886"/>
                </a:cubicBezTo>
                <a:lnTo>
                  <a:pt x="7476" y="10759"/>
                </a:lnTo>
                <a:cubicBezTo>
                  <a:pt x="7583" y="10866"/>
                  <a:pt x="7708" y="10920"/>
                  <a:pt x="7851" y="10920"/>
                </a:cubicBezTo>
                <a:cubicBezTo>
                  <a:pt x="7994" y="10920"/>
                  <a:pt x="8119" y="10866"/>
                  <a:pt x="8226" y="10759"/>
                </a:cubicBezTo>
                <a:lnTo>
                  <a:pt x="10777" y="8244"/>
                </a:lnTo>
                <a:cubicBezTo>
                  <a:pt x="10884" y="8154"/>
                  <a:pt x="10920" y="8012"/>
                  <a:pt x="10920" y="7887"/>
                </a:cubicBezTo>
                <a:cubicBezTo>
                  <a:pt x="10920" y="7726"/>
                  <a:pt x="10884" y="7601"/>
                  <a:pt x="10777" y="7494"/>
                </a:cubicBezTo>
                <a:lnTo>
                  <a:pt x="8904" y="5621"/>
                </a:lnTo>
                <a:cubicBezTo>
                  <a:pt x="8797" y="5514"/>
                  <a:pt x="8654" y="5460"/>
                  <a:pt x="8529" y="5460"/>
                </a:cubicBezTo>
                <a:cubicBezTo>
                  <a:pt x="8386" y="5460"/>
                  <a:pt x="8244" y="5514"/>
                  <a:pt x="8154" y="5621"/>
                </a:cubicBezTo>
                <a:lnTo>
                  <a:pt x="7102" y="6656"/>
                </a:lnTo>
                <a:lnTo>
                  <a:pt x="6727" y="6281"/>
                </a:lnTo>
                <a:lnTo>
                  <a:pt x="8047" y="4961"/>
                </a:lnTo>
                <a:cubicBezTo>
                  <a:pt x="8154" y="4853"/>
                  <a:pt x="8208" y="4729"/>
                  <a:pt x="8208" y="4586"/>
                </a:cubicBezTo>
                <a:cubicBezTo>
                  <a:pt x="8208" y="4443"/>
                  <a:pt x="8154" y="4318"/>
                  <a:pt x="8047" y="4229"/>
                </a:cubicBezTo>
                <a:lnTo>
                  <a:pt x="7833" y="3997"/>
                </a:lnTo>
                <a:lnTo>
                  <a:pt x="8333" y="3729"/>
                </a:lnTo>
                <a:lnTo>
                  <a:pt x="7209" y="2605"/>
                </a:lnTo>
                <a:lnTo>
                  <a:pt x="6941" y="3105"/>
                </a:lnTo>
                <a:lnTo>
                  <a:pt x="6727" y="2891"/>
                </a:lnTo>
                <a:cubicBezTo>
                  <a:pt x="6620" y="2784"/>
                  <a:pt x="6495" y="2730"/>
                  <a:pt x="6352" y="2730"/>
                </a:cubicBezTo>
                <a:cubicBezTo>
                  <a:pt x="6210" y="2730"/>
                  <a:pt x="6067" y="2784"/>
                  <a:pt x="5978" y="2891"/>
                </a:cubicBezTo>
                <a:lnTo>
                  <a:pt x="4675" y="4211"/>
                </a:lnTo>
                <a:lnTo>
                  <a:pt x="4283" y="3836"/>
                </a:lnTo>
                <a:lnTo>
                  <a:pt x="5317" y="2784"/>
                </a:lnTo>
                <a:cubicBezTo>
                  <a:pt x="5424" y="2694"/>
                  <a:pt x="5478" y="2552"/>
                  <a:pt x="5478" y="2427"/>
                </a:cubicBezTo>
                <a:cubicBezTo>
                  <a:pt x="5478" y="2266"/>
                  <a:pt x="5424" y="2141"/>
                  <a:pt x="5317" y="2052"/>
                </a:cubicBezTo>
                <a:lnTo>
                  <a:pt x="3444" y="161"/>
                </a:lnTo>
                <a:cubicBezTo>
                  <a:pt x="3337" y="54"/>
                  <a:pt x="3212" y="0"/>
                  <a:pt x="3051" y="0"/>
                </a:cubicBezTo>
                <a:close/>
              </a:path>
            </a:pathLst>
          </a:custGeom>
          <a:solidFill>
            <a:schemeClr val="dk2"/>
          </a:solidFill>
          <a:ln>
            <a:noFill/>
          </a:ln>
          <a:effectLst>
            <a:outerShdw blurRad="57150" rotWithShape="0" algn="bl" dir="5400000" dist="38100">
              <a:srgbClr val="000000">
                <a:alpha val="28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06" name="Google Shape;2006;p40"/>
          <p:cNvSpPr/>
          <p:nvPr/>
        </p:nvSpPr>
        <p:spPr>
          <a:xfrm>
            <a:off x="5717809" y="3749343"/>
            <a:ext cx="334367" cy="308322"/>
          </a:xfrm>
          <a:custGeom>
            <a:rect b="b" l="l" r="r" t="t"/>
            <a:pathLst>
              <a:path extrusionOk="0" h="9047" w="10117">
                <a:moveTo>
                  <a:pt x="5085" y="1856"/>
                </a:moveTo>
                <a:cubicBezTo>
                  <a:pt x="5371" y="1856"/>
                  <a:pt x="5621" y="2017"/>
                  <a:pt x="5781" y="2285"/>
                </a:cubicBezTo>
                <a:lnTo>
                  <a:pt x="6441" y="3462"/>
                </a:lnTo>
                <a:lnTo>
                  <a:pt x="6905" y="3212"/>
                </a:lnTo>
                <a:lnTo>
                  <a:pt x="6620" y="4301"/>
                </a:lnTo>
                <a:lnTo>
                  <a:pt x="5513" y="3998"/>
                </a:lnTo>
                <a:lnTo>
                  <a:pt x="5977" y="3730"/>
                </a:lnTo>
                <a:lnTo>
                  <a:pt x="5299" y="2534"/>
                </a:lnTo>
                <a:cubicBezTo>
                  <a:pt x="5246" y="2427"/>
                  <a:pt x="5174" y="2392"/>
                  <a:pt x="5085" y="2392"/>
                </a:cubicBezTo>
                <a:cubicBezTo>
                  <a:pt x="4996" y="2392"/>
                  <a:pt x="4907" y="2427"/>
                  <a:pt x="4853" y="2517"/>
                </a:cubicBezTo>
                <a:lnTo>
                  <a:pt x="4443" y="3230"/>
                </a:lnTo>
                <a:lnTo>
                  <a:pt x="3979" y="2963"/>
                </a:lnTo>
                <a:lnTo>
                  <a:pt x="4389" y="2267"/>
                </a:lnTo>
                <a:cubicBezTo>
                  <a:pt x="4532" y="2017"/>
                  <a:pt x="4800" y="1856"/>
                  <a:pt x="5085" y="1856"/>
                </a:cubicBezTo>
                <a:close/>
                <a:moveTo>
                  <a:pt x="3801" y="3730"/>
                </a:moveTo>
                <a:lnTo>
                  <a:pt x="4086" y="4818"/>
                </a:lnTo>
                <a:lnTo>
                  <a:pt x="3622" y="4533"/>
                </a:lnTo>
                <a:lnTo>
                  <a:pt x="2962" y="5710"/>
                </a:lnTo>
                <a:cubicBezTo>
                  <a:pt x="2891" y="5817"/>
                  <a:pt x="2873" y="5907"/>
                  <a:pt x="2926" y="5978"/>
                </a:cubicBezTo>
                <a:cubicBezTo>
                  <a:pt x="2980" y="6067"/>
                  <a:pt x="3069" y="6121"/>
                  <a:pt x="3176" y="6121"/>
                </a:cubicBezTo>
                <a:lnTo>
                  <a:pt x="3979" y="6121"/>
                </a:lnTo>
                <a:lnTo>
                  <a:pt x="3979" y="6656"/>
                </a:lnTo>
                <a:lnTo>
                  <a:pt x="3176" y="6656"/>
                </a:lnTo>
                <a:cubicBezTo>
                  <a:pt x="2891" y="6656"/>
                  <a:pt x="2605" y="6495"/>
                  <a:pt x="2462" y="6246"/>
                </a:cubicBezTo>
                <a:cubicBezTo>
                  <a:pt x="2320" y="5978"/>
                  <a:pt x="2320" y="5710"/>
                  <a:pt x="2480" y="5443"/>
                </a:cubicBezTo>
                <a:lnTo>
                  <a:pt x="3158" y="4265"/>
                </a:lnTo>
                <a:lnTo>
                  <a:pt x="2712" y="4015"/>
                </a:lnTo>
                <a:lnTo>
                  <a:pt x="3801" y="3730"/>
                </a:lnTo>
                <a:close/>
                <a:moveTo>
                  <a:pt x="7226" y="4783"/>
                </a:moveTo>
                <a:lnTo>
                  <a:pt x="7619" y="5478"/>
                </a:lnTo>
                <a:cubicBezTo>
                  <a:pt x="7655" y="5550"/>
                  <a:pt x="7690" y="5603"/>
                  <a:pt x="7708" y="5675"/>
                </a:cubicBezTo>
                <a:lnTo>
                  <a:pt x="7762" y="5693"/>
                </a:lnTo>
                <a:lnTo>
                  <a:pt x="7708" y="5710"/>
                </a:lnTo>
                <a:cubicBezTo>
                  <a:pt x="7762" y="5907"/>
                  <a:pt x="7744" y="6121"/>
                  <a:pt x="7637" y="6299"/>
                </a:cubicBezTo>
                <a:cubicBezTo>
                  <a:pt x="7494" y="6531"/>
                  <a:pt x="7244" y="6674"/>
                  <a:pt x="6959" y="6674"/>
                </a:cubicBezTo>
                <a:lnTo>
                  <a:pt x="5567" y="6674"/>
                </a:lnTo>
                <a:lnTo>
                  <a:pt x="5567" y="7174"/>
                </a:lnTo>
                <a:lnTo>
                  <a:pt x="4782" y="6388"/>
                </a:lnTo>
                <a:lnTo>
                  <a:pt x="5567" y="5586"/>
                </a:lnTo>
                <a:lnTo>
                  <a:pt x="5567" y="6139"/>
                </a:lnTo>
                <a:lnTo>
                  <a:pt x="6923" y="6139"/>
                </a:lnTo>
                <a:cubicBezTo>
                  <a:pt x="7048" y="6139"/>
                  <a:pt x="7137" y="6085"/>
                  <a:pt x="7173" y="6032"/>
                </a:cubicBezTo>
                <a:cubicBezTo>
                  <a:pt x="7226" y="5942"/>
                  <a:pt x="7209" y="5835"/>
                  <a:pt x="7155" y="5746"/>
                </a:cubicBezTo>
                <a:lnTo>
                  <a:pt x="6762" y="5050"/>
                </a:lnTo>
                <a:lnTo>
                  <a:pt x="7226" y="4783"/>
                </a:lnTo>
                <a:close/>
                <a:moveTo>
                  <a:pt x="518" y="1"/>
                </a:moveTo>
                <a:cubicBezTo>
                  <a:pt x="232" y="1"/>
                  <a:pt x="0" y="233"/>
                  <a:pt x="0" y="536"/>
                </a:cubicBezTo>
                <a:cubicBezTo>
                  <a:pt x="0" y="822"/>
                  <a:pt x="232" y="1053"/>
                  <a:pt x="518" y="1053"/>
                </a:cubicBezTo>
                <a:lnTo>
                  <a:pt x="732" y="1053"/>
                </a:lnTo>
                <a:lnTo>
                  <a:pt x="1981" y="8619"/>
                </a:lnTo>
                <a:cubicBezTo>
                  <a:pt x="2052" y="8886"/>
                  <a:pt x="2248" y="9047"/>
                  <a:pt x="2516" y="9047"/>
                </a:cubicBezTo>
                <a:lnTo>
                  <a:pt x="7565" y="9047"/>
                </a:lnTo>
                <a:cubicBezTo>
                  <a:pt x="7815" y="9047"/>
                  <a:pt x="8047" y="8869"/>
                  <a:pt x="8083" y="8619"/>
                </a:cubicBezTo>
                <a:lnTo>
                  <a:pt x="9367" y="1053"/>
                </a:lnTo>
                <a:lnTo>
                  <a:pt x="9582" y="1053"/>
                </a:lnTo>
                <a:cubicBezTo>
                  <a:pt x="9867" y="1053"/>
                  <a:pt x="10117" y="822"/>
                  <a:pt x="10117" y="536"/>
                </a:cubicBezTo>
                <a:cubicBezTo>
                  <a:pt x="10117" y="233"/>
                  <a:pt x="9867" y="1"/>
                  <a:pt x="9582" y="1"/>
                </a:cubicBezTo>
                <a:close/>
              </a:path>
            </a:pathLst>
          </a:custGeom>
          <a:solidFill>
            <a:schemeClr val="dk2"/>
          </a:solidFill>
          <a:ln>
            <a:noFill/>
          </a:ln>
          <a:effectLst>
            <a:outerShdw blurRad="57150" rotWithShape="0" algn="bl" dir="5400000" dist="38100">
              <a:srgbClr val="000000">
                <a:alpha val="28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07" name="Google Shape;2007;p40"/>
          <p:cNvSpPr/>
          <p:nvPr/>
        </p:nvSpPr>
        <p:spPr>
          <a:xfrm>
            <a:off x="6195030" y="3738589"/>
            <a:ext cx="318470" cy="329826"/>
          </a:xfrm>
          <a:custGeom>
            <a:rect b="b" l="l" r="r" t="t"/>
            <a:pathLst>
              <a:path extrusionOk="0" h="9678" w="9636">
                <a:moveTo>
                  <a:pt x="9636" y="0"/>
                </a:moveTo>
                <a:lnTo>
                  <a:pt x="2588" y="1642"/>
                </a:lnTo>
                <a:lnTo>
                  <a:pt x="2588" y="7351"/>
                </a:lnTo>
                <a:cubicBezTo>
                  <a:pt x="2460" y="7320"/>
                  <a:pt x="2326" y="7304"/>
                  <a:pt x="2188" y="7304"/>
                </a:cubicBezTo>
                <a:cubicBezTo>
                  <a:pt x="1938" y="7304"/>
                  <a:pt x="1674" y="7355"/>
                  <a:pt x="1410" y="7458"/>
                </a:cubicBezTo>
                <a:cubicBezTo>
                  <a:pt x="536" y="7762"/>
                  <a:pt x="1" y="8493"/>
                  <a:pt x="215" y="9064"/>
                </a:cubicBezTo>
                <a:cubicBezTo>
                  <a:pt x="361" y="9454"/>
                  <a:pt x="816" y="9678"/>
                  <a:pt x="1362" y="9678"/>
                </a:cubicBezTo>
                <a:cubicBezTo>
                  <a:pt x="1615" y="9678"/>
                  <a:pt x="1888" y="9630"/>
                  <a:pt x="2160" y="9528"/>
                </a:cubicBezTo>
                <a:cubicBezTo>
                  <a:pt x="2945" y="9261"/>
                  <a:pt x="3444" y="8636"/>
                  <a:pt x="3391" y="8101"/>
                </a:cubicBezTo>
                <a:lnTo>
                  <a:pt x="3391" y="2552"/>
                </a:lnTo>
                <a:lnTo>
                  <a:pt x="8851" y="1285"/>
                </a:lnTo>
                <a:lnTo>
                  <a:pt x="8851" y="6138"/>
                </a:lnTo>
                <a:cubicBezTo>
                  <a:pt x="8723" y="6106"/>
                  <a:pt x="8587" y="6090"/>
                  <a:pt x="8444" y="6090"/>
                </a:cubicBezTo>
                <a:cubicBezTo>
                  <a:pt x="8188" y="6090"/>
                  <a:pt x="7913" y="6142"/>
                  <a:pt x="7637" y="6245"/>
                </a:cubicBezTo>
                <a:cubicBezTo>
                  <a:pt x="6781" y="6566"/>
                  <a:pt x="6246" y="7280"/>
                  <a:pt x="6460" y="7851"/>
                </a:cubicBezTo>
                <a:cubicBezTo>
                  <a:pt x="6608" y="8246"/>
                  <a:pt x="7064" y="8470"/>
                  <a:pt x="7621" y="8470"/>
                </a:cubicBezTo>
                <a:cubicBezTo>
                  <a:pt x="7868" y="8470"/>
                  <a:pt x="8135" y="8426"/>
                  <a:pt x="8405" y="8333"/>
                </a:cubicBezTo>
                <a:cubicBezTo>
                  <a:pt x="9118" y="8065"/>
                  <a:pt x="9600" y="7530"/>
                  <a:pt x="9636" y="7030"/>
                </a:cubicBezTo>
                <a:lnTo>
                  <a:pt x="9636" y="0"/>
                </a:lnTo>
                <a:close/>
              </a:path>
            </a:pathLst>
          </a:custGeom>
          <a:solidFill>
            <a:schemeClr val="dk2"/>
          </a:solidFill>
          <a:ln>
            <a:noFill/>
          </a:ln>
          <a:effectLst>
            <a:outerShdw blurRad="57150" rotWithShape="0" algn="bl" dir="5400000" dist="38100">
              <a:srgbClr val="000000">
                <a:alpha val="28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08" name="Google Shape;2008;p40"/>
          <p:cNvSpPr/>
          <p:nvPr/>
        </p:nvSpPr>
        <p:spPr>
          <a:xfrm>
            <a:off x="6776032" y="3664863"/>
            <a:ext cx="351487" cy="362475"/>
          </a:xfrm>
          <a:custGeom>
            <a:rect b="b" l="l" r="r" t="t"/>
            <a:pathLst>
              <a:path extrusionOk="0" h="10636" w="10635">
                <a:moveTo>
                  <a:pt x="4622" y="1"/>
                </a:moveTo>
                <a:lnTo>
                  <a:pt x="3088" y="1518"/>
                </a:lnTo>
                <a:cubicBezTo>
                  <a:pt x="2736" y="1869"/>
                  <a:pt x="3337" y="2464"/>
                  <a:pt x="3833" y="2464"/>
                </a:cubicBezTo>
                <a:cubicBezTo>
                  <a:pt x="3840" y="2464"/>
                  <a:pt x="3848" y="2463"/>
                  <a:pt x="3855" y="2463"/>
                </a:cubicBezTo>
                <a:cubicBezTo>
                  <a:pt x="3868" y="2463"/>
                  <a:pt x="3881" y="2462"/>
                  <a:pt x="3895" y="2462"/>
                </a:cubicBezTo>
                <a:cubicBezTo>
                  <a:pt x="4739" y="2462"/>
                  <a:pt x="5041" y="3580"/>
                  <a:pt x="4426" y="4230"/>
                </a:cubicBezTo>
                <a:lnTo>
                  <a:pt x="4336" y="4319"/>
                </a:lnTo>
                <a:cubicBezTo>
                  <a:pt x="4098" y="4545"/>
                  <a:pt x="3794" y="4649"/>
                  <a:pt x="3504" y="4649"/>
                </a:cubicBezTo>
                <a:cubicBezTo>
                  <a:pt x="2994" y="4649"/>
                  <a:pt x="2529" y="4324"/>
                  <a:pt x="2552" y="3766"/>
                </a:cubicBezTo>
                <a:cubicBezTo>
                  <a:pt x="2566" y="3371"/>
                  <a:pt x="2190" y="2909"/>
                  <a:pt x="1856" y="2909"/>
                </a:cubicBezTo>
                <a:cubicBezTo>
                  <a:pt x="1767" y="2909"/>
                  <a:pt x="1681" y="2942"/>
                  <a:pt x="1607" y="3016"/>
                </a:cubicBezTo>
                <a:lnTo>
                  <a:pt x="1" y="4622"/>
                </a:lnTo>
                <a:lnTo>
                  <a:pt x="2249" y="6888"/>
                </a:lnTo>
                <a:cubicBezTo>
                  <a:pt x="2624" y="7245"/>
                  <a:pt x="1999" y="7834"/>
                  <a:pt x="1500" y="7834"/>
                </a:cubicBezTo>
                <a:cubicBezTo>
                  <a:pt x="1493" y="7834"/>
                  <a:pt x="1486" y="7834"/>
                  <a:pt x="1479" y="7834"/>
                </a:cubicBezTo>
                <a:cubicBezTo>
                  <a:pt x="621" y="7834"/>
                  <a:pt x="327" y="8963"/>
                  <a:pt x="964" y="9618"/>
                </a:cubicBezTo>
                <a:lnTo>
                  <a:pt x="1053" y="9707"/>
                </a:lnTo>
                <a:cubicBezTo>
                  <a:pt x="1282" y="9930"/>
                  <a:pt x="1573" y="10032"/>
                  <a:pt x="1851" y="10032"/>
                </a:cubicBezTo>
                <a:cubicBezTo>
                  <a:pt x="2352" y="10032"/>
                  <a:pt x="2814" y="9699"/>
                  <a:pt x="2802" y="9136"/>
                </a:cubicBezTo>
                <a:cubicBezTo>
                  <a:pt x="2788" y="8740"/>
                  <a:pt x="3168" y="8264"/>
                  <a:pt x="3503" y="8264"/>
                </a:cubicBezTo>
                <a:cubicBezTo>
                  <a:pt x="3590" y="8264"/>
                  <a:pt x="3674" y="8296"/>
                  <a:pt x="3748" y="8369"/>
                </a:cubicBezTo>
                <a:lnTo>
                  <a:pt x="6014" y="10635"/>
                </a:lnTo>
                <a:lnTo>
                  <a:pt x="7637" y="9011"/>
                </a:lnTo>
                <a:cubicBezTo>
                  <a:pt x="7994" y="8655"/>
                  <a:pt x="7388" y="8066"/>
                  <a:pt x="6870" y="8066"/>
                </a:cubicBezTo>
                <a:cubicBezTo>
                  <a:pt x="6857" y="8066"/>
                  <a:pt x="6843" y="8067"/>
                  <a:pt x="6830" y="8067"/>
                </a:cubicBezTo>
                <a:cubicBezTo>
                  <a:pt x="5986" y="8067"/>
                  <a:pt x="5684" y="6967"/>
                  <a:pt x="6299" y="6317"/>
                </a:cubicBezTo>
                <a:lnTo>
                  <a:pt x="6388" y="6228"/>
                </a:lnTo>
                <a:cubicBezTo>
                  <a:pt x="6624" y="5999"/>
                  <a:pt x="6932" y="5892"/>
                  <a:pt x="7225" y="5892"/>
                </a:cubicBezTo>
                <a:cubicBezTo>
                  <a:pt x="7732" y="5892"/>
                  <a:pt x="8195" y="6210"/>
                  <a:pt x="8173" y="6763"/>
                </a:cubicBezTo>
                <a:cubicBezTo>
                  <a:pt x="8159" y="7173"/>
                  <a:pt x="8535" y="7638"/>
                  <a:pt x="8870" y="7638"/>
                </a:cubicBezTo>
                <a:cubicBezTo>
                  <a:pt x="8958" y="7638"/>
                  <a:pt x="9044" y="7605"/>
                  <a:pt x="9118" y="7531"/>
                </a:cubicBezTo>
                <a:lnTo>
                  <a:pt x="10635" y="6014"/>
                </a:lnTo>
                <a:lnTo>
                  <a:pt x="8369" y="3748"/>
                </a:lnTo>
                <a:cubicBezTo>
                  <a:pt x="8017" y="3396"/>
                  <a:pt x="8601" y="2802"/>
                  <a:pt x="9114" y="2802"/>
                </a:cubicBezTo>
                <a:cubicBezTo>
                  <a:pt x="9121" y="2802"/>
                  <a:pt x="9129" y="2802"/>
                  <a:pt x="9136" y="2802"/>
                </a:cubicBezTo>
                <a:cubicBezTo>
                  <a:pt x="9149" y="2803"/>
                  <a:pt x="9162" y="2803"/>
                  <a:pt x="9175" y="2803"/>
                </a:cubicBezTo>
                <a:cubicBezTo>
                  <a:pt x="10019" y="2803"/>
                  <a:pt x="10287" y="1668"/>
                  <a:pt x="9671" y="1036"/>
                </a:cubicBezTo>
                <a:lnTo>
                  <a:pt x="9582" y="929"/>
                </a:lnTo>
                <a:cubicBezTo>
                  <a:pt x="9353" y="706"/>
                  <a:pt x="9061" y="604"/>
                  <a:pt x="8781" y="604"/>
                </a:cubicBezTo>
                <a:cubicBezTo>
                  <a:pt x="8275" y="604"/>
                  <a:pt x="7811" y="937"/>
                  <a:pt x="7834" y="1500"/>
                </a:cubicBezTo>
                <a:cubicBezTo>
                  <a:pt x="7834" y="1909"/>
                  <a:pt x="7465" y="2374"/>
                  <a:pt x="7135" y="2374"/>
                </a:cubicBezTo>
                <a:cubicBezTo>
                  <a:pt x="7047" y="2374"/>
                  <a:pt x="6963" y="2342"/>
                  <a:pt x="6888" y="2267"/>
                </a:cubicBezTo>
                <a:lnTo>
                  <a:pt x="4622" y="1"/>
                </a:lnTo>
                <a:close/>
              </a:path>
            </a:pathLst>
          </a:custGeom>
          <a:solidFill>
            <a:schemeClr val="dk2"/>
          </a:solidFill>
          <a:ln>
            <a:noFill/>
          </a:ln>
          <a:effectLst>
            <a:outerShdw blurRad="57150" rotWithShape="0" algn="bl" dir="5400000" dist="38100">
              <a:srgbClr val="000000">
                <a:alpha val="28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09" name="Google Shape;2009;p40"/>
          <p:cNvSpPr/>
          <p:nvPr/>
        </p:nvSpPr>
        <p:spPr>
          <a:xfrm>
            <a:off x="7285385" y="3664574"/>
            <a:ext cx="351487" cy="363054"/>
          </a:xfrm>
          <a:custGeom>
            <a:rect b="b" l="l" r="r" t="t"/>
            <a:pathLst>
              <a:path extrusionOk="0" h="10653" w="10635">
                <a:moveTo>
                  <a:pt x="5318" y="0"/>
                </a:moveTo>
                <a:lnTo>
                  <a:pt x="3980" y="3997"/>
                </a:lnTo>
                <a:lnTo>
                  <a:pt x="1" y="3997"/>
                </a:lnTo>
                <a:lnTo>
                  <a:pt x="3052" y="6655"/>
                </a:lnTo>
                <a:lnTo>
                  <a:pt x="1856" y="10652"/>
                </a:lnTo>
                <a:lnTo>
                  <a:pt x="5318" y="8261"/>
                </a:lnTo>
                <a:lnTo>
                  <a:pt x="8779" y="10652"/>
                </a:lnTo>
                <a:lnTo>
                  <a:pt x="7584" y="6655"/>
                </a:lnTo>
                <a:lnTo>
                  <a:pt x="10635" y="3997"/>
                </a:lnTo>
                <a:lnTo>
                  <a:pt x="6656" y="3997"/>
                </a:lnTo>
                <a:lnTo>
                  <a:pt x="5318" y="0"/>
                </a:lnTo>
                <a:close/>
              </a:path>
            </a:pathLst>
          </a:custGeom>
          <a:solidFill>
            <a:schemeClr val="dk2"/>
          </a:solidFill>
          <a:ln>
            <a:noFill/>
          </a:ln>
          <a:effectLst>
            <a:outerShdw blurRad="57150" rotWithShape="0" algn="bl" dir="5400000" dist="38100">
              <a:srgbClr val="000000">
                <a:alpha val="28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10" name="Google Shape;2010;p40"/>
          <p:cNvSpPr/>
          <p:nvPr/>
        </p:nvSpPr>
        <p:spPr>
          <a:xfrm>
            <a:off x="7794738" y="3657024"/>
            <a:ext cx="340283" cy="420206"/>
          </a:xfrm>
          <a:custGeom>
            <a:rect b="b" l="l" r="r" t="t"/>
            <a:pathLst>
              <a:path extrusionOk="0" h="12330" w="10296">
                <a:moveTo>
                  <a:pt x="8993" y="3622"/>
                </a:moveTo>
                <a:cubicBezTo>
                  <a:pt x="7798" y="2320"/>
                  <a:pt x="6513" y="3212"/>
                  <a:pt x="5532" y="3444"/>
                </a:cubicBezTo>
                <a:cubicBezTo>
                  <a:pt x="5514" y="3123"/>
                  <a:pt x="5425" y="2819"/>
                  <a:pt x="5335" y="2552"/>
                </a:cubicBezTo>
                <a:cubicBezTo>
                  <a:pt x="5746" y="2516"/>
                  <a:pt x="6352" y="2373"/>
                  <a:pt x="6781" y="1927"/>
                </a:cubicBezTo>
                <a:cubicBezTo>
                  <a:pt x="7476" y="1249"/>
                  <a:pt x="7405" y="72"/>
                  <a:pt x="7405" y="72"/>
                </a:cubicBezTo>
                <a:cubicBezTo>
                  <a:pt x="7405" y="72"/>
                  <a:pt x="6228" y="0"/>
                  <a:pt x="5549" y="696"/>
                </a:cubicBezTo>
                <a:cubicBezTo>
                  <a:pt x="5228" y="1017"/>
                  <a:pt x="5068" y="1446"/>
                  <a:pt x="4996" y="1820"/>
                </a:cubicBezTo>
                <a:cubicBezTo>
                  <a:pt x="4408" y="821"/>
                  <a:pt x="3551" y="321"/>
                  <a:pt x="3498" y="268"/>
                </a:cubicBezTo>
                <a:lnTo>
                  <a:pt x="3087" y="946"/>
                </a:lnTo>
                <a:cubicBezTo>
                  <a:pt x="3105" y="964"/>
                  <a:pt x="4532" y="1856"/>
                  <a:pt x="4747" y="3426"/>
                </a:cubicBezTo>
                <a:cubicBezTo>
                  <a:pt x="3765" y="3176"/>
                  <a:pt x="2463" y="2320"/>
                  <a:pt x="1285" y="3622"/>
                </a:cubicBezTo>
                <a:cubicBezTo>
                  <a:pt x="0" y="5032"/>
                  <a:pt x="1107" y="12330"/>
                  <a:pt x="5157" y="10313"/>
                </a:cubicBezTo>
                <a:cubicBezTo>
                  <a:pt x="9207" y="12330"/>
                  <a:pt x="10296" y="5050"/>
                  <a:pt x="8993" y="3622"/>
                </a:cubicBezTo>
                <a:close/>
              </a:path>
            </a:pathLst>
          </a:custGeom>
          <a:solidFill>
            <a:schemeClr val="dk2"/>
          </a:solidFill>
          <a:ln>
            <a:noFill/>
          </a:ln>
          <a:effectLst>
            <a:outerShdw blurRad="57150" rotWithShape="0" algn="bl" dir="5400000" dist="38100">
              <a:srgbClr val="000000">
                <a:alpha val="28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11" name="Google Shape;2011;p40"/>
          <p:cNvSpPr/>
          <p:nvPr/>
        </p:nvSpPr>
        <p:spPr>
          <a:xfrm>
            <a:off x="8408731" y="3713485"/>
            <a:ext cx="298441" cy="344344"/>
          </a:xfrm>
          <a:custGeom>
            <a:rect b="b" l="l" r="r" t="t"/>
            <a:pathLst>
              <a:path extrusionOk="0" h="10104" w="9030">
                <a:moveTo>
                  <a:pt x="3676" y="0"/>
                </a:moveTo>
                <a:cubicBezTo>
                  <a:pt x="5264" y="1392"/>
                  <a:pt x="5871" y="3693"/>
                  <a:pt x="5032" y="5763"/>
                </a:cubicBezTo>
                <a:cubicBezTo>
                  <a:pt x="4223" y="7720"/>
                  <a:pt x="2328" y="8879"/>
                  <a:pt x="345" y="8879"/>
                </a:cubicBezTo>
                <a:cubicBezTo>
                  <a:pt x="230" y="8879"/>
                  <a:pt x="116" y="8876"/>
                  <a:pt x="1" y="8868"/>
                </a:cubicBezTo>
                <a:lnTo>
                  <a:pt x="1" y="8868"/>
                </a:lnTo>
                <a:cubicBezTo>
                  <a:pt x="393" y="9207"/>
                  <a:pt x="857" y="9510"/>
                  <a:pt x="1357" y="9724"/>
                </a:cubicBezTo>
                <a:cubicBezTo>
                  <a:pt x="1988" y="9981"/>
                  <a:pt x="2642" y="10103"/>
                  <a:pt x="3284" y="10103"/>
                </a:cubicBezTo>
                <a:cubicBezTo>
                  <a:pt x="5276" y="10103"/>
                  <a:pt x="7163" y="8932"/>
                  <a:pt x="7959" y="6977"/>
                </a:cubicBezTo>
                <a:cubicBezTo>
                  <a:pt x="9029" y="4407"/>
                  <a:pt x="7816" y="1463"/>
                  <a:pt x="5229" y="375"/>
                </a:cubicBezTo>
                <a:cubicBezTo>
                  <a:pt x="4711" y="178"/>
                  <a:pt x="4194" y="54"/>
                  <a:pt x="3676" y="0"/>
                </a:cubicBezTo>
                <a:close/>
              </a:path>
            </a:pathLst>
          </a:custGeom>
          <a:solidFill>
            <a:schemeClr val="dk2"/>
          </a:solidFill>
          <a:ln>
            <a:noFill/>
          </a:ln>
          <a:effectLst>
            <a:outerShdw blurRad="57150" rotWithShape="0" algn="bl" dir="5400000" dist="38100">
              <a:srgbClr val="000000">
                <a:alpha val="28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012" name="Google Shape;2012;p40"/>
          <p:cNvGrpSpPr/>
          <p:nvPr/>
        </p:nvGrpSpPr>
        <p:grpSpPr>
          <a:xfrm>
            <a:off x="8933824" y="3717916"/>
            <a:ext cx="327294" cy="334632"/>
            <a:chOff x="5717150" y="2098500"/>
            <a:chExt cx="247575" cy="245475"/>
          </a:xfrm>
        </p:grpSpPr>
        <p:sp>
          <p:nvSpPr>
            <p:cNvPr id="2013" name="Google Shape;2013;p40"/>
            <p:cNvSpPr/>
            <p:nvPr/>
          </p:nvSpPr>
          <p:spPr>
            <a:xfrm>
              <a:off x="5717150" y="2098500"/>
              <a:ext cx="135175" cy="132800"/>
            </a:xfrm>
            <a:custGeom>
              <a:rect b="b" l="l" r="r" t="t"/>
              <a:pathLst>
                <a:path extrusionOk="0" h="5312" w="5407">
                  <a:moveTo>
                    <a:pt x="2694" y="1"/>
                  </a:moveTo>
                  <a:cubicBezTo>
                    <a:pt x="2534" y="1"/>
                    <a:pt x="2409" y="108"/>
                    <a:pt x="2355" y="251"/>
                  </a:cubicBezTo>
                  <a:lnTo>
                    <a:pt x="1963" y="1428"/>
                  </a:lnTo>
                  <a:cubicBezTo>
                    <a:pt x="1909" y="1589"/>
                    <a:pt x="1785" y="1696"/>
                    <a:pt x="1624" y="1696"/>
                  </a:cubicBezTo>
                  <a:lnTo>
                    <a:pt x="393" y="1696"/>
                  </a:lnTo>
                  <a:cubicBezTo>
                    <a:pt x="250" y="1696"/>
                    <a:pt x="89" y="1785"/>
                    <a:pt x="54" y="1928"/>
                  </a:cubicBezTo>
                  <a:cubicBezTo>
                    <a:pt x="0" y="2071"/>
                    <a:pt x="36" y="2231"/>
                    <a:pt x="161" y="2338"/>
                  </a:cubicBezTo>
                  <a:lnTo>
                    <a:pt x="589" y="2713"/>
                  </a:lnTo>
                  <a:lnTo>
                    <a:pt x="1124" y="3195"/>
                  </a:lnTo>
                  <a:cubicBezTo>
                    <a:pt x="1178" y="3248"/>
                    <a:pt x="1214" y="3302"/>
                    <a:pt x="1231" y="3373"/>
                  </a:cubicBezTo>
                  <a:cubicBezTo>
                    <a:pt x="1249" y="3444"/>
                    <a:pt x="1249" y="3516"/>
                    <a:pt x="1231" y="3587"/>
                  </a:cubicBezTo>
                  <a:lnTo>
                    <a:pt x="857" y="4836"/>
                  </a:lnTo>
                  <a:cubicBezTo>
                    <a:pt x="803" y="4979"/>
                    <a:pt x="857" y="5139"/>
                    <a:pt x="999" y="5229"/>
                  </a:cubicBezTo>
                  <a:cubicBezTo>
                    <a:pt x="1055" y="5285"/>
                    <a:pt x="1131" y="5311"/>
                    <a:pt x="1211" y="5311"/>
                  </a:cubicBezTo>
                  <a:cubicBezTo>
                    <a:pt x="1283" y="5311"/>
                    <a:pt x="1360" y="5289"/>
                    <a:pt x="1428" y="5247"/>
                  </a:cubicBezTo>
                  <a:lnTo>
                    <a:pt x="2480" y="4497"/>
                  </a:lnTo>
                  <a:cubicBezTo>
                    <a:pt x="2543" y="4453"/>
                    <a:pt x="2619" y="4430"/>
                    <a:pt x="2692" y="4430"/>
                  </a:cubicBezTo>
                  <a:cubicBezTo>
                    <a:pt x="2766" y="4430"/>
                    <a:pt x="2837" y="4453"/>
                    <a:pt x="2891" y="4497"/>
                  </a:cubicBezTo>
                  <a:lnTo>
                    <a:pt x="3961" y="5247"/>
                  </a:lnTo>
                  <a:cubicBezTo>
                    <a:pt x="4021" y="5289"/>
                    <a:pt x="4093" y="5311"/>
                    <a:pt x="4165" y="5311"/>
                  </a:cubicBezTo>
                  <a:cubicBezTo>
                    <a:pt x="4244" y="5311"/>
                    <a:pt x="4324" y="5285"/>
                    <a:pt x="4390" y="5229"/>
                  </a:cubicBezTo>
                  <a:cubicBezTo>
                    <a:pt x="4514" y="5139"/>
                    <a:pt x="4550" y="4979"/>
                    <a:pt x="4532" y="4836"/>
                  </a:cubicBezTo>
                  <a:lnTo>
                    <a:pt x="4158" y="3587"/>
                  </a:lnTo>
                  <a:cubicBezTo>
                    <a:pt x="4122" y="3444"/>
                    <a:pt x="4158" y="3302"/>
                    <a:pt x="4265" y="3195"/>
                  </a:cubicBezTo>
                  <a:lnTo>
                    <a:pt x="5246" y="2338"/>
                  </a:lnTo>
                  <a:cubicBezTo>
                    <a:pt x="5353" y="2231"/>
                    <a:pt x="5407" y="2071"/>
                    <a:pt x="5353" y="1928"/>
                  </a:cubicBezTo>
                  <a:cubicBezTo>
                    <a:pt x="5282" y="1785"/>
                    <a:pt x="5157" y="1696"/>
                    <a:pt x="4996" y="1696"/>
                  </a:cubicBezTo>
                  <a:lnTo>
                    <a:pt x="3783" y="1696"/>
                  </a:lnTo>
                  <a:cubicBezTo>
                    <a:pt x="3622" y="1696"/>
                    <a:pt x="3480" y="1589"/>
                    <a:pt x="3426" y="1428"/>
                  </a:cubicBezTo>
                  <a:lnTo>
                    <a:pt x="3051" y="251"/>
                  </a:lnTo>
                  <a:cubicBezTo>
                    <a:pt x="2998" y="108"/>
                    <a:pt x="2855" y="1"/>
                    <a:pt x="2694" y="1"/>
                  </a:cubicBezTo>
                  <a:close/>
                </a:path>
              </a:pathLst>
            </a:custGeom>
            <a:solidFill>
              <a:schemeClr val="dk2"/>
            </a:solidFill>
            <a:ln>
              <a:noFill/>
            </a:ln>
            <a:effectLst>
              <a:outerShdw blurRad="57150" rotWithShape="0" algn="bl" dir="5400000" dist="38100">
                <a:srgbClr val="000000">
                  <a:alpha val="28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14" name="Google Shape;2014;p40"/>
            <p:cNvSpPr/>
            <p:nvPr/>
          </p:nvSpPr>
          <p:spPr>
            <a:xfrm>
              <a:off x="5857650" y="2158275"/>
              <a:ext cx="107075" cy="106075"/>
            </a:xfrm>
            <a:custGeom>
              <a:rect b="b" l="l" r="r" t="t"/>
              <a:pathLst>
                <a:path extrusionOk="0" h="4243" w="4283">
                  <a:moveTo>
                    <a:pt x="2124" y="1"/>
                  </a:moveTo>
                  <a:cubicBezTo>
                    <a:pt x="2017" y="1"/>
                    <a:pt x="1892" y="72"/>
                    <a:pt x="1856" y="197"/>
                  </a:cubicBezTo>
                  <a:lnTo>
                    <a:pt x="1553" y="1160"/>
                  </a:lnTo>
                  <a:cubicBezTo>
                    <a:pt x="1499" y="1268"/>
                    <a:pt x="1392" y="1357"/>
                    <a:pt x="1268" y="1357"/>
                  </a:cubicBezTo>
                  <a:lnTo>
                    <a:pt x="304" y="1357"/>
                  </a:lnTo>
                  <a:cubicBezTo>
                    <a:pt x="179" y="1357"/>
                    <a:pt x="72" y="1428"/>
                    <a:pt x="36" y="1553"/>
                  </a:cubicBezTo>
                  <a:cubicBezTo>
                    <a:pt x="1" y="1678"/>
                    <a:pt x="19" y="1785"/>
                    <a:pt x="108" y="1874"/>
                  </a:cubicBezTo>
                  <a:lnTo>
                    <a:pt x="465" y="2177"/>
                  </a:lnTo>
                  <a:lnTo>
                    <a:pt x="893" y="2570"/>
                  </a:lnTo>
                  <a:cubicBezTo>
                    <a:pt x="928" y="2606"/>
                    <a:pt x="964" y="2659"/>
                    <a:pt x="1000" y="2713"/>
                  </a:cubicBezTo>
                  <a:cubicBezTo>
                    <a:pt x="1000" y="2766"/>
                    <a:pt x="1000" y="2820"/>
                    <a:pt x="1000" y="2891"/>
                  </a:cubicBezTo>
                  <a:lnTo>
                    <a:pt x="661" y="3873"/>
                  </a:lnTo>
                  <a:cubicBezTo>
                    <a:pt x="643" y="3980"/>
                    <a:pt x="661" y="4122"/>
                    <a:pt x="768" y="4176"/>
                  </a:cubicBezTo>
                  <a:cubicBezTo>
                    <a:pt x="830" y="4220"/>
                    <a:pt x="893" y="4243"/>
                    <a:pt x="951" y="4243"/>
                  </a:cubicBezTo>
                  <a:cubicBezTo>
                    <a:pt x="1009" y="4243"/>
                    <a:pt x="1062" y="4220"/>
                    <a:pt x="1107" y="4176"/>
                  </a:cubicBezTo>
                  <a:lnTo>
                    <a:pt x="1963" y="3587"/>
                  </a:lnTo>
                  <a:cubicBezTo>
                    <a:pt x="2008" y="3551"/>
                    <a:pt x="2066" y="3534"/>
                    <a:pt x="2126" y="3534"/>
                  </a:cubicBezTo>
                  <a:cubicBezTo>
                    <a:pt x="2186" y="3534"/>
                    <a:pt x="2249" y="3551"/>
                    <a:pt x="2302" y="3587"/>
                  </a:cubicBezTo>
                  <a:lnTo>
                    <a:pt x="3141" y="4176"/>
                  </a:lnTo>
                  <a:cubicBezTo>
                    <a:pt x="3195" y="4220"/>
                    <a:pt x="3257" y="4243"/>
                    <a:pt x="3319" y="4243"/>
                  </a:cubicBezTo>
                  <a:cubicBezTo>
                    <a:pt x="3382" y="4243"/>
                    <a:pt x="3444" y="4220"/>
                    <a:pt x="3498" y="4176"/>
                  </a:cubicBezTo>
                  <a:cubicBezTo>
                    <a:pt x="3605" y="4104"/>
                    <a:pt x="3641" y="3980"/>
                    <a:pt x="3605" y="3855"/>
                  </a:cubicBezTo>
                  <a:lnTo>
                    <a:pt x="3302" y="2856"/>
                  </a:lnTo>
                  <a:cubicBezTo>
                    <a:pt x="3284" y="2748"/>
                    <a:pt x="3302" y="2624"/>
                    <a:pt x="3391" y="2552"/>
                  </a:cubicBezTo>
                  <a:lnTo>
                    <a:pt x="4158" y="1874"/>
                  </a:lnTo>
                  <a:cubicBezTo>
                    <a:pt x="4247" y="1785"/>
                    <a:pt x="4283" y="1660"/>
                    <a:pt x="4229" y="1553"/>
                  </a:cubicBezTo>
                  <a:cubicBezTo>
                    <a:pt x="4194" y="1428"/>
                    <a:pt x="4104" y="1375"/>
                    <a:pt x="3980" y="1357"/>
                  </a:cubicBezTo>
                  <a:lnTo>
                    <a:pt x="2998" y="1357"/>
                  </a:lnTo>
                  <a:cubicBezTo>
                    <a:pt x="2873" y="1357"/>
                    <a:pt x="2766" y="1268"/>
                    <a:pt x="2731" y="1160"/>
                  </a:cubicBezTo>
                  <a:lnTo>
                    <a:pt x="2409" y="197"/>
                  </a:lnTo>
                  <a:cubicBezTo>
                    <a:pt x="2374" y="72"/>
                    <a:pt x="2267" y="1"/>
                    <a:pt x="2124" y="1"/>
                  </a:cubicBezTo>
                  <a:close/>
                </a:path>
              </a:pathLst>
            </a:custGeom>
            <a:solidFill>
              <a:schemeClr val="dk2"/>
            </a:solidFill>
            <a:ln>
              <a:noFill/>
            </a:ln>
            <a:effectLst>
              <a:outerShdw blurRad="57150" rotWithShape="0" algn="bl" dir="5400000" dist="38100">
                <a:srgbClr val="000000">
                  <a:alpha val="28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15" name="Google Shape;2015;p40"/>
            <p:cNvSpPr/>
            <p:nvPr/>
          </p:nvSpPr>
          <p:spPr>
            <a:xfrm>
              <a:off x="5790750" y="2264450"/>
              <a:ext cx="80750" cy="79525"/>
            </a:xfrm>
            <a:custGeom>
              <a:rect b="b" l="l" r="r" t="t"/>
              <a:pathLst>
                <a:path extrusionOk="0" h="3181" w="3230">
                  <a:moveTo>
                    <a:pt x="1606" y="0"/>
                  </a:moveTo>
                  <a:cubicBezTo>
                    <a:pt x="1517" y="0"/>
                    <a:pt x="1446" y="72"/>
                    <a:pt x="1410" y="143"/>
                  </a:cubicBezTo>
                  <a:lnTo>
                    <a:pt x="1160" y="857"/>
                  </a:lnTo>
                  <a:cubicBezTo>
                    <a:pt x="1142" y="964"/>
                    <a:pt x="1053" y="1017"/>
                    <a:pt x="964" y="1017"/>
                  </a:cubicBezTo>
                  <a:lnTo>
                    <a:pt x="232" y="1017"/>
                  </a:lnTo>
                  <a:cubicBezTo>
                    <a:pt x="143" y="1017"/>
                    <a:pt x="54" y="1071"/>
                    <a:pt x="36" y="1160"/>
                  </a:cubicBezTo>
                  <a:cubicBezTo>
                    <a:pt x="0" y="1231"/>
                    <a:pt x="36" y="1338"/>
                    <a:pt x="107" y="1392"/>
                  </a:cubicBezTo>
                  <a:lnTo>
                    <a:pt x="357" y="1624"/>
                  </a:lnTo>
                  <a:lnTo>
                    <a:pt x="678" y="1927"/>
                  </a:lnTo>
                  <a:cubicBezTo>
                    <a:pt x="696" y="1945"/>
                    <a:pt x="732" y="1981"/>
                    <a:pt x="732" y="2034"/>
                  </a:cubicBezTo>
                  <a:cubicBezTo>
                    <a:pt x="750" y="2070"/>
                    <a:pt x="750" y="2106"/>
                    <a:pt x="732" y="2141"/>
                  </a:cubicBezTo>
                  <a:lnTo>
                    <a:pt x="518" y="2909"/>
                  </a:lnTo>
                  <a:cubicBezTo>
                    <a:pt x="482" y="2998"/>
                    <a:pt x="518" y="3087"/>
                    <a:pt x="589" y="3141"/>
                  </a:cubicBezTo>
                  <a:cubicBezTo>
                    <a:pt x="634" y="3167"/>
                    <a:pt x="678" y="3181"/>
                    <a:pt x="723" y="3181"/>
                  </a:cubicBezTo>
                  <a:cubicBezTo>
                    <a:pt x="768" y="3181"/>
                    <a:pt x="812" y="3167"/>
                    <a:pt x="857" y="3141"/>
                  </a:cubicBezTo>
                  <a:lnTo>
                    <a:pt x="1481" y="2694"/>
                  </a:lnTo>
                  <a:cubicBezTo>
                    <a:pt x="1526" y="2668"/>
                    <a:pt x="1570" y="2654"/>
                    <a:pt x="1613" y="2654"/>
                  </a:cubicBezTo>
                  <a:cubicBezTo>
                    <a:pt x="1655" y="2654"/>
                    <a:pt x="1695" y="2668"/>
                    <a:pt x="1731" y="2694"/>
                  </a:cubicBezTo>
                  <a:lnTo>
                    <a:pt x="2373" y="3141"/>
                  </a:lnTo>
                  <a:cubicBezTo>
                    <a:pt x="2418" y="3167"/>
                    <a:pt x="2463" y="3181"/>
                    <a:pt x="2505" y="3181"/>
                  </a:cubicBezTo>
                  <a:cubicBezTo>
                    <a:pt x="2547" y="3181"/>
                    <a:pt x="2587" y="3167"/>
                    <a:pt x="2623" y="3141"/>
                  </a:cubicBezTo>
                  <a:cubicBezTo>
                    <a:pt x="2712" y="3087"/>
                    <a:pt x="2730" y="2980"/>
                    <a:pt x="2712" y="2909"/>
                  </a:cubicBezTo>
                  <a:lnTo>
                    <a:pt x="2480" y="2141"/>
                  </a:lnTo>
                  <a:cubicBezTo>
                    <a:pt x="2463" y="2070"/>
                    <a:pt x="2480" y="1963"/>
                    <a:pt x="2552" y="1927"/>
                  </a:cubicBezTo>
                  <a:lnTo>
                    <a:pt x="3141" y="1410"/>
                  </a:lnTo>
                  <a:cubicBezTo>
                    <a:pt x="3194" y="1338"/>
                    <a:pt x="3230" y="1249"/>
                    <a:pt x="3194" y="1178"/>
                  </a:cubicBezTo>
                  <a:cubicBezTo>
                    <a:pt x="3176" y="1106"/>
                    <a:pt x="3069" y="1035"/>
                    <a:pt x="2998" y="1035"/>
                  </a:cubicBezTo>
                  <a:lnTo>
                    <a:pt x="2266" y="1035"/>
                  </a:lnTo>
                  <a:cubicBezTo>
                    <a:pt x="2177" y="1035"/>
                    <a:pt x="2088" y="964"/>
                    <a:pt x="2070" y="875"/>
                  </a:cubicBezTo>
                  <a:lnTo>
                    <a:pt x="1838" y="161"/>
                  </a:lnTo>
                  <a:cubicBezTo>
                    <a:pt x="1785" y="72"/>
                    <a:pt x="1713" y="0"/>
                    <a:pt x="1606" y="0"/>
                  </a:cubicBezTo>
                  <a:close/>
                </a:path>
              </a:pathLst>
            </a:custGeom>
            <a:solidFill>
              <a:schemeClr val="dk2"/>
            </a:solidFill>
            <a:ln>
              <a:noFill/>
            </a:ln>
            <a:effectLst>
              <a:outerShdw blurRad="57150" rotWithShape="0" algn="bl" dir="5400000" dist="38100">
                <a:srgbClr val="000000">
                  <a:alpha val="28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016" name="Google Shape;2016;p40"/>
          <p:cNvSpPr/>
          <p:nvPr/>
        </p:nvSpPr>
        <p:spPr>
          <a:xfrm>
            <a:off x="9483441" y="3650888"/>
            <a:ext cx="283106" cy="390420"/>
          </a:xfrm>
          <a:custGeom>
            <a:rect b="b" l="l" r="r" t="t"/>
            <a:pathLst>
              <a:path extrusionOk="0" h="11456" w="8566">
                <a:moveTo>
                  <a:pt x="3819" y="1"/>
                </a:moveTo>
                <a:cubicBezTo>
                  <a:pt x="4800" y="1838"/>
                  <a:pt x="3301" y="3533"/>
                  <a:pt x="2463" y="4229"/>
                </a:cubicBezTo>
                <a:cubicBezTo>
                  <a:pt x="1606" y="4943"/>
                  <a:pt x="1035" y="5675"/>
                  <a:pt x="857" y="6103"/>
                </a:cubicBezTo>
                <a:cubicBezTo>
                  <a:pt x="1" y="8208"/>
                  <a:pt x="1285" y="10224"/>
                  <a:pt x="2160" y="10688"/>
                </a:cubicBezTo>
                <a:cubicBezTo>
                  <a:pt x="1767" y="9778"/>
                  <a:pt x="1392" y="8048"/>
                  <a:pt x="2962" y="6424"/>
                </a:cubicBezTo>
                <a:lnTo>
                  <a:pt x="2962" y="6424"/>
                </a:lnTo>
                <a:cubicBezTo>
                  <a:pt x="2962" y="6424"/>
                  <a:pt x="2516" y="8155"/>
                  <a:pt x="3498" y="9368"/>
                </a:cubicBezTo>
                <a:cubicBezTo>
                  <a:pt x="4479" y="10563"/>
                  <a:pt x="4461" y="11456"/>
                  <a:pt x="4461" y="11456"/>
                </a:cubicBezTo>
                <a:cubicBezTo>
                  <a:pt x="5996" y="11456"/>
                  <a:pt x="7441" y="10528"/>
                  <a:pt x="8065" y="9029"/>
                </a:cubicBezTo>
                <a:cubicBezTo>
                  <a:pt x="8529" y="8137"/>
                  <a:pt x="8565" y="6727"/>
                  <a:pt x="7941" y="5906"/>
                </a:cubicBezTo>
                <a:lnTo>
                  <a:pt x="7941" y="5906"/>
                </a:lnTo>
                <a:cubicBezTo>
                  <a:pt x="8135" y="6713"/>
                  <a:pt x="7478" y="7520"/>
                  <a:pt x="6673" y="7520"/>
                </a:cubicBezTo>
                <a:cubicBezTo>
                  <a:pt x="6516" y="7520"/>
                  <a:pt x="6354" y="7490"/>
                  <a:pt x="6192" y="7423"/>
                </a:cubicBezTo>
                <a:cubicBezTo>
                  <a:pt x="5371" y="7138"/>
                  <a:pt x="5050" y="6192"/>
                  <a:pt x="5621" y="5353"/>
                </a:cubicBezTo>
                <a:cubicBezTo>
                  <a:pt x="6924" y="3640"/>
                  <a:pt x="5960" y="928"/>
                  <a:pt x="3819" y="1"/>
                </a:cubicBezTo>
                <a:close/>
              </a:path>
            </a:pathLst>
          </a:custGeom>
          <a:solidFill>
            <a:schemeClr val="dk2"/>
          </a:solidFill>
          <a:ln>
            <a:noFill/>
          </a:ln>
          <a:effectLst>
            <a:outerShdw blurRad="57150" rotWithShape="0" algn="bl" dir="5400000" dist="38100">
              <a:srgbClr val="000000">
                <a:alpha val="28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17" name="Google Shape;2017;p40"/>
          <p:cNvSpPr/>
          <p:nvPr/>
        </p:nvSpPr>
        <p:spPr>
          <a:xfrm>
            <a:off x="2519500" y="4449599"/>
            <a:ext cx="369169" cy="253623"/>
          </a:xfrm>
          <a:custGeom>
            <a:rect b="b" l="l" r="r" t="t"/>
            <a:pathLst>
              <a:path extrusionOk="0" h="7442" w="11170">
                <a:moveTo>
                  <a:pt x="6240" y="0"/>
                </a:moveTo>
                <a:cubicBezTo>
                  <a:pt x="6189" y="0"/>
                  <a:pt x="6136" y="6"/>
                  <a:pt x="6085" y="19"/>
                </a:cubicBezTo>
                <a:lnTo>
                  <a:pt x="2498" y="822"/>
                </a:lnTo>
                <a:cubicBezTo>
                  <a:pt x="2373" y="858"/>
                  <a:pt x="2231" y="929"/>
                  <a:pt x="2124" y="1072"/>
                </a:cubicBezTo>
                <a:lnTo>
                  <a:pt x="999" y="2535"/>
                </a:lnTo>
                <a:lnTo>
                  <a:pt x="0" y="2535"/>
                </a:lnTo>
                <a:lnTo>
                  <a:pt x="0" y="6371"/>
                </a:lnTo>
                <a:lnTo>
                  <a:pt x="660" y="6371"/>
                </a:lnTo>
                <a:cubicBezTo>
                  <a:pt x="1606" y="6371"/>
                  <a:pt x="1677" y="7442"/>
                  <a:pt x="3462" y="7442"/>
                </a:cubicBezTo>
                <a:lnTo>
                  <a:pt x="5853" y="7442"/>
                </a:lnTo>
                <a:cubicBezTo>
                  <a:pt x="6281" y="7442"/>
                  <a:pt x="6638" y="7085"/>
                  <a:pt x="6638" y="6639"/>
                </a:cubicBezTo>
                <a:cubicBezTo>
                  <a:pt x="6638" y="6443"/>
                  <a:pt x="6566" y="6247"/>
                  <a:pt x="6441" y="6122"/>
                </a:cubicBezTo>
                <a:lnTo>
                  <a:pt x="6513" y="6122"/>
                </a:lnTo>
                <a:cubicBezTo>
                  <a:pt x="6959" y="6122"/>
                  <a:pt x="7316" y="5765"/>
                  <a:pt x="7316" y="5319"/>
                </a:cubicBezTo>
                <a:cubicBezTo>
                  <a:pt x="7316" y="5105"/>
                  <a:pt x="7227" y="4908"/>
                  <a:pt x="7084" y="4766"/>
                </a:cubicBezTo>
                <a:cubicBezTo>
                  <a:pt x="7441" y="4694"/>
                  <a:pt x="7708" y="4355"/>
                  <a:pt x="7708" y="3981"/>
                </a:cubicBezTo>
                <a:cubicBezTo>
                  <a:pt x="7708" y="3552"/>
                  <a:pt x="7351" y="3195"/>
                  <a:pt x="6905" y="3195"/>
                </a:cubicBezTo>
                <a:lnTo>
                  <a:pt x="10492" y="3195"/>
                </a:lnTo>
                <a:cubicBezTo>
                  <a:pt x="10866" y="3195"/>
                  <a:pt x="11170" y="2892"/>
                  <a:pt x="11170" y="2535"/>
                </a:cubicBezTo>
                <a:cubicBezTo>
                  <a:pt x="11170" y="2161"/>
                  <a:pt x="10866" y="1857"/>
                  <a:pt x="10492" y="1857"/>
                </a:cubicBezTo>
                <a:lnTo>
                  <a:pt x="3926" y="1857"/>
                </a:lnTo>
                <a:lnTo>
                  <a:pt x="6388" y="1322"/>
                </a:lnTo>
                <a:cubicBezTo>
                  <a:pt x="6745" y="1233"/>
                  <a:pt x="6977" y="876"/>
                  <a:pt x="6888" y="519"/>
                </a:cubicBezTo>
                <a:cubicBezTo>
                  <a:pt x="6827" y="214"/>
                  <a:pt x="6544" y="0"/>
                  <a:pt x="6240" y="0"/>
                </a:cubicBezTo>
                <a:close/>
              </a:path>
            </a:pathLst>
          </a:custGeom>
          <a:solidFill>
            <a:schemeClr val="dk2"/>
          </a:solidFill>
          <a:ln>
            <a:noFill/>
          </a:ln>
          <a:effectLst>
            <a:outerShdw blurRad="57150" rotWithShape="0" algn="bl" dir="5400000" dist="38100">
              <a:srgbClr val="000000">
                <a:alpha val="28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18" name="Google Shape;2018;p40"/>
          <p:cNvSpPr/>
          <p:nvPr/>
        </p:nvSpPr>
        <p:spPr>
          <a:xfrm>
            <a:off x="3039790" y="4430444"/>
            <a:ext cx="299036" cy="291929"/>
          </a:xfrm>
          <a:custGeom>
            <a:rect b="b" l="l" r="r" t="t"/>
            <a:pathLst>
              <a:path extrusionOk="0" h="8566" w="9048">
                <a:moveTo>
                  <a:pt x="2265" y="0"/>
                </a:moveTo>
                <a:cubicBezTo>
                  <a:pt x="1059" y="0"/>
                  <a:pt x="1" y="1180"/>
                  <a:pt x="1" y="2321"/>
                </a:cubicBezTo>
                <a:cubicBezTo>
                  <a:pt x="1" y="5104"/>
                  <a:pt x="4533" y="8566"/>
                  <a:pt x="4533" y="8566"/>
                </a:cubicBezTo>
                <a:cubicBezTo>
                  <a:pt x="4533" y="8566"/>
                  <a:pt x="9047" y="5104"/>
                  <a:pt x="9047" y="2321"/>
                </a:cubicBezTo>
                <a:cubicBezTo>
                  <a:pt x="9047" y="1180"/>
                  <a:pt x="7996" y="0"/>
                  <a:pt x="6794" y="0"/>
                </a:cubicBezTo>
                <a:cubicBezTo>
                  <a:pt x="6023" y="0"/>
                  <a:pt x="5189" y="487"/>
                  <a:pt x="4533" y="1786"/>
                </a:cubicBezTo>
                <a:cubicBezTo>
                  <a:pt x="3877" y="487"/>
                  <a:pt x="3040" y="0"/>
                  <a:pt x="2265" y="0"/>
                </a:cubicBezTo>
                <a:close/>
              </a:path>
            </a:pathLst>
          </a:custGeom>
          <a:solidFill>
            <a:schemeClr val="dk2"/>
          </a:solidFill>
          <a:ln>
            <a:noFill/>
          </a:ln>
          <a:effectLst>
            <a:outerShdw blurRad="57150" rotWithShape="0" algn="bl" dir="5400000" dist="38100">
              <a:srgbClr val="000000">
                <a:alpha val="28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019" name="Google Shape;2019;p40"/>
          <p:cNvGrpSpPr/>
          <p:nvPr/>
        </p:nvGrpSpPr>
        <p:grpSpPr>
          <a:xfrm>
            <a:off x="3511298" y="4358842"/>
            <a:ext cx="352082" cy="317455"/>
            <a:chOff x="6435300" y="2742175"/>
            <a:chExt cx="266325" cy="232875"/>
          </a:xfrm>
        </p:grpSpPr>
        <p:sp>
          <p:nvSpPr>
            <p:cNvPr id="2020" name="Google Shape;2020;p40"/>
            <p:cNvSpPr/>
            <p:nvPr/>
          </p:nvSpPr>
          <p:spPr>
            <a:xfrm>
              <a:off x="6518275" y="2742175"/>
              <a:ext cx="183350" cy="232875"/>
            </a:xfrm>
            <a:custGeom>
              <a:rect b="b" l="l" r="r" t="t"/>
              <a:pathLst>
                <a:path extrusionOk="0" h="9315" w="7334">
                  <a:moveTo>
                    <a:pt x="3194" y="1"/>
                  </a:moveTo>
                  <a:cubicBezTo>
                    <a:pt x="2766" y="1"/>
                    <a:pt x="2392" y="375"/>
                    <a:pt x="2392" y="804"/>
                  </a:cubicBezTo>
                  <a:cubicBezTo>
                    <a:pt x="2392" y="2838"/>
                    <a:pt x="54" y="3962"/>
                    <a:pt x="1" y="3997"/>
                  </a:cubicBezTo>
                  <a:lnTo>
                    <a:pt x="1" y="8244"/>
                  </a:lnTo>
                  <a:cubicBezTo>
                    <a:pt x="946" y="8244"/>
                    <a:pt x="1018" y="9315"/>
                    <a:pt x="2802" y="9315"/>
                  </a:cubicBezTo>
                  <a:lnTo>
                    <a:pt x="5193" y="9315"/>
                  </a:lnTo>
                  <a:cubicBezTo>
                    <a:pt x="5639" y="9315"/>
                    <a:pt x="5996" y="8958"/>
                    <a:pt x="5996" y="8512"/>
                  </a:cubicBezTo>
                  <a:cubicBezTo>
                    <a:pt x="5996" y="8315"/>
                    <a:pt x="5924" y="8119"/>
                    <a:pt x="5782" y="7976"/>
                  </a:cubicBezTo>
                  <a:lnTo>
                    <a:pt x="5853" y="7976"/>
                  </a:lnTo>
                  <a:cubicBezTo>
                    <a:pt x="6299" y="7976"/>
                    <a:pt x="6656" y="7619"/>
                    <a:pt x="6656" y="7191"/>
                  </a:cubicBezTo>
                  <a:cubicBezTo>
                    <a:pt x="6656" y="6977"/>
                    <a:pt x="6585" y="6781"/>
                    <a:pt x="6442" y="6638"/>
                  </a:cubicBezTo>
                  <a:cubicBezTo>
                    <a:pt x="6799" y="6549"/>
                    <a:pt x="7066" y="6228"/>
                    <a:pt x="7066" y="5853"/>
                  </a:cubicBezTo>
                  <a:cubicBezTo>
                    <a:pt x="7066" y="5639"/>
                    <a:pt x="6959" y="5425"/>
                    <a:pt x="6817" y="5282"/>
                  </a:cubicBezTo>
                  <a:cubicBezTo>
                    <a:pt x="7120" y="5157"/>
                    <a:pt x="7334" y="4872"/>
                    <a:pt x="7334" y="4533"/>
                  </a:cubicBezTo>
                  <a:cubicBezTo>
                    <a:pt x="7334" y="4087"/>
                    <a:pt x="6959" y="3730"/>
                    <a:pt x="6531" y="3730"/>
                  </a:cubicBezTo>
                  <a:lnTo>
                    <a:pt x="3997" y="3730"/>
                  </a:lnTo>
                  <a:cubicBezTo>
                    <a:pt x="3783" y="3730"/>
                    <a:pt x="3623" y="3569"/>
                    <a:pt x="3605" y="3337"/>
                  </a:cubicBezTo>
                  <a:cubicBezTo>
                    <a:pt x="3623" y="3105"/>
                    <a:pt x="3997" y="2624"/>
                    <a:pt x="3997" y="804"/>
                  </a:cubicBezTo>
                  <a:cubicBezTo>
                    <a:pt x="3997" y="375"/>
                    <a:pt x="3641" y="1"/>
                    <a:pt x="3194" y="1"/>
                  </a:cubicBezTo>
                  <a:close/>
                </a:path>
              </a:pathLst>
            </a:custGeom>
            <a:solidFill>
              <a:schemeClr val="dk2"/>
            </a:solidFill>
            <a:ln>
              <a:noFill/>
            </a:ln>
            <a:effectLst>
              <a:outerShdw blurRad="57150" rotWithShape="0" algn="bl" dir="5400000" dist="38100">
                <a:srgbClr val="000000">
                  <a:alpha val="28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21" name="Google Shape;2021;p40"/>
            <p:cNvSpPr/>
            <p:nvPr/>
          </p:nvSpPr>
          <p:spPr>
            <a:xfrm>
              <a:off x="6435300" y="2825150"/>
              <a:ext cx="62925" cy="140075"/>
            </a:xfrm>
            <a:custGeom>
              <a:rect b="b" l="l" r="r" t="t"/>
              <a:pathLst>
                <a:path extrusionOk="0" h="5603" w="2517">
                  <a:moveTo>
                    <a:pt x="1" y="0"/>
                  </a:moveTo>
                  <a:lnTo>
                    <a:pt x="1" y="5603"/>
                  </a:lnTo>
                  <a:lnTo>
                    <a:pt x="1999" y="5603"/>
                  </a:lnTo>
                  <a:cubicBezTo>
                    <a:pt x="2285" y="5603"/>
                    <a:pt x="2517" y="5371"/>
                    <a:pt x="2517" y="5068"/>
                  </a:cubicBezTo>
                  <a:lnTo>
                    <a:pt x="2517" y="536"/>
                  </a:lnTo>
                  <a:cubicBezTo>
                    <a:pt x="2517" y="250"/>
                    <a:pt x="2285" y="0"/>
                    <a:pt x="1999" y="0"/>
                  </a:cubicBezTo>
                  <a:close/>
                </a:path>
              </a:pathLst>
            </a:custGeom>
            <a:solidFill>
              <a:schemeClr val="dk2"/>
            </a:solidFill>
            <a:ln>
              <a:noFill/>
            </a:ln>
            <a:effectLst>
              <a:outerShdw blurRad="57150" rotWithShape="0" algn="bl" dir="5400000" dist="38100">
                <a:srgbClr val="000000">
                  <a:alpha val="28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022" name="Google Shape;2022;p40"/>
          <p:cNvGrpSpPr/>
          <p:nvPr/>
        </p:nvGrpSpPr>
        <p:grpSpPr>
          <a:xfrm>
            <a:off x="4558258" y="4437967"/>
            <a:ext cx="333805" cy="344208"/>
            <a:chOff x="674800" y="2146225"/>
            <a:chExt cx="252500" cy="252500"/>
          </a:xfrm>
        </p:grpSpPr>
        <p:sp>
          <p:nvSpPr>
            <p:cNvPr id="2023" name="Google Shape;2023;p40"/>
            <p:cNvSpPr/>
            <p:nvPr/>
          </p:nvSpPr>
          <p:spPr>
            <a:xfrm>
              <a:off x="727900" y="2232775"/>
              <a:ext cx="40175" cy="39725"/>
            </a:xfrm>
            <a:custGeom>
              <a:rect b="b" l="l" r="r" t="t"/>
              <a:pathLst>
                <a:path extrusionOk="0" h="1589" w="1607">
                  <a:moveTo>
                    <a:pt x="803" y="0"/>
                  </a:moveTo>
                  <a:cubicBezTo>
                    <a:pt x="357" y="0"/>
                    <a:pt x="0" y="357"/>
                    <a:pt x="0" y="803"/>
                  </a:cubicBezTo>
                  <a:cubicBezTo>
                    <a:pt x="0" y="1232"/>
                    <a:pt x="357" y="1588"/>
                    <a:pt x="803" y="1588"/>
                  </a:cubicBezTo>
                  <a:cubicBezTo>
                    <a:pt x="1249" y="1588"/>
                    <a:pt x="1606" y="1232"/>
                    <a:pt x="1606" y="803"/>
                  </a:cubicBezTo>
                  <a:cubicBezTo>
                    <a:pt x="1606" y="357"/>
                    <a:pt x="1249" y="0"/>
                    <a:pt x="803" y="0"/>
                  </a:cubicBezTo>
                  <a:close/>
                </a:path>
              </a:pathLst>
            </a:custGeom>
            <a:solidFill>
              <a:schemeClr val="dk2"/>
            </a:solidFill>
            <a:ln>
              <a:noFill/>
            </a:ln>
            <a:effectLst>
              <a:outerShdw blurRad="57150" rotWithShape="0" algn="bl" dir="5400000" dist="38100">
                <a:srgbClr val="000000">
                  <a:alpha val="28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24" name="Google Shape;2024;p40"/>
            <p:cNvSpPr/>
            <p:nvPr/>
          </p:nvSpPr>
          <p:spPr>
            <a:xfrm>
              <a:off x="834500" y="2232775"/>
              <a:ext cx="39725" cy="39725"/>
            </a:xfrm>
            <a:custGeom>
              <a:rect b="b" l="l" r="r" t="t"/>
              <a:pathLst>
                <a:path extrusionOk="0" h="1589" w="1589">
                  <a:moveTo>
                    <a:pt x="786" y="0"/>
                  </a:moveTo>
                  <a:cubicBezTo>
                    <a:pt x="357" y="0"/>
                    <a:pt x="1" y="357"/>
                    <a:pt x="1" y="803"/>
                  </a:cubicBezTo>
                  <a:cubicBezTo>
                    <a:pt x="1" y="1232"/>
                    <a:pt x="357" y="1588"/>
                    <a:pt x="786" y="1588"/>
                  </a:cubicBezTo>
                  <a:cubicBezTo>
                    <a:pt x="1232" y="1588"/>
                    <a:pt x="1589" y="1232"/>
                    <a:pt x="1589" y="803"/>
                  </a:cubicBezTo>
                  <a:cubicBezTo>
                    <a:pt x="1589" y="357"/>
                    <a:pt x="1232" y="0"/>
                    <a:pt x="786" y="0"/>
                  </a:cubicBezTo>
                  <a:close/>
                </a:path>
              </a:pathLst>
            </a:custGeom>
            <a:solidFill>
              <a:schemeClr val="dk2"/>
            </a:solidFill>
            <a:ln>
              <a:noFill/>
            </a:ln>
            <a:effectLst>
              <a:outerShdw blurRad="57150" rotWithShape="0" algn="bl" dir="5400000" dist="38100">
                <a:srgbClr val="000000">
                  <a:alpha val="28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25" name="Google Shape;2025;p40"/>
            <p:cNvSpPr/>
            <p:nvPr/>
          </p:nvSpPr>
          <p:spPr>
            <a:xfrm>
              <a:off x="734150" y="2315750"/>
              <a:ext cx="134275" cy="43275"/>
            </a:xfrm>
            <a:custGeom>
              <a:rect b="b" l="l" r="r" t="t"/>
              <a:pathLst>
                <a:path extrusionOk="0" h="1731" w="5371">
                  <a:moveTo>
                    <a:pt x="268" y="0"/>
                  </a:moveTo>
                  <a:cubicBezTo>
                    <a:pt x="125" y="0"/>
                    <a:pt x="0" y="125"/>
                    <a:pt x="0" y="268"/>
                  </a:cubicBezTo>
                  <a:cubicBezTo>
                    <a:pt x="0" y="321"/>
                    <a:pt x="18" y="375"/>
                    <a:pt x="54" y="428"/>
                  </a:cubicBezTo>
                  <a:cubicBezTo>
                    <a:pt x="660" y="1231"/>
                    <a:pt x="1606" y="1731"/>
                    <a:pt x="2676" y="1731"/>
                  </a:cubicBezTo>
                  <a:cubicBezTo>
                    <a:pt x="3765" y="1731"/>
                    <a:pt x="4710" y="1231"/>
                    <a:pt x="5317" y="428"/>
                  </a:cubicBezTo>
                  <a:cubicBezTo>
                    <a:pt x="5335" y="393"/>
                    <a:pt x="5371" y="339"/>
                    <a:pt x="5371" y="268"/>
                  </a:cubicBezTo>
                  <a:cubicBezTo>
                    <a:pt x="5371" y="125"/>
                    <a:pt x="5246" y="0"/>
                    <a:pt x="5103" y="0"/>
                  </a:cubicBezTo>
                  <a:cubicBezTo>
                    <a:pt x="4996" y="0"/>
                    <a:pt x="4925" y="36"/>
                    <a:pt x="4889" y="107"/>
                  </a:cubicBezTo>
                  <a:cubicBezTo>
                    <a:pt x="4389" y="767"/>
                    <a:pt x="3586" y="1196"/>
                    <a:pt x="2676" y="1196"/>
                  </a:cubicBezTo>
                  <a:cubicBezTo>
                    <a:pt x="1784" y="1196"/>
                    <a:pt x="999" y="767"/>
                    <a:pt x="482" y="107"/>
                  </a:cubicBezTo>
                  <a:cubicBezTo>
                    <a:pt x="410" y="36"/>
                    <a:pt x="339" y="0"/>
                    <a:pt x="268" y="0"/>
                  </a:cubicBezTo>
                  <a:close/>
                </a:path>
              </a:pathLst>
            </a:custGeom>
            <a:solidFill>
              <a:schemeClr val="dk2"/>
            </a:solidFill>
            <a:ln>
              <a:noFill/>
            </a:ln>
            <a:effectLst>
              <a:outerShdw blurRad="57150" rotWithShape="0" algn="bl" dir="5400000" dist="38100">
                <a:srgbClr val="000000">
                  <a:alpha val="28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26" name="Google Shape;2026;p40"/>
            <p:cNvSpPr/>
            <p:nvPr/>
          </p:nvSpPr>
          <p:spPr>
            <a:xfrm>
              <a:off x="674800" y="2146225"/>
              <a:ext cx="252500" cy="252500"/>
            </a:xfrm>
            <a:custGeom>
              <a:rect b="b" l="l" r="r" t="t"/>
              <a:pathLst>
                <a:path extrusionOk="0" h="10100" w="10100">
                  <a:moveTo>
                    <a:pt x="5050" y="536"/>
                  </a:moveTo>
                  <a:cubicBezTo>
                    <a:pt x="7548" y="536"/>
                    <a:pt x="9565" y="2570"/>
                    <a:pt x="9565" y="5050"/>
                  </a:cubicBezTo>
                  <a:cubicBezTo>
                    <a:pt x="9565" y="7548"/>
                    <a:pt x="7548" y="9565"/>
                    <a:pt x="5050" y="9565"/>
                  </a:cubicBezTo>
                  <a:cubicBezTo>
                    <a:pt x="2570" y="9565"/>
                    <a:pt x="536" y="7548"/>
                    <a:pt x="536" y="5050"/>
                  </a:cubicBezTo>
                  <a:cubicBezTo>
                    <a:pt x="536" y="2570"/>
                    <a:pt x="2570" y="536"/>
                    <a:pt x="5050" y="536"/>
                  </a:cubicBezTo>
                  <a:close/>
                  <a:moveTo>
                    <a:pt x="5050" y="1"/>
                  </a:moveTo>
                  <a:cubicBezTo>
                    <a:pt x="2267" y="1"/>
                    <a:pt x="1" y="2267"/>
                    <a:pt x="1" y="5050"/>
                  </a:cubicBezTo>
                  <a:cubicBezTo>
                    <a:pt x="1" y="7852"/>
                    <a:pt x="2267" y="10100"/>
                    <a:pt x="5050" y="10100"/>
                  </a:cubicBezTo>
                  <a:cubicBezTo>
                    <a:pt x="7834" y="10100"/>
                    <a:pt x="10100" y="7852"/>
                    <a:pt x="10100" y="5050"/>
                  </a:cubicBezTo>
                  <a:cubicBezTo>
                    <a:pt x="10100" y="2267"/>
                    <a:pt x="7834" y="1"/>
                    <a:pt x="5050" y="1"/>
                  </a:cubicBezTo>
                  <a:close/>
                </a:path>
              </a:pathLst>
            </a:custGeom>
            <a:solidFill>
              <a:schemeClr val="dk2"/>
            </a:solidFill>
            <a:ln>
              <a:noFill/>
            </a:ln>
            <a:effectLst>
              <a:outerShdw blurRad="57150" rotWithShape="0" algn="bl" dir="5400000" dist="38100">
                <a:srgbClr val="000000">
                  <a:alpha val="28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027" name="Google Shape;2027;p40"/>
          <p:cNvGrpSpPr/>
          <p:nvPr/>
        </p:nvGrpSpPr>
        <p:grpSpPr>
          <a:xfrm>
            <a:off x="5085306" y="4449453"/>
            <a:ext cx="333805" cy="344208"/>
            <a:chOff x="2164225" y="2146225"/>
            <a:chExt cx="252500" cy="252500"/>
          </a:xfrm>
        </p:grpSpPr>
        <p:sp>
          <p:nvSpPr>
            <p:cNvPr id="2028" name="Google Shape;2028;p40"/>
            <p:cNvSpPr/>
            <p:nvPr/>
          </p:nvSpPr>
          <p:spPr>
            <a:xfrm>
              <a:off x="2223100" y="2305925"/>
              <a:ext cx="134750" cy="43300"/>
            </a:xfrm>
            <a:custGeom>
              <a:rect b="b" l="l" r="r" t="t"/>
              <a:pathLst>
                <a:path extrusionOk="0" h="1732" w="5390">
                  <a:moveTo>
                    <a:pt x="2695" y="1"/>
                  </a:moveTo>
                  <a:cubicBezTo>
                    <a:pt x="1624" y="1"/>
                    <a:pt x="679" y="518"/>
                    <a:pt x="72" y="1303"/>
                  </a:cubicBezTo>
                  <a:cubicBezTo>
                    <a:pt x="36" y="1339"/>
                    <a:pt x="1" y="1392"/>
                    <a:pt x="1" y="1464"/>
                  </a:cubicBezTo>
                  <a:cubicBezTo>
                    <a:pt x="1" y="1606"/>
                    <a:pt x="126" y="1731"/>
                    <a:pt x="268" y="1731"/>
                  </a:cubicBezTo>
                  <a:cubicBezTo>
                    <a:pt x="358" y="1731"/>
                    <a:pt x="447" y="1696"/>
                    <a:pt x="483" y="1624"/>
                  </a:cubicBezTo>
                  <a:cubicBezTo>
                    <a:pt x="1000" y="964"/>
                    <a:pt x="1785" y="536"/>
                    <a:pt x="2695" y="536"/>
                  </a:cubicBezTo>
                  <a:cubicBezTo>
                    <a:pt x="3587" y="536"/>
                    <a:pt x="4390" y="964"/>
                    <a:pt x="4908" y="1624"/>
                  </a:cubicBezTo>
                  <a:cubicBezTo>
                    <a:pt x="4943" y="1696"/>
                    <a:pt x="5032" y="1731"/>
                    <a:pt x="5122" y="1731"/>
                  </a:cubicBezTo>
                  <a:cubicBezTo>
                    <a:pt x="5264" y="1731"/>
                    <a:pt x="5389" y="1606"/>
                    <a:pt x="5389" y="1464"/>
                  </a:cubicBezTo>
                  <a:cubicBezTo>
                    <a:pt x="5389" y="1410"/>
                    <a:pt x="5371" y="1357"/>
                    <a:pt x="5318" y="1303"/>
                  </a:cubicBezTo>
                  <a:cubicBezTo>
                    <a:pt x="4711" y="518"/>
                    <a:pt x="3766" y="1"/>
                    <a:pt x="2695" y="1"/>
                  </a:cubicBezTo>
                  <a:close/>
                </a:path>
              </a:pathLst>
            </a:custGeom>
            <a:solidFill>
              <a:schemeClr val="dk2"/>
            </a:solidFill>
            <a:ln>
              <a:noFill/>
            </a:ln>
            <a:effectLst>
              <a:outerShdw blurRad="57150" rotWithShape="0" algn="bl" dir="5400000" dist="38100">
                <a:srgbClr val="000000">
                  <a:alpha val="28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29" name="Google Shape;2029;p40"/>
            <p:cNvSpPr/>
            <p:nvPr/>
          </p:nvSpPr>
          <p:spPr>
            <a:xfrm>
              <a:off x="2323475" y="2232775"/>
              <a:ext cx="40175" cy="39725"/>
            </a:xfrm>
            <a:custGeom>
              <a:rect b="b" l="l" r="r" t="t"/>
              <a:pathLst>
                <a:path extrusionOk="0" h="1589" w="1607">
                  <a:moveTo>
                    <a:pt x="803" y="0"/>
                  </a:moveTo>
                  <a:cubicBezTo>
                    <a:pt x="357" y="0"/>
                    <a:pt x="0" y="357"/>
                    <a:pt x="0" y="803"/>
                  </a:cubicBezTo>
                  <a:cubicBezTo>
                    <a:pt x="0" y="1232"/>
                    <a:pt x="357" y="1588"/>
                    <a:pt x="803" y="1588"/>
                  </a:cubicBezTo>
                  <a:cubicBezTo>
                    <a:pt x="1249" y="1588"/>
                    <a:pt x="1606" y="1232"/>
                    <a:pt x="1606" y="803"/>
                  </a:cubicBezTo>
                  <a:cubicBezTo>
                    <a:pt x="1606" y="357"/>
                    <a:pt x="1249" y="0"/>
                    <a:pt x="803" y="0"/>
                  </a:cubicBezTo>
                  <a:close/>
                </a:path>
              </a:pathLst>
            </a:custGeom>
            <a:solidFill>
              <a:schemeClr val="dk2"/>
            </a:solidFill>
            <a:ln>
              <a:noFill/>
            </a:ln>
            <a:effectLst>
              <a:outerShdw blurRad="57150" rotWithShape="0" algn="bl" dir="5400000" dist="38100">
                <a:srgbClr val="000000">
                  <a:alpha val="28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30" name="Google Shape;2030;p40"/>
            <p:cNvSpPr/>
            <p:nvPr/>
          </p:nvSpPr>
          <p:spPr>
            <a:xfrm>
              <a:off x="2217300" y="2232775"/>
              <a:ext cx="39725" cy="39725"/>
            </a:xfrm>
            <a:custGeom>
              <a:rect b="b" l="l" r="r" t="t"/>
              <a:pathLst>
                <a:path extrusionOk="0" h="1589" w="1589">
                  <a:moveTo>
                    <a:pt x="804" y="0"/>
                  </a:moveTo>
                  <a:cubicBezTo>
                    <a:pt x="358" y="0"/>
                    <a:pt x="1" y="357"/>
                    <a:pt x="1" y="803"/>
                  </a:cubicBezTo>
                  <a:cubicBezTo>
                    <a:pt x="1" y="1232"/>
                    <a:pt x="358" y="1588"/>
                    <a:pt x="804" y="1588"/>
                  </a:cubicBezTo>
                  <a:cubicBezTo>
                    <a:pt x="1232" y="1588"/>
                    <a:pt x="1589" y="1232"/>
                    <a:pt x="1589" y="803"/>
                  </a:cubicBezTo>
                  <a:cubicBezTo>
                    <a:pt x="1589" y="357"/>
                    <a:pt x="1232" y="0"/>
                    <a:pt x="804" y="0"/>
                  </a:cubicBezTo>
                  <a:close/>
                </a:path>
              </a:pathLst>
            </a:custGeom>
            <a:solidFill>
              <a:schemeClr val="dk2"/>
            </a:solidFill>
            <a:ln>
              <a:noFill/>
            </a:ln>
            <a:effectLst>
              <a:outerShdw blurRad="57150" rotWithShape="0" algn="bl" dir="5400000" dist="38100">
                <a:srgbClr val="000000">
                  <a:alpha val="28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31" name="Google Shape;2031;p40"/>
            <p:cNvSpPr/>
            <p:nvPr/>
          </p:nvSpPr>
          <p:spPr>
            <a:xfrm>
              <a:off x="2164225" y="2146225"/>
              <a:ext cx="252500" cy="252500"/>
            </a:xfrm>
            <a:custGeom>
              <a:rect b="b" l="l" r="r" t="t"/>
              <a:pathLst>
                <a:path extrusionOk="0" h="10100" w="10100">
                  <a:moveTo>
                    <a:pt x="5050" y="536"/>
                  </a:moveTo>
                  <a:cubicBezTo>
                    <a:pt x="7530" y="536"/>
                    <a:pt x="9564" y="2570"/>
                    <a:pt x="9564" y="5050"/>
                  </a:cubicBezTo>
                  <a:cubicBezTo>
                    <a:pt x="9564" y="7548"/>
                    <a:pt x="7530" y="9565"/>
                    <a:pt x="5050" y="9565"/>
                  </a:cubicBezTo>
                  <a:cubicBezTo>
                    <a:pt x="2552" y="9565"/>
                    <a:pt x="518" y="7548"/>
                    <a:pt x="518" y="5050"/>
                  </a:cubicBezTo>
                  <a:cubicBezTo>
                    <a:pt x="518" y="2570"/>
                    <a:pt x="2552" y="536"/>
                    <a:pt x="5050" y="536"/>
                  </a:cubicBezTo>
                  <a:close/>
                  <a:moveTo>
                    <a:pt x="5050" y="1"/>
                  </a:moveTo>
                  <a:cubicBezTo>
                    <a:pt x="2249" y="1"/>
                    <a:pt x="1" y="2267"/>
                    <a:pt x="1" y="5050"/>
                  </a:cubicBezTo>
                  <a:cubicBezTo>
                    <a:pt x="1" y="7852"/>
                    <a:pt x="2249" y="10100"/>
                    <a:pt x="5050" y="10100"/>
                  </a:cubicBezTo>
                  <a:cubicBezTo>
                    <a:pt x="7833" y="10100"/>
                    <a:pt x="10099" y="7852"/>
                    <a:pt x="10099" y="5050"/>
                  </a:cubicBezTo>
                  <a:cubicBezTo>
                    <a:pt x="10099" y="2267"/>
                    <a:pt x="7833" y="1"/>
                    <a:pt x="5050" y="1"/>
                  </a:cubicBezTo>
                  <a:close/>
                </a:path>
              </a:pathLst>
            </a:custGeom>
            <a:solidFill>
              <a:schemeClr val="dk2"/>
            </a:solidFill>
            <a:ln>
              <a:noFill/>
            </a:ln>
            <a:effectLst>
              <a:outerShdw blurRad="57150" rotWithShape="0" algn="bl" dir="5400000" dist="38100">
                <a:srgbClr val="000000">
                  <a:alpha val="28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032" name="Google Shape;2032;p40"/>
          <p:cNvGrpSpPr/>
          <p:nvPr/>
        </p:nvGrpSpPr>
        <p:grpSpPr>
          <a:xfrm>
            <a:off x="4031217" y="4449226"/>
            <a:ext cx="334400" cy="344821"/>
            <a:chOff x="689975" y="1737200"/>
            <a:chExt cx="252950" cy="252950"/>
          </a:xfrm>
        </p:grpSpPr>
        <p:sp>
          <p:nvSpPr>
            <p:cNvPr id="2033" name="Google Shape;2033;p40"/>
            <p:cNvSpPr/>
            <p:nvPr/>
          </p:nvSpPr>
          <p:spPr>
            <a:xfrm>
              <a:off x="779200" y="1907050"/>
              <a:ext cx="79850" cy="26875"/>
            </a:xfrm>
            <a:custGeom>
              <a:rect b="b" l="l" r="r" t="t"/>
              <a:pathLst>
                <a:path extrusionOk="0" h="1075" w="3194">
                  <a:moveTo>
                    <a:pt x="2060" y="0"/>
                  </a:moveTo>
                  <a:cubicBezTo>
                    <a:pt x="898" y="0"/>
                    <a:pt x="168" y="564"/>
                    <a:pt x="125" y="593"/>
                  </a:cubicBezTo>
                  <a:cubicBezTo>
                    <a:pt x="0" y="700"/>
                    <a:pt x="0" y="861"/>
                    <a:pt x="72" y="968"/>
                  </a:cubicBezTo>
                  <a:cubicBezTo>
                    <a:pt x="125" y="1039"/>
                    <a:pt x="196" y="1075"/>
                    <a:pt x="286" y="1075"/>
                  </a:cubicBezTo>
                  <a:cubicBezTo>
                    <a:pt x="339" y="1075"/>
                    <a:pt x="393" y="1057"/>
                    <a:pt x="446" y="1021"/>
                  </a:cubicBezTo>
                  <a:cubicBezTo>
                    <a:pt x="461" y="1007"/>
                    <a:pt x="1070" y="538"/>
                    <a:pt x="2057" y="538"/>
                  </a:cubicBezTo>
                  <a:cubicBezTo>
                    <a:pt x="2291" y="538"/>
                    <a:pt x="2546" y="564"/>
                    <a:pt x="2819" y="629"/>
                  </a:cubicBezTo>
                  <a:cubicBezTo>
                    <a:pt x="2843" y="634"/>
                    <a:pt x="2867" y="637"/>
                    <a:pt x="2890" y="637"/>
                  </a:cubicBezTo>
                  <a:cubicBezTo>
                    <a:pt x="3020" y="637"/>
                    <a:pt x="3125" y="554"/>
                    <a:pt x="3140" y="433"/>
                  </a:cubicBezTo>
                  <a:cubicBezTo>
                    <a:pt x="3194" y="272"/>
                    <a:pt x="3105" y="129"/>
                    <a:pt x="2962" y="111"/>
                  </a:cubicBezTo>
                  <a:cubicBezTo>
                    <a:pt x="2639" y="32"/>
                    <a:pt x="2337" y="0"/>
                    <a:pt x="2060" y="0"/>
                  </a:cubicBezTo>
                  <a:close/>
                </a:path>
              </a:pathLst>
            </a:custGeom>
            <a:solidFill>
              <a:schemeClr val="dk2"/>
            </a:solidFill>
            <a:ln>
              <a:noFill/>
            </a:ln>
            <a:effectLst>
              <a:outerShdw blurRad="57150" rotWithShape="0" algn="bl" dir="5400000" dist="38100">
                <a:srgbClr val="000000">
                  <a:alpha val="28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34" name="Google Shape;2034;p40"/>
            <p:cNvSpPr/>
            <p:nvPr/>
          </p:nvSpPr>
          <p:spPr>
            <a:xfrm>
              <a:off x="743050" y="1833100"/>
              <a:ext cx="40175" cy="39725"/>
            </a:xfrm>
            <a:custGeom>
              <a:rect b="b" l="l" r="r" t="t"/>
              <a:pathLst>
                <a:path extrusionOk="0" h="1589" w="1607">
                  <a:moveTo>
                    <a:pt x="804" y="0"/>
                  </a:moveTo>
                  <a:cubicBezTo>
                    <a:pt x="358" y="0"/>
                    <a:pt x="1" y="357"/>
                    <a:pt x="1" y="785"/>
                  </a:cubicBezTo>
                  <a:cubicBezTo>
                    <a:pt x="1" y="1232"/>
                    <a:pt x="358" y="1588"/>
                    <a:pt x="804" y="1588"/>
                  </a:cubicBezTo>
                  <a:cubicBezTo>
                    <a:pt x="1250" y="1588"/>
                    <a:pt x="1607" y="1232"/>
                    <a:pt x="1607" y="785"/>
                  </a:cubicBezTo>
                  <a:cubicBezTo>
                    <a:pt x="1607" y="357"/>
                    <a:pt x="1250" y="0"/>
                    <a:pt x="804" y="0"/>
                  </a:cubicBezTo>
                  <a:close/>
                </a:path>
              </a:pathLst>
            </a:custGeom>
            <a:solidFill>
              <a:schemeClr val="dk2"/>
            </a:solidFill>
            <a:ln>
              <a:noFill/>
            </a:ln>
            <a:effectLst>
              <a:outerShdw blurRad="57150" rotWithShape="0" algn="bl" dir="5400000" dist="38100">
                <a:srgbClr val="000000">
                  <a:alpha val="28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35" name="Google Shape;2035;p40"/>
            <p:cNvSpPr/>
            <p:nvPr/>
          </p:nvSpPr>
          <p:spPr>
            <a:xfrm>
              <a:off x="739925" y="1799600"/>
              <a:ext cx="46875" cy="16575"/>
            </a:xfrm>
            <a:custGeom>
              <a:rect b="b" l="l" r="r" t="t"/>
              <a:pathLst>
                <a:path extrusionOk="0" h="663" w="1875">
                  <a:moveTo>
                    <a:pt x="1602" y="0"/>
                  </a:moveTo>
                  <a:cubicBezTo>
                    <a:pt x="1592" y="0"/>
                    <a:pt x="1582" y="1"/>
                    <a:pt x="1571" y="2"/>
                  </a:cubicBezTo>
                  <a:lnTo>
                    <a:pt x="233" y="145"/>
                  </a:lnTo>
                  <a:cubicBezTo>
                    <a:pt x="108" y="145"/>
                    <a:pt x="1" y="270"/>
                    <a:pt x="1" y="430"/>
                  </a:cubicBezTo>
                  <a:cubicBezTo>
                    <a:pt x="19" y="555"/>
                    <a:pt x="126" y="662"/>
                    <a:pt x="269" y="662"/>
                  </a:cubicBezTo>
                  <a:lnTo>
                    <a:pt x="304" y="662"/>
                  </a:lnTo>
                  <a:lnTo>
                    <a:pt x="1625" y="537"/>
                  </a:lnTo>
                  <a:cubicBezTo>
                    <a:pt x="1767" y="520"/>
                    <a:pt x="1874" y="377"/>
                    <a:pt x="1857" y="234"/>
                  </a:cubicBezTo>
                  <a:cubicBezTo>
                    <a:pt x="1857" y="102"/>
                    <a:pt x="1734" y="0"/>
                    <a:pt x="1602" y="0"/>
                  </a:cubicBezTo>
                  <a:close/>
                </a:path>
              </a:pathLst>
            </a:custGeom>
            <a:solidFill>
              <a:schemeClr val="dk2"/>
            </a:solidFill>
            <a:ln>
              <a:noFill/>
            </a:ln>
            <a:effectLst>
              <a:outerShdw blurRad="57150" rotWithShape="0" algn="bl" dir="5400000" dist="38100">
                <a:srgbClr val="000000">
                  <a:alpha val="28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36" name="Google Shape;2036;p40"/>
            <p:cNvSpPr/>
            <p:nvPr/>
          </p:nvSpPr>
          <p:spPr>
            <a:xfrm>
              <a:off x="849675" y="1833100"/>
              <a:ext cx="40175" cy="39725"/>
            </a:xfrm>
            <a:custGeom>
              <a:rect b="b" l="l" r="r" t="t"/>
              <a:pathLst>
                <a:path extrusionOk="0" h="1589" w="1607">
                  <a:moveTo>
                    <a:pt x="803" y="0"/>
                  </a:moveTo>
                  <a:cubicBezTo>
                    <a:pt x="357" y="0"/>
                    <a:pt x="0" y="357"/>
                    <a:pt x="0" y="785"/>
                  </a:cubicBezTo>
                  <a:cubicBezTo>
                    <a:pt x="0" y="1232"/>
                    <a:pt x="357" y="1588"/>
                    <a:pt x="803" y="1588"/>
                  </a:cubicBezTo>
                  <a:cubicBezTo>
                    <a:pt x="1249" y="1588"/>
                    <a:pt x="1606" y="1232"/>
                    <a:pt x="1606" y="785"/>
                  </a:cubicBezTo>
                  <a:cubicBezTo>
                    <a:pt x="1606" y="357"/>
                    <a:pt x="1249" y="0"/>
                    <a:pt x="803" y="0"/>
                  </a:cubicBezTo>
                  <a:close/>
                </a:path>
              </a:pathLst>
            </a:custGeom>
            <a:solidFill>
              <a:schemeClr val="dk2"/>
            </a:solidFill>
            <a:ln>
              <a:noFill/>
            </a:ln>
            <a:effectLst>
              <a:outerShdw blurRad="57150" rotWithShape="0" algn="bl" dir="5400000" dist="38100">
                <a:srgbClr val="000000">
                  <a:alpha val="28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37" name="Google Shape;2037;p40"/>
            <p:cNvSpPr/>
            <p:nvPr/>
          </p:nvSpPr>
          <p:spPr>
            <a:xfrm>
              <a:off x="846100" y="1799600"/>
              <a:ext cx="47300" cy="16575"/>
            </a:xfrm>
            <a:custGeom>
              <a:rect b="b" l="l" r="r" t="t"/>
              <a:pathLst>
                <a:path extrusionOk="0" h="663" w="1892">
                  <a:moveTo>
                    <a:pt x="273" y="0"/>
                  </a:moveTo>
                  <a:cubicBezTo>
                    <a:pt x="143" y="0"/>
                    <a:pt x="35" y="102"/>
                    <a:pt x="18" y="234"/>
                  </a:cubicBezTo>
                  <a:cubicBezTo>
                    <a:pt x="1" y="377"/>
                    <a:pt x="108" y="520"/>
                    <a:pt x="250" y="537"/>
                  </a:cubicBezTo>
                  <a:lnTo>
                    <a:pt x="1589" y="662"/>
                  </a:lnTo>
                  <a:lnTo>
                    <a:pt x="1606" y="662"/>
                  </a:lnTo>
                  <a:cubicBezTo>
                    <a:pt x="1749" y="662"/>
                    <a:pt x="1874" y="555"/>
                    <a:pt x="1874" y="430"/>
                  </a:cubicBezTo>
                  <a:cubicBezTo>
                    <a:pt x="1892" y="270"/>
                    <a:pt x="1785" y="145"/>
                    <a:pt x="1642" y="145"/>
                  </a:cubicBezTo>
                  <a:lnTo>
                    <a:pt x="304" y="2"/>
                  </a:lnTo>
                  <a:cubicBezTo>
                    <a:pt x="293" y="1"/>
                    <a:pt x="283" y="0"/>
                    <a:pt x="273" y="0"/>
                  </a:cubicBezTo>
                  <a:close/>
                </a:path>
              </a:pathLst>
            </a:custGeom>
            <a:solidFill>
              <a:schemeClr val="dk2"/>
            </a:solidFill>
            <a:ln>
              <a:noFill/>
            </a:ln>
            <a:effectLst>
              <a:outerShdw blurRad="57150" rotWithShape="0" algn="bl" dir="5400000" dist="38100">
                <a:srgbClr val="000000">
                  <a:alpha val="28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38" name="Google Shape;2038;p40"/>
            <p:cNvSpPr/>
            <p:nvPr/>
          </p:nvSpPr>
          <p:spPr>
            <a:xfrm>
              <a:off x="689975" y="1737200"/>
              <a:ext cx="252950" cy="252950"/>
            </a:xfrm>
            <a:custGeom>
              <a:rect b="b" l="l" r="r" t="t"/>
              <a:pathLst>
                <a:path extrusionOk="0" h="10118" w="10118">
                  <a:moveTo>
                    <a:pt x="5068" y="536"/>
                  </a:moveTo>
                  <a:cubicBezTo>
                    <a:pt x="7548" y="536"/>
                    <a:pt x="9582" y="2570"/>
                    <a:pt x="9582" y="5068"/>
                  </a:cubicBezTo>
                  <a:cubicBezTo>
                    <a:pt x="9582" y="7548"/>
                    <a:pt x="7548" y="9582"/>
                    <a:pt x="5068" y="9582"/>
                  </a:cubicBezTo>
                  <a:cubicBezTo>
                    <a:pt x="2570" y="9582"/>
                    <a:pt x="536" y="7548"/>
                    <a:pt x="536" y="5068"/>
                  </a:cubicBezTo>
                  <a:cubicBezTo>
                    <a:pt x="536" y="2570"/>
                    <a:pt x="2570" y="536"/>
                    <a:pt x="5068" y="536"/>
                  </a:cubicBezTo>
                  <a:close/>
                  <a:moveTo>
                    <a:pt x="5068" y="0"/>
                  </a:moveTo>
                  <a:cubicBezTo>
                    <a:pt x="2267" y="0"/>
                    <a:pt x="1" y="2266"/>
                    <a:pt x="1" y="5068"/>
                  </a:cubicBezTo>
                  <a:cubicBezTo>
                    <a:pt x="1" y="7851"/>
                    <a:pt x="2267" y="10117"/>
                    <a:pt x="5068" y="10117"/>
                  </a:cubicBezTo>
                  <a:cubicBezTo>
                    <a:pt x="7851" y="10117"/>
                    <a:pt x="10117" y="7851"/>
                    <a:pt x="10117" y="5068"/>
                  </a:cubicBezTo>
                  <a:cubicBezTo>
                    <a:pt x="10117" y="2266"/>
                    <a:pt x="7851" y="0"/>
                    <a:pt x="5068" y="0"/>
                  </a:cubicBezTo>
                  <a:close/>
                </a:path>
              </a:pathLst>
            </a:custGeom>
            <a:solidFill>
              <a:schemeClr val="dk2"/>
            </a:solidFill>
            <a:ln>
              <a:noFill/>
            </a:ln>
            <a:effectLst>
              <a:outerShdw blurRad="57150" rotWithShape="0" algn="bl" dir="5400000" dist="38100">
                <a:srgbClr val="000000">
                  <a:alpha val="28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039" name="Google Shape;2039;p40"/>
          <p:cNvGrpSpPr/>
          <p:nvPr/>
        </p:nvGrpSpPr>
        <p:grpSpPr>
          <a:xfrm>
            <a:off x="5612075" y="4439102"/>
            <a:ext cx="334400" cy="344208"/>
            <a:chOff x="2961350" y="1740750"/>
            <a:chExt cx="252950" cy="252500"/>
          </a:xfrm>
        </p:grpSpPr>
        <p:sp>
          <p:nvSpPr>
            <p:cNvPr id="2040" name="Google Shape;2040;p40"/>
            <p:cNvSpPr/>
            <p:nvPr/>
          </p:nvSpPr>
          <p:spPr>
            <a:xfrm>
              <a:off x="3014425" y="1833100"/>
              <a:ext cx="40175" cy="39725"/>
            </a:xfrm>
            <a:custGeom>
              <a:rect b="b" l="l" r="r" t="t"/>
              <a:pathLst>
                <a:path extrusionOk="0" h="1589" w="1607">
                  <a:moveTo>
                    <a:pt x="804" y="0"/>
                  </a:moveTo>
                  <a:cubicBezTo>
                    <a:pt x="357" y="0"/>
                    <a:pt x="1" y="357"/>
                    <a:pt x="1" y="785"/>
                  </a:cubicBezTo>
                  <a:cubicBezTo>
                    <a:pt x="1" y="1232"/>
                    <a:pt x="357" y="1588"/>
                    <a:pt x="804" y="1588"/>
                  </a:cubicBezTo>
                  <a:cubicBezTo>
                    <a:pt x="1250" y="1588"/>
                    <a:pt x="1606" y="1232"/>
                    <a:pt x="1606" y="785"/>
                  </a:cubicBezTo>
                  <a:cubicBezTo>
                    <a:pt x="1606" y="357"/>
                    <a:pt x="1250" y="0"/>
                    <a:pt x="804" y="0"/>
                  </a:cubicBezTo>
                  <a:close/>
                </a:path>
              </a:pathLst>
            </a:custGeom>
            <a:solidFill>
              <a:schemeClr val="dk2"/>
            </a:solidFill>
            <a:ln>
              <a:noFill/>
            </a:ln>
            <a:effectLst>
              <a:outerShdw blurRad="57150" rotWithShape="0" algn="bl" dir="5400000" dist="38100">
                <a:srgbClr val="000000">
                  <a:alpha val="28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41" name="Google Shape;2041;p40"/>
            <p:cNvSpPr/>
            <p:nvPr/>
          </p:nvSpPr>
          <p:spPr>
            <a:xfrm>
              <a:off x="3010850" y="1792950"/>
              <a:ext cx="58025" cy="28125"/>
            </a:xfrm>
            <a:custGeom>
              <a:rect b="b" l="l" r="r" t="t"/>
              <a:pathLst>
                <a:path extrusionOk="0" h="1125" w="2321">
                  <a:moveTo>
                    <a:pt x="2019" y="0"/>
                  </a:moveTo>
                  <a:cubicBezTo>
                    <a:pt x="1944" y="0"/>
                    <a:pt x="1869" y="32"/>
                    <a:pt x="1821" y="90"/>
                  </a:cubicBezTo>
                  <a:cubicBezTo>
                    <a:pt x="1458" y="496"/>
                    <a:pt x="1024" y="582"/>
                    <a:pt x="727" y="582"/>
                  </a:cubicBezTo>
                  <a:cubicBezTo>
                    <a:pt x="528" y="582"/>
                    <a:pt x="390" y="543"/>
                    <a:pt x="376" y="536"/>
                  </a:cubicBezTo>
                  <a:cubicBezTo>
                    <a:pt x="352" y="531"/>
                    <a:pt x="328" y="528"/>
                    <a:pt x="305" y="528"/>
                  </a:cubicBezTo>
                  <a:cubicBezTo>
                    <a:pt x="175" y="528"/>
                    <a:pt x="67" y="611"/>
                    <a:pt x="37" y="732"/>
                  </a:cubicBezTo>
                  <a:cubicBezTo>
                    <a:pt x="1" y="875"/>
                    <a:pt x="72" y="1018"/>
                    <a:pt x="215" y="1071"/>
                  </a:cubicBezTo>
                  <a:cubicBezTo>
                    <a:pt x="217" y="1069"/>
                    <a:pt x="221" y="1068"/>
                    <a:pt x="227" y="1068"/>
                  </a:cubicBezTo>
                  <a:cubicBezTo>
                    <a:pt x="278" y="1068"/>
                    <a:pt x="463" y="1125"/>
                    <a:pt x="732" y="1125"/>
                  </a:cubicBezTo>
                  <a:cubicBezTo>
                    <a:pt x="1143" y="1125"/>
                    <a:pt x="1732" y="1000"/>
                    <a:pt x="2213" y="429"/>
                  </a:cubicBezTo>
                  <a:cubicBezTo>
                    <a:pt x="2320" y="340"/>
                    <a:pt x="2303" y="161"/>
                    <a:pt x="2196" y="72"/>
                  </a:cubicBezTo>
                  <a:cubicBezTo>
                    <a:pt x="2146" y="23"/>
                    <a:pt x="2082" y="0"/>
                    <a:pt x="2019" y="0"/>
                  </a:cubicBezTo>
                  <a:close/>
                </a:path>
              </a:pathLst>
            </a:custGeom>
            <a:solidFill>
              <a:schemeClr val="dk2"/>
            </a:solidFill>
            <a:ln>
              <a:noFill/>
            </a:ln>
            <a:effectLst>
              <a:outerShdw blurRad="57150" rotWithShape="0" algn="bl" dir="5400000" dist="38100">
                <a:srgbClr val="000000">
                  <a:alpha val="28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42" name="Google Shape;2042;p40"/>
            <p:cNvSpPr/>
            <p:nvPr/>
          </p:nvSpPr>
          <p:spPr>
            <a:xfrm>
              <a:off x="3034500" y="1908025"/>
              <a:ext cx="106625" cy="32150"/>
            </a:xfrm>
            <a:custGeom>
              <a:rect b="b" l="l" r="r" t="t"/>
              <a:pathLst>
                <a:path extrusionOk="0" h="1286" w="4265">
                  <a:moveTo>
                    <a:pt x="2142" y="1"/>
                  </a:moveTo>
                  <a:cubicBezTo>
                    <a:pt x="1196" y="1"/>
                    <a:pt x="411" y="536"/>
                    <a:pt x="1" y="1286"/>
                  </a:cubicBezTo>
                  <a:cubicBezTo>
                    <a:pt x="643" y="964"/>
                    <a:pt x="1374" y="804"/>
                    <a:pt x="2142" y="804"/>
                  </a:cubicBezTo>
                  <a:cubicBezTo>
                    <a:pt x="2909" y="804"/>
                    <a:pt x="3623" y="982"/>
                    <a:pt x="4265" y="1286"/>
                  </a:cubicBezTo>
                  <a:cubicBezTo>
                    <a:pt x="3872" y="518"/>
                    <a:pt x="3069" y="1"/>
                    <a:pt x="2142" y="1"/>
                  </a:cubicBezTo>
                  <a:close/>
                </a:path>
              </a:pathLst>
            </a:custGeom>
            <a:solidFill>
              <a:schemeClr val="dk2"/>
            </a:solidFill>
            <a:ln>
              <a:noFill/>
            </a:ln>
            <a:effectLst>
              <a:outerShdw blurRad="57150" rotWithShape="0" algn="bl" dir="5400000" dist="38100">
                <a:srgbClr val="000000">
                  <a:alpha val="28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43" name="Google Shape;2043;p40"/>
            <p:cNvSpPr/>
            <p:nvPr/>
          </p:nvSpPr>
          <p:spPr>
            <a:xfrm>
              <a:off x="3107200" y="1792675"/>
              <a:ext cx="58025" cy="27950"/>
            </a:xfrm>
            <a:custGeom>
              <a:rect b="b" l="l" r="r" t="t"/>
              <a:pathLst>
                <a:path extrusionOk="0" h="1118" w="2321">
                  <a:moveTo>
                    <a:pt x="302" y="0"/>
                  </a:moveTo>
                  <a:cubicBezTo>
                    <a:pt x="240" y="0"/>
                    <a:pt x="177" y="23"/>
                    <a:pt x="126" y="65"/>
                  </a:cubicBezTo>
                  <a:cubicBezTo>
                    <a:pt x="19" y="154"/>
                    <a:pt x="1" y="333"/>
                    <a:pt x="90" y="440"/>
                  </a:cubicBezTo>
                  <a:cubicBezTo>
                    <a:pt x="572" y="993"/>
                    <a:pt x="1179" y="1118"/>
                    <a:pt x="1589" y="1118"/>
                  </a:cubicBezTo>
                  <a:cubicBezTo>
                    <a:pt x="1874" y="1118"/>
                    <a:pt x="2071" y="1064"/>
                    <a:pt x="2106" y="1046"/>
                  </a:cubicBezTo>
                  <a:cubicBezTo>
                    <a:pt x="2231" y="1029"/>
                    <a:pt x="2320" y="886"/>
                    <a:pt x="2285" y="725"/>
                  </a:cubicBezTo>
                  <a:cubicBezTo>
                    <a:pt x="2240" y="607"/>
                    <a:pt x="2135" y="538"/>
                    <a:pt x="2019" y="538"/>
                  </a:cubicBezTo>
                  <a:cubicBezTo>
                    <a:pt x="1995" y="538"/>
                    <a:pt x="1970" y="541"/>
                    <a:pt x="1946" y="547"/>
                  </a:cubicBezTo>
                  <a:cubicBezTo>
                    <a:pt x="1931" y="547"/>
                    <a:pt x="1792" y="584"/>
                    <a:pt x="1590" y="584"/>
                  </a:cubicBezTo>
                  <a:cubicBezTo>
                    <a:pt x="1288" y="584"/>
                    <a:pt x="847" y="500"/>
                    <a:pt x="483" y="83"/>
                  </a:cubicBezTo>
                  <a:cubicBezTo>
                    <a:pt x="436" y="27"/>
                    <a:pt x="370" y="0"/>
                    <a:pt x="302" y="0"/>
                  </a:cubicBezTo>
                  <a:close/>
                </a:path>
              </a:pathLst>
            </a:custGeom>
            <a:solidFill>
              <a:schemeClr val="dk2"/>
            </a:solidFill>
            <a:ln>
              <a:noFill/>
            </a:ln>
            <a:effectLst>
              <a:outerShdw blurRad="57150" rotWithShape="0" algn="bl" dir="5400000" dist="38100">
                <a:srgbClr val="000000">
                  <a:alpha val="28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44" name="Google Shape;2044;p40"/>
            <p:cNvSpPr/>
            <p:nvPr/>
          </p:nvSpPr>
          <p:spPr>
            <a:xfrm>
              <a:off x="3121050" y="1833100"/>
              <a:ext cx="40150" cy="39725"/>
            </a:xfrm>
            <a:custGeom>
              <a:rect b="b" l="l" r="r" t="t"/>
              <a:pathLst>
                <a:path extrusionOk="0" h="1589" w="1606">
                  <a:moveTo>
                    <a:pt x="803" y="0"/>
                  </a:moveTo>
                  <a:cubicBezTo>
                    <a:pt x="357" y="0"/>
                    <a:pt x="0" y="357"/>
                    <a:pt x="0" y="785"/>
                  </a:cubicBezTo>
                  <a:cubicBezTo>
                    <a:pt x="0" y="1232"/>
                    <a:pt x="357" y="1588"/>
                    <a:pt x="803" y="1588"/>
                  </a:cubicBezTo>
                  <a:cubicBezTo>
                    <a:pt x="1249" y="1588"/>
                    <a:pt x="1606" y="1232"/>
                    <a:pt x="1606" y="785"/>
                  </a:cubicBezTo>
                  <a:cubicBezTo>
                    <a:pt x="1606" y="357"/>
                    <a:pt x="1249" y="0"/>
                    <a:pt x="803" y="0"/>
                  </a:cubicBezTo>
                  <a:close/>
                </a:path>
              </a:pathLst>
            </a:custGeom>
            <a:solidFill>
              <a:schemeClr val="dk2"/>
            </a:solidFill>
            <a:ln>
              <a:noFill/>
            </a:ln>
            <a:effectLst>
              <a:outerShdw blurRad="57150" rotWithShape="0" algn="bl" dir="5400000" dist="38100">
                <a:srgbClr val="000000">
                  <a:alpha val="28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45" name="Google Shape;2045;p40"/>
            <p:cNvSpPr/>
            <p:nvPr/>
          </p:nvSpPr>
          <p:spPr>
            <a:xfrm>
              <a:off x="2961350" y="1740750"/>
              <a:ext cx="252950" cy="252500"/>
            </a:xfrm>
            <a:custGeom>
              <a:rect b="b" l="l" r="r" t="t"/>
              <a:pathLst>
                <a:path extrusionOk="0" h="10100" w="10118">
                  <a:moveTo>
                    <a:pt x="5068" y="536"/>
                  </a:moveTo>
                  <a:cubicBezTo>
                    <a:pt x="7548" y="536"/>
                    <a:pt x="9582" y="2570"/>
                    <a:pt x="9582" y="5050"/>
                  </a:cubicBezTo>
                  <a:cubicBezTo>
                    <a:pt x="9582" y="7548"/>
                    <a:pt x="7548" y="9582"/>
                    <a:pt x="5068" y="9582"/>
                  </a:cubicBezTo>
                  <a:cubicBezTo>
                    <a:pt x="2570" y="9582"/>
                    <a:pt x="536" y="7548"/>
                    <a:pt x="536" y="5050"/>
                  </a:cubicBezTo>
                  <a:cubicBezTo>
                    <a:pt x="536" y="2570"/>
                    <a:pt x="2570" y="536"/>
                    <a:pt x="5068" y="536"/>
                  </a:cubicBezTo>
                  <a:close/>
                  <a:moveTo>
                    <a:pt x="5068" y="1"/>
                  </a:moveTo>
                  <a:cubicBezTo>
                    <a:pt x="2266" y="1"/>
                    <a:pt x="0" y="2249"/>
                    <a:pt x="0" y="5050"/>
                  </a:cubicBezTo>
                  <a:cubicBezTo>
                    <a:pt x="0" y="7852"/>
                    <a:pt x="2266" y="10100"/>
                    <a:pt x="5068" y="10100"/>
                  </a:cubicBezTo>
                  <a:cubicBezTo>
                    <a:pt x="7851" y="10100"/>
                    <a:pt x="10117" y="7852"/>
                    <a:pt x="10117" y="5050"/>
                  </a:cubicBezTo>
                  <a:cubicBezTo>
                    <a:pt x="10117" y="2249"/>
                    <a:pt x="7851" y="1"/>
                    <a:pt x="5068" y="1"/>
                  </a:cubicBezTo>
                  <a:close/>
                </a:path>
              </a:pathLst>
            </a:custGeom>
            <a:solidFill>
              <a:schemeClr val="dk2"/>
            </a:solidFill>
            <a:ln>
              <a:noFill/>
            </a:ln>
            <a:effectLst>
              <a:outerShdw blurRad="57150" rotWithShape="0" algn="bl" dir="5400000" dist="38100">
                <a:srgbClr val="000000">
                  <a:alpha val="28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046" name="Google Shape;2046;p40"/>
          <p:cNvSpPr/>
          <p:nvPr/>
        </p:nvSpPr>
        <p:spPr>
          <a:xfrm>
            <a:off x="6169754" y="4468227"/>
            <a:ext cx="333026" cy="343577"/>
          </a:xfrm>
          <a:custGeom>
            <a:rect b="b" l="l" r="r" t="t"/>
            <a:pathLst>
              <a:path extrusionOk="0" h="4202" w="5728">
                <a:moveTo>
                  <a:pt x="1858" y="1"/>
                </a:moveTo>
                <a:cubicBezTo>
                  <a:pt x="1840" y="1"/>
                  <a:pt x="1821" y="3"/>
                  <a:pt x="1803" y="9"/>
                </a:cubicBezTo>
                <a:cubicBezTo>
                  <a:pt x="1713" y="9"/>
                  <a:pt x="1660" y="80"/>
                  <a:pt x="1606" y="169"/>
                </a:cubicBezTo>
                <a:lnTo>
                  <a:pt x="1035" y="1828"/>
                </a:lnTo>
                <a:lnTo>
                  <a:pt x="0" y="1828"/>
                </a:lnTo>
                <a:lnTo>
                  <a:pt x="0" y="2364"/>
                </a:lnTo>
                <a:lnTo>
                  <a:pt x="1214" y="2364"/>
                </a:lnTo>
                <a:cubicBezTo>
                  <a:pt x="1321" y="2364"/>
                  <a:pt x="1410" y="2275"/>
                  <a:pt x="1446" y="2167"/>
                </a:cubicBezTo>
                <a:lnTo>
                  <a:pt x="1767" y="1168"/>
                </a:lnTo>
                <a:lnTo>
                  <a:pt x="2302" y="4023"/>
                </a:lnTo>
                <a:cubicBezTo>
                  <a:pt x="2320" y="4130"/>
                  <a:pt x="2409" y="4202"/>
                  <a:pt x="2516" y="4202"/>
                </a:cubicBezTo>
                <a:lnTo>
                  <a:pt x="2552" y="4202"/>
                </a:lnTo>
                <a:cubicBezTo>
                  <a:pt x="2641" y="4202"/>
                  <a:pt x="2730" y="4148"/>
                  <a:pt x="2766" y="4059"/>
                </a:cubicBezTo>
                <a:lnTo>
                  <a:pt x="3622" y="1828"/>
                </a:lnTo>
                <a:lnTo>
                  <a:pt x="3962" y="3024"/>
                </a:lnTo>
                <a:cubicBezTo>
                  <a:pt x="3991" y="3127"/>
                  <a:pt x="4081" y="3194"/>
                  <a:pt x="4182" y="3194"/>
                </a:cubicBezTo>
                <a:cubicBezTo>
                  <a:pt x="4203" y="3194"/>
                  <a:pt x="4225" y="3191"/>
                  <a:pt x="4247" y="3184"/>
                </a:cubicBezTo>
                <a:cubicBezTo>
                  <a:pt x="4301" y="3167"/>
                  <a:pt x="4336" y="3149"/>
                  <a:pt x="4372" y="3113"/>
                </a:cubicBezTo>
                <a:lnTo>
                  <a:pt x="5086" y="2364"/>
                </a:lnTo>
                <a:lnTo>
                  <a:pt x="5728" y="2364"/>
                </a:lnTo>
                <a:lnTo>
                  <a:pt x="5728" y="1828"/>
                </a:lnTo>
                <a:lnTo>
                  <a:pt x="4961" y="1828"/>
                </a:lnTo>
                <a:cubicBezTo>
                  <a:pt x="4889" y="1846"/>
                  <a:pt x="4836" y="1900"/>
                  <a:pt x="4782" y="1936"/>
                </a:cubicBezTo>
                <a:lnTo>
                  <a:pt x="4283" y="2489"/>
                </a:lnTo>
                <a:lnTo>
                  <a:pt x="3854" y="1008"/>
                </a:lnTo>
                <a:cubicBezTo>
                  <a:pt x="3824" y="917"/>
                  <a:pt x="3730" y="839"/>
                  <a:pt x="3626" y="839"/>
                </a:cubicBezTo>
                <a:cubicBezTo>
                  <a:pt x="3607" y="839"/>
                  <a:pt x="3588" y="842"/>
                  <a:pt x="3569" y="847"/>
                </a:cubicBezTo>
                <a:cubicBezTo>
                  <a:pt x="3498" y="883"/>
                  <a:pt x="3426" y="918"/>
                  <a:pt x="3408" y="1008"/>
                </a:cubicBezTo>
                <a:lnTo>
                  <a:pt x="2605" y="3113"/>
                </a:lnTo>
                <a:lnTo>
                  <a:pt x="2070" y="187"/>
                </a:lnTo>
                <a:cubicBezTo>
                  <a:pt x="2040" y="81"/>
                  <a:pt x="1958" y="1"/>
                  <a:pt x="1858" y="1"/>
                </a:cubicBezTo>
                <a:close/>
              </a:path>
            </a:pathLst>
          </a:custGeom>
          <a:solidFill>
            <a:schemeClr val="dk2"/>
          </a:solidFill>
          <a:ln>
            <a:noFill/>
          </a:ln>
          <a:effectLst>
            <a:outerShdw blurRad="57150" rotWithShape="0" algn="bl" dir="5400000" dist="38100">
              <a:srgbClr val="000000">
                <a:alpha val="28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p>
        </p:txBody>
      </p:sp>
      <p:grpSp>
        <p:nvGrpSpPr>
          <p:cNvPr id="2047" name="Google Shape;2047;p40"/>
          <p:cNvGrpSpPr/>
          <p:nvPr/>
        </p:nvGrpSpPr>
        <p:grpSpPr>
          <a:xfrm>
            <a:off x="6696108" y="4387468"/>
            <a:ext cx="271902" cy="376448"/>
            <a:chOff x="4026550" y="3640100"/>
            <a:chExt cx="205675" cy="276150"/>
          </a:xfrm>
        </p:grpSpPr>
        <p:sp>
          <p:nvSpPr>
            <p:cNvPr id="2048" name="Google Shape;2048;p40"/>
            <p:cNvSpPr/>
            <p:nvPr/>
          </p:nvSpPr>
          <p:spPr>
            <a:xfrm>
              <a:off x="4119325" y="3640100"/>
              <a:ext cx="20100" cy="29925"/>
            </a:xfrm>
            <a:custGeom>
              <a:rect b="b" l="l" r="r" t="t"/>
              <a:pathLst>
                <a:path extrusionOk="0" h="1197" w="804">
                  <a:moveTo>
                    <a:pt x="411" y="1"/>
                  </a:moveTo>
                  <a:cubicBezTo>
                    <a:pt x="179" y="1"/>
                    <a:pt x="465" y="269"/>
                    <a:pt x="144" y="536"/>
                  </a:cubicBezTo>
                  <a:cubicBezTo>
                    <a:pt x="126" y="554"/>
                    <a:pt x="126" y="554"/>
                    <a:pt x="108" y="572"/>
                  </a:cubicBezTo>
                  <a:cubicBezTo>
                    <a:pt x="54" y="625"/>
                    <a:pt x="1" y="697"/>
                    <a:pt x="1" y="804"/>
                  </a:cubicBezTo>
                  <a:cubicBezTo>
                    <a:pt x="1" y="1036"/>
                    <a:pt x="179" y="1196"/>
                    <a:pt x="411" y="1196"/>
                  </a:cubicBezTo>
                  <a:cubicBezTo>
                    <a:pt x="643" y="1196"/>
                    <a:pt x="804" y="1036"/>
                    <a:pt x="804" y="804"/>
                  </a:cubicBezTo>
                  <a:cubicBezTo>
                    <a:pt x="804" y="572"/>
                    <a:pt x="643" y="1"/>
                    <a:pt x="411" y="1"/>
                  </a:cubicBezTo>
                  <a:close/>
                </a:path>
              </a:pathLst>
            </a:custGeom>
            <a:solidFill>
              <a:schemeClr val="dk2"/>
            </a:solidFill>
            <a:ln>
              <a:noFill/>
            </a:ln>
            <a:effectLst>
              <a:outerShdw blurRad="57150" rotWithShape="0" algn="bl" dir="5400000" dist="38100">
                <a:srgbClr val="000000">
                  <a:alpha val="28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49" name="Google Shape;2049;p40"/>
            <p:cNvSpPr/>
            <p:nvPr/>
          </p:nvSpPr>
          <p:spPr>
            <a:xfrm>
              <a:off x="4086325" y="3656625"/>
              <a:ext cx="19650" cy="29900"/>
            </a:xfrm>
            <a:custGeom>
              <a:rect b="b" l="l" r="r" t="t"/>
              <a:pathLst>
                <a:path extrusionOk="0" h="1196" w="786">
                  <a:moveTo>
                    <a:pt x="393" y="0"/>
                  </a:moveTo>
                  <a:cubicBezTo>
                    <a:pt x="161" y="0"/>
                    <a:pt x="447" y="268"/>
                    <a:pt x="125" y="535"/>
                  </a:cubicBezTo>
                  <a:cubicBezTo>
                    <a:pt x="125" y="553"/>
                    <a:pt x="125" y="553"/>
                    <a:pt x="108" y="571"/>
                  </a:cubicBezTo>
                  <a:cubicBezTo>
                    <a:pt x="54" y="642"/>
                    <a:pt x="1" y="696"/>
                    <a:pt x="1" y="803"/>
                  </a:cubicBezTo>
                  <a:cubicBezTo>
                    <a:pt x="1" y="1035"/>
                    <a:pt x="161" y="1196"/>
                    <a:pt x="393" y="1196"/>
                  </a:cubicBezTo>
                  <a:cubicBezTo>
                    <a:pt x="625" y="1196"/>
                    <a:pt x="786" y="1035"/>
                    <a:pt x="786" y="803"/>
                  </a:cubicBezTo>
                  <a:cubicBezTo>
                    <a:pt x="786" y="571"/>
                    <a:pt x="625" y="0"/>
                    <a:pt x="393" y="0"/>
                  </a:cubicBezTo>
                  <a:close/>
                </a:path>
              </a:pathLst>
            </a:custGeom>
            <a:solidFill>
              <a:schemeClr val="dk2"/>
            </a:solidFill>
            <a:ln>
              <a:noFill/>
            </a:ln>
            <a:effectLst>
              <a:outerShdw blurRad="57150" rotWithShape="0" algn="bl" dir="5400000" dist="38100">
                <a:srgbClr val="000000">
                  <a:alpha val="28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50" name="Google Shape;2050;p40"/>
            <p:cNvSpPr/>
            <p:nvPr/>
          </p:nvSpPr>
          <p:spPr>
            <a:xfrm>
              <a:off x="4152800" y="3656625"/>
              <a:ext cx="19650" cy="29900"/>
            </a:xfrm>
            <a:custGeom>
              <a:rect b="b" l="l" r="r" t="t"/>
              <a:pathLst>
                <a:path extrusionOk="0" h="1196" w="786">
                  <a:moveTo>
                    <a:pt x="393" y="0"/>
                  </a:moveTo>
                  <a:cubicBezTo>
                    <a:pt x="161" y="0"/>
                    <a:pt x="446" y="268"/>
                    <a:pt x="125" y="535"/>
                  </a:cubicBezTo>
                  <a:cubicBezTo>
                    <a:pt x="125" y="553"/>
                    <a:pt x="125" y="553"/>
                    <a:pt x="107" y="571"/>
                  </a:cubicBezTo>
                  <a:cubicBezTo>
                    <a:pt x="54" y="642"/>
                    <a:pt x="0" y="696"/>
                    <a:pt x="0" y="803"/>
                  </a:cubicBezTo>
                  <a:cubicBezTo>
                    <a:pt x="0" y="1035"/>
                    <a:pt x="161" y="1196"/>
                    <a:pt x="393" y="1196"/>
                  </a:cubicBezTo>
                  <a:cubicBezTo>
                    <a:pt x="625" y="1196"/>
                    <a:pt x="785" y="1035"/>
                    <a:pt x="785" y="803"/>
                  </a:cubicBezTo>
                  <a:cubicBezTo>
                    <a:pt x="785" y="571"/>
                    <a:pt x="625" y="0"/>
                    <a:pt x="393" y="0"/>
                  </a:cubicBezTo>
                  <a:close/>
                </a:path>
              </a:pathLst>
            </a:custGeom>
            <a:solidFill>
              <a:schemeClr val="dk2"/>
            </a:solidFill>
            <a:ln>
              <a:noFill/>
            </a:ln>
            <a:effectLst>
              <a:outerShdw blurRad="57150" rotWithShape="0" algn="bl" dir="5400000" dist="38100">
                <a:srgbClr val="000000">
                  <a:alpha val="28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51" name="Google Shape;2051;p40"/>
            <p:cNvSpPr/>
            <p:nvPr/>
          </p:nvSpPr>
          <p:spPr>
            <a:xfrm>
              <a:off x="4035925" y="3683375"/>
              <a:ext cx="186475" cy="129600"/>
            </a:xfrm>
            <a:custGeom>
              <a:rect b="b" l="l" r="r" t="t"/>
              <a:pathLst>
                <a:path extrusionOk="0" h="5184" w="7459">
                  <a:moveTo>
                    <a:pt x="3729" y="1"/>
                  </a:moveTo>
                  <a:cubicBezTo>
                    <a:pt x="3497" y="1"/>
                    <a:pt x="3337" y="54"/>
                    <a:pt x="3337" y="126"/>
                  </a:cubicBezTo>
                  <a:lnTo>
                    <a:pt x="3337" y="2124"/>
                  </a:lnTo>
                  <a:cubicBezTo>
                    <a:pt x="3141" y="2124"/>
                    <a:pt x="2980" y="2142"/>
                    <a:pt x="2802" y="2160"/>
                  </a:cubicBezTo>
                  <a:lnTo>
                    <a:pt x="2802" y="804"/>
                  </a:lnTo>
                  <a:cubicBezTo>
                    <a:pt x="2802" y="714"/>
                    <a:pt x="2623" y="661"/>
                    <a:pt x="2409" y="661"/>
                  </a:cubicBezTo>
                  <a:cubicBezTo>
                    <a:pt x="2177" y="661"/>
                    <a:pt x="1999" y="714"/>
                    <a:pt x="1999" y="804"/>
                  </a:cubicBezTo>
                  <a:lnTo>
                    <a:pt x="1999" y="2231"/>
                  </a:lnTo>
                  <a:cubicBezTo>
                    <a:pt x="821" y="2392"/>
                    <a:pt x="0" y="2695"/>
                    <a:pt x="0" y="3052"/>
                  </a:cubicBezTo>
                  <a:lnTo>
                    <a:pt x="0" y="4782"/>
                  </a:lnTo>
                  <a:cubicBezTo>
                    <a:pt x="321" y="4782"/>
                    <a:pt x="607" y="4890"/>
                    <a:pt x="839" y="5104"/>
                  </a:cubicBezTo>
                  <a:cubicBezTo>
                    <a:pt x="892" y="5157"/>
                    <a:pt x="995" y="5184"/>
                    <a:pt x="1095" y="5184"/>
                  </a:cubicBezTo>
                  <a:cubicBezTo>
                    <a:pt x="1196" y="5184"/>
                    <a:pt x="1294" y="5157"/>
                    <a:pt x="1339" y="5104"/>
                  </a:cubicBezTo>
                  <a:cubicBezTo>
                    <a:pt x="1553" y="4898"/>
                    <a:pt x="1860" y="4796"/>
                    <a:pt x="2166" y="4796"/>
                  </a:cubicBezTo>
                  <a:cubicBezTo>
                    <a:pt x="2472" y="4796"/>
                    <a:pt x="2775" y="4898"/>
                    <a:pt x="2980" y="5104"/>
                  </a:cubicBezTo>
                  <a:cubicBezTo>
                    <a:pt x="3034" y="5157"/>
                    <a:pt x="3136" y="5184"/>
                    <a:pt x="3239" y="5184"/>
                  </a:cubicBezTo>
                  <a:cubicBezTo>
                    <a:pt x="3341" y="5184"/>
                    <a:pt x="3444" y="5157"/>
                    <a:pt x="3497" y="5104"/>
                  </a:cubicBezTo>
                  <a:cubicBezTo>
                    <a:pt x="3703" y="4898"/>
                    <a:pt x="4006" y="4796"/>
                    <a:pt x="4309" y="4796"/>
                  </a:cubicBezTo>
                  <a:cubicBezTo>
                    <a:pt x="4613" y="4796"/>
                    <a:pt x="4916" y="4898"/>
                    <a:pt x="5121" y="5104"/>
                  </a:cubicBezTo>
                  <a:cubicBezTo>
                    <a:pt x="5175" y="5157"/>
                    <a:pt x="5277" y="5184"/>
                    <a:pt x="5380" y="5184"/>
                  </a:cubicBezTo>
                  <a:cubicBezTo>
                    <a:pt x="5482" y="5184"/>
                    <a:pt x="5585" y="5157"/>
                    <a:pt x="5639" y="5104"/>
                  </a:cubicBezTo>
                  <a:cubicBezTo>
                    <a:pt x="5844" y="4898"/>
                    <a:pt x="6147" y="4796"/>
                    <a:pt x="6450" y="4796"/>
                  </a:cubicBezTo>
                  <a:cubicBezTo>
                    <a:pt x="6754" y="4796"/>
                    <a:pt x="7057" y="4898"/>
                    <a:pt x="7262" y="5104"/>
                  </a:cubicBezTo>
                  <a:cubicBezTo>
                    <a:pt x="7298" y="5139"/>
                    <a:pt x="7369" y="5157"/>
                    <a:pt x="7459" y="5175"/>
                  </a:cubicBezTo>
                  <a:lnTo>
                    <a:pt x="7459" y="3052"/>
                  </a:lnTo>
                  <a:cubicBezTo>
                    <a:pt x="7459" y="2695"/>
                    <a:pt x="6638" y="2392"/>
                    <a:pt x="5460" y="2231"/>
                  </a:cubicBezTo>
                  <a:lnTo>
                    <a:pt x="5460" y="804"/>
                  </a:lnTo>
                  <a:cubicBezTo>
                    <a:pt x="5460" y="714"/>
                    <a:pt x="5282" y="661"/>
                    <a:pt x="5068" y="661"/>
                  </a:cubicBezTo>
                  <a:cubicBezTo>
                    <a:pt x="4836" y="661"/>
                    <a:pt x="4657" y="714"/>
                    <a:pt x="4657" y="804"/>
                  </a:cubicBezTo>
                  <a:lnTo>
                    <a:pt x="4657" y="2160"/>
                  </a:lnTo>
                  <a:cubicBezTo>
                    <a:pt x="4479" y="2142"/>
                    <a:pt x="4318" y="2142"/>
                    <a:pt x="4122" y="2124"/>
                  </a:cubicBezTo>
                  <a:lnTo>
                    <a:pt x="4122" y="126"/>
                  </a:lnTo>
                  <a:cubicBezTo>
                    <a:pt x="4122" y="54"/>
                    <a:pt x="3961" y="1"/>
                    <a:pt x="3729" y="1"/>
                  </a:cubicBezTo>
                  <a:close/>
                </a:path>
              </a:pathLst>
            </a:custGeom>
            <a:solidFill>
              <a:schemeClr val="dk2"/>
            </a:solidFill>
            <a:ln>
              <a:noFill/>
            </a:ln>
            <a:effectLst>
              <a:outerShdw blurRad="57150" rotWithShape="0" algn="bl" dir="5400000" dist="38100">
                <a:srgbClr val="000000">
                  <a:alpha val="28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52" name="Google Shape;2052;p40"/>
            <p:cNvSpPr/>
            <p:nvPr/>
          </p:nvSpPr>
          <p:spPr>
            <a:xfrm>
              <a:off x="4037250" y="3823000"/>
              <a:ext cx="186050" cy="59800"/>
            </a:xfrm>
            <a:custGeom>
              <a:rect b="b" l="l" r="r" t="t"/>
              <a:pathLst>
                <a:path extrusionOk="0" h="2392" w="7442">
                  <a:moveTo>
                    <a:pt x="1" y="0"/>
                  </a:moveTo>
                  <a:lnTo>
                    <a:pt x="1" y="2391"/>
                  </a:lnTo>
                  <a:lnTo>
                    <a:pt x="7441" y="2391"/>
                  </a:lnTo>
                  <a:lnTo>
                    <a:pt x="7441" y="393"/>
                  </a:lnTo>
                  <a:lnTo>
                    <a:pt x="7406" y="393"/>
                  </a:lnTo>
                  <a:cubicBezTo>
                    <a:pt x="7138" y="375"/>
                    <a:pt x="6852" y="268"/>
                    <a:pt x="6674" y="90"/>
                  </a:cubicBezTo>
                  <a:cubicBezTo>
                    <a:pt x="6620" y="36"/>
                    <a:pt x="6518" y="9"/>
                    <a:pt x="6415" y="9"/>
                  </a:cubicBezTo>
                  <a:cubicBezTo>
                    <a:pt x="6313" y="9"/>
                    <a:pt x="6210" y="36"/>
                    <a:pt x="6157" y="90"/>
                  </a:cubicBezTo>
                  <a:cubicBezTo>
                    <a:pt x="5951" y="295"/>
                    <a:pt x="5648" y="397"/>
                    <a:pt x="5345" y="397"/>
                  </a:cubicBezTo>
                  <a:cubicBezTo>
                    <a:pt x="5041" y="397"/>
                    <a:pt x="4738" y="295"/>
                    <a:pt x="4533" y="90"/>
                  </a:cubicBezTo>
                  <a:cubicBezTo>
                    <a:pt x="4479" y="36"/>
                    <a:pt x="4377" y="9"/>
                    <a:pt x="4274" y="9"/>
                  </a:cubicBezTo>
                  <a:cubicBezTo>
                    <a:pt x="4172" y="9"/>
                    <a:pt x="4069" y="36"/>
                    <a:pt x="4015" y="90"/>
                  </a:cubicBezTo>
                  <a:cubicBezTo>
                    <a:pt x="3810" y="295"/>
                    <a:pt x="3507" y="397"/>
                    <a:pt x="3204" y="397"/>
                  </a:cubicBezTo>
                  <a:cubicBezTo>
                    <a:pt x="2900" y="397"/>
                    <a:pt x="2597" y="295"/>
                    <a:pt x="2392" y="90"/>
                  </a:cubicBezTo>
                  <a:cubicBezTo>
                    <a:pt x="2338" y="36"/>
                    <a:pt x="2240" y="9"/>
                    <a:pt x="2140" y="9"/>
                  </a:cubicBezTo>
                  <a:cubicBezTo>
                    <a:pt x="2039" y="9"/>
                    <a:pt x="1937" y="36"/>
                    <a:pt x="1874" y="90"/>
                  </a:cubicBezTo>
                  <a:cubicBezTo>
                    <a:pt x="1669" y="295"/>
                    <a:pt x="1366" y="397"/>
                    <a:pt x="1062" y="397"/>
                  </a:cubicBezTo>
                  <a:cubicBezTo>
                    <a:pt x="759" y="397"/>
                    <a:pt x="456" y="295"/>
                    <a:pt x="251" y="90"/>
                  </a:cubicBezTo>
                  <a:cubicBezTo>
                    <a:pt x="197" y="36"/>
                    <a:pt x="90" y="0"/>
                    <a:pt x="1" y="0"/>
                  </a:cubicBezTo>
                  <a:close/>
                </a:path>
              </a:pathLst>
            </a:custGeom>
            <a:solidFill>
              <a:schemeClr val="dk2"/>
            </a:solidFill>
            <a:ln>
              <a:noFill/>
            </a:ln>
            <a:effectLst>
              <a:outerShdw blurRad="57150" rotWithShape="0" algn="bl" dir="5400000" dist="38100">
                <a:srgbClr val="000000">
                  <a:alpha val="28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53" name="Google Shape;2053;p40"/>
            <p:cNvSpPr/>
            <p:nvPr/>
          </p:nvSpPr>
          <p:spPr>
            <a:xfrm>
              <a:off x="4026550" y="3896150"/>
              <a:ext cx="205675" cy="20100"/>
            </a:xfrm>
            <a:custGeom>
              <a:rect b="b" l="l" r="r" t="t"/>
              <a:pathLst>
                <a:path extrusionOk="0" h="804" w="8227">
                  <a:moveTo>
                    <a:pt x="393" y="1"/>
                  </a:moveTo>
                  <a:cubicBezTo>
                    <a:pt x="161" y="1"/>
                    <a:pt x="1" y="179"/>
                    <a:pt x="1" y="411"/>
                  </a:cubicBezTo>
                  <a:cubicBezTo>
                    <a:pt x="1" y="643"/>
                    <a:pt x="161" y="803"/>
                    <a:pt x="393" y="803"/>
                  </a:cubicBezTo>
                  <a:lnTo>
                    <a:pt x="7834" y="803"/>
                  </a:lnTo>
                  <a:cubicBezTo>
                    <a:pt x="8065" y="803"/>
                    <a:pt x="8226" y="643"/>
                    <a:pt x="8226" y="411"/>
                  </a:cubicBezTo>
                  <a:cubicBezTo>
                    <a:pt x="8226" y="179"/>
                    <a:pt x="8065" y="1"/>
                    <a:pt x="7834" y="1"/>
                  </a:cubicBezTo>
                  <a:close/>
                </a:path>
              </a:pathLst>
            </a:custGeom>
            <a:solidFill>
              <a:schemeClr val="dk2"/>
            </a:solidFill>
            <a:ln>
              <a:noFill/>
            </a:ln>
            <a:effectLst>
              <a:outerShdw blurRad="57150" rotWithShape="0" algn="bl" dir="5400000" dist="38100">
                <a:srgbClr val="000000">
                  <a:alpha val="28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054" name="Google Shape;2054;p40"/>
          <p:cNvSpPr/>
          <p:nvPr/>
        </p:nvSpPr>
        <p:spPr>
          <a:xfrm>
            <a:off x="7189931" y="4453383"/>
            <a:ext cx="319032" cy="363054"/>
          </a:xfrm>
          <a:custGeom>
            <a:rect b="b" l="l" r="r" t="t"/>
            <a:pathLst>
              <a:path extrusionOk="0" h="10653" w="9653">
                <a:moveTo>
                  <a:pt x="4818" y="1"/>
                </a:moveTo>
                <a:cubicBezTo>
                  <a:pt x="4603" y="1"/>
                  <a:pt x="4425" y="179"/>
                  <a:pt x="4425" y="411"/>
                </a:cubicBezTo>
                <a:lnTo>
                  <a:pt x="4425" y="1607"/>
                </a:lnTo>
                <a:lnTo>
                  <a:pt x="1356" y="1607"/>
                </a:lnTo>
                <a:cubicBezTo>
                  <a:pt x="670" y="2310"/>
                  <a:pt x="36" y="2927"/>
                  <a:pt x="1" y="2927"/>
                </a:cubicBezTo>
                <a:cubicBezTo>
                  <a:pt x="1" y="2927"/>
                  <a:pt x="0" y="2927"/>
                  <a:pt x="0" y="2927"/>
                </a:cubicBezTo>
                <a:lnTo>
                  <a:pt x="0" y="2927"/>
                </a:lnTo>
                <a:lnTo>
                  <a:pt x="1338" y="4265"/>
                </a:lnTo>
                <a:lnTo>
                  <a:pt x="4425" y="4265"/>
                </a:lnTo>
                <a:lnTo>
                  <a:pt x="4425" y="10653"/>
                </a:lnTo>
                <a:lnTo>
                  <a:pt x="5228" y="10653"/>
                </a:lnTo>
                <a:lnTo>
                  <a:pt x="5228" y="7459"/>
                </a:lnTo>
                <a:lnTo>
                  <a:pt x="8279" y="7459"/>
                </a:lnTo>
                <a:cubicBezTo>
                  <a:pt x="8993" y="6745"/>
                  <a:pt x="9635" y="6121"/>
                  <a:pt x="9653" y="6121"/>
                </a:cubicBezTo>
                <a:lnTo>
                  <a:pt x="8315" y="4800"/>
                </a:lnTo>
                <a:lnTo>
                  <a:pt x="5228" y="4800"/>
                </a:lnTo>
                <a:lnTo>
                  <a:pt x="5228" y="411"/>
                </a:lnTo>
                <a:cubicBezTo>
                  <a:pt x="5228" y="179"/>
                  <a:pt x="5050" y="1"/>
                  <a:pt x="4818" y="1"/>
                </a:cubicBezTo>
                <a:close/>
              </a:path>
            </a:pathLst>
          </a:custGeom>
          <a:solidFill>
            <a:schemeClr val="dk2"/>
          </a:solidFill>
          <a:ln>
            <a:noFill/>
          </a:ln>
          <a:effectLst>
            <a:outerShdw blurRad="57150" rotWithShape="0" algn="bl" dir="5400000" dist="38100">
              <a:srgbClr val="000000">
                <a:alpha val="28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055" name="Google Shape;2055;p40"/>
          <p:cNvGrpSpPr/>
          <p:nvPr/>
        </p:nvGrpSpPr>
        <p:grpSpPr>
          <a:xfrm>
            <a:off x="7732713" y="4486703"/>
            <a:ext cx="351487" cy="294826"/>
            <a:chOff x="853250" y="4006875"/>
            <a:chExt cx="265875" cy="216275"/>
          </a:xfrm>
        </p:grpSpPr>
        <p:sp>
          <p:nvSpPr>
            <p:cNvPr id="2056" name="Google Shape;2056;p40"/>
            <p:cNvSpPr/>
            <p:nvPr/>
          </p:nvSpPr>
          <p:spPr>
            <a:xfrm>
              <a:off x="1016500" y="4006875"/>
              <a:ext cx="70950" cy="106525"/>
            </a:xfrm>
            <a:custGeom>
              <a:rect b="b" l="l" r="r" t="t"/>
              <a:pathLst>
                <a:path extrusionOk="0" h="4261" w="2838">
                  <a:moveTo>
                    <a:pt x="1464" y="782"/>
                  </a:moveTo>
                  <a:cubicBezTo>
                    <a:pt x="1785" y="782"/>
                    <a:pt x="2052" y="1049"/>
                    <a:pt x="2052" y="1370"/>
                  </a:cubicBezTo>
                  <a:cubicBezTo>
                    <a:pt x="2052" y="1531"/>
                    <a:pt x="1981" y="1656"/>
                    <a:pt x="1874" y="1781"/>
                  </a:cubicBezTo>
                  <a:cubicBezTo>
                    <a:pt x="1749" y="1906"/>
                    <a:pt x="1606" y="1959"/>
                    <a:pt x="1446" y="1959"/>
                  </a:cubicBezTo>
                  <a:cubicBezTo>
                    <a:pt x="1125" y="1959"/>
                    <a:pt x="875" y="1692"/>
                    <a:pt x="875" y="1370"/>
                  </a:cubicBezTo>
                  <a:cubicBezTo>
                    <a:pt x="875" y="1049"/>
                    <a:pt x="1142" y="782"/>
                    <a:pt x="1464" y="782"/>
                  </a:cubicBezTo>
                  <a:close/>
                  <a:moveTo>
                    <a:pt x="1437" y="0"/>
                  </a:moveTo>
                  <a:cubicBezTo>
                    <a:pt x="1256" y="0"/>
                    <a:pt x="1067" y="33"/>
                    <a:pt x="875" y="104"/>
                  </a:cubicBezTo>
                  <a:cubicBezTo>
                    <a:pt x="589" y="211"/>
                    <a:pt x="357" y="443"/>
                    <a:pt x="215" y="710"/>
                  </a:cubicBezTo>
                  <a:cubicBezTo>
                    <a:pt x="36" y="1067"/>
                    <a:pt x="0" y="1477"/>
                    <a:pt x="143" y="1852"/>
                  </a:cubicBezTo>
                  <a:lnTo>
                    <a:pt x="785" y="3244"/>
                  </a:lnTo>
                  <a:lnTo>
                    <a:pt x="1214" y="4118"/>
                  </a:lnTo>
                  <a:cubicBezTo>
                    <a:pt x="1249" y="4207"/>
                    <a:pt x="1356" y="4261"/>
                    <a:pt x="1446" y="4261"/>
                  </a:cubicBezTo>
                  <a:cubicBezTo>
                    <a:pt x="1553" y="4261"/>
                    <a:pt x="1642" y="4207"/>
                    <a:pt x="1695" y="4118"/>
                  </a:cubicBezTo>
                  <a:lnTo>
                    <a:pt x="2106" y="3244"/>
                  </a:lnTo>
                  <a:lnTo>
                    <a:pt x="2748" y="1870"/>
                  </a:lnTo>
                  <a:cubicBezTo>
                    <a:pt x="2820" y="1709"/>
                    <a:pt x="2837" y="1531"/>
                    <a:pt x="2837" y="1370"/>
                  </a:cubicBezTo>
                  <a:cubicBezTo>
                    <a:pt x="2837" y="603"/>
                    <a:pt x="2215" y="0"/>
                    <a:pt x="1437" y="0"/>
                  </a:cubicBezTo>
                  <a:close/>
                </a:path>
              </a:pathLst>
            </a:custGeom>
            <a:solidFill>
              <a:schemeClr val="dk2"/>
            </a:solidFill>
            <a:ln>
              <a:noFill/>
            </a:ln>
            <a:effectLst>
              <a:outerShdw blurRad="57150" rotWithShape="0" algn="bl" dir="5400000" dist="38100">
                <a:srgbClr val="000000">
                  <a:alpha val="28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57" name="Google Shape;2057;p40"/>
            <p:cNvSpPr/>
            <p:nvPr/>
          </p:nvSpPr>
          <p:spPr>
            <a:xfrm>
              <a:off x="853250" y="4036650"/>
              <a:ext cx="265875" cy="186500"/>
            </a:xfrm>
            <a:custGeom>
              <a:rect b="b" l="l" r="r" t="t"/>
              <a:pathLst>
                <a:path extrusionOk="0" h="7460" w="10635">
                  <a:moveTo>
                    <a:pt x="2391" y="1036"/>
                  </a:moveTo>
                  <a:lnTo>
                    <a:pt x="2391" y="5372"/>
                  </a:lnTo>
                  <a:lnTo>
                    <a:pt x="803" y="6175"/>
                  </a:lnTo>
                  <a:lnTo>
                    <a:pt x="803" y="1839"/>
                  </a:lnTo>
                  <a:lnTo>
                    <a:pt x="2391" y="1036"/>
                  </a:lnTo>
                  <a:close/>
                  <a:moveTo>
                    <a:pt x="2926" y="1036"/>
                  </a:moveTo>
                  <a:lnTo>
                    <a:pt x="5049" y="2106"/>
                  </a:lnTo>
                  <a:lnTo>
                    <a:pt x="5049" y="6442"/>
                  </a:lnTo>
                  <a:lnTo>
                    <a:pt x="2926" y="5372"/>
                  </a:lnTo>
                  <a:lnTo>
                    <a:pt x="2926" y="1036"/>
                  </a:lnTo>
                  <a:close/>
                  <a:moveTo>
                    <a:pt x="2659" y="1"/>
                  </a:moveTo>
                  <a:lnTo>
                    <a:pt x="0" y="1339"/>
                  </a:lnTo>
                  <a:lnTo>
                    <a:pt x="0" y="7459"/>
                  </a:lnTo>
                  <a:lnTo>
                    <a:pt x="2659" y="6121"/>
                  </a:lnTo>
                  <a:lnTo>
                    <a:pt x="5317" y="7459"/>
                  </a:lnTo>
                  <a:lnTo>
                    <a:pt x="7976" y="6121"/>
                  </a:lnTo>
                  <a:lnTo>
                    <a:pt x="10634" y="7459"/>
                  </a:lnTo>
                  <a:lnTo>
                    <a:pt x="10634" y="1339"/>
                  </a:lnTo>
                  <a:lnTo>
                    <a:pt x="9760" y="911"/>
                  </a:lnTo>
                  <a:lnTo>
                    <a:pt x="9439" y="1625"/>
                  </a:lnTo>
                  <a:lnTo>
                    <a:pt x="9831" y="1839"/>
                  </a:lnTo>
                  <a:lnTo>
                    <a:pt x="9831" y="6175"/>
                  </a:lnTo>
                  <a:lnTo>
                    <a:pt x="8243" y="5372"/>
                  </a:lnTo>
                  <a:lnTo>
                    <a:pt x="8243" y="3605"/>
                  </a:lnTo>
                  <a:lnTo>
                    <a:pt x="7708" y="3605"/>
                  </a:lnTo>
                  <a:lnTo>
                    <a:pt x="7708" y="5372"/>
                  </a:lnTo>
                  <a:lnTo>
                    <a:pt x="5585" y="6442"/>
                  </a:lnTo>
                  <a:lnTo>
                    <a:pt x="5585" y="2106"/>
                  </a:lnTo>
                  <a:lnTo>
                    <a:pt x="6530" y="1625"/>
                  </a:lnTo>
                  <a:lnTo>
                    <a:pt x="6191" y="911"/>
                  </a:lnTo>
                  <a:lnTo>
                    <a:pt x="5317" y="1339"/>
                  </a:lnTo>
                  <a:lnTo>
                    <a:pt x="2659" y="1"/>
                  </a:lnTo>
                  <a:close/>
                </a:path>
              </a:pathLst>
            </a:custGeom>
            <a:solidFill>
              <a:schemeClr val="dk2"/>
            </a:solidFill>
            <a:ln>
              <a:noFill/>
            </a:ln>
            <a:effectLst>
              <a:outerShdw blurRad="57150" rotWithShape="0" algn="bl" dir="5400000" dist="38100">
                <a:srgbClr val="000000">
                  <a:alpha val="28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058" name="Google Shape;2058;p40"/>
          <p:cNvGrpSpPr/>
          <p:nvPr/>
        </p:nvGrpSpPr>
        <p:grpSpPr>
          <a:xfrm>
            <a:off x="8910280" y="4452282"/>
            <a:ext cx="245925" cy="363668"/>
            <a:chOff x="1978675" y="3981800"/>
            <a:chExt cx="186025" cy="266775"/>
          </a:xfrm>
        </p:grpSpPr>
        <p:sp>
          <p:nvSpPr>
            <p:cNvPr id="2059" name="Google Shape;2059;p40"/>
            <p:cNvSpPr/>
            <p:nvPr/>
          </p:nvSpPr>
          <p:spPr>
            <a:xfrm>
              <a:off x="1978675" y="3982250"/>
              <a:ext cx="20075" cy="266325"/>
            </a:xfrm>
            <a:custGeom>
              <a:rect b="b" l="l" r="r" t="t"/>
              <a:pathLst>
                <a:path extrusionOk="0" h="10653" w="803">
                  <a:moveTo>
                    <a:pt x="393" y="0"/>
                  </a:moveTo>
                  <a:cubicBezTo>
                    <a:pt x="178" y="0"/>
                    <a:pt x="0" y="179"/>
                    <a:pt x="0" y="411"/>
                  </a:cubicBezTo>
                  <a:lnTo>
                    <a:pt x="0" y="10652"/>
                  </a:lnTo>
                  <a:lnTo>
                    <a:pt x="803" y="10652"/>
                  </a:lnTo>
                  <a:lnTo>
                    <a:pt x="803" y="411"/>
                  </a:lnTo>
                  <a:cubicBezTo>
                    <a:pt x="803" y="179"/>
                    <a:pt x="625" y="0"/>
                    <a:pt x="393" y="0"/>
                  </a:cubicBezTo>
                  <a:close/>
                </a:path>
              </a:pathLst>
            </a:custGeom>
            <a:solidFill>
              <a:schemeClr val="dk2"/>
            </a:solidFill>
            <a:ln>
              <a:noFill/>
            </a:ln>
            <a:effectLst>
              <a:outerShdw blurRad="57150" rotWithShape="0" algn="bl" dir="5400000" dist="38100">
                <a:srgbClr val="000000">
                  <a:alpha val="28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60" name="Google Shape;2060;p40"/>
            <p:cNvSpPr/>
            <p:nvPr/>
          </p:nvSpPr>
          <p:spPr>
            <a:xfrm>
              <a:off x="2012125" y="3981800"/>
              <a:ext cx="152575" cy="119575"/>
            </a:xfrm>
            <a:custGeom>
              <a:rect b="b" l="l" r="r" t="t"/>
              <a:pathLst>
                <a:path extrusionOk="0" h="4783" w="6103">
                  <a:moveTo>
                    <a:pt x="1695" y="0"/>
                  </a:moveTo>
                  <a:cubicBezTo>
                    <a:pt x="518" y="0"/>
                    <a:pt x="0" y="375"/>
                    <a:pt x="0" y="375"/>
                  </a:cubicBezTo>
                  <a:lnTo>
                    <a:pt x="0" y="4782"/>
                  </a:lnTo>
                  <a:cubicBezTo>
                    <a:pt x="0" y="4782"/>
                    <a:pt x="500" y="4390"/>
                    <a:pt x="1695" y="4390"/>
                  </a:cubicBezTo>
                  <a:cubicBezTo>
                    <a:pt x="2637" y="4390"/>
                    <a:pt x="3579" y="4749"/>
                    <a:pt x="4593" y="4749"/>
                  </a:cubicBezTo>
                  <a:cubicBezTo>
                    <a:pt x="5077" y="4749"/>
                    <a:pt x="5578" y="4667"/>
                    <a:pt x="6102" y="4425"/>
                  </a:cubicBezTo>
                  <a:lnTo>
                    <a:pt x="6102" y="18"/>
                  </a:lnTo>
                  <a:cubicBezTo>
                    <a:pt x="5431" y="222"/>
                    <a:pt x="4876" y="291"/>
                    <a:pt x="4385" y="291"/>
                  </a:cubicBezTo>
                  <a:cubicBezTo>
                    <a:pt x="3374" y="291"/>
                    <a:pt x="2632" y="0"/>
                    <a:pt x="1695" y="0"/>
                  </a:cubicBezTo>
                  <a:close/>
                </a:path>
              </a:pathLst>
            </a:custGeom>
            <a:solidFill>
              <a:schemeClr val="dk2"/>
            </a:solidFill>
            <a:ln>
              <a:noFill/>
            </a:ln>
            <a:effectLst>
              <a:outerShdw blurRad="57150" rotWithShape="0" algn="bl" dir="5400000" dist="38100">
                <a:srgbClr val="000000">
                  <a:alpha val="28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061" name="Google Shape;2061;p40"/>
          <p:cNvSpPr/>
          <p:nvPr/>
        </p:nvSpPr>
        <p:spPr>
          <a:xfrm>
            <a:off x="8307296" y="4473715"/>
            <a:ext cx="317875" cy="322363"/>
          </a:xfrm>
          <a:custGeom>
            <a:rect b="b" l="l" r="r" t="t"/>
            <a:pathLst>
              <a:path extrusionOk="0" h="9459" w="9618">
                <a:moveTo>
                  <a:pt x="4086" y="1"/>
                </a:moveTo>
                <a:cubicBezTo>
                  <a:pt x="3985" y="1"/>
                  <a:pt x="3883" y="35"/>
                  <a:pt x="3801" y="112"/>
                </a:cubicBezTo>
                <a:lnTo>
                  <a:pt x="250" y="3663"/>
                </a:lnTo>
                <a:cubicBezTo>
                  <a:pt x="0" y="3913"/>
                  <a:pt x="196" y="4377"/>
                  <a:pt x="571" y="4430"/>
                </a:cubicBezTo>
                <a:cubicBezTo>
                  <a:pt x="658" y="4439"/>
                  <a:pt x="745" y="4444"/>
                  <a:pt x="832" y="4444"/>
                </a:cubicBezTo>
                <a:cubicBezTo>
                  <a:pt x="1261" y="4444"/>
                  <a:pt x="1684" y="4335"/>
                  <a:pt x="2070" y="4127"/>
                </a:cubicBezTo>
                <a:lnTo>
                  <a:pt x="4336" y="6964"/>
                </a:lnTo>
                <a:cubicBezTo>
                  <a:pt x="3979" y="7624"/>
                  <a:pt x="3819" y="8267"/>
                  <a:pt x="3854" y="8802"/>
                </a:cubicBezTo>
                <a:cubicBezTo>
                  <a:pt x="3872" y="8998"/>
                  <a:pt x="3997" y="9177"/>
                  <a:pt x="4193" y="9248"/>
                </a:cubicBezTo>
                <a:cubicBezTo>
                  <a:pt x="4259" y="9278"/>
                  <a:pt x="4326" y="9292"/>
                  <a:pt x="4392" y="9292"/>
                </a:cubicBezTo>
                <a:cubicBezTo>
                  <a:pt x="4524" y="9292"/>
                  <a:pt x="4651" y="9236"/>
                  <a:pt x="4746" y="9141"/>
                </a:cubicBezTo>
                <a:lnTo>
                  <a:pt x="6655" y="7232"/>
                </a:lnTo>
                <a:lnTo>
                  <a:pt x="9368" y="9426"/>
                </a:lnTo>
                <a:cubicBezTo>
                  <a:pt x="9383" y="9449"/>
                  <a:pt x="9410" y="9459"/>
                  <a:pt x="9441" y="9459"/>
                </a:cubicBezTo>
                <a:cubicBezTo>
                  <a:pt x="9484" y="9459"/>
                  <a:pt x="9533" y="9440"/>
                  <a:pt x="9564" y="9409"/>
                </a:cubicBezTo>
                <a:cubicBezTo>
                  <a:pt x="9617" y="9355"/>
                  <a:pt x="9617" y="9284"/>
                  <a:pt x="9564" y="9212"/>
                </a:cubicBezTo>
                <a:lnTo>
                  <a:pt x="7369" y="6518"/>
                </a:lnTo>
                <a:lnTo>
                  <a:pt x="9278" y="4627"/>
                </a:lnTo>
                <a:cubicBezTo>
                  <a:pt x="9421" y="4484"/>
                  <a:pt x="9457" y="4270"/>
                  <a:pt x="9385" y="4056"/>
                </a:cubicBezTo>
                <a:cubicBezTo>
                  <a:pt x="9332" y="3859"/>
                  <a:pt x="9136" y="3735"/>
                  <a:pt x="8939" y="3717"/>
                </a:cubicBezTo>
                <a:cubicBezTo>
                  <a:pt x="8877" y="3710"/>
                  <a:pt x="8813" y="3707"/>
                  <a:pt x="8747" y="3707"/>
                </a:cubicBezTo>
                <a:cubicBezTo>
                  <a:pt x="8254" y="3707"/>
                  <a:pt x="7685" y="3883"/>
                  <a:pt x="7102" y="4198"/>
                </a:cubicBezTo>
                <a:lnTo>
                  <a:pt x="4265" y="1932"/>
                </a:lnTo>
                <a:cubicBezTo>
                  <a:pt x="4514" y="1469"/>
                  <a:pt x="4621" y="951"/>
                  <a:pt x="4568" y="434"/>
                </a:cubicBezTo>
                <a:cubicBezTo>
                  <a:pt x="4543" y="175"/>
                  <a:pt x="4314" y="1"/>
                  <a:pt x="4086" y="1"/>
                </a:cubicBezTo>
                <a:close/>
              </a:path>
            </a:pathLst>
          </a:custGeom>
          <a:solidFill>
            <a:schemeClr val="dk2"/>
          </a:solidFill>
          <a:ln>
            <a:noFill/>
          </a:ln>
          <a:effectLst>
            <a:outerShdw blurRad="57150" rotWithShape="0" algn="bl" dir="5400000" dist="38100">
              <a:srgbClr val="000000">
                <a:alpha val="28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062" name="Google Shape;2062;p40"/>
          <p:cNvGrpSpPr/>
          <p:nvPr/>
        </p:nvGrpSpPr>
        <p:grpSpPr>
          <a:xfrm>
            <a:off x="9440020" y="4461726"/>
            <a:ext cx="333805" cy="344821"/>
            <a:chOff x="480325" y="3970200"/>
            <a:chExt cx="252500" cy="252950"/>
          </a:xfrm>
        </p:grpSpPr>
        <p:sp>
          <p:nvSpPr>
            <p:cNvPr id="2063" name="Google Shape;2063;p40"/>
            <p:cNvSpPr/>
            <p:nvPr/>
          </p:nvSpPr>
          <p:spPr>
            <a:xfrm>
              <a:off x="480325" y="3970200"/>
              <a:ext cx="252500" cy="252950"/>
            </a:xfrm>
            <a:custGeom>
              <a:rect b="b" l="l" r="r" t="t"/>
              <a:pathLst>
                <a:path extrusionOk="0" h="10118" w="10100">
                  <a:moveTo>
                    <a:pt x="5050" y="4265"/>
                  </a:moveTo>
                  <a:cubicBezTo>
                    <a:pt x="5496" y="4265"/>
                    <a:pt x="5853" y="4622"/>
                    <a:pt x="5853" y="5068"/>
                  </a:cubicBezTo>
                  <a:cubicBezTo>
                    <a:pt x="5853" y="5496"/>
                    <a:pt x="5496" y="5853"/>
                    <a:pt x="5050" y="5853"/>
                  </a:cubicBezTo>
                  <a:cubicBezTo>
                    <a:pt x="4622" y="5853"/>
                    <a:pt x="4247" y="5496"/>
                    <a:pt x="4247" y="5068"/>
                  </a:cubicBezTo>
                  <a:cubicBezTo>
                    <a:pt x="4247" y="4622"/>
                    <a:pt x="4622" y="4265"/>
                    <a:pt x="5050" y="4265"/>
                  </a:cubicBezTo>
                  <a:close/>
                  <a:moveTo>
                    <a:pt x="5050" y="0"/>
                  </a:moveTo>
                  <a:lnTo>
                    <a:pt x="4889" y="536"/>
                  </a:lnTo>
                  <a:lnTo>
                    <a:pt x="4622" y="1374"/>
                  </a:lnTo>
                  <a:lnTo>
                    <a:pt x="3997" y="3391"/>
                  </a:lnTo>
                  <a:lnTo>
                    <a:pt x="2748" y="2730"/>
                  </a:lnTo>
                  <a:lnTo>
                    <a:pt x="3391" y="3979"/>
                  </a:lnTo>
                  <a:lnTo>
                    <a:pt x="1374" y="4622"/>
                  </a:lnTo>
                  <a:lnTo>
                    <a:pt x="536" y="4871"/>
                  </a:lnTo>
                  <a:lnTo>
                    <a:pt x="1" y="5050"/>
                  </a:lnTo>
                  <a:lnTo>
                    <a:pt x="536" y="5228"/>
                  </a:lnTo>
                  <a:lnTo>
                    <a:pt x="1339" y="5496"/>
                  </a:lnTo>
                  <a:lnTo>
                    <a:pt x="3373" y="6120"/>
                  </a:lnTo>
                  <a:lnTo>
                    <a:pt x="2730" y="7387"/>
                  </a:lnTo>
                  <a:lnTo>
                    <a:pt x="3979" y="6727"/>
                  </a:lnTo>
                  <a:lnTo>
                    <a:pt x="4622" y="8761"/>
                  </a:lnTo>
                  <a:lnTo>
                    <a:pt x="4872" y="9582"/>
                  </a:lnTo>
                  <a:lnTo>
                    <a:pt x="5032" y="10117"/>
                  </a:lnTo>
                  <a:lnTo>
                    <a:pt x="5211" y="9582"/>
                  </a:lnTo>
                  <a:lnTo>
                    <a:pt x="5478" y="8761"/>
                  </a:lnTo>
                  <a:lnTo>
                    <a:pt x="6121" y="6709"/>
                  </a:lnTo>
                  <a:lnTo>
                    <a:pt x="7370" y="7369"/>
                  </a:lnTo>
                  <a:lnTo>
                    <a:pt x="7370" y="7369"/>
                  </a:lnTo>
                  <a:lnTo>
                    <a:pt x="6709" y="6120"/>
                  </a:lnTo>
                  <a:lnTo>
                    <a:pt x="8743" y="5478"/>
                  </a:lnTo>
                  <a:lnTo>
                    <a:pt x="9564" y="5210"/>
                  </a:lnTo>
                  <a:lnTo>
                    <a:pt x="10099" y="5032"/>
                  </a:lnTo>
                  <a:lnTo>
                    <a:pt x="9564" y="4889"/>
                  </a:lnTo>
                  <a:lnTo>
                    <a:pt x="8743" y="4640"/>
                  </a:lnTo>
                  <a:lnTo>
                    <a:pt x="6727" y="3997"/>
                  </a:lnTo>
                  <a:lnTo>
                    <a:pt x="7370" y="2730"/>
                  </a:lnTo>
                  <a:lnTo>
                    <a:pt x="7370" y="2730"/>
                  </a:lnTo>
                  <a:lnTo>
                    <a:pt x="6121" y="3391"/>
                  </a:lnTo>
                  <a:lnTo>
                    <a:pt x="5478" y="1356"/>
                  </a:lnTo>
                  <a:lnTo>
                    <a:pt x="5211" y="536"/>
                  </a:lnTo>
                  <a:lnTo>
                    <a:pt x="5050" y="0"/>
                  </a:lnTo>
                  <a:close/>
                </a:path>
              </a:pathLst>
            </a:custGeom>
            <a:solidFill>
              <a:schemeClr val="dk2"/>
            </a:solidFill>
            <a:ln>
              <a:noFill/>
            </a:ln>
            <a:effectLst>
              <a:outerShdw blurRad="57150" rotWithShape="0" algn="bl" dir="5400000" dist="38100">
                <a:srgbClr val="000000">
                  <a:alpha val="28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64" name="Google Shape;2064;p40"/>
            <p:cNvSpPr/>
            <p:nvPr/>
          </p:nvSpPr>
          <p:spPr>
            <a:xfrm>
              <a:off x="625300" y="4115175"/>
              <a:ext cx="92800" cy="92800"/>
            </a:xfrm>
            <a:custGeom>
              <a:rect b="b" l="l" r="r" t="t"/>
              <a:pathLst>
                <a:path extrusionOk="0" h="3712" w="3712">
                  <a:moveTo>
                    <a:pt x="3712" y="0"/>
                  </a:moveTo>
                  <a:lnTo>
                    <a:pt x="3105" y="197"/>
                  </a:lnTo>
                  <a:lnTo>
                    <a:pt x="2837" y="268"/>
                  </a:lnTo>
                  <a:cubicBezTo>
                    <a:pt x="2695" y="750"/>
                    <a:pt x="2481" y="1178"/>
                    <a:pt x="2159" y="1570"/>
                  </a:cubicBezTo>
                  <a:cubicBezTo>
                    <a:pt x="1999" y="1785"/>
                    <a:pt x="1785" y="1981"/>
                    <a:pt x="1571" y="2177"/>
                  </a:cubicBezTo>
                  <a:cubicBezTo>
                    <a:pt x="1178" y="2480"/>
                    <a:pt x="750" y="2712"/>
                    <a:pt x="268" y="2837"/>
                  </a:cubicBezTo>
                  <a:lnTo>
                    <a:pt x="179" y="3123"/>
                  </a:lnTo>
                  <a:lnTo>
                    <a:pt x="0" y="3712"/>
                  </a:lnTo>
                  <a:cubicBezTo>
                    <a:pt x="875" y="3587"/>
                    <a:pt x="1678" y="3176"/>
                    <a:pt x="2338" y="2570"/>
                  </a:cubicBezTo>
                  <a:cubicBezTo>
                    <a:pt x="2409" y="2480"/>
                    <a:pt x="2498" y="2409"/>
                    <a:pt x="2570" y="2320"/>
                  </a:cubicBezTo>
                  <a:cubicBezTo>
                    <a:pt x="3176" y="1677"/>
                    <a:pt x="3569" y="857"/>
                    <a:pt x="3712" y="0"/>
                  </a:cubicBezTo>
                  <a:close/>
                </a:path>
              </a:pathLst>
            </a:custGeom>
            <a:solidFill>
              <a:schemeClr val="dk2"/>
            </a:solidFill>
            <a:ln>
              <a:noFill/>
            </a:ln>
            <a:effectLst>
              <a:outerShdw blurRad="57150" rotWithShape="0" algn="bl" dir="5400000" dist="38100">
                <a:srgbClr val="000000">
                  <a:alpha val="28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65" name="Google Shape;2065;p40"/>
            <p:cNvSpPr/>
            <p:nvPr/>
          </p:nvSpPr>
          <p:spPr>
            <a:xfrm>
              <a:off x="625300" y="3985375"/>
              <a:ext cx="92800" cy="92800"/>
            </a:xfrm>
            <a:custGeom>
              <a:rect b="b" l="l" r="r" t="t"/>
              <a:pathLst>
                <a:path extrusionOk="0" h="3712" w="3712">
                  <a:moveTo>
                    <a:pt x="0" y="0"/>
                  </a:moveTo>
                  <a:lnTo>
                    <a:pt x="179" y="589"/>
                  </a:lnTo>
                  <a:lnTo>
                    <a:pt x="286" y="874"/>
                  </a:lnTo>
                  <a:cubicBezTo>
                    <a:pt x="750" y="1017"/>
                    <a:pt x="1178" y="1231"/>
                    <a:pt x="1553" y="1535"/>
                  </a:cubicBezTo>
                  <a:cubicBezTo>
                    <a:pt x="1785" y="1713"/>
                    <a:pt x="1981" y="1927"/>
                    <a:pt x="2159" y="2159"/>
                  </a:cubicBezTo>
                  <a:cubicBezTo>
                    <a:pt x="2481" y="2534"/>
                    <a:pt x="2695" y="2962"/>
                    <a:pt x="2837" y="3444"/>
                  </a:cubicBezTo>
                  <a:lnTo>
                    <a:pt x="3105" y="3515"/>
                  </a:lnTo>
                  <a:lnTo>
                    <a:pt x="3712" y="3711"/>
                  </a:lnTo>
                  <a:cubicBezTo>
                    <a:pt x="3569" y="2855"/>
                    <a:pt x="3159" y="2034"/>
                    <a:pt x="2570" y="1392"/>
                  </a:cubicBezTo>
                  <a:cubicBezTo>
                    <a:pt x="2481" y="1303"/>
                    <a:pt x="2409" y="1231"/>
                    <a:pt x="2320" y="1142"/>
                  </a:cubicBezTo>
                  <a:cubicBezTo>
                    <a:pt x="1678" y="553"/>
                    <a:pt x="875" y="143"/>
                    <a:pt x="0" y="0"/>
                  </a:cubicBezTo>
                  <a:close/>
                </a:path>
              </a:pathLst>
            </a:custGeom>
            <a:solidFill>
              <a:schemeClr val="dk2"/>
            </a:solidFill>
            <a:ln>
              <a:noFill/>
            </a:ln>
            <a:effectLst>
              <a:outerShdw blurRad="57150" rotWithShape="0" algn="bl" dir="5400000" dist="38100">
                <a:srgbClr val="000000">
                  <a:alpha val="28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66" name="Google Shape;2066;p40"/>
            <p:cNvSpPr/>
            <p:nvPr/>
          </p:nvSpPr>
          <p:spPr>
            <a:xfrm>
              <a:off x="495050" y="3985375"/>
              <a:ext cx="93250" cy="92350"/>
            </a:xfrm>
            <a:custGeom>
              <a:rect b="b" l="l" r="r" t="t"/>
              <a:pathLst>
                <a:path extrusionOk="0" h="3694" w="3730">
                  <a:moveTo>
                    <a:pt x="3729" y="0"/>
                  </a:moveTo>
                  <a:cubicBezTo>
                    <a:pt x="2855" y="143"/>
                    <a:pt x="2034" y="535"/>
                    <a:pt x="1392" y="1124"/>
                  </a:cubicBezTo>
                  <a:cubicBezTo>
                    <a:pt x="1303" y="1213"/>
                    <a:pt x="1232" y="1285"/>
                    <a:pt x="1160" y="1374"/>
                  </a:cubicBezTo>
                  <a:cubicBezTo>
                    <a:pt x="553" y="2034"/>
                    <a:pt x="143" y="2837"/>
                    <a:pt x="0" y="3694"/>
                  </a:cubicBezTo>
                  <a:lnTo>
                    <a:pt x="589" y="3515"/>
                  </a:lnTo>
                  <a:lnTo>
                    <a:pt x="892" y="3426"/>
                  </a:lnTo>
                  <a:cubicBezTo>
                    <a:pt x="1017" y="2962"/>
                    <a:pt x="1249" y="2516"/>
                    <a:pt x="1553" y="2123"/>
                  </a:cubicBezTo>
                  <a:cubicBezTo>
                    <a:pt x="1731" y="1909"/>
                    <a:pt x="1927" y="1695"/>
                    <a:pt x="2159" y="1517"/>
                  </a:cubicBezTo>
                  <a:cubicBezTo>
                    <a:pt x="2552" y="1213"/>
                    <a:pt x="2980" y="999"/>
                    <a:pt x="3444" y="857"/>
                  </a:cubicBezTo>
                  <a:lnTo>
                    <a:pt x="3533" y="589"/>
                  </a:lnTo>
                  <a:lnTo>
                    <a:pt x="3729" y="0"/>
                  </a:lnTo>
                  <a:close/>
                </a:path>
              </a:pathLst>
            </a:custGeom>
            <a:solidFill>
              <a:schemeClr val="dk2"/>
            </a:solidFill>
            <a:ln>
              <a:noFill/>
            </a:ln>
            <a:effectLst>
              <a:outerShdw blurRad="57150" rotWithShape="0" algn="bl" dir="5400000" dist="38100">
                <a:srgbClr val="000000">
                  <a:alpha val="28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67" name="Google Shape;2067;p40"/>
            <p:cNvSpPr/>
            <p:nvPr/>
          </p:nvSpPr>
          <p:spPr>
            <a:xfrm>
              <a:off x="495050" y="4115625"/>
              <a:ext cx="93250" cy="92350"/>
            </a:xfrm>
            <a:custGeom>
              <a:rect b="b" l="l" r="r" t="t"/>
              <a:pathLst>
                <a:path extrusionOk="0" h="3694" w="3730">
                  <a:moveTo>
                    <a:pt x="0" y="0"/>
                  </a:moveTo>
                  <a:cubicBezTo>
                    <a:pt x="161" y="874"/>
                    <a:pt x="553" y="1677"/>
                    <a:pt x="1160" y="2320"/>
                  </a:cubicBezTo>
                  <a:cubicBezTo>
                    <a:pt x="1232" y="2409"/>
                    <a:pt x="1303" y="2480"/>
                    <a:pt x="1392" y="2569"/>
                  </a:cubicBezTo>
                  <a:cubicBezTo>
                    <a:pt x="2034" y="3158"/>
                    <a:pt x="2855" y="3569"/>
                    <a:pt x="3729" y="3694"/>
                  </a:cubicBezTo>
                  <a:lnTo>
                    <a:pt x="3515" y="3105"/>
                  </a:lnTo>
                  <a:lnTo>
                    <a:pt x="3444" y="2819"/>
                  </a:lnTo>
                  <a:cubicBezTo>
                    <a:pt x="2980" y="2694"/>
                    <a:pt x="2534" y="2462"/>
                    <a:pt x="2159" y="2159"/>
                  </a:cubicBezTo>
                  <a:cubicBezTo>
                    <a:pt x="1927" y="1981"/>
                    <a:pt x="1731" y="1767"/>
                    <a:pt x="1553" y="1570"/>
                  </a:cubicBezTo>
                  <a:cubicBezTo>
                    <a:pt x="1249" y="1178"/>
                    <a:pt x="1017" y="750"/>
                    <a:pt x="892" y="268"/>
                  </a:cubicBezTo>
                  <a:lnTo>
                    <a:pt x="607" y="179"/>
                  </a:lnTo>
                  <a:lnTo>
                    <a:pt x="0" y="0"/>
                  </a:lnTo>
                  <a:close/>
                </a:path>
              </a:pathLst>
            </a:custGeom>
            <a:solidFill>
              <a:schemeClr val="dk2"/>
            </a:solidFill>
            <a:ln>
              <a:noFill/>
            </a:ln>
            <a:effectLst>
              <a:outerShdw blurRad="57150" rotWithShape="0" algn="bl" dir="5400000" dist="38100">
                <a:srgbClr val="000000">
                  <a:alpha val="28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068" name="Google Shape;2068;p40"/>
          <p:cNvSpPr/>
          <p:nvPr/>
        </p:nvSpPr>
        <p:spPr>
          <a:xfrm>
            <a:off x="2607371" y="5072569"/>
            <a:ext cx="193442" cy="308322"/>
          </a:xfrm>
          <a:custGeom>
            <a:rect b="b" l="l" r="r" t="t"/>
            <a:pathLst>
              <a:path extrusionOk="0" h="9047" w="5853">
                <a:moveTo>
                  <a:pt x="2926" y="1606"/>
                </a:moveTo>
                <a:cubicBezTo>
                  <a:pt x="3586" y="1606"/>
                  <a:pt x="4122" y="2124"/>
                  <a:pt x="4122" y="2802"/>
                </a:cubicBezTo>
                <a:cubicBezTo>
                  <a:pt x="4122" y="3462"/>
                  <a:pt x="3586" y="3997"/>
                  <a:pt x="2926" y="3997"/>
                </a:cubicBezTo>
                <a:cubicBezTo>
                  <a:pt x="2248" y="3997"/>
                  <a:pt x="1731" y="3462"/>
                  <a:pt x="1731" y="2802"/>
                </a:cubicBezTo>
                <a:cubicBezTo>
                  <a:pt x="1731" y="2124"/>
                  <a:pt x="2248" y="1606"/>
                  <a:pt x="2926" y="1606"/>
                </a:cubicBezTo>
                <a:close/>
                <a:moveTo>
                  <a:pt x="2926" y="0"/>
                </a:moveTo>
                <a:cubicBezTo>
                  <a:pt x="2016" y="0"/>
                  <a:pt x="1142" y="464"/>
                  <a:pt x="625" y="1231"/>
                </a:cubicBezTo>
                <a:cubicBezTo>
                  <a:pt x="107" y="1981"/>
                  <a:pt x="0" y="2962"/>
                  <a:pt x="321" y="3819"/>
                </a:cubicBezTo>
                <a:lnTo>
                  <a:pt x="1588" y="6620"/>
                </a:lnTo>
                <a:lnTo>
                  <a:pt x="2694" y="8904"/>
                </a:lnTo>
                <a:cubicBezTo>
                  <a:pt x="2730" y="8993"/>
                  <a:pt x="2819" y="9046"/>
                  <a:pt x="2926" y="9046"/>
                </a:cubicBezTo>
                <a:cubicBezTo>
                  <a:pt x="3033" y="9046"/>
                  <a:pt x="3122" y="8993"/>
                  <a:pt x="3158" y="8904"/>
                </a:cubicBezTo>
                <a:lnTo>
                  <a:pt x="4247" y="6620"/>
                </a:lnTo>
                <a:lnTo>
                  <a:pt x="5513" y="3819"/>
                </a:lnTo>
                <a:cubicBezTo>
                  <a:pt x="5852" y="2962"/>
                  <a:pt x="5745" y="1981"/>
                  <a:pt x="5228" y="1231"/>
                </a:cubicBezTo>
                <a:cubicBezTo>
                  <a:pt x="4710" y="464"/>
                  <a:pt x="3854" y="0"/>
                  <a:pt x="2926" y="0"/>
                </a:cubicBezTo>
                <a:close/>
              </a:path>
            </a:pathLst>
          </a:custGeom>
          <a:solidFill>
            <a:schemeClr val="dk2"/>
          </a:solidFill>
          <a:ln>
            <a:noFill/>
          </a:ln>
          <a:effectLst>
            <a:outerShdw blurRad="57150" rotWithShape="0" algn="bl" dir="5400000" dist="38100">
              <a:srgbClr val="000000">
                <a:alpha val="28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069" name="Google Shape;2069;p40"/>
          <p:cNvGrpSpPr/>
          <p:nvPr/>
        </p:nvGrpSpPr>
        <p:grpSpPr>
          <a:xfrm>
            <a:off x="3015743" y="5051331"/>
            <a:ext cx="334400" cy="344208"/>
            <a:chOff x="5745250" y="4378350"/>
            <a:chExt cx="252950" cy="252500"/>
          </a:xfrm>
        </p:grpSpPr>
        <p:sp>
          <p:nvSpPr>
            <p:cNvPr id="2070" name="Google Shape;2070;p40"/>
            <p:cNvSpPr/>
            <p:nvPr/>
          </p:nvSpPr>
          <p:spPr>
            <a:xfrm>
              <a:off x="5745250" y="4378350"/>
              <a:ext cx="252950" cy="252500"/>
            </a:xfrm>
            <a:custGeom>
              <a:rect b="b" l="l" r="r" t="t"/>
              <a:pathLst>
                <a:path extrusionOk="0" h="10100" w="10118">
                  <a:moveTo>
                    <a:pt x="5068" y="536"/>
                  </a:moveTo>
                  <a:cubicBezTo>
                    <a:pt x="5728" y="536"/>
                    <a:pt x="6334" y="678"/>
                    <a:pt x="6888" y="928"/>
                  </a:cubicBezTo>
                  <a:lnTo>
                    <a:pt x="6459" y="1267"/>
                  </a:lnTo>
                  <a:cubicBezTo>
                    <a:pt x="6406" y="1303"/>
                    <a:pt x="6370" y="1339"/>
                    <a:pt x="6299" y="1339"/>
                  </a:cubicBezTo>
                  <a:lnTo>
                    <a:pt x="6031" y="1339"/>
                  </a:lnTo>
                  <a:cubicBezTo>
                    <a:pt x="6013" y="1339"/>
                    <a:pt x="5978" y="1339"/>
                    <a:pt x="5942" y="1321"/>
                  </a:cubicBezTo>
                  <a:cubicBezTo>
                    <a:pt x="5942" y="1321"/>
                    <a:pt x="5300" y="928"/>
                    <a:pt x="4925" y="928"/>
                  </a:cubicBezTo>
                  <a:cubicBezTo>
                    <a:pt x="4568" y="928"/>
                    <a:pt x="3979" y="1160"/>
                    <a:pt x="3729" y="1339"/>
                  </a:cubicBezTo>
                  <a:cubicBezTo>
                    <a:pt x="3337" y="1588"/>
                    <a:pt x="3747" y="1713"/>
                    <a:pt x="3837" y="1731"/>
                  </a:cubicBezTo>
                  <a:lnTo>
                    <a:pt x="4247" y="1731"/>
                  </a:lnTo>
                  <a:cubicBezTo>
                    <a:pt x="4336" y="1731"/>
                    <a:pt x="4407" y="1695"/>
                    <a:pt x="4461" y="1624"/>
                  </a:cubicBezTo>
                  <a:lnTo>
                    <a:pt x="4622" y="1392"/>
                  </a:lnTo>
                  <a:cubicBezTo>
                    <a:pt x="4639" y="1356"/>
                    <a:pt x="4675" y="1339"/>
                    <a:pt x="4729" y="1339"/>
                  </a:cubicBezTo>
                  <a:lnTo>
                    <a:pt x="4925" y="1339"/>
                  </a:lnTo>
                  <a:lnTo>
                    <a:pt x="4657" y="1803"/>
                  </a:lnTo>
                  <a:cubicBezTo>
                    <a:pt x="4586" y="1927"/>
                    <a:pt x="4461" y="1999"/>
                    <a:pt x="4300" y="1999"/>
                  </a:cubicBezTo>
                  <a:lnTo>
                    <a:pt x="3944" y="1999"/>
                  </a:lnTo>
                  <a:cubicBezTo>
                    <a:pt x="3908" y="1999"/>
                    <a:pt x="3837" y="2017"/>
                    <a:pt x="3801" y="2034"/>
                  </a:cubicBezTo>
                  <a:lnTo>
                    <a:pt x="3462" y="2266"/>
                  </a:lnTo>
                  <a:lnTo>
                    <a:pt x="3194" y="2266"/>
                  </a:lnTo>
                  <a:cubicBezTo>
                    <a:pt x="3123" y="2266"/>
                    <a:pt x="3069" y="2320"/>
                    <a:pt x="3069" y="2391"/>
                  </a:cubicBezTo>
                  <a:lnTo>
                    <a:pt x="3069" y="2534"/>
                  </a:lnTo>
                  <a:cubicBezTo>
                    <a:pt x="3069" y="2605"/>
                    <a:pt x="3016" y="2659"/>
                    <a:pt x="2927" y="2659"/>
                  </a:cubicBezTo>
                  <a:lnTo>
                    <a:pt x="2819" y="2659"/>
                  </a:lnTo>
                  <a:cubicBezTo>
                    <a:pt x="2730" y="2659"/>
                    <a:pt x="2641" y="2713"/>
                    <a:pt x="2588" y="2784"/>
                  </a:cubicBezTo>
                  <a:lnTo>
                    <a:pt x="2427" y="3034"/>
                  </a:lnTo>
                  <a:cubicBezTo>
                    <a:pt x="2427" y="3069"/>
                    <a:pt x="2409" y="3087"/>
                    <a:pt x="2409" y="3123"/>
                  </a:cubicBezTo>
                  <a:lnTo>
                    <a:pt x="2409" y="3194"/>
                  </a:lnTo>
                  <a:cubicBezTo>
                    <a:pt x="2409" y="3283"/>
                    <a:pt x="2463" y="3319"/>
                    <a:pt x="2534" y="3319"/>
                  </a:cubicBezTo>
                  <a:lnTo>
                    <a:pt x="3016" y="3319"/>
                  </a:lnTo>
                  <a:cubicBezTo>
                    <a:pt x="3051" y="3319"/>
                    <a:pt x="3087" y="3319"/>
                    <a:pt x="3105" y="3301"/>
                  </a:cubicBezTo>
                  <a:lnTo>
                    <a:pt x="3533" y="2873"/>
                  </a:lnTo>
                  <a:cubicBezTo>
                    <a:pt x="3569" y="2837"/>
                    <a:pt x="3640" y="2802"/>
                    <a:pt x="3712" y="2802"/>
                  </a:cubicBezTo>
                  <a:lnTo>
                    <a:pt x="3765" y="2802"/>
                  </a:lnTo>
                  <a:cubicBezTo>
                    <a:pt x="3837" y="2802"/>
                    <a:pt x="3890" y="2837"/>
                    <a:pt x="3908" y="2909"/>
                  </a:cubicBezTo>
                  <a:lnTo>
                    <a:pt x="3979" y="3230"/>
                  </a:lnTo>
                  <a:cubicBezTo>
                    <a:pt x="3997" y="3301"/>
                    <a:pt x="4033" y="3337"/>
                    <a:pt x="4104" y="3337"/>
                  </a:cubicBezTo>
                  <a:lnTo>
                    <a:pt x="4140" y="3337"/>
                  </a:lnTo>
                  <a:cubicBezTo>
                    <a:pt x="4211" y="3337"/>
                    <a:pt x="4265" y="3301"/>
                    <a:pt x="4265" y="3212"/>
                  </a:cubicBezTo>
                  <a:lnTo>
                    <a:pt x="4265" y="2855"/>
                  </a:lnTo>
                  <a:cubicBezTo>
                    <a:pt x="4265" y="2837"/>
                    <a:pt x="4283" y="2802"/>
                    <a:pt x="4300" y="2766"/>
                  </a:cubicBezTo>
                  <a:lnTo>
                    <a:pt x="4407" y="2659"/>
                  </a:lnTo>
                  <a:lnTo>
                    <a:pt x="4515" y="2962"/>
                  </a:lnTo>
                  <a:cubicBezTo>
                    <a:pt x="4515" y="3034"/>
                    <a:pt x="4568" y="3069"/>
                    <a:pt x="4639" y="3069"/>
                  </a:cubicBezTo>
                  <a:lnTo>
                    <a:pt x="4746" y="3069"/>
                  </a:lnTo>
                  <a:cubicBezTo>
                    <a:pt x="4782" y="3069"/>
                    <a:pt x="4818" y="3052"/>
                    <a:pt x="4836" y="3034"/>
                  </a:cubicBezTo>
                  <a:lnTo>
                    <a:pt x="4889" y="2962"/>
                  </a:lnTo>
                  <a:cubicBezTo>
                    <a:pt x="4925" y="2944"/>
                    <a:pt x="4943" y="2927"/>
                    <a:pt x="4996" y="2927"/>
                  </a:cubicBezTo>
                  <a:lnTo>
                    <a:pt x="5068" y="2927"/>
                  </a:lnTo>
                  <a:cubicBezTo>
                    <a:pt x="5139" y="2927"/>
                    <a:pt x="5193" y="2980"/>
                    <a:pt x="5193" y="3069"/>
                  </a:cubicBezTo>
                  <a:lnTo>
                    <a:pt x="5193" y="3194"/>
                  </a:lnTo>
                  <a:cubicBezTo>
                    <a:pt x="5193" y="3283"/>
                    <a:pt x="5264" y="3319"/>
                    <a:pt x="5335" y="3319"/>
                  </a:cubicBezTo>
                  <a:lnTo>
                    <a:pt x="5817" y="3319"/>
                  </a:lnTo>
                  <a:cubicBezTo>
                    <a:pt x="5906" y="3319"/>
                    <a:pt x="5978" y="3426"/>
                    <a:pt x="5924" y="3498"/>
                  </a:cubicBezTo>
                  <a:lnTo>
                    <a:pt x="5888" y="3622"/>
                  </a:lnTo>
                  <a:cubicBezTo>
                    <a:pt x="5874" y="3682"/>
                    <a:pt x="5834" y="3716"/>
                    <a:pt x="5781" y="3716"/>
                  </a:cubicBezTo>
                  <a:cubicBezTo>
                    <a:pt x="5770" y="3716"/>
                    <a:pt x="5758" y="3715"/>
                    <a:pt x="5746" y="3712"/>
                  </a:cubicBezTo>
                  <a:lnTo>
                    <a:pt x="5103" y="3605"/>
                  </a:lnTo>
                  <a:lnTo>
                    <a:pt x="5014" y="3605"/>
                  </a:lnTo>
                  <a:lnTo>
                    <a:pt x="4461" y="3712"/>
                  </a:lnTo>
                  <a:cubicBezTo>
                    <a:pt x="4445" y="3717"/>
                    <a:pt x="4431" y="3719"/>
                    <a:pt x="4418" y="3719"/>
                  </a:cubicBezTo>
                  <a:cubicBezTo>
                    <a:pt x="4385" y="3719"/>
                    <a:pt x="4356" y="3706"/>
                    <a:pt x="4318" y="3694"/>
                  </a:cubicBezTo>
                  <a:cubicBezTo>
                    <a:pt x="4158" y="3640"/>
                    <a:pt x="3658" y="3462"/>
                    <a:pt x="3462" y="3462"/>
                  </a:cubicBezTo>
                  <a:cubicBezTo>
                    <a:pt x="1892" y="3462"/>
                    <a:pt x="1874" y="4532"/>
                    <a:pt x="1874" y="4925"/>
                  </a:cubicBezTo>
                  <a:cubicBezTo>
                    <a:pt x="1874" y="5460"/>
                    <a:pt x="2177" y="5853"/>
                    <a:pt x="2677" y="5853"/>
                  </a:cubicBezTo>
                  <a:cubicBezTo>
                    <a:pt x="2695" y="5853"/>
                    <a:pt x="2714" y="5853"/>
                    <a:pt x="2733" y="5853"/>
                  </a:cubicBezTo>
                  <a:cubicBezTo>
                    <a:pt x="3311" y="5853"/>
                    <a:pt x="3997" y="5870"/>
                    <a:pt x="3997" y="6923"/>
                  </a:cubicBezTo>
                  <a:lnTo>
                    <a:pt x="3997" y="7744"/>
                  </a:lnTo>
                  <a:cubicBezTo>
                    <a:pt x="3997" y="7905"/>
                    <a:pt x="4051" y="8047"/>
                    <a:pt x="4158" y="8172"/>
                  </a:cubicBezTo>
                  <a:lnTo>
                    <a:pt x="4550" y="8636"/>
                  </a:lnTo>
                  <a:cubicBezTo>
                    <a:pt x="4639" y="8725"/>
                    <a:pt x="4729" y="8779"/>
                    <a:pt x="4854" y="8779"/>
                  </a:cubicBezTo>
                  <a:lnTo>
                    <a:pt x="5175" y="8779"/>
                  </a:lnTo>
                  <a:cubicBezTo>
                    <a:pt x="5282" y="8779"/>
                    <a:pt x="5389" y="8743"/>
                    <a:pt x="5460" y="8654"/>
                  </a:cubicBezTo>
                  <a:lnTo>
                    <a:pt x="5764" y="8351"/>
                  </a:lnTo>
                  <a:cubicBezTo>
                    <a:pt x="5835" y="8279"/>
                    <a:pt x="5888" y="8208"/>
                    <a:pt x="5924" y="8119"/>
                  </a:cubicBezTo>
                  <a:lnTo>
                    <a:pt x="6192" y="7584"/>
                  </a:lnTo>
                  <a:cubicBezTo>
                    <a:pt x="6227" y="7494"/>
                    <a:pt x="6245" y="7387"/>
                    <a:pt x="6245" y="7280"/>
                  </a:cubicBezTo>
                  <a:lnTo>
                    <a:pt x="6245" y="6691"/>
                  </a:lnTo>
                  <a:cubicBezTo>
                    <a:pt x="6245" y="6567"/>
                    <a:pt x="6299" y="6459"/>
                    <a:pt x="6370" y="6406"/>
                  </a:cubicBezTo>
                  <a:lnTo>
                    <a:pt x="7084" y="5692"/>
                  </a:lnTo>
                  <a:cubicBezTo>
                    <a:pt x="7120" y="5639"/>
                    <a:pt x="7120" y="5532"/>
                    <a:pt x="7066" y="5496"/>
                  </a:cubicBezTo>
                  <a:cubicBezTo>
                    <a:pt x="7066" y="5496"/>
                    <a:pt x="6263" y="5050"/>
                    <a:pt x="5835" y="4193"/>
                  </a:cubicBezTo>
                  <a:cubicBezTo>
                    <a:pt x="5781" y="4104"/>
                    <a:pt x="5835" y="3997"/>
                    <a:pt x="5942" y="3997"/>
                  </a:cubicBezTo>
                  <a:lnTo>
                    <a:pt x="5995" y="3997"/>
                  </a:lnTo>
                  <a:lnTo>
                    <a:pt x="6763" y="4979"/>
                  </a:lnTo>
                  <a:cubicBezTo>
                    <a:pt x="6812" y="5048"/>
                    <a:pt x="6890" y="5085"/>
                    <a:pt x="6967" y="5085"/>
                  </a:cubicBezTo>
                  <a:cubicBezTo>
                    <a:pt x="7029" y="5085"/>
                    <a:pt x="7090" y="5062"/>
                    <a:pt x="7137" y="5014"/>
                  </a:cubicBezTo>
                  <a:lnTo>
                    <a:pt x="7583" y="4640"/>
                  </a:lnTo>
                  <a:cubicBezTo>
                    <a:pt x="7655" y="4586"/>
                    <a:pt x="7655" y="4479"/>
                    <a:pt x="7566" y="4425"/>
                  </a:cubicBezTo>
                  <a:lnTo>
                    <a:pt x="7173" y="4193"/>
                  </a:lnTo>
                  <a:cubicBezTo>
                    <a:pt x="7120" y="4158"/>
                    <a:pt x="7102" y="4086"/>
                    <a:pt x="7120" y="4033"/>
                  </a:cubicBezTo>
                  <a:lnTo>
                    <a:pt x="7120" y="3997"/>
                  </a:lnTo>
                  <a:cubicBezTo>
                    <a:pt x="7155" y="3950"/>
                    <a:pt x="7199" y="3926"/>
                    <a:pt x="7245" y="3926"/>
                  </a:cubicBezTo>
                  <a:cubicBezTo>
                    <a:pt x="7268" y="3926"/>
                    <a:pt x="7292" y="3932"/>
                    <a:pt x="7316" y="3944"/>
                  </a:cubicBezTo>
                  <a:lnTo>
                    <a:pt x="7798" y="4229"/>
                  </a:lnTo>
                  <a:cubicBezTo>
                    <a:pt x="7833" y="4265"/>
                    <a:pt x="7887" y="4283"/>
                    <a:pt x="7922" y="4283"/>
                  </a:cubicBezTo>
                  <a:lnTo>
                    <a:pt x="8083" y="4283"/>
                  </a:lnTo>
                  <a:cubicBezTo>
                    <a:pt x="8190" y="4283"/>
                    <a:pt x="8279" y="4336"/>
                    <a:pt x="8315" y="4425"/>
                  </a:cubicBezTo>
                  <a:lnTo>
                    <a:pt x="8708" y="5318"/>
                  </a:lnTo>
                  <a:cubicBezTo>
                    <a:pt x="8743" y="5407"/>
                    <a:pt x="8832" y="5478"/>
                    <a:pt x="8940" y="5478"/>
                  </a:cubicBezTo>
                  <a:cubicBezTo>
                    <a:pt x="9064" y="5478"/>
                    <a:pt x="9171" y="5371"/>
                    <a:pt x="9171" y="5246"/>
                  </a:cubicBezTo>
                  <a:lnTo>
                    <a:pt x="9171" y="4871"/>
                  </a:lnTo>
                  <a:cubicBezTo>
                    <a:pt x="9171" y="4836"/>
                    <a:pt x="9189" y="4782"/>
                    <a:pt x="9225" y="4764"/>
                  </a:cubicBezTo>
                  <a:lnTo>
                    <a:pt x="9528" y="4532"/>
                  </a:lnTo>
                  <a:cubicBezTo>
                    <a:pt x="9564" y="4693"/>
                    <a:pt x="9564" y="4889"/>
                    <a:pt x="9564" y="5068"/>
                  </a:cubicBezTo>
                  <a:cubicBezTo>
                    <a:pt x="9582" y="7548"/>
                    <a:pt x="7566" y="9564"/>
                    <a:pt x="5068" y="9564"/>
                  </a:cubicBezTo>
                  <a:cubicBezTo>
                    <a:pt x="2570" y="9564"/>
                    <a:pt x="536" y="7548"/>
                    <a:pt x="536" y="5050"/>
                  </a:cubicBezTo>
                  <a:cubicBezTo>
                    <a:pt x="536" y="2570"/>
                    <a:pt x="2570" y="536"/>
                    <a:pt x="5068" y="536"/>
                  </a:cubicBezTo>
                  <a:close/>
                  <a:moveTo>
                    <a:pt x="5068" y="0"/>
                  </a:moveTo>
                  <a:cubicBezTo>
                    <a:pt x="2266" y="0"/>
                    <a:pt x="0" y="2266"/>
                    <a:pt x="0" y="5050"/>
                  </a:cubicBezTo>
                  <a:cubicBezTo>
                    <a:pt x="0" y="7851"/>
                    <a:pt x="2266" y="10099"/>
                    <a:pt x="5068" y="10099"/>
                  </a:cubicBezTo>
                  <a:cubicBezTo>
                    <a:pt x="7851" y="10099"/>
                    <a:pt x="10117" y="7851"/>
                    <a:pt x="10117" y="5050"/>
                  </a:cubicBezTo>
                  <a:cubicBezTo>
                    <a:pt x="10117" y="2266"/>
                    <a:pt x="7851" y="0"/>
                    <a:pt x="5068" y="0"/>
                  </a:cubicBezTo>
                  <a:close/>
                </a:path>
              </a:pathLst>
            </a:custGeom>
            <a:solidFill>
              <a:schemeClr val="dk2"/>
            </a:solidFill>
            <a:ln>
              <a:noFill/>
            </a:ln>
            <a:effectLst>
              <a:outerShdw blurRad="57150" rotWithShape="0" algn="bl" dir="5400000" dist="38100">
                <a:srgbClr val="000000">
                  <a:alpha val="28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71" name="Google Shape;2071;p40"/>
            <p:cNvSpPr/>
            <p:nvPr/>
          </p:nvSpPr>
          <p:spPr>
            <a:xfrm>
              <a:off x="5806350" y="4419725"/>
              <a:ext cx="15650" cy="18425"/>
            </a:xfrm>
            <a:custGeom>
              <a:rect b="b" l="l" r="r" t="t"/>
              <a:pathLst>
                <a:path extrusionOk="0" h="737" w="626">
                  <a:moveTo>
                    <a:pt x="360" y="0"/>
                  </a:moveTo>
                  <a:cubicBezTo>
                    <a:pt x="326" y="0"/>
                    <a:pt x="295" y="14"/>
                    <a:pt x="268" y="40"/>
                  </a:cubicBezTo>
                  <a:lnTo>
                    <a:pt x="54" y="255"/>
                  </a:lnTo>
                  <a:cubicBezTo>
                    <a:pt x="1" y="308"/>
                    <a:pt x="1" y="379"/>
                    <a:pt x="54" y="451"/>
                  </a:cubicBezTo>
                  <a:lnTo>
                    <a:pt x="233" y="611"/>
                  </a:lnTo>
                  <a:lnTo>
                    <a:pt x="233" y="736"/>
                  </a:lnTo>
                  <a:lnTo>
                    <a:pt x="358" y="736"/>
                  </a:lnTo>
                  <a:cubicBezTo>
                    <a:pt x="447" y="736"/>
                    <a:pt x="483" y="701"/>
                    <a:pt x="483" y="611"/>
                  </a:cubicBezTo>
                  <a:lnTo>
                    <a:pt x="483" y="469"/>
                  </a:lnTo>
                  <a:lnTo>
                    <a:pt x="625" y="469"/>
                  </a:lnTo>
                  <a:lnTo>
                    <a:pt x="625" y="272"/>
                  </a:lnTo>
                  <a:cubicBezTo>
                    <a:pt x="625" y="219"/>
                    <a:pt x="607" y="201"/>
                    <a:pt x="590" y="183"/>
                  </a:cubicBezTo>
                  <a:lnTo>
                    <a:pt x="465" y="40"/>
                  </a:lnTo>
                  <a:cubicBezTo>
                    <a:pt x="429" y="14"/>
                    <a:pt x="393" y="0"/>
                    <a:pt x="360" y="0"/>
                  </a:cubicBezTo>
                  <a:close/>
                </a:path>
              </a:pathLst>
            </a:custGeom>
            <a:solidFill>
              <a:schemeClr val="dk2"/>
            </a:solidFill>
            <a:ln>
              <a:noFill/>
            </a:ln>
            <a:effectLst>
              <a:outerShdw blurRad="57150" rotWithShape="0" algn="bl" dir="5400000" dist="38100">
                <a:srgbClr val="000000">
                  <a:alpha val="28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072" name="Google Shape;2072;p40"/>
          <p:cNvGrpSpPr/>
          <p:nvPr/>
        </p:nvGrpSpPr>
        <p:grpSpPr>
          <a:xfrm>
            <a:off x="3525242" y="5055591"/>
            <a:ext cx="334400" cy="344821"/>
            <a:chOff x="6130650" y="4381475"/>
            <a:chExt cx="252950" cy="252950"/>
          </a:xfrm>
        </p:grpSpPr>
        <p:sp>
          <p:nvSpPr>
            <p:cNvPr id="2073" name="Google Shape;2073;p40"/>
            <p:cNvSpPr/>
            <p:nvPr/>
          </p:nvSpPr>
          <p:spPr>
            <a:xfrm>
              <a:off x="6130650" y="4381475"/>
              <a:ext cx="252950" cy="252950"/>
            </a:xfrm>
            <a:custGeom>
              <a:rect b="b" l="l" r="r" t="t"/>
              <a:pathLst>
                <a:path extrusionOk="0" h="10118" w="10118">
                  <a:moveTo>
                    <a:pt x="5710" y="678"/>
                  </a:moveTo>
                  <a:lnTo>
                    <a:pt x="5835" y="910"/>
                  </a:lnTo>
                  <a:cubicBezTo>
                    <a:pt x="5871" y="928"/>
                    <a:pt x="5906" y="946"/>
                    <a:pt x="5924" y="946"/>
                  </a:cubicBezTo>
                  <a:lnTo>
                    <a:pt x="6263" y="946"/>
                  </a:lnTo>
                  <a:cubicBezTo>
                    <a:pt x="6352" y="946"/>
                    <a:pt x="6406" y="892"/>
                    <a:pt x="6406" y="803"/>
                  </a:cubicBezTo>
                  <a:lnTo>
                    <a:pt x="6406" y="732"/>
                  </a:lnTo>
                  <a:cubicBezTo>
                    <a:pt x="8262" y="1321"/>
                    <a:pt x="9600" y="3034"/>
                    <a:pt x="9600" y="5068"/>
                  </a:cubicBezTo>
                  <a:cubicBezTo>
                    <a:pt x="9600" y="6959"/>
                    <a:pt x="8422" y="8583"/>
                    <a:pt x="6781" y="9261"/>
                  </a:cubicBezTo>
                  <a:cubicBezTo>
                    <a:pt x="7066" y="9011"/>
                    <a:pt x="7566" y="8583"/>
                    <a:pt x="7726" y="8386"/>
                  </a:cubicBezTo>
                  <a:cubicBezTo>
                    <a:pt x="7958" y="8137"/>
                    <a:pt x="7994" y="7726"/>
                    <a:pt x="7994" y="7726"/>
                  </a:cubicBezTo>
                  <a:cubicBezTo>
                    <a:pt x="7994" y="7726"/>
                    <a:pt x="8922" y="7476"/>
                    <a:pt x="8922" y="6798"/>
                  </a:cubicBezTo>
                  <a:cubicBezTo>
                    <a:pt x="8922" y="6334"/>
                    <a:pt x="7994" y="6120"/>
                    <a:pt x="7994" y="6120"/>
                  </a:cubicBezTo>
                  <a:cubicBezTo>
                    <a:pt x="7833" y="5621"/>
                    <a:pt x="7048" y="5335"/>
                    <a:pt x="6406" y="5335"/>
                  </a:cubicBezTo>
                  <a:cubicBezTo>
                    <a:pt x="6263" y="5335"/>
                    <a:pt x="5728" y="5603"/>
                    <a:pt x="5728" y="5603"/>
                  </a:cubicBezTo>
                  <a:lnTo>
                    <a:pt x="5460" y="5460"/>
                  </a:lnTo>
                  <a:lnTo>
                    <a:pt x="5460" y="5068"/>
                  </a:lnTo>
                  <a:cubicBezTo>
                    <a:pt x="5460" y="4996"/>
                    <a:pt x="5425" y="4925"/>
                    <a:pt x="5335" y="4925"/>
                  </a:cubicBezTo>
                  <a:lnTo>
                    <a:pt x="5068" y="4925"/>
                  </a:lnTo>
                  <a:lnTo>
                    <a:pt x="5068" y="4532"/>
                  </a:lnTo>
                  <a:cubicBezTo>
                    <a:pt x="5068" y="4461"/>
                    <a:pt x="5014" y="4407"/>
                    <a:pt x="4943" y="4407"/>
                  </a:cubicBezTo>
                  <a:lnTo>
                    <a:pt x="4800" y="4407"/>
                  </a:lnTo>
                  <a:lnTo>
                    <a:pt x="4657" y="4497"/>
                  </a:lnTo>
                  <a:cubicBezTo>
                    <a:pt x="4616" y="4526"/>
                    <a:pt x="4566" y="4540"/>
                    <a:pt x="4516" y="4540"/>
                  </a:cubicBezTo>
                  <a:cubicBezTo>
                    <a:pt x="4415" y="4540"/>
                    <a:pt x="4312" y="4485"/>
                    <a:pt x="4265" y="4390"/>
                  </a:cubicBezTo>
                  <a:cubicBezTo>
                    <a:pt x="4265" y="4390"/>
                    <a:pt x="4140" y="4193"/>
                    <a:pt x="4140" y="4122"/>
                  </a:cubicBezTo>
                  <a:cubicBezTo>
                    <a:pt x="4140" y="3614"/>
                    <a:pt x="4661" y="3586"/>
                    <a:pt x="4777" y="3586"/>
                  </a:cubicBezTo>
                  <a:cubicBezTo>
                    <a:pt x="4792" y="3586"/>
                    <a:pt x="4800" y="3587"/>
                    <a:pt x="4800" y="3587"/>
                  </a:cubicBezTo>
                  <a:lnTo>
                    <a:pt x="5103" y="3587"/>
                  </a:lnTo>
                  <a:cubicBezTo>
                    <a:pt x="5175" y="3587"/>
                    <a:pt x="5210" y="3640"/>
                    <a:pt x="5228" y="3694"/>
                  </a:cubicBezTo>
                  <a:lnTo>
                    <a:pt x="5300" y="4033"/>
                  </a:lnTo>
                  <a:cubicBezTo>
                    <a:pt x="5317" y="4086"/>
                    <a:pt x="5371" y="4140"/>
                    <a:pt x="5442" y="4140"/>
                  </a:cubicBezTo>
                  <a:lnTo>
                    <a:pt x="5496" y="4140"/>
                  </a:lnTo>
                  <a:cubicBezTo>
                    <a:pt x="5567" y="4140"/>
                    <a:pt x="5621" y="4104"/>
                    <a:pt x="5639" y="4033"/>
                  </a:cubicBezTo>
                  <a:lnTo>
                    <a:pt x="5728" y="3533"/>
                  </a:lnTo>
                  <a:cubicBezTo>
                    <a:pt x="5728" y="3497"/>
                    <a:pt x="5746" y="3462"/>
                    <a:pt x="5781" y="3426"/>
                  </a:cubicBezTo>
                  <a:lnTo>
                    <a:pt x="6156" y="2944"/>
                  </a:lnTo>
                  <a:cubicBezTo>
                    <a:pt x="6227" y="2855"/>
                    <a:pt x="6335" y="2802"/>
                    <a:pt x="6459" y="2802"/>
                  </a:cubicBezTo>
                  <a:lnTo>
                    <a:pt x="6798" y="2802"/>
                  </a:lnTo>
                  <a:cubicBezTo>
                    <a:pt x="6888" y="2802"/>
                    <a:pt x="6923" y="2748"/>
                    <a:pt x="6923" y="2677"/>
                  </a:cubicBezTo>
                  <a:lnTo>
                    <a:pt x="6923" y="2534"/>
                  </a:lnTo>
                  <a:lnTo>
                    <a:pt x="6905" y="2498"/>
                  </a:lnTo>
                  <a:cubicBezTo>
                    <a:pt x="6816" y="2427"/>
                    <a:pt x="6870" y="2266"/>
                    <a:pt x="6995" y="2266"/>
                  </a:cubicBezTo>
                  <a:lnTo>
                    <a:pt x="7066" y="2266"/>
                  </a:lnTo>
                  <a:cubicBezTo>
                    <a:pt x="7155" y="2266"/>
                    <a:pt x="7191" y="2320"/>
                    <a:pt x="7191" y="2409"/>
                  </a:cubicBezTo>
                  <a:cubicBezTo>
                    <a:pt x="7191" y="2480"/>
                    <a:pt x="7262" y="2534"/>
                    <a:pt x="7334" y="2534"/>
                  </a:cubicBezTo>
                  <a:lnTo>
                    <a:pt x="7459" y="2534"/>
                  </a:lnTo>
                  <a:lnTo>
                    <a:pt x="7548" y="2195"/>
                  </a:lnTo>
                  <a:cubicBezTo>
                    <a:pt x="7566" y="2070"/>
                    <a:pt x="7530" y="1963"/>
                    <a:pt x="7423" y="1909"/>
                  </a:cubicBezTo>
                  <a:lnTo>
                    <a:pt x="6299" y="1214"/>
                  </a:lnTo>
                  <a:lnTo>
                    <a:pt x="5996" y="1214"/>
                  </a:lnTo>
                  <a:cubicBezTo>
                    <a:pt x="5853" y="1214"/>
                    <a:pt x="5728" y="1339"/>
                    <a:pt x="5728" y="1463"/>
                  </a:cubicBezTo>
                  <a:lnTo>
                    <a:pt x="5728" y="1606"/>
                  </a:lnTo>
                  <a:cubicBezTo>
                    <a:pt x="5728" y="1695"/>
                    <a:pt x="5674" y="1731"/>
                    <a:pt x="5603" y="1731"/>
                  </a:cubicBezTo>
                  <a:lnTo>
                    <a:pt x="5460" y="1731"/>
                  </a:lnTo>
                  <a:lnTo>
                    <a:pt x="5335" y="1606"/>
                  </a:lnTo>
                  <a:lnTo>
                    <a:pt x="4943" y="1606"/>
                  </a:lnTo>
                  <a:cubicBezTo>
                    <a:pt x="4854" y="1606"/>
                    <a:pt x="4800" y="1553"/>
                    <a:pt x="4800" y="1463"/>
                  </a:cubicBezTo>
                  <a:lnTo>
                    <a:pt x="4800" y="1142"/>
                  </a:lnTo>
                  <a:cubicBezTo>
                    <a:pt x="4800" y="1107"/>
                    <a:pt x="4818" y="1071"/>
                    <a:pt x="4854" y="1035"/>
                  </a:cubicBezTo>
                  <a:lnTo>
                    <a:pt x="5710" y="678"/>
                  </a:lnTo>
                  <a:close/>
                  <a:moveTo>
                    <a:pt x="1731" y="1999"/>
                  </a:moveTo>
                  <a:cubicBezTo>
                    <a:pt x="1856" y="2070"/>
                    <a:pt x="1981" y="2177"/>
                    <a:pt x="1999" y="2266"/>
                  </a:cubicBezTo>
                  <a:lnTo>
                    <a:pt x="1999" y="3105"/>
                  </a:lnTo>
                  <a:cubicBezTo>
                    <a:pt x="1999" y="3176"/>
                    <a:pt x="2017" y="3230"/>
                    <a:pt x="2070" y="3266"/>
                  </a:cubicBezTo>
                  <a:lnTo>
                    <a:pt x="2944" y="4407"/>
                  </a:lnTo>
                  <a:lnTo>
                    <a:pt x="2998" y="4336"/>
                  </a:lnTo>
                  <a:cubicBezTo>
                    <a:pt x="3051" y="4300"/>
                    <a:pt x="3069" y="4229"/>
                    <a:pt x="3034" y="4176"/>
                  </a:cubicBezTo>
                  <a:lnTo>
                    <a:pt x="2873" y="3908"/>
                  </a:lnTo>
                  <a:cubicBezTo>
                    <a:pt x="2812" y="3817"/>
                    <a:pt x="2881" y="3700"/>
                    <a:pt x="2979" y="3700"/>
                  </a:cubicBezTo>
                  <a:cubicBezTo>
                    <a:pt x="2997" y="3700"/>
                    <a:pt x="3015" y="3704"/>
                    <a:pt x="3034" y="3712"/>
                  </a:cubicBezTo>
                  <a:cubicBezTo>
                    <a:pt x="3069" y="3729"/>
                    <a:pt x="3105" y="3747"/>
                    <a:pt x="3105" y="3783"/>
                  </a:cubicBezTo>
                  <a:lnTo>
                    <a:pt x="3551" y="4639"/>
                  </a:lnTo>
                  <a:cubicBezTo>
                    <a:pt x="3605" y="4729"/>
                    <a:pt x="3694" y="4818"/>
                    <a:pt x="3783" y="4836"/>
                  </a:cubicBezTo>
                  <a:lnTo>
                    <a:pt x="4372" y="5032"/>
                  </a:lnTo>
                  <a:cubicBezTo>
                    <a:pt x="4408" y="5050"/>
                    <a:pt x="4443" y="5085"/>
                    <a:pt x="4443" y="5103"/>
                  </a:cubicBezTo>
                  <a:lnTo>
                    <a:pt x="4479" y="5175"/>
                  </a:lnTo>
                  <a:cubicBezTo>
                    <a:pt x="4532" y="5264"/>
                    <a:pt x="4622" y="5317"/>
                    <a:pt x="4729" y="5317"/>
                  </a:cubicBezTo>
                  <a:lnTo>
                    <a:pt x="4889" y="5317"/>
                  </a:lnTo>
                  <a:cubicBezTo>
                    <a:pt x="4925" y="5317"/>
                    <a:pt x="4961" y="5353"/>
                    <a:pt x="4996" y="5371"/>
                  </a:cubicBezTo>
                  <a:lnTo>
                    <a:pt x="5175" y="5621"/>
                  </a:lnTo>
                  <a:cubicBezTo>
                    <a:pt x="5193" y="5674"/>
                    <a:pt x="5264" y="5728"/>
                    <a:pt x="5317" y="5728"/>
                  </a:cubicBezTo>
                  <a:lnTo>
                    <a:pt x="5603" y="5799"/>
                  </a:lnTo>
                  <a:cubicBezTo>
                    <a:pt x="5674" y="5817"/>
                    <a:pt x="5728" y="5906"/>
                    <a:pt x="5692" y="5978"/>
                  </a:cubicBezTo>
                  <a:cubicBezTo>
                    <a:pt x="5692" y="5978"/>
                    <a:pt x="5478" y="6192"/>
                    <a:pt x="5478" y="6495"/>
                  </a:cubicBezTo>
                  <a:cubicBezTo>
                    <a:pt x="5478" y="7369"/>
                    <a:pt x="6281" y="7619"/>
                    <a:pt x="6281" y="7833"/>
                  </a:cubicBezTo>
                  <a:cubicBezTo>
                    <a:pt x="6281" y="8369"/>
                    <a:pt x="6192" y="9118"/>
                    <a:pt x="6174" y="9421"/>
                  </a:cubicBezTo>
                  <a:cubicBezTo>
                    <a:pt x="5817" y="9493"/>
                    <a:pt x="5460" y="9546"/>
                    <a:pt x="5086" y="9546"/>
                  </a:cubicBezTo>
                  <a:cubicBezTo>
                    <a:pt x="5064" y="9546"/>
                    <a:pt x="5042" y="9547"/>
                    <a:pt x="5020" y="9547"/>
                  </a:cubicBezTo>
                  <a:cubicBezTo>
                    <a:pt x="2552" y="9547"/>
                    <a:pt x="536" y="7544"/>
                    <a:pt x="536" y="5068"/>
                  </a:cubicBezTo>
                  <a:cubicBezTo>
                    <a:pt x="536" y="3890"/>
                    <a:pt x="1000" y="2819"/>
                    <a:pt x="1731" y="1999"/>
                  </a:cubicBezTo>
                  <a:close/>
                  <a:moveTo>
                    <a:pt x="5068" y="0"/>
                  </a:moveTo>
                  <a:cubicBezTo>
                    <a:pt x="2266" y="0"/>
                    <a:pt x="0" y="2266"/>
                    <a:pt x="0" y="5068"/>
                  </a:cubicBezTo>
                  <a:cubicBezTo>
                    <a:pt x="0" y="7851"/>
                    <a:pt x="2266" y="10117"/>
                    <a:pt x="5068" y="10117"/>
                  </a:cubicBezTo>
                  <a:cubicBezTo>
                    <a:pt x="7869" y="10117"/>
                    <a:pt x="10117" y="7851"/>
                    <a:pt x="10117" y="5068"/>
                  </a:cubicBezTo>
                  <a:cubicBezTo>
                    <a:pt x="10117" y="2266"/>
                    <a:pt x="7869" y="0"/>
                    <a:pt x="5068" y="0"/>
                  </a:cubicBezTo>
                  <a:close/>
                </a:path>
              </a:pathLst>
            </a:custGeom>
            <a:solidFill>
              <a:schemeClr val="dk2"/>
            </a:solidFill>
            <a:ln>
              <a:noFill/>
            </a:ln>
            <a:effectLst>
              <a:outerShdw blurRad="57150" rotWithShape="0" algn="bl" dir="5400000" dist="38100">
                <a:srgbClr val="000000">
                  <a:alpha val="28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74" name="Google Shape;2074;p40"/>
            <p:cNvSpPr/>
            <p:nvPr/>
          </p:nvSpPr>
          <p:spPr>
            <a:xfrm>
              <a:off x="6266250" y="4488650"/>
              <a:ext cx="34375" cy="11325"/>
            </a:xfrm>
            <a:custGeom>
              <a:rect b="b" l="l" r="r" t="t"/>
              <a:pathLst>
                <a:path extrusionOk="0" h="453" w="1375">
                  <a:moveTo>
                    <a:pt x="572" y="0"/>
                  </a:moveTo>
                  <a:cubicBezTo>
                    <a:pt x="549" y="0"/>
                    <a:pt x="527" y="4"/>
                    <a:pt x="500" y="13"/>
                  </a:cubicBezTo>
                  <a:lnTo>
                    <a:pt x="36" y="120"/>
                  </a:lnTo>
                  <a:cubicBezTo>
                    <a:pt x="1" y="138"/>
                    <a:pt x="1" y="192"/>
                    <a:pt x="36" y="245"/>
                  </a:cubicBezTo>
                  <a:lnTo>
                    <a:pt x="661" y="245"/>
                  </a:lnTo>
                  <a:cubicBezTo>
                    <a:pt x="696" y="245"/>
                    <a:pt x="732" y="245"/>
                    <a:pt x="750" y="263"/>
                  </a:cubicBezTo>
                  <a:lnTo>
                    <a:pt x="1214" y="442"/>
                  </a:lnTo>
                  <a:cubicBezTo>
                    <a:pt x="1233" y="449"/>
                    <a:pt x="1252" y="453"/>
                    <a:pt x="1269" y="453"/>
                  </a:cubicBezTo>
                  <a:cubicBezTo>
                    <a:pt x="1331" y="453"/>
                    <a:pt x="1374" y="408"/>
                    <a:pt x="1374" y="352"/>
                  </a:cubicBezTo>
                  <a:cubicBezTo>
                    <a:pt x="1374" y="281"/>
                    <a:pt x="1339" y="228"/>
                    <a:pt x="1285" y="228"/>
                  </a:cubicBezTo>
                  <a:lnTo>
                    <a:pt x="643" y="13"/>
                  </a:lnTo>
                  <a:cubicBezTo>
                    <a:pt x="616" y="4"/>
                    <a:pt x="594" y="0"/>
                    <a:pt x="572" y="0"/>
                  </a:cubicBezTo>
                  <a:close/>
                </a:path>
              </a:pathLst>
            </a:custGeom>
            <a:solidFill>
              <a:schemeClr val="dk2"/>
            </a:solidFill>
            <a:ln>
              <a:noFill/>
            </a:ln>
            <a:effectLst>
              <a:outerShdw blurRad="57150" rotWithShape="0" algn="bl" dir="5400000" dist="38100">
                <a:srgbClr val="000000">
                  <a:alpha val="28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075" name="Google Shape;2075;p40"/>
          <p:cNvSpPr/>
          <p:nvPr/>
        </p:nvSpPr>
        <p:spPr>
          <a:xfrm>
            <a:off x="4032278" y="5070490"/>
            <a:ext cx="323196" cy="316740"/>
          </a:xfrm>
          <a:custGeom>
            <a:rect b="b" l="l" r="r" t="t"/>
            <a:pathLst>
              <a:path extrusionOk="0" h="9294" w="9779">
                <a:moveTo>
                  <a:pt x="5890" y="795"/>
                </a:moveTo>
                <a:cubicBezTo>
                  <a:pt x="6526" y="795"/>
                  <a:pt x="7154" y="933"/>
                  <a:pt x="7726" y="1211"/>
                </a:cubicBezTo>
                <a:cubicBezTo>
                  <a:pt x="7708" y="1211"/>
                  <a:pt x="7708" y="1211"/>
                  <a:pt x="7708" y="1229"/>
                </a:cubicBezTo>
                <a:cubicBezTo>
                  <a:pt x="7423" y="1515"/>
                  <a:pt x="7209" y="1818"/>
                  <a:pt x="7084" y="2103"/>
                </a:cubicBezTo>
                <a:cubicBezTo>
                  <a:pt x="6222" y="1599"/>
                  <a:pt x="5310" y="1332"/>
                  <a:pt x="4493" y="1332"/>
                </a:cubicBezTo>
                <a:cubicBezTo>
                  <a:pt x="4126" y="1332"/>
                  <a:pt x="3777" y="1386"/>
                  <a:pt x="3462" y="1497"/>
                </a:cubicBezTo>
                <a:cubicBezTo>
                  <a:pt x="4210" y="1031"/>
                  <a:pt x="5057" y="795"/>
                  <a:pt x="5890" y="795"/>
                </a:cubicBezTo>
                <a:close/>
                <a:moveTo>
                  <a:pt x="2819" y="1996"/>
                </a:moveTo>
                <a:cubicBezTo>
                  <a:pt x="3355" y="2014"/>
                  <a:pt x="4390" y="2639"/>
                  <a:pt x="5585" y="3620"/>
                </a:cubicBezTo>
                <a:cubicBezTo>
                  <a:pt x="5264" y="3763"/>
                  <a:pt x="4961" y="3977"/>
                  <a:pt x="4675" y="4244"/>
                </a:cubicBezTo>
                <a:cubicBezTo>
                  <a:pt x="4407" y="4530"/>
                  <a:pt x="4193" y="4833"/>
                  <a:pt x="4051" y="5137"/>
                </a:cubicBezTo>
                <a:cubicBezTo>
                  <a:pt x="3069" y="3959"/>
                  <a:pt x="2445" y="2924"/>
                  <a:pt x="2427" y="2371"/>
                </a:cubicBezTo>
                <a:cubicBezTo>
                  <a:pt x="2480" y="2300"/>
                  <a:pt x="2552" y="2246"/>
                  <a:pt x="2623" y="2175"/>
                </a:cubicBezTo>
                <a:cubicBezTo>
                  <a:pt x="2677" y="2103"/>
                  <a:pt x="2748" y="2050"/>
                  <a:pt x="2819" y="1996"/>
                </a:cubicBezTo>
                <a:close/>
                <a:moveTo>
                  <a:pt x="1945" y="3013"/>
                </a:moveTo>
                <a:lnTo>
                  <a:pt x="1945" y="3013"/>
                </a:lnTo>
                <a:cubicBezTo>
                  <a:pt x="1588" y="4048"/>
                  <a:pt x="1820" y="5386"/>
                  <a:pt x="2552" y="6635"/>
                </a:cubicBezTo>
                <a:cubicBezTo>
                  <a:pt x="2249" y="6760"/>
                  <a:pt x="1945" y="6974"/>
                  <a:pt x="1678" y="7260"/>
                </a:cubicBezTo>
                <a:cubicBezTo>
                  <a:pt x="1660" y="7278"/>
                  <a:pt x="1660" y="7278"/>
                  <a:pt x="1660" y="7296"/>
                </a:cubicBezTo>
                <a:cubicBezTo>
                  <a:pt x="1017" y="5957"/>
                  <a:pt x="1124" y="4334"/>
                  <a:pt x="1945" y="3013"/>
                </a:cubicBezTo>
                <a:close/>
                <a:moveTo>
                  <a:pt x="5876" y="0"/>
                </a:moveTo>
                <a:cubicBezTo>
                  <a:pt x="4664" y="0"/>
                  <a:pt x="3429" y="424"/>
                  <a:pt x="2409" y="1265"/>
                </a:cubicBezTo>
                <a:cubicBezTo>
                  <a:pt x="2325" y="1204"/>
                  <a:pt x="2228" y="1175"/>
                  <a:pt x="2129" y="1175"/>
                </a:cubicBezTo>
                <a:cubicBezTo>
                  <a:pt x="1997" y="1175"/>
                  <a:pt x="1861" y="1226"/>
                  <a:pt x="1749" y="1318"/>
                </a:cubicBezTo>
                <a:cubicBezTo>
                  <a:pt x="1588" y="1497"/>
                  <a:pt x="1553" y="1782"/>
                  <a:pt x="1678" y="1996"/>
                </a:cubicBezTo>
                <a:cubicBezTo>
                  <a:pt x="18" y="4013"/>
                  <a:pt x="0" y="6903"/>
                  <a:pt x="1678" y="8777"/>
                </a:cubicBezTo>
                <a:cubicBezTo>
                  <a:pt x="1713" y="8509"/>
                  <a:pt x="1910" y="8152"/>
                  <a:pt x="2231" y="7831"/>
                </a:cubicBezTo>
                <a:cubicBezTo>
                  <a:pt x="2570" y="7492"/>
                  <a:pt x="2927" y="7296"/>
                  <a:pt x="3194" y="7296"/>
                </a:cubicBezTo>
                <a:cubicBezTo>
                  <a:pt x="3212" y="7028"/>
                  <a:pt x="3408" y="6671"/>
                  <a:pt x="3747" y="6332"/>
                </a:cubicBezTo>
                <a:cubicBezTo>
                  <a:pt x="4068" y="5993"/>
                  <a:pt x="4425" y="5797"/>
                  <a:pt x="4693" y="5779"/>
                </a:cubicBezTo>
                <a:cubicBezTo>
                  <a:pt x="4711" y="5601"/>
                  <a:pt x="4818" y="5351"/>
                  <a:pt x="4996" y="5101"/>
                </a:cubicBezTo>
                <a:cubicBezTo>
                  <a:pt x="5014" y="5137"/>
                  <a:pt x="5050" y="5154"/>
                  <a:pt x="5068" y="5190"/>
                </a:cubicBezTo>
                <a:lnTo>
                  <a:pt x="9064" y="9169"/>
                </a:lnTo>
                <a:cubicBezTo>
                  <a:pt x="9136" y="9258"/>
                  <a:pt x="9243" y="9294"/>
                  <a:pt x="9332" y="9294"/>
                </a:cubicBezTo>
                <a:cubicBezTo>
                  <a:pt x="9439" y="9294"/>
                  <a:pt x="9546" y="9258"/>
                  <a:pt x="9618" y="9169"/>
                </a:cubicBezTo>
                <a:cubicBezTo>
                  <a:pt x="9778" y="9026"/>
                  <a:pt x="9778" y="8759"/>
                  <a:pt x="9618" y="8616"/>
                </a:cubicBezTo>
                <a:lnTo>
                  <a:pt x="5621" y="4619"/>
                </a:lnTo>
                <a:cubicBezTo>
                  <a:pt x="5603" y="4601"/>
                  <a:pt x="5585" y="4584"/>
                  <a:pt x="5549" y="4566"/>
                </a:cubicBezTo>
                <a:cubicBezTo>
                  <a:pt x="5781" y="4387"/>
                  <a:pt x="6031" y="4280"/>
                  <a:pt x="6210" y="4262"/>
                </a:cubicBezTo>
                <a:cubicBezTo>
                  <a:pt x="6210" y="3995"/>
                  <a:pt x="6424" y="3638"/>
                  <a:pt x="6745" y="3299"/>
                </a:cubicBezTo>
                <a:cubicBezTo>
                  <a:pt x="7084" y="2978"/>
                  <a:pt x="7441" y="2764"/>
                  <a:pt x="7708" y="2764"/>
                </a:cubicBezTo>
                <a:cubicBezTo>
                  <a:pt x="7708" y="2496"/>
                  <a:pt x="7940" y="2139"/>
                  <a:pt x="8244" y="1800"/>
                </a:cubicBezTo>
                <a:cubicBezTo>
                  <a:pt x="8565" y="1479"/>
                  <a:pt x="8940" y="1283"/>
                  <a:pt x="9189" y="1265"/>
                </a:cubicBezTo>
                <a:cubicBezTo>
                  <a:pt x="8264" y="419"/>
                  <a:pt x="7081" y="0"/>
                  <a:pt x="5876" y="0"/>
                </a:cubicBezTo>
                <a:close/>
              </a:path>
            </a:pathLst>
          </a:custGeom>
          <a:solidFill>
            <a:schemeClr val="dk2"/>
          </a:solidFill>
          <a:ln>
            <a:noFill/>
          </a:ln>
          <a:effectLst>
            <a:outerShdw blurRad="57150" rotWithShape="0" algn="bl" dir="5400000" dist="38100">
              <a:srgbClr val="000000">
                <a:alpha val="28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076" name="Google Shape;2076;p40"/>
          <p:cNvGrpSpPr/>
          <p:nvPr/>
        </p:nvGrpSpPr>
        <p:grpSpPr>
          <a:xfrm>
            <a:off x="4533046" y="5078674"/>
            <a:ext cx="352082" cy="299802"/>
            <a:chOff x="6919750" y="1464650"/>
            <a:chExt cx="266325" cy="219925"/>
          </a:xfrm>
        </p:grpSpPr>
        <p:sp>
          <p:nvSpPr>
            <p:cNvPr id="2077" name="Google Shape;2077;p40"/>
            <p:cNvSpPr/>
            <p:nvPr/>
          </p:nvSpPr>
          <p:spPr>
            <a:xfrm>
              <a:off x="6919750" y="1464650"/>
              <a:ext cx="266325" cy="219925"/>
            </a:xfrm>
            <a:custGeom>
              <a:rect b="b" l="l" r="r" t="t"/>
              <a:pathLst>
                <a:path extrusionOk="0" h="8797" w="10653">
                  <a:moveTo>
                    <a:pt x="2659" y="2409"/>
                  </a:moveTo>
                  <a:lnTo>
                    <a:pt x="2659" y="3462"/>
                  </a:lnTo>
                  <a:lnTo>
                    <a:pt x="1071" y="3462"/>
                  </a:lnTo>
                  <a:lnTo>
                    <a:pt x="1071" y="2409"/>
                  </a:lnTo>
                  <a:close/>
                  <a:moveTo>
                    <a:pt x="5317" y="2927"/>
                  </a:moveTo>
                  <a:cubicBezTo>
                    <a:pt x="6655" y="2927"/>
                    <a:pt x="7726" y="3997"/>
                    <a:pt x="7726" y="5335"/>
                  </a:cubicBezTo>
                  <a:cubicBezTo>
                    <a:pt x="7726" y="6656"/>
                    <a:pt x="6655" y="7726"/>
                    <a:pt x="5317" y="7726"/>
                  </a:cubicBezTo>
                  <a:cubicBezTo>
                    <a:pt x="3997" y="7726"/>
                    <a:pt x="2926" y="6656"/>
                    <a:pt x="2926" y="5335"/>
                  </a:cubicBezTo>
                  <a:cubicBezTo>
                    <a:pt x="2926" y="3997"/>
                    <a:pt x="3997" y="2927"/>
                    <a:pt x="5317" y="2927"/>
                  </a:cubicBezTo>
                  <a:close/>
                  <a:moveTo>
                    <a:pt x="3997" y="0"/>
                  </a:moveTo>
                  <a:lnTo>
                    <a:pt x="3194" y="1339"/>
                  </a:lnTo>
                  <a:lnTo>
                    <a:pt x="535" y="1339"/>
                  </a:lnTo>
                  <a:cubicBezTo>
                    <a:pt x="232" y="1339"/>
                    <a:pt x="0" y="1571"/>
                    <a:pt x="0" y="1874"/>
                  </a:cubicBezTo>
                  <a:lnTo>
                    <a:pt x="0" y="8262"/>
                  </a:lnTo>
                  <a:cubicBezTo>
                    <a:pt x="0" y="8565"/>
                    <a:pt x="232" y="8797"/>
                    <a:pt x="535" y="8797"/>
                  </a:cubicBezTo>
                  <a:lnTo>
                    <a:pt x="10117" y="8797"/>
                  </a:lnTo>
                  <a:cubicBezTo>
                    <a:pt x="10420" y="8797"/>
                    <a:pt x="10652" y="8565"/>
                    <a:pt x="10652" y="8262"/>
                  </a:cubicBezTo>
                  <a:lnTo>
                    <a:pt x="10652" y="1874"/>
                  </a:lnTo>
                  <a:cubicBezTo>
                    <a:pt x="10652" y="1571"/>
                    <a:pt x="10420" y="1339"/>
                    <a:pt x="10117" y="1339"/>
                  </a:cubicBezTo>
                  <a:lnTo>
                    <a:pt x="7458" y="1339"/>
                  </a:lnTo>
                  <a:lnTo>
                    <a:pt x="6655" y="0"/>
                  </a:lnTo>
                  <a:close/>
                </a:path>
              </a:pathLst>
            </a:custGeom>
            <a:solidFill>
              <a:schemeClr val="dk2"/>
            </a:solidFill>
            <a:ln>
              <a:noFill/>
            </a:ln>
            <a:effectLst>
              <a:outerShdw blurRad="57150" rotWithShape="0" algn="bl" dir="5400000" dist="38100">
                <a:srgbClr val="000000">
                  <a:alpha val="28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78" name="Google Shape;2078;p40"/>
            <p:cNvSpPr/>
            <p:nvPr/>
          </p:nvSpPr>
          <p:spPr>
            <a:xfrm>
              <a:off x="7006275" y="1551175"/>
              <a:ext cx="93250" cy="93250"/>
            </a:xfrm>
            <a:custGeom>
              <a:rect b="b" l="l" r="r" t="t"/>
              <a:pathLst>
                <a:path extrusionOk="0" h="3730" w="3730">
                  <a:moveTo>
                    <a:pt x="1856" y="536"/>
                  </a:moveTo>
                  <a:cubicBezTo>
                    <a:pt x="2606" y="536"/>
                    <a:pt x="3194" y="1125"/>
                    <a:pt x="3194" y="1874"/>
                  </a:cubicBezTo>
                  <a:cubicBezTo>
                    <a:pt x="3194" y="2624"/>
                    <a:pt x="2606" y="3195"/>
                    <a:pt x="1856" y="3195"/>
                  </a:cubicBezTo>
                  <a:cubicBezTo>
                    <a:pt x="1125" y="3195"/>
                    <a:pt x="536" y="2624"/>
                    <a:pt x="536" y="1874"/>
                  </a:cubicBezTo>
                  <a:cubicBezTo>
                    <a:pt x="536" y="1125"/>
                    <a:pt x="1125" y="536"/>
                    <a:pt x="1856" y="536"/>
                  </a:cubicBezTo>
                  <a:close/>
                  <a:moveTo>
                    <a:pt x="1856" y="1"/>
                  </a:moveTo>
                  <a:cubicBezTo>
                    <a:pt x="839" y="1"/>
                    <a:pt x="1" y="839"/>
                    <a:pt x="1" y="1874"/>
                  </a:cubicBezTo>
                  <a:cubicBezTo>
                    <a:pt x="1" y="2909"/>
                    <a:pt x="839" y="3730"/>
                    <a:pt x="1856" y="3730"/>
                  </a:cubicBezTo>
                  <a:cubicBezTo>
                    <a:pt x="2909" y="3730"/>
                    <a:pt x="3730" y="2909"/>
                    <a:pt x="3730" y="1874"/>
                  </a:cubicBezTo>
                  <a:cubicBezTo>
                    <a:pt x="3730" y="839"/>
                    <a:pt x="2909" y="1"/>
                    <a:pt x="1856" y="1"/>
                  </a:cubicBezTo>
                  <a:close/>
                </a:path>
              </a:pathLst>
            </a:custGeom>
            <a:solidFill>
              <a:schemeClr val="dk2"/>
            </a:solidFill>
            <a:ln>
              <a:noFill/>
            </a:ln>
            <a:effectLst>
              <a:outerShdw blurRad="57150" rotWithShape="0" algn="bl" dir="5400000" dist="38100">
                <a:srgbClr val="000000">
                  <a:alpha val="28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079" name="Google Shape;2079;p40"/>
          <p:cNvGrpSpPr/>
          <p:nvPr/>
        </p:nvGrpSpPr>
        <p:grpSpPr>
          <a:xfrm>
            <a:off x="5059243" y="5054116"/>
            <a:ext cx="366855" cy="339948"/>
            <a:chOff x="4759875" y="1027050"/>
            <a:chExt cx="277500" cy="249375"/>
          </a:xfrm>
        </p:grpSpPr>
        <p:sp>
          <p:nvSpPr>
            <p:cNvPr id="2080" name="Google Shape;2080;p40"/>
            <p:cNvSpPr/>
            <p:nvPr/>
          </p:nvSpPr>
          <p:spPr>
            <a:xfrm>
              <a:off x="4885225" y="1027050"/>
              <a:ext cx="26800" cy="39725"/>
            </a:xfrm>
            <a:custGeom>
              <a:rect b="b" l="l" r="r" t="t"/>
              <a:pathLst>
                <a:path extrusionOk="0" h="1589" w="1072">
                  <a:moveTo>
                    <a:pt x="536" y="1"/>
                  </a:moveTo>
                  <a:lnTo>
                    <a:pt x="1" y="786"/>
                  </a:lnTo>
                  <a:lnTo>
                    <a:pt x="536" y="1589"/>
                  </a:lnTo>
                  <a:lnTo>
                    <a:pt x="1071" y="786"/>
                  </a:lnTo>
                  <a:lnTo>
                    <a:pt x="536" y="1"/>
                  </a:lnTo>
                  <a:close/>
                </a:path>
              </a:pathLst>
            </a:custGeom>
            <a:solidFill>
              <a:schemeClr val="dk2"/>
            </a:solidFill>
            <a:ln>
              <a:noFill/>
            </a:ln>
            <a:effectLst>
              <a:outerShdw blurRad="57150" rotWithShape="0" algn="bl" dir="5400000" dist="38100">
                <a:srgbClr val="000000">
                  <a:alpha val="28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81" name="Google Shape;2081;p40"/>
            <p:cNvSpPr/>
            <p:nvPr/>
          </p:nvSpPr>
          <p:spPr>
            <a:xfrm>
              <a:off x="4795575" y="1077025"/>
              <a:ext cx="206100" cy="159250"/>
            </a:xfrm>
            <a:custGeom>
              <a:rect b="b" l="l" r="r" t="t"/>
              <a:pathLst>
                <a:path extrusionOk="0" h="6370" w="8244">
                  <a:moveTo>
                    <a:pt x="4122" y="0"/>
                  </a:moveTo>
                  <a:lnTo>
                    <a:pt x="2231" y="3158"/>
                  </a:lnTo>
                  <a:lnTo>
                    <a:pt x="0" y="2123"/>
                  </a:lnTo>
                  <a:lnTo>
                    <a:pt x="803" y="5585"/>
                  </a:lnTo>
                  <a:lnTo>
                    <a:pt x="803" y="6370"/>
                  </a:lnTo>
                  <a:lnTo>
                    <a:pt x="7441" y="6370"/>
                  </a:lnTo>
                  <a:lnTo>
                    <a:pt x="7441" y="5585"/>
                  </a:lnTo>
                  <a:lnTo>
                    <a:pt x="8244" y="2123"/>
                  </a:lnTo>
                  <a:lnTo>
                    <a:pt x="6013" y="3158"/>
                  </a:lnTo>
                  <a:lnTo>
                    <a:pt x="4122" y="0"/>
                  </a:lnTo>
                  <a:close/>
                </a:path>
              </a:pathLst>
            </a:custGeom>
            <a:solidFill>
              <a:schemeClr val="dk2"/>
            </a:solidFill>
            <a:ln>
              <a:noFill/>
            </a:ln>
            <a:effectLst>
              <a:outerShdw blurRad="57150" rotWithShape="0" algn="bl" dir="5400000" dist="38100">
                <a:srgbClr val="000000">
                  <a:alpha val="28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82" name="Google Shape;2082;p40"/>
            <p:cNvSpPr/>
            <p:nvPr/>
          </p:nvSpPr>
          <p:spPr>
            <a:xfrm>
              <a:off x="4815650" y="1249650"/>
              <a:ext cx="165950" cy="26775"/>
            </a:xfrm>
            <a:custGeom>
              <a:rect b="b" l="l" r="r" t="t"/>
              <a:pathLst>
                <a:path extrusionOk="0" h="1071" w="6638">
                  <a:moveTo>
                    <a:pt x="0" y="0"/>
                  </a:moveTo>
                  <a:lnTo>
                    <a:pt x="0" y="1071"/>
                  </a:lnTo>
                  <a:lnTo>
                    <a:pt x="6638" y="1071"/>
                  </a:lnTo>
                  <a:lnTo>
                    <a:pt x="6638" y="0"/>
                  </a:lnTo>
                  <a:close/>
                </a:path>
              </a:pathLst>
            </a:custGeom>
            <a:solidFill>
              <a:schemeClr val="dk2"/>
            </a:solidFill>
            <a:ln>
              <a:noFill/>
            </a:ln>
            <a:effectLst>
              <a:outerShdw blurRad="57150" rotWithShape="0" algn="bl" dir="5400000" dist="38100">
                <a:srgbClr val="000000">
                  <a:alpha val="28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83" name="Google Shape;2083;p40"/>
            <p:cNvSpPr/>
            <p:nvPr/>
          </p:nvSpPr>
          <p:spPr>
            <a:xfrm>
              <a:off x="4759875" y="1094425"/>
              <a:ext cx="28125" cy="28125"/>
            </a:xfrm>
            <a:custGeom>
              <a:rect b="b" l="l" r="r" t="t"/>
              <a:pathLst>
                <a:path extrusionOk="0" h="1125" w="1125">
                  <a:moveTo>
                    <a:pt x="1" y="0"/>
                  </a:moveTo>
                  <a:lnTo>
                    <a:pt x="197" y="928"/>
                  </a:lnTo>
                  <a:lnTo>
                    <a:pt x="1125" y="1124"/>
                  </a:lnTo>
                  <a:lnTo>
                    <a:pt x="1125" y="1124"/>
                  </a:lnTo>
                  <a:lnTo>
                    <a:pt x="929" y="196"/>
                  </a:lnTo>
                  <a:lnTo>
                    <a:pt x="1" y="0"/>
                  </a:lnTo>
                  <a:close/>
                </a:path>
              </a:pathLst>
            </a:custGeom>
            <a:solidFill>
              <a:schemeClr val="dk2"/>
            </a:solidFill>
            <a:ln>
              <a:noFill/>
            </a:ln>
            <a:effectLst>
              <a:outerShdw blurRad="57150" rotWithShape="0" algn="bl" dir="5400000" dist="38100">
                <a:srgbClr val="000000">
                  <a:alpha val="28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84" name="Google Shape;2084;p40"/>
            <p:cNvSpPr/>
            <p:nvPr/>
          </p:nvSpPr>
          <p:spPr>
            <a:xfrm>
              <a:off x="5009225" y="1094425"/>
              <a:ext cx="28150" cy="28125"/>
            </a:xfrm>
            <a:custGeom>
              <a:rect b="b" l="l" r="r" t="t"/>
              <a:pathLst>
                <a:path extrusionOk="0" h="1125" w="1126">
                  <a:moveTo>
                    <a:pt x="1125" y="0"/>
                  </a:moveTo>
                  <a:lnTo>
                    <a:pt x="197" y="196"/>
                  </a:lnTo>
                  <a:lnTo>
                    <a:pt x="1" y="1124"/>
                  </a:lnTo>
                  <a:lnTo>
                    <a:pt x="1" y="1124"/>
                  </a:lnTo>
                  <a:lnTo>
                    <a:pt x="929" y="928"/>
                  </a:lnTo>
                  <a:lnTo>
                    <a:pt x="1125" y="0"/>
                  </a:lnTo>
                  <a:close/>
                </a:path>
              </a:pathLst>
            </a:custGeom>
            <a:solidFill>
              <a:schemeClr val="dk2"/>
            </a:solidFill>
            <a:ln>
              <a:noFill/>
            </a:ln>
            <a:effectLst>
              <a:outerShdw blurRad="57150" rotWithShape="0" algn="bl" dir="5400000" dist="38100">
                <a:srgbClr val="000000">
                  <a:alpha val="28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085" name="Google Shape;2085;p40"/>
          <p:cNvGrpSpPr/>
          <p:nvPr/>
        </p:nvGrpSpPr>
        <p:grpSpPr>
          <a:xfrm>
            <a:off x="5600528" y="5038090"/>
            <a:ext cx="372738" cy="343186"/>
            <a:chOff x="3357900" y="1057675"/>
            <a:chExt cx="281950" cy="251750"/>
          </a:xfrm>
        </p:grpSpPr>
        <p:sp>
          <p:nvSpPr>
            <p:cNvPr id="2086" name="Google Shape;2086;p40"/>
            <p:cNvSpPr/>
            <p:nvPr/>
          </p:nvSpPr>
          <p:spPr>
            <a:xfrm>
              <a:off x="3357900" y="1064075"/>
              <a:ext cx="226625" cy="245350"/>
            </a:xfrm>
            <a:custGeom>
              <a:rect b="b" l="l" r="r" t="t"/>
              <a:pathLst>
                <a:path extrusionOk="0" h="9814" w="9065">
                  <a:moveTo>
                    <a:pt x="4158" y="1"/>
                  </a:moveTo>
                  <a:cubicBezTo>
                    <a:pt x="5621" y="1464"/>
                    <a:pt x="6067" y="3730"/>
                    <a:pt x="5103" y="5693"/>
                  </a:cubicBezTo>
                  <a:cubicBezTo>
                    <a:pt x="4227" y="7445"/>
                    <a:pt x="2469" y="8430"/>
                    <a:pt x="654" y="8430"/>
                  </a:cubicBezTo>
                  <a:cubicBezTo>
                    <a:pt x="436" y="8430"/>
                    <a:pt x="218" y="8415"/>
                    <a:pt x="0" y="8387"/>
                  </a:cubicBezTo>
                  <a:lnTo>
                    <a:pt x="0" y="8387"/>
                  </a:lnTo>
                  <a:cubicBezTo>
                    <a:pt x="375" y="8744"/>
                    <a:pt x="803" y="9065"/>
                    <a:pt x="1285" y="9297"/>
                  </a:cubicBezTo>
                  <a:cubicBezTo>
                    <a:pt x="1992" y="9647"/>
                    <a:pt x="2740" y="9813"/>
                    <a:pt x="3476" y="9813"/>
                  </a:cubicBezTo>
                  <a:cubicBezTo>
                    <a:pt x="5285" y="9813"/>
                    <a:pt x="7019" y="8810"/>
                    <a:pt x="7869" y="7084"/>
                  </a:cubicBezTo>
                  <a:cubicBezTo>
                    <a:pt x="9065" y="4640"/>
                    <a:pt x="8101" y="1714"/>
                    <a:pt x="5657" y="482"/>
                  </a:cubicBezTo>
                  <a:cubicBezTo>
                    <a:pt x="5175" y="251"/>
                    <a:pt x="4657" y="72"/>
                    <a:pt x="4158" y="1"/>
                  </a:cubicBezTo>
                  <a:close/>
                </a:path>
              </a:pathLst>
            </a:custGeom>
            <a:solidFill>
              <a:schemeClr val="dk2"/>
            </a:solidFill>
            <a:ln>
              <a:noFill/>
            </a:ln>
            <a:effectLst>
              <a:outerShdw blurRad="57150" rotWithShape="0" algn="bl" dir="5400000" dist="38100">
                <a:srgbClr val="000000">
                  <a:alpha val="28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87" name="Google Shape;2087;p40"/>
            <p:cNvSpPr/>
            <p:nvPr/>
          </p:nvSpPr>
          <p:spPr>
            <a:xfrm>
              <a:off x="3593875" y="1188800"/>
              <a:ext cx="45975" cy="48375"/>
            </a:xfrm>
            <a:custGeom>
              <a:rect b="b" l="l" r="r" t="t"/>
              <a:pathLst>
                <a:path extrusionOk="0" h="1935" w="1839">
                  <a:moveTo>
                    <a:pt x="757" y="1"/>
                  </a:moveTo>
                  <a:cubicBezTo>
                    <a:pt x="743" y="1"/>
                    <a:pt x="728" y="3"/>
                    <a:pt x="714" y="8"/>
                  </a:cubicBezTo>
                  <a:cubicBezTo>
                    <a:pt x="660" y="8"/>
                    <a:pt x="607" y="61"/>
                    <a:pt x="607" y="115"/>
                  </a:cubicBezTo>
                  <a:lnTo>
                    <a:pt x="589" y="579"/>
                  </a:lnTo>
                  <a:cubicBezTo>
                    <a:pt x="589" y="632"/>
                    <a:pt x="553" y="668"/>
                    <a:pt x="500" y="686"/>
                  </a:cubicBezTo>
                  <a:lnTo>
                    <a:pt x="89" y="775"/>
                  </a:lnTo>
                  <a:cubicBezTo>
                    <a:pt x="36" y="793"/>
                    <a:pt x="0" y="846"/>
                    <a:pt x="0" y="900"/>
                  </a:cubicBezTo>
                  <a:cubicBezTo>
                    <a:pt x="0" y="953"/>
                    <a:pt x="18" y="1007"/>
                    <a:pt x="72" y="1025"/>
                  </a:cubicBezTo>
                  <a:lnTo>
                    <a:pt x="250" y="1114"/>
                  </a:lnTo>
                  <a:lnTo>
                    <a:pt x="482" y="1239"/>
                  </a:lnTo>
                  <a:cubicBezTo>
                    <a:pt x="482" y="1257"/>
                    <a:pt x="518" y="1274"/>
                    <a:pt x="518" y="1292"/>
                  </a:cubicBezTo>
                  <a:cubicBezTo>
                    <a:pt x="536" y="1310"/>
                    <a:pt x="536" y="1328"/>
                    <a:pt x="536" y="1364"/>
                  </a:cubicBezTo>
                  <a:lnTo>
                    <a:pt x="536" y="1810"/>
                  </a:lnTo>
                  <a:cubicBezTo>
                    <a:pt x="536" y="1863"/>
                    <a:pt x="571" y="1917"/>
                    <a:pt x="607" y="1935"/>
                  </a:cubicBezTo>
                  <a:cubicBezTo>
                    <a:pt x="678" y="1935"/>
                    <a:pt x="732" y="1935"/>
                    <a:pt x="767" y="1881"/>
                  </a:cubicBezTo>
                  <a:lnTo>
                    <a:pt x="1053" y="1524"/>
                  </a:lnTo>
                  <a:cubicBezTo>
                    <a:pt x="1092" y="1498"/>
                    <a:pt x="1122" y="1482"/>
                    <a:pt x="1163" y="1482"/>
                  </a:cubicBezTo>
                  <a:cubicBezTo>
                    <a:pt x="1178" y="1482"/>
                    <a:pt x="1194" y="1484"/>
                    <a:pt x="1214" y="1489"/>
                  </a:cubicBezTo>
                  <a:lnTo>
                    <a:pt x="1642" y="1649"/>
                  </a:lnTo>
                  <a:cubicBezTo>
                    <a:pt x="1656" y="1654"/>
                    <a:pt x="1670" y="1656"/>
                    <a:pt x="1684" y="1656"/>
                  </a:cubicBezTo>
                  <a:cubicBezTo>
                    <a:pt x="1723" y="1656"/>
                    <a:pt x="1758" y="1640"/>
                    <a:pt x="1785" y="1614"/>
                  </a:cubicBezTo>
                  <a:cubicBezTo>
                    <a:pt x="1838" y="1578"/>
                    <a:pt x="1838" y="1506"/>
                    <a:pt x="1802" y="1471"/>
                  </a:cubicBezTo>
                  <a:lnTo>
                    <a:pt x="1535" y="1078"/>
                  </a:lnTo>
                  <a:cubicBezTo>
                    <a:pt x="1517" y="1043"/>
                    <a:pt x="1517" y="989"/>
                    <a:pt x="1535" y="935"/>
                  </a:cubicBezTo>
                  <a:lnTo>
                    <a:pt x="1785" y="579"/>
                  </a:lnTo>
                  <a:cubicBezTo>
                    <a:pt x="1820" y="525"/>
                    <a:pt x="1820" y="472"/>
                    <a:pt x="1785" y="418"/>
                  </a:cubicBezTo>
                  <a:cubicBezTo>
                    <a:pt x="1771" y="392"/>
                    <a:pt x="1730" y="375"/>
                    <a:pt x="1694" y="375"/>
                  </a:cubicBezTo>
                  <a:cubicBezTo>
                    <a:pt x="1681" y="375"/>
                    <a:pt x="1669" y="378"/>
                    <a:pt x="1660" y="382"/>
                  </a:cubicBezTo>
                  <a:lnTo>
                    <a:pt x="1249" y="472"/>
                  </a:lnTo>
                  <a:cubicBezTo>
                    <a:pt x="1236" y="476"/>
                    <a:pt x="1222" y="478"/>
                    <a:pt x="1209" y="478"/>
                  </a:cubicBezTo>
                  <a:cubicBezTo>
                    <a:pt x="1170" y="478"/>
                    <a:pt x="1133" y="458"/>
                    <a:pt x="1106" y="418"/>
                  </a:cubicBezTo>
                  <a:lnTo>
                    <a:pt x="857" y="43"/>
                  </a:lnTo>
                  <a:cubicBezTo>
                    <a:pt x="831" y="17"/>
                    <a:pt x="795" y="1"/>
                    <a:pt x="757" y="1"/>
                  </a:cubicBezTo>
                  <a:close/>
                </a:path>
              </a:pathLst>
            </a:custGeom>
            <a:solidFill>
              <a:schemeClr val="dk2"/>
            </a:solidFill>
            <a:ln>
              <a:noFill/>
            </a:ln>
            <a:effectLst>
              <a:outerShdw blurRad="57150" rotWithShape="0" algn="bl" dir="5400000" dist="38100">
                <a:srgbClr val="000000">
                  <a:alpha val="28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88" name="Google Shape;2088;p40"/>
            <p:cNvSpPr/>
            <p:nvPr/>
          </p:nvSpPr>
          <p:spPr>
            <a:xfrm>
              <a:off x="3562650" y="1057675"/>
              <a:ext cx="77200" cy="78325"/>
            </a:xfrm>
            <a:custGeom>
              <a:rect b="b" l="l" r="r" t="t"/>
              <a:pathLst>
                <a:path extrusionOk="0" h="3133" w="3088">
                  <a:moveTo>
                    <a:pt x="934" y="0"/>
                  </a:moveTo>
                  <a:cubicBezTo>
                    <a:pt x="912" y="0"/>
                    <a:pt x="892" y="2"/>
                    <a:pt x="875" y="7"/>
                  </a:cubicBezTo>
                  <a:cubicBezTo>
                    <a:pt x="785" y="60"/>
                    <a:pt x="750" y="150"/>
                    <a:pt x="750" y="239"/>
                  </a:cubicBezTo>
                  <a:lnTo>
                    <a:pt x="839" y="935"/>
                  </a:lnTo>
                  <a:cubicBezTo>
                    <a:pt x="857" y="1024"/>
                    <a:pt x="821" y="1113"/>
                    <a:pt x="732" y="1149"/>
                  </a:cubicBezTo>
                  <a:lnTo>
                    <a:pt x="107" y="1452"/>
                  </a:lnTo>
                  <a:cubicBezTo>
                    <a:pt x="36" y="1488"/>
                    <a:pt x="0" y="1577"/>
                    <a:pt x="0" y="1666"/>
                  </a:cubicBezTo>
                  <a:cubicBezTo>
                    <a:pt x="18" y="1738"/>
                    <a:pt x="89" y="1827"/>
                    <a:pt x="161" y="1845"/>
                  </a:cubicBezTo>
                  <a:lnTo>
                    <a:pt x="464" y="1934"/>
                  </a:lnTo>
                  <a:lnTo>
                    <a:pt x="875" y="2059"/>
                  </a:lnTo>
                  <a:cubicBezTo>
                    <a:pt x="910" y="2059"/>
                    <a:pt x="928" y="2095"/>
                    <a:pt x="982" y="2112"/>
                  </a:cubicBezTo>
                  <a:cubicBezTo>
                    <a:pt x="999" y="2148"/>
                    <a:pt x="1017" y="2184"/>
                    <a:pt x="1035" y="2219"/>
                  </a:cubicBezTo>
                  <a:lnTo>
                    <a:pt x="1142" y="2951"/>
                  </a:lnTo>
                  <a:cubicBezTo>
                    <a:pt x="1160" y="3058"/>
                    <a:pt x="1231" y="3112"/>
                    <a:pt x="1321" y="3129"/>
                  </a:cubicBezTo>
                  <a:cubicBezTo>
                    <a:pt x="1332" y="3132"/>
                    <a:pt x="1343" y="3133"/>
                    <a:pt x="1354" y="3133"/>
                  </a:cubicBezTo>
                  <a:cubicBezTo>
                    <a:pt x="1428" y="3133"/>
                    <a:pt x="1486" y="3082"/>
                    <a:pt x="1517" y="3004"/>
                  </a:cubicBezTo>
                  <a:lnTo>
                    <a:pt x="1874" y="2362"/>
                  </a:lnTo>
                  <a:cubicBezTo>
                    <a:pt x="1918" y="2288"/>
                    <a:pt x="1975" y="2251"/>
                    <a:pt x="2055" y="2251"/>
                  </a:cubicBezTo>
                  <a:cubicBezTo>
                    <a:pt x="2071" y="2251"/>
                    <a:pt x="2088" y="2252"/>
                    <a:pt x="2106" y="2255"/>
                  </a:cubicBezTo>
                  <a:lnTo>
                    <a:pt x="2837" y="2362"/>
                  </a:lnTo>
                  <a:cubicBezTo>
                    <a:pt x="2852" y="2365"/>
                    <a:pt x="2866" y="2367"/>
                    <a:pt x="2880" y="2367"/>
                  </a:cubicBezTo>
                  <a:cubicBezTo>
                    <a:pt x="2949" y="2367"/>
                    <a:pt x="3004" y="2329"/>
                    <a:pt x="3034" y="2255"/>
                  </a:cubicBezTo>
                  <a:cubicBezTo>
                    <a:pt x="3087" y="2184"/>
                    <a:pt x="3069" y="2077"/>
                    <a:pt x="3016" y="2023"/>
                  </a:cubicBezTo>
                  <a:lnTo>
                    <a:pt x="2498" y="1488"/>
                  </a:lnTo>
                  <a:cubicBezTo>
                    <a:pt x="2463" y="1434"/>
                    <a:pt x="2445" y="1327"/>
                    <a:pt x="2463" y="1256"/>
                  </a:cubicBezTo>
                  <a:lnTo>
                    <a:pt x="2748" y="578"/>
                  </a:lnTo>
                  <a:cubicBezTo>
                    <a:pt x="2766" y="507"/>
                    <a:pt x="2766" y="399"/>
                    <a:pt x="2712" y="346"/>
                  </a:cubicBezTo>
                  <a:cubicBezTo>
                    <a:pt x="2677" y="311"/>
                    <a:pt x="2620" y="284"/>
                    <a:pt x="2564" y="284"/>
                  </a:cubicBezTo>
                  <a:cubicBezTo>
                    <a:pt x="2534" y="284"/>
                    <a:pt x="2505" y="292"/>
                    <a:pt x="2480" y="310"/>
                  </a:cubicBezTo>
                  <a:lnTo>
                    <a:pt x="1856" y="614"/>
                  </a:lnTo>
                  <a:cubicBezTo>
                    <a:pt x="1824" y="626"/>
                    <a:pt x="1793" y="632"/>
                    <a:pt x="1763" y="632"/>
                  </a:cubicBezTo>
                  <a:cubicBezTo>
                    <a:pt x="1708" y="632"/>
                    <a:pt x="1659" y="612"/>
                    <a:pt x="1624" y="578"/>
                  </a:cubicBezTo>
                  <a:lnTo>
                    <a:pt x="1124" y="60"/>
                  </a:lnTo>
                  <a:cubicBezTo>
                    <a:pt x="1071" y="20"/>
                    <a:pt x="997" y="0"/>
                    <a:pt x="934" y="0"/>
                  </a:cubicBezTo>
                  <a:close/>
                </a:path>
              </a:pathLst>
            </a:custGeom>
            <a:solidFill>
              <a:schemeClr val="dk2"/>
            </a:solidFill>
            <a:ln>
              <a:noFill/>
            </a:ln>
            <a:effectLst>
              <a:outerShdw blurRad="57150" rotWithShape="0" algn="bl" dir="5400000" dist="38100">
                <a:srgbClr val="000000">
                  <a:alpha val="28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089" name="Google Shape;2089;p40"/>
          <p:cNvGrpSpPr/>
          <p:nvPr/>
        </p:nvGrpSpPr>
        <p:grpSpPr>
          <a:xfrm>
            <a:off x="6163700" y="5023095"/>
            <a:ext cx="191095" cy="401974"/>
            <a:chOff x="3783900" y="1046675"/>
            <a:chExt cx="144550" cy="294875"/>
          </a:xfrm>
        </p:grpSpPr>
        <p:sp>
          <p:nvSpPr>
            <p:cNvPr id="2090" name="Google Shape;2090;p40"/>
            <p:cNvSpPr/>
            <p:nvPr/>
          </p:nvSpPr>
          <p:spPr>
            <a:xfrm>
              <a:off x="3783900" y="1046675"/>
              <a:ext cx="144550" cy="294875"/>
            </a:xfrm>
            <a:custGeom>
              <a:rect b="b" l="l" r="r" t="t"/>
              <a:pathLst>
                <a:path extrusionOk="0" h="11795" w="5782">
                  <a:moveTo>
                    <a:pt x="2891" y="804"/>
                  </a:moveTo>
                  <a:cubicBezTo>
                    <a:pt x="3337" y="804"/>
                    <a:pt x="3694" y="1161"/>
                    <a:pt x="3694" y="1607"/>
                  </a:cubicBezTo>
                  <a:lnTo>
                    <a:pt x="3694" y="7459"/>
                  </a:lnTo>
                  <a:cubicBezTo>
                    <a:pt x="4479" y="7816"/>
                    <a:pt x="4889" y="8690"/>
                    <a:pt x="4711" y="9547"/>
                  </a:cubicBezTo>
                  <a:cubicBezTo>
                    <a:pt x="4497" y="10385"/>
                    <a:pt x="3747" y="10992"/>
                    <a:pt x="2891" y="10992"/>
                  </a:cubicBezTo>
                  <a:cubicBezTo>
                    <a:pt x="2016" y="10992"/>
                    <a:pt x="1267" y="10385"/>
                    <a:pt x="1089" y="9547"/>
                  </a:cubicBezTo>
                  <a:cubicBezTo>
                    <a:pt x="892" y="8690"/>
                    <a:pt x="1303" y="7816"/>
                    <a:pt x="2088" y="7459"/>
                  </a:cubicBezTo>
                  <a:lnTo>
                    <a:pt x="2088" y="1607"/>
                  </a:lnTo>
                  <a:cubicBezTo>
                    <a:pt x="2088" y="1161"/>
                    <a:pt x="2462" y="804"/>
                    <a:pt x="2891" y="804"/>
                  </a:cubicBezTo>
                  <a:close/>
                  <a:moveTo>
                    <a:pt x="2891" y="1"/>
                  </a:moveTo>
                  <a:cubicBezTo>
                    <a:pt x="2016" y="1"/>
                    <a:pt x="1285" y="697"/>
                    <a:pt x="1285" y="1607"/>
                  </a:cubicBezTo>
                  <a:lnTo>
                    <a:pt x="1285" y="6995"/>
                  </a:lnTo>
                  <a:cubicBezTo>
                    <a:pt x="375" y="7691"/>
                    <a:pt x="0" y="8886"/>
                    <a:pt x="357" y="9975"/>
                  </a:cubicBezTo>
                  <a:cubicBezTo>
                    <a:pt x="732" y="11063"/>
                    <a:pt x="1749" y="11795"/>
                    <a:pt x="2891" y="11795"/>
                  </a:cubicBezTo>
                  <a:cubicBezTo>
                    <a:pt x="4033" y="11795"/>
                    <a:pt x="5068" y="11063"/>
                    <a:pt x="5424" y="9975"/>
                  </a:cubicBezTo>
                  <a:cubicBezTo>
                    <a:pt x="5781" y="8886"/>
                    <a:pt x="5407" y="7691"/>
                    <a:pt x="4479" y="6995"/>
                  </a:cubicBezTo>
                  <a:lnTo>
                    <a:pt x="4479" y="1607"/>
                  </a:lnTo>
                  <a:cubicBezTo>
                    <a:pt x="4479" y="715"/>
                    <a:pt x="3765" y="1"/>
                    <a:pt x="2891" y="1"/>
                  </a:cubicBezTo>
                  <a:close/>
                </a:path>
              </a:pathLst>
            </a:custGeom>
            <a:solidFill>
              <a:schemeClr val="dk2"/>
            </a:solidFill>
            <a:ln>
              <a:noFill/>
            </a:ln>
            <a:effectLst>
              <a:outerShdw blurRad="57150" rotWithShape="0" algn="bl" dir="5400000" dist="38100">
                <a:srgbClr val="000000">
                  <a:alpha val="28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91" name="Google Shape;2091;p40"/>
            <p:cNvSpPr/>
            <p:nvPr/>
          </p:nvSpPr>
          <p:spPr>
            <a:xfrm>
              <a:off x="3821350" y="1161775"/>
              <a:ext cx="69625" cy="146325"/>
            </a:xfrm>
            <a:custGeom>
              <a:rect b="b" l="l" r="r" t="t"/>
              <a:pathLst>
                <a:path extrusionOk="0" h="5853" w="2785">
                  <a:moveTo>
                    <a:pt x="1125" y="0"/>
                  </a:moveTo>
                  <a:lnTo>
                    <a:pt x="1125" y="3212"/>
                  </a:lnTo>
                  <a:cubicBezTo>
                    <a:pt x="465" y="3355"/>
                    <a:pt x="1" y="3979"/>
                    <a:pt x="72" y="4657"/>
                  </a:cubicBezTo>
                  <a:cubicBezTo>
                    <a:pt x="144" y="5335"/>
                    <a:pt x="715" y="5853"/>
                    <a:pt x="1393" y="5853"/>
                  </a:cubicBezTo>
                  <a:cubicBezTo>
                    <a:pt x="2071" y="5853"/>
                    <a:pt x="2642" y="5335"/>
                    <a:pt x="2713" y="4657"/>
                  </a:cubicBezTo>
                  <a:cubicBezTo>
                    <a:pt x="2784" y="3979"/>
                    <a:pt x="2321" y="3355"/>
                    <a:pt x="1660" y="3212"/>
                  </a:cubicBezTo>
                  <a:lnTo>
                    <a:pt x="1660" y="0"/>
                  </a:lnTo>
                  <a:close/>
                </a:path>
              </a:pathLst>
            </a:custGeom>
            <a:solidFill>
              <a:schemeClr val="dk2"/>
            </a:solidFill>
            <a:ln>
              <a:noFill/>
            </a:ln>
            <a:effectLst>
              <a:outerShdw blurRad="57150" rotWithShape="0" algn="bl" dir="5400000" dist="38100">
                <a:srgbClr val="000000">
                  <a:alpha val="28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092" name="Google Shape;2092;p40"/>
          <p:cNvSpPr/>
          <p:nvPr/>
        </p:nvSpPr>
        <p:spPr>
          <a:xfrm>
            <a:off x="6688739" y="5047329"/>
            <a:ext cx="257162" cy="363054"/>
          </a:xfrm>
          <a:custGeom>
            <a:rect b="b" l="l" r="r" t="t"/>
            <a:pathLst>
              <a:path extrusionOk="0" h="10653" w="7781">
                <a:moveTo>
                  <a:pt x="6156" y="1"/>
                </a:moveTo>
                <a:cubicBezTo>
                  <a:pt x="5532" y="1"/>
                  <a:pt x="4997" y="72"/>
                  <a:pt x="4711" y="607"/>
                </a:cubicBezTo>
                <a:cubicBezTo>
                  <a:pt x="4640" y="715"/>
                  <a:pt x="4604" y="839"/>
                  <a:pt x="4604" y="946"/>
                </a:cubicBezTo>
                <a:cubicBezTo>
                  <a:pt x="4604" y="1107"/>
                  <a:pt x="4640" y="1214"/>
                  <a:pt x="4729" y="1339"/>
                </a:cubicBezTo>
                <a:cubicBezTo>
                  <a:pt x="4568" y="1571"/>
                  <a:pt x="4426" y="1821"/>
                  <a:pt x="4283" y="2053"/>
                </a:cubicBezTo>
                <a:cubicBezTo>
                  <a:pt x="4247" y="1981"/>
                  <a:pt x="4176" y="1928"/>
                  <a:pt x="4122" y="1856"/>
                </a:cubicBezTo>
                <a:cubicBezTo>
                  <a:pt x="4122" y="1839"/>
                  <a:pt x="4140" y="1821"/>
                  <a:pt x="4140" y="1785"/>
                </a:cubicBezTo>
                <a:cubicBezTo>
                  <a:pt x="4140" y="1393"/>
                  <a:pt x="3801" y="1107"/>
                  <a:pt x="3444" y="1107"/>
                </a:cubicBezTo>
                <a:cubicBezTo>
                  <a:pt x="3070" y="1107"/>
                  <a:pt x="2499" y="947"/>
                  <a:pt x="2499" y="946"/>
                </a:cubicBezTo>
                <a:lnTo>
                  <a:pt x="2499" y="946"/>
                </a:lnTo>
                <a:cubicBezTo>
                  <a:pt x="2499" y="1571"/>
                  <a:pt x="2570" y="2106"/>
                  <a:pt x="3088" y="2392"/>
                </a:cubicBezTo>
                <a:cubicBezTo>
                  <a:pt x="3195" y="2463"/>
                  <a:pt x="3319" y="2499"/>
                  <a:pt x="3444" y="2499"/>
                </a:cubicBezTo>
                <a:cubicBezTo>
                  <a:pt x="3605" y="2499"/>
                  <a:pt x="3730" y="2445"/>
                  <a:pt x="3855" y="2356"/>
                </a:cubicBezTo>
                <a:cubicBezTo>
                  <a:pt x="3926" y="2445"/>
                  <a:pt x="3980" y="2517"/>
                  <a:pt x="4033" y="2606"/>
                </a:cubicBezTo>
                <a:cubicBezTo>
                  <a:pt x="3605" y="3587"/>
                  <a:pt x="3516" y="4533"/>
                  <a:pt x="3569" y="5407"/>
                </a:cubicBezTo>
                <a:cubicBezTo>
                  <a:pt x="3551" y="5389"/>
                  <a:pt x="3551" y="5389"/>
                  <a:pt x="3516" y="5389"/>
                </a:cubicBezTo>
                <a:cubicBezTo>
                  <a:pt x="3427" y="5336"/>
                  <a:pt x="3337" y="5282"/>
                  <a:pt x="3248" y="5247"/>
                </a:cubicBezTo>
                <a:cubicBezTo>
                  <a:pt x="3266" y="5157"/>
                  <a:pt x="3266" y="5104"/>
                  <a:pt x="3266" y="5032"/>
                </a:cubicBezTo>
                <a:cubicBezTo>
                  <a:pt x="3266" y="4247"/>
                  <a:pt x="2641" y="3623"/>
                  <a:pt x="1874" y="3623"/>
                </a:cubicBezTo>
                <a:cubicBezTo>
                  <a:pt x="1838" y="3625"/>
                  <a:pt x="1800" y="3626"/>
                  <a:pt x="1762" y="3626"/>
                </a:cubicBezTo>
                <a:cubicBezTo>
                  <a:pt x="1031" y="3626"/>
                  <a:pt x="1" y="3320"/>
                  <a:pt x="1" y="3320"/>
                </a:cubicBezTo>
                <a:lnTo>
                  <a:pt x="1" y="3320"/>
                </a:lnTo>
                <a:cubicBezTo>
                  <a:pt x="1" y="4551"/>
                  <a:pt x="126" y="5639"/>
                  <a:pt x="1214" y="6246"/>
                </a:cubicBezTo>
                <a:cubicBezTo>
                  <a:pt x="1410" y="6371"/>
                  <a:pt x="1642" y="6424"/>
                  <a:pt x="1892" y="6424"/>
                </a:cubicBezTo>
                <a:cubicBezTo>
                  <a:pt x="2410" y="6424"/>
                  <a:pt x="2838" y="6157"/>
                  <a:pt x="3088" y="5764"/>
                </a:cubicBezTo>
                <a:cubicBezTo>
                  <a:pt x="3159" y="5800"/>
                  <a:pt x="3248" y="5835"/>
                  <a:pt x="3302" y="5871"/>
                </a:cubicBezTo>
                <a:cubicBezTo>
                  <a:pt x="3409" y="5925"/>
                  <a:pt x="3534" y="5978"/>
                  <a:pt x="3658" y="6032"/>
                </a:cubicBezTo>
                <a:cubicBezTo>
                  <a:pt x="3712" y="6424"/>
                  <a:pt x="3783" y="6799"/>
                  <a:pt x="3819" y="7156"/>
                </a:cubicBezTo>
                <a:cubicBezTo>
                  <a:pt x="3962" y="7923"/>
                  <a:pt x="4087" y="8655"/>
                  <a:pt x="4015" y="9333"/>
                </a:cubicBezTo>
                <a:cubicBezTo>
                  <a:pt x="3766" y="9440"/>
                  <a:pt x="3534" y="9582"/>
                  <a:pt x="3337" y="9779"/>
                </a:cubicBezTo>
                <a:cubicBezTo>
                  <a:pt x="3070" y="9654"/>
                  <a:pt x="2784" y="9582"/>
                  <a:pt x="2481" y="9582"/>
                </a:cubicBezTo>
                <a:cubicBezTo>
                  <a:pt x="1714" y="9582"/>
                  <a:pt x="1053" y="10011"/>
                  <a:pt x="714" y="10653"/>
                </a:cubicBezTo>
                <a:lnTo>
                  <a:pt x="7620" y="10653"/>
                </a:lnTo>
                <a:cubicBezTo>
                  <a:pt x="7298" y="10135"/>
                  <a:pt x="6745" y="9779"/>
                  <a:pt x="6103" y="9725"/>
                </a:cubicBezTo>
                <a:cubicBezTo>
                  <a:pt x="5728" y="9404"/>
                  <a:pt x="5264" y="9190"/>
                  <a:pt x="4747" y="9190"/>
                </a:cubicBezTo>
                <a:cubicBezTo>
                  <a:pt x="4676" y="9190"/>
                  <a:pt x="4604" y="9190"/>
                  <a:pt x="4533" y="9208"/>
                </a:cubicBezTo>
                <a:cubicBezTo>
                  <a:pt x="4586" y="8530"/>
                  <a:pt x="4479" y="7852"/>
                  <a:pt x="4337" y="7156"/>
                </a:cubicBezTo>
                <a:cubicBezTo>
                  <a:pt x="4390" y="7067"/>
                  <a:pt x="4479" y="6977"/>
                  <a:pt x="4604" y="6888"/>
                </a:cubicBezTo>
                <a:cubicBezTo>
                  <a:pt x="4818" y="7370"/>
                  <a:pt x="5300" y="7727"/>
                  <a:pt x="5871" y="7727"/>
                </a:cubicBezTo>
                <a:cubicBezTo>
                  <a:pt x="6121" y="7727"/>
                  <a:pt x="6371" y="7655"/>
                  <a:pt x="6567" y="7530"/>
                </a:cubicBezTo>
                <a:cubicBezTo>
                  <a:pt x="7637" y="6959"/>
                  <a:pt x="7780" y="5853"/>
                  <a:pt x="7780" y="4622"/>
                </a:cubicBezTo>
                <a:lnTo>
                  <a:pt x="7780" y="4622"/>
                </a:lnTo>
                <a:cubicBezTo>
                  <a:pt x="7780" y="4622"/>
                  <a:pt x="6739" y="4910"/>
                  <a:pt x="6008" y="4910"/>
                </a:cubicBezTo>
                <a:cubicBezTo>
                  <a:pt x="5967" y="4910"/>
                  <a:pt x="5927" y="4909"/>
                  <a:pt x="5889" y="4908"/>
                </a:cubicBezTo>
                <a:cubicBezTo>
                  <a:pt x="5122" y="4908"/>
                  <a:pt x="4497" y="5532"/>
                  <a:pt x="4497" y="6317"/>
                </a:cubicBezTo>
                <a:lnTo>
                  <a:pt x="4497" y="6335"/>
                </a:lnTo>
                <a:cubicBezTo>
                  <a:pt x="4408" y="6388"/>
                  <a:pt x="4337" y="6424"/>
                  <a:pt x="4247" y="6496"/>
                </a:cubicBezTo>
                <a:cubicBezTo>
                  <a:pt x="4087" y="5514"/>
                  <a:pt x="3998" y="4497"/>
                  <a:pt x="4319" y="3391"/>
                </a:cubicBezTo>
                <a:cubicBezTo>
                  <a:pt x="4444" y="3337"/>
                  <a:pt x="4604" y="3302"/>
                  <a:pt x="4765" y="3302"/>
                </a:cubicBezTo>
                <a:cubicBezTo>
                  <a:pt x="4765" y="3480"/>
                  <a:pt x="4872" y="3659"/>
                  <a:pt x="5015" y="3766"/>
                </a:cubicBezTo>
                <a:cubicBezTo>
                  <a:pt x="5122" y="3855"/>
                  <a:pt x="5246" y="3891"/>
                  <a:pt x="5354" y="3908"/>
                </a:cubicBezTo>
                <a:cubicBezTo>
                  <a:pt x="5410" y="3917"/>
                  <a:pt x="5464" y="3921"/>
                  <a:pt x="5517" y="3921"/>
                </a:cubicBezTo>
                <a:cubicBezTo>
                  <a:pt x="6030" y="3921"/>
                  <a:pt x="6370" y="3542"/>
                  <a:pt x="6710" y="3105"/>
                </a:cubicBezTo>
                <a:cubicBezTo>
                  <a:pt x="6710" y="3105"/>
                  <a:pt x="6156" y="2873"/>
                  <a:pt x="5853" y="2659"/>
                </a:cubicBezTo>
                <a:cubicBezTo>
                  <a:pt x="5729" y="2558"/>
                  <a:pt x="5584" y="2511"/>
                  <a:pt x="5439" y="2511"/>
                </a:cubicBezTo>
                <a:cubicBezTo>
                  <a:pt x="5253" y="2511"/>
                  <a:pt x="5066" y="2590"/>
                  <a:pt x="4925" y="2731"/>
                </a:cubicBezTo>
                <a:cubicBezTo>
                  <a:pt x="4800" y="2731"/>
                  <a:pt x="4640" y="2749"/>
                  <a:pt x="4515" y="2766"/>
                </a:cubicBezTo>
                <a:cubicBezTo>
                  <a:pt x="4676" y="2392"/>
                  <a:pt x="4890" y="2017"/>
                  <a:pt x="5157" y="1607"/>
                </a:cubicBezTo>
                <a:cubicBezTo>
                  <a:pt x="5211" y="1625"/>
                  <a:pt x="5246" y="1625"/>
                  <a:pt x="5300" y="1625"/>
                </a:cubicBezTo>
                <a:cubicBezTo>
                  <a:pt x="5693" y="1625"/>
                  <a:pt x="5996" y="1303"/>
                  <a:pt x="5996" y="929"/>
                </a:cubicBezTo>
                <a:cubicBezTo>
                  <a:pt x="5996" y="590"/>
                  <a:pt x="6156" y="1"/>
                  <a:pt x="6156" y="1"/>
                </a:cubicBezTo>
                <a:close/>
              </a:path>
            </a:pathLst>
          </a:custGeom>
          <a:solidFill>
            <a:schemeClr val="dk2"/>
          </a:solidFill>
          <a:ln>
            <a:noFill/>
          </a:ln>
          <a:effectLst>
            <a:outerShdw blurRad="57150" rotWithShape="0" algn="bl" dir="5400000" dist="38100">
              <a:srgbClr val="000000">
                <a:alpha val="28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093" name="Google Shape;2093;p40"/>
          <p:cNvGrpSpPr/>
          <p:nvPr/>
        </p:nvGrpSpPr>
        <p:grpSpPr>
          <a:xfrm>
            <a:off x="7062980" y="4780478"/>
            <a:ext cx="552596" cy="674409"/>
            <a:chOff x="238550" y="1487175"/>
            <a:chExt cx="418000" cy="494725"/>
          </a:xfrm>
        </p:grpSpPr>
        <p:sp>
          <p:nvSpPr>
            <p:cNvPr id="2094" name="Google Shape;2094;p40"/>
            <p:cNvSpPr/>
            <p:nvPr/>
          </p:nvSpPr>
          <p:spPr>
            <a:xfrm>
              <a:off x="238550" y="1487175"/>
              <a:ext cx="184700" cy="358675"/>
            </a:xfrm>
            <a:custGeom>
              <a:rect b="b" l="l" r="r" t="t"/>
              <a:pathLst>
                <a:path extrusionOk="0" h="14347" w="7388">
                  <a:moveTo>
                    <a:pt x="1" y="1"/>
                  </a:moveTo>
                  <a:close/>
                  <a:moveTo>
                    <a:pt x="4997" y="13543"/>
                  </a:moveTo>
                  <a:lnTo>
                    <a:pt x="4997" y="14346"/>
                  </a:lnTo>
                  <a:lnTo>
                    <a:pt x="7388" y="14346"/>
                  </a:lnTo>
                  <a:lnTo>
                    <a:pt x="7388" y="13543"/>
                  </a:lnTo>
                  <a:close/>
                </a:path>
              </a:pathLst>
            </a:custGeom>
            <a:solidFill>
              <a:schemeClr val="dk2"/>
            </a:solidFill>
            <a:ln>
              <a:noFill/>
            </a:ln>
            <a:effectLst>
              <a:outerShdw blurRad="57150" rotWithShape="0" algn="bl" dir="5400000" dist="38100">
                <a:srgbClr val="000000">
                  <a:alpha val="28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95" name="Google Shape;2095;p40"/>
            <p:cNvSpPr/>
            <p:nvPr/>
          </p:nvSpPr>
          <p:spPr>
            <a:xfrm>
              <a:off x="596300" y="1825750"/>
              <a:ext cx="60250" cy="20100"/>
            </a:xfrm>
            <a:custGeom>
              <a:rect b="b" l="l" r="r" t="t"/>
              <a:pathLst>
                <a:path extrusionOk="0" h="804" w="2410">
                  <a:moveTo>
                    <a:pt x="1" y="0"/>
                  </a:moveTo>
                  <a:lnTo>
                    <a:pt x="1" y="803"/>
                  </a:lnTo>
                  <a:lnTo>
                    <a:pt x="2409" y="803"/>
                  </a:lnTo>
                  <a:lnTo>
                    <a:pt x="2409" y="0"/>
                  </a:lnTo>
                  <a:close/>
                </a:path>
              </a:pathLst>
            </a:custGeom>
            <a:solidFill>
              <a:schemeClr val="dk2"/>
            </a:solidFill>
            <a:ln>
              <a:noFill/>
            </a:ln>
            <a:effectLst>
              <a:outerShdw blurRad="57150" rotWithShape="0" algn="bl" dir="5400000" dist="38100">
                <a:srgbClr val="000000">
                  <a:alpha val="28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96" name="Google Shape;2096;p40"/>
            <p:cNvSpPr/>
            <p:nvPr/>
          </p:nvSpPr>
          <p:spPr>
            <a:xfrm>
              <a:off x="436600" y="1762400"/>
              <a:ext cx="146800" cy="146350"/>
            </a:xfrm>
            <a:custGeom>
              <a:rect b="b" l="l" r="r" t="t"/>
              <a:pathLst>
                <a:path extrusionOk="0" h="5854" w="5872">
                  <a:moveTo>
                    <a:pt x="2927" y="1"/>
                  </a:moveTo>
                  <a:cubicBezTo>
                    <a:pt x="1321" y="1"/>
                    <a:pt x="1" y="1321"/>
                    <a:pt x="1" y="2927"/>
                  </a:cubicBezTo>
                  <a:cubicBezTo>
                    <a:pt x="1" y="4551"/>
                    <a:pt x="1321" y="5853"/>
                    <a:pt x="2927" y="5853"/>
                  </a:cubicBezTo>
                  <a:cubicBezTo>
                    <a:pt x="4551" y="5853"/>
                    <a:pt x="5871" y="4551"/>
                    <a:pt x="5871" y="2927"/>
                  </a:cubicBezTo>
                  <a:cubicBezTo>
                    <a:pt x="5871" y="1321"/>
                    <a:pt x="4551" y="1"/>
                    <a:pt x="2927" y="1"/>
                  </a:cubicBezTo>
                  <a:close/>
                </a:path>
              </a:pathLst>
            </a:custGeom>
            <a:solidFill>
              <a:schemeClr val="dk2"/>
            </a:solidFill>
            <a:ln>
              <a:noFill/>
            </a:ln>
            <a:effectLst>
              <a:outerShdw blurRad="57150" rotWithShape="0" algn="bl" dir="5400000" dist="38100">
                <a:srgbClr val="000000">
                  <a:alpha val="28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97" name="Google Shape;2097;p40"/>
            <p:cNvSpPr/>
            <p:nvPr/>
          </p:nvSpPr>
          <p:spPr>
            <a:xfrm>
              <a:off x="499950" y="1922100"/>
              <a:ext cx="20100" cy="59800"/>
            </a:xfrm>
            <a:custGeom>
              <a:rect b="b" l="l" r="r" t="t"/>
              <a:pathLst>
                <a:path extrusionOk="0" h="2392" w="804">
                  <a:moveTo>
                    <a:pt x="1" y="0"/>
                  </a:moveTo>
                  <a:lnTo>
                    <a:pt x="1" y="2391"/>
                  </a:lnTo>
                  <a:lnTo>
                    <a:pt x="804" y="2391"/>
                  </a:lnTo>
                  <a:lnTo>
                    <a:pt x="804" y="0"/>
                  </a:lnTo>
                  <a:close/>
                </a:path>
              </a:pathLst>
            </a:custGeom>
            <a:solidFill>
              <a:schemeClr val="dk2"/>
            </a:solidFill>
            <a:ln>
              <a:noFill/>
            </a:ln>
            <a:effectLst>
              <a:outerShdw blurRad="57150" rotWithShape="0" algn="bl" dir="5400000" dist="38100">
                <a:srgbClr val="000000">
                  <a:alpha val="28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98" name="Google Shape;2098;p40"/>
            <p:cNvSpPr/>
            <p:nvPr/>
          </p:nvSpPr>
          <p:spPr>
            <a:xfrm>
              <a:off x="499950" y="1689250"/>
              <a:ext cx="20100" cy="59800"/>
            </a:xfrm>
            <a:custGeom>
              <a:rect b="b" l="l" r="r" t="t"/>
              <a:pathLst>
                <a:path extrusionOk="0" h="2392" w="804">
                  <a:moveTo>
                    <a:pt x="1" y="1"/>
                  </a:moveTo>
                  <a:lnTo>
                    <a:pt x="1" y="2391"/>
                  </a:lnTo>
                  <a:lnTo>
                    <a:pt x="804" y="2391"/>
                  </a:lnTo>
                  <a:lnTo>
                    <a:pt x="804" y="1"/>
                  </a:lnTo>
                  <a:close/>
                </a:path>
              </a:pathLst>
            </a:custGeom>
            <a:solidFill>
              <a:schemeClr val="dk2"/>
            </a:solidFill>
            <a:ln>
              <a:noFill/>
            </a:ln>
            <a:effectLst>
              <a:outerShdw blurRad="57150" rotWithShape="0" algn="bl" dir="5400000" dist="38100">
                <a:srgbClr val="000000">
                  <a:alpha val="28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99" name="Google Shape;2099;p40"/>
            <p:cNvSpPr/>
            <p:nvPr/>
          </p:nvSpPr>
          <p:spPr>
            <a:xfrm>
              <a:off x="399150" y="1889525"/>
              <a:ext cx="56675" cy="56675"/>
            </a:xfrm>
            <a:custGeom>
              <a:rect b="b" l="l" r="r" t="t"/>
              <a:pathLst>
                <a:path extrusionOk="0" h="2267" w="2267">
                  <a:moveTo>
                    <a:pt x="1695" y="1"/>
                  </a:moveTo>
                  <a:lnTo>
                    <a:pt x="0" y="1696"/>
                  </a:lnTo>
                  <a:lnTo>
                    <a:pt x="571" y="2267"/>
                  </a:lnTo>
                  <a:lnTo>
                    <a:pt x="2266" y="572"/>
                  </a:lnTo>
                  <a:lnTo>
                    <a:pt x="1695" y="1"/>
                  </a:lnTo>
                  <a:close/>
                </a:path>
              </a:pathLst>
            </a:custGeom>
            <a:solidFill>
              <a:schemeClr val="dk2"/>
            </a:solidFill>
            <a:ln>
              <a:noFill/>
            </a:ln>
            <a:effectLst>
              <a:outerShdw blurRad="57150" rotWithShape="0" algn="bl" dir="5400000" dist="38100">
                <a:srgbClr val="000000">
                  <a:alpha val="28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00" name="Google Shape;2100;p40"/>
            <p:cNvSpPr/>
            <p:nvPr/>
          </p:nvSpPr>
          <p:spPr>
            <a:xfrm>
              <a:off x="564175" y="1725375"/>
              <a:ext cx="56675" cy="56675"/>
            </a:xfrm>
            <a:custGeom>
              <a:rect b="b" l="l" r="r" t="t"/>
              <a:pathLst>
                <a:path extrusionOk="0" h="2267" w="2267">
                  <a:moveTo>
                    <a:pt x="1696" y="1"/>
                  </a:moveTo>
                  <a:lnTo>
                    <a:pt x="1" y="1696"/>
                  </a:lnTo>
                  <a:lnTo>
                    <a:pt x="572" y="2267"/>
                  </a:lnTo>
                  <a:lnTo>
                    <a:pt x="2267" y="572"/>
                  </a:lnTo>
                  <a:lnTo>
                    <a:pt x="1696" y="1"/>
                  </a:lnTo>
                  <a:close/>
                </a:path>
              </a:pathLst>
            </a:custGeom>
            <a:solidFill>
              <a:schemeClr val="dk2"/>
            </a:solidFill>
            <a:ln>
              <a:noFill/>
            </a:ln>
            <a:effectLst>
              <a:outerShdw blurRad="57150" rotWithShape="0" algn="bl" dir="5400000" dist="38100">
                <a:srgbClr val="000000">
                  <a:alpha val="28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01" name="Google Shape;2101;p40"/>
            <p:cNvSpPr/>
            <p:nvPr/>
          </p:nvSpPr>
          <p:spPr>
            <a:xfrm>
              <a:off x="399600" y="1724925"/>
              <a:ext cx="56675" cy="56675"/>
            </a:xfrm>
            <a:custGeom>
              <a:rect b="b" l="l" r="r" t="t"/>
              <a:pathLst>
                <a:path extrusionOk="0" h="2267" w="2267">
                  <a:moveTo>
                    <a:pt x="571" y="1"/>
                  </a:moveTo>
                  <a:lnTo>
                    <a:pt x="0" y="572"/>
                  </a:lnTo>
                  <a:lnTo>
                    <a:pt x="1695" y="2267"/>
                  </a:lnTo>
                  <a:lnTo>
                    <a:pt x="2266" y="1696"/>
                  </a:lnTo>
                  <a:lnTo>
                    <a:pt x="571" y="1"/>
                  </a:lnTo>
                  <a:close/>
                </a:path>
              </a:pathLst>
            </a:custGeom>
            <a:solidFill>
              <a:schemeClr val="dk2"/>
            </a:solidFill>
            <a:ln>
              <a:noFill/>
            </a:ln>
            <a:effectLst>
              <a:outerShdw blurRad="57150" rotWithShape="0" algn="bl" dir="5400000" dist="38100">
                <a:srgbClr val="000000">
                  <a:alpha val="28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02" name="Google Shape;2102;p40"/>
            <p:cNvSpPr/>
            <p:nvPr/>
          </p:nvSpPr>
          <p:spPr>
            <a:xfrm>
              <a:off x="564175" y="1889975"/>
              <a:ext cx="56250" cy="56675"/>
            </a:xfrm>
            <a:custGeom>
              <a:rect b="b" l="l" r="r" t="t"/>
              <a:pathLst>
                <a:path extrusionOk="0" h="2267" w="2250">
                  <a:moveTo>
                    <a:pt x="554" y="1"/>
                  </a:moveTo>
                  <a:lnTo>
                    <a:pt x="1" y="572"/>
                  </a:lnTo>
                  <a:lnTo>
                    <a:pt x="1696" y="2267"/>
                  </a:lnTo>
                  <a:lnTo>
                    <a:pt x="2249" y="1696"/>
                  </a:lnTo>
                  <a:lnTo>
                    <a:pt x="554" y="1"/>
                  </a:lnTo>
                  <a:close/>
                </a:path>
              </a:pathLst>
            </a:custGeom>
            <a:solidFill>
              <a:schemeClr val="dk2"/>
            </a:solidFill>
            <a:ln>
              <a:noFill/>
            </a:ln>
            <a:effectLst>
              <a:outerShdw blurRad="57150" rotWithShape="0" algn="bl" dir="5400000" dist="38100">
                <a:srgbClr val="000000">
                  <a:alpha val="28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103" name="Google Shape;2103;p40"/>
          <p:cNvSpPr/>
          <p:nvPr/>
        </p:nvSpPr>
        <p:spPr>
          <a:xfrm>
            <a:off x="7732374" y="5181214"/>
            <a:ext cx="374490" cy="217396"/>
          </a:xfrm>
          <a:custGeom>
            <a:rect b="b" l="l" r="r" t="t"/>
            <a:pathLst>
              <a:path extrusionOk="0" h="6379" w="11331">
                <a:moveTo>
                  <a:pt x="4807" y="0"/>
                </a:moveTo>
                <a:cubicBezTo>
                  <a:pt x="4627" y="0"/>
                  <a:pt x="4445" y="20"/>
                  <a:pt x="4265" y="62"/>
                </a:cubicBezTo>
                <a:cubicBezTo>
                  <a:pt x="3212" y="330"/>
                  <a:pt x="2445" y="1276"/>
                  <a:pt x="2445" y="2382"/>
                </a:cubicBezTo>
                <a:lnTo>
                  <a:pt x="2445" y="2418"/>
                </a:lnTo>
                <a:cubicBezTo>
                  <a:pt x="2335" y="2399"/>
                  <a:pt x="2226" y="2390"/>
                  <a:pt x="2117" y="2390"/>
                </a:cubicBezTo>
                <a:cubicBezTo>
                  <a:pt x="1500" y="2390"/>
                  <a:pt x="912" y="2684"/>
                  <a:pt x="518" y="3185"/>
                </a:cubicBezTo>
                <a:cubicBezTo>
                  <a:pt x="72" y="3774"/>
                  <a:pt x="0" y="4559"/>
                  <a:pt x="321" y="5237"/>
                </a:cubicBezTo>
                <a:cubicBezTo>
                  <a:pt x="625" y="5897"/>
                  <a:pt x="1285" y="6325"/>
                  <a:pt x="2017" y="6379"/>
                </a:cubicBezTo>
                <a:lnTo>
                  <a:pt x="9742" y="6379"/>
                </a:lnTo>
                <a:cubicBezTo>
                  <a:pt x="10617" y="6379"/>
                  <a:pt x="11330" y="5665"/>
                  <a:pt x="11330" y="4791"/>
                </a:cubicBezTo>
                <a:cubicBezTo>
                  <a:pt x="11330" y="3916"/>
                  <a:pt x="10617" y="3185"/>
                  <a:pt x="9742" y="3185"/>
                </a:cubicBezTo>
                <a:lnTo>
                  <a:pt x="9618" y="3185"/>
                </a:lnTo>
                <a:cubicBezTo>
                  <a:pt x="9618" y="2525"/>
                  <a:pt x="9296" y="1918"/>
                  <a:pt x="8779" y="1561"/>
                </a:cubicBezTo>
                <a:cubicBezTo>
                  <a:pt x="8435" y="1320"/>
                  <a:pt x="8031" y="1197"/>
                  <a:pt x="7626" y="1197"/>
                </a:cubicBezTo>
                <a:cubicBezTo>
                  <a:pt x="7401" y="1197"/>
                  <a:pt x="7175" y="1235"/>
                  <a:pt x="6959" y="1311"/>
                </a:cubicBezTo>
                <a:cubicBezTo>
                  <a:pt x="6543" y="495"/>
                  <a:pt x="5696" y="0"/>
                  <a:pt x="4807" y="0"/>
                </a:cubicBezTo>
                <a:close/>
              </a:path>
            </a:pathLst>
          </a:custGeom>
          <a:solidFill>
            <a:schemeClr val="dk2"/>
          </a:solidFill>
          <a:ln>
            <a:noFill/>
          </a:ln>
          <a:effectLst>
            <a:outerShdw blurRad="57150" rotWithShape="0" algn="bl" dir="5400000" dist="38100">
              <a:srgbClr val="000000">
                <a:alpha val="28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04" name="Google Shape;2104;p40"/>
          <p:cNvSpPr/>
          <p:nvPr/>
        </p:nvSpPr>
        <p:spPr>
          <a:xfrm>
            <a:off x="8223836" y="5091980"/>
            <a:ext cx="352082" cy="376448"/>
          </a:xfrm>
          <a:custGeom>
            <a:rect b="b" l="l" r="r" t="t"/>
            <a:pathLst>
              <a:path extrusionOk="0" h="11046" w="10653">
                <a:moveTo>
                  <a:pt x="5336" y="1"/>
                </a:moveTo>
                <a:cubicBezTo>
                  <a:pt x="5193" y="1"/>
                  <a:pt x="5068" y="126"/>
                  <a:pt x="5068" y="268"/>
                </a:cubicBezTo>
                <a:lnTo>
                  <a:pt x="5068" y="607"/>
                </a:lnTo>
                <a:cubicBezTo>
                  <a:pt x="2249" y="732"/>
                  <a:pt x="1" y="2838"/>
                  <a:pt x="1" y="5389"/>
                </a:cubicBezTo>
                <a:cubicBezTo>
                  <a:pt x="1" y="5479"/>
                  <a:pt x="54" y="5532"/>
                  <a:pt x="143" y="5532"/>
                </a:cubicBezTo>
                <a:cubicBezTo>
                  <a:pt x="215" y="5532"/>
                  <a:pt x="268" y="5479"/>
                  <a:pt x="268" y="5389"/>
                </a:cubicBezTo>
                <a:cubicBezTo>
                  <a:pt x="268" y="4604"/>
                  <a:pt x="1000" y="3962"/>
                  <a:pt x="1874" y="3962"/>
                </a:cubicBezTo>
                <a:cubicBezTo>
                  <a:pt x="2748" y="3962"/>
                  <a:pt x="3462" y="4604"/>
                  <a:pt x="3462" y="5389"/>
                </a:cubicBezTo>
                <a:cubicBezTo>
                  <a:pt x="3462" y="5479"/>
                  <a:pt x="3516" y="5532"/>
                  <a:pt x="3605" y="5532"/>
                </a:cubicBezTo>
                <a:cubicBezTo>
                  <a:pt x="3676" y="5532"/>
                  <a:pt x="3730" y="5479"/>
                  <a:pt x="3730" y="5389"/>
                </a:cubicBezTo>
                <a:cubicBezTo>
                  <a:pt x="3730" y="4693"/>
                  <a:pt x="4301" y="4105"/>
                  <a:pt x="5068" y="3998"/>
                </a:cubicBezTo>
                <a:lnTo>
                  <a:pt x="5068" y="9386"/>
                </a:lnTo>
                <a:lnTo>
                  <a:pt x="4925" y="9386"/>
                </a:lnTo>
                <a:lnTo>
                  <a:pt x="4925" y="9993"/>
                </a:lnTo>
                <a:cubicBezTo>
                  <a:pt x="4925" y="10135"/>
                  <a:pt x="4818" y="10260"/>
                  <a:pt x="4658" y="10260"/>
                </a:cubicBezTo>
                <a:cubicBezTo>
                  <a:pt x="4515" y="10260"/>
                  <a:pt x="4390" y="10135"/>
                  <a:pt x="4390" y="9993"/>
                </a:cubicBezTo>
                <a:cubicBezTo>
                  <a:pt x="4390" y="9761"/>
                  <a:pt x="4229" y="9582"/>
                  <a:pt x="3997" y="9582"/>
                </a:cubicBezTo>
                <a:cubicBezTo>
                  <a:pt x="3765" y="9582"/>
                  <a:pt x="3605" y="9761"/>
                  <a:pt x="3605" y="9993"/>
                </a:cubicBezTo>
                <a:cubicBezTo>
                  <a:pt x="3605" y="10581"/>
                  <a:pt x="4087" y="11045"/>
                  <a:pt x="4658" y="11045"/>
                </a:cubicBezTo>
                <a:cubicBezTo>
                  <a:pt x="5246" y="11045"/>
                  <a:pt x="5728" y="10581"/>
                  <a:pt x="5728" y="9993"/>
                </a:cubicBezTo>
                <a:lnTo>
                  <a:pt x="5728" y="9386"/>
                </a:lnTo>
                <a:lnTo>
                  <a:pt x="5585" y="9386"/>
                </a:lnTo>
                <a:lnTo>
                  <a:pt x="5585" y="3998"/>
                </a:lnTo>
                <a:cubicBezTo>
                  <a:pt x="6353" y="4105"/>
                  <a:pt x="6924" y="4693"/>
                  <a:pt x="6924" y="5389"/>
                </a:cubicBezTo>
                <a:cubicBezTo>
                  <a:pt x="6924" y="5479"/>
                  <a:pt x="6977" y="5532"/>
                  <a:pt x="7066" y="5532"/>
                </a:cubicBezTo>
                <a:cubicBezTo>
                  <a:pt x="7138" y="5532"/>
                  <a:pt x="7191" y="5479"/>
                  <a:pt x="7191" y="5389"/>
                </a:cubicBezTo>
                <a:cubicBezTo>
                  <a:pt x="7191" y="4604"/>
                  <a:pt x="7923" y="3962"/>
                  <a:pt x="8797" y="3962"/>
                </a:cubicBezTo>
                <a:cubicBezTo>
                  <a:pt x="9671" y="3962"/>
                  <a:pt x="10385" y="4604"/>
                  <a:pt x="10385" y="5389"/>
                </a:cubicBezTo>
                <a:cubicBezTo>
                  <a:pt x="10385" y="5479"/>
                  <a:pt x="10439" y="5532"/>
                  <a:pt x="10528" y="5532"/>
                </a:cubicBezTo>
                <a:cubicBezTo>
                  <a:pt x="10599" y="5532"/>
                  <a:pt x="10653" y="5479"/>
                  <a:pt x="10653" y="5389"/>
                </a:cubicBezTo>
                <a:cubicBezTo>
                  <a:pt x="10653" y="2838"/>
                  <a:pt x="8422" y="732"/>
                  <a:pt x="5585" y="607"/>
                </a:cubicBezTo>
                <a:lnTo>
                  <a:pt x="5585" y="268"/>
                </a:lnTo>
                <a:cubicBezTo>
                  <a:pt x="5585" y="126"/>
                  <a:pt x="5478" y="1"/>
                  <a:pt x="5336" y="1"/>
                </a:cubicBezTo>
                <a:close/>
              </a:path>
            </a:pathLst>
          </a:custGeom>
          <a:solidFill>
            <a:schemeClr val="dk2"/>
          </a:solidFill>
          <a:ln>
            <a:noFill/>
          </a:ln>
          <a:effectLst>
            <a:outerShdw blurRad="57150" rotWithShape="0" algn="bl" dir="5400000" dist="38100">
              <a:srgbClr val="000000">
                <a:alpha val="28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105" name="Google Shape;2105;p40"/>
          <p:cNvGrpSpPr/>
          <p:nvPr/>
        </p:nvGrpSpPr>
        <p:grpSpPr>
          <a:xfrm>
            <a:off x="8815358" y="5107237"/>
            <a:ext cx="364707" cy="363804"/>
            <a:chOff x="6010925" y="3998175"/>
            <a:chExt cx="275875" cy="266875"/>
          </a:xfrm>
        </p:grpSpPr>
        <p:sp>
          <p:nvSpPr>
            <p:cNvPr id="2106" name="Google Shape;2106;p40"/>
            <p:cNvSpPr/>
            <p:nvPr/>
          </p:nvSpPr>
          <p:spPr>
            <a:xfrm>
              <a:off x="6222525" y="3998175"/>
              <a:ext cx="64275" cy="58575"/>
            </a:xfrm>
            <a:custGeom>
              <a:rect b="b" l="l" r="r" t="t"/>
              <a:pathLst>
                <a:path extrusionOk="0" h="2343" w="2571">
                  <a:moveTo>
                    <a:pt x="2029" y="1"/>
                  </a:moveTo>
                  <a:cubicBezTo>
                    <a:pt x="1562" y="1"/>
                    <a:pt x="729" y="167"/>
                    <a:pt x="1" y="362"/>
                  </a:cubicBezTo>
                  <a:cubicBezTo>
                    <a:pt x="358" y="576"/>
                    <a:pt x="733" y="862"/>
                    <a:pt x="1089" y="1219"/>
                  </a:cubicBezTo>
                  <a:cubicBezTo>
                    <a:pt x="1464" y="1594"/>
                    <a:pt x="1750" y="1968"/>
                    <a:pt x="1964" y="2343"/>
                  </a:cubicBezTo>
                  <a:cubicBezTo>
                    <a:pt x="2231" y="1308"/>
                    <a:pt x="2570" y="255"/>
                    <a:pt x="2374" y="77"/>
                  </a:cubicBezTo>
                  <a:cubicBezTo>
                    <a:pt x="2326" y="24"/>
                    <a:pt x="2203" y="1"/>
                    <a:pt x="2029" y="1"/>
                  </a:cubicBezTo>
                  <a:close/>
                </a:path>
              </a:pathLst>
            </a:custGeom>
            <a:solidFill>
              <a:schemeClr val="dk2"/>
            </a:solidFill>
            <a:ln>
              <a:noFill/>
            </a:ln>
            <a:effectLst>
              <a:outerShdw blurRad="57150" rotWithShape="0" algn="bl" dir="5400000" dist="38100">
                <a:srgbClr val="000000">
                  <a:alpha val="28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07" name="Google Shape;2107;p40"/>
            <p:cNvSpPr/>
            <p:nvPr/>
          </p:nvSpPr>
          <p:spPr>
            <a:xfrm>
              <a:off x="6010925" y="4089600"/>
              <a:ext cx="85400" cy="77650"/>
            </a:xfrm>
            <a:custGeom>
              <a:rect b="b" l="l" r="r" t="t"/>
              <a:pathLst>
                <a:path extrusionOk="0" h="3106" w="3416">
                  <a:moveTo>
                    <a:pt x="2802" y="0"/>
                  </a:moveTo>
                  <a:cubicBezTo>
                    <a:pt x="2669" y="0"/>
                    <a:pt x="2534" y="44"/>
                    <a:pt x="2434" y="131"/>
                  </a:cubicBezTo>
                  <a:lnTo>
                    <a:pt x="329" y="2254"/>
                  </a:lnTo>
                  <a:cubicBezTo>
                    <a:pt x="0" y="2567"/>
                    <a:pt x="246" y="3106"/>
                    <a:pt x="663" y="3106"/>
                  </a:cubicBezTo>
                  <a:cubicBezTo>
                    <a:pt x="699" y="3106"/>
                    <a:pt x="737" y="3102"/>
                    <a:pt x="775" y="3093"/>
                  </a:cubicBezTo>
                  <a:lnTo>
                    <a:pt x="2541" y="2683"/>
                  </a:lnTo>
                  <a:cubicBezTo>
                    <a:pt x="2684" y="2022"/>
                    <a:pt x="2934" y="1130"/>
                    <a:pt x="3415" y="203"/>
                  </a:cubicBezTo>
                  <a:lnTo>
                    <a:pt x="2969" y="24"/>
                  </a:lnTo>
                  <a:cubicBezTo>
                    <a:pt x="2916" y="8"/>
                    <a:pt x="2859" y="0"/>
                    <a:pt x="2802" y="0"/>
                  </a:cubicBezTo>
                  <a:close/>
                </a:path>
              </a:pathLst>
            </a:custGeom>
            <a:solidFill>
              <a:schemeClr val="dk2"/>
            </a:solidFill>
            <a:ln>
              <a:noFill/>
            </a:ln>
            <a:effectLst>
              <a:outerShdw blurRad="57150" rotWithShape="0" algn="bl" dir="5400000" dist="38100">
                <a:srgbClr val="000000">
                  <a:alpha val="28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08" name="Google Shape;2108;p40"/>
            <p:cNvSpPr/>
            <p:nvPr/>
          </p:nvSpPr>
          <p:spPr>
            <a:xfrm>
              <a:off x="6111825" y="4181175"/>
              <a:ext cx="80400" cy="83875"/>
            </a:xfrm>
            <a:custGeom>
              <a:rect b="b" l="l" r="r" t="t"/>
              <a:pathLst>
                <a:path extrusionOk="0" h="3355" w="3216">
                  <a:moveTo>
                    <a:pt x="2912" y="1"/>
                  </a:moveTo>
                  <a:cubicBezTo>
                    <a:pt x="2020" y="483"/>
                    <a:pt x="1164" y="733"/>
                    <a:pt x="486" y="857"/>
                  </a:cubicBezTo>
                  <a:lnTo>
                    <a:pt x="75" y="2749"/>
                  </a:lnTo>
                  <a:cubicBezTo>
                    <a:pt x="0" y="3087"/>
                    <a:pt x="259" y="3355"/>
                    <a:pt x="544" y="3355"/>
                  </a:cubicBezTo>
                  <a:cubicBezTo>
                    <a:pt x="664" y="3355"/>
                    <a:pt x="790" y="3306"/>
                    <a:pt x="896" y="3195"/>
                  </a:cubicBezTo>
                  <a:lnTo>
                    <a:pt x="3019" y="1089"/>
                  </a:lnTo>
                  <a:cubicBezTo>
                    <a:pt x="3162" y="964"/>
                    <a:pt x="3216" y="750"/>
                    <a:pt x="3126" y="554"/>
                  </a:cubicBezTo>
                  <a:lnTo>
                    <a:pt x="2912" y="1"/>
                  </a:lnTo>
                  <a:close/>
                </a:path>
              </a:pathLst>
            </a:custGeom>
            <a:solidFill>
              <a:schemeClr val="dk2"/>
            </a:solidFill>
            <a:ln>
              <a:noFill/>
            </a:ln>
            <a:effectLst>
              <a:outerShdw blurRad="57150" rotWithShape="0" algn="bl" dir="5400000" dist="38100">
                <a:srgbClr val="000000">
                  <a:alpha val="28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09" name="Google Shape;2109;p40"/>
            <p:cNvSpPr/>
            <p:nvPr/>
          </p:nvSpPr>
          <p:spPr>
            <a:xfrm>
              <a:off x="6086050" y="4013025"/>
              <a:ext cx="179325" cy="178900"/>
            </a:xfrm>
            <a:custGeom>
              <a:rect b="b" l="l" r="r" t="t"/>
              <a:pathLst>
                <a:path extrusionOk="0" h="7156" w="7173">
                  <a:moveTo>
                    <a:pt x="4844" y="1521"/>
                  </a:moveTo>
                  <a:cubicBezTo>
                    <a:pt x="5050" y="1521"/>
                    <a:pt x="5255" y="1597"/>
                    <a:pt x="5406" y="1749"/>
                  </a:cubicBezTo>
                  <a:cubicBezTo>
                    <a:pt x="5728" y="2070"/>
                    <a:pt x="5728" y="2570"/>
                    <a:pt x="5406" y="2873"/>
                  </a:cubicBezTo>
                  <a:cubicBezTo>
                    <a:pt x="5255" y="3025"/>
                    <a:pt x="5054" y="3100"/>
                    <a:pt x="4851" y="3100"/>
                  </a:cubicBezTo>
                  <a:cubicBezTo>
                    <a:pt x="4648" y="3100"/>
                    <a:pt x="4443" y="3025"/>
                    <a:pt x="4282" y="2873"/>
                  </a:cubicBezTo>
                  <a:cubicBezTo>
                    <a:pt x="3979" y="2570"/>
                    <a:pt x="3979" y="2070"/>
                    <a:pt x="4282" y="1749"/>
                  </a:cubicBezTo>
                  <a:cubicBezTo>
                    <a:pt x="4434" y="1597"/>
                    <a:pt x="4639" y="1521"/>
                    <a:pt x="4844" y="1521"/>
                  </a:cubicBezTo>
                  <a:close/>
                  <a:moveTo>
                    <a:pt x="4728" y="0"/>
                  </a:moveTo>
                  <a:cubicBezTo>
                    <a:pt x="3943" y="321"/>
                    <a:pt x="3051" y="875"/>
                    <a:pt x="2195" y="1731"/>
                  </a:cubicBezTo>
                  <a:cubicBezTo>
                    <a:pt x="607" y="3319"/>
                    <a:pt x="143" y="5246"/>
                    <a:pt x="0" y="6334"/>
                  </a:cubicBezTo>
                  <a:lnTo>
                    <a:pt x="839" y="7155"/>
                  </a:lnTo>
                  <a:cubicBezTo>
                    <a:pt x="1927" y="7012"/>
                    <a:pt x="3854" y="6566"/>
                    <a:pt x="5442" y="4978"/>
                  </a:cubicBezTo>
                  <a:cubicBezTo>
                    <a:pt x="6299" y="4122"/>
                    <a:pt x="6852" y="3248"/>
                    <a:pt x="7173" y="2445"/>
                  </a:cubicBezTo>
                  <a:cubicBezTo>
                    <a:pt x="6994" y="2017"/>
                    <a:pt x="6655" y="1499"/>
                    <a:pt x="6156" y="982"/>
                  </a:cubicBezTo>
                  <a:cubicBezTo>
                    <a:pt x="5674" y="518"/>
                    <a:pt x="5174" y="179"/>
                    <a:pt x="4728" y="0"/>
                  </a:cubicBezTo>
                  <a:close/>
                </a:path>
              </a:pathLst>
            </a:custGeom>
            <a:solidFill>
              <a:schemeClr val="dk2"/>
            </a:solidFill>
            <a:ln>
              <a:noFill/>
            </a:ln>
            <a:effectLst>
              <a:outerShdw blurRad="57150" rotWithShape="0" algn="bl" dir="5400000" dist="38100">
                <a:srgbClr val="000000">
                  <a:alpha val="28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10" name="Google Shape;2110;p40"/>
            <p:cNvSpPr/>
            <p:nvPr/>
          </p:nvSpPr>
          <p:spPr>
            <a:xfrm>
              <a:off x="6042775" y="4183750"/>
              <a:ext cx="57575" cy="47550"/>
            </a:xfrm>
            <a:custGeom>
              <a:rect b="b" l="l" r="r" t="t"/>
              <a:pathLst>
                <a:path extrusionOk="0" h="1902" w="2303">
                  <a:moveTo>
                    <a:pt x="1416" y="0"/>
                  </a:moveTo>
                  <a:cubicBezTo>
                    <a:pt x="1347" y="0"/>
                    <a:pt x="1253" y="55"/>
                    <a:pt x="1107" y="201"/>
                  </a:cubicBezTo>
                  <a:cubicBezTo>
                    <a:pt x="661" y="647"/>
                    <a:pt x="0" y="1629"/>
                    <a:pt x="197" y="1861"/>
                  </a:cubicBezTo>
                  <a:cubicBezTo>
                    <a:pt x="227" y="1889"/>
                    <a:pt x="270" y="1901"/>
                    <a:pt x="323" y="1901"/>
                  </a:cubicBezTo>
                  <a:cubicBezTo>
                    <a:pt x="676" y="1901"/>
                    <a:pt x="1468" y="1341"/>
                    <a:pt x="1856" y="969"/>
                  </a:cubicBezTo>
                  <a:cubicBezTo>
                    <a:pt x="2302" y="505"/>
                    <a:pt x="1927" y="540"/>
                    <a:pt x="1731" y="344"/>
                  </a:cubicBezTo>
                  <a:cubicBezTo>
                    <a:pt x="1590" y="203"/>
                    <a:pt x="1550" y="0"/>
                    <a:pt x="1416" y="0"/>
                  </a:cubicBezTo>
                  <a:close/>
                </a:path>
              </a:pathLst>
            </a:custGeom>
            <a:solidFill>
              <a:schemeClr val="dk2"/>
            </a:solidFill>
            <a:ln>
              <a:noFill/>
            </a:ln>
            <a:effectLst>
              <a:outerShdw blurRad="57150" rotWithShape="0" algn="bl" dir="5400000" dist="38100">
                <a:srgbClr val="000000">
                  <a:alpha val="28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111" name="Google Shape;2111;p40"/>
          <p:cNvGrpSpPr/>
          <p:nvPr/>
        </p:nvGrpSpPr>
        <p:grpSpPr>
          <a:xfrm>
            <a:off x="9417554" y="5125862"/>
            <a:ext cx="352082" cy="308322"/>
            <a:chOff x="6866650" y="1038650"/>
            <a:chExt cx="266325" cy="226175"/>
          </a:xfrm>
        </p:grpSpPr>
        <p:sp>
          <p:nvSpPr>
            <p:cNvPr id="2112" name="Google Shape;2112;p40"/>
            <p:cNvSpPr/>
            <p:nvPr/>
          </p:nvSpPr>
          <p:spPr>
            <a:xfrm>
              <a:off x="6866650" y="1078350"/>
              <a:ext cx="39725" cy="186475"/>
            </a:xfrm>
            <a:custGeom>
              <a:rect b="b" l="l" r="r" t="t"/>
              <a:pathLst>
                <a:path extrusionOk="0" h="7459" w="1589">
                  <a:moveTo>
                    <a:pt x="536" y="1"/>
                  </a:moveTo>
                  <a:cubicBezTo>
                    <a:pt x="233" y="1"/>
                    <a:pt x="1" y="250"/>
                    <a:pt x="1" y="536"/>
                  </a:cubicBezTo>
                  <a:lnTo>
                    <a:pt x="1" y="6924"/>
                  </a:lnTo>
                  <a:cubicBezTo>
                    <a:pt x="1" y="7227"/>
                    <a:pt x="233" y="7459"/>
                    <a:pt x="536" y="7459"/>
                  </a:cubicBezTo>
                  <a:lnTo>
                    <a:pt x="1589" y="7459"/>
                  </a:lnTo>
                  <a:lnTo>
                    <a:pt x="1589" y="1"/>
                  </a:lnTo>
                  <a:close/>
                </a:path>
              </a:pathLst>
            </a:custGeom>
            <a:solidFill>
              <a:schemeClr val="dk2"/>
            </a:solidFill>
            <a:ln>
              <a:noFill/>
            </a:ln>
            <a:effectLst>
              <a:outerShdw blurRad="57150" rotWithShape="0" algn="bl" dir="5400000" dist="38100">
                <a:srgbClr val="000000">
                  <a:alpha val="28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13" name="Google Shape;2113;p40"/>
            <p:cNvSpPr/>
            <p:nvPr/>
          </p:nvSpPr>
          <p:spPr>
            <a:xfrm>
              <a:off x="7092800" y="1078350"/>
              <a:ext cx="40175" cy="186475"/>
            </a:xfrm>
            <a:custGeom>
              <a:rect b="b" l="l" r="r" t="t"/>
              <a:pathLst>
                <a:path extrusionOk="0" h="7459" w="1607">
                  <a:moveTo>
                    <a:pt x="1" y="1"/>
                  </a:moveTo>
                  <a:lnTo>
                    <a:pt x="1" y="7459"/>
                  </a:lnTo>
                  <a:lnTo>
                    <a:pt x="1072" y="7459"/>
                  </a:lnTo>
                  <a:cubicBezTo>
                    <a:pt x="1375" y="7459"/>
                    <a:pt x="1607" y="7227"/>
                    <a:pt x="1607" y="6924"/>
                  </a:cubicBezTo>
                  <a:lnTo>
                    <a:pt x="1607" y="536"/>
                  </a:lnTo>
                  <a:cubicBezTo>
                    <a:pt x="1607" y="250"/>
                    <a:pt x="1375" y="1"/>
                    <a:pt x="1072" y="1"/>
                  </a:cubicBezTo>
                  <a:close/>
                </a:path>
              </a:pathLst>
            </a:custGeom>
            <a:solidFill>
              <a:schemeClr val="dk2"/>
            </a:solidFill>
            <a:ln>
              <a:noFill/>
            </a:ln>
            <a:effectLst>
              <a:outerShdw blurRad="57150" rotWithShape="0" algn="bl" dir="5400000" dist="38100">
                <a:srgbClr val="000000">
                  <a:alpha val="28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14" name="Google Shape;2114;p40"/>
            <p:cNvSpPr/>
            <p:nvPr/>
          </p:nvSpPr>
          <p:spPr>
            <a:xfrm>
              <a:off x="6919750" y="1038650"/>
              <a:ext cx="159700" cy="226175"/>
            </a:xfrm>
            <a:custGeom>
              <a:rect b="b" l="l" r="r" t="t"/>
              <a:pathLst>
                <a:path extrusionOk="0" h="9047" w="6388">
                  <a:moveTo>
                    <a:pt x="3997" y="786"/>
                  </a:moveTo>
                  <a:cubicBezTo>
                    <a:pt x="4086" y="786"/>
                    <a:pt x="4140" y="857"/>
                    <a:pt x="4140" y="929"/>
                  </a:cubicBezTo>
                  <a:lnTo>
                    <a:pt x="4140" y="1589"/>
                  </a:lnTo>
                  <a:lnTo>
                    <a:pt x="2266" y="1589"/>
                  </a:lnTo>
                  <a:lnTo>
                    <a:pt x="2266" y="929"/>
                  </a:lnTo>
                  <a:cubicBezTo>
                    <a:pt x="2266" y="857"/>
                    <a:pt x="2320" y="786"/>
                    <a:pt x="2409" y="786"/>
                  </a:cubicBezTo>
                  <a:close/>
                  <a:moveTo>
                    <a:pt x="2409" y="1"/>
                  </a:moveTo>
                  <a:cubicBezTo>
                    <a:pt x="1891" y="1"/>
                    <a:pt x="1463" y="411"/>
                    <a:pt x="1463" y="929"/>
                  </a:cubicBezTo>
                  <a:lnTo>
                    <a:pt x="1463" y="1589"/>
                  </a:lnTo>
                  <a:lnTo>
                    <a:pt x="0" y="1589"/>
                  </a:lnTo>
                  <a:lnTo>
                    <a:pt x="0" y="9047"/>
                  </a:lnTo>
                  <a:lnTo>
                    <a:pt x="6388" y="9047"/>
                  </a:lnTo>
                  <a:lnTo>
                    <a:pt x="6388" y="1589"/>
                  </a:lnTo>
                  <a:lnTo>
                    <a:pt x="4925" y="1589"/>
                  </a:lnTo>
                  <a:lnTo>
                    <a:pt x="4925" y="929"/>
                  </a:lnTo>
                  <a:cubicBezTo>
                    <a:pt x="4925" y="411"/>
                    <a:pt x="4514" y="1"/>
                    <a:pt x="3997" y="1"/>
                  </a:cubicBezTo>
                  <a:close/>
                </a:path>
              </a:pathLst>
            </a:custGeom>
            <a:solidFill>
              <a:schemeClr val="dk2"/>
            </a:solidFill>
            <a:ln>
              <a:noFill/>
            </a:ln>
            <a:effectLst>
              <a:outerShdw blurRad="57150" rotWithShape="0" algn="bl" dir="5400000" dist="38100">
                <a:srgbClr val="000000">
                  <a:alpha val="28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115" name="Google Shape;2115;p40"/>
          <p:cNvGrpSpPr/>
          <p:nvPr/>
        </p:nvGrpSpPr>
        <p:grpSpPr>
          <a:xfrm>
            <a:off x="5155087" y="1762012"/>
            <a:ext cx="272497" cy="362441"/>
            <a:chOff x="2033075" y="2942475"/>
            <a:chExt cx="206125" cy="265875"/>
          </a:xfrm>
        </p:grpSpPr>
        <p:sp>
          <p:nvSpPr>
            <p:cNvPr id="2116" name="Google Shape;2116;p40"/>
            <p:cNvSpPr/>
            <p:nvPr/>
          </p:nvSpPr>
          <p:spPr>
            <a:xfrm>
              <a:off x="2033075" y="2942475"/>
              <a:ext cx="206125" cy="265875"/>
            </a:xfrm>
            <a:custGeom>
              <a:rect b="b" l="l" r="r" t="t"/>
              <a:pathLst>
                <a:path extrusionOk="0" h="10635" w="8245">
                  <a:moveTo>
                    <a:pt x="4908" y="1124"/>
                  </a:moveTo>
                  <a:lnTo>
                    <a:pt x="6567" y="2783"/>
                  </a:lnTo>
                  <a:lnTo>
                    <a:pt x="4908" y="2783"/>
                  </a:lnTo>
                  <a:lnTo>
                    <a:pt x="4908" y="1124"/>
                  </a:lnTo>
                  <a:close/>
                  <a:moveTo>
                    <a:pt x="4122" y="803"/>
                  </a:moveTo>
                  <a:lnTo>
                    <a:pt x="4122" y="3586"/>
                  </a:lnTo>
                  <a:lnTo>
                    <a:pt x="7441" y="3586"/>
                  </a:lnTo>
                  <a:lnTo>
                    <a:pt x="7441" y="9849"/>
                  </a:lnTo>
                  <a:lnTo>
                    <a:pt x="786" y="9849"/>
                  </a:lnTo>
                  <a:lnTo>
                    <a:pt x="786" y="803"/>
                  </a:lnTo>
                  <a:close/>
                  <a:moveTo>
                    <a:pt x="1" y="0"/>
                  </a:moveTo>
                  <a:lnTo>
                    <a:pt x="1" y="10634"/>
                  </a:lnTo>
                  <a:lnTo>
                    <a:pt x="8244" y="10634"/>
                  </a:lnTo>
                  <a:lnTo>
                    <a:pt x="8244" y="2926"/>
                  </a:lnTo>
                  <a:lnTo>
                    <a:pt x="4908" y="0"/>
                  </a:lnTo>
                  <a:close/>
                </a:path>
              </a:pathLst>
            </a:custGeom>
            <a:solidFill>
              <a:schemeClr val="dk2"/>
            </a:solidFill>
            <a:ln>
              <a:noFill/>
            </a:ln>
            <a:effectLst>
              <a:outerShdw blurRad="57150" rotWithShape="0" algn="bl" dir="5400000" dist="38100">
                <a:srgbClr val="000000">
                  <a:alpha val="28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17" name="Google Shape;2117;p40"/>
            <p:cNvSpPr/>
            <p:nvPr/>
          </p:nvSpPr>
          <p:spPr>
            <a:xfrm>
              <a:off x="2072775" y="3065575"/>
              <a:ext cx="126275" cy="13400"/>
            </a:xfrm>
            <a:custGeom>
              <a:rect b="b" l="l" r="r" t="t"/>
              <a:pathLst>
                <a:path extrusionOk="0" h="536" w="5051">
                  <a:moveTo>
                    <a:pt x="1" y="1"/>
                  </a:moveTo>
                  <a:lnTo>
                    <a:pt x="1" y="536"/>
                  </a:lnTo>
                  <a:lnTo>
                    <a:pt x="5050" y="536"/>
                  </a:lnTo>
                  <a:lnTo>
                    <a:pt x="5050" y="1"/>
                  </a:lnTo>
                  <a:close/>
                </a:path>
              </a:pathLst>
            </a:custGeom>
            <a:solidFill>
              <a:schemeClr val="dk2"/>
            </a:solidFill>
            <a:ln>
              <a:noFill/>
            </a:ln>
            <a:effectLst>
              <a:outerShdw blurRad="57150" rotWithShape="0" algn="bl" dir="5400000" dist="38100">
                <a:srgbClr val="000000">
                  <a:alpha val="28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18" name="Google Shape;2118;p40"/>
            <p:cNvSpPr/>
            <p:nvPr/>
          </p:nvSpPr>
          <p:spPr>
            <a:xfrm>
              <a:off x="2072775" y="3038825"/>
              <a:ext cx="43300" cy="13400"/>
            </a:xfrm>
            <a:custGeom>
              <a:rect b="b" l="l" r="r" t="t"/>
              <a:pathLst>
                <a:path extrusionOk="0" h="536" w="1732">
                  <a:moveTo>
                    <a:pt x="1" y="0"/>
                  </a:moveTo>
                  <a:lnTo>
                    <a:pt x="1" y="535"/>
                  </a:lnTo>
                  <a:lnTo>
                    <a:pt x="1732" y="535"/>
                  </a:lnTo>
                  <a:lnTo>
                    <a:pt x="1732" y="0"/>
                  </a:lnTo>
                  <a:close/>
                </a:path>
              </a:pathLst>
            </a:custGeom>
            <a:solidFill>
              <a:schemeClr val="dk2"/>
            </a:solidFill>
            <a:ln>
              <a:noFill/>
            </a:ln>
            <a:effectLst>
              <a:outerShdw blurRad="57150" rotWithShape="0" algn="bl" dir="5400000" dist="38100">
                <a:srgbClr val="000000">
                  <a:alpha val="28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19" name="Google Shape;2119;p40"/>
            <p:cNvSpPr/>
            <p:nvPr/>
          </p:nvSpPr>
          <p:spPr>
            <a:xfrm>
              <a:off x="2072775" y="3091900"/>
              <a:ext cx="126275" cy="13400"/>
            </a:xfrm>
            <a:custGeom>
              <a:rect b="b" l="l" r="r" t="t"/>
              <a:pathLst>
                <a:path extrusionOk="0" h="536" w="5051">
                  <a:moveTo>
                    <a:pt x="1" y="0"/>
                  </a:moveTo>
                  <a:lnTo>
                    <a:pt x="1" y="536"/>
                  </a:lnTo>
                  <a:lnTo>
                    <a:pt x="5050" y="536"/>
                  </a:lnTo>
                  <a:lnTo>
                    <a:pt x="5050" y="0"/>
                  </a:lnTo>
                  <a:close/>
                </a:path>
              </a:pathLst>
            </a:custGeom>
            <a:solidFill>
              <a:schemeClr val="dk2"/>
            </a:solidFill>
            <a:ln>
              <a:noFill/>
            </a:ln>
            <a:effectLst>
              <a:outerShdw blurRad="57150" rotWithShape="0" algn="bl" dir="5400000" dist="38100">
                <a:srgbClr val="000000">
                  <a:alpha val="28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20" name="Google Shape;2120;p40"/>
            <p:cNvSpPr/>
            <p:nvPr/>
          </p:nvSpPr>
          <p:spPr>
            <a:xfrm>
              <a:off x="2072775" y="3118650"/>
              <a:ext cx="126275" cy="13425"/>
            </a:xfrm>
            <a:custGeom>
              <a:rect b="b" l="l" r="r" t="t"/>
              <a:pathLst>
                <a:path extrusionOk="0" h="537" w="5051">
                  <a:moveTo>
                    <a:pt x="1" y="1"/>
                  </a:moveTo>
                  <a:lnTo>
                    <a:pt x="1" y="536"/>
                  </a:lnTo>
                  <a:lnTo>
                    <a:pt x="5050" y="536"/>
                  </a:lnTo>
                  <a:lnTo>
                    <a:pt x="5050" y="1"/>
                  </a:lnTo>
                  <a:close/>
                </a:path>
              </a:pathLst>
            </a:custGeom>
            <a:solidFill>
              <a:schemeClr val="dk2"/>
            </a:solidFill>
            <a:ln>
              <a:noFill/>
            </a:ln>
            <a:effectLst>
              <a:outerShdw blurRad="57150" rotWithShape="0" algn="bl" dir="5400000" dist="38100">
                <a:srgbClr val="000000">
                  <a:alpha val="28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21" name="Google Shape;2121;p40"/>
            <p:cNvSpPr/>
            <p:nvPr/>
          </p:nvSpPr>
          <p:spPr>
            <a:xfrm>
              <a:off x="2072775" y="3145425"/>
              <a:ext cx="126275" cy="13400"/>
            </a:xfrm>
            <a:custGeom>
              <a:rect b="b" l="l" r="r" t="t"/>
              <a:pathLst>
                <a:path extrusionOk="0" h="536" w="5051">
                  <a:moveTo>
                    <a:pt x="1" y="0"/>
                  </a:moveTo>
                  <a:lnTo>
                    <a:pt x="1" y="536"/>
                  </a:lnTo>
                  <a:lnTo>
                    <a:pt x="5050" y="536"/>
                  </a:lnTo>
                  <a:lnTo>
                    <a:pt x="5050" y="0"/>
                  </a:lnTo>
                  <a:close/>
                </a:path>
              </a:pathLst>
            </a:custGeom>
            <a:solidFill>
              <a:schemeClr val="dk2"/>
            </a:solidFill>
            <a:ln>
              <a:noFill/>
            </a:ln>
            <a:effectLst>
              <a:outerShdw blurRad="57150" rotWithShape="0" algn="bl" dir="5400000" dist="38100">
                <a:srgbClr val="000000">
                  <a:alpha val="28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122" name="Google Shape;2122;p40"/>
          <p:cNvSpPr/>
          <p:nvPr/>
        </p:nvSpPr>
        <p:spPr>
          <a:xfrm>
            <a:off x="2519516" y="5702423"/>
            <a:ext cx="281917" cy="398327"/>
          </a:xfrm>
          <a:custGeom>
            <a:rect b="b" l="l" r="r" t="t"/>
            <a:pathLst>
              <a:path extrusionOk="0" h="11688" w="8530">
                <a:moveTo>
                  <a:pt x="3373" y="857"/>
                </a:moveTo>
                <a:lnTo>
                  <a:pt x="3373" y="857"/>
                </a:lnTo>
                <a:cubicBezTo>
                  <a:pt x="3159" y="1142"/>
                  <a:pt x="3052" y="1499"/>
                  <a:pt x="3052" y="1856"/>
                </a:cubicBezTo>
                <a:lnTo>
                  <a:pt x="3052" y="2659"/>
                </a:lnTo>
                <a:lnTo>
                  <a:pt x="2392" y="2659"/>
                </a:lnTo>
                <a:lnTo>
                  <a:pt x="2392" y="2124"/>
                </a:lnTo>
                <a:cubicBezTo>
                  <a:pt x="2392" y="1517"/>
                  <a:pt x="2802" y="1017"/>
                  <a:pt x="3373" y="857"/>
                </a:cubicBezTo>
                <a:close/>
                <a:moveTo>
                  <a:pt x="4069" y="839"/>
                </a:moveTo>
                <a:cubicBezTo>
                  <a:pt x="4640" y="1000"/>
                  <a:pt x="5050" y="1499"/>
                  <a:pt x="5050" y="2124"/>
                </a:cubicBezTo>
                <a:lnTo>
                  <a:pt x="5050" y="2659"/>
                </a:lnTo>
                <a:lnTo>
                  <a:pt x="3587" y="2659"/>
                </a:lnTo>
                <a:lnTo>
                  <a:pt x="3587" y="1856"/>
                </a:lnTo>
                <a:cubicBezTo>
                  <a:pt x="3587" y="1463"/>
                  <a:pt x="3784" y="1107"/>
                  <a:pt x="4069" y="839"/>
                </a:cubicBezTo>
                <a:close/>
                <a:moveTo>
                  <a:pt x="4925" y="536"/>
                </a:moveTo>
                <a:cubicBezTo>
                  <a:pt x="5657" y="536"/>
                  <a:pt x="6246" y="1124"/>
                  <a:pt x="6246" y="1856"/>
                </a:cubicBezTo>
                <a:lnTo>
                  <a:pt x="6246" y="2659"/>
                </a:lnTo>
                <a:lnTo>
                  <a:pt x="5586" y="2659"/>
                </a:lnTo>
                <a:lnTo>
                  <a:pt x="5586" y="2124"/>
                </a:lnTo>
                <a:cubicBezTo>
                  <a:pt x="5586" y="1463"/>
                  <a:pt x="5247" y="875"/>
                  <a:pt x="4711" y="554"/>
                </a:cubicBezTo>
                <a:cubicBezTo>
                  <a:pt x="4783" y="554"/>
                  <a:pt x="4854" y="536"/>
                  <a:pt x="4925" y="536"/>
                </a:cubicBezTo>
                <a:close/>
                <a:moveTo>
                  <a:pt x="7316" y="4871"/>
                </a:moveTo>
                <a:lnTo>
                  <a:pt x="7691" y="9796"/>
                </a:lnTo>
                <a:lnTo>
                  <a:pt x="6959" y="10528"/>
                </a:lnTo>
                <a:lnTo>
                  <a:pt x="7316" y="4871"/>
                </a:lnTo>
                <a:close/>
                <a:moveTo>
                  <a:pt x="6603" y="3462"/>
                </a:moveTo>
                <a:lnTo>
                  <a:pt x="6139" y="10902"/>
                </a:lnTo>
                <a:lnTo>
                  <a:pt x="804" y="10902"/>
                </a:lnTo>
                <a:lnTo>
                  <a:pt x="1286" y="3462"/>
                </a:lnTo>
                <a:lnTo>
                  <a:pt x="1857" y="3462"/>
                </a:lnTo>
                <a:lnTo>
                  <a:pt x="1857" y="4515"/>
                </a:lnTo>
                <a:cubicBezTo>
                  <a:pt x="1857" y="4675"/>
                  <a:pt x="1981" y="4782"/>
                  <a:pt x="2124" y="4782"/>
                </a:cubicBezTo>
                <a:cubicBezTo>
                  <a:pt x="2267" y="4782"/>
                  <a:pt x="2392" y="4675"/>
                  <a:pt x="2392" y="4515"/>
                </a:cubicBezTo>
                <a:lnTo>
                  <a:pt x="2392" y="3462"/>
                </a:lnTo>
                <a:lnTo>
                  <a:pt x="5050" y="3462"/>
                </a:lnTo>
                <a:lnTo>
                  <a:pt x="5050" y="4515"/>
                </a:lnTo>
                <a:cubicBezTo>
                  <a:pt x="5050" y="4675"/>
                  <a:pt x="5175" y="4782"/>
                  <a:pt x="5318" y="4782"/>
                </a:cubicBezTo>
                <a:cubicBezTo>
                  <a:pt x="5479" y="4782"/>
                  <a:pt x="5586" y="4675"/>
                  <a:pt x="5586" y="4515"/>
                </a:cubicBezTo>
                <a:lnTo>
                  <a:pt x="5586" y="3462"/>
                </a:lnTo>
                <a:close/>
                <a:moveTo>
                  <a:pt x="4925" y="0"/>
                </a:moveTo>
                <a:cubicBezTo>
                  <a:pt x="4569" y="0"/>
                  <a:pt x="4230" y="107"/>
                  <a:pt x="3962" y="286"/>
                </a:cubicBezTo>
                <a:cubicBezTo>
                  <a:pt x="3873" y="268"/>
                  <a:pt x="3801" y="268"/>
                  <a:pt x="3730" y="268"/>
                </a:cubicBezTo>
                <a:cubicBezTo>
                  <a:pt x="2695" y="268"/>
                  <a:pt x="1857" y="1107"/>
                  <a:pt x="1857" y="2124"/>
                </a:cubicBezTo>
                <a:lnTo>
                  <a:pt x="1857" y="2659"/>
                </a:lnTo>
                <a:lnTo>
                  <a:pt x="1036" y="2659"/>
                </a:lnTo>
                <a:cubicBezTo>
                  <a:pt x="768" y="2659"/>
                  <a:pt x="518" y="2873"/>
                  <a:pt x="500" y="3159"/>
                </a:cubicBezTo>
                <a:lnTo>
                  <a:pt x="19" y="11134"/>
                </a:lnTo>
                <a:cubicBezTo>
                  <a:pt x="1" y="11455"/>
                  <a:pt x="233" y="11687"/>
                  <a:pt x="536" y="11687"/>
                </a:cubicBezTo>
                <a:lnTo>
                  <a:pt x="6710" y="11687"/>
                </a:lnTo>
                <a:cubicBezTo>
                  <a:pt x="6852" y="11687"/>
                  <a:pt x="6995" y="11634"/>
                  <a:pt x="7084" y="11527"/>
                </a:cubicBezTo>
                <a:lnTo>
                  <a:pt x="8351" y="10278"/>
                </a:lnTo>
                <a:cubicBezTo>
                  <a:pt x="8458" y="10171"/>
                  <a:pt x="8530" y="10010"/>
                  <a:pt x="8512" y="9867"/>
                </a:cubicBezTo>
                <a:lnTo>
                  <a:pt x="7977" y="3159"/>
                </a:lnTo>
                <a:cubicBezTo>
                  <a:pt x="7977" y="2891"/>
                  <a:pt x="7727" y="2659"/>
                  <a:pt x="7459" y="2659"/>
                </a:cubicBezTo>
                <a:lnTo>
                  <a:pt x="6781" y="2659"/>
                </a:lnTo>
                <a:lnTo>
                  <a:pt x="6781" y="1856"/>
                </a:lnTo>
                <a:cubicBezTo>
                  <a:pt x="6781" y="839"/>
                  <a:pt x="5960" y="0"/>
                  <a:pt x="4925" y="0"/>
                </a:cubicBezTo>
                <a:close/>
              </a:path>
            </a:pathLst>
          </a:custGeom>
          <a:solidFill>
            <a:schemeClr val="dk2"/>
          </a:solidFill>
          <a:ln>
            <a:noFill/>
          </a:ln>
          <a:effectLst>
            <a:outerShdw blurRad="57150" rotWithShape="0" algn="bl" dir="5400000" dist="38100">
              <a:srgbClr val="000000">
                <a:alpha val="28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123" name="Google Shape;2123;p40"/>
          <p:cNvGrpSpPr/>
          <p:nvPr/>
        </p:nvGrpSpPr>
        <p:grpSpPr>
          <a:xfrm>
            <a:off x="3016802" y="5738414"/>
            <a:ext cx="325576" cy="362441"/>
            <a:chOff x="3081775" y="1061400"/>
            <a:chExt cx="246275" cy="265875"/>
          </a:xfrm>
        </p:grpSpPr>
        <p:sp>
          <p:nvSpPr>
            <p:cNvPr id="2124" name="Google Shape;2124;p40"/>
            <p:cNvSpPr/>
            <p:nvPr/>
          </p:nvSpPr>
          <p:spPr>
            <a:xfrm>
              <a:off x="3081775" y="1061400"/>
              <a:ext cx="246275" cy="225750"/>
            </a:xfrm>
            <a:custGeom>
              <a:rect b="b" l="l" r="r" t="t"/>
              <a:pathLst>
                <a:path extrusionOk="0" h="9030" w="9851">
                  <a:moveTo>
                    <a:pt x="3070" y="2124"/>
                  </a:moveTo>
                  <a:lnTo>
                    <a:pt x="3070" y="3052"/>
                  </a:lnTo>
                  <a:lnTo>
                    <a:pt x="1607" y="3052"/>
                  </a:lnTo>
                  <a:lnTo>
                    <a:pt x="1607" y="2124"/>
                  </a:lnTo>
                  <a:close/>
                  <a:moveTo>
                    <a:pt x="5068" y="2124"/>
                  </a:moveTo>
                  <a:lnTo>
                    <a:pt x="5068" y="3052"/>
                  </a:lnTo>
                  <a:lnTo>
                    <a:pt x="3605" y="3052"/>
                  </a:lnTo>
                  <a:lnTo>
                    <a:pt x="3605" y="2124"/>
                  </a:lnTo>
                  <a:close/>
                  <a:moveTo>
                    <a:pt x="7067" y="2124"/>
                  </a:moveTo>
                  <a:lnTo>
                    <a:pt x="7067" y="3052"/>
                  </a:lnTo>
                  <a:lnTo>
                    <a:pt x="5603" y="3052"/>
                  </a:lnTo>
                  <a:lnTo>
                    <a:pt x="5603" y="2124"/>
                  </a:lnTo>
                  <a:close/>
                  <a:moveTo>
                    <a:pt x="9065" y="2124"/>
                  </a:moveTo>
                  <a:lnTo>
                    <a:pt x="9065" y="3052"/>
                  </a:lnTo>
                  <a:lnTo>
                    <a:pt x="7584" y="3052"/>
                  </a:lnTo>
                  <a:lnTo>
                    <a:pt x="7584" y="2124"/>
                  </a:lnTo>
                  <a:close/>
                  <a:moveTo>
                    <a:pt x="3070" y="3587"/>
                  </a:moveTo>
                  <a:lnTo>
                    <a:pt x="3070" y="4515"/>
                  </a:lnTo>
                  <a:lnTo>
                    <a:pt x="1607" y="4515"/>
                  </a:lnTo>
                  <a:lnTo>
                    <a:pt x="1607" y="3587"/>
                  </a:lnTo>
                  <a:close/>
                  <a:moveTo>
                    <a:pt x="5068" y="3587"/>
                  </a:moveTo>
                  <a:lnTo>
                    <a:pt x="5068" y="4515"/>
                  </a:lnTo>
                  <a:lnTo>
                    <a:pt x="3605" y="4515"/>
                  </a:lnTo>
                  <a:lnTo>
                    <a:pt x="3605" y="3587"/>
                  </a:lnTo>
                  <a:close/>
                  <a:moveTo>
                    <a:pt x="7067" y="3587"/>
                  </a:moveTo>
                  <a:lnTo>
                    <a:pt x="7067" y="4515"/>
                  </a:lnTo>
                  <a:lnTo>
                    <a:pt x="5603" y="4515"/>
                  </a:lnTo>
                  <a:lnTo>
                    <a:pt x="5603" y="3587"/>
                  </a:lnTo>
                  <a:close/>
                  <a:moveTo>
                    <a:pt x="9065" y="3587"/>
                  </a:moveTo>
                  <a:lnTo>
                    <a:pt x="9065" y="4515"/>
                  </a:lnTo>
                  <a:lnTo>
                    <a:pt x="7584" y="4515"/>
                  </a:lnTo>
                  <a:lnTo>
                    <a:pt x="7584" y="3587"/>
                  </a:lnTo>
                  <a:close/>
                  <a:moveTo>
                    <a:pt x="9065" y="5050"/>
                  </a:moveTo>
                  <a:lnTo>
                    <a:pt x="9065" y="5639"/>
                  </a:lnTo>
                  <a:lnTo>
                    <a:pt x="7584" y="5782"/>
                  </a:lnTo>
                  <a:lnTo>
                    <a:pt x="7584" y="5050"/>
                  </a:lnTo>
                  <a:close/>
                  <a:moveTo>
                    <a:pt x="7067" y="5050"/>
                  </a:moveTo>
                  <a:lnTo>
                    <a:pt x="7067" y="5817"/>
                  </a:lnTo>
                  <a:lnTo>
                    <a:pt x="5603" y="5960"/>
                  </a:lnTo>
                  <a:lnTo>
                    <a:pt x="5603" y="5050"/>
                  </a:lnTo>
                  <a:close/>
                  <a:moveTo>
                    <a:pt x="5068" y="5050"/>
                  </a:moveTo>
                  <a:lnTo>
                    <a:pt x="5068" y="6014"/>
                  </a:lnTo>
                  <a:lnTo>
                    <a:pt x="3605" y="6139"/>
                  </a:lnTo>
                  <a:lnTo>
                    <a:pt x="3605" y="5050"/>
                  </a:lnTo>
                  <a:close/>
                  <a:moveTo>
                    <a:pt x="3070" y="5050"/>
                  </a:moveTo>
                  <a:lnTo>
                    <a:pt x="3070" y="6174"/>
                  </a:lnTo>
                  <a:lnTo>
                    <a:pt x="1607" y="6317"/>
                  </a:lnTo>
                  <a:lnTo>
                    <a:pt x="1607" y="5050"/>
                  </a:lnTo>
                  <a:close/>
                  <a:moveTo>
                    <a:pt x="411" y="1"/>
                  </a:moveTo>
                  <a:cubicBezTo>
                    <a:pt x="179" y="1"/>
                    <a:pt x="1" y="179"/>
                    <a:pt x="1" y="393"/>
                  </a:cubicBezTo>
                  <a:cubicBezTo>
                    <a:pt x="1" y="625"/>
                    <a:pt x="179" y="804"/>
                    <a:pt x="411" y="804"/>
                  </a:cubicBezTo>
                  <a:cubicBezTo>
                    <a:pt x="643" y="804"/>
                    <a:pt x="804" y="964"/>
                    <a:pt x="804" y="1196"/>
                  </a:cubicBezTo>
                  <a:lnTo>
                    <a:pt x="804" y="7834"/>
                  </a:lnTo>
                  <a:cubicBezTo>
                    <a:pt x="804" y="8512"/>
                    <a:pt x="1339" y="9029"/>
                    <a:pt x="1999" y="9029"/>
                  </a:cubicBezTo>
                  <a:lnTo>
                    <a:pt x="9457" y="9029"/>
                  </a:lnTo>
                  <a:cubicBezTo>
                    <a:pt x="9689" y="9029"/>
                    <a:pt x="9850" y="8868"/>
                    <a:pt x="9850" y="8637"/>
                  </a:cubicBezTo>
                  <a:cubicBezTo>
                    <a:pt x="9850" y="8405"/>
                    <a:pt x="9689" y="8244"/>
                    <a:pt x="9457" y="8244"/>
                  </a:cubicBezTo>
                  <a:lnTo>
                    <a:pt x="1999" y="8244"/>
                  </a:lnTo>
                  <a:cubicBezTo>
                    <a:pt x="1785" y="8244"/>
                    <a:pt x="1607" y="8066"/>
                    <a:pt x="1607" y="7834"/>
                  </a:cubicBezTo>
                  <a:lnTo>
                    <a:pt x="1607" y="7102"/>
                  </a:lnTo>
                  <a:lnTo>
                    <a:pt x="9850" y="6370"/>
                  </a:lnTo>
                  <a:lnTo>
                    <a:pt x="9850" y="1321"/>
                  </a:lnTo>
                  <a:lnTo>
                    <a:pt x="1607" y="1321"/>
                  </a:lnTo>
                  <a:lnTo>
                    <a:pt x="1607" y="1196"/>
                  </a:lnTo>
                  <a:cubicBezTo>
                    <a:pt x="1607" y="536"/>
                    <a:pt x="1071" y="1"/>
                    <a:pt x="411" y="1"/>
                  </a:cubicBezTo>
                  <a:close/>
                </a:path>
              </a:pathLst>
            </a:custGeom>
            <a:solidFill>
              <a:schemeClr val="dk2"/>
            </a:solidFill>
            <a:ln>
              <a:noFill/>
            </a:ln>
            <a:effectLst>
              <a:outerShdw blurRad="57150" rotWithShape="0" algn="bl" dir="5400000" dist="38100">
                <a:srgbClr val="000000">
                  <a:alpha val="28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25" name="Google Shape;2125;p40"/>
            <p:cNvSpPr/>
            <p:nvPr/>
          </p:nvSpPr>
          <p:spPr>
            <a:xfrm>
              <a:off x="3121925" y="1287125"/>
              <a:ext cx="39725" cy="40150"/>
            </a:xfrm>
            <a:custGeom>
              <a:rect b="b" l="l" r="r" t="t"/>
              <a:pathLst>
                <a:path extrusionOk="0" h="1606" w="1589">
                  <a:moveTo>
                    <a:pt x="786" y="0"/>
                  </a:moveTo>
                  <a:cubicBezTo>
                    <a:pt x="358" y="0"/>
                    <a:pt x="1" y="357"/>
                    <a:pt x="1" y="803"/>
                  </a:cubicBezTo>
                  <a:cubicBezTo>
                    <a:pt x="1" y="1249"/>
                    <a:pt x="358" y="1606"/>
                    <a:pt x="786" y="1606"/>
                  </a:cubicBezTo>
                  <a:cubicBezTo>
                    <a:pt x="1232" y="1606"/>
                    <a:pt x="1589" y="1249"/>
                    <a:pt x="1589" y="803"/>
                  </a:cubicBezTo>
                  <a:cubicBezTo>
                    <a:pt x="1589" y="357"/>
                    <a:pt x="1232" y="0"/>
                    <a:pt x="786" y="0"/>
                  </a:cubicBezTo>
                  <a:close/>
                </a:path>
              </a:pathLst>
            </a:custGeom>
            <a:solidFill>
              <a:schemeClr val="dk2"/>
            </a:solidFill>
            <a:ln>
              <a:noFill/>
            </a:ln>
            <a:effectLst>
              <a:outerShdw blurRad="57150" rotWithShape="0" algn="bl" dir="5400000" dist="38100">
                <a:srgbClr val="000000">
                  <a:alpha val="28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26" name="Google Shape;2126;p40"/>
            <p:cNvSpPr/>
            <p:nvPr/>
          </p:nvSpPr>
          <p:spPr>
            <a:xfrm>
              <a:off x="3268250" y="1287125"/>
              <a:ext cx="40150" cy="40150"/>
            </a:xfrm>
            <a:custGeom>
              <a:rect b="b" l="l" r="r" t="t"/>
              <a:pathLst>
                <a:path extrusionOk="0" h="1606" w="1606">
                  <a:moveTo>
                    <a:pt x="803" y="0"/>
                  </a:moveTo>
                  <a:cubicBezTo>
                    <a:pt x="357" y="0"/>
                    <a:pt x="0" y="357"/>
                    <a:pt x="0" y="803"/>
                  </a:cubicBezTo>
                  <a:cubicBezTo>
                    <a:pt x="0" y="1249"/>
                    <a:pt x="357" y="1606"/>
                    <a:pt x="803" y="1606"/>
                  </a:cubicBezTo>
                  <a:cubicBezTo>
                    <a:pt x="1231" y="1606"/>
                    <a:pt x="1606" y="1249"/>
                    <a:pt x="1606" y="803"/>
                  </a:cubicBezTo>
                  <a:cubicBezTo>
                    <a:pt x="1606" y="357"/>
                    <a:pt x="1231" y="0"/>
                    <a:pt x="803" y="0"/>
                  </a:cubicBezTo>
                  <a:close/>
                </a:path>
              </a:pathLst>
            </a:custGeom>
            <a:solidFill>
              <a:schemeClr val="dk2"/>
            </a:solidFill>
            <a:ln>
              <a:noFill/>
            </a:ln>
            <a:effectLst>
              <a:outerShdw blurRad="57150" rotWithShape="0" algn="bl" dir="5400000" dist="38100">
                <a:srgbClr val="000000">
                  <a:alpha val="28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127" name="Google Shape;2127;p40"/>
          <p:cNvGrpSpPr/>
          <p:nvPr/>
        </p:nvGrpSpPr>
        <p:grpSpPr>
          <a:xfrm>
            <a:off x="3556513" y="5780534"/>
            <a:ext cx="369202" cy="325941"/>
            <a:chOff x="2847150" y="1805000"/>
            <a:chExt cx="279275" cy="239100"/>
          </a:xfrm>
        </p:grpSpPr>
        <p:sp>
          <p:nvSpPr>
            <p:cNvPr id="2128" name="Google Shape;2128;p40"/>
            <p:cNvSpPr/>
            <p:nvPr/>
          </p:nvSpPr>
          <p:spPr>
            <a:xfrm>
              <a:off x="2847150" y="1805000"/>
              <a:ext cx="279275" cy="145450"/>
            </a:xfrm>
            <a:custGeom>
              <a:rect b="b" l="l" r="r" t="t"/>
              <a:pathLst>
                <a:path extrusionOk="0" h="5818" w="11171">
                  <a:moveTo>
                    <a:pt x="5585" y="0"/>
                  </a:moveTo>
                  <a:lnTo>
                    <a:pt x="1" y="5317"/>
                  </a:lnTo>
                  <a:lnTo>
                    <a:pt x="607" y="5817"/>
                  </a:lnTo>
                  <a:lnTo>
                    <a:pt x="5585" y="1089"/>
                  </a:lnTo>
                  <a:lnTo>
                    <a:pt x="10563" y="5817"/>
                  </a:lnTo>
                  <a:lnTo>
                    <a:pt x="11170" y="5317"/>
                  </a:lnTo>
                  <a:lnTo>
                    <a:pt x="5585" y="0"/>
                  </a:lnTo>
                  <a:close/>
                </a:path>
              </a:pathLst>
            </a:custGeom>
            <a:solidFill>
              <a:schemeClr val="dk2"/>
            </a:solidFill>
            <a:ln>
              <a:noFill/>
            </a:ln>
            <a:effectLst>
              <a:outerShdw blurRad="57150" rotWithShape="0" algn="bl" dir="5400000" dist="38100">
                <a:srgbClr val="000000">
                  <a:alpha val="28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29" name="Google Shape;2129;p40"/>
            <p:cNvSpPr/>
            <p:nvPr/>
          </p:nvSpPr>
          <p:spPr>
            <a:xfrm>
              <a:off x="2887300" y="1850950"/>
              <a:ext cx="199425" cy="193150"/>
            </a:xfrm>
            <a:custGeom>
              <a:rect b="b" l="l" r="r" t="t"/>
              <a:pathLst>
                <a:path extrusionOk="0" h="7726" w="7977">
                  <a:moveTo>
                    <a:pt x="3979" y="0"/>
                  </a:moveTo>
                  <a:lnTo>
                    <a:pt x="0" y="3783"/>
                  </a:lnTo>
                  <a:lnTo>
                    <a:pt x="0" y="7726"/>
                  </a:lnTo>
                  <a:lnTo>
                    <a:pt x="3176" y="7726"/>
                  </a:lnTo>
                  <a:lnTo>
                    <a:pt x="3176" y="4407"/>
                  </a:lnTo>
                  <a:lnTo>
                    <a:pt x="4782" y="4407"/>
                  </a:lnTo>
                  <a:lnTo>
                    <a:pt x="4782" y="7726"/>
                  </a:lnTo>
                  <a:lnTo>
                    <a:pt x="7976" y="7726"/>
                  </a:lnTo>
                  <a:lnTo>
                    <a:pt x="7976" y="3783"/>
                  </a:lnTo>
                  <a:lnTo>
                    <a:pt x="3979" y="0"/>
                  </a:lnTo>
                  <a:close/>
                </a:path>
              </a:pathLst>
            </a:custGeom>
            <a:solidFill>
              <a:schemeClr val="dk2"/>
            </a:solidFill>
            <a:ln>
              <a:noFill/>
            </a:ln>
            <a:effectLst>
              <a:outerShdw blurRad="57150" rotWithShape="0" algn="bl" dir="5400000" dist="38100">
                <a:srgbClr val="000000">
                  <a:alpha val="28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130" name="Google Shape;2130;p40"/>
          <p:cNvSpPr/>
          <p:nvPr/>
        </p:nvSpPr>
        <p:spPr>
          <a:xfrm>
            <a:off x="4138834" y="5830310"/>
            <a:ext cx="386850" cy="190371"/>
          </a:xfrm>
          <a:custGeom>
            <a:rect b="b" l="l" r="r" t="t"/>
            <a:pathLst>
              <a:path extrusionOk="0" h="5586" w="11705">
                <a:moveTo>
                  <a:pt x="1588" y="1999"/>
                </a:moveTo>
                <a:cubicBezTo>
                  <a:pt x="2034" y="1999"/>
                  <a:pt x="2391" y="2356"/>
                  <a:pt x="2391" y="2784"/>
                </a:cubicBezTo>
                <a:cubicBezTo>
                  <a:pt x="2391" y="3230"/>
                  <a:pt x="2034" y="3587"/>
                  <a:pt x="1588" y="3587"/>
                </a:cubicBezTo>
                <a:cubicBezTo>
                  <a:pt x="1160" y="3587"/>
                  <a:pt x="803" y="3230"/>
                  <a:pt x="803" y="2784"/>
                </a:cubicBezTo>
                <a:cubicBezTo>
                  <a:pt x="803" y="2356"/>
                  <a:pt x="1160" y="1999"/>
                  <a:pt x="1588" y="1999"/>
                </a:cubicBezTo>
                <a:close/>
                <a:moveTo>
                  <a:pt x="2784" y="0"/>
                </a:moveTo>
                <a:cubicBezTo>
                  <a:pt x="1249" y="0"/>
                  <a:pt x="0" y="1249"/>
                  <a:pt x="0" y="2784"/>
                </a:cubicBezTo>
                <a:cubicBezTo>
                  <a:pt x="0" y="4336"/>
                  <a:pt x="1249" y="5585"/>
                  <a:pt x="2784" y="5585"/>
                </a:cubicBezTo>
                <a:cubicBezTo>
                  <a:pt x="3854" y="5585"/>
                  <a:pt x="4782" y="4996"/>
                  <a:pt x="5246" y="4122"/>
                </a:cubicBezTo>
                <a:lnTo>
                  <a:pt x="6120" y="4122"/>
                </a:lnTo>
                <a:lnTo>
                  <a:pt x="6638" y="3587"/>
                </a:lnTo>
                <a:lnTo>
                  <a:pt x="7173" y="4122"/>
                </a:lnTo>
                <a:lnTo>
                  <a:pt x="8047" y="3248"/>
                </a:lnTo>
                <a:lnTo>
                  <a:pt x="8904" y="4122"/>
                </a:lnTo>
                <a:lnTo>
                  <a:pt x="9778" y="3248"/>
                </a:lnTo>
                <a:lnTo>
                  <a:pt x="10634" y="4122"/>
                </a:lnTo>
                <a:lnTo>
                  <a:pt x="11705" y="2784"/>
                </a:lnTo>
                <a:lnTo>
                  <a:pt x="10634" y="1463"/>
                </a:lnTo>
                <a:lnTo>
                  <a:pt x="5246" y="1463"/>
                </a:lnTo>
                <a:cubicBezTo>
                  <a:pt x="4782" y="589"/>
                  <a:pt x="3854" y="0"/>
                  <a:pt x="2784" y="0"/>
                </a:cubicBezTo>
                <a:close/>
              </a:path>
            </a:pathLst>
          </a:custGeom>
          <a:solidFill>
            <a:schemeClr val="dk2"/>
          </a:solidFill>
          <a:ln>
            <a:noFill/>
          </a:ln>
          <a:effectLst>
            <a:outerShdw blurRad="57150" rotWithShape="0" algn="bl" dir="5400000" dist="38100">
              <a:srgbClr val="000000">
                <a:alpha val="28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131" name="Google Shape;2131;p40"/>
          <p:cNvGrpSpPr/>
          <p:nvPr/>
        </p:nvGrpSpPr>
        <p:grpSpPr>
          <a:xfrm>
            <a:off x="4742307" y="5724791"/>
            <a:ext cx="352082" cy="363054"/>
            <a:chOff x="6435300" y="1095300"/>
            <a:chExt cx="266325" cy="266325"/>
          </a:xfrm>
        </p:grpSpPr>
        <p:sp>
          <p:nvSpPr>
            <p:cNvPr id="2132" name="Google Shape;2132;p40"/>
            <p:cNvSpPr/>
            <p:nvPr/>
          </p:nvSpPr>
          <p:spPr>
            <a:xfrm>
              <a:off x="6444225" y="1095300"/>
              <a:ext cx="247150" cy="266325"/>
            </a:xfrm>
            <a:custGeom>
              <a:rect b="b" l="l" r="r" t="t"/>
              <a:pathLst>
                <a:path extrusionOk="0" h="10653" w="9886">
                  <a:moveTo>
                    <a:pt x="4961" y="1607"/>
                  </a:moveTo>
                  <a:cubicBezTo>
                    <a:pt x="5122" y="1607"/>
                    <a:pt x="5229" y="1731"/>
                    <a:pt x="5229" y="1856"/>
                  </a:cubicBezTo>
                  <a:cubicBezTo>
                    <a:pt x="5229" y="2017"/>
                    <a:pt x="5122" y="2124"/>
                    <a:pt x="4961" y="2124"/>
                  </a:cubicBezTo>
                  <a:cubicBezTo>
                    <a:pt x="4818" y="2124"/>
                    <a:pt x="4693" y="2017"/>
                    <a:pt x="4693" y="1856"/>
                  </a:cubicBezTo>
                  <a:cubicBezTo>
                    <a:pt x="4693" y="1731"/>
                    <a:pt x="4818" y="1607"/>
                    <a:pt x="4961" y="1607"/>
                  </a:cubicBezTo>
                  <a:close/>
                  <a:moveTo>
                    <a:pt x="4961" y="1"/>
                  </a:moveTo>
                  <a:cubicBezTo>
                    <a:pt x="4747" y="1"/>
                    <a:pt x="4568" y="179"/>
                    <a:pt x="4568" y="393"/>
                  </a:cubicBezTo>
                  <a:lnTo>
                    <a:pt x="4568" y="1178"/>
                  </a:lnTo>
                  <a:cubicBezTo>
                    <a:pt x="4444" y="1232"/>
                    <a:pt x="4337" y="1357"/>
                    <a:pt x="4265" y="1464"/>
                  </a:cubicBezTo>
                  <a:lnTo>
                    <a:pt x="839" y="1464"/>
                  </a:lnTo>
                  <a:cubicBezTo>
                    <a:pt x="607" y="1464"/>
                    <a:pt x="429" y="1642"/>
                    <a:pt x="429" y="1856"/>
                  </a:cubicBezTo>
                  <a:cubicBezTo>
                    <a:pt x="429" y="2053"/>
                    <a:pt x="572" y="2231"/>
                    <a:pt x="768" y="2249"/>
                  </a:cubicBezTo>
                  <a:lnTo>
                    <a:pt x="1" y="6121"/>
                  </a:lnTo>
                  <a:lnTo>
                    <a:pt x="554" y="6121"/>
                  </a:lnTo>
                  <a:lnTo>
                    <a:pt x="1143" y="3087"/>
                  </a:lnTo>
                  <a:lnTo>
                    <a:pt x="1892" y="6121"/>
                  </a:lnTo>
                  <a:lnTo>
                    <a:pt x="2427" y="6121"/>
                  </a:lnTo>
                  <a:lnTo>
                    <a:pt x="1464" y="2267"/>
                  </a:lnTo>
                  <a:lnTo>
                    <a:pt x="4265" y="2267"/>
                  </a:lnTo>
                  <a:cubicBezTo>
                    <a:pt x="4337" y="2392"/>
                    <a:pt x="4426" y="2499"/>
                    <a:pt x="4551" y="2570"/>
                  </a:cubicBezTo>
                  <a:lnTo>
                    <a:pt x="4551" y="9315"/>
                  </a:lnTo>
                  <a:lnTo>
                    <a:pt x="3623" y="9315"/>
                  </a:lnTo>
                  <a:cubicBezTo>
                    <a:pt x="3480" y="9315"/>
                    <a:pt x="3355" y="9439"/>
                    <a:pt x="3355" y="9582"/>
                  </a:cubicBezTo>
                  <a:lnTo>
                    <a:pt x="3355" y="9850"/>
                  </a:lnTo>
                  <a:lnTo>
                    <a:pt x="1767" y="9850"/>
                  </a:lnTo>
                  <a:lnTo>
                    <a:pt x="1767" y="10653"/>
                  </a:lnTo>
                  <a:lnTo>
                    <a:pt x="8155" y="10653"/>
                  </a:lnTo>
                  <a:lnTo>
                    <a:pt x="8155" y="9850"/>
                  </a:lnTo>
                  <a:lnTo>
                    <a:pt x="6567" y="9850"/>
                  </a:lnTo>
                  <a:lnTo>
                    <a:pt x="6567" y="9582"/>
                  </a:lnTo>
                  <a:cubicBezTo>
                    <a:pt x="6567" y="9439"/>
                    <a:pt x="6442" y="9315"/>
                    <a:pt x="6299" y="9315"/>
                  </a:cubicBezTo>
                  <a:lnTo>
                    <a:pt x="5354" y="9315"/>
                  </a:lnTo>
                  <a:lnTo>
                    <a:pt x="5354" y="2570"/>
                  </a:lnTo>
                  <a:cubicBezTo>
                    <a:pt x="5478" y="2499"/>
                    <a:pt x="5603" y="2392"/>
                    <a:pt x="5657" y="2267"/>
                  </a:cubicBezTo>
                  <a:lnTo>
                    <a:pt x="8208" y="2267"/>
                  </a:lnTo>
                  <a:lnTo>
                    <a:pt x="7459" y="6121"/>
                  </a:lnTo>
                  <a:lnTo>
                    <a:pt x="8012" y="6121"/>
                  </a:lnTo>
                  <a:lnTo>
                    <a:pt x="8601" y="3087"/>
                  </a:lnTo>
                  <a:lnTo>
                    <a:pt x="9350" y="6121"/>
                  </a:lnTo>
                  <a:lnTo>
                    <a:pt x="9886" y="6121"/>
                  </a:lnTo>
                  <a:lnTo>
                    <a:pt x="8922" y="2267"/>
                  </a:lnTo>
                  <a:lnTo>
                    <a:pt x="9083" y="2267"/>
                  </a:lnTo>
                  <a:cubicBezTo>
                    <a:pt x="9315" y="2267"/>
                    <a:pt x="9493" y="2088"/>
                    <a:pt x="9493" y="1856"/>
                  </a:cubicBezTo>
                  <a:cubicBezTo>
                    <a:pt x="9493" y="1642"/>
                    <a:pt x="9315" y="1464"/>
                    <a:pt x="9083" y="1464"/>
                  </a:cubicBezTo>
                  <a:lnTo>
                    <a:pt x="5657" y="1464"/>
                  </a:lnTo>
                  <a:cubicBezTo>
                    <a:pt x="5603" y="1357"/>
                    <a:pt x="5478" y="1232"/>
                    <a:pt x="5354" y="1178"/>
                  </a:cubicBezTo>
                  <a:lnTo>
                    <a:pt x="5354" y="393"/>
                  </a:lnTo>
                  <a:cubicBezTo>
                    <a:pt x="5354" y="179"/>
                    <a:pt x="5193" y="1"/>
                    <a:pt x="4961" y="1"/>
                  </a:cubicBezTo>
                  <a:close/>
                </a:path>
              </a:pathLst>
            </a:custGeom>
            <a:solidFill>
              <a:schemeClr val="dk2"/>
            </a:solidFill>
            <a:ln>
              <a:noFill/>
            </a:ln>
            <a:effectLst>
              <a:outerShdw blurRad="57150" rotWithShape="0" algn="bl" dir="5400000" dist="38100">
                <a:srgbClr val="000000">
                  <a:alpha val="28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33" name="Google Shape;2133;p40"/>
            <p:cNvSpPr/>
            <p:nvPr/>
          </p:nvSpPr>
          <p:spPr>
            <a:xfrm>
              <a:off x="6435300" y="1258125"/>
              <a:ext cx="79875" cy="20100"/>
            </a:xfrm>
            <a:custGeom>
              <a:rect b="b" l="l" r="r" t="t"/>
              <a:pathLst>
                <a:path extrusionOk="0" h="804" w="3195">
                  <a:moveTo>
                    <a:pt x="1" y="0"/>
                  </a:moveTo>
                  <a:cubicBezTo>
                    <a:pt x="1" y="446"/>
                    <a:pt x="715" y="803"/>
                    <a:pt x="1589" y="803"/>
                  </a:cubicBezTo>
                  <a:cubicBezTo>
                    <a:pt x="2481" y="803"/>
                    <a:pt x="3195" y="446"/>
                    <a:pt x="3195" y="0"/>
                  </a:cubicBezTo>
                  <a:close/>
                </a:path>
              </a:pathLst>
            </a:custGeom>
            <a:solidFill>
              <a:schemeClr val="dk2"/>
            </a:solidFill>
            <a:ln>
              <a:noFill/>
            </a:ln>
            <a:effectLst>
              <a:outerShdw blurRad="57150" rotWithShape="0" algn="bl" dir="5400000" dist="38100">
                <a:srgbClr val="000000">
                  <a:alpha val="28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34" name="Google Shape;2134;p40"/>
            <p:cNvSpPr/>
            <p:nvPr/>
          </p:nvSpPr>
          <p:spPr>
            <a:xfrm>
              <a:off x="6621325" y="1258125"/>
              <a:ext cx="80300" cy="20100"/>
            </a:xfrm>
            <a:custGeom>
              <a:rect b="b" l="l" r="r" t="t"/>
              <a:pathLst>
                <a:path extrusionOk="0" h="804" w="3212">
                  <a:moveTo>
                    <a:pt x="0" y="0"/>
                  </a:moveTo>
                  <a:cubicBezTo>
                    <a:pt x="0" y="446"/>
                    <a:pt x="732" y="803"/>
                    <a:pt x="1606" y="803"/>
                  </a:cubicBezTo>
                  <a:cubicBezTo>
                    <a:pt x="2480" y="803"/>
                    <a:pt x="3212" y="446"/>
                    <a:pt x="3212" y="0"/>
                  </a:cubicBezTo>
                  <a:close/>
                </a:path>
              </a:pathLst>
            </a:custGeom>
            <a:solidFill>
              <a:schemeClr val="dk2"/>
            </a:solidFill>
            <a:ln>
              <a:noFill/>
            </a:ln>
            <a:effectLst>
              <a:outerShdw blurRad="57150" rotWithShape="0" algn="bl" dir="5400000" dist="38100">
                <a:srgbClr val="000000">
                  <a:alpha val="28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135" name="Google Shape;2135;p40"/>
          <p:cNvSpPr/>
          <p:nvPr/>
        </p:nvSpPr>
        <p:spPr>
          <a:xfrm>
            <a:off x="5306157" y="5738979"/>
            <a:ext cx="246520" cy="331428"/>
          </a:xfrm>
          <a:custGeom>
            <a:rect b="b" l="l" r="r" t="t"/>
            <a:pathLst>
              <a:path extrusionOk="0" h="9725" w="7459">
                <a:moveTo>
                  <a:pt x="3729" y="804"/>
                </a:moveTo>
                <a:cubicBezTo>
                  <a:pt x="4835" y="804"/>
                  <a:pt x="5728" y="1696"/>
                  <a:pt x="5728" y="2802"/>
                </a:cubicBezTo>
                <a:lnTo>
                  <a:pt x="5728" y="4283"/>
                </a:lnTo>
                <a:lnTo>
                  <a:pt x="3729" y="4122"/>
                </a:lnTo>
                <a:lnTo>
                  <a:pt x="1731" y="4283"/>
                </a:lnTo>
                <a:lnTo>
                  <a:pt x="1731" y="2802"/>
                </a:lnTo>
                <a:cubicBezTo>
                  <a:pt x="1731" y="1696"/>
                  <a:pt x="2641" y="804"/>
                  <a:pt x="3729" y="804"/>
                </a:cubicBezTo>
                <a:close/>
                <a:moveTo>
                  <a:pt x="3729" y="6121"/>
                </a:moveTo>
                <a:cubicBezTo>
                  <a:pt x="4175" y="6121"/>
                  <a:pt x="4532" y="6495"/>
                  <a:pt x="4532" y="6924"/>
                </a:cubicBezTo>
                <a:cubicBezTo>
                  <a:pt x="4532" y="7263"/>
                  <a:pt x="4300" y="7566"/>
                  <a:pt x="3997" y="7691"/>
                </a:cubicBezTo>
                <a:lnTo>
                  <a:pt x="3997" y="8387"/>
                </a:lnTo>
                <a:lnTo>
                  <a:pt x="3462" y="8387"/>
                </a:lnTo>
                <a:lnTo>
                  <a:pt x="3462" y="7691"/>
                </a:lnTo>
                <a:cubicBezTo>
                  <a:pt x="3158" y="7584"/>
                  <a:pt x="2926" y="7280"/>
                  <a:pt x="2926" y="6924"/>
                </a:cubicBezTo>
                <a:cubicBezTo>
                  <a:pt x="2926" y="6495"/>
                  <a:pt x="3301" y="6121"/>
                  <a:pt x="3729" y="6121"/>
                </a:cubicBezTo>
                <a:close/>
                <a:moveTo>
                  <a:pt x="3729" y="1"/>
                </a:moveTo>
                <a:cubicBezTo>
                  <a:pt x="2195" y="1"/>
                  <a:pt x="928" y="1267"/>
                  <a:pt x="928" y="2802"/>
                </a:cubicBezTo>
                <a:lnTo>
                  <a:pt x="928" y="4336"/>
                </a:lnTo>
                <a:lnTo>
                  <a:pt x="0" y="4390"/>
                </a:lnTo>
                <a:lnTo>
                  <a:pt x="0" y="9457"/>
                </a:lnTo>
                <a:lnTo>
                  <a:pt x="3729" y="9725"/>
                </a:lnTo>
                <a:lnTo>
                  <a:pt x="7458" y="9457"/>
                </a:lnTo>
                <a:lnTo>
                  <a:pt x="7458" y="4390"/>
                </a:lnTo>
                <a:lnTo>
                  <a:pt x="6530" y="4336"/>
                </a:lnTo>
                <a:lnTo>
                  <a:pt x="6530" y="2802"/>
                </a:lnTo>
                <a:cubicBezTo>
                  <a:pt x="6530" y="1267"/>
                  <a:pt x="5281" y="1"/>
                  <a:pt x="3729" y="1"/>
                </a:cubicBezTo>
                <a:close/>
              </a:path>
            </a:pathLst>
          </a:custGeom>
          <a:solidFill>
            <a:schemeClr val="dk2"/>
          </a:solidFill>
          <a:ln>
            <a:noFill/>
          </a:ln>
          <a:effectLst>
            <a:outerShdw blurRad="57150" rotWithShape="0" algn="bl" dir="5400000" dist="38100">
              <a:srgbClr val="000000">
                <a:alpha val="28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36" name="Google Shape;2136;p40"/>
          <p:cNvSpPr/>
          <p:nvPr/>
        </p:nvSpPr>
        <p:spPr>
          <a:xfrm>
            <a:off x="5766907" y="5710672"/>
            <a:ext cx="312554" cy="308935"/>
          </a:xfrm>
          <a:custGeom>
            <a:rect b="b" l="l" r="r" t="t"/>
            <a:pathLst>
              <a:path extrusionOk="0" h="9065" w="9457">
                <a:moveTo>
                  <a:pt x="9457" y="1"/>
                </a:moveTo>
                <a:cubicBezTo>
                  <a:pt x="9456" y="1"/>
                  <a:pt x="6537" y="806"/>
                  <a:pt x="4571" y="806"/>
                </a:cubicBezTo>
                <a:cubicBezTo>
                  <a:pt x="4509" y="806"/>
                  <a:pt x="4449" y="805"/>
                  <a:pt x="4389" y="804"/>
                </a:cubicBezTo>
                <a:cubicBezTo>
                  <a:pt x="2337" y="804"/>
                  <a:pt x="660" y="2463"/>
                  <a:pt x="660" y="4515"/>
                </a:cubicBezTo>
                <a:cubicBezTo>
                  <a:pt x="660" y="5175"/>
                  <a:pt x="839" y="5782"/>
                  <a:pt x="1124" y="6317"/>
                </a:cubicBezTo>
                <a:cubicBezTo>
                  <a:pt x="1410" y="6032"/>
                  <a:pt x="1731" y="5728"/>
                  <a:pt x="2052" y="5425"/>
                </a:cubicBezTo>
                <a:cubicBezTo>
                  <a:pt x="2891" y="4622"/>
                  <a:pt x="3872" y="3837"/>
                  <a:pt x="4693" y="3248"/>
                </a:cubicBezTo>
                <a:cubicBezTo>
                  <a:pt x="4764" y="3212"/>
                  <a:pt x="4818" y="3177"/>
                  <a:pt x="4871" y="3177"/>
                </a:cubicBezTo>
                <a:cubicBezTo>
                  <a:pt x="5032" y="3177"/>
                  <a:pt x="5139" y="3302"/>
                  <a:pt x="5139" y="3444"/>
                </a:cubicBezTo>
                <a:cubicBezTo>
                  <a:pt x="5139" y="3534"/>
                  <a:pt x="5103" y="3605"/>
                  <a:pt x="5032" y="3658"/>
                </a:cubicBezTo>
                <a:cubicBezTo>
                  <a:pt x="3854" y="4515"/>
                  <a:pt x="2284" y="5817"/>
                  <a:pt x="1213" y="7031"/>
                </a:cubicBezTo>
                <a:cubicBezTo>
                  <a:pt x="1213" y="7031"/>
                  <a:pt x="1071" y="7173"/>
                  <a:pt x="999" y="7263"/>
                </a:cubicBezTo>
                <a:cubicBezTo>
                  <a:pt x="393" y="7976"/>
                  <a:pt x="0" y="8619"/>
                  <a:pt x="0" y="9065"/>
                </a:cubicBezTo>
                <a:lnTo>
                  <a:pt x="803" y="9065"/>
                </a:lnTo>
                <a:cubicBezTo>
                  <a:pt x="803" y="8761"/>
                  <a:pt x="1267" y="8137"/>
                  <a:pt x="1981" y="7370"/>
                </a:cubicBezTo>
                <a:cubicBezTo>
                  <a:pt x="2623" y="7923"/>
                  <a:pt x="3462" y="8262"/>
                  <a:pt x="4389" y="8262"/>
                </a:cubicBezTo>
                <a:cubicBezTo>
                  <a:pt x="5067" y="8262"/>
                  <a:pt x="5692" y="8083"/>
                  <a:pt x="6245" y="7780"/>
                </a:cubicBezTo>
                <a:cubicBezTo>
                  <a:pt x="9100" y="6192"/>
                  <a:pt x="9457" y="3266"/>
                  <a:pt x="9457" y="1"/>
                </a:cubicBezTo>
                <a:close/>
              </a:path>
            </a:pathLst>
          </a:custGeom>
          <a:solidFill>
            <a:schemeClr val="dk2"/>
          </a:solidFill>
          <a:ln>
            <a:noFill/>
          </a:ln>
          <a:effectLst>
            <a:outerShdw blurRad="57150" rotWithShape="0" algn="bl" dir="5400000" dist="38100">
              <a:srgbClr val="000000">
                <a:alpha val="28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137" name="Google Shape;2137;p40"/>
          <p:cNvGrpSpPr/>
          <p:nvPr/>
        </p:nvGrpSpPr>
        <p:grpSpPr>
          <a:xfrm>
            <a:off x="6295376" y="5719855"/>
            <a:ext cx="301350" cy="363054"/>
            <a:chOff x="4506525" y="1060950"/>
            <a:chExt cx="227950" cy="266325"/>
          </a:xfrm>
        </p:grpSpPr>
        <p:sp>
          <p:nvSpPr>
            <p:cNvPr id="2138" name="Google Shape;2138;p40"/>
            <p:cNvSpPr/>
            <p:nvPr/>
          </p:nvSpPr>
          <p:spPr>
            <a:xfrm>
              <a:off x="4603750" y="1143925"/>
              <a:ext cx="13425" cy="13400"/>
            </a:xfrm>
            <a:custGeom>
              <a:rect b="b" l="l" r="r" t="t"/>
              <a:pathLst>
                <a:path extrusionOk="0" h="536" w="537">
                  <a:moveTo>
                    <a:pt x="269" y="1"/>
                  </a:moveTo>
                  <a:cubicBezTo>
                    <a:pt x="126" y="1"/>
                    <a:pt x="1" y="125"/>
                    <a:pt x="1" y="268"/>
                  </a:cubicBezTo>
                  <a:cubicBezTo>
                    <a:pt x="1" y="429"/>
                    <a:pt x="126" y="536"/>
                    <a:pt x="269" y="536"/>
                  </a:cubicBezTo>
                  <a:cubicBezTo>
                    <a:pt x="411" y="536"/>
                    <a:pt x="536" y="429"/>
                    <a:pt x="536" y="268"/>
                  </a:cubicBezTo>
                  <a:cubicBezTo>
                    <a:pt x="536" y="125"/>
                    <a:pt x="411" y="1"/>
                    <a:pt x="269" y="1"/>
                  </a:cubicBezTo>
                  <a:close/>
                </a:path>
              </a:pathLst>
            </a:custGeom>
            <a:solidFill>
              <a:schemeClr val="dk2"/>
            </a:solidFill>
            <a:ln>
              <a:noFill/>
            </a:ln>
            <a:effectLst>
              <a:outerShdw blurRad="57150" rotWithShape="0" algn="bl" dir="5400000" dist="38100">
                <a:srgbClr val="000000">
                  <a:alpha val="28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39" name="Google Shape;2139;p40"/>
            <p:cNvSpPr/>
            <p:nvPr/>
          </p:nvSpPr>
          <p:spPr>
            <a:xfrm>
              <a:off x="4623825" y="1143925"/>
              <a:ext cx="13425" cy="13400"/>
            </a:xfrm>
            <a:custGeom>
              <a:rect b="b" l="l" r="r" t="t"/>
              <a:pathLst>
                <a:path extrusionOk="0" h="536" w="537">
                  <a:moveTo>
                    <a:pt x="269" y="1"/>
                  </a:moveTo>
                  <a:cubicBezTo>
                    <a:pt x="126" y="1"/>
                    <a:pt x="1" y="125"/>
                    <a:pt x="1" y="268"/>
                  </a:cubicBezTo>
                  <a:cubicBezTo>
                    <a:pt x="1" y="429"/>
                    <a:pt x="126" y="536"/>
                    <a:pt x="269" y="536"/>
                  </a:cubicBezTo>
                  <a:cubicBezTo>
                    <a:pt x="411" y="536"/>
                    <a:pt x="536" y="429"/>
                    <a:pt x="536" y="268"/>
                  </a:cubicBezTo>
                  <a:cubicBezTo>
                    <a:pt x="536" y="125"/>
                    <a:pt x="411" y="1"/>
                    <a:pt x="269" y="1"/>
                  </a:cubicBezTo>
                  <a:close/>
                </a:path>
              </a:pathLst>
            </a:custGeom>
            <a:solidFill>
              <a:schemeClr val="dk2"/>
            </a:solidFill>
            <a:ln>
              <a:noFill/>
            </a:ln>
            <a:effectLst>
              <a:outerShdw blurRad="57150" rotWithShape="0" algn="bl" dir="5400000" dist="38100">
                <a:srgbClr val="000000">
                  <a:alpha val="28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40" name="Google Shape;2140;p40"/>
            <p:cNvSpPr/>
            <p:nvPr/>
          </p:nvSpPr>
          <p:spPr>
            <a:xfrm>
              <a:off x="4613575" y="1220650"/>
              <a:ext cx="13400" cy="13400"/>
            </a:xfrm>
            <a:custGeom>
              <a:rect b="b" l="l" r="r" t="t"/>
              <a:pathLst>
                <a:path extrusionOk="0" h="536" w="536">
                  <a:moveTo>
                    <a:pt x="268" y="0"/>
                  </a:moveTo>
                  <a:cubicBezTo>
                    <a:pt x="125" y="0"/>
                    <a:pt x="1" y="125"/>
                    <a:pt x="1" y="268"/>
                  </a:cubicBezTo>
                  <a:cubicBezTo>
                    <a:pt x="1" y="411"/>
                    <a:pt x="125" y="536"/>
                    <a:pt x="268" y="536"/>
                  </a:cubicBezTo>
                  <a:cubicBezTo>
                    <a:pt x="429" y="536"/>
                    <a:pt x="536" y="411"/>
                    <a:pt x="536" y="268"/>
                  </a:cubicBezTo>
                  <a:cubicBezTo>
                    <a:pt x="536" y="125"/>
                    <a:pt x="429" y="0"/>
                    <a:pt x="268" y="0"/>
                  </a:cubicBezTo>
                  <a:close/>
                </a:path>
              </a:pathLst>
            </a:custGeom>
            <a:solidFill>
              <a:schemeClr val="dk2"/>
            </a:solidFill>
            <a:ln>
              <a:noFill/>
            </a:ln>
            <a:effectLst>
              <a:outerShdw blurRad="57150" rotWithShape="0" algn="bl" dir="5400000" dist="38100">
                <a:srgbClr val="000000">
                  <a:alpha val="28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41" name="Google Shape;2141;p40"/>
            <p:cNvSpPr/>
            <p:nvPr/>
          </p:nvSpPr>
          <p:spPr>
            <a:xfrm>
              <a:off x="4613575" y="1247425"/>
              <a:ext cx="13400" cy="12950"/>
            </a:xfrm>
            <a:custGeom>
              <a:rect b="b" l="l" r="r" t="t"/>
              <a:pathLst>
                <a:path extrusionOk="0" h="518" w="536">
                  <a:moveTo>
                    <a:pt x="268" y="0"/>
                  </a:moveTo>
                  <a:cubicBezTo>
                    <a:pt x="125" y="0"/>
                    <a:pt x="1" y="125"/>
                    <a:pt x="1" y="268"/>
                  </a:cubicBezTo>
                  <a:cubicBezTo>
                    <a:pt x="1" y="410"/>
                    <a:pt x="125" y="517"/>
                    <a:pt x="268" y="517"/>
                  </a:cubicBezTo>
                  <a:cubicBezTo>
                    <a:pt x="429" y="517"/>
                    <a:pt x="536" y="410"/>
                    <a:pt x="536" y="268"/>
                  </a:cubicBezTo>
                  <a:cubicBezTo>
                    <a:pt x="536" y="125"/>
                    <a:pt x="429" y="0"/>
                    <a:pt x="268" y="0"/>
                  </a:cubicBezTo>
                  <a:close/>
                </a:path>
              </a:pathLst>
            </a:custGeom>
            <a:solidFill>
              <a:schemeClr val="dk2"/>
            </a:solidFill>
            <a:ln>
              <a:noFill/>
            </a:ln>
            <a:effectLst>
              <a:outerShdw blurRad="57150" rotWithShape="0" algn="bl" dir="5400000" dist="38100">
                <a:srgbClr val="000000">
                  <a:alpha val="28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42" name="Google Shape;2142;p40"/>
            <p:cNvSpPr/>
            <p:nvPr/>
          </p:nvSpPr>
          <p:spPr>
            <a:xfrm>
              <a:off x="4613575" y="1270600"/>
              <a:ext cx="13400" cy="13425"/>
            </a:xfrm>
            <a:custGeom>
              <a:rect b="b" l="l" r="r" t="t"/>
              <a:pathLst>
                <a:path extrusionOk="0" h="537" w="536">
                  <a:moveTo>
                    <a:pt x="268" y="1"/>
                  </a:moveTo>
                  <a:cubicBezTo>
                    <a:pt x="125" y="1"/>
                    <a:pt x="1" y="126"/>
                    <a:pt x="1" y="269"/>
                  </a:cubicBezTo>
                  <a:cubicBezTo>
                    <a:pt x="1" y="411"/>
                    <a:pt x="125" y="536"/>
                    <a:pt x="268" y="536"/>
                  </a:cubicBezTo>
                  <a:cubicBezTo>
                    <a:pt x="429" y="536"/>
                    <a:pt x="536" y="411"/>
                    <a:pt x="536" y="269"/>
                  </a:cubicBezTo>
                  <a:cubicBezTo>
                    <a:pt x="536" y="126"/>
                    <a:pt x="429" y="1"/>
                    <a:pt x="268" y="1"/>
                  </a:cubicBezTo>
                  <a:close/>
                </a:path>
              </a:pathLst>
            </a:custGeom>
            <a:solidFill>
              <a:schemeClr val="dk2"/>
            </a:solidFill>
            <a:ln>
              <a:noFill/>
            </a:ln>
            <a:effectLst>
              <a:outerShdw blurRad="57150" rotWithShape="0" algn="bl" dir="5400000" dist="38100">
                <a:srgbClr val="000000">
                  <a:alpha val="28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43" name="Google Shape;2143;p40"/>
            <p:cNvSpPr/>
            <p:nvPr/>
          </p:nvSpPr>
          <p:spPr>
            <a:xfrm>
              <a:off x="4506525" y="1060950"/>
              <a:ext cx="227950" cy="266325"/>
            </a:xfrm>
            <a:custGeom>
              <a:rect b="b" l="l" r="r" t="t"/>
              <a:pathLst>
                <a:path extrusionOk="0" h="10653" w="9118">
                  <a:moveTo>
                    <a:pt x="5300" y="2927"/>
                  </a:moveTo>
                  <a:cubicBezTo>
                    <a:pt x="5567" y="3159"/>
                    <a:pt x="5746" y="3498"/>
                    <a:pt x="5746" y="3855"/>
                  </a:cubicBezTo>
                  <a:cubicBezTo>
                    <a:pt x="5746" y="4533"/>
                    <a:pt x="5228" y="5050"/>
                    <a:pt x="4550" y="5050"/>
                  </a:cubicBezTo>
                  <a:cubicBezTo>
                    <a:pt x="3890" y="5050"/>
                    <a:pt x="3355" y="4533"/>
                    <a:pt x="3355" y="3855"/>
                  </a:cubicBezTo>
                  <a:cubicBezTo>
                    <a:pt x="3355" y="3498"/>
                    <a:pt x="3533" y="3159"/>
                    <a:pt x="3819" y="2927"/>
                  </a:cubicBezTo>
                  <a:close/>
                  <a:moveTo>
                    <a:pt x="5585" y="5586"/>
                  </a:moveTo>
                  <a:cubicBezTo>
                    <a:pt x="6317" y="5960"/>
                    <a:pt x="6816" y="6710"/>
                    <a:pt x="6816" y="7584"/>
                  </a:cubicBezTo>
                  <a:cubicBezTo>
                    <a:pt x="6816" y="8833"/>
                    <a:pt x="5817" y="9850"/>
                    <a:pt x="4550" y="9850"/>
                  </a:cubicBezTo>
                  <a:cubicBezTo>
                    <a:pt x="3301" y="9850"/>
                    <a:pt x="2284" y="8833"/>
                    <a:pt x="2284" y="7584"/>
                  </a:cubicBezTo>
                  <a:cubicBezTo>
                    <a:pt x="2284" y="6710"/>
                    <a:pt x="2802" y="5960"/>
                    <a:pt x="3533" y="5586"/>
                  </a:cubicBezTo>
                  <a:cubicBezTo>
                    <a:pt x="3836" y="5764"/>
                    <a:pt x="4193" y="5853"/>
                    <a:pt x="4550" y="5853"/>
                  </a:cubicBezTo>
                  <a:cubicBezTo>
                    <a:pt x="4925" y="5853"/>
                    <a:pt x="5282" y="5764"/>
                    <a:pt x="5585" y="5586"/>
                  </a:cubicBezTo>
                  <a:close/>
                  <a:moveTo>
                    <a:pt x="3497" y="1"/>
                  </a:moveTo>
                  <a:cubicBezTo>
                    <a:pt x="3355" y="1"/>
                    <a:pt x="3230" y="126"/>
                    <a:pt x="3230" y="268"/>
                  </a:cubicBezTo>
                  <a:lnTo>
                    <a:pt x="3230" y="2124"/>
                  </a:lnTo>
                  <a:lnTo>
                    <a:pt x="2695" y="2124"/>
                  </a:lnTo>
                  <a:cubicBezTo>
                    <a:pt x="2463" y="2124"/>
                    <a:pt x="2284" y="2303"/>
                    <a:pt x="2284" y="2534"/>
                  </a:cubicBezTo>
                  <a:cubicBezTo>
                    <a:pt x="2284" y="2766"/>
                    <a:pt x="2463" y="2927"/>
                    <a:pt x="2695" y="2927"/>
                  </a:cubicBezTo>
                  <a:lnTo>
                    <a:pt x="2784" y="2927"/>
                  </a:lnTo>
                  <a:cubicBezTo>
                    <a:pt x="2641" y="3213"/>
                    <a:pt x="2552" y="3534"/>
                    <a:pt x="2552" y="3855"/>
                  </a:cubicBezTo>
                  <a:cubicBezTo>
                    <a:pt x="2552" y="4301"/>
                    <a:pt x="2695" y="4676"/>
                    <a:pt x="2926" y="5015"/>
                  </a:cubicBezTo>
                  <a:cubicBezTo>
                    <a:pt x="2677" y="5157"/>
                    <a:pt x="2463" y="5354"/>
                    <a:pt x="2266" y="5568"/>
                  </a:cubicBezTo>
                  <a:lnTo>
                    <a:pt x="1267" y="4872"/>
                  </a:lnTo>
                  <a:lnTo>
                    <a:pt x="500" y="3962"/>
                  </a:lnTo>
                  <a:cubicBezTo>
                    <a:pt x="453" y="3906"/>
                    <a:pt x="382" y="3879"/>
                    <a:pt x="310" y="3879"/>
                  </a:cubicBezTo>
                  <a:cubicBezTo>
                    <a:pt x="244" y="3879"/>
                    <a:pt x="176" y="3901"/>
                    <a:pt x="125" y="3944"/>
                  </a:cubicBezTo>
                  <a:cubicBezTo>
                    <a:pt x="18" y="4033"/>
                    <a:pt x="0" y="4212"/>
                    <a:pt x="90" y="4319"/>
                  </a:cubicBezTo>
                  <a:lnTo>
                    <a:pt x="696" y="5015"/>
                  </a:lnTo>
                  <a:lnTo>
                    <a:pt x="304" y="5247"/>
                  </a:lnTo>
                  <a:cubicBezTo>
                    <a:pt x="179" y="5318"/>
                    <a:pt x="125" y="5496"/>
                    <a:pt x="197" y="5603"/>
                  </a:cubicBezTo>
                  <a:cubicBezTo>
                    <a:pt x="268" y="5693"/>
                    <a:pt x="339" y="5746"/>
                    <a:pt x="429" y="5746"/>
                  </a:cubicBezTo>
                  <a:cubicBezTo>
                    <a:pt x="482" y="5746"/>
                    <a:pt x="536" y="5728"/>
                    <a:pt x="553" y="5693"/>
                  </a:cubicBezTo>
                  <a:lnTo>
                    <a:pt x="1089" y="5389"/>
                  </a:lnTo>
                  <a:lnTo>
                    <a:pt x="1945" y="6014"/>
                  </a:lnTo>
                  <a:cubicBezTo>
                    <a:pt x="1660" y="6460"/>
                    <a:pt x="1499" y="6995"/>
                    <a:pt x="1499" y="7584"/>
                  </a:cubicBezTo>
                  <a:cubicBezTo>
                    <a:pt x="1499" y="9279"/>
                    <a:pt x="2873" y="10653"/>
                    <a:pt x="4550" y="10653"/>
                  </a:cubicBezTo>
                  <a:cubicBezTo>
                    <a:pt x="6245" y="10653"/>
                    <a:pt x="7619" y="9279"/>
                    <a:pt x="7619" y="7584"/>
                  </a:cubicBezTo>
                  <a:cubicBezTo>
                    <a:pt x="7619" y="6995"/>
                    <a:pt x="7459" y="6460"/>
                    <a:pt x="7173" y="5978"/>
                  </a:cubicBezTo>
                  <a:lnTo>
                    <a:pt x="8029" y="5371"/>
                  </a:lnTo>
                  <a:lnTo>
                    <a:pt x="8547" y="5675"/>
                  </a:lnTo>
                  <a:cubicBezTo>
                    <a:pt x="8583" y="5693"/>
                    <a:pt x="8654" y="5710"/>
                    <a:pt x="8690" y="5710"/>
                  </a:cubicBezTo>
                  <a:cubicBezTo>
                    <a:pt x="8779" y="5710"/>
                    <a:pt x="8850" y="5675"/>
                    <a:pt x="8922" y="5586"/>
                  </a:cubicBezTo>
                  <a:cubicBezTo>
                    <a:pt x="8993" y="5461"/>
                    <a:pt x="8939" y="5282"/>
                    <a:pt x="8815" y="5229"/>
                  </a:cubicBezTo>
                  <a:lnTo>
                    <a:pt x="8422" y="4979"/>
                  </a:lnTo>
                  <a:lnTo>
                    <a:pt x="9011" y="4301"/>
                  </a:lnTo>
                  <a:cubicBezTo>
                    <a:pt x="9118" y="4194"/>
                    <a:pt x="9100" y="4033"/>
                    <a:pt x="8993" y="3926"/>
                  </a:cubicBezTo>
                  <a:cubicBezTo>
                    <a:pt x="8947" y="3888"/>
                    <a:pt x="8887" y="3869"/>
                    <a:pt x="8827" y="3869"/>
                  </a:cubicBezTo>
                  <a:cubicBezTo>
                    <a:pt x="8748" y="3869"/>
                    <a:pt x="8669" y="3901"/>
                    <a:pt x="8618" y="3962"/>
                  </a:cubicBezTo>
                  <a:lnTo>
                    <a:pt x="7851" y="4854"/>
                  </a:lnTo>
                  <a:lnTo>
                    <a:pt x="6852" y="5550"/>
                  </a:lnTo>
                  <a:cubicBezTo>
                    <a:pt x="6656" y="5336"/>
                    <a:pt x="6441" y="5157"/>
                    <a:pt x="6192" y="4997"/>
                  </a:cubicBezTo>
                  <a:cubicBezTo>
                    <a:pt x="6424" y="4676"/>
                    <a:pt x="6549" y="4301"/>
                    <a:pt x="6549" y="3855"/>
                  </a:cubicBezTo>
                  <a:cubicBezTo>
                    <a:pt x="6549" y="3534"/>
                    <a:pt x="6477" y="3213"/>
                    <a:pt x="6334" y="2927"/>
                  </a:cubicBezTo>
                  <a:lnTo>
                    <a:pt x="6424" y="2927"/>
                  </a:lnTo>
                  <a:cubicBezTo>
                    <a:pt x="6656" y="2927"/>
                    <a:pt x="6816" y="2766"/>
                    <a:pt x="6816" y="2534"/>
                  </a:cubicBezTo>
                  <a:cubicBezTo>
                    <a:pt x="6816" y="2303"/>
                    <a:pt x="6656" y="2124"/>
                    <a:pt x="6424" y="2124"/>
                  </a:cubicBezTo>
                  <a:lnTo>
                    <a:pt x="5888" y="2124"/>
                  </a:lnTo>
                  <a:lnTo>
                    <a:pt x="5888" y="268"/>
                  </a:lnTo>
                  <a:cubicBezTo>
                    <a:pt x="5888" y="126"/>
                    <a:pt x="5763" y="1"/>
                    <a:pt x="5621" y="1"/>
                  </a:cubicBezTo>
                  <a:close/>
                </a:path>
              </a:pathLst>
            </a:custGeom>
            <a:solidFill>
              <a:schemeClr val="dk2"/>
            </a:solidFill>
            <a:ln>
              <a:noFill/>
            </a:ln>
            <a:effectLst>
              <a:outerShdw blurRad="57150" rotWithShape="0" algn="bl" dir="5400000" dist="38100">
                <a:srgbClr val="000000">
                  <a:alpha val="28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44" name="Google Shape;2144;p40"/>
            <p:cNvSpPr/>
            <p:nvPr/>
          </p:nvSpPr>
          <p:spPr>
            <a:xfrm>
              <a:off x="4613575" y="1160875"/>
              <a:ext cx="20100" cy="13400"/>
            </a:xfrm>
            <a:custGeom>
              <a:rect b="b" l="l" r="r" t="t"/>
              <a:pathLst>
                <a:path extrusionOk="0" h="536" w="804">
                  <a:moveTo>
                    <a:pt x="268" y="1"/>
                  </a:moveTo>
                  <a:cubicBezTo>
                    <a:pt x="125" y="1"/>
                    <a:pt x="1" y="125"/>
                    <a:pt x="1" y="268"/>
                  </a:cubicBezTo>
                  <a:cubicBezTo>
                    <a:pt x="1" y="411"/>
                    <a:pt x="125" y="536"/>
                    <a:pt x="268" y="536"/>
                  </a:cubicBezTo>
                  <a:cubicBezTo>
                    <a:pt x="340" y="536"/>
                    <a:pt x="375" y="518"/>
                    <a:pt x="411" y="500"/>
                  </a:cubicBezTo>
                  <a:lnTo>
                    <a:pt x="803" y="268"/>
                  </a:lnTo>
                  <a:lnTo>
                    <a:pt x="411" y="36"/>
                  </a:lnTo>
                  <a:cubicBezTo>
                    <a:pt x="375" y="18"/>
                    <a:pt x="340" y="1"/>
                    <a:pt x="268" y="1"/>
                  </a:cubicBezTo>
                  <a:close/>
                </a:path>
              </a:pathLst>
            </a:custGeom>
            <a:solidFill>
              <a:schemeClr val="dk2"/>
            </a:solidFill>
            <a:ln>
              <a:noFill/>
            </a:ln>
            <a:effectLst>
              <a:outerShdw blurRad="57150" rotWithShape="0" algn="bl" dir="5400000" dist="38100">
                <a:srgbClr val="000000">
                  <a:alpha val="28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145" name="Google Shape;2145;p40"/>
          <p:cNvSpPr/>
          <p:nvPr/>
        </p:nvSpPr>
        <p:spPr>
          <a:xfrm>
            <a:off x="6754423" y="5843143"/>
            <a:ext cx="386883" cy="126846"/>
          </a:xfrm>
          <a:custGeom>
            <a:rect b="b" l="l" r="r" t="t"/>
            <a:pathLst>
              <a:path extrusionOk="0" h="3722" w="11706">
                <a:moveTo>
                  <a:pt x="2548" y="1"/>
                </a:moveTo>
                <a:cubicBezTo>
                  <a:pt x="1782" y="1"/>
                  <a:pt x="1045" y="94"/>
                  <a:pt x="393" y="224"/>
                </a:cubicBezTo>
                <a:cubicBezTo>
                  <a:pt x="197" y="260"/>
                  <a:pt x="1" y="403"/>
                  <a:pt x="1" y="617"/>
                </a:cubicBezTo>
                <a:cubicBezTo>
                  <a:pt x="1" y="849"/>
                  <a:pt x="179" y="1027"/>
                  <a:pt x="393" y="1027"/>
                </a:cubicBezTo>
                <a:cubicBezTo>
                  <a:pt x="393" y="1027"/>
                  <a:pt x="518" y="1562"/>
                  <a:pt x="715" y="2419"/>
                </a:cubicBezTo>
                <a:cubicBezTo>
                  <a:pt x="893" y="3275"/>
                  <a:pt x="1357" y="3721"/>
                  <a:pt x="2784" y="3721"/>
                </a:cubicBezTo>
                <a:cubicBezTo>
                  <a:pt x="3498" y="3721"/>
                  <a:pt x="4015" y="3686"/>
                  <a:pt x="4390" y="3311"/>
                </a:cubicBezTo>
                <a:cubicBezTo>
                  <a:pt x="4854" y="2847"/>
                  <a:pt x="5371" y="1580"/>
                  <a:pt x="5371" y="1580"/>
                </a:cubicBezTo>
                <a:cubicBezTo>
                  <a:pt x="5461" y="1402"/>
                  <a:pt x="5657" y="1295"/>
                  <a:pt x="5853" y="1295"/>
                </a:cubicBezTo>
                <a:cubicBezTo>
                  <a:pt x="6049" y="1295"/>
                  <a:pt x="6246" y="1402"/>
                  <a:pt x="6335" y="1580"/>
                </a:cubicBezTo>
                <a:cubicBezTo>
                  <a:pt x="6335" y="1580"/>
                  <a:pt x="6852" y="2847"/>
                  <a:pt x="7316" y="3311"/>
                </a:cubicBezTo>
                <a:cubicBezTo>
                  <a:pt x="7691" y="3686"/>
                  <a:pt x="8208" y="3721"/>
                  <a:pt x="8904" y="3721"/>
                </a:cubicBezTo>
                <a:cubicBezTo>
                  <a:pt x="10350" y="3721"/>
                  <a:pt x="10796" y="3293"/>
                  <a:pt x="10992" y="2419"/>
                </a:cubicBezTo>
                <a:cubicBezTo>
                  <a:pt x="11206" y="1545"/>
                  <a:pt x="11295" y="1027"/>
                  <a:pt x="11295" y="1027"/>
                </a:cubicBezTo>
                <a:cubicBezTo>
                  <a:pt x="11527" y="1027"/>
                  <a:pt x="11706" y="849"/>
                  <a:pt x="11706" y="635"/>
                </a:cubicBezTo>
                <a:cubicBezTo>
                  <a:pt x="11706" y="385"/>
                  <a:pt x="11509" y="260"/>
                  <a:pt x="11295" y="224"/>
                </a:cubicBezTo>
                <a:cubicBezTo>
                  <a:pt x="10652" y="94"/>
                  <a:pt x="9919" y="1"/>
                  <a:pt x="9156" y="1"/>
                </a:cubicBezTo>
                <a:cubicBezTo>
                  <a:pt x="8245" y="1"/>
                  <a:pt x="7291" y="133"/>
                  <a:pt x="6388" y="492"/>
                </a:cubicBezTo>
                <a:cubicBezTo>
                  <a:pt x="6219" y="545"/>
                  <a:pt x="6041" y="572"/>
                  <a:pt x="5860" y="572"/>
                </a:cubicBezTo>
                <a:cubicBezTo>
                  <a:pt x="5679" y="572"/>
                  <a:pt x="5496" y="545"/>
                  <a:pt x="5318" y="492"/>
                </a:cubicBezTo>
                <a:cubicBezTo>
                  <a:pt x="4416" y="133"/>
                  <a:pt x="3461" y="1"/>
                  <a:pt x="2548" y="1"/>
                </a:cubicBezTo>
                <a:close/>
              </a:path>
            </a:pathLst>
          </a:custGeom>
          <a:solidFill>
            <a:schemeClr val="dk2"/>
          </a:solidFill>
          <a:ln>
            <a:noFill/>
          </a:ln>
          <a:effectLst>
            <a:outerShdw blurRad="57150" rotWithShape="0" algn="bl" dir="5400000" dist="38100">
              <a:srgbClr val="000000">
                <a:alpha val="28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46" name="Google Shape;2146;p40"/>
          <p:cNvSpPr/>
          <p:nvPr/>
        </p:nvSpPr>
        <p:spPr>
          <a:xfrm>
            <a:off x="7751141" y="5797503"/>
            <a:ext cx="307266" cy="358181"/>
          </a:xfrm>
          <a:custGeom>
            <a:rect b="b" l="l" r="r" t="t"/>
            <a:pathLst>
              <a:path extrusionOk="0" h="10510" w="9297">
                <a:moveTo>
                  <a:pt x="1731" y="1731"/>
                </a:moveTo>
                <a:lnTo>
                  <a:pt x="1731" y="3462"/>
                </a:lnTo>
                <a:cubicBezTo>
                  <a:pt x="1731" y="3926"/>
                  <a:pt x="1856" y="4354"/>
                  <a:pt x="2088" y="4729"/>
                </a:cubicBezTo>
                <a:cubicBezTo>
                  <a:pt x="2088" y="4747"/>
                  <a:pt x="2284" y="5032"/>
                  <a:pt x="2391" y="5121"/>
                </a:cubicBezTo>
                <a:cubicBezTo>
                  <a:pt x="2659" y="5425"/>
                  <a:pt x="2944" y="5692"/>
                  <a:pt x="3194" y="5942"/>
                </a:cubicBezTo>
                <a:cubicBezTo>
                  <a:pt x="2266" y="5835"/>
                  <a:pt x="1802" y="5532"/>
                  <a:pt x="1356" y="5050"/>
                </a:cubicBezTo>
                <a:cubicBezTo>
                  <a:pt x="768" y="4461"/>
                  <a:pt x="803" y="3801"/>
                  <a:pt x="803" y="3765"/>
                </a:cubicBezTo>
                <a:lnTo>
                  <a:pt x="803" y="1731"/>
                </a:lnTo>
                <a:close/>
                <a:moveTo>
                  <a:pt x="8493" y="1749"/>
                </a:moveTo>
                <a:lnTo>
                  <a:pt x="8493" y="3765"/>
                </a:lnTo>
                <a:cubicBezTo>
                  <a:pt x="8511" y="3801"/>
                  <a:pt x="8547" y="4461"/>
                  <a:pt x="7958" y="5050"/>
                </a:cubicBezTo>
                <a:cubicBezTo>
                  <a:pt x="7494" y="5532"/>
                  <a:pt x="7066" y="5853"/>
                  <a:pt x="6102" y="5960"/>
                </a:cubicBezTo>
                <a:cubicBezTo>
                  <a:pt x="6352" y="5692"/>
                  <a:pt x="6638" y="5443"/>
                  <a:pt x="6905" y="5139"/>
                </a:cubicBezTo>
                <a:cubicBezTo>
                  <a:pt x="7012" y="5032"/>
                  <a:pt x="7209" y="4765"/>
                  <a:pt x="7209" y="4747"/>
                </a:cubicBezTo>
                <a:cubicBezTo>
                  <a:pt x="7441" y="4372"/>
                  <a:pt x="7566" y="3944"/>
                  <a:pt x="7566" y="3480"/>
                </a:cubicBezTo>
                <a:lnTo>
                  <a:pt x="7566" y="1749"/>
                </a:lnTo>
                <a:close/>
                <a:moveTo>
                  <a:pt x="1731" y="1"/>
                </a:moveTo>
                <a:lnTo>
                  <a:pt x="1731" y="928"/>
                </a:lnTo>
                <a:lnTo>
                  <a:pt x="0" y="928"/>
                </a:lnTo>
                <a:lnTo>
                  <a:pt x="0" y="3712"/>
                </a:lnTo>
                <a:cubicBezTo>
                  <a:pt x="0" y="3855"/>
                  <a:pt x="0" y="4765"/>
                  <a:pt x="768" y="5585"/>
                </a:cubicBezTo>
                <a:cubicBezTo>
                  <a:pt x="1499" y="6353"/>
                  <a:pt x="2391" y="6763"/>
                  <a:pt x="3944" y="6781"/>
                </a:cubicBezTo>
                <a:cubicBezTo>
                  <a:pt x="4051" y="6977"/>
                  <a:pt x="4122" y="7209"/>
                  <a:pt x="4122" y="7441"/>
                </a:cubicBezTo>
                <a:lnTo>
                  <a:pt x="4122" y="9172"/>
                </a:lnTo>
                <a:lnTo>
                  <a:pt x="3462" y="9172"/>
                </a:lnTo>
                <a:cubicBezTo>
                  <a:pt x="3158" y="9172"/>
                  <a:pt x="2926" y="9422"/>
                  <a:pt x="2926" y="9707"/>
                </a:cubicBezTo>
                <a:lnTo>
                  <a:pt x="2266" y="9707"/>
                </a:lnTo>
                <a:cubicBezTo>
                  <a:pt x="1963" y="9707"/>
                  <a:pt x="1731" y="9957"/>
                  <a:pt x="1731" y="10242"/>
                </a:cubicBezTo>
                <a:lnTo>
                  <a:pt x="1731" y="10510"/>
                </a:lnTo>
                <a:lnTo>
                  <a:pt x="7583" y="10510"/>
                </a:lnTo>
                <a:lnTo>
                  <a:pt x="7583" y="10242"/>
                </a:lnTo>
                <a:cubicBezTo>
                  <a:pt x="7583" y="9957"/>
                  <a:pt x="7334" y="9707"/>
                  <a:pt x="7048" y="9707"/>
                </a:cubicBezTo>
                <a:lnTo>
                  <a:pt x="6370" y="9707"/>
                </a:lnTo>
                <a:cubicBezTo>
                  <a:pt x="6370" y="9422"/>
                  <a:pt x="6138" y="9172"/>
                  <a:pt x="5853" y="9172"/>
                </a:cubicBezTo>
                <a:lnTo>
                  <a:pt x="5175" y="9172"/>
                </a:lnTo>
                <a:lnTo>
                  <a:pt x="5175" y="7459"/>
                </a:lnTo>
                <a:cubicBezTo>
                  <a:pt x="5175" y="7227"/>
                  <a:pt x="5246" y="6995"/>
                  <a:pt x="5371" y="6781"/>
                </a:cubicBezTo>
                <a:cubicBezTo>
                  <a:pt x="6923" y="6763"/>
                  <a:pt x="7815" y="6353"/>
                  <a:pt x="8547" y="5585"/>
                </a:cubicBezTo>
                <a:cubicBezTo>
                  <a:pt x="9296" y="4800"/>
                  <a:pt x="9296" y="3855"/>
                  <a:pt x="9296" y="3730"/>
                </a:cubicBezTo>
                <a:lnTo>
                  <a:pt x="9296" y="928"/>
                </a:lnTo>
                <a:lnTo>
                  <a:pt x="7583" y="928"/>
                </a:lnTo>
                <a:lnTo>
                  <a:pt x="7583" y="1"/>
                </a:lnTo>
                <a:close/>
              </a:path>
            </a:pathLst>
          </a:custGeom>
          <a:solidFill>
            <a:schemeClr val="dk2"/>
          </a:solidFill>
          <a:ln>
            <a:noFill/>
          </a:ln>
          <a:effectLst>
            <a:outerShdw blurRad="57150" rotWithShape="0" algn="bl" dir="5400000" dist="38100">
              <a:srgbClr val="000000">
                <a:alpha val="28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147" name="Google Shape;2147;p40"/>
          <p:cNvGrpSpPr/>
          <p:nvPr/>
        </p:nvGrpSpPr>
        <p:grpSpPr>
          <a:xfrm>
            <a:off x="7301010" y="5797711"/>
            <a:ext cx="251246" cy="356340"/>
            <a:chOff x="867500" y="3647700"/>
            <a:chExt cx="190050" cy="261400"/>
          </a:xfrm>
        </p:grpSpPr>
        <p:sp>
          <p:nvSpPr>
            <p:cNvPr id="2148" name="Google Shape;2148;p40"/>
            <p:cNvSpPr/>
            <p:nvPr/>
          </p:nvSpPr>
          <p:spPr>
            <a:xfrm>
              <a:off x="923275" y="3796225"/>
              <a:ext cx="78525" cy="78975"/>
            </a:xfrm>
            <a:custGeom>
              <a:rect b="b" l="l" r="r" t="t"/>
              <a:pathLst>
                <a:path extrusionOk="0" h="3159" w="3141">
                  <a:moveTo>
                    <a:pt x="1570" y="1"/>
                  </a:moveTo>
                  <a:cubicBezTo>
                    <a:pt x="696" y="1"/>
                    <a:pt x="0" y="715"/>
                    <a:pt x="0" y="1571"/>
                  </a:cubicBezTo>
                  <a:cubicBezTo>
                    <a:pt x="0" y="2445"/>
                    <a:pt x="696" y="3159"/>
                    <a:pt x="1570" y="3159"/>
                  </a:cubicBezTo>
                  <a:cubicBezTo>
                    <a:pt x="2427" y="3159"/>
                    <a:pt x="3141" y="2445"/>
                    <a:pt x="3141" y="1589"/>
                  </a:cubicBezTo>
                  <a:cubicBezTo>
                    <a:pt x="3141" y="715"/>
                    <a:pt x="2427" y="1"/>
                    <a:pt x="1570" y="1"/>
                  </a:cubicBezTo>
                  <a:close/>
                </a:path>
              </a:pathLst>
            </a:custGeom>
            <a:solidFill>
              <a:schemeClr val="dk2"/>
            </a:solidFill>
            <a:ln>
              <a:noFill/>
            </a:ln>
            <a:effectLst>
              <a:outerShdw blurRad="57150" rotWithShape="0" algn="bl" dir="5400000" dist="38100">
                <a:srgbClr val="000000">
                  <a:alpha val="28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49" name="Google Shape;2149;p40"/>
            <p:cNvSpPr/>
            <p:nvPr/>
          </p:nvSpPr>
          <p:spPr>
            <a:xfrm>
              <a:off x="888925" y="3762775"/>
              <a:ext cx="146775" cy="146325"/>
            </a:xfrm>
            <a:custGeom>
              <a:rect b="b" l="l" r="r" t="t"/>
              <a:pathLst>
                <a:path extrusionOk="0" h="5853" w="5871">
                  <a:moveTo>
                    <a:pt x="2944" y="786"/>
                  </a:moveTo>
                  <a:cubicBezTo>
                    <a:pt x="4104" y="786"/>
                    <a:pt x="5068" y="1749"/>
                    <a:pt x="5068" y="2927"/>
                  </a:cubicBezTo>
                  <a:cubicBezTo>
                    <a:pt x="5068" y="4087"/>
                    <a:pt x="4104" y="5050"/>
                    <a:pt x="2944" y="5050"/>
                  </a:cubicBezTo>
                  <a:cubicBezTo>
                    <a:pt x="1767" y="5050"/>
                    <a:pt x="803" y="4087"/>
                    <a:pt x="803" y="2927"/>
                  </a:cubicBezTo>
                  <a:cubicBezTo>
                    <a:pt x="803" y="1749"/>
                    <a:pt x="1767" y="786"/>
                    <a:pt x="2944" y="786"/>
                  </a:cubicBezTo>
                  <a:close/>
                  <a:moveTo>
                    <a:pt x="2944" y="1"/>
                  </a:moveTo>
                  <a:cubicBezTo>
                    <a:pt x="1339" y="1"/>
                    <a:pt x="0" y="1321"/>
                    <a:pt x="0" y="2927"/>
                  </a:cubicBezTo>
                  <a:cubicBezTo>
                    <a:pt x="0" y="4533"/>
                    <a:pt x="1339" y="5853"/>
                    <a:pt x="2944" y="5853"/>
                  </a:cubicBezTo>
                  <a:cubicBezTo>
                    <a:pt x="4550" y="5853"/>
                    <a:pt x="5871" y="4533"/>
                    <a:pt x="5871" y="2927"/>
                  </a:cubicBezTo>
                  <a:cubicBezTo>
                    <a:pt x="5871" y="1321"/>
                    <a:pt x="4550" y="1"/>
                    <a:pt x="2944" y="1"/>
                  </a:cubicBezTo>
                  <a:close/>
                </a:path>
              </a:pathLst>
            </a:custGeom>
            <a:solidFill>
              <a:schemeClr val="dk2"/>
            </a:solidFill>
            <a:ln>
              <a:noFill/>
            </a:ln>
            <a:effectLst>
              <a:outerShdw blurRad="57150" rotWithShape="0" algn="bl" dir="5400000" dist="38100">
                <a:srgbClr val="000000">
                  <a:alpha val="28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50" name="Google Shape;2150;p40"/>
            <p:cNvSpPr/>
            <p:nvPr/>
          </p:nvSpPr>
          <p:spPr>
            <a:xfrm>
              <a:off x="980375" y="3647700"/>
              <a:ext cx="77175" cy="120450"/>
            </a:xfrm>
            <a:custGeom>
              <a:rect b="b" l="l" r="r" t="t"/>
              <a:pathLst>
                <a:path extrusionOk="0" h="4818" w="3087">
                  <a:moveTo>
                    <a:pt x="1874" y="0"/>
                  </a:moveTo>
                  <a:lnTo>
                    <a:pt x="821" y="2266"/>
                  </a:lnTo>
                  <a:lnTo>
                    <a:pt x="0" y="4122"/>
                  </a:lnTo>
                  <a:cubicBezTo>
                    <a:pt x="535" y="4247"/>
                    <a:pt x="1035" y="4479"/>
                    <a:pt x="1445" y="4818"/>
                  </a:cubicBezTo>
                  <a:lnTo>
                    <a:pt x="3087" y="1106"/>
                  </a:lnTo>
                  <a:lnTo>
                    <a:pt x="2338" y="0"/>
                  </a:lnTo>
                  <a:close/>
                </a:path>
              </a:pathLst>
            </a:custGeom>
            <a:solidFill>
              <a:schemeClr val="dk2"/>
            </a:solidFill>
            <a:ln>
              <a:noFill/>
            </a:ln>
            <a:effectLst>
              <a:outerShdw blurRad="57150" rotWithShape="0" algn="bl" dir="5400000" dist="38100">
                <a:srgbClr val="000000">
                  <a:alpha val="28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51" name="Google Shape;2151;p40"/>
            <p:cNvSpPr/>
            <p:nvPr/>
          </p:nvSpPr>
          <p:spPr>
            <a:xfrm>
              <a:off x="867500" y="3647700"/>
              <a:ext cx="77200" cy="120450"/>
            </a:xfrm>
            <a:custGeom>
              <a:rect b="b" l="l" r="r" t="t"/>
              <a:pathLst>
                <a:path extrusionOk="0" h="4818" w="3088">
                  <a:moveTo>
                    <a:pt x="733" y="0"/>
                  </a:moveTo>
                  <a:lnTo>
                    <a:pt x="1" y="1106"/>
                  </a:lnTo>
                  <a:lnTo>
                    <a:pt x="1643" y="4818"/>
                  </a:lnTo>
                  <a:cubicBezTo>
                    <a:pt x="2053" y="4479"/>
                    <a:pt x="2552" y="4247"/>
                    <a:pt x="3088" y="4122"/>
                  </a:cubicBezTo>
                  <a:lnTo>
                    <a:pt x="2249" y="2266"/>
                  </a:lnTo>
                  <a:lnTo>
                    <a:pt x="1214" y="0"/>
                  </a:lnTo>
                  <a:close/>
                </a:path>
              </a:pathLst>
            </a:custGeom>
            <a:solidFill>
              <a:schemeClr val="dk2"/>
            </a:solidFill>
            <a:ln>
              <a:noFill/>
            </a:ln>
            <a:effectLst>
              <a:outerShdw blurRad="57150" rotWithShape="0" algn="bl" dir="5400000" dist="38100">
                <a:srgbClr val="000000">
                  <a:alpha val="28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52" name="Google Shape;2152;p40"/>
            <p:cNvSpPr/>
            <p:nvPr/>
          </p:nvSpPr>
          <p:spPr>
            <a:xfrm>
              <a:off x="912575" y="3647700"/>
              <a:ext cx="99925" cy="40175"/>
            </a:xfrm>
            <a:custGeom>
              <a:rect b="b" l="l" r="r" t="t"/>
              <a:pathLst>
                <a:path extrusionOk="0" h="1607" w="3997">
                  <a:moveTo>
                    <a:pt x="0" y="0"/>
                  </a:moveTo>
                  <a:lnTo>
                    <a:pt x="732" y="1606"/>
                  </a:lnTo>
                  <a:lnTo>
                    <a:pt x="3247" y="1606"/>
                  </a:lnTo>
                  <a:lnTo>
                    <a:pt x="3997" y="0"/>
                  </a:lnTo>
                  <a:close/>
                </a:path>
              </a:pathLst>
            </a:custGeom>
            <a:solidFill>
              <a:schemeClr val="dk2"/>
            </a:solidFill>
            <a:ln>
              <a:noFill/>
            </a:ln>
            <a:effectLst>
              <a:outerShdw blurRad="57150" rotWithShape="0" algn="bl" dir="5400000" dist="38100">
                <a:srgbClr val="000000">
                  <a:alpha val="28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153" name="Google Shape;2153;p40"/>
          <p:cNvSpPr/>
          <p:nvPr/>
        </p:nvSpPr>
        <p:spPr>
          <a:xfrm>
            <a:off x="8257587" y="5764356"/>
            <a:ext cx="356775" cy="308356"/>
          </a:xfrm>
          <a:custGeom>
            <a:rect b="b" l="l" r="r" t="t"/>
            <a:pathLst>
              <a:path extrusionOk="0" h="9048" w="10795">
                <a:moveTo>
                  <a:pt x="6064" y="0"/>
                </a:moveTo>
                <a:cubicBezTo>
                  <a:pt x="5646" y="0"/>
                  <a:pt x="5264" y="142"/>
                  <a:pt x="4960" y="412"/>
                </a:cubicBezTo>
                <a:cubicBezTo>
                  <a:pt x="4681" y="230"/>
                  <a:pt x="4344" y="130"/>
                  <a:pt x="4011" y="130"/>
                </a:cubicBezTo>
                <a:cubicBezTo>
                  <a:pt x="3854" y="130"/>
                  <a:pt x="3699" y="152"/>
                  <a:pt x="3551" y="198"/>
                </a:cubicBezTo>
                <a:cubicBezTo>
                  <a:pt x="3087" y="341"/>
                  <a:pt x="2712" y="715"/>
                  <a:pt x="2534" y="1179"/>
                </a:cubicBezTo>
                <a:lnTo>
                  <a:pt x="2445" y="1179"/>
                </a:lnTo>
                <a:cubicBezTo>
                  <a:pt x="1552" y="1179"/>
                  <a:pt x="857" y="1875"/>
                  <a:pt x="839" y="2749"/>
                </a:cubicBezTo>
                <a:lnTo>
                  <a:pt x="839" y="2838"/>
                </a:lnTo>
                <a:cubicBezTo>
                  <a:pt x="303" y="3124"/>
                  <a:pt x="0" y="3695"/>
                  <a:pt x="36" y="4302"/>
                </a:cubicBezTo>
                <a:cubicBezTo>
                  <a:pt x="89" y="5140"/>
                  <a:pt x="839" y="5765"/>
                  <a:pt x="1695" y="5765"/>
                </a:cubicBezTo>
                <a:lnTo>
                  <a:pt x="3747" y="5765"/>
                </a:lnTo>
                <a:cubicBezTo>
                  <a:pt x="4639" y="5765"/>
                  <a:pt x="5353" y="6478"/>
                  <a:pt x="5371" y="7353"/>
                </a:cubicBezTo>
                <a:lnTo>
                  <a:pt x="5371" y="9048"/>
                </a:lnTo>
                <a:lnTo>
                  <a:pt x="6423" y="9048"/>
                </a:lnTo>
                <a:lnTo>
                  <a:pt x="6423" y="7852"/>
                </a:lnTo>
                <a:lnTo>
                  <a:pt x="6423" y="7692"/>
                </a:lnTo>
                <a:cubicBezTo>
                  <a:pt x="6423" y="7192"/>
                  <a:pt x="6406" y="6568"/>
                  <a:pt x="6745" y="6157"/>
                </a:cubicBezTo>
                <a:cubicBezTo>
                  <a:pt x="6959" y="5943"/>
                  <a:pt x="7209" y="5747"/>
                  <a:pt x="7458" y="5568"/>
                </a:cubicBezTo>
                <a:cubicBezTo>
                  <a:pt x="7655" y="5444"/>
                  <a:pt x="7833" y="5301"/>
                  <a:pt x="7976" y="5122"/>
                </a:cubicBezTo>
                <a:cubicBezTo>
                  <a:pt x="8047" y="5033"/>
                  <a:pt x="8119" y="4926"/>
                  <a:pt x="8154" y="4819"/>
                </a:cubicBezTo>
                <a:cubicBezTo>
                  <a:pt x="7945" y="4741"/>
                  <a:pt x="7736" y="4691"/>
                  <a:pt x="7520" y="4691"/>
                </a:cubicBezTo>
                <a:cubicBezTo>
                  <a:pt x="7441" y="4691"/>
                  <a:pt x="7361" y="4698"/>
                  <a:pt x="7280" y="4712"/>
                </a:cubicBezTo>
                <a:cubicBezTo>
                  <a:pt x="7269" y="4713"/>
                  <a:pt x="7259" y="4714"/>
                  <a:pt x="7249" y="4714"/>
                </a:cubicBezTo>
                <a:cubicBezTo>
                  <a:pt x="7119" y="4714"/>
                  <a:pt x="7010" y="4612"/>
                  <a:pt x="6977" y="4480"/>
                </a:cubicBezTo>
                <a:cubicBezTo>
                  <a:pt x="6959" y="4337"/>
                  <a:pt x="7048" y="4195"/>
                  <a:pt x="7209" y="4177"/>
                </a:cubicBezTo>
                <a:cubicBezTo>
                  <a:pt x="7313" y="4161"/>
                  <a:pt x="7417" y="4153"/>
                  <a:pt x="7521" y="4153"/>
                </a:cubicBezTo>
                <a:cubicBezTo>
                  <a:pt x="7773" y="4153"/>
                  <a:pt x="8026" y="4200"/>
                  <a:pt x="8279" y="4302"/>
                </a:cubicBezTo>
                <a:cubicBezTo>
                  <a:pt x="8279" y="4248"/>
                  <a:pt x="8279" y="4230"/>
                  <a:pt x="8279" y="4195"/>
                </a:cubicBezTo>
                <a:cubicBezTo>
                  <a:pt x="8297" y="3980"/>
                  <a:pt x="8279" y="3766"/>
                  <a:pt x="8208" y="3570"/>
                </a:cubicBezTo>
                <a:cubicBezTo>
                  <a:pt x="8011" y="3088"/>
                  <a:pt x="7548" y="2874"/>
                  <a:pt x="7119" y="2696"/>
                </a:cubicBezTo>
                <a:cubicBezTo>
                  <a:pt x="7030" y="2678"/>
                  <a:pt x="6941" y="2642"/>
                  <a:pt x="6852" y="2624"/>
                </a:cubicBezTo>
                <a:lnTo>
                  <a:pt x="6762" y="2589"/>
                </a:lnTo>
                <a:lnTo>
                  <a:pt x="6745" y="2589"/>
                </a:lnTo>
                <a:cubicBezTo>
                  <a:pt x="6655" y="2607"/>
                  <a:pt x="6548" y="2642"/>
                  <a:pt x="6441" y="2678"/>
                </a:cubicBezTo>
                <a:lnTo>
                  <a:pt x="6316" y="2696"/>
                </a:lnTo>
                <a:lnTo>
                  <a:pt x="6191" y="2731"/>
                </a:lnTo>
                <a:cubicBezTo>
                  <a:pt x="5960" y="2999"/>
                  <a:pt x="5852" y="3338"/>
                  <a:pt x="5870" y="3695"/>
                </a:cubicBezTo>
                <a:cubicBezTo>
                  <a:pt x="5906" y="4052"/>
                  <a:pt x="6067" y="4373"/>
                  <a:pt x="6334" y="4605"/>
                </a:cubicBezTo>
                <a:cubicBezTo>
                  <a:pt x="6441" y="4694"/>
                  <a:pt x="6441" y="4855"/>
                  <a:pt x="6370" y="4962"/>
                </a:cubicBezTo>
                <a:cubicBezTo>
                  <a:pt x="6319" y="5023"/>
                  <a:pt x="6246" y="5055"/>
                  <a:pt x="6172" y="5055"/>
                </a:cubicBezTo>
                <a:cubicBezTo>
                  <a:pt x="6116" y="5055"/>
                  <a:pt x="6059" y="5036"/>
                  <a:pt x="6013" y="4997"/>
                </a:cubicBezTo>
                <a:cubicBezTo>
                  <a:pt x="5852" y="4855"/>
                  <a:pt x="5728" y="4694"/>
                  <a:pt x="5621" y="4498"/>
                </a:cubicBezTo>
                <a:lnTo>
                  <a:pt x="5585" y="4498"/>
                </a:lnTo>
                <a:cubicBezTo>
                  <a:pt x="5210" y="4444"/>
                  <a:pt x="4800" y="4373"/>
                  <a:pt x="4461" y="4141"/>
                </a:cubicBezTo>
                <a:cubicBezTo>
                  <a:pt x="4336" y="4070"/>
                  <a:pt x="4300" y="3909"/>
                  <a:pt x="4389" y="3784"/>
                </a:cubicBezTo>
                <a:cubicBezTo>
                  <a:pt x="4433" y="3707"/>
                  <a:pt x="4511" y="3671"/>
                  <a:pt x="4593" y="3671"/>
                </a:cubicBezTo>
                <a:cubicBezTo>
                  <a:pt x="4645" y="3671"/>
                  <a:pt x="4698" y="3685"/>
                  <a:pt x="4746" y="3713"/>
                </a:cubicBezTo>
                <a:cubicBezTo>
                  <a:pt x="4943" y="3838"/>
                  <a:pt x="5174" y="3909"/>
                  <a:pt x="5406" y="3927"/>
                </a:cubicBezTo>
                <a:cubicBezTo>
                  <a:pt x="5389" y="3873"/>
                  <a:pt x="5371" y="3802"/>
                  <a:pt x="5353" y="3731"/>
                </a:cubicBezTo>
                <a:cubicBezTo>
                  <a:pt x="5317" y="3427"/>
                  <a:pt x="5389" y="3124"/>
                  <a:pt x="5496" y="2856"/>
                </a:cubicBezTo>
                <a:lnTo>
                  <a:pt x="5496" y="2856"/>
                </a:lnTo>
                <a:cubicBezTo>
                  <a:pt x="5317" y="2892"/>
                  <a:pt x="5139" y="2910"/>
                  <a:pt x="4960" y="2910"/>
                </a:cubicBezTo>
                <a:cubicBezTo>
                  <a:pt x="4800" y="2910"/>
                  <a:pt x="4639" y="2892"/>
                  <a:pt x="4479" y="2856"/>
                </a:cubicBezTo>
                <a:cubicBezTo>
                  <a:pt x="4193" y="3213"/>
                  <a:pt x="3765" y="3481"/>
                  <a:pt x="3319" y="3588"/>
                </a:cubicBezTo>
                <a:cubicBezTo>
                  <a:pt x="2730" y="3891"/>
                  <a:pt x="2159" y="4284"/>
                  <a:pt x="2159" y="4926"/>
                </a:cubicBezTo>
                <a:cubicBezTo>
                  <a:pt x="2159" y="5087"/>
                  <a:pt x="2034" y="5194"/>
                  <a:pt x="1891" y="5194"/>
                </a:cubicBezTo>
                <a:cubicBezTo>
                  <a:pt x="1749" y="5194"/>
                  <a:pt x="1624" y="5087"/>
                  <a:pt x="1624" y="4926"/>
                </a:cubicBezTo>
                <a:cubicBezTo>
                  <a:pt x="1642" y="4426"/>
                  <a:pt x="1874" y="3963"/>
                  <a:pt x="2248" y="3641"/>
                </a:cubicBezTo>
                <a:cubicBezTo>
                  <a:pt x="1927" y="3606"/>
                  <a:pt x="1642" y="3463"/>
                  <a:pt x="1428" y="3231"/>
                </a:cubicBezTo>
                <a:cubicBezTo>
                  <a:pt x="1338" y="3106"/>
                  <a:pt x="1356" y="2946"/>
                  <a:pt x="1463" y="2856"/>
                </a:cubicBezTo>
                <a:cubicBezTo>
                  <a:pt x="1509" y="2818"/>
                  <a:pt x="1569" y="2799"/>
                  <a:pt x="1629" y="2799"/>
                </a:cubicBezTo>
                <a:cubicBezTo>
                  <a:pt x="1708" y="2799"/>
                  <a:pt x="1787" y="2831"/>
                  <a:pt x="1838" y="2892"/>
                </a:cubicBezTo>
                <a:cubicBezTo>
                  <a:pt x="1938" y="3009"/>
                  <a:pt x="2210" y="3126"/>
                  <a:pt x="2610" y="3126"/>
                </a:cubicBezTo>
                <a:cubicBezTo>
                  <a:pt x="2637" y="3126"/>
                  <a:pt x="2666" y="3125"/>
                  <a:pt x="2694" y="3124"/>
                </a:cubicBezTo>
                <a:cubicBezTo>
                  <a:pt x="3123" y="3124"/>
                  <a:pt x="3569" y="2963"/>
                  <a:pt x="3908" y="2678"/>
                </a:cubicBezTo>
                <a:cubicBezTo>
                  <a:pt x="3515" y="2517"/>
                  <a:pt x="3194" y="2214"/>
                  <a:pt x="2998" y="1839"/>
                </a:cubicBezTo>
                <a:cubicBezTo>
                  <a:pt x="2926" y="1714"/>
                  <a:pt x="2980" y="1554"/>
                  <a:pt x="3087" y="1482"/>
                </a:cubicBezTo>
                <a:cubicBezTo>
                  <a:pt x="3131" y="1461"/>
                  <a:pt x="3176" y="1450"/>
                  <a:pt x="3220" y="1450"/>
                </a:cubicBezTo>
                <a:cubicBezTo>
                  <a:pt x="3319" y="1450"/>
                  <a:pt x="3412" y="1503"/>
                  <a:pt x="3462" y="1590"/>
                </a:cubicBezTo>
                <a:cubicBezTo>
                  <a:pt x="3736" y="2088"/>
                  <a:pt x="4227" y="2334"/>
                  <a:pt x="4948" y="2334"/>
                </a:cubicBezTo>
                <a:cubicBezTo>
                  <a:pt x="5260" y="2334"/>
                  <a:pt x="5614" y="2288"/>
                  <a:pt x="6013" y="2196"/>
                </a:cubicBezTo>
                <a:cubicBezTo>
                  <a:pt x="5763" y="2000"/>
                  <a:pt x="5585" y="1679"/>
                  <a:pt x="5603" y="1179"/>
                </a:cubicBezTo>
                <a:cubicBezTo>
                  <a:pt x="5603" y="1019"/>
                  <a:pt x="5745" y="911"/>
                  <a:pt x="5888" y="911"/>
                </a:cubicBezTo>
                <a:cubicBezTo>
                  <a:pt x="6031" y="911"/>
                  <a:pt x="6156" y="1054"/>
                  <a:pt x="6138" y="1197"/>
                </a:cubicBezTo>
                <a:cubicBezTo>
                  <a:pt x="6120" y="1804"/>
                  <a:pt x="6441" y="1911"/>
                  <a:pt x="6977" y="2071"/>
                </a:cubicBezTo>
                <a:cubicBezTo>
                  <a:pt x="7048" y="2107"/>
                  <a:pt x="7137" y="2107"/>
                  <a:pt x="7209" y="2143"/>
                </a:cubicBezTo>
                <a:cubicBezTo>
                  <a:pt x="7369" y="1804"/>
                  <a:pt x="7655" y="1554"/>
                  <a:pt x="8011" y="1465"/>
                </a:cubicBezTo>
                <a:cubicBezTo>
                  <a:pt x="8033" y="1459"/>
                  <a:pt x="8054" y="1457"/>
                  <a:pt x="8076" y="1457"/>
                </a:cubicBezTo>
                <a:cubicBezTo>
                  <a:pt x="8199" y="1457"/>
                  <a:pt x="8320" y="1539"/>
                  <a:pt x="8350" y="1661"/>
                </a:cubicBezTo>
                <a:cubicBezTo>
                  <a:pt x="8386" y="1804"/>
                  <a:pt x="8297" y="1964"/>
                  <a:pt x="8154" y="2000"/>
                </a:cubicBezTo>
                <a:cubicBezTo>
                  <a:pt x="7958" y="2053"/>
                  <a:pt x="7815" y="2178"/>
                  <a:pt x="7726" y="2339"/>
                </a:cubicBezTo>
                <a:lnTo>
                  <a:pt x="7726" y="2375"/>
                </a:lnTo>
                <a:cubicBezTo>
                  <a:pt x="8136" y="2571"/>
                  <a:pt x="8493" y="2856"/>
                  <a:pt x="8672" y="3356"/>
                </a:cubicBezTo>
                <a:cubicBezTo>
                  <a:pt x="8725" y="3463"/>
                  <a:pt x="8743" y="3570"/>
                  <a:pt x="8761" y="3659"/>
                </a:cubicBezTo>
                <a:cubicBezTo>
                  <a:pt x="8814" y="3641"/>
                  <a:pt x="8850" y="3570"/>
                  <a:pt x="8886" y="3517"/>
                </a:cubicBezTo>
                <a:cubicBezTo>
                  <a:pt x="8975" y="3302"/>
                  <a:pt x="9046" y="3106"/>
                  <a:pt x="9064" y="2892"/>
                </a:cubicBezTo>
                <a:cubicBezTo>
                  <a:pt x="9082" y="2803"/>
                  <a:pt x="9153" y="2714"/>
                  <a:pt x="9243" y="2678"/>
                </a:cubicBezTo>
                <a:cubicBezTo>
                  <a:pt x="9272" y="2666"/>
                  <a:pt x="9304" y="2660"/>
                  <a:pt x="9336" y="2660"/>
                </a:cubicBezTo>
                <a:cubicBezTo>
                  <a:pt x="9399" y="2660"/>
                  <a:pt x="9463" y="2684"/>
                  <a:pt x="9510" y="2731"/>
                </a:cubicBezTo>
                <a:cubicBezTo>
                  <a:pt x="9582" y="2803"/>
                  <a:pt x="9617" y="2892"/>
                  <a:pt x="9582" y="2999"/>
                </a:cubicBezTo>
                <a:cubicBezTo>
                  <a:pt x="9546" y="3267"/>
                  <a:pt x="9475" y="3517"/>
                  <a:pt x="9332" y="3766"/>
                </a:cubicBezTo>
                <a:cubicBezTo>
                  <a:pt x="9207" y="3998"/>
                  <a:pt x="9011" y="4177"/>
                  <a:pt x="8761" y="4302"/>
                </a:cubicBezTo>
                <a:cubicBezTo>
                  <a:pt x="8743" y="4641"/>
                  <a:pt x="8636" y="4962"/>
                  <a:pt x="8475" y="5265"/>
                </a:cubicBezTo>
                <a:cubicBezTo>
                  <a:pt x="8654" y="5461"/>
                  <a:pt x="8832" y="5640"/>
                  <a:pt x="9046" y="5765"/>
                </a:cubicBezTo>
                <a:cubicBezTo>
                  <a:pt x="9136" y="5818"/>
                  <a:pt x="9189" y="5925"/>
                  <a:pt x="9189" y="6014"/>
                </a:cubicBezTo>
                <a:cubicBezTo>
                  <a:pt x="9189" y="6104"/>
                  <a:pt x="9136" y="6193"/>
                  <a:pt x="9046" y="6229"/>
                </a:cubicBezTo>
                <a:cubicBezTo>
                  <a:pt x="8993" y="6255"/>
                  <a:pt x="8944" y="6269"/>
                  <a:pt x="8899" y="6269"/>
                </a:cubicBezTo>
                <a:cubicBezTo>
                  <a:pt x="8855" y="6269"/>
                  <a:pt x="8814" y="6255"/>
                  <a:pt x="8779" y="6229"/>
                </a:cubicBezTo>
                <a:cubicBezTo>
                  <a:pt x="8547" y="6068"/>
                  <a:pt x="8333" y="5890"/>
                  <a:pt x="8154" y="5693"/>
                </a:cubicBezTo>
                <a:cubicBezTo>
                  <a:pt x="8011" y="5800"/>
                  <a:pt x="7869" y="5907"/>
                  <a:pt x="7744" y="5997"/>
                </a:cubicBezTo>
                <a:cubicBezTo>
                  <a:pt x="7512" y="6139"/>
                  <a:pt x="7316" y="6300"/>
                  <a:pt x="7137" y="6496"/>
                </a:cubicBezTo>
                <a:cubicBezTo>
                  <a:pt x="6923" y="6764"/>
                  <a:pt x="6941" y="7246"/>
                  <a:pt x="6941" y="7674"/>
                </a:cubicBezTo>
                <a:lnTo>
                  <a:pt x="6941" y="7852"/>
                </a:lnTo>
                <a:lnTo>
                  <a:pt x="6941" y="9048"/>
                </a:lnTo>
                <a:lnTo>
                  <a:pt x="8011" y="9048"/>
                </a:lnTo>
                <a:cubicBezTo>
                  <a:pt x="8011" y="7317"/>
                  <a:pt x="8832" y="7228"/>
                  <a:pt x="8939" y="7210"/>
                </a:cubicBezTo>
                <a:cubicBezTo>
                  <a:pt x="9278" y="7121"/>
                  <a:pt x="10206" y="6639"/>
                  <a:pt x="10402" y="5658"/>
                </a:cubicBezTo>
                <a:cubicBezTo>
                  <a:pt x="10420" y="5586"/>
                  <a:pt x="10402" y="5533"/>
                  <a:pt x="10402" y="5479"/>
                </a:cubicBezTo>
                <a:cubicBezTo>
                  <a:pt x="10795" y="4926"/>
                  <a:pt x="10777" y="4159"/>
                  <a:pt x="10349" y="3641"/>
                </a:cubicBezTo>
                <a:cubicBezTo>
                  <a:pt x="10402" y="3463"/>
                  <a:pt x="10420" y="3302"/>
                  <a:pt x="10420" y="3160"/>
                </a:cubicBezTo>
                <a:cubicBezTo>
                  <a:pt x="10420" y="2392"/>
                  <a:pt x="9885" y="1750"/>
                  <a:pt x="9153" y="1607"/>
                </a:cubicBezTo>
                <a:cubicBezTo>
                  <a:pt x="8921" y="965"/>
                  <a:pt x="8315" y="537"/>
                  <a:pt x="7637" y="537"/>
                </a:cubicBezTo>
                <a:cubicBezTo>
                  <a:pt x="7512" y="537"/>
                  <a:pt x="7387" y="537"/>
                  <a:pt x="7262" y="572"/>
                </a:cubicBezTo>
                <a:cubicBezTo>
                  <a:pt x="6977" y="251"/>
                  <a:pt x="6566" y="37"/>
                  <a:pt x="6138" y="2"/>
                </a:cubicBezTo>
                <a:cubicBezTo>
                  <a:pt x="6113" y="1"/>
                  <a:pt x="6088" y="0"/>
                  <a:pt x="6064" y="0"/>
                </a:cubicBezTo>
                <a:close/>
              </a:path>
            </a:pathLst>
          </a:custGeom>
          <a:solidFill>
            <a:schemeClr val="dk2"/>
          </a:solidFill>
          <a:ln>
            <a:noFill/>
          </a:ln>
          <a:effectLst>
            <a:outerShdw blurRad="57150" rotWithShape="0" algn="bl" dir="5400000" dist="38100">
              <a:srgbClr val="000000">
                <a:alpha val="28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54" name="Google Shape;2154;p40"/>
          <p:cNvSpPr/>
          <p:nvPr/>
        </p:nvSpPr>
        <p:spPr>
          <a:xfrm>
            <a:off x="8859393" y="5763094"/>
            <a:ext cx="306671" cy="362134"/>
          </a:xfrm>
          <a:custGeom>
            <a:rect b="b" l="l" r="r" t="t"/>
            <a:pathLst>
              <a:path extrusionOk="0" h="10626" w="9279">
                <a:moveTo>
                  <a:pt x="3640" y="1062"/>
                </a:moveTo>
                <a:cubicBezTo>
                  <a:pt x="3890" y="1062"/>
                  <a:pt x="4140" y="1133"/>
                  <a:pt x="4318" y="1312"/>
                </a:cubicBezTo>
                <a:cubicBezTo>
                  <a:pt x="4487" y="1203"/>
                  <a:pt x="4672" y="1152"/>
                  <a:pt x="4857" y="1152"/>
                </a:cubicBezTo>
                <a:cubicBezTo>
                  <a:pt x="4946" y="1152"/>
                  <a:pt x="5034" y="1164"/>
                  <a:pt x="5121" y="1187"/>
                </a:cubicBezTo>
                <a:cubicBezTo>
                  <a:pt x="5407" y="1276"/>
                  <a:pt x="5603" y="1490"/>
                  <a:pt x="5692" y="1758"/>
                </a:cubicBezTo>
                <a:lnTo>
                  <a:pt x="5764" y="1758"/>
                </a:lnTo>
                <a:cubicBezTo>
                  <a:pt x="6263" y="1758"/>
                  <a:pt x="6674" y="2150"/>
                  <a:pt x="6674" y="2650"/>
                </a:cubicBezTo>
                <a:lnTo>
                  <a:pt x="6674" y="2686"/>
                </a:lnTo>
                <a:cubicBezTo>
                  <a:pt x="6977" y="2864"/>
                  <a:pt x="7155" y="3203"/>
                  <a:pt x="7137" y="3542"/>
                </a:cubicBezTo>
                <a:cubicBezTo>
                  <a:pt x="7033" y="3995"/>
                  <a:pt x="6623" y="4346"/>
                  <a:pt x="6172" y="4346"/>
                </a:cubicBezTo>
                <a:cubicBezTo>
                  <a:pt x="6160" y="4346"/>
                  <a:pt x="6149" y="4345"/>
                  <a:pt x="6138" y="4345"/>
                </a:cubicBezTo>
                <a:lnTo>
                  <a:pt x="4943" y="4345"/>
                </a:lnTo>
                <a:cubicBezTo>
                  <a:pt x="4443" y="4345"/>
                  <a:pt x="4033" y="4755"/>
                  <a:pt x="4033" y="5255"/>
                </a:cubicBezTo>
                <a:lnTo>
                  <a:pt x="4033" y="6236"/>
                </a:lnTo>
                <a:lnTo>
                  <a:pt x="3426" y="6236"/>
                </a:lnTo>
                <a:lnTo>
                  <a:pt x="3426" y="5451"/>
                </a:lnTo>
                <a:cubicBezTo>
                  <a:pt x="3426" y="5166"/>
                  <a:pt x="3444" y="4809"/>
                  <a:pt x="3230" y="4595"/>
                </a:cubicBezTo>
                <a:cubicBezTo>
                  <a:pt x="3123" y="4452"/>
                  <a:pt x="2980" y="4345"/>
                  <a:pt x="2837" y="4238"/>
                </a:cubicBezTo>
                <a:cubicBezTo>
                  <a:pt x="2730" y="4184"/>
                  <a:pt x="2623" y="4095"/>
                  <a:pt x="2552" y="3988"/>
                </a:cubicBezTo>
                <a:cubicBezTo>
                  <a:pt x="2498" y="3935"/>
                  <a:pt x="2480" y="3881"/>
                  <a:pt x="2463" y="3810"/>
                </a:cubicBezTo>
                <a:cubicBezTo>
                  <a:pt x="2572" y="3755"/>
                  <a:pt x="2702" y="3732"/>
                  <a:pt x="2828" y="3732"/>
                </a:cubicBezTo>
                <a:cubicBezTo>
                  <a:pt x="2868" y="3732"/>
                  <a:pt x="2906" y="3734"/>
                  <a:pt x="2944" y="3738"/>
                </a:cubicBezTo>
                <a:cubicBezTo>
                  <a:pt x="3034" y="3738"/>
                  <a:pt x="3105" y="3685"/>
                  <a:pt x="3105" y="3613"/>
                </a:cubicBezTo>
                <a:cubicBezTo>
                  <a:pt x="3105" y="3524"/>
                  <a:pt x="3051" y="3453"/>
                  <a:pt x="2980" y="3435"/>
                </a:cubicBezTo>
                <a:cubicBezTo>
                  <a:pt x="2934" y="3431"/>
                  <a:pt x="2886" y="3429"/>
                  <a:pt x="2839" y="3429"/>
                </a:cubicBezTo>
                <a:cubicBezTo>
                  <a:pt x="2684" y="3429"/>
                  <a:pt x="2523" y="3452"/>
                  <a:pt x="2373" y="3506"/>
                </a:cubicBezTo>
                <a:cubicBezTo>
                  <a:pt x="2373" y="3471"/>
                  <a:pt x="2373" y="3453"/>
                  <a:pt x="2356" y="3435"/>
                </a:cubicBezTo>
                <a:cubicBezTo>
                  <a:pt x="2356" y="3310"/>
                  <a:pt x="2373" y="3203"/>
                  <a:pt x="2409" y="3078"/>
                </a:cubicBezTo>
                <a:cubicBezTo>
                  <a:pt x="2498" y="2793"/>
                  <a:pt x="2766" y="2686"/>
                  <a:pt x="3034" y="2579"/>
                </a:cubicBezTo>
                <a:cubicBezTo>
                  <a:pt x="3069" y="2579"/>
                  <a:pt x="3123" y="2561"/>
                  <a:pt x="3194" y="2543"/>
                </a:cubicBezTo>
                <a:lnTo>
                  <a:pt x="3230" y="2525"/>
                </a:lnTo>
                <a:cubicBezTo>
                  <a:pt x="3301" y="2543"/>
                  <a:pt x="3355" y="2561"/>
                  <a:pt x="3408" y="2579"/>
                </a:cubicBezTo>
                <a:lnTo>
                  <a:pt x="3480" y="2579"/>
                </a:lnTo>
                <a:lnTo>
                  <a:pt x="3569" y="2596"/>
                </a:lnTo>
                <a:cubicBezTo>
                  <a:pt x="3694" y="2757"/>
                  <a:pt x="3765" y="2953"/>
                  <a:pt x="3747" y="3150"/>
                </a:cubicBezTo>
                <a:cubicBezTo>
                  <a:pt x="3729" y="3346"/>
                  <a:pt x="3640" y="3542"/>
                  <a:pt x="3480" y="3685"/>
                </a:cubicBezTo>
                <a:cubicBezTo>
                  <a:pt x="3426" y="3721"/>
                  <a:pt x="3408" y="3810"/>
                  <a:pt x="3480" y="3881"/>
                </a:cubicBezTo>
                <a:cubicBezTo>
                  <a:pt x="3500" y="3912"/>
                  <a:pt x="3539" y="3931"/>
                  <a:pt x="3582" y="3931"/>
                </a:cubicBezTo>
                <a:cubicBezTo>
                  <a:pt x="3613" y="3931"/>
                  <a:pt x="3646" y="3921"/>
                  <a:pt x="3676" y="3899"/>
                </a:cubicBezTo>
                <a:cubicBezTo>
                  <a:pt x="3765" y="3810"/>
                  <a:pt x="3837" y="3721"/>
                  <a:pt x="3890" y="3613"/>
                </a:cubicBezTo>
                <a:lnTo>
                  <a:pt x="3908" y="3613"/>
                </a:lnTo>
                <a:cubicBezTo>
                  <a:pt x="4140" y="3596"/>
                  <a:pt x="4354" y="3524"/>
                  <a:pt x="4568" y="3417"/>
                </a:cubicBezTo>
                <a:cubicBezTo>
                  <a:pt x="4586" y="3399"/>
                  <a:pt x="4604" y="3364"/>
                  <a:pt x="4622" y="3328"/>
                </a:cubicBezTo>
                <a:cubicBezTo>
                  <a:pt x="4639" y="3292"/>
                  <a:pt x="4622" y="3239"/>
                  <a:pt x="4604" y="3221"/>
                </a:cubicBezTo>
                <a:cubicBezTo>
                  <a:pt x="4572" y="3179"/>
                  <a:pt x="4529" y="3162"/>
                  <a:pt x="4487" y="3162"/>
                </a:cubicBezTo>
                <a:cubicBezTo>
                  <a:pt x="4458" y="3162"/>
                  <a:pt x="4430" y="3170"/>
                  <a:pt x="4408" y="3185"/>
                </a:cubicBezTo>
                <a:cubicBezTo>
                  <a:pt x="4283" y="3239"/>
                  <a:pt x="4158" y="3310"/>
                  <a:pt x="4015" y="3310"/>
                </a:cubicBezTo>
                <a:cubicBezTo>
                  <a:pt x="4033" y="3274"/>
                  <a:pt x="4033" y="3221"/>
                  <a:pt x="4033" y="3185"/>
                </a:cubicBezTo>
                <a:cubicBezTo>
                  <a:pt x="4051" y="3007"/>
                  <a:pt x="4033" y="2846"/>
                  <a:pt x="3961" y="2686"/>
                </a:cubicBezTo>
                <a:lnTo>
                  <a:pt x="3961" y="2686"/>
                </a:lnTo>
                <a:cubicBezTo>
                  <a:pt x="4068" y="2704"/>
                  <a:pt x="4176" y="2721"/>
                  <a:pt x="4283" y="2721"/>
                </a:cubicBezTo>
                <a:cubicBezTo>
                  <a:pt x="4372" y="2721"/>
                  <a:pt x="4461" y="2704"/>
                  <a:pt x="4568" y="2686"/>
                </a:cubicBezTo>
                <a:cubicBezTo>
                  <a:pt x="4729" y="2900"/>
                  <a:pt x="4961" y="3043"/>
                  <a:pt x="5228" y="3114"/>
                </a:cubicBezTo>
                <a:cubicBezTo>
                  <a:pt x="5567" y="3292"/>
                  <a:pt x="5888" y="3506"/>
                  <a:pt x="5888" y="3881"/>
                </a:cubicBezTo>
                <a:cubicBezTo>
                  <a:pt x="5888" y="3935"/>
                  <a:pt x="5924" y="4006"/>
                  <a:pt x="5960" y="4042"/>
                </a:cubicBezTo>
                <a:cubicBezTo>
                  <a:pt x="5987" y="4051"/>
                  <a:pt x="6013" y="4055"/>
                  <a:pt x="6040" y="4055"/>
                </a:cubicBezTo>
                <a:cubicBezTo>
                  <a:pt x="6067" y="4055"/>
                  <a:pt x="6094" y="4051"/>
                  <a:pt x="6120" y="4042"/>
                </a:cubicBezTo>
                <a:cubicBezTo>
                  <a:pt x="6174" y="4006"/>
                  <a:pt x="6192" y="3935"/>
                  <a:pt x="6192" y="3881"/>
                </a:cubicBezTo>
                <a:cubicBezTo>
                  <a:pt x="6192" y="3596"/>
                  <a:pt x="6049" y="3328"/>
                  <a:pt x="5817" y="3150"/>
                </a:cubicBezTo>
                <a:cubicBezTo>
                  <a:pt x="6013" y="3150"/>
                  <a:pt x="6174" y="3043"/>
                  <a:pt x="6299" y="2918"/>
                </a:cubicBezTo>
                <a:cubicBezTo>
                  <a:pt x="6335" y="2846"/>
                  <a:pt x="6335" y="2757"/>
                  <a:pt x="6281" y="2704"/>
                </a:cubicBezTo>
                <a:cubicBezTo>
                  <a:pt x="6251" y="2681"/>
                  <a:pt x="6218" y="2671"/>
                  <a:pt x="6186" y="2671"/>
                </a:cubicBezTo>
                <a:cubicBezTo>
                  <a:pt x="6141" y="2671"/>
                  <a:pt x="6098" y="2690"/>
                  <a:pt x="6067" y="2721"/>
                </a:cubicBezTo>
                <a:cubicBezTo>
                  <a:pt x="6003" y="2785"/>
                  <a:pt x="5854" y="2849"/>
                  <a:pt x="5644" y="2849"/>
                </a:cubicBezTo>
                <a:cubicBezTo>
                  <a:pt x="5619" y="2849"/>
                  <a:pt x="5594" y="2848"/>
                  <a:pt x="5567" y="2846"/>
                </a:cubicBezTo>
                <a:cubicBezTo>
                  <a:pt x="5317" y="2846"/>
                  <a:pt x="5068" y="2757"/>
                  <a:pt x="4871" y="2596"/>
                </a:cubicBezTo>
                <a:cubicBezTo>
                  <a:pt x="5086" y="2507"/>
                  <a:pt x="5282" y="2347"/>
                  <a:pt x="5407" y="2150"/>
                </a:cubicBezTo>
                <a:cubicBezTo>
                  <a:pt x="5442" y="2079"/>
                  <a:pt x="5407" y="1990"/>
                  <a:pt x="5335" y="1936"/>
                </a:cubicBezTo>
                <a:cubicBezTo>
                  <a:pt x="5317" y="1924"/>
                  <a:pt x="5296" y="1918"/>
                  <a:pt x="5273" y="1918"/>
                </a:cubicBezTo>
                <a:cubicBezTo>
                  <a:pt x="5226" y="1918"/>
                  <a:pt x="5175" y="1942"/>
                  <a:pt x="5139" y="1990"/>
                </a:cubicBezTo>
                <a:cubicBezTo>
                  <a:pt x="4991" y="2273"/>
                  <a:pt x="4716" y="2412"/>
                  <a:pt x="4307" y="2412"/>
                </a:cubicBezTo>
                <a:cubicBezTo>
                  <a:pt x="4124" y="2412"/>
                  <a:pt x="3913" y="2384"/>
                  <a:pt x="3676" y="2329"/>
                </a:cubicBezTo>
                <a:cubicBezTo>
                  <a:pt x="3854" y="2186"/>
                  <a:pt x="3944" y="1954"/>
                  <a:pt x="3908" y="1740"/>
                </a:cubicBezTo>
                <a:cubicBezTo>
                  <a:pt x="3908" y="1686"/>
                  <a:pt x="3872" y="1633"/>
                  <a:pt x="3837" y="1597"/>
                </a:cubicBezTo>
                <a:cubicBezTo>
                  <a:pt x="3807" y="1590"/>
                  <a:pt x="3784" y="1586"/>
                  <a:pt x="3762" y="1586"/>
                </a:cubicBezTo>
                <a:cubicBezTo>
                  <a:pt x="3733" y="1586"/>
                  <a:pt x="3707" y="1594"/>
                  <a:pt x="3676" y="1615"/>
                </a:cubicBezTo>
                <a:cubicBezTo>
                  <a:pt x="3605" y="1651"/>
                  <a:pt x="3605" y="1704"/>
                  <a:pt x="3605" y="1758"/>
                </a:cubicBezTo>
                <a:cubicBezTo>
                  <a:pt x="3605" y="2115"/>
                  <a:pt x="3426" y="2168"/>
                  <a:pt x="3123" y="2257"/>
                </a:cubicBezTo>
                <a:cubicBezTo>
                  <a:pt x="3087" y="2275"/>
                  <a:pt x="3034" y="2293"/>
                  <a:pt x="2980" y="2311"/>
                </a:cubicBezTo>
                <a:cubicBezTo>
                  <a:pt x="2909" y="2115"/>
                  <a:pt x="2730" y="1972"/>
                  <a:pt x="2534" y="1918"/>
                </a:cubicBezTo>
                <a:cubicBezTo>
                  <a:pt x="2520" y="1914"/>
                  <a:pt x="2505" y="1911"/>
                  <a:pt x="2491" y="1911"/>
                </a:cubicBezTo>
                <a:cubicBezTo>
                  <a:pt x="2453" y="1911"/>
                  <a:pt x="2417" y="1928"/>
                  <a:pt x="2391" y="1954"/>
                </a:cubicBezTo>
                <a:cubicBezTo>
                  <a:pt x="2356" y="2008"/>
                  <a:pt x="2338" y="2043"/>
                  <a:pt x="2356" y="2115"/>
                </a:cubicBezTo>
                <a:cubicBezTo>
                  <a:pt x="2356" y="2168"/>
                  <a:pt x="2409" y="2222"/>
                  <a:pt x="2480" y="2222"/>
                </a:cubicBezTo>
                <a:cubicBezTo>
                  <a:pt x="2570" y="2257"/>
                  <a:pt x="2659" y="2329"/>
                  <a:pt x="2712" y="2418"/>
                </a:cubicBezTo>
                <a:lnTo>
                  <a:pt x="2712" y="2436"/>
                </a:lnTo>
                <a:cubicBezTo>
                  <a:pt x="2463" y="2543"/>
                  <a:pt x="2249" y="2739"/>
                  <a:pt x="2159" y="2989"/>
                </a:cubicBezTo>
                <a:cubicBezTo>
                  <a:pt x="2141" y="3043"/>
                  <a:pt x="2124" y="3114"/>
                  <a:pt x="2124" y="3185"/>
                </a:cubicBezTo>
                <a:cubicBezTo>
                  <a:pt x="2106" y="3150"/>
                  <a:pt x="2070" y="3132"/>
                  <a:pt x="2052" y="3096"/>
                </a:cubicBezTo>
                <a:cubicBezTo>
                  <a:pt x="1999" y="2971"/>
                  <a:pt x="1963" y="2846"/>
                  <a:pt x="1945" y="2739"/>
                </a:cubicBezTo>
                <a:cubicBezTo>
                  <a:pt x="1945" y="2686"/>
                  <a:pt x="1892" y="2614"/>
                  <a:pt x="1856" y="2614"/>
                </a:cubicBezTo>
                <a:cubicBezTo>
                  <a:pt x="1836" y="2601"/>
                  <a:pt x="1815" y="2595"/>
                  <a:pt x="1796" y="2595"/>
                </a:cubicBezTo>
                <a:cubicBezTo>
                  <a:pt x="1764" y="2595"/>
                  <a:pt x="1735" y="2610"/>
                  <a:pt x="1713" y="2632"/>
                </a:cubicBezTo>
                <a:cubicBezTo>
                  <a:pt x="1678" y="2686"/>
                  <a:pt x="1642" y="2739"/>
                  <a:pt x="1678" y="2775"/>
                </a:cubicBezTo>
                <a:cubicBezTo>
                  <a:pt x="1695" y="2953"/>
                  <a:pt x="1749" y="3096"/>
                  <a:pt x="1820" y="3221"/>
                </a:cubicBezTo>
                <a:cubicBezTo>
                  <a:pt x="1892" y="3346"/>
                  <a:pt x="1999" y="3453"/>
                  <a:pt x="2141" y="3524"/>
                </a:cubicBezTo>
                <a:cubicBezTo>
                  <a:pt x="2159" y="3703"/>
                  <a:pt x="2231" y="3899"/>
                  <a:pt x="2320" y="4077"/>
                </a:cubicBezTo>
                <a:cubicBezTo>
                  <a:pt x="2231" y="4184"/>
                  <a:pt x="2106" y="4292"/>
                  <a:pt x="1981" y="4363"/>
                </a:cubicBezTo>
                <a:cubicBezTo>
                  <a:pt x="1945" y="4399"/>
                  <a:pt x="1910" y="4434"/>
                  <a:pt x="1892" y="4506"/>
                </a:cubicBezTo>
                <a:cubicBezTo>
                  <a:pt x="1892" y="4541"/>
                  <a:pt x="1927" y="4613"/>
                  <a:pt x="1981" y="4631"/>
                </a:cubicBezTo>
                <a:cubicBezTo>
                  <a:pt x="2005" y="4647"/>
                  <a:pt x="2029" y="4655"/>
                  <a:pt x="2051" y="4655"/>
                </a:cubicBezTo>
                <a:cubicBezTo>
                  <a:pt x="2079" y="4655"/>
                  <a:pt x="2104" y="4642"/>
                  <a:pt x="2124" y="4613"/>
                </a:cubicBezTo>
                <a:cubicBezTo>
                  <a:pt x="2249" y="4523"/>
                  <a:pt x="2373" y="4434"/>
                  <a:pt x="2480" y="4309"/>
                </a:cubicBezTo>
                <a:cubicBezTo>
                  <a:pt x="2570" y="4381"/>
                  <a:pt x="2641" y="4434"/>
                  <a:pt x="2730" y="4488"/>
                </a:cubicBezTo>
                <a:cubicBezTo>
                  <a:pt x="2855" y="4559"/>
                  <a:pt x="2962" y="4666"/>
                  <a:pt x="3069" y="4773"/>
                </a:cubicBezTo>
                <a:cubicBezTo>
                  <a:pt x="3194" y="4916"/>
                  <a:pt x="3194" y="5201"/>
                  <a:pt x="3194" y="5433"/>
                </a:cubicBezTo>
                <a:lnTo>
                  <a:pt x="3194" y="6236"/>
                </a:lnTo>
                <a:lnTo>
                  <a:pt x="2570" y="6236"/>
                </a:lnTo>
                <a:cubicBezTo>
                  <a:pt x="2570" y="5255"/>
                  <a:pt x="2106" y="5201"/>
                  <a:pt x="2034" y="5166"/>
                </a:cubicBezTo>
                <a:cubicBezTo>
                  <a:pt x="1838" y="5130"/>
                  <a:pt x="1321" y="4845"/>
                  <a:pt x="1214" y="4292"/>
                </a:cubicBezTo>
                <a:cubicBezTo>
                  <a:pt x="1196" y="4256"/>
                  <a:pt x="1196" y="4220"/>
                  <a:pt x="1196" y="4184"/>
                </a:cubicBezTo>
                <a:cubicBezTo>
                  <a:pt x="964" y="3881"/>
                  <a:pt x="982" y="3435"/>
                  <a:pt x="1232" y="3132"/>
                </a:cubicBezTo>
                <a:cubicBezTo>
                  <a:pt x="1214" y="3043"/>
                  <a:pt x="1196" y="2953"/>
                  <a:pt x="1196" y="2846"/>
                </a:cubicBezTo>
                <a:cubicBezTo>
                  <a:pt x="1196" y="2418"/>
                  <a:pt x="1499" y="2043"/>
                  <a:pt x="1927" y="1972"/>
                </a:cubicBezTo>
                <a:cubicBezTo>
                  <a:pt x="2048" y="1610"/>
                  <a:pt x="2385" y="1364"/>
                  <a:pt x="2746" y="1364"/>
                </a:cubicBezTo>
                <a:cubicBezTo>
                  <a:pt x="2759" y="1364"/>
                  <a:pt x="2771" y="1365"/>
                  <a:pt x="2784" y="1365"/>
                </a:cubicBezTo>
                <a:cubicBezTo>
                  <a:pt x="2855" y="1365"/>
                  <a:pt x="2944" y="1383"/>
                  <a:pt x="2998" y="1383"/>
                </a:cubicBezTo>
                <a:cubicBezTo>
                  <a:pt x="3159" y="1205"/>
                  <a:pt x="3390" y="1098"/>
                  <a:pt x="3640" y="1062"/>
                </a:cubicBezTo>
                <a:close/>
                <a:moveTo>
                  <a:pt x="4048" y="0"/>
                </a:moveTo>
                <a:cubicBezTo>
                  <a:pt x="3341" y="0"/>
                  <a:pt x="2632" y="188"/>
                  <a:pt x="1999" y="562"/>
                </a:cubicBezTo>
                <a:cubicBezTo>
                  <a:pt x="750" y="1294"/>
                  <a:pt x="0" y="2650"/>
                  <a:pt x="36" y="4113"/>
                </a:cubicBezTo>
                <a:cubicBezTo>
                  <a:pt x="36" y="5362"/>
                  <a:pt x="625" y="6540"/>
                  <a:pt x="1624" y="7307"/>
                </a:cubicBezTo>
                <a:lnTo>
                  <a:pt x="1624" y="10626"/>
                </a:lnTo>
                <a:lnTo>
                  <a:pt x="5817" y="10626"/>
                </a:lnTo>
                <a:lnTo>
                  <a:pt x="5817" y="9038"/>
                </a:lnTo>
                <a:lnTo>
                  <a:pt x="6477" y="9038"/>
                </a:lnTo>
                <a:cubicBezTo>
                  <a:pt x="6905" y="9038"/>
                  <a:pt x="7298" y="8877"/>
                  <a:pt x="7601" y="8574"/>
                </a:cubicBezTo>
                <a:cubicBezTo>
                  <a:pt x="7887" y="8288"/>
                  <a:pt x="8047" y="7878"/>
                  <a:pt x="8047" y="7468"/>
                </a:cubicBezTo>
                <a:lnTo>
                  <a:pt x="8047" y="6665"/>
                </a:lnTo>
                <a:lnTo>
                  <a:pt x="8636" y="6665"/>
                </a:lnTo>
                <a:cubicBezTo>
                  <a:pt x="8975" y="6629"/>
                  <a:pt x="9279" y="6236"/>
                  <a:pt x="8957" y="5737"/>
                </a:cubicBezTo>
                <a:lnTo>
                  <a:pt x="8047" y="4167"/>
                </a:lnTo>
                <a:lnTo>
                  <a:pt x="8047" y="4113"/>
                </a:lnTo>
                <a:cubicBezTo>
                  <a:pt x="8101" y="2650"/>
                  <a:pt x="7352" y="1294"/>
                  <a:pt x="6085" y="562"/>
                </a:cubicBezTo>
                <a:cubicBezTo>
                  <a:pt x="5460" y="188"/>
                  <a:pt x="4755" y="0"/>
                  <a:pt x="4048" y="0"/>
                </a:cubicBezTo>
                <a:close/>
              </a:path>
            </a:pathLst>
          </a:custGeom>
          <a:solidFill>
            <a:schemeClr val="dk2"/>
          </a:solidFill>
          <a:ln>
            <a:noFill/>
          </a:ln>
          <a:effectLst>
            <a:outerShdw blurRad="57150" rotWithShape="0" algn="bl" dir="5400000" dist="38100">
              <a:srgbClr val="000000">
                <a:alpha val="28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155" name="Google Shape;2155;p40"/>
          <p:cNvGrpSpPr/>
          <p:nvPr/>
        </p:nvGrpSpPr>
        <p:grpSpPr>
          <a:xfrm>
            <a:off x="9443288" y="5752884"/>
            <a:ext cx="299598" cy="398327"/>
            <a:chOff x="3707175" y="1322350"/>
            <a:chExt cx="226625" cy="292200"/>
          </a:xfrm>
        </p:grpSpPr>
        <p:sp>
          <p:nvSpPr>
            <p:cNvPr id="2156" name="Google Shape;2156;p40"/>
            <p:cNvSpPr/>
            <p:nvPr/>
          </p:nvSpPr>
          <p:spPr>
            <a:xfrm>
              <a:off x="3707175" y="1322350"/>
              <a:ext cx="226625" cy="292200"/>
            </a:xfrm>
            <a:custGeom>
              <a:rect b="b" l="l" r="r" t="t"/>
              <a:pathLst>
                <a:path extrusionOk="0" h="11688" w="9065">
                  <a:moveTo>
                    <a:pt x="7584" y="3462"/>
                  </a:moveTo>
                  <a:cubicBezTo>
                    <a:pt x="8119" y="3462"/>
                    <a:pt x="8529" y="3872"/>
                    <a:pt x="8529" y="4390"/>
                  </a:cubicBezTo>
                  <a:cubicBezTo>
                    <a:pt x="8529" y="4907"/>
                    <a:pt x="8119" y="5318"/>
                    <a:pt x="7584" y="5318"/>
                  </a:cubicBezTo>
                  <a:cubicBezTo>
                    <a:pt x="7084" y="5318"/>
                    <a:pt x="6656" y="4907"/>
                    <a:pt x="6656" y="4390"/>
                  </a:cubicBezTo>
                  <a:cubicBezTo>
                    <a:pt x="6656" y="3872"/>
                    <a:pt x="7084" y="3462"/>
                    <a:pt x="7584" y="3462"/>
                  </a:cubicBezTo>
                  <a:close/>
                  <a:moveTo>
                    <a:pt x="1339" y="1"/>
                  </a:moveTo>
                  <a:cubicBezTo>
                    <a:pt x="1178" y="1"/>
                    <a:pt x="1018" y="126"/>
                    <a:pt x="964" y="286"/>
                  </a:cubicBezTo>
                  <a:cubicBezTo>
                    <a:pt x="572" y="340"/>
                    <a:pt x="268" y="661"/>
                    <a:pt x="268" y="1071"/>
                  </a:cubicBezTo>
                  <a:lnTo>
                    <a:pt x="268" y="4336"/>
                  </a:lnTo>
                  <a:cubicBezTo>
                    <a:pt x="108" y="4426"/>
                    <a:pt x="1" y="4604"/>
                    <a:pt x="1" y="4782"/>
                  </a:cubicBezTo>
                  <a:cubicBezTo>
                    <a:pt x="1" y="6192"/>
                    <a:pt x="1053" y="7352"/>
                    <a:pt x="2409" y="7548"/>
                  </a:cubicBezTo>
                  <a:lnTo>
                    <a:pt x="2409" y="8904"/>
                  </a:lnTo>
                  <a:cubicBezTo>
                    <a:pt x="2409" y="10456"/>
                    <a:pt x="3658" y="11688"/>
                    <a:pt x="5193" y="11688"/>
                  </a:cubicBezTo>
                  <a:cubicBezTo>
                    <a:pt x="6745" y="11688"/>
                    <a:pt x="7994" y="10456"/>
                    <a:pt x="7994" y="8904"/>
                  </a:cubicBezTo>
                  <a:lnTo>
                    <a:pt x="7994" y="5799"/>
                  </a:lnTo>
                  <a:cubicBezTo>
                    <a:pt x="8601" y="5621"/>
                    <a:pt x="9065" y="5050"/>
                    <a:pt x="9065" y="4390"/>
                  </a:cubicBezTo>
                  <a:cubicBezTo>
                    <a:pt x="9065" y="3587"/>
                    <a:pt x="8405" y="2927"/>
                    <a:pt x="7584" y="2927"/>
                  </a:cubicBezTo>
                  <a:cubicBezTo>
                    <a:pt x="6781" y="2927"/>
                    <a:pt x="6121" y="3587"/>
                    <a:pt x="6121" y="4390"/>
                  </a:cubicBezTo>
                  <a:cubicBezTo>
                    <a:pt x="6121" y="5050"/>
                    <a:pt x="6585" y="5621"/>
                    <a:pt x="7191" y="5799"/>
                  </a:cubicBezTo>
                  <a:lnTo>
                    <a:pt x="7191" y="8904"/>
                  </a:lnTo>
                  <a:cubicBezTo>
                    <a:pt x="7191" y="10010"/>
                    <a:pt x="6299" y="10902"/>
                    <a:pt x="5193" y="10902"/>
                  </a:cubicBezTo>
                  <a:cubicBezTo>
                    <a:pt x="4105" y="10902"/>
                    <a:pt x="3195" y="10010"/>
                    <a:pt x="3195" y="8904"/>
                  </a:cubicBezTo>
                  <a:lnTo>
                    <a:pt x="3195" y="7548"/>
                  </a:lnTo>
                  <a:cubicBezTo>
                    <a:pt x="4568" y="7352"/>
                    <a:pt x="5603" y="6192"/>
                    <a:pt x="5603" y="4782"/>
                  </a:cubicBezTo>
                  <a:cubicBezTo>
                    <a:pt x="5603" y="4586"/>
                    <a:pt x="5496" y="4426"/>
                    <a:pt x="5336" y="4336"/>
                  </a:cubicBezTo>
                  <a:lnTo>
                    <a:pt x="5336" y="1071"/>
                  </a:lnTo>
                  <a:cubicBezTo>
                    <a:pt x="5336" y="661"/>
                    <a:pt x="5032" y="340"/>
                    <a:pt x="4640" y="286"/>
                  </a:cubicBezTo>
                  <a:cubicBezTo>
                    <a:pt x="4586" y="126"/>
                    <a:pt x="4444" y="1"/>
                    <a:pt x="4265" y="1"/>
                  </a:cubicBezTo>
                  <a:lnTo>
                    <a:pt x="4140" y="1"/>
                  </a:lnTo>
                  <a:cubicBezTo>
                    <a:pt x="3837" y="1"/>
                    <a:pt x="3605" y="250"/>
                    <a:pt x="3605" y="536"/>
                  </a:cubicBezTo>
                  <a:cubicBezTo>
                    <a:pt x="3605" y="839"/>
                    <a:pt x="3837" y="1071"/>
                    <a:pt x="4140" y="1071"/>
                  </a:cubicBezTo>
                  <a:lnTo>
                    <a:pt x="4265" y="1071"/>
                  </a:lnTo>
                  <a:cubicBezTo>
                    <a:pt x="4426" y="1071"/>
                    <a:pt x="4568" y="964"/>
                    <a:pt x="4640" y="839"/>
                  </a:cubicBezTo>
                  <a:cubicBezTo>
                    <a:pt x="4729" y="875"/>
                    <a:pt x="4800" y="964"/>
                    <a:pt x="4800" y="1071"/>
                  </a:cubicBezTo>
                  <a:lnTo>
                    <a:pt x="4800" y="4336"/>
                  </a:lnTo>
                  <a:cubicBezTo>
                    <a:pt x="4640" y="4426"/>
                    <a:pt x="4533" y="4604"/>
                    <a:pt x="4533" y="4782"/>
                  </a:cubicBezTo>
                  <a:cubicBezTo>
                    <a:pt x="4533" y="5746"/>
                    <a:pt x="3765" y="6513"/>
                    <a:pt x="2802" y="6513"/>
                  </a:cubicBezTo>
                  <a:cubicBezTo>
                    <a:pt x="1838" y="6513"/>
                    <a:pt x="1071" y="5746"/>
                    <a:pt x="1071" y="4782"/>
                  </a:cubicBezTo>
                  <a:cubicBezTo>
                    <a:pt x="1071" y="4586"/>
                    <a:pt x="964" y="4426"/>
                    <a:pt x="804" y="4336"/>
                  </a:cubicBezTo>
                  <a:lnTo>
                    <a:pt x="804" y="1071"/>
                  </a:lnTo>
                  <a:cubicBezTo>
                    <a:pt x="804" y="964"/>
                    <a:pt x="875" y="875"/>
                    <a:pt x="964" y="839"/>
                  </a:cubicBezTo>
                  <a:cubicBezTo>
                    <a:pt x="1036" y="982"/>
                    <a:pt x="1178" y="1071"/>
                    <a:pt x="1339" y="1071"/>
                  </a:cubicBezTo>
                  <a:lnTo>
                    <a:pt x="1464" y="1071"/>
                  </a:lnTo>
                  <a:cubicBezTo>
                    <a:pt x="1767" y="1071"/>
                    <a:pt x="1999" y="839"/>
                    <a:pt x="1999" y="536"/>
                  </a:cubicBezTo>
                  <a:cubicBezTo>
                    <a:pt x="1999" y="250"/>
                    <a:pt x="1767" y="1"/>
                    <a:pt x="1464" y="1"/>
                  </a:cubicBezTo>
                  <a:close/>
                </a:path>
              </a:pathLst>
            </a:custGeom>
            <a:solidFill>
              <a:schemeClr val="dk2"/>
            </a:solidFill>
            <a:ln>
              <a:noFill/>
            </a:ln>
            <a:effectLst>
              <a:outerShdw blurRad="57150" rotWithShape="0" algn="bl" dir="5400000" dist="38100">
                <a:srgbClr val="000000">
                  <a:alpha val="28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57" name="Google Shape;2157;p40"/>
            <p:cNvSpPr/>
            <p:nvPr/>
          </p:nvSpPr>
          <p:spPr>
            <a:xfrm>
              <a:off x="3880250" y="1415575"/>
              <a:ext cx="33475" cy="33050"/>
            </a:xfrm>
            <a:custGeom>
              <a:rect b="b" l="l" r="r" t="t"/>
              <a:pathLst>
                <a:path extrusionOk="0" h="1322" w="1339">
                  <a:moveTo>
                    <a:pt x="661" y="1"/>
                  </a:moveTo>
                  <a:cubicBezTo>
                    <a:pt x="304" y="1"/>
                    <a:pt x="1" y="286"/>
                    <a:pt x="1" y="661"/>
                  </a:cubicBezTo>
                  <a:cubicBezTo>
                    <a:pt x="1" y="1036"/>
                    <a:pt x="304" y="1321"/>
                    <a:pt x="661" y="1321"/>
                  </a:cubicBezTo>
                  <a:cubicBezTo>
                    <a:pt x="1036" y="1321"/>
                    <a:pt x="1339" y="1036"/>
                    <a:pt x="1339" y="661"/>
                  </a:cubicBezTo>
                  <a:cubicBezTo>
                    <a:pt x="1339" y="286"/>
                    <a:pt x="1036" y="1"/>
                    <a:pt x="661" y="1"/>
                  </a:cubicBezTo>
                  <a:close/>
                </a:path>
              </a:pathLst>
            </a:custGeom>
            <a:solidFill>
              <a:schemeClr val="dk2"/>
            </a:solidFill>
            <a:ln>
              <a:noFill/>
            </a:ln>
            <a:effectLst>
              <a:outerShdw blurRad="57150" rotWithShape="0" algn="bl" dir="5400000" dist="38100">
                <a:srgbClr val="000000">
                  <a:alpha val="28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1" name="Shape 2161"/>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8" name="Shape 1218"/>
        <p:cNvGrpSpPr/>
        <p:nvPr/>
      </p:nvGrpSpPr>
      <p:grpSpPr>
        <a:xfrm>
          <a:off x="0" y="0"/>
          <a:ext cx="0" cy="0"/>
          <a:chOff x="0" y="0"/>
          <a:chExt cx="0" cy="0"/>
        </a:xfrm>
      </p:grpSpPr>
      <p:sp>
        <p:nvSpPr>
          <p:cNvPr id="1219" name="Google Shape;1219;p21"/>
          <p:cNvSpPr txBox="1"/>
          <p:nvPr>
            <p:ph type="title"/>
          </p:nvPr>
        </p:nvSpPr>
        <p:spPr>
          <a:xfrm>
            <a:off x="490775" y="370875"/>
            <a:ext cx="11210400" cy="7635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You can use this table of contents.</a:t>
            </a:r>
            <a:endParaRPr/>
          </a:p>
        </p:txBody>
      </p:sp>
      <p:sp>
        <p:nvSpPr>
          <p:cNvPr id="1220" name="Google Shape;1220;p21"/>
          <p:cNvSpPr txBox="1"/>
          <p:nvPr>
            <p:ph idx="1" type="body"/>
          </p:nvPr>
        </p:nvSpPr>
        <p:spPr>
          <a:xfrm>
            <a:off x="490775" y="2285170"/>
            <a:ext cx="3294600" cy="13227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We will talk about this first.</a:t>
            </a:r>
            <a:endParaRPr/>
          </a:p>
        </p:txBody>
      </p:sp>
      <p:sp>
        <p:nvSpPr>
          <p:cNvPr id="1221" name="Google Shape;1221;p21"/>
          <p:cNvSpPr txBox="1"/>
          <p:nvPr>
            <p:ph idx="2" type="body"/>
          </p:nvPr>
        </p:nvSpPr>
        <p:spPr>
          <a:xfrm>
            <a:off x="4448700" y="2285170"/>
            <a:ext cx="3294600" cy="13227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We will talk about this second.</a:t>
            </a:r>
            <a:endParaRPr/>
          </a:p>
        </p:txBody>
      </p:sp>
      <p:sp>
        <p:nvSpPr>
          <p:cNvPr id="1222" name="Google Shape;1222;p21"/>
          <p:cNvSpPr txBox="1"/>
          <p:nvPr>
            <p:ph idx="3" type="body"/>
          </p:nvPr>
        </p:nvSpPr>
        <p:spPr>
          <a:xfrm>
            <a:off x="490775" y="4326229"/>
            <a:ext cx="3294600" cy="13227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After that we will talk about this.</a:t>
            </a:r>
            <a:endParaRPr/>
          </a:p>
        </p:txBody>
      </p:sp>
      <p:sp>
        <p:nvSpPr>
          <p:cNvPr id="1223" name="Google Shape;1223;p21"/>
          <p:cNvSpPr txBox="1"/>
          <p:nvPr>
            <p:ph idx="4" type="body"/>
          </p:nvPr>
        </p:nvSpPr>
        <p:spPr>
          <a:xfrm>
            <a:off x="4448700" y="4326229"/>
            <a:ext cx="3294600" cy="13227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We will also talk about this.</a:t>
            </a:r>
            <a:endParaRPr/>
          </a:p>
        </p:txBody>
      </p:sp>
      <p:sp>
        <p:nvSpPr>
          <p:cNvPr id="1224" name="Google Shape;1224;p21"/>
          <p:cNvSpPr txBox="1"/>
          <p:nvPr>
            <p:ph idx="5" type="title"/>
          </p:nvPr>
        </p:nvSpPr>
        <p:spPr>
          <a:xfrm>
            <a:off x="1299975" y="1589475"/>
            <a:ext cx="2485500" cy="6957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lang="en">
                <a:solidFill>
                  <a:schemeClr val="dk2"/>
                </a:solidFill>
              </a:rPr>
              <a:t>Dogs</a:t>
            </a:r>
            <a:endParaRPr>
              <a:solidFill>
                <a:schemeClr val="dk2"/>
              </a:solidFill>
            </a:endParaRPr>
          </a:p>
        </p:txBody>
      </p:sp>
      <p:sp>
        <p:nvSpPr>
          <p:cNvPr id="1225" name="Google Shape;1225;p21"/>
          <p:cNvSpPr txBox="1"/>
          <p:nvPr>
            <p:ph idx="6" type="title"/>
          </p:nvPr>
        </p:nvSpPr>
        <p:spPr>
          <a:xfrm>
            <a:off x="5257800" y="1589475"/>
            <a:ext cx="2485500" cy="6957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lang="en">
                <a:solidFill>
                  <a:schemeClr val="dk2"/>
                </a:solidFill>
              </a:rPr>
              <a:t>Cats</a:t>
            </a:r>
            <a:endParaRPr>
              <a:solidFill>
                <a:schemeClr val="dk2"/>
              </a:solidFill>
            </a:endParaRPr>
          </a:p>
        </p:txBody>
      </p:sp>
      <p:sp>
        <p:nvSpPr>
          <p:cNvPr id="1226" name="Google Shape;1226;p21"/>
          <p:cNvSpPr txBox="1"/>
          <p:nvPr>
            <p:ph idx="7" type="title"/>
          </p:nvPr>
        </p:nvSpPr>
        <p:spPr>
          <a:xfrm>
            <a:off x="1299975" y="3630527"/>
            <a:ext cx="2485500" cy="6957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lang="en">
                <a:solidFill>
                  <a:schemeClr val="dk2"/>
                </a:solidFill>
              </a:rPr>
              <a:t>Kangaroos</a:t>
            </a:r>
            <a:r>
              <a:rPr lang="en">
                <a:solidFill>
                  <a:schemeClr val="dk2"/>
                </a:solidFill>
              </a:rPr>
              <a:t> </a:t>
            </a:r>
            <a:endParaRPr>
              <a:solidFill>
                <a:schemeClr val="dk2"/>
              </a:solidFill>
            </a:endParaRPr>
          </a:p>
        </p:txBody>
      </p:sp>
      <p:sp>
        <p:nvSpPr>
          <p:cNvPr id="1227" name="Google Shape;1227;p21"/>
          <p:cNvSpPr txBox="1"/>
          <p:nvPr>
            <p:ph idx="8" type="title"/>
          </p:nvPr>
        </p:nvSpPr>
        <p:spPr>
          <a:xfrm>
            <a:off x="5257800" y="3630527"/>
            <a:ext cx="2485500" cy="6957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lang="en">
                <a:solidFill>
                  <a:schemeClr val="dk2"/>
                </a:solidFill>
              </a:rPr>
              <a:t>Pandas</a:t>
            </a:r>
            <a:endParaRPr>
              <a:solidFill>
                <a:schemeClr val="dk2"/>
              </a:solidFill>
            </a:endParaRPr>
          </a:p>
        </p:txBody>
      </p:sp>
      <p:sp>
        <p:nvSpPr>
          <p:cNvPr id="1228" name="Google Shape;1228;p21"/>
          <p:cNvSpPr txBox="1"/>
          <p:nvPr>
            <p:ph idx="9" type="body"/>
          </p:nvPr>
        </p:nvSpPr>
        <p:spPr>
          <a:xfrm>
            <a:off x="8406625" y="2285170"/>
            <a:ext cx="3294600" cy="13227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Then, we will talk about this.</a:t>
            </a:r>
            <a:endParaRPr/>
          </a:p>
        </p:txBody>
      </p:sp>
      <p:sp>
        <p:nvSpPr>
          <p:cNvPr id="1229" name="Google Shape;1229;p21"/>
          <p:cNvSpPr txBox="1"/>
          <p:nvPr>
            <p:ph idx="13" type="body"/>
          </p:nvPr>
        </p:nvSpPr>
        <p:spPr>
          <a:xfrm>
            <a:off x="8406625" y="4326229"/>
            <a:ext cx="3294600" cy="13227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And we will talk about this last.</a:t>
            </a:r>
            <a:endParaRPr/>
          </a:p>
        </p:txBody>
      </p:sp>
      <p:sp>
        <p:nvSpPr>
          <p:cNvPr id="1230" name="Google Shape;1230;p21"/>
          <p:cNvSpPr txBox="1"/>
          <p:nvPr>
            <p:ph idx="14" type="title"/>
          </p:nvPr>
        </p:nvSpPr>
        <p:spPr>
          <a:xfrm>
            <a:off x="9215725" y="1589475"/>
            <a:ext cx="2485500" cy="6957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lang="en">
                <a:solidFill>
                  <a:schemeClr val="dk2"/>
                </a:solidFill>
              </a:rPr>
              <a:t>Elephants</a:t>
            </a:r>
            <a:endParaRPr>
              <a:solidFill>
                <a:schemeClr val="dk2"/>
              </a:solidFill>
            </a:endParaRPr>
          </a:p>
        </p:txBody>
      </p:sp>
      <p:sp>
        <p:nvSpPr>
          <p:cNvPr id="1231" name="Google Shape;1231;p21"/>
          <p:cNvSpPr txBox="1"/>
          <p:nvPr>
            <p:ph idx="15" type="title"/>
          </p:nvPr>
        </p:nvSpPr>
        <p:spPr>
          <a:xfrm>
            <a:off x="9215725" y="3630527"/>
            <a:ext cx="2485500" cy="6957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lang="en">
                <a:solidFill>
                  <a:schemeClr val="dk2"/>
                </a:solidFill>
              </a:rPr>
              <a:t>Koalas</a:t>
            </a:r>
            <a:endParaRPr>
              <a:solidFill>
                <a:schemeClr val="dk2"/>
              </a:solidFill>
            </a:endParaRPr>
          </a:p>
        </p:txBody>
      </p:sp>
      <p:grpSp>
        <p:nvGrpSpPr>
          <p:cNvPr id="1232" name="Google Shape;1232;p21"/>
          <p:cNvGrpSpPr/>
          <p:nvPr/>
        </p:nvGrpSpPr>
        <p:grpSpPr>
          <a:xfrm>
            <a:off x="4496201" y="3203377"/>
            <a:ext cx="748897" cy="960110"/>
            <a:chOff x="2433232" y="1456287"/>
            <a:chExt cx="309436" cy="434931"/>
          </a:xfrm>
        </p:grpSpPr>
        <p:sp>
          <p:nvSpPr>
            <p:cNvPr id="1233" name="Google Shape;1233;p21"/>
            <p:cNvSpPr/>
            <p:nvPr/>
          </p:nvSpPr>
          <p:spPr>
            <a:xfrm>
              <a:off x="2433232" y="1456287"/>
              <a:ext cx="309436" cy="434931"/>
            </a:xfrm>
            <a:custGeom>
              <a:rect b="b" l="l" r="r" t="t"/>
              <a:pathLst>
                <a:path extrusionOk="0" h="434931" w="309436">
                  <a:moveTo>
                    <a:pt x="6100" y="221500"/>
                  </a:moveTo>
                  <a:cubicBezTo>
                    <a:pt x="31912" y="102628"/>
                    <a:pt x="133639" y="-15006"/>
                    <a:pt x="210792" y="1568"/>
                  </a:cubicBezTo>
                  <a:cubicBezTo>
                    <a:pt x="278419" y="16046"/>
                    <a:pt x="328330" y="162159"/>
                    <a:pt x="302518" y="281031"/>
                  </a:cubicBezTo>
                  <a:cubicBezTo>
                    <a:pt x="276705" y="399903"/>
                    <a:pt x="194695" y="447814"/>
                    <a:pt x="117352" y="432003"/>
                  </a:cubicBezTo>
                  <a:cubicBezTo>
                    <a:pt x="40009" y="416286"/>
                    <a:pt x="-19713" y="340372"/>
                    <a:pt x="6100" y="221500"/>
                  </a:cubicBezTo>
                  <a:close/>
                </a:path>
              </a:pathLst>
            </a:custGeom>
            <a:solidFill>
              <a:schemeClr val="accent5"/>
            </a:solidFill>
            <a:ln>
              <a:noFill/>
            </a:ln>
            <a:effectLst>
              <a:outerShdw blurRad="142875"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34" name="Google Shape;1234;p21"/>
            <p:cNvSpPr/>
            <p:nvPr/>
          </p:nvSpPr>
          <p:spPr>
            <a:xfrm>
              <a:off x="2508921" y="1537398"/>
              <a:ext cx="14528" cy="21780"/>
            </a:xfrm>
            <a:custGeom>
              <a:rect b="b" l="l" r="r" t="t"/>
              <a:pathLst>
                <a:path extrusionOk="0" h="21780" w="14528">
                  <a:moveTo>
                    <a:pt x="1371" y="10182"/>
                  </a:moveTo>
                  <a:cubicBezTo>
                    <a:pt x="4038" y="4276"/>
                    <a:pt x="9753" y="-1058"/>
                    <a:pt x="12611" y="180"/>
                  </a:cubicBezTo>
                  <a:cubicBezTo>
                    <a:pt x="15183" y="1323"/>
                    <a:pt x="15183" y="9039"/>
                    <a:pt x="12516" y="14849"/>
                  </a:cubicBezTo>
                  <a:cubicBezTo>
                    <a:pt x="9849" y="20754"/>
                    <a:pt x="5848" y="22659"/>
                    <a:pt x="2991" y="21421"/>
                  </a:cubicBezTo>
                  <a:cubicBezTo>
                    <a:pt x="133" y="20278"/>
                    <a:pt x="-1200" y="16087"/>
                    <a:pt x="1371" y="10182"/>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35" name="Google Shape;1235;p21"/>
            <p:cNvSpPr/>
            <p:nvPr/>
          </p:nvSpPr>
          <p:spPr>
            <a:xfrm>
              <a:off x="2565999" y="1481702"/>
              <a:ext cx="10578" cy="11824"/>
            </a:xfrm>
            <a:custGeom>
              <a:rect b="b" l="l" r="r" t="t"/>
              <a:pathLst>
                <a:path extrusionOk="0" h="11824" w="10578">
                  <a:moveTo>
                    <a:pt x="2015" y="4633"/>
                  </a:moveTo>
                  <a:cubicBezTo>
                    <a:pt x="4587" y="1584"/>
                    <a:pt x="8682" y="-797"/>
                    <a:pt x="10111" y="251"/>
                  </a:cubicBezTo>
                  <a:cubicBezTo>
                    <a:pt x="11349" y="1204"/>
                    <a:pt x="10016" y="5680"/>
                    <a:pt x="7444" y="8728"/>
                  </a:cubicBezTo>
                  <a:cubicBezTo>
                    <a:pt x="4873" y="11776"/>
                    <a:pt x="2301" y="12443"/>
                    <a:pt x="967" y="11300"/>
                  </a:cubicBezTo>
                  <a:cubicBezTo>
                    <a:pt x="-461" y="10252"/>
                    <a:pt x="-461" y="7680"/>
                    <a:pt x="2015" y="4633"/>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36" name="Google Shape;1236;p21"/>
            <p:cNvSpPr/>
            <p:nvPr/>
          </p:nvSpPr>
          <p:spPr>
            <a:xfrm>
              <a:off x="2589908" y="1493634"/>
              <a:ext cx="9538" cy="14190"/>
            </a:xfrm>
            <a:custGeom>
              <a:rect b="b" l="l" r="r" t="t"/>
              <a:pathLst>
                <a:path extrusionOk="0" h="14190" w="9538">
                  <a:moveTo>
                    <a:pt x="966" y="6607"/>
                  </a:moveTo>
                  <a:cubicBezTo>
                    <a:pt x="2681" y="2797"/>
                    <a:pt x="6395" y="-727"/>
                    <a:pt x="8301" y="130"/>
                  </a:cubicBezTo>
                  <a:cubicBezTo>
                    <a:pt x="9920" y="892"/>
                    <a:pt x="10015" y="5845"/>
                    <a:pt x="8205" y="9655"/>
                  </a:cubicBezTo>
                  <a:cubicBezTo>
                    <a:pt x="6491" y="13465"/>
                    <a:pt x="3919" y="14798"/>
                    <a:pt x="2014" y="13941"/>
                  </a:cubicBezTo>
                  <a:cubicBezTo>
                    <a:pt x="109" y="13179"/>
                    <a:pt x="-844" y="10417"/>
                    <a:pt x="966" y="6607"/>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37" name="Google Shape;1237;p21"/>
            <p:cNvSpPr/>
            <p:nvPr/>
          </p:nvSpPr>
          <p:spPr>
            <a:xfrm>
              <a:off x="2623069" y="1499467"/>
              <a:ext cx="9908" cy="16705"/>
            </a:xfrm>
            <a:custGeom>
              <a:rect b="b" l="l" r="r" t="t"/>
              <a:pathLst>
                <a:path extrusionOk="0" h="16705" w="9908">
                  <a:moveTo>
                    <a:pt x="95" y="9156"/>
                  </a:moveTo>
                  <a:cubicBezTo>
                    <a:pt x="666" y="4584"/>
                    <a:pt x="3619" y="-274"/>
                    <a:pt x="6191" y="12"/>
                  </a:cubicBezTo>
                  <a:cubicBezTo>
                    <a:pt x="8381" y="298"/>
                    <a:pt x="10382" y="5632"/>
                    <a:pt x="9810" y="10204"/>
                  </a:cubicBezTo>
                  <a:cubicBezTo>
                    <a:pt x="9239" y="14776"/>
                    <a:pt x="6762" y="16967"/>
                    <a:pt x="4190" y="16681"/>
                  </a:cubicBezTo>
                  <a:cubicBezTo>
                    <a:pt x="1619" y="16395"/>
                    <a:pt x="-477" y="13728"/>
                    <a:pt x="95" y="9156"/>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38" name="Google Shape;1238;p21"/>
            <p:cNvSpPr/>
            <p:nvPr/>
          </p:nvSpPr>
          <p:spPr>
            <a:xfrm>
              <a:off x="2659852" y="1498028"/>
              <a:ext cx="8990" cy="17237"/>
            </a:xfrm>
            <a:custGeom>
              <a:rect b="b" l="l" r="r" t="t"/>
              <a:pathLst>
                <a:path extrusionOk="0" h="17237" w="8990">
                  <a:moveTo>
                    <a:pt x="554" y="10976"/>
                  </a:moveTo>
                  <a:cubicBezTo>
                    <a:pt x="-589" y="6213"/>
                    <a:pt x="78" y="498"/>
                    <a:pt x="2173" y="22"/>
                  </a:cubicBezTo>
                  <a:cubicBezTo>
                    <a:pt x="3983" y="-359"/>
                    <a:pt x="7412" y="4308"/>
                    <a:pt x="8555" y="9071"/>
                  </a:cubicBezTo>
                  <a:cubicBezTo>
                    <a:pt x="9698" y="13833"/>
                    <a:pt x="8460" y="16691"/>
                    <a:pt x="6364" y="17167"/>
                  </a:cubicBezTo>
                  <a:cubicBezTo>
                    <a:pt x="4269" y="17643"/>
                    <a:pt x="1697" y="15738"/>
                    <a:pt x="554" y="10976"/>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39" name="Google Shape;1239;p21"/>
            <p:cNvSpPr/>
            <p:nvPr/>
          </p:nvSpPr>
          <p:spPr>
            <a:xfrm>
              <a:off x="2691137" y="1496189"/>
              <a:ext cx="7621" cy="11622"/>
            </a:xfrm>
            <a:custGeom>
              <a:rect b="b" l="l" r="r" t="t"/>
              <a:pathLst>
                <a:path extrusionOk="0" h="11622" w="7621">
                  <a:moveTo>
                    <a:pt x="2226" y="7766"/>
                  </a:moveTo>
                  <a:cubicBezTo>
                    <a:pt x="417" y="4623"/>
                    <a:pt x="-631" y="622"/>
                    <a:pt x="417" y="51"/>
                  </a:cubicBezTo>
                  <a:cubicBezTo>
                    <a:pt x="1274" y="-426"/>
                    <a:pt x="4322" y="2527"/>
                    <a:pt x="6132" y="5670"/>
                  </a:cubicBezTo>
                  <a:cubicBezTo>
                    <a:pt x="7941" y="8814"/>
                    <a:pt x="7941" y="10909"/>
                    <a:pt x="6989" y="11481"/>
                  </a:cubicBezTo>
                  <a:cubicBezTo>
                    <a:pt x="5941" y="12052"/>
                    <a:pt x="4036" y="10909"/>
                    <a:pt x="2226" y="7766"/>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40" name="Google Shape;1240;p21"/>
            <p:cNvSpPr/>
            <p:nvPr/>
          </p:nvSpPr>
          <p:spPr>
            <a:xfrm>
              <a:off x="2454052" y="1625062"/>
              <a:ext cx="18235" cy="27341"/>
            </a:xfrm>
            <a:custGeom>
              <a:rect b="b" l="l" r="r" t="t"/>
              <a:pathLst>
                <a:path extrusionOk="0" h="27341" w="18235">
                  <a:moveTo>
                    <a:pt x="1757" y="12720"/>
                  </a:moveTo>
                  <a:cubicBezTo>
                    <a:pt x="5091" y="5386"/>
                    <a:pt x="12235" y="-1377"/>
                    <a:pt x="15854" y="242"/>
                  </a:cubicBezTo>
                  <a:cubicBezTo>
                    <a:pt x="18997" y="1671"/>
                    <a:pt x="19093" y="11196"/>
                    <a:pt x="15759" y="18625"/>
                  </a:cubicBezTo>
                  <a:cubicBezTo>
                    <a:pt x="12425" y="25960"/>
                    <a:pt x="7472" y="28436"/>
                    <a:pt x="3852" y="26912"/>
                  </a:cubicBezTo>
                  <a:cubicBezTo>
                    <a:pt x="233" y="25293"/>
                    <a:pt x="-1577" y="20054"/>
                    <a:pt x="1757" y="1272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41" name="Google Shape;1241;p21"/>
            <p:cNvSpPr/>
            <p:nvPr/>
          </p:nvSpPr>
          <p:spPr>
            <a:xfrm>
              <a:off x="2437856" y="1736073"/>
              <a:ext cx="16659" cy="31177"/>
            </a:xfrm>
            <a:custGeom>
              <a:rect b="b" l="l" r="r" t="t"/>
              <a:pathLst>
                <a:path extrusionOk="0" h="31177" w="16659">
                  <a:moveTo>
                    <a:pt x="141" y="18866"/>
                  </a:moveTo>
                  <a:cubicBezTo>
                    <a:pt x="-716" y="10294"/>
                    <a:pt x="2427" y="292"/>
                    <a:pt x="6714" y="7"/>
                  </a:cubicBezTo>
                  <a:cubicBezTo>
                    <a:pt x="10428" y="-279"/>
                    <a:pt x="15667" y="8770"/>
                    <a:pt x="16525" y="17342"/>
                  </a:cubicBezTo>
                  <a:cubicBezTo>
                    <a:pt x="17382" y="25915"/>
                    <a:pt x="14048" y="30772"/>
                    <a:pt x="9762" y="31153"/>
                  </a:cubicBezTo>
                  <a:cubicBezTo>
                    <a:pt x="5475" y="31534"/>
                    <a:pt x="999" y="27438"/>
                    <a:pt x="141" y="18866"/>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42" name="Google Shape;1242;p21"/>
            <p:cNvSpPr/>
            <p:nvPr/>
          </p:nvSpPr>
          <p:spPr>
            <a:xfrm>
              <a:off x="2547212" y="1555660"/>
              <a:ext cx="15140" cy="21947"/>
            </a:xfrm>
            <a:custGeom>
              <a:rect b="b" l="l" r="r" t="t"/>
              <a:pathLst>
                <a:path extrusionOk="0" h="21947" w="15140">
                  <a:moveTo>
                    <a:pt x="1371" y="10113"/>
                  </a:moveTo>
                  <a:cubicBezTo>
                    <a:pt x="4038" y="4207"/>
                    <a:pt x="9944" y="-1127"/>
                    <a:pt x="12991" y="207"/>
                  </a:cubicBezTo>
                  <a:cubicBezTo>
                    <a:pt x="15658" y="1350"/>
                    <a:pt x="15944" y="9160"/>
                    <a:pt x="13277" y="15066"/>
                  </a:cubicBezTo>
                  <a:cubicBezTo>
                    <a:pt x="10610" y="20971"/>
                    <a:pt x="6515" y="22876"/>
                    <a:pt x="3371" y="21543"/>
                  </a:cubicBezTo>
                  <a:cubicBezTo>
                    <a:pt x="228" y="20304"/>
                    <a:pt x="-1296" y="16018"/>
                    <a:pt x="1371" y="10113"/>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43" name="Google Shape;1243;p21"/>
            <p:cNvSpPr/>
            <p:nvPr/>
          </p:nvSpPr>
          <p:spPr>
            <a:xfrm>
              <a:off x="2513882" y="1646082"/>
              <a:ext cx="18775" cy="27330"/>
            </a:xfrm>
            <a:custGeom>
              <a:rect b="b" l="l" r="r" t="t"/>
              <a:pathLst>
                <a:path extrusionOk="0" h="27330" w="18775">
                  <a:moveTo>
                    <a:pt x="1649" y="12559"/>
                  </a:moveTo>
                  <a:cubicBezTo>
                    <a:pt x="4983" y="5225"/>
                    <a:pt x="12317" y="-1443"/>
                    <a:pt x="16127" y="272"/>
                  </a:cubicBezTo>
                  <a:cubicBezTo>
                    <a:pt x="19461" y="1701"/>
                    <a:pt x="19747" y="11416"/>
                    <a:pt x="16413" y="18750"/>
                  </a:cubicBezTo>
                  <a:cubicBezTo>
                    <a:pt x="13079" y="26085"/>
                    <a:pt x="7936" y="28466"/>
                    <a:pt x="4126" y="26847"/>
                  </a:cubicBezTo>
                  <a:cubicBezTo>
                    <a:pt x="316" y="25227"/>
                    <a:pt x="-1589" y="19893"/>
                    <a:pt x="1649" y="1255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44" name="Google Shape;1244;p21"/>
            <p:cNvSpPr/>
            <p:nvPr/>
          </p:nvSpPr>
          <p:spPr>
            <a:xfrm>
              <a:off x="2496457" y="1751603"/>
              <a:ext cx="17468" cy="31341"/>
            </a:xfrm>
            <a:custGeom>
              <a:rect b="b" l="l" r="r" t="t"/>
              <a:pathLst>
                <a:path extrusionOk="0" h="31341" w="17468">
                  <a:moveTo>
                    <a:pt x="24" y="17910"/>
                  </a:moveTo>
                  <a:cubicBezTo>
                    <a:pt x="310" y="9242"/>
                    <a:pt x="4977" y="-188"/>
                    <a:pt x="9549" y="3"/>
                  </a:cubicBezTo>
                  <a:cubicBezTo>
                    <a:pt x="13549" y="193"/>
                    <a:pt x="17740" y="9814"/>
                    <a:pt x="17455" y="18481"/>
                  </a:cubicBezTo>
                  <a:cubicBezTo>
                    <a:pt x="17169" y="27149"/>
                    <a:pt x="12978" y="31435"/>
                    <a:pt x="8406" y="31340"/>
                  </a:cubicBezTo>
                  <a:cubicBezTo>
                    <a:pt x="3834" y="31150"/>
                    <a:pt x="-357" y="26578"/>
                    <a:pt x="24" y="1791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45" name="Google Shape;1245;p21"/>
            <p:cNvSpPr/>
            <p:nvPr/>
          </p:nvSpPr>
          <p:spPr>
            <a:xfrm>
              <a:off x="2606844" y="1569249"/>
              <a:ext cx="16278" cy="23103"/>
            </a:xfrm>
            <a:custGeom>
              <a:rect b="b" l="l" r="r" t="t"/>
              <a:pathLst>
                <a:path extrusionOk="0" h="23103" w="16278">
                  <a:moveTo>
                    <a:pt x="223" y="12145"/>
                  </a:moveTo>
                  <a:cubicBezTo>
                    <a:pt x="1270" y="5763"/>
                    <a:pt x="6319" y="-619"/>
                    <a:pt x="10509" y="48"/>
                  </a:cubicBezTo>
                  <a:cubicBezTo>
                    <a:pt x="14129" y="620"/>
                    <a:pt x="17177" y="8240"/>
                    <a:pt x="16034" y="14621"/>
                  </a:cubicBezTo>
                  <a:cubicBezTo>
                    <a:pt x="14986" y="21003"/>
                    <a:pt x="10795" y="23670"/>
                    <a:pt x="6604" y="23003"/>
                  </a:cubicBezTo>
                  <a:cubicBezTo>
                    <a:pt x="2509" y="22432"/>
                    <a:pt x="-920" y="18527"/>
                    <a:pt x="223" y="12145"/>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46" name="Google Shape;1246;p21"/>
            <p:cNvSpPr/>
            <p:nvPr/>
          </p:nvSpPr>
          <p:spPr>
            <a:xfrm>
              <a:off x="2588243" y="1662960"/>
              <a:ext cx="20236" cy="28861"/>
            </a:xfrm>
            <a:custGeom>
              <a:rect b="b" l="l" r="r" t="t"/>
              <a:pathLst>
                <a:path extrusionOk="0" h="28861" w="20236">
                  <a:moveTo>
                    <a:pt x="250" y="15207"/>
                  </a:moveTo>
                  <a:cubicBezTo>
                    <a:pt x="1584" y="7302"/>
                    <a:pt x="7870" y="-795"/>
                    <a:pt x="13014" y="63"/>
                  </a:cubicBezTo>
                  <a:cubicBezTo>
                    <a:pt x="17490" y="824"/>
                    <a:pt x="21301" y="10254"/>
                    <a:pt x="19967" y="18255"/>
                  </a:cubicBezTo>
                  <a:cubicBezTo>
                    <a:pt x="18634" y="26161"/>
                    <a:pt x="13395" y="29590"/>
                    <a:pt x="8251" y="28733"/>
                  </a:cubicBezTo>
                  <a:cubicBezTo>
                    <a:pt x="3108" y="27876"/>
                    <a:pt x="-1083" y="23113"/>
                    <a:pt x="250" y="15207"/>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47" name="Google Shape;1247;p21"/>
            <p:cNvSpPr/>
            <p:nvPr/>
          </p:nvSpPr>
          <p:spPr>
            <a:xfrm>
              <a:off x="2562312" y="1778261"/>
              <a:ext cx="24323" cy="34527"/>
            </a:xfrm>
            <a:custGeom>
              <a:rect b="b" l="l" r="r" t="t"/>
              <a:pathLst>
                <a:path extrusionOk="0" h="34527" w="24323">
                  <a:moveTo>
                    <a:pt x="463" y="17731"/>
                  </a:moveTo>
                  <a:cubicBezTo>
                    <a:pt x="2463" y="8301"/>
                    <a:pt x="10369" y="-1128"/>
                    <a:pt x="16465" y="110"/>
                  </a:cubicBezTo>
                  <a:cubicBezTo>
                    <a:pt x="21799" y="1253"/>
                    <a:pt x="25800" y="12778"/>
                    <a:pt x="23799" y="22208"/>
                  </a:cubicBezTo>
                  <a:cubicBezTo>
                    <a:pt x="21799" y="31638"/>
                    <a:pt x="15417" y="35543"/>
                    <a:pt x="9321" y="34305"/>
                  </a:cubicBezTo>
                  <a:cubicBezTo>
                    <a:pt x="3225" y="33162"/>
                    <a:pt x="-1537" y="27256"/>
                    <a:pt x="463" y="17731"/>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48" name="Google Shape;1248;p21"/>
            <p:cNvSpPr/>
            <p:nvPr/>
          </p:nvSpPr>
          <p:spPr>
            <a:xfrm>
              <a:off x="2664310" y="1572821"/>
              <a:ext cx="16005" cy="23242"/>
            </a:xfrm>
            <a:custGeom>
              <a:rect b="b" l="l" r="r" t="t"/>
              <a:pathLst>
                <a:path extrusionOk="0" h="23242" w="16005">
                  <a:moveTo>
                    <a:pt x="2" y="13621"/>
                  </a:moveTo>
                  <a:cubicBezTo>
                    <a:pt x="-94" y="7239"/>
                    <a:pt x="3812" y="0"/>
                    <a:pt x="8003" y="0"/>
                  </a:cubicBezTo>
                  <a:cubicBezTo>
                    <a:pt x="11622" y="0"/>
                    <a:pt x="16004" y="7048"/>
                    <a:pt x="16004" y="13430"/>
                  </a:cubicBezTo>
                  <a:cubicBezTo>
                    <a:pt x="16099" y="19812"/>
                    <a:pt x="12384" y="23241"/>
                    <a:pt x="8193" y="23241"/>
                  </a:cubicBezTo>
                  <a:cubicBezTo>
                    <a:pt x="4002" y="23336"/>
                    <a:pt x="97" y="20002"/>
                    <a:pt x="2" y="13621"/>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49" name="Google Shape;1249;p21"/>
            <p:cNvSpPr/>
            <p:nvPr/>
          </p:nvSpPr>
          <p:spPr>
            <a:xfrm>
              <a:off x="2659929" y="1667404"/>
              <a:ext cx="20005" cy="29051"/>
            </a:xfrm>
            <a:custGeom>
              <a:rect b="b" l="l" r="r" t="t"/>
              <a:pathLst>
                <a:path extrusionOk="0" h="29051" w="20005">
                  <a:moveTo>
                    <a:pt x="1" y="16954"/>
                  </a:moveTo>
                  <a:cubicBezTo>
                    <a:pt x="-94" y="8954"/>
                    <a:pt x="4764" y="0"/>
                    <a:pt x="10003" y="0"/>
                  </a:cubicBezTo>
                  <a:cubicBezTo>
                    <a:pt x="14575" y="0"/>
                    <a:pt x="19909" y="8763"/>
                    <a:pt x="20004" y="16764"/>
                  </a:cubicBezTo>
                  <a:cubicBezTo>
                    <a:pt x="20099" y="24765"/>
                    <a:pt x="15527" y="28956"/>
                    <a:pt x="10289" y="29051"/>
                  </a:cubicBezTo>
                  <a:cubicBezTo>
                    <a:pt x="5050" y="29051"/>
                    <a:pt x="97" y="24955"/>
                    <a:pt x="1" y="16954"/>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50" name="Google Shape;1250;p21"/>
            <p:cNvSpPr/>
            <p:nvPr/>
          </p:nvSpPr>
          <p:spPr>
            <a:xfrm>
              <a:off x="2632899" y="1787103"/>
              <a:ext cx="19756" cy="29863"/>
            </a:xfrm>
            <a:custGeom>
              <a:rect b="b" l="l" r="r" t="t"/>
              <a:pathLst>
                <a:path extrusionOk="0" h="29863" w="19756">
                  <a:moveTo>
                    <a:pt x="1504" y="14223"/>
                  </a:moveTo>
                  <a:cubicBezTo>
                    <a:pt x="4648" y="6127"/>
                    <a:pt x="12268" y="-1398"/>
                    <a:pt x="16459" y="221"/>
                  </a:cubicBezTo>
                  <a:cubicBezTo>
                    <a:pt x="20173" y="1650"/>
                    <a:pt x="20935" y="12032"/>
                    <a:pt x="17792" y="20129"/>
                  </a:cubicBezTo>
                  <a:cubicBezTo>
                    <a:pt x="14649" y="28225"/>
                    <a:pt x="9220" y="30987"/>
                    <a:pt x="4934" y="29463"/>
                  </a:cubicBezTo>
                  <a:cubicBezTo>
                    <a:pt x="647" y="27939"/>
                    <a:pt x="-1734" y="22319"/>
                    <a:pt x="1504" y="14223"/>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51" name="Google Shape;1251;p21"/>
            <p:cNvSpPr/>
            <p:nvPr/>
          </p:nvSpPr>
          <p:spPr>
            <a:xfrm>
              <a:off x="2716866" y="1572891"/>
              <a:ext cx="12530" cy="22865"/>
            </a:xfrm>
            <a:custGeom>
              <a:rect b="b" l="l" r="r" t="t"/>
              <a:pathLst>
                <a:path extrusionOk="0" h="22865" w="12530">
                  <a:moveTo>
                    <a:pt x="500" y="14408"/>
                  </a:moveTo>
                  <a:cubicBezTo>
                    <a:pt x="-833" y="8122"/>
                    <a:pt x="595" y="502"/>
                    <a:pt x="3644" y="25"/>
                  </a:cubicBezTo>
                  <a:cubicBezTo>
                    <a:pt x="6311" y="-451"/>
                    <a:pt x="10787" y="5836"/>
                    <a:pt x="12121" y="12122"/>
                  </a:cubicBezTo>
                  <a:cubicBezTo>
                    <a:pt x="13454" y="18409"/>
                    <a:pt x="11359" y="22219"/>
                    <a:pt x="8311" y="22790"/>
                  </a:cubicBezTo>
                  <a:cubicBezTo>
                    <a:pt x="5263" y="23362"/>
                    <a:pt x="1738" y="20695"/>
                    <a:pt x="500" y="14408"/>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52" name="Google Shape;1252;p21"/>
            <p:cNvSpPr/>
            <p:nvPr/>
          </p:nvSpPr>
          <p:spPr>
            <a:xfrm>
              <a:off x="2725826" y="1663022"/>
              <a:ext cx="14894" cy="29051"/>
            </a:xfrm>
            <a:custGeom>
              <a:rect b="b" l="l" r="r" t="t"/>
              <a:pathLst>
                <a:path extrusionOk="0" h="29051" w="14894">
                  <a:moveTo>
                    <a:pt x="18" y="17146"/>
                  </a:moveTo>
                  <a:cubicBezTo>
                    <a:pt x="-268" y="9145"/>
                    <a:pt x="2970" y="96"/>
                    <a:pt x="6876" y="1"/>
                  </a:cubicBezTo>
                  <a:cubicBezTo>
                    <a:pt x="10304" y="-95"/>
                    <a:pt x="14495" y="8573"/>
                    <a:pt x="14877" y="16574"/>
                  </a:cubicBezTo>
                  <a:cubicBezTo>
                    <a:pt x="15162" y="24575"/>
                    <a:pt x="11924" y="28862"/>
                    <a:pt x="8019" y="29052"/>
                  </a:cubicBezTo>
                  <a:cubicBezTo>
                    <a:pt x="4209" y="29052"/>
                    <a:pt x="399" y="25147"/>
                    <a:pt x="18" y="17146"/>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53" name="Google Shape;1253;p21"/>
            <p:cNvSpPr/>
            <p:nvPr/>
          </p:nvSpPr>
          <p:spPr>
            <a:xfrm>
              <a:off x="2688249" y="1795530"/>
              <a:ext cx="20995" cy="28227"/>
            </a:xfrm>
            <a:custGeom>
              <a:rect b="b" l="l" r="r" t="t"/>
              <a:pathLst>
                <a:path extrusionOk="0" h="28227" w="20995">
                  <a:moveTo>
                    <a:pt x="2828" y="12369"/>
                  </a:moveTo>
                  <a:cubicBezTo>
                    <a:pt x="7209" y="4844"/>
                    <a:pt x="15592" y="-1633"/>
                    <a:pt x="19211" y="367"/>
                  </a:cubicBezTo>
                  <a:cubicBezTo>
                    <a:pt x="22354" y="2177"/>
                    <a:pt x="21211" y="12369"/>
                    <a:pt x="16830" y="19894"/>
                  </a:cubicBezTo>
                  <a:cubicBezTo>
                    <a:pt x="12448" y="27418"/>
                    <a:pt x="6924" y="29514"/>
                    <a:pt x="3304" y="27513"/>
                  </a:cubicBezTo>
                  <a:cubicBezTo>
                    <a:pt x="-410" y="25704"/>
                    <a:pt x="-1554" y="19894"/>
                    <a:pt x="2828" y="1236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254" name="Google Shape;1254;p21"/>
          <p:cNvGrpSpPr/>
          <p:nvPr/>
        </p:nvGrpSpPr>
        <p:grpSpPr>
          <a:xfrm rot="-985139">
            <a:off x="412310" y="3222110"/>
            <a:ext cx="787286" cy="960096"/>
            <a:chOff x="2409582" y="1914576"/>
            <a:chExt cx="356739" cy="490964"/>
          </a:xfrm>
        </p:grpSpPr>
        <p:sp>
          <p:nvSpPr>
            <p:cNvPr id="1255" name="Google Shape;1255;p21"/>
            <p:cNvSpPr/>
            <p:nvPr/>
          </p:nvSpPr>
          <p:spPr>
            <a:xfrm>
              <a:off x="2409582" y="1914576"/>
              <a:ext cx="356739" cy="490964"/>
            </a:xfrm>
            <a:custGeom>
              <a:rect b="b" l="l" r="r" t="t"/>
              <a:pathLst>
                <a:path extrusionOk="0" h="490964" w="356739">
                  <a:moveTo>
                    <a:pt x="11057" y="239475"/>
                  </a:moveTo>
                  <a:cubicBezTo>
                    <a:pt x="48395" y="106125"/>
                    <a:pt x="171934" y="-20843"/>
                    <a:pt x="258421" y="2874"/>
                  </a:cubicBezTo>
                  <a:cubicBezTo>
                    <a:pt x="334240" y="23639"/>
                    <a:pt x="381008" y="192708"/>
                    <a:pt x="343574" y="325962"/>
                  </a:cubicBezTo>
                  <a:cubicBezTo>
                    <a:pt x="306237" y="459312"/>
                    <a:pt x="209748" y="508366"/>
                    <a:pt x="123071" y="485601"/>
                  </a:cubicBezTo>
                  <a:cubicBezTo>
                    <a:pt x="36298" y="462741"/>
                    <a:pt x="-26376" y="372730"/>
                    <a:pt x="11057" y="239475"/>
                  </a:cubicBezTo>
                  <a:close/>
                </a:path>
              </a:pathLst>
            </a:custGeom>
            <a:solidFill>
              <a:schemeClr val="accent6"/>
            </a:solidFill>
            <a:ln>
              <a:noFill/>
            </a:ln>
            <a:effectLst>
              <a:outerShdw blurRad="142875"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56" name="Google Shape;1256;p21"/>
            <p:cNvSpPr/>
            <p:nvPr/>
          </p:nvSpPr>
          <p:spPr>
            <a:xfrm>
              <a:off x="2575897" y="1927356"/>
              <a:ext cx="158686" cy="61743"/>
            </a:xfrm>
            <a:custGeom>
              <a:rect b="b" l="l" r="r" t="t"/>
              <a:pathLst>
                <a:path extrusionOk="0" h="61743" w="158686">
                  <a:moveTo>
                    <a:pt x="149447" y="41053"/>
                  </a:moveTo>
                  <a:cubicBezTo>
                    <a:pt x="131254" y="44101"/>
                    <a:pt x="112204" y="43625"/>
                    <a:pt x="92583" y="38481"/>
                  </a:cubicBezTo>
                  <a:cubicBezTo>
                    <a:pt x="63055" y="30671"/>
                    <a:pt x="38481" y="16859"/>
                    <a:pt x="18002" y="0"/>
                  </a:cubicBezTo>
                  <a:cubicBezTo>
                    <a:pt x="12001" y="2858"/>
                    <a:pt x="6001" y="6096"/>
                    <a:pt x="0" y="9716"/>
                  </a:cubicBezTo>
                  <a:cubicBezTo>
                    <a:pt x="23431" y="30385"/>
                    <a:pt x="52388" y="47244"/>
                    <a:pt x="87535" y="56579"/>
                  </a:cubicBezTo>
                  <a:cubicBezTo>
                    <a:pt x="112204" y="63055"/>
                    <a:pt x="136017" y="63151"/>
                    <a:pt x="158687" y="58483"/>
                  </a:cubicBezTo>
                  <a:cubicBezTo>
                    <a:pt x="155829" y="52292"/>
                    <a:pt x="152781" y="46482"/>
                    <a:pt x="149447" y="41053"/>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57" name="Google Shape;1257;p21"/>
            <p:cNvSpPr/>
            <p:nvPr/>
          </p:nvSpPr>
          <p:spPr>
            <a:xfrm>
              <a:off x="2512746" y="1976505"/>
              <a:ext cx="246221" cy="96828"/>
            </a:xfrm>
            <a:custGeom>
              <a:rect b="b" l="l" r="r" t="t"/>
              <a:pathLst>
                <a:path extrusionOk="0" h="96828" w="246221">
                  <a:moveTo>
                    <a:pt x="242221" y="68008"/>
                  </a:moveTo>
                  <a:cubicBezTo>
                    <a:pt x="236601" y="70009"/>
                    <a:pt x="230696" y="71914"/>
                    <a:pt x="224409" y="73438"/>
                  </a:cubicBezTo>
                  <a:cubicBezTo>
                    <a:pt x="194881" y="80486"/>
                    <a:pt x="162782" y="80010"/>
                    <a:pt x="128492" y="69437"/>
                  </a:cubicBezTo>
                  <a:cubicBezTo>
                    <a:pt x="86773" y="56579"/>
                    <a:pt x="52006" y="35814"/>
                    <a:pt x="24479" y="11335"/>
                  </a:cubicBezTo>
                  <a:cubicBezTo>
                    <a:pt x="20003" y="7334"/>
                    <a:pt x="16669" y="3619"/>
                    <a:pt x="13049" y="0"/>
                  </a:cubicBezTo>
                  <a:cubicBezTo>
                    <a:pt x="8572" y="4381"/>
                    <a:pt x="4286" y="9049"/>
                    <a:pt x="0" y="13811"/>
                  </a:cubicBezTo>
                  <a:cubicBezTo>
                    <a:pt x="3620" y="17526"/>
                    <a:pt x="7048" y="21146"/>
                    <a:pt x="11430" y="25051"/>
                  </a:cubicBezTo>
                  <a:cubicBezTo>
                    <a:pt x="40957" y="51340"/>
                    <a:pt x="78105" y="73533"/>
                    <a:pt x="122682" y="87249"/>
                  </a:cubicBezTo>
                  <a:cubicBezTo>
                    <a:pt x="160401" y="98869"/>
                    <a:pt x="196215" y="99441"/>
                    <a:pt x="229171" y="91535"/>
                  </a:cubicBezTo>
                  <a:cubicBezTo>
                    <a:pt x="235172" y="90106"/>
                    <a:pt x="240697" y="88201"/>
                    <a:pt x="246221" y="86296"/>
                  </a:cubicBezTo>
                  <a:cubicBezTo>
                    <a:pt x="245173" y="80105"/>
                    <a:pt x="243745" y="74009"/>
                    <a:pt x="242221" y="68008"/>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58" name="Google Shape;1258;p21"/>
            <p:cNvSpPr/>
            <p:nvPr/>
          </p:nvSpPr>
          <p:spPr>
            <a:xfrm>
              <a:off x="2456739" y="2051372"/>
              <a:ext cx="309506" cy="113961"/>
            </a:xfrm>
            <a:custGeom>
              <a:rect b="b" l="l" r="r" t="t"/>
              <a:pathLst>
                <a:path extrusionOk="0" h="113961" w="309506">
                  <a:moveTo>
                    <a:pt x="309467" y="78295"/>
                  </a:moveTo>
                  <a:cubicBezTo>
                    <a:pt x="307372" y="79343"/>
                    <a:pt x="305467" y="80391"/>
                    <a:pt x="302990" y="81343"/>
                  </a:cubicBezTo>
                  <a:cubicBezTo>
                    <a:pt x="289751" y="86773"/>
                    <a:pt x="274320" y="91059"/>
                    <a:pt x="256985" y="93345"/>
                  </a:cubicBezTo>
                  <a:cubicBezTo>
                    <a:pt x="225647" y="97441"/>
                    <a:pt x="191262" y="94583"/>
                    <a:pt x="154400" y="82963"/>
                  </a:cubicBezTo>
                  <a:cubicBezTo>
                    <a:pt x="100298" y="65913"/>
                    <a:pt x="55721" y="39529"/>
                    <a:pt x="21050" y="10096"/>
                  </a:cubicBezTo>
                  <a:cubicBezTo>
                    <a:pt x="16764" y="6382"/>
                    <a:pt x="13240" y="3143"/>
                    <a:pt x="9906" y="0"/>
                  </a:cubicBezTo>
                  <a:cubicBezTo>
                    <a:pt x="9906" y="0"/>
                    <a:pt x="9906" y="95"/>
                    <a:pt x="9906" y="95"/>
                  </a:cubicBezTo>
                  <a:cubicBezTo>
                    <a:pt x="6668" y="5334"/>
                    <a:pt x="3620" y="10573"/>
                    <a:pt x="571" y="15907"/>
                  </a:cubicBezTo>
                  <a:cubicBezTo>
                    <a:pt x="381" y="16192"/>
                    <a:pt x="190" y="16478"/>
                    <a:pt x="0" y="16764"/>
                  </a:cubicBezTo>
                  <a:cubicBezTo>
                    <a:pt x="2667" y="19240"/>
                    <a:pt x="5048" y="21526"/>
                    <a:pt x="8287" y="24289"/>
                  </a:cubicBezTo>
                  <a:cubicBezTo>
                    <a:pt x="44768" y="55340"/>
                    <a:pt x="91630" y="82963"/>
                    <a:pt x="148495" y="100870"/>
                  </a:cubicBezTo>
                  <a:cubicBezTo>
                    <a:pt x="188214" y="113443"/>
                    <a:pt x="225457" y="116491"/>
                    <a:pt x="259652" y="112014"/>
                  </a:cubicBezTo>
                  <a:cubicBezTo>
                    <a:pt x="278321" y="109537"/>
                    <a:pt x="294894" y="104966"/>
                    <a:pt x="309372" y="99155"/>
                  </a:cubicBezTo>
                  <a:cubicBezTo>
                    <a:pt x="309467" y="92107"/>
                    <a:pt x="309563" y="85249"/>
                    <a:pt x="309467" y="78295"/>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59" name="Google Shape;1259;p21"/>
            <p:cNvSpPr/>
            <p:nvPr/>
          </p:nvSpPr>
          <p:spPr>
            <a:xfrm>
              <a:off x="2415210" y="2156718"/>
              <a:ext cx="340137" cy="104116"/>
            </a:xfrm>
            <a:custGeom>
              <a:rect b="b" l="l" r="r" t="t"/>
              <a:pathLst>
                <a:path extrusionOk="0" h="104116" w="340137">
                  <a:moveTo>
                    <a:pt x="340138" y="74391"/>
                  </a:moveTo>
                  <a:cubicBezTo>
                    <a:pt x="329946" y="77534"/>
                    <a:pt x="318992" y="80201"/>
                    <a:pt x="306705" y="82106"/>
                  </a:cubicBezTo>
                  <a:cubicBezTo>
                    <a:pt x="271177" y="87535"/>
                    <a:pt x="231172" y="86297"/>
                    <a:pt x="186595" y="76295"/>
                  </a:cubicBezTo>
                  <a:cubicBezTo>
                    <a:pt x="118967" y="61151"/>
                    <a:pt x="61055" y="35624"/>
                    <a:pt x="14764" y="6668"/>
                  </a:cubicBezTo>
                  <a:cubicBezTo>
                    <a:pt x="10954" y="4286"/>
                    <a:pt x="8001" y="2191"/>
                    <a:pt x="4667" y="0"/>
                  </a:cubicBezTo>
                  <a:cubicBezTo>
                    <a:pt x="2857" y="6668"/>
                    <a:pt x="1238" y="13240"/>
                    <a:pt x="0" y="19622"/>
                  </a:cubicBezTo>
                  <a:cubicBezTo>
                    <a:pt x="1524" y="20574"/>
                    <a:pt x="2572" y="21431"/>
                    <a:pt x="4191" y="22479"/>
                  </a:cubicBezTo>
                  <a:cubicBezTo>
                    <a:pt x="52197" y="52578"/>
                    <a:pt x="112204" y="78962"/>
                    <a:pt x="182213" y="94583"/>
                  </a:cubicBezTo>
                  <a:cubicBezTo>
                    <a:pt x="229171" y="105156"/>
                    <a:pt x="271748" y="106490"/>
                    <a:pt x="309658" y="100775"/>
                  </a:cubicBezTo>
                  <a:cubicBezTo>
                    <a:pt x="318325" y="99441"/>
                    <a:pt x="326231" y="97536"/>
                    <a:pt x="334042" y="95536"/>
                  </a:cubicBezTo>
                  <a:cubicBezTo>
                    <a:pt x="335375" y="91440"/>
                    <a:pt x="336804" y="87535"/>
                    <a:pt x="337947" y="83344"/>
                  </a:cubicBezTo>
                  <a:cubicBezTo>
                    <a:pt x="338804" y="80391"/>
                    <a:pt x="339376" y="77343"/>
                    <a:pt x="340138" y="74391"/>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60" name="Google Shape;1260;p21"/>
            <p:cNvSpPr/>
            <p:nvPr/>
          </p:nvSpPr>
          <p:spPr>
            <a:xfrm>
              <a:off x="2416543" y="2282639"/>
              <a:ext cx="271176" cy="92487"/>
            </a:xfrm>
            <a:custGeom>
              <a:rect b="b" l="l" r="r" t="t"/>
              <a:pathLst>
                <a:path extrusionOk="0" h="92487" w="271176">
                  <a:moveTo>
                    <a:pt x="271177" y="74486"/>
                  </a:moveTo>
                  <a:cubicBezTo>
                    <a:pt x="238982" y="74676"/>
                    <a:pt x="203740" y="70676"/>
                    <a:pt x="165354" y="61436"/>
                  </a:cubicBezTo>
                  <a:cubicBezTo>
                    <a:pt x="102489" y="46387"/>
                    <a:pt x="47244" y="24479"/>
                    <a:pt x="0" y="0"/>
                  </a:cubicBezTo>
                  <a:cubicBezTo>
                    <a:pt x="2477" y="9049"/>
                    <a:pt x="5620" y="17526"/>
                    <a:pt x="9239" y="25718"/>
                  </a:cubicBezTo>
                  <a:cubicBezTo>
                    <a:pt x="53626" y="47149"/>
                    <a:pt x="104204" y="66104"/>
                    <a:pt x="160782" y="79629"/>
                  </a:cubicBezTo>
                  <a:cubicBezTo>
                    <a:pt x="192310" y="87154"/>
                    <a:pt x="221647" y="91154"/>
                    <a:pt x="249364" y="92488"/>
                  </a:cubicBezTo>
                  <a:cubicBezTo>
                    <a:pt x="256889" y="87154"/>
                    <a:pt x="264223" y="81248"/>
                    <a:pt x="271177" y="74486"/>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261" name="Google Shape;1261;p21"/>
          <p:cNvGrpSpPr/>
          <p:nvPr/>
        </p:nvGrpSpPr>
        <p:grpSpPr>
          <a:xfrm rot="643174">
            <a:off x="4473657" y="1309485"/>
            <a:ext cx="700887" cy="960136"/>
            <a:chOff x="1411154" y="1684073"/>
            <a:chExt cx="357855" cy="490196"/>
          </a:xfrm>
        </p:grpSpPr>
        <p:sp>
          <p:nvSpPr>
            <p:cNvPr id="1262" name="Google Shape;1262;p21"/>
            <p:cNvSpPr/>
            <p:nvPr/>
          </p:nvSpPr>
          <p:spPr>
            <a:xfrm>
              <a:off x="1411281" y="1684073"/>
              <a:ext cx="357728" cy="490196"/>
            </a:xfrm>
            <a:custGeom>
              <a:rect b="b" l="l" r="r" t="t"/>
              <a:pathLst>
                <a:path extrusionOk="0" h="490196" w="357728">
                  <a:moveTo>
                    <a:pt x="14091" y="327389"/>
                  </a:moveTo>
                  <a:cubicBezTo>
                    <a:pt x="-23437" y="194135"/>
                    <a:pt x="16568" y="24018"/>
                    <a:pt x="103531" y="2015"/>
                  </a:cubicBezTo>
                  <a:cubicBezTo>
                    <a:pt x="179731" y="-17320"/>
                    <a:pt x="308509" y="105552"/>
                    <a:pt x="346038" y="238807"/>
                  </a:cubicBezTo>
                  <a:cubicBezTo>
                    <a:pt x="383566" y="372062"/>
                    <a:pt x="326130" y="461692"/>
                    <a:pt x="239453" y="484647"/>
                  </a:cubicBezTo>
                  <a:cubicBezTo>
                    <a:pt x="152775" y="507507"/>
                    <a:pt x="51620" y="460644"/>
                    <a:pt x="14091" y="327389"/>
                  </a:cubicBezTo>
                  <a:close/>
                </a:path>
              </a:pathLst>
            </a:custGeom>
            <a:solidFill>
              <a:schemeClr val="accent4"/>
            </a:solidFill>
            <a:ln>
              <a:noFill/>
            </a:ln>
            <a:effectLst>
              <a:outerShdw blurRad="142875"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63" name="Google Shape;1263;p21"/>
            <p:cNvSpPr/>
            <p:nvPr/>
          </p:nvSpPr>
          <p:spPr>
            <a:xfrm>
              <a:off x="1445660" y="1701900"/>
              <a:ext cx="162305" cy="50895"/>
            </a:xfrm>
            <a:custGeom>
              <a:rect b="b" l="l" r="r" t="t"/>
              <a:pathLst>
                <a:path extrusionOk="0" h="50895" w="162305">
                  <a:moveTo>
                    <a:pt x="145256" y="0"/>
                  </a:moveTo>
                  <a:cubicBezTo>
                    <a:pt x="131159" y="11525"/>
                    <a:pt x="114490" y="20479"/>
                    <a:pt x="94869" y="25622"/>
                  </a:cubicBezTo>
                  <a:cubicBezTo>
                    <a:pt x="65342" y="33433"/>
                    <a:pt x="36862" y="33623"/>
                    <a:pt x="10477" y="29051"/>
                  </a:cubicBezTo>
                  <a:cubicBezTo>
                    <a:pt x="6763" y="34480"/>
                    <a:pt x="3334" y="40196"/>
                    <a:pt x="0" y="46292"/>
                  </a:cubicBezTo>
                  <a:cubicBezTo>
                    <a:pt x="31051" y="52673"/>
                    <a:pt x="64865" y="52959"/>
                    <a:pt x="100013" y="43720"/>
                  </a:cubicBezTo>
                  <a:cubicBezTo>
                    <a:pt x="124682" y="37243"/>
                    <a:pt x="145256" y="25622"/>
                    <a:pt x="162306" y="10477"/>
                  </a:cubicBezTo>
                  <a:cubicBezTo>
                    <a:pt x="156686" y="6572"/>
                    <a:pt x="150971" y="3143"/>
                    <a:pt x="145256" y="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64" name="Google Shape;1264;p21"/>
            <p:cNvSpPr/>
            <p:nvPr/>
          </p:nvSpPr>
          <p:spPr>
            <a:xfrm>
              <a:off x="1419085" y="1753049"/>
              <a:ext cx="250316" cy="82450"/>
            </a:xfrm>
            <a:custGeom>
              <a:rect b="b" l="l" r="r" t="t"/>
              <a:pathLst>
                <a:path extrusionOk="0" h="82450" w="250316">
                  <a:moveTo>
                    <a:pt x="237268" y="0"/>
                  </a:moveTo>
                  <a:cubicBezTo>
                    <a:pt x="233458" y="4477"/>
                    <a:pt x="229362" y="9049"/>
                    <a:pt x="224790" y="13335"/>
                  </a:cubicBezTo>
                  <a:cubicBezTo>
                    <a:pt x="202978" y="33909"/>
                    <a:pt x="175070" y="49244"/>
                    <a:pt x="140018" y="56959"/>
                  </a:cubicBezTo>
                  <a:cubicBezTo>
                    <a:pt x="97346" y="66294"/>
                    <a:pt x="56483" y="65532"/>
                    <a:pt x="19907" y="57912"/>
                  </a:cubicBezTo>
                  <a:cubicBezTo>
                    <a:pt x="14002" y="56674"/>
                    <a:pt x="9144" y="55150"/>
                    <a:pt x="4096" y="53721"/>
                  </a:cubicBezTo>
                  <a:cubicBezTo>
                    <a:pt x="2572" y="59627"/>
                    <a:pt x="1333" y="65818"/>
                    <a:pt x="0" y="72009"/>
                  </a:cubicBezTo>
                  <a:cubicBezTo>
                    <a:pt x="5048" y="73438"/>
                    <a:pt x="9906" y="74867"/>
                    <a:pt x="15812" y="76105"/>
                  </a:cubicBezTo>
                  <a:cubicBezTo>
                    <a:pt x="55054" y="84296"/>
                    <a:pt x="98584" y="85154"/>
                    <a:pt x="144304" y="75152"/>
                  </a:cubicBezTo>
                  <a:cubicBezTo>
                    <a:pt x="182975" y="66675"/>
                    <a:pt x="214122" y="49530"/>
                    <a:pt x="238316" y="26575"/>
                  </a:cubicBezTo>
                  <a:cubicBezTo>
                    <a:pt x="242792" y="22384"/>
                    <a:pt x="246602" y="18002"/>
                    <a:pt x="250317" y="13716"/>
                  </a:cubicBezTo>
                  <a:cubicBezTo>
                    <a:pt x="246126" y="8954"/>
                    <a:pt x="241649" y="4477"/>
                    <a:pt x="237268" y="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65" name="Google Shape;1265;p21"/>
            <p:cNvSpPr/>
            <p:nvPr/>
          </p:nvSpPr>
          <p:spPr>
            <a:xfrm>
              <a:off x="1411154" y="1820962"/>
              <a:ext cx="310064" cy="107757"/>
            </a:xfrm>
            <a:custGeom>
              <a:rect b="b" l="l" r="r" t="t"/>
              <a:pathLst>
                <a:path extrusionOk="0" h="107757" w="310064">
                  <a:moveTo>
                    <a:pt x="299396" y="0"/>
                  </a:moveTo>
                  <a:cubicBezTo>
                    <a:pt x="298063" y="1905"/>
                    <a:pt x="297015" y="3715"/>
                    <a:pt x="295396" y="5810"/>
                  </a:cubicBezTo>
                  <a:cubicBezTo>
                    <a:pt x="286918" y="16954"/>
                    <a:pt x="275774" y="28194"/>
                    <a:pt x="261963" y="38767"/>
                  </a:cubicBezTo>
                  <a:cubicBezTo>
                    <a:pt x="237103" y="57721"/>
                    <a:pt x="205956" y="72104"/>
                    <a:pt x="168046" y="80105"/>
                  </a:cubicBezTo>
                  <a:cubicBezTo>
                    <a:pt x="112420" y="91916"/>
                    <a:pt x="60223" y="91059"/>
                    <a:pt x="14980" y="82677"/>
                  </a:cubicBezTo>
                  <a:cubicBezTo>
                    <a:pt x="9360" y="81629"/>
                    <a:pt x="4597" y="80486"/>
                    <a:pt x="25" y="79438"/>
                  </a:cubicBezTo>
                  <a:cubicBezTo>
                    <a:pt x="25" y="79438"/>
                    <a:pt x="25" y="79534"/>
                    <a:pt x="25" y="79534"/>
                  </a:cubicBezTo>
                  <a:cubicBezTo>
                    <a:pt x="-70" y="85630"/>
                    <a:pt x="121" y="91630"/>
                    <a:pt x="311" y="97726"/>
                  </a:cubicBezTo>
                  <a:cubicBezTo>
                    <a:pt x="311" y="98108"/>
                    <a:pt x="311" y="98393"/>
                    <a:pt x="311" y="98774"/>
                  </a:cubicBezTo>
                  <a:cubicBezTo>
                    <a:pt x="3931" y="99631"/>
                    <a:pt x="7169" y="100393"/>
                    <a:pt x="11360" y="101155"/>
                  </a:cubicBezTo>
                  <a:cubicBezTo>
                    <a:pt x="59080" y="110014"/>
                    <a:pt x="113944" y="110776"/>
                    <a:pt x="172237" y="98393"/>
                  </a:cubicBezTo>
                  <a:cubicBezTo>
                    <a:pt x="213004" y="89725"/>
                    <a:pt x="246723" y="74104"/>
                    <a:pt x="273869" y="53435"/>
                  </a:cubicBezTo>
                  <a:cubicBezTo>
                    <a:pt x="288728" y="42100"/>
                    <a:pt x="300634" y="30099"/>
                    <a:pt x="310064" y="17907"/>
                  </a:cubicBezTo>
                  <a:cubicBezTo>
                    <a:pt x="306730" y="11906"/>
                    <a:pt x="303111" y="5905"/>
                    <a:pt x="299396" y="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66" name="Google Shape;1266;p21"/>
            <p:cNvSpPr/>
            <p:nvPr/>
          </p:nvSpPr>
          <p:spPr>
            <a:xfrm>
              <a:off x="1426134" y="1913736"/>
              <a:ext cx="333851" cy="120406"/>
            </a:xfrm>
            <a:custGeom>
              <a:rect b="b" l="l" r="r" t="t"/>
              <a:pathLst>
                <a:path extrusionOk="0" h="120406" w="333851">
                  <a:moveTo>
                    <a:pt x="328136" y="0"/>
                  </a:moveTo>
                  <a:cubicBezTo>
                    <a:pt x="320992" y="7715"/>
                    <a:pt x="312992" y="15430"/>
                    <a:pt x="303371" y="23050"/>
                  </a:cubicBezTo>
                  <a:cubicBezTo>
                    <a:pt x="275654" y="45148"/>
                    <a:pt x="240506" y="63722"/>
                    <a:pt x="196787" y="76962"/>
                  </a:cubicBezTo>
                  <a:cubicBezTo>
                    <a:pt x="130492" y="97060"/>
                    <a:pt x="67246" y="103537"/>
                    <a:pt x="12192" y="101155"/>
                  </a:cubicBezTo>
                  <a:cubicBezTo>
                    <a:pt x="7620" y="100965"/>
                    <a:pt x="4000" y="100584"/>
                    <a:pt x="0" y="100298"/>
                  </a:cubicBezTo>
                  <a:cubicBezTo>
                    <a:pt x="1905" y="106870"/>
                    <a:pt x="4000" y="113347"/>
                    <a:pt x="6191" y="119539"/>
                  </a:cubicBezTo>
                  <a:cubicBezTo>
                    <a:pt x="8001" y="119634"/>
                    <a:pt x="9334" y="119920"/>
                    <a:pt x="11239" y="119920"/>
                  </a:cubicBezTo>
                  <a:cubicBezTo>
                    <a:pt x="68389" y="122396"/>
                    <a:pt x="133826" y="115633"/>
                    <a:pt x="202406" y="94774"/>
                  </a:cubicBezTo>
                  <a:cubicBezTo>
                    <a:pt x="248412" y="80772"/>
                    <a:pt x="285845" y="61150"/>
                    <a:pt x="315563" y="37528"/>
                  </a:cubicBezTo>
                  <a:cubicBezTo>
                    <a:pt x="322326" y="32099"/>
                    <a:pt x="328136" y="26575"/>
                    <a:pt x="333851" y="21050"/>
                  </a:cubicBezTo>
                  <a:cubicBezTo>
                    <a:pt x="332804" y="16859"/>
                    <a:pt x="332042" y="12859"/>
                    <a:pt x="330803" y="8572"/>
                  </a:cubicBezTo>
                  <a:cubicBezTo>
                    <a:pt x="330232" y="5810"/>
                    <a:pt x="329089" y="2953"/>
                    <a:pt x="328136" y="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67" name="Google Shape;1267;p21"/>
            <p:cNvSpPr/>
            <p:nvPr/>
          </p:nvSpPr>
          <p:spPr>
            <a:xfrm>
              <a:off x="1489285" y="2055563"/>
              <a:ext cx="272700" cy="86487"/>
            </a:xfrm>
            <a:custGeom>
              <a:rect b="b" l="l" r="r" t="t"/>
              <a:pathLst>
                <a:path extrusionOk="0" h="86487" w="272700">
                  <a:moveTo>
                    <a:pt x="272701" y="0"/>
                  </a:moveTo>
                  <a:cubicBezTo>
                    <a:pt x="245078" y="16002"/>
                    <a:pt x="212503" y="29813"/>
                    <a:pt x="174688" y="40672"/>
                  </a:cubicBezTo>
                  <a:cubicBezTo>
                    <a:pt x="112585" y="58483"/>
                    <a:pt x="53530" y="66770"/>
                    <a:pt x="0" y="68866"/>
                  </a:cubicBezTo>
                  <a:cubicBezTo>
                    <a:pt x="6858" y="75438"/>
                    <a:pt x="14002" y="81248"/>
                    <a:pt x="21431" y="86487"/>
                  </a:cubicBezTo>
                  <a:cubicBezTo>
                    <a:pt x="70961" y="83153"/>
                    <a:pt x="124396" y="74676"/>
                    <a:pt x="180308" y="58674"/>
                  </a:cubicBezTo>
                  <a:cubicBezTo>
                    <a:pt x="211455" y="49720"/>
                    <a:pt x="238792" y="38671"/>
                    <a:pt x="263366" y="26289"/>
                  </a:cubicBezTo>
                  <a:cubicBezTo>
                    <a:pt x="266986" y="17907"/>
                    <a:pt x="270224" y="9239"/>
                    <a:pt x="272701" y="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268" name="Google Shape;1268;p21"/>
          <p:cNvGrpSpPr/>
          <p:nvPr/>
        </p:nvGrpSpPr>
        <p:grpSpPr>
          <a:xfrm>
            <a:off x="8406604" y="3255434"/>
            <a:ext cx="739279" cy="960124"/>
            <a:chOff x="2263638" y="1957681"/>
            <a:chExt cx="291767" cy="377957"/>
          </a:xfrm>
        </p:grpSpPr>
        <p:sp>
          <p:nvSpPr>
            <p:cNvPr id="1269" name="Google Shape;1269;p21"/>
            <p:cNvSpPr/>
            <p:nvPr/>
          </p:nvSpPr>
          <p:spPr>
            <a:xfrm>
              <a:off x="2263877" y="1957681"/>
              <a:ext cx="291528" cy="377957"/>
            </a:xfrm>
            <a:custGeom>
              <a:rect b="b" l="l" r="r" t="t"/>
              <a:pathLst>
                <a:path extrusionOk="0" h="377957" w="291528">
                  <a:moveTo>
                    <a:pt x="1886" y="236756"/>
                  </a:moveTo>
                  <a:cubicBezTo>
                    <a:pt x="-11163" y="132743"/>
                    <a:pt x="45129" y="8537"/>
                    <a:pt x="120377" y="345"/>
                  </a:cubicBezTo>
                  <a:cubicBezTo>
                    <a:pt x="186290" y="-6798"/>
                    <a:pt x="276587" y="98072"/>
                    <a:pt x="289732" y="202085"/>
                  </a:cubicBezTo>
                  <a:cubicBezTo>
                    <a:pt x="302781" y="306098"/>
                    <a:pt x="242964" y="368011"/>
                    <a:pt x="167812" y="376869"/>
                  </a:cubicBezTo>
                  <a:cubicBezTo>
                    <a:pt x="92659" y="385727"/>
                    <a:pt x="15031" y="340674"/>
                    <a:pt x="1886" y="236756"/>
                  </a:cubicBezTo>
                  <a:close/>
                </a:path>
              </a:pathLst>
            </a:custGeom>
            <a:solidFill>
              <a:schemeClr val="accent4"/>
            </a:solidFill>
            <a:ln>
              <a:noFill/>
            </a:ln>
            <a:effectLst>
              <a:outerShdw blurRad="142875"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70" name="Google Shape;1270;p21"/>
            <p:cNvSpPr/>
            <p:nvPr/>
          </p:nvSpPr>
          <p:spPr>
            <a:xfrm>
              <a:off x="2307387" y="1958598"/>
              <a:ext cx="142684" cy="56702"/>
            </a:xfrm>
            <a:custGeom>
              <a:rect b="b" l="l" r="r" t="t"/>
              <a:pathLst>
                <a:path extrusionOk="0" h="56702" w="142684">
                  <a:moveTo>
                    <a:pt x="93250" y="0"/>
                  </a:moveTo>
                  <a:cubicBezTo>
                    <a:pt x="92012" y="1429"/>
                    <a:pt x="91535" y="3238"/>
                    <a:pt x="92392" y="5144"/>
                  </a:cubicBezTo>
                  <a:cubicBezTo>
                    <a:pt x="92583" y="5620"/>
                    <a:pt x="92964" y="6572"/>
                    <a:pt x="93536" y="7906"/>
                  </a:cubicBezTo>
                  <a:cubicBezTo>
                    <a:pt x="94488" y="10096"/>
                    <a:pt x="95440" y="12478"/>
                    <a:pt x="96393" y="15050"/>
                  </a:cubicBezTo>
                  <a:cubicBezTo>
                    <a:pt x="96964" y="16574"/>
                    <a:pt x="97441" y="18097"/>
                    <a:pt x="97917" y="19621"/>
                  </a:cubicBezTo>
                  <a:cubicBezTo>
                    <a:pt x="98298" y="20765"/>
                    <a:pt x="98584" y="22098"/>
                    <a:pt x="98965" y="23432"/>
                  </a:cubicBezTo>
                  <a:cubicBezTo>
                    <a:pt x="98107" y="22955"/>
                    <a:pt x="97155" y="22574"/>
                    <a:pt x="96393" y="22003"/>
                  </a:cubicBezTo>
                  <a:cubicBezTo>
                    <a:pt x="95440" y="21431"/>
                    <a:pt x="94679" y="20955"/>
                    <a:pt x="93726" y="20383"/>
                  </a:cubicBezTo>
                  <a:cubicBezTo>
                    <a:pt x="92297" y="19431"/>
                    <a:pt x="90678" y="18479"/>
                    <a:pt x="89154" y="17336"/>
                  </a:cubicBezTo>
                  <a:cubicBezTo>
                    <a:pt x="85344" y="14669"/>
                    <a:pt x="81629" y="11811"/>
                    <a:pt x="78105" y="8954"/>
                  </a:cubicBezTo>
                  <a:cubicBezTo>
                    <a:pt x="76867" y="7906"/>
                    <a:pt x="73723" y="5334"/>
                    <a:pt x="73533" y="5144"/>
                  </a:cubicBezTo>
                  <a:cubicBezTo>
                    <a:pt x="69628" y="1715"/>
                    <a:pt x="62008" y="2953"/>
                    <a:pt x="59722" y="7334"/>
                  </a:cubicBezTo>
                  <a:cubicBezTo>
                    <a:pt x="59627" y="7620"/>
                    <a:pt x="57531" y="11335"/>
                    <a:pt x="56674" y="12763"/>
                  </a:cubicBezTo>
                  <a:cubicBezTo>
                    <a:pt x="54197" y="16954"/>
                    <a:pt x="51435" y="21146"/>
                    <a:pt x="48578" y="25051"/>
                  </a:cubicBezTo>
                  <a:cubicBezTo>
                    <a:pt x="47815" y="26099"/>
                    <a:pt x="46958" y="27146"/>
                    <a:pt x="46196" y="28194"/>
                  </a:cubicBezTo>
                  <a:cubicBezTo>
                    <a:pt x="45053" y="29623"/>
                    <a:pt x="43910" y="31051"/>
                    <a:pt x="42672" y="32575"/>
                  </a:cubicBezTo>
                  <a:cubicBezTo>
                    <a:pt x="41529" y="33909"/>
                    <a:pt x="40291" y="35147"/>
                    <a:pt x="39053" y="36386"/>
                  </a:cubicBezTo>
                  <a:cubicBezTo>
                    <a:pt x="38862" y="35433"/>
                    <a:pt x="38481" y="34576"/>
                    <a:pt x="38386" y="33623"/>
                  </a:cubicBezTo>
                  <a:cubicBezTo>
                    <a:pt x="38290" y="32575"/>
                    <a:pt x="38195" y="31433"/>
                    <a:pt x="38195" y="30290"/>
                  </a:cubicBezTo>
                  <a:cubicBezTo>
                    <a:pt x="38100" y="27527"/>
                    <a:pt x="38290" y="24479"/>
                    <a:pt x="38576" y="21431"/>
                  </a:cubicBezTo>
                  <a:cubicBezTo>
                    <a:pt x="38767" y="19717"/>
                    <a:pt x="38957" y="18002"/>
                    <a:pt x="39243" y="16478"/>
                  </a:cubicBezTo>
                  <a:cubicBezTo>
                    <a:pt x="39338" y="15526"/>
                    <a:pt x="39433" y="14954"/>
                    <a:pt x="39433" y="14573"/>
                  </a:cubicBezTo>
                  <a:cubicBezTo>
                    <a:pt x="39433" y="14383"/>
                    <a:pt x="39243" y="14192"/>
                    <a:pt x="39243" y="14002"/>
                  </a:cubicBezTo>
                  <a:cubicBezTo>
                    <a:pt x="35814" y="16288"/>
                    <a:pt x="32480" y="18955"/>
                    <a:pt x="29146" y="21717"/>
                  </a:cubicBezTo>
                  <a:cubicBezTo>
                    <a:pt x="28956" y="21908"/>
                    <a:pt x="28670" y="22098"/>
                    <a:pt x="28480" y="22288"/>
                  </a:cubicBezTo>
                  <a:cubicBezTo>
                    <a:pt x="25241" y="25051"/>
                    <a:pt x="22193" y="28004"/>
                    <a:pt x="19145" y="31147"/>
                  </a:cubicBezTo>
                  <a:cubicBezTo>
                    <a:pt x="18859" y="31433"/>
                    <a:pt x="18574" y="31718"/>
                    <a:pt x="18288" y="32004"/>
                  </a:cubicBezTo>
                  <a:cubicBezTo>
                    <a:pt x="11811" y="38767"/>
                    <a:pt x="5715" y="46482"/>
                    <a:pt x="95" y="54959"/>
                  </a:cubicBezTo>
                  <a:cubicBezTo>
                    <a:pt x="95" y="54959"/>
                    <a:pt x="0" y="55054"/>
                    <a:pt x="0" y="55054"/>
                  </a:cubicBezTo>
                  <a:lnTo>
                    <a:pt x="762" y="55531"/>
                  </a:lnTo>
                  <a:cubicBezTo>
                    <a:pt x="1048" y="55245"/>
                    <a:pt x="4953" y="52102"/>
                    <a:pt x="6477" y="50863"/>
                  </a:cubicBezTo>
                  <a:cubicBezTo>
                    <a:pt x="10668" y="47244"/>
                    <a:pt x="14859" y="43434"/>
                    <a:pt x="18764" y="39529"/>
                  </a:cubicBezTo>
                  <a:cubicBezTo>
                    <a:pt x="19431" y="38862"/>
                    <a:pt x="20098" y="38195"/>
                    <a:pt x="20669" y="37529"/>
                  </a:cubicBezTo>
                  <a:cubicBezTo>
                    <a:pt x="21241" y="36957"/>
                    <a:pt x="21812" y="36386"/>
                    <a:pt x="22384" y="35719"/>
                  </a:cubicBezTo>
                  <a:cubicBezTo>
                    <a:pt x="22860" y="40005"/>
                    <a:pt x="23813" y="44291"/>
                    <a:pt x="25146" y="48196"/>
                  </a:cubicBezTo>
                  <a:cubicBezTo>
                    <a:pt x="25908" y="50387"/>
                    <a:pt x="26670" y="52007"/>
                    <a:pt x="27146" y="53054"/>
                  </a:cubicBezTo>
                  <a:cubicBezTo>
                    <a:pt x="29242" y="57245"/>
                    <a:pt x="36862" y="58007"/>
                    <a:pt x="40957" y="54388"/>
                  </a:cubicBezTo>
                  <a:cubicBezTo>
                    <a:pt x="41243" y="54102"/>
                    <a:pt x="44482" y="50959"/>
                    <a:pt x="45720" y="49721"/>
                  </a:cubicBezTo>
                  <a:cubicBezTo>
                    <a:pt x="49339" y="46196"/>
                    <a:pt x="52864" y="42386"/>
                    <a:pt x="56197" y="38576"/>
                  </a:cubicBezTo>
                  <a:cubicBezTo>
                    <a:pt x="57626" y="36957"/>
                    <a:pt x="58864" y="35338"/>
                    <a:pt x="60103" y="33719"/>
                  </a:cubicBezTo>
                  <a:cubicBezTo>
                    <a:pt x="60960" y="32575"/>
                    <a:pt x="61913" y="31433"/>
                    <a:pt x="62770" y="30194"/>
                  </a:cubicBezTo>
                  <a:cubicBezTo>
                    <a:pt x="65246" y="26861"/>
                    <a:pt x="67342" y="23432"/>
                    <a:pt x="69532" y="19907"/>
                  </a:cubicBezTo>
                  <a:cubicBezTo>
                    <a:pt x="72295" y="22098"/>
                    <a:pt x="75057" y="24289"/>
                    <a:pt x="77914" y="26289"/>
                  </a:cubicBezTo>
                  <a:cubicBezTo>
                    <a:pt x="79629" y="27432"/>
                    <a:pt x="81248" y="28575"/>
                    <a:pt x="82867" y="29623"/>
                  </a:cubicBezTo>
                  <a:cubicBezTo>
                    <a:pt x="83820" y="30290"/>
                    <a:pt x="84963" y="30956"/>
                    <a:pt x="86011" y="31528"/>
                  </a:cubicBezTo>
                  <a:cubicBezTo>
                    <a:pt x="90583" y="34290"/>
                    <a:pt x="95345" y="36862"/>
                    <a:pt x="100108" y="39243"/>
                  </a:cubicBezTo>
                  <a:cubicBezTo>
                    <a:pt x="101822" y="40100"/>
                    <a:pt x="103441" y="40862"/>
                    <a:pt x="104775" y="41529"/>
                  </a:cubicBezTo>
                  <a:cubicBezTo>
                    <a:pt x="105632" y="41910"/>
                    <a:pt x="106299" y="42291"/>
                    <a:pt x="106585" y="42386"/>
                  </a:cubicBezTo>
                  <a:cubicBezTo>
                    <a:pt x="112490" y="44958"/>
                    <a:pt x="120205" y="40862"/>
                    <a:pt x="119063" y="35719"/>
                  </a:cubicBezTo>
                  <a:cubicBezTo>
                    <a:pt x="118967" y="35433"/>
                    <a:pt x="118205" y="32099"/>
                    <a:pt x="117920" y="30861"/>
                  </a:cubicBezTo>
                  <a:cubicBezTo>
                    <a:pt x="117062" y="27242"/>
                    <a:pt x="116014" y="23717"/>
                    <a:pt x="115062" y="20383"/>
                  </a:cubicBezTo>
                  <a:cubicBezTo>
                    <a:pt x="114586" y="18764"/>
                    <a:pt x="114205" y="17336"/>
                    <a:pt x="113729" y="15907"/>
                  </a:cubicBezTo>
                  <a:cubicBezTo>
                    <a:pt x="113538" y="15430"/>
                    <a:pt x="113347" y="14954"/>
                    <a:pt x="113252" y="14478"/>
                  </a:cubicBezTo>
                  <a:cubicBezTo>
                    <a:pt x="113538" y="14573"/>
                    <a:pt x="113729" y="14669"/>
                    <a:pt x="114014" y="14764"/>
                  </a:cubicBezTo>
                  <a:cubicBezTo>
                    <a:pt x="116396" y="15621"/>
                    <a:pt x="118681" y="16288"/>
                    <a:pt x="120967" y="17050"/>
                  </a:cubicBezTo>
                  <a:cubicBezTo>
                    <a:pt x="122491" y="17526"/>
                    <a:pt x="123920" y="17907"/>
                    <a:pt x="125254" y="18288"/>
                  </a:cubicBezTo>
                  <a:cubicBezTo>
                    <a:pt x="131159" y="19907"/>
                    <a:pt x="137065" y="21050"/>
                    <a:pt x="142684" y="21908"/>
                  </a:cubicBezTo>
                  <a:cubicBezTo>
                    <a:pt x="126111" y="10096"/>
                    <a:pt x="109252" y="2381"/>
                    <a:pt x="93250" y="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71" name="Google Shape;1271;p21"/>
            <p:cNvSpPr/>
            <p:nvPr/>
          </p:nvSpPr>
          <p:spPr>
            <a:xfrm>
              <a:off x="2273383" y="2003242"/>
              <a:ext cx="239077" cy="117377"/>
            </a:xfrm>
            <a:custGeom>
              <a:rect b="b" l="l" r="r" t="t"/>
              <a:pathLst>
                <a:path extrusionOk="0" h="117377" w="239077">
                  <a:moveTo>
                    <a:pt x="176784" y="28"/>
                  </a:moveTo>
                  <a:cubicBezTo>
                    <a:pt x="172021" y="-353"/>
                    <a:pt x="167069" y="3172"/>
                    <a:pt x="168307" y="7648"/>
                  </a:cubicBezTo>
                  <a:cubicBezTo>
                    <a:pt x="168402" y="8029"/>
                    <a:pt x="168593" y="8696"/>
                    <a:pt x="168783" y="9744"/>
                  </a:cubicBezTo>
                  <a:cubicBezTo>
                    <a:pt x="169259" y="11553"/>
                    <a:pt x="169831" y="13554"/>
                    <a:pt x="170307" y="15840"/>
                  </a:cubicBezTo>
                  <a:cubicBezTo>
                    <a:pt x="172117" y="24126"/>
                    <a:pt x="173546" y="32985"/>
                    <a:pt x="174307" y="41652"/>
                  </a:cubicBezTo>
                  <a:cubicBezTo>
                    <a:pt x="174403" y="43272"/>
                    <a:pt x="174498" y="44891"/>
                    <a:pt x="174593" y="46605"/>
                  </a:cubicBezTo>
                  <a:cubicBezTo>
                    <a:pt x="174974" y="52701"/>
                    <a:pt x="175070" y="59178"/>
                    <a:pt x="174974" y="65941"/>
                  </a:cubicBezTo>
                  <a:cubicBezTo>
                    <a:pt x="174974" y="67275"/>
                    <a:pt x="174974" y="68418"/>
                    <a:pt x="174879" y="69751"/>
                  </a:cubicBezTo>
                  <a:cubicBezTo>
                    <a:pt x="166878" y="65655"/>
                    <a:pt x="158972" y="61464"/>
                    <a:pt x="151447" y="57273"/>
                  </a:cubicBezTo>
                  <a:cubicBezTo>
                    <a:pt x="148114" y="55368"/>
                    <a:pt x="144875" y="53559"/>
                    <a:pt x="141827" y="51749"/>
                  </a:cubicBezTo>
                  <a:cubicBezTo>
                    <a:pt x="140398" y="50892"/>
                    <a:pt x="139065" y="50034"/>
                    <a:pt x="137827" y="49272"/>
                  </a:cubicBezTo>
                  <a:cubicBezTo>
                    <a:pt x="128873" y="43653"/>
                    <a:pt x="120682" y="37747"/>
                    <a:pt x="113252" y="31842"/>
                  </a:cubicBezTo>
                  <a:cubicBezTo>
                    <a:pt x="110680" y="29746"/>
                    <a:pt x="108395" y="27841"/>
                    <a:pt x="106394" y="26127"/>
                  </a:cubicBezTo>
                  <a:cubicBezTo>
                    <a:pt x="105251" y="25079"/>
                    <a:pt x="104394" y="24507"/>
                    <a:pt x="104013" y="24126"/>
                  </a:cubicBezTo>
                  <a:cubicBezTo>
                    <a:pt x="100203" y="20602"/>
                    <a:pt x="92773" y="22031"/>
                    <a:pt x="91059" y="26698"/>
                  </a:cubicBezTo>
                  <a:cubicBezTo>
                    <a:pt x="90964" y="26793"/>
                    <a:pt x="90202" y="28984"/>
                    <a:pt x="89821" y="29842"/>
                  </a:cubicBezTo>
                  <a:cubicBezTo>
                    <a:pt x="88773" y="32413"/>
                    <a:pt x="87439" y="35366"/>
                    <a:pt x="86106" y="38509"/>
                  </a:cubicBezTo>
                  <a:cubicBezTo>
                    <a:pt x="82105" y="47558"/>
                    <a:pt x="77724" y="56893"/>
                    <a:pt x="72962" y="65941"/>
                  </a:cubicBezTo>
                  <a:cubicBezTo>
                    <a:pt x="72295" y="67180"/>
                    <a:pt x="71628" y="68513"/>
                    <a:pt x="70866" y="69751"/>
                  </a:cubicBezTo>
                  <a:cubicBezTo>
                    <a:pt x="69532" y="72228"/>
                    <a:pt x="68104" y="74800"/>
                    <a:pt x="66580" y="77371"/>
                  </a:cubicBezTo>
                  <a:cubicBezTo>
                    <a:pt x="62770" y="84039"/>
                    <a:pt x="58674" y="90801"/>
                    <a:pt x="54578" y="97374"/>
                  </a:cubicBezTo>
                  <a:cubicBezTo>
                    <a:pt x="53340" y="94897"/>
                    <a:pt x="52006" y="92611"/>
                    <a:pt x="50768" y="89944"/>
                  </a:cubicBezTo>
                  <a:cubicBezTo>
                    <a:pt x="48101" y="84325"/>
                    <a:pt x="45815" y="78800"/>
                    <a:pt x="43910" y="73276"/>
                  </a:cubicBezTo>
                  <a:cubicBezTo>
                    <a:pt x="43339" y="71561"/>
                    <a:pt x="42767" y="69751"/>
                    <a:pt x="42101" y="67942"/>
                  </a:cubicBezTo>
                  <a:cubicBezTo>
                    <a:pt x="39624" y="60322"/>
                    <a:pt x="37529" y="52035"/>
                    <a:pt x="35814" y="43653"/>
                  </a:cubicBezTo>
                  <a:cubicBezTo>
                    <a:pt x="35243" y="40700"/>
                    <a:pt x="34671" y="37938"/>
                    <a:pt x="34195" y="35461"/>
                  </a:cubicBezTo>
                  <a:cubicBezTo>
                    <a:pt x="34004" y="34604"/>
                    <a:pt x="33719" y="32604"/>
                    <a:pt x="33623" y="32509"/>
                  </a:cubicBezTo>
                  <a:cubicBezTo>
                    <a:pt x="32956" y="28032"/>
                    <a:pt x="27146" y="26698"/>
                    <a:pt x="22955" y="28318"/>
                  </a:cubicBezTo>
                  <a:cubicBezTo>
                    <a:pt x="18764" y="36223"/>
                    <a:pt x="15240" y="44796"/>
                    <a:pt x="11811" y="53463"/>
                  </a:cubicBezTo>
                  <a:cubicBezTo>
                    <a:pt x="10954" y="55654"/>
                    <a:pt x="10001" y="57845"/>
                    <a:pt x="9144" y="60036"/>
                  </a:cubicBezTo>
                  <a:cubicBezTo>
                    <a:pt x="5715" y="69656"/>
                    <a:pt x="2572" y="79562"/>
                    <a:pt x="0" y="89659"/>
                  </a:cubicBezTo>
                  <a:cubicBezTo>
                    <a:pt x="762" y="88992"/>
                    <a:pt x="1048" y="88801"/>
                    <a:pt x="1905" y="88039"/>
                  </a:cubicBezTo>
                  <a:cubicBezTo>
                    <a:pt x="6382" y="83848"/>
                    <a:pt x="10859" y="78895"/>
                    <a:pt x="14764" y="73085"/>
                  </a:cubicBezTo>
                  <a:cubicBezTo>
                    <a:pt x="15430" y="72132"/>
                    <a:pt x="16002" y="71275"/>
                    <a:pt x="16573" y="70227"/>
                  </a:cubicBezTo>
                  <a:cubicBezTo>
                    <a:pt x="18764" y="66703"/>
                    <a:pt x="21050" y="62607"/>
                    <a:pt x="23336" y="58226"/>
                  </a:cubicBezTo>
                  <a:cubicBezTo>
                    <a:pt x="23431" y="57940"/>
                    <a:pt x="23527" y="57655"/>
                    <a:pt x="23717" y="57464"/>
                  </a:cubicBezTo>
                  <a:cubicBezTo>
                    <a:pt x="24860" y="62131"/>
                    <a:pt x="25908" y="66989"/>
                    <a:pt x="27337" y="71371"/>
                  </a:cubicBezTo>
                  <a:cubicBezTo>
                    <a:pt x="27908" y="73276"/>
                    <a:pt x="28670" y="75180"/>
                    <a:pt x="29337" y="76990"/>
                  </a:cubicBezTo>
                  <a:cubicBezTo>
                    <a:pt x="31432" y="82801"/>
                    <a:pt x="33909" y="88611"/>
                    <a:pt x="36671" y="94516"/>
                  </a:cubicBezTo>
                  <a:cubicBezTo>
                    <a:pt x="39053" y="99564"/>
                    <a:pt x="41529" y="104327"/>
                    <a:pt x="43910" y="108709"/>
                  </a:cubicBezTo>
                  <a:cubicBezTo>
                    <a:pt x="44768" y="110232"/>
                    <a:pt x="47054" y="113947"/>
                    <a:pt x="47244" y="114233"/>
                  </a:cubicBezTo>
                  <a:cubicBezTo>
                    <a:pt x="49911" y="118519"/>
                    <a:pt x="57721" y="118424"/>
                    <a:pt x="60674" y="113947"/>
                  </a:cubicBezTo>
                  <a:cubicBezTo>
                    <a:pt x="60770" y="113852"/>
                    <a:pt x="65246" y="106708"/>
                    <a:pt x="66865" y="104136"/>
                  </a:cubicBezTo>
                  <a:cubicBezTo>
                    <a:pt x="71533" y="96707"/>
                    <a:pt x="76105" y="89182"/>
                    <a:pt x="80296" y="81753"/>
                  </a:cubicBezTo>
                  <a:cubicBezTo>
                    <a:pt x="81820" y="79086"/>
                    <a:pt x="83248" y="76514"/>
                    <a:pt x="84677" y="73942"/>
                  </a:cubicBezTo>
                  <a:cubicBezTo>
                    <a:pt x="85439" y="72609"/>
                    <a:pt x="86106" y="71180"/>
                    <a:pt x="86773" y="69942"/>
                  </a:cubicBezTo>
                  <a:cubicBezTo>
                    <a:pt x="91726" y="60702"/>
                    <a:pt x="96298" y="51177"/>
                    <a:pt x="100298" y="41843"/>
                  </a:cubicBezTo>
                  <a:cubicBezTo>
                    <a:pt x="100584" y="41176"/>
                    <a:pt x="100965" y="40414"/>
                    <a:pt x="101346" y="39557"/>
                  </a:cubicBezTo>
                  <a:cubicBezTo>
                    <a:pt x="101727" y="39843"/>
                    <a:pt x="101918" y="40128"/>
                    <a:pt x="102298" y="40414"/>
                  </a:cubicBezTo>
                  <a:cubicBezTo>
                    <a:pt x="110109" y="46605"/>
                    <a:pt x="118777" y="52797"/>
                    <a:pt x="128206" y="58702"/>
                  </a:cubicBezTo>
                  <a:cubicBezTo>
                    <a:pt x="129540" y="59559"/>
                    <a:pt x="130969" y="60417"/>
                    <a:pt x="132397" y="61369"/>
                  </a:cubicBezTo>
                  <a:cubicBezTo>
                    <a:pt x="135541" y="63274"/>
                    <a:pt x="138779" y="65179"/>
                    <a:pt x="142208" y="67180"/>
                  </a:cubicBezTo>
                  <a:cubicBezTo>
                    <a:pt x="150019" y="71561"/>
                    <a:pt x="158496" y="76038"/>
                    <a:pt x="166783" y="80229"/>
                  </a:cubicBezTo>
                  <a:cubicBezTo>
                    <a:pt x="169736" y="81753"/>
                    <a:pt x="177641" y="85658"/>
                    <a:pt x="177737" y="85753"/>
                  </a:cubicBezTo>
                  <a:cubicBezTo>
                    <a:pt x="182594" y="88134"/>
                    <a:pt x="189167" y="85182"/>
                    <a:pt x="189452" y="80610"/>
                  </a:cubicBezTo>
                  <a:cubicBezTo>
                    <a:pt x="189452" y="80419"/>
                    <a:pt x="189643" y="77562"/>
                    <a:pt x="189738" y="76419"/>
                  </a:cubicBezTo>
                  <a:cubicBezTo>
                    <a:pt x="189929" y="73085"/>
                    <a:pt x="189929" y="69370"/>
                    <a:pt x="190024" y="65560"/>
                  </a:cubicBezTo>
                  <a:cubicBezTo>
                    <a:pt x="190119" y="58702"/>
                    <a:pt x="190024" y="51939"/>
                    <a:pt x="189643" y="45558"/>
                  </a:cubicBezTo>
                  <a:cubicBezTo>
                    <a:pt x="189547" y="43748"/>
                    <a:pt x="189357" y="42034"/>
                    <a:pt x="189167" y="40414"/>
                  </a:cubicBezTo>
                  <a:cubicBezTo>
                    <a:pt x="188690" y="34413"/>
                    <a:pt x="187452" y="28508"/>
                    <a:pt x="186404" y="22602"/>
                  </a:cubicBezTo>
                  <a:cubicBezTo>
                    <a:pt x="188500" y="24031"/>
                    <a:pt x="190500" y="25555"/>
                    <a:pt x="192691" y="26984"/>
                  </a:cubicBezTo>
                  <a:cubicBezTo>
                    <a:pt x="196596" y="29460"/>
                    <a:pt x="200406" y="31651"/>
                    <a:pt x="204216" y="33556"/>
                  </a:cubicBezTo>
                  <a:cubicBezTo>
                    <a:pt x="205740" y="34318"/>
                    <a:pt x="207264" y="35176"/>
                    <a:pt x="208883" y="35938"/>
                  </a:cubicBezTo>
                  <a:cubicBezTo>
                    <a:pt x="216027" y="39367"/>
                    <a:pt x="223647" y="42224"/>
                    <a:pt x="231172" y="44701"/>
                  </a:cubicBezTo>
                  <a:cubicBezTo>
                    <a:pt x="233839" y="45558"/>
                    <a:pt x="236315" y="46320"/>
                    <a:pt x="238506" y="46891"/>
                  </a:cubicBezTo>
                  <a:cubicBezTo>
                    <a:pt x="238792" y="46986"/>
                    <a:pt x="238792" y="46986"/>
                    <a:pt x="239078" y="47082"/>
                  </a:cubicBezTo>
                  <a:cubicBezTo>
                    <a:pt x="235077" y="40700"/>
                    <a:pt x="230600" y="34985"/>
                    <a:pt x="226219" y="28984"/>
                  </a:cubicBezTo>
                  <a:cubicBezTo>
                    <a:pt x="223171" y="27746"/>
                    <a:pt x="220028" y="26793"/>
                    <a:pt x="217170" y="25460"/>
                  </a:cubicBezTo>
                  <a:cubicBezTo>
                    <a:pt x="215741" y="24793"/>
                    <a:pt x="214408" y="24126"/>
                    <a:pt x="212979" y="23364"/>
                  </a:cubicBezTo>
                  <a:cubicBezTo>
                    <a:pt x="209645" y="21650"/>
                    <a:pt x="206026" y="19555"/>
                    <a:pt x="202406" y="17364"/>
                  </a:cubicBezTo>
                  <a:cubicBezTo>
                    <a:pt x="197168" y="14125"/>
                    <a:pt x="192214" y="10506"/>
                    <a:pt x="187452" y="6886"/>
                  </a:cubicBezTo>
                  <a:cubicBezTo>
                    <a:pt x="185738" y="5648"/>
                    <a:pt x="184213" y="4410"/>
                    <a:pt x="182880" y="3362"/>
                  </a:cubicBezTo>
                  <a:cubicBezTo>
                    <a:pt x="182118" y="2695"/>
                    <a:pt x="181546" y="2219"/>
                    <a:pt x="181261" y="2028"/>
                  </a:cubicBezTo>
                  <a:cubicBezTo>
                    <a:pt x="179927" y="790"/>
                    <a:pt x="178403" y="219"/>
                    <a:pt x="176784" y="28"/>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72" name="Google Shape;1272;p21"/>
            <p:cNvSpPr/>
            <p:nvPr/>
          </p:nvSpPr>
          <p:spPr>
            <a:xfrm>
              <a:off x="2263638" y="2072955"/>
              <a:ext cx="285969" cy="145129"/>
            </a:xfrm>
            <a:custGeom>
              <a:rect b="b" l="l" r="r" t="t"/>
              <a:pathLst>
                <a:path extrusionOk="0" h="145129" w="285969">
                  <a:moveTo>
                    <a:pt x="232439" y="229"/>
                  </a:moveTo>
                  <a:cubicBezTo>
                    <a:pt x="229676" y="896"/>
                    <a:pt x="227295" y="2991"/>
                    <a:pt x="227105" y="6039"/>
                  </a:cubicBezTo>
                  <a:cubicBezTo>
                    <a:pt x="227105" y="6229"/>
                    <a:pt x="227105" y="8611"/>
                    <a:pt x="227009" y="9658"/>
                  </a:cubicBezTo>
                  <a:cubicBezTo>
                    <a:pt x="226819" y="12611"/>
                    <a:pt x="226533" y="16040"/>
                    <a:pt x="226248" y="19564"/>
                  </a:cubicBezTo>
                  <a:cubicBezTo>
                    <a:pt x="225390" y="29756"/>
                    <a:pt x="224247" y="40043"/>
                    <a:pt x="222628" y="49663"/>
                  </a:cubicBezTo>
                  <a:cubicBezTo>
                    <a:pt x="222152" y="52330"/>
                    <a:pt x="221771" y="54997"/>
                    <a:pt x="221199" y="57474"/>
                  </a:cubicBezTo>
                  <a:cubicBezTo>
                    <a:pt x="220151" y="62808"/>
                    <a:pt x="218818" y="68332"/>
                    <a:pt x="217294" y="73857"/>
                  </a:cubicBezTo>
                  <a:cubicBezTo>
                    <a:pt x="215294" y="81191"/>
                    <a:pt x="213008" y="88240"/>
                    <a:pt x="210722" y="94812"/>
                  </a:cubicBezTo>
                  <a:cubicBezTo>
                    <a:pt x="210531" y="95288"/>
                    <a:pt x="210531" y="95669"/>
                    <a:pt x="210341" y="96146"/>
                  </a:cubicBezTo>
                  <a:cubicBezTo>
                    <a:pt x="208341" y="95193"/>
                    <a:pt x="206245" y="94240"/>
                    <a:pt x="203959" y="93193"/>
                  </a:cubicBezTo>
                  <a:cubicBezTo>
                    <a:pt x="193672" y="88145"/>
                    <a:pt x="183385" y="82715"/>
                    <a:pt x="173669" y="77000"/>
                  </a:cubicBezTo>
                  <a:cubicBezTo>
                    <a:pt x="171765" y="75857"/>
                    <a:pt x="169859" y="74810"/>
                    <a:pt x="168050" y="73666"/>
                  </a:cubicBezTo>
                  <a:cubicBezTo>
                    <a:pt x="165097" y="71857"/>
                    <a:pt x="162049" y="69856"/>
                    <a:pt x="158906" y="67856"/>
                  </a:cubicBezTo>
                  <a:cubicBezTo>
                    <a:pt x="150048" y="62141"/>
                    <a:pt x="141094" y="55950"/>
                    <a:pt x="132617" y="49663"/>
                  </a:cubicBezTo>
                  <a:cubicBezTo>
                    <a:pt x="129664" y="47473"/>
                    <a:pt x="122997" y="42425"/>
                    <a:pt x="122425" y="41948"/>
                  </a:cubicBezTo>
                  <a:cubicBezTo>
                    <a:pt x="122044" y="41663"/>
                    <a:pt x="121758" y="41472"/>
                    <a:pt x="121663" y="41377"/>
                  </a:cubicBezTo>
                  <a:cubicBezTo>
                    <a:pt x="117853" y="38329"/>
                    <a:pt x="111662" y="39948"/>
                    <a:pt x="110233" y="44329"/>
                  </a:cubicBezTo>
                  <a:cubicBezTo>
                    <a:pt x="110138" y="44520"/>
                    <a:pt x="109376" y="46996"/>
                    <a:pt x="108995" y="48044"/>
                  </a:cubicBezTo>
                  <a:cubicBezTo>
                    <a:pt x="107947" y="50997"/>
                    <a:pt x="106709" y="54236"/>
                    <a:pt x="105280" y="57855"/>
                  </a:cubicBezTo>
                  <a:cubicBezTo>
                    <a:pt x="101280" y="68142"/>
                    <a:pt x="96612" y="78715"/>
                    <a:pt x="91469" y="88716"/>
                  </a:cubicBezTo>
                  <a:cubicBezTo>
                    <a:pt x="91088" y="89573"/>
                    <a:pt x="90611" y="90335"/>
                    <a:pt x="90231" y="91192"/>
                  </a:cubicBezTo>
                  <a:cubicBezTo>
                    <a:pt x="88326" y="94812"/>
                    <a:pt x="86230" y="98622"/>
                    <a:pt x="83944" y="102622"/>
                  </a:cubicBezTo>
                  <a:cubicBezTo>
                    <a:pt x="79467" y="110433"/>
                    <a:pt x="74609" y="118529"/>
                    <a:pt x="69657" y="126149"/>
                  </a:cubicBezTo>
                  <a:cubicBezTo>
                    <a:pt x="69180" y="126911"/>
                    <a:pt x="68704" y="127769"/>
                    <a:pt x="67942" y="128912"/>
                  </a:cubicBezTo>
                  <a:cubicBezTo>
                    <a:pt x="67656" y="128626"/>
                    <a:pt x="67466" y="128435"/>
                    <a:pt x="67180" y="128149"/>
                  </a:cubicBezTo>
                  <a:cubicBezTo>
                    <a:pt x="61846" y="123006"/>
                    <a:pt x="56322" y="117196"/>
                    <a:pt x="51178" y="111100"/>
                  </a:cubicBezTo>
                  <a:cubicBezTo>
                    <a:pt x="47844" y="107195"/>
                    <a:pt x="44796" y="103289"/>
                    <a:pt x="42034" y="99384"/>
                  </a:cubicBezTo>
                  <a:cubicBezTo>
                    <a:pt x="40034" y="96527"/>
                    <a:pt x="37938" y="93574"/>
                    <a:pt x="35938" y="90335"/>
                  </a:cubicBezTo>
                  <a:cubicBezTo>
                    <a:pt x="30985" y="82429"/>
                    <a:pt x="26413" y="73857"/>
                    <a:pt x="22127" y="65285"/>
                  </a:cubicBezTo>
                  <a:cubicBezTo>
                    <a:pt x="20603" y="62237"/>
                    <a:pt x="19365" y="59474"/>
                    <a:pt x="18222" y="56998"/>
                  </a:cubicBezTo>
                  <a:cubicBezTo>
                    <a:pt x="17841" y="56140"/>
                    <a:pt x="16888" y="54045"/>
                    <a:pt x="16793" y="53854"/>
                  </a:cubicBezTo>
                  <a:cubicBezTo>
                    <a:pt x="14221" y="47758"/>
                    <a:pt x="3648" y="49473"/>
                    <a:pt x="3363" y="56045"/>
                  </a:cubicBezTo>
                  <a:cubicBezTo>
                    <a:pt x="3363" y="56426"/>
                    <a:pt x="3172" y="57188"/>
                    <a:pt x="3077" y="58331"/>
                  </a:cubicBezTo>
                  <a:cubicBezTo>
                    <a:pt x="2982" y="60236"/>
                    <a:pt x="2791" y="62427"/>
                    <a:pt x="2505" y="64808"/>
                  </a:cubicBezTo>
                  <a:cubicBezTo>
                    <a:pt x="1934" y="70619"/>
                    <a:pt x="1172" y="76333"/>
                    <a:pt x="219" y="81858"/>
                  </a:cubicBezTo>
                  <a:cubicBezTo>
                    <a:pt x="219" y="81953"/>
                    <a:pt x="219" y="81953"/>
                    <a:pt x="219" y="82048"/>
                  </a:cubicBezTo>
                  <a:cubicBezTo>
                    <a:pt x="219" y="82144"/>
                    <a:pt x="219" y="82239"/>
                    <a:pt x="124" y="82334"/>
                  </a:cubicBezTo>
                  <a:cubicBezTo>
                    <a:pt x="-257" y="95383"/>
                    <a:pt x="219" y="108433"/>
                    <a:pt x="1838" y="121196"/>
                  </a:cubicBezTo>
                  <a:cubicBezTo>
                    <a:pt x="3934" y="117005"/>
                    <a:pt x="6030" y="112338"/>
                    <a:pt x="7934" y="107290"/>
                  </a:cubicBezTo>
                  <a:cubicBezTo>
                    <a:pt x="9363" y="103385"/>
                    <a:pt x="10506" y="99479"/>
                    <a:pt x="11554" y="95574"/>
                  </a:cubicBezTo>
                  <a:cubicBezTo>
                    <a:pt x="12316" y="92526"/>
                    <a:pt x="13173" y="89288"/>
                    <a:pt x="13745" y="85858"/>
                  </a:cubicBezTo>
                  <a:cubicBezTo>
                    <a:pt x="14126" y="84049"/>
                    <a:pt x="14221" y="82048"/>
                    <a:pt x="14507" y="80144"/>
                  </a:cubicBezTo>
                  <a:cubicBezTo>
                    <a:pt x="17459" y="85668"/>
                    <a:pt x="20317" y="91192"/>
                    <a:pt x="23460" y="96336"/>
                  </a:cubicBezTo>
                  <a:cubicBezTo>
                    <a:pt x="25556" y="99765"/>
                    <a:pt x="27556" y="102908"/>
                    <a:pt x="29747" y="105956"/>
                  </a:cubicBezTo>
                  <a:cubicBezTo>
                    <a:pt x="32795" y="110147"/>
                    <a:pt x="36128" y="114338"/>
                    <a:pt x="39558" y="118434"/>
                  </a:cubicBezTo>
                  <a:cubicBezTo>
                    <a:pt x="44987" y="124911"/>
                    <a:pt x="50702" y="130912"/>
                    <a:pt x="56417" y="136341"/>
                  </a:cubicBezTo>
                  <a:cubicBezTo>
                    <a:pt x="58417" y="138246"/>
                    <a:pt x="60227" y="139961"/>
                    <a:pt x="61941" y="141485"/>
                  </a:cubicBezTo>
                  <a:cubicBezTo>
                    <a:pt x="62989" y="142342"/>
                    <a:pt x="63560" y="143104"/>
                    <a:pt x="64037" y="143485"/>
                  </a:cubicBezTo>
                  <a:cubicBezTo>
                    <a:pt x="67275" y="146247"/>
                    <a:pt x="72705" y="145390"/>
                    <a:pt x="75086" y="141961"/>
                  </a:cubicBezTo>
                  <a:cubicBezTo>
                    <a:pt x="75181" y="141865"/>
                    <a:pt x="80134" y="134531"/>
                    <a:pt x="81849" y="131769"/>
                  </a:cubicBezTo>
                  <a:cubicBezTo>
                    <a:pt x="86897" y="123958"/>
                    <a:pt x="91850" y="115767"/>
                    <a:pt x="96422" y="107766"/>
                  </a:cubicBezTo>
                  <a:cubicBezTo>
                    <a:pt x="98708" y="103670"/>
                    <a:pt x="100899" y="99765"/>
                    <a:pt x="102899" y="95955"/>
                  </a:cubicBezTo>
                  <a:cubicBezTo>
                    <a:pt x="103375" y="95098"/>
                    <a:pt x="103756" y="94240"/>
                    <a:pt x="104232" y="93383"/>
                  </a:cubicBezTo>
                  <a:cubicBezTo>
                    <a:pt x="109566" y="83001"/>
                    <a:pt x="114329" y="72142"/>
                    <a:pt x="118425" y="61474"/>
                  </a:cubicBezTo>
                  <a:cubicBezTo>
                    <a:pt x="119091" y="59665"/>
                    <a:pt x="119568" y="58236"/>
                    <a:pt x="120234" y="56617"/>
                  </a:cubicBezTo>
                  <a:cubicBezTo>
                    <a:pt x="121282" y="57379"/>
                    <a:pt x="122234" y="58141"/>
                    <a:pt x="123377" y="58998"/>
                  </a:cubicBezTo>
                  <a:cubicBezTo>
                    <a:pt x="132045" y="65475"/>
                    <a:pt x="141094" y="71857"/>
                    <a:pt x="150238" y="77762"/>
                  </a:cubicBezTo>
                  <a:cubicBezTo>
                    <a:pt x="153476" y="79858"/>
                    <a:pt x="156620" y="81763"/>
                    <a:pt x="159763" y="83668"/>
                  </a:cubicBezTo>
                  <a:cubicBezTo>
                    <a:pt x="161668" y="84811"/>
                    <a:pt x="163573" y="85954"/>
                    <a:pt x="165573" y="87097"/>
                  </a:cubicBezTo>
                  <a:cubicBezTo>
                    <a:pt x="175575" y="92907"/>
                    <a:pt x="186243" y="98527"/>
                    <a:pt x="196720" y="103765"/>
                  </a:cubicBezTo>
                  <a:cubicBezTo>
                    <a:pt x="200435" y="105575"/>
                    <a:pt x="203864" y="107195"/>
                    <a:pt x="206912" y="108623"/>
                  </a:cubicBezTo>
                  <a:cubicBezTo>
                    <a:pt x="207959" y="109099"/>
                    <a:pt x="210626" y="110338"/>
                    <a:pt x="210817" y="110338"/>
                  </a:cubicBezTo>
                  <a:cubicBezTo>
                    <a:pt x="214627" y="112052"/>
                    <a:pt x="219390" y="110338"/>
                    <a:pt x="220818" y="106813"/>
                  </a:cubicBezTo>
                  <a:cubicBezTo>
                    <a:pt x="221009" y="106337"/>
                    <a:pt x="221199" y="105575"/>
                    <a:pt x="221676" y="104432"/>
                  </a:cubicBezTo>
                  <a:cubicBezTo>
                    <a:pt x="222342" y="102527"/>
                    <a:pt x="223200" y="100432"/>
                    <a:pt x="224057" y="98050"/>
                  </a:cubicBezTo>
                  <a:cubicBezTo>
                    <a:pt x="226438" y="91288"/>
                    <a:pt x="228724" y="83954"/>
                    <a:pt x="230819" y="76333"/>
                  </a:cubicBezTo>
                  <a:cubicBezTo>
                    <a:pt x="232439" y="70523"/>
                    <a:pt x="233772" y="64808"/>
                    <a:pt x="234915" y="59188"/>
                  </a:cubicBezTo>
                  <a:cubicBezTo>
                    <a:pt x="235487" y="56521"/>
                    <a:pt x="235868" y="53854"/>
                    <a:pt x="236344" y="50997"/>
                  </a:cubicBezTo>
                  <a:cubicBezTo>
                    <a:pt x="237773" y="42615"/>
                    <a:pt x="238630" y="33662"/>
                    <a:pt x="239392" y="24708"/>
                  </a:cubicBezTo>
                  <a:cubicBezTo>
                    <a:pt x="241868" y="27946"/>
                    <a:pt x="244345" y="31280"/>
                    <a:pt x="247012" y="34328"/>
                  </a:cubicBezTo>
                  <a:cubicBezTo>
                    <a:pt x="251108" y="39091"/>
                    <a:pt x="255013" y="43282"/>
                    <a:pt x="258823" y="46901"/>
                  </a:cubicBezTo>
                  <a:cubicBezTo>
                    <a:pt x="259871" y="47854"/>
                    <a:pt x="260918" y="48902"/>
                    <a:pt x="262061" y="49854"/>
                  </a:cubicBezTo>
                  <a:cubicBezTo>
                    <a:pt x="268539" y="55474"/>
                    <a:pt x="275206" y="60046"/>
                    <a:pt x="281874" y="63761"/>
                  </a:cubicBezTo>
                  <a:cubicBezTo>
                    <a:pt x="283683" y="64713"/>
                    <a:pt x="284541" y="64999"/>
                    <a:pt x="285969" y="65761"/>
                  </a:cubicBezTo>
                  <a:cubicBezTo>
                    <a:pt x="284636" y="59760"/>
                    <a:pt x="283112" y="53664"/>
                    <a:pt x="281302" y="47663"/>
                  </a:cubicBezTo>
                  <a:cubicBezTo>
                    <a:pt x="278159" y="45568"/>
                    <a:pt x="275111" y="43853"/>
                    <a:pt x="272063" y="41186"/>
                  </a:cubicBezTo>
                  <a:cubicBezTo>
                    <a:pt x="271110" y="40329"/>
                    <a:pt x="270253" y="39472"/>
                    <a:pt x="269301" y="38614"/>
                  </a:cubicBezTo>
                  <a:cubicBezTo>
                    <a:pt x="265872" y="35376"/>
                    <a:pt x="262061" y="31471"/>
                    <a:pt x="258251" y="26994"/>
                  </a:cubicBezTo>
                  <a:cubicBezTo>
                    <a:pt x="253775" y="21755"/>
                    <a:pt x="249489" y="16135"/>
                    <a:pt x="245298" y="10421"/>
                  </a:cubicBezTo>
                  <a:cubicBezTo>
                    <a:pt x="243869" y="8420"/>
                    <a:pt x="240249" y="3181"/>
                    <a:pt x="240059" y="2896"/>
                  </a:cubicBezTo>
                  <a:cubicBezTo>
                    <a:pt x="238535" y="324"/>
                    <a:pt x="235296" y="-438"/>
                    <a:pt x="232439" y="22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73" name="Google Shape;1273;p21"/>
            <p:cNvSpPr/>
            <p:nvPr/>
          </p:nvSpPr>
          <p:spPr>
            <a:xfrm>
              <a:off x="2273641" y="2166007"/>
              <a:ext cx="281205" cy="143241"/>
            </a:xfrm>
            <a:custGeom>
              <a:rect b="b" l="l" r="r" t="t"/>
              <a:pathLst>
                <a:path extrusionOk="0" h="143241" w="281205">
                  <a:moveTo>
                    <a:pt x="255678" y="45"/>
                  </a:moveTo>
                  <a:cubicBezTo>
                    <a:pt x="253107" y="331"/>
                    <a:pt x="250535" y="1855"/>
                    <a:pt x="249773" y="4618"/>
                  </a:cubicBezTo>
                  <a:cubicBezTo>
                    <a:pt x="249773" y="4808"/>
                    <a:pt x="247010" y="14904"/>
                    <a:pt x="245867" y="18619"/>
                  </a:cubicBezTo>
                  <a:cubicBezTo>
                    <a:pt x="242724" y="29192"/>
                    <a:pt x="239391" y="39765"/>
                    <a:pt x="235961" y="49576"/>
                  </a:cubicBezTo>
                  <a:cubicBezTo>
                    <a:pt x="234818" y="52909"/>
                    <a:pt x="233675" y="56053"/>
                    <a:pt x="232628" y="59005"/>
                  </a:cubicBezTo>
                  <a:cubicBezTo>
                    <a:pt x="231866" y="61101"/>
                    <a:pt x="231104" y="63196"/>
                    <a:pt x="230247" y="65292"/>
                  </a:cubicBezTo>
                  <a:cubicBezTo>
                    <a:pt x="226341" y="75103"/>
                    <a:pt x="222055" y="84818"/>
                    <a:pt x="217674" y="93962"/>
                  </a:cubicBezTo>
                  <a:cubicBezTo>
                    <a:pt x="216911" y="95581"/>
                    <a:pt x="216150" y="97201"/>
                    <a:pt x="215007" y="99486"/>
                  </a:cubicBezTo>
                  <a:cubicBezTo>
                    <a:pt x="213006" y="98344"/>
                    <a:pt x="211006" y="97201"/>
                    <a:pt x="208720" y="95867"/>
                  </a:cubicBezTo>
                  <a:cubicBezTo>
                    <a:pt x="199005" y="90247"/>
                    <a:pt x="189099" y="84151"/>
                    <a:pt x="179478" y="77769"/>
                  </a:cubicBezTo>
                  <a:cubicBezTo>
                    <a:pt x="177954" y="76722"/>
                    <a:pt x="170620" y="71673"/>
                    <a:pt x="168429" y="70150"/>
                  </a:cubicBezTo>
                  <a:cubicBezTo>
                    <a:pt x="160333" y="64530"/>
                    <a:pt x="151951" y="58434"/>
                    <a:pt x="143759" y="52338"/>
                  </a:cubicBezTo>
                  <a:cubicBezTo>
                    <a:pt x="140902" y="50242"/>
                    <a:pt x="133092" y="44337"/>
                    <a:pt x="132996" y="44242"/>
                  </a:cubicBezTo>
                  <a:cubicBezTo>
                    <a:pt x="129091" y="41194"/>
                    <a:pt x="122995" y="43194"/>
                    <a:pt x="122042" y="47861"/>
                  </a:cubicBezTo>
                  <a:cubicBezTo>
                    <a:pt x="122042" y="47956"/>
                    <a:pt x="121471" y="50052"/>
                    <a:pt x="121281" y="51004"/>
                  </a:cubicBezTo>
                  <a:cubicBezTo>
                    <a:pt x="120614" y="53576"/>
                    <a:pt x="119947" y="56624"/>
                    <a:pt x="119090" y="59862"/>
                  </a:cubicBezTo>
                  <a:cubicBezTo>
                    <a:pt x="116423" y="69102"/>
                    <a:pt x="112994" y="78722"/>
                    <a:pt x="108803" y="88056"/>
                  </a:cubicBezTo>
                  <a:cubicBezTo>
                    <a:pt x="108041" y="89771"/>
                    <a:pt x="107088" y="91581"/>
                    <a:pt x="106231" y="93486"/>
                  </a:cubicBezTo>
                  <a:cubicBezTo>
                    <a:pt x="104612" y="96915"/>
                    <a:pt x="102897" y="100439"/>
                    <a:pt x="100992" y="104154"/>
                  </a:cubicBezTo>
                  <a:cubicBezTo>
                    <a:pt x="97373" y="111202"/>
                    <a:pt x="93372" y="118346"/>
                    <a:pt x="89372" y="125204"/>
                  </a:cubicBezTo>
                  <a:cubicBezTo>
                    <a:pt x="88896" y="126061"/>
                    <a:pt x="88229" y="126919"/>
                    <a:pt x="87467" y="128252"/>
                  </a:cubicBezTo>
                  <a:cubicBezTo>
                    <a:pt x="86038" y="127300"/>
                    <a:pt x="84705" y="126442"/>
                    <a:pt x="83085" y="125394"/>
                  </a:cubicBezTo>
                  <a:cubicBezTo>
                    <a:pt x="75180" y="120156"/>
                    <a:pt x="67179" y="114250"/>
                    <a:pt x="59654" y="107773"/>
                  </a:cubicBezTo>
                  <a:cubicBezTo>
                    <a:pt x="56130" y="104725"/>
                    <a:pt x="52796" y="101582"/>
                    <a:pt x="49652" y="98439"/>
                  </a:cubicBezTo>
                  <a:cubicBezTo>
                    <a:pt x="46128" y="94914"/>
                    <a:pt x="42509" y="91009"/>
                    <a:pt x="38984" y="86818"/>
                  </a:cubicBezTo>
                  <a:cubicBezTo>
                    <a:pt x="32317" y="79008"/>
                    <a:pt x="25935" y="70626"/>
                    <a:pt x="20030" y="62148"/>
                  </a:cubicBezTo>
                  <a:cubicBezTo>
                    <a:pt x="17934" y="59196"/>
                    <a:pt x="16220" y="56434"/>
                    <a:pt x="14600" y="53957"/>
                  </a:cubicBezTo>
                  <a:cubicBezTo>
                    <a:pt x="14029" y="53100"/>
                    <a:pt x="12696" y="50909"/>
                    <a:pt x="12696" y="50814"/>
                  </a:cubicBezTo>
                  <a:cubicBezTo>
                    <a:pt x="8885" y="44527"/>
                    <a:pt x="-1973" y="48813"/>
                    <a:pt x="313" y="55671"/>
                  </a:cubicBezTo>
                  <a:cubicBezTo>
                    <a:pt x="408" y="56053"/>
                    <a:pt x="789" y="56814"/>
                    <a:pt x="1075" y="57862"/>
                  </a:cubicBezTo>
                  <a:cubicBezTo>
                    <a:pt x="1647" y="59672"/>
                    <a:pt x="2123" y="61672"/>
                    <a:pt x="2694" y="63863"/>
                  </a:cubicBezTo>
                  <a:cubicBezTo>
                    <a:pt x="4314" y="70054"/>
                    <a:pt x="5647" y="76341"/>
                    <a:pt x="6409" y="82246"/>
                  </a:cubicBezTo>
                  <a:cubicBezTo>
                    <a:pt x="9933" y="90247"/>
                    <a:pt x="13934" y="97581"/>
                    <a:pt x="18410" y="104535"/>
                  </a:cubicBezTo>
                  <a:cubicBezTo>
                    <a:pt x="18506" y="104725"/>
                    <a:pt x="18601" y="104916"/>
                    <a:pt x="18696" y="105106"/>
                  </a:cubicBezTo>
                  <a:cubicBezTo>
                    <a:pt x="19649" y="99582"/>
                    <a:pt x="20411" y="94057"/>
                    <a:pt x="20220" y="88437"/>
                  </a:cubicBezTo>
                  <a:cubicBezTo>
                    <a:pt x="20125" y="86723"/>
                    <a:pt x="19934" y="85009"/>
                    <a:pt x="19744" y="83199"/>
                  </a:cubicBezTo>
                  <a:cubicBezTo>
                    <a:pt x="22601" y="86913"/>
                    <a:pt x="25364" y="90819"/>
                    <a:pt x="28412" y="94438"/>
                  </a:cubicBezTo>
                  <a:cubicBezTo>
                    <a:pt x="32222" y="98915"/>
                    <a:pt x="35936" y="103011"/>
                    <a:pt x="39747" y="106821"/>
                  </a:cubicBezTo>
                  <a:cubicBezTo>
                    <a:pt x="43080" y="110154"/>
                    <a:pt x="46700" y="113488"/>
                    <a:pt x="50415" y="116727"/>
                  </a:cubicBezTo>
                  <a:cubicBezTo>
                    <a:pt x="58416" y="123585"/>
                    <a:pt x="66798" y="129871"/>
                    <a:pt x="75084" y="135396"/>
                  </a:cubicBezTo>
                  <a:cubicBezTo>
                    <a:pt x="78037" y="137301"/>
                    <a:pt x="80799" y="139111"/>
                    <a:pt x="83181" y="140539"/>
                  </a:cubicBezTo>
                  <a:cubicBezTo>
                    <a:pt x="84609" y="141396"/>
                    <a:pt x="85657" y="142063"/>
                    <a:pt x="86229" y="142349"/>
                  </a:cubicBezTo>
                  <a:cubicBezTo>
                    <a:pt x="89467" y="144159"/>
                    <a:pt x="93753" y="143111"/>
                    <a:pt x="95563" y="140158"/>
                  </a:cubicBezTo>
                  <a:cubicBezTo>
                    <a:pt x="95658" y="140063"/>
                    <a:pt x="99659" y="133395"/>
                    <a:pt x="101088" y="130919"/>
                  </a:cubicBezTo>
                  <a:cubicBezTo>
                    <a:pt x="105183" y="123870"/>
                    <a:pt x="109184" y="116631"/>
                    <a:pt x="112899" y="109393"/>
                  </a:cubicBezTo>
                  <a:cubicBezTo>
                    <a:pt x="114899" y="105583"/>
                    <a:pt x="116804" y="101772"/>
                    <a:pt x="118518" y="98248"/>
                  </a:cubicBezTo>
                  <a:cubicBezTo>
                    <a:pt x="119471" y="96343"/>
                    <a:pt x="120233" y="94343"/>
                    <a:pt x="120995" y="92533"/>
                  </a:cubicBezTo>
                  <a:cubicBezTo>
                    <a:pt x="125376" y="82627"/>
                    <a:pt x="128900" y="72626"/>
                    <a:pt x="131758" y="62911"/>
                  </a:cubicBezTo>
                  <a:cubicBezTo>
                    <a:pt x="132044" y="61863"/>
                    <a:pt x="132139" y="61005"/>
                    <a:pt x="132425" y="60053"/>
                  </a:cubicBezTo>
                  <a:cubicBezTo>
                    <a:pt x="133473" y="60815"/>
                    <a:pt x="134330" y="61482"/>
                    <a:pt x="134997" y="61958"/>
                  </a:cubicBezTo>
                  <a:cubicBezTo>
                    <a:pt x="143283" y="68149"/>
                    <a:pt x="151760" y="74245"/>
                    <a:pt x="159952" y="79960"/>
                  </a:cubicBezTo>
                  <a:cubicBezTo>
                    <a:pt x="162143" y="81484"/>
                    <a:pt x="169858" y="86723"/>
                    <a:pt x="171382" y="87771"/>
                  </a:cubicBezTo>
                  <a:cubicBezTo>
                    <a:pt x="181288" y="94343"/>
                    <a:pt x="191384" y="100629"/>
                    <a:pt x="201291" y="106344"/>
                  </a:cubicBezTo>
                  <a:cubicBezTo>
                    <a:pt x="204719" y="108345"/>
                    <a:pt x="212625" y="112821"/>
                    <a:pt x="213387" y="113203"/>
                  </a:cubicBezTo>
                  <a:cubicBezTo>
                    <a:pt x="213864" y="113488"/>
                    <a:pt x="214244" y="113584"/>
                    <a:pt x="214435" y="113679"/>
                  </a:cubicBezTo>
                  <a:cubicBezTo>
                    <a:pt x="217769" y="115488"/>
                    <a:pt x="222246" y="114155"/>
                    <a:pt x="223960" y="110917"/>
                  </a:cubicBezTo>
                  <a:cubicBezTo>
                    <a:pt x="224055" y="110726"/>
                    <a:pt x="225198" y="108535"/>
                    <a:pt x="225675" y="107583"/>
                  </a:cubicBezTo>
                  <a:cubicBezTo>
                    <a:pt x="227008" y="104916"/>
                    <a:pt x="228437" y="102058"/>
                    <a:pt x="229961" y="98725"/>
                  </a:cubicBezTo>
                  <a:cubicBezTo>
                    <a:pt x="234342" y="89390"/>
                    <a:pt x="238724" y="79484"/>
                    <a:pt x="242629" y="69387"/>
                  </a:cubicBezTo>
                  <a:cubicBezTo>
                    <a:pt x="243486" y="67292"/>
                    <a:pt x="244248" y="65101"/>
                    <a:pt x="245106" y="63006"/>
                  </a:cubicBezTo>
                  <a:cubicBezTo>
                    <a:pt x="246249" y="59862"/>
                    <a:pt x="247487" y="56624"/>
                    <a:pt x="248630" y="53290"/>
                  </a:cubicBezTo>
                  <a:cubicBezTo>
                    <a:pt x="252059" y="43575"/>
                    <a:pt x="255202" y="33193"/>
                    <a:pt x="258250" y="22810"/>
                  </a:cubicBezTo>
                  <a:cubicBezTo>
                    <a:pt x="259202" y="24429"/>
                    <a:pt x="260155" y="26049"/>
                    <a:pt x="261203" y="27573"/>
                  </a:cubicBezTo>
                  <a:cubicBezTo>
                    <a:pt x="262441" y="29383"/>
                    <a:pt x="263679" y="31192"/>
                    <a:pt x="264917" y="32907"/>
                  </a:cubicBezTo>
                  <a:cubicBezTo>
                    <a:pt x="265775" y="34145"/>
                    <a:pt x="266632" y="35383"/>
                    <a:pt x="267489" y="36526"/>
                  </a:cubicBezTo>
                  <a:cubicBezTo>
                    <a:pt x="270442" y="40431"/>
                    <a:pt x="273681" y="44051"/>
                    <a:pt x="276824" y="47385"/>
                  </a:cubicBezTo>
                  <a:cubicBezTo>
                    <a:pt x="277776" y="48433"/>
                    <a:pt x="278633" y="49290"/>
                    <a:pt x="279396" y="50147"/>
                  </a:cubicBezTo>
                  <a:cubicBezTo>
                    <a:pt x="280253" y="44527"/>
                    <a:pt x="280824" y="38622"/>
                    <a:pt x="281205" y="32621"/>
                  </a:cubicBezTo>
                  <a:cubicBezTo>
                    <a:pt x="280348" y="31573"/>
                    <a:pt x="279396" y="30621"/>
                    <a:pt x="278538" y="29478"/>
                  </a:cubicBezTo>
                  <a:cubicBezTo>
                    <a:pt x="277681" y="28335"/>
                    <a:pt x="276824" y="27287"/>
                    <a:pt x="276062" y="26144"/>
                  </a:cubicBezTo>
                  <a:cubicBezTo>
                    <a:pt x="275014" y="24620"/>
                    <a:pt x="273871" y="23001"/>
                    <a:pt x="272728" y="21286"/>
                  </a:cubicBezTo>
                  <a:cubicBezTo>
                    <a:pt x="270251" y="17381"/>
                    <a:pt x="267775" y="13285"/>
                    <a:pt x="265394" y="9094"/>
                  </a:cubicBezTo>
                  <a:cubicBezTo>
                    <a:pt x="264536" y="7665"/>
                    <a:pt x="262441" y="3855"/>
                    <a:pt x="262250" y="3570"/>
                  </a:cubicBezTo>
                  <a:cubicBezTo>
                    <a:pt x="261012" y="808"/>
                    <a:pt x="258345" y="-240"/>
                    <a:pt x="255678" y="45"/>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274" name="Google Shape;1274;p21"/>
          <p:cNvGrpSpPr/>
          <p:nvPr/>
        </p:nvGrpSpPr>
        <p:grpSpPr>
          <a:xfrm>
            <a:off x="581383" y="1285029"/>
            <a:ext cx="734310" cy="962407"/>
            <a:chOff x="1268183" y="1930265"/>
            <a:chExt cx="327539" cy="429282"/>
          </a:xfrm>
        </p:grpSpPr>
        <p:sp>
          <p:nvSpPr>
            <p:cNvPr id="1275" name="Google Shape;1275;p21"/>
            <p:cNvSpPr/>
            <p:nvPr/>
          </p:nvSpPr>
          <p:spPr>
            <a:xfrm>
              <a:off x="1268183" y="1930265"/>
              <a:ext cx="327539" cy="429282"/>
            </a:xfrm>
            <a:custGeom>
              <a:rect b="b" l="l" r="r" t="t"/>
              <a:pathLst>
                <a:path extrusionOk="0" h="429282" w="327539">
                  <a:moveTo>
                    <a:pt x="10885" y="287509"/>
                  </a:moveTo>
                  <a:cubicBezTo>
                    <a:pt x="-20929" y="170923"/>
                    <a:pt x="19457" y="21571"/>
                    <a:pt x="99944" y="1854"/>
                  </a:cubicBezTo>
                  <a:cubicBezTo>
                    <a:pt x="170524" y="-15481"/>
                    <a:pt x="286538" y="91484"/>
                    <a:pt x="318352" y="208166"/>
                  </a:cubicBezTo>
                  <a:cubicBezTo>
                    <a:pt x="350165" y="324752"/>
                    <a:pt x="295397" y="403619"/>
                    <a:pt x="215101" y="424193"/>
                  </a:cubicBezTo>
                  <a:cubicBezTo>
                    <a:pt x="134900" y="444671"/>
                    <a:pt x="42698" y="404190"/>
                    <a:pt x="10885" y="287509"/>
                  </a:cubicBezTo>
                  <a:close/>
                </a:path>
              </a:pathLst>
            </a:custGeom>
            <a:solidFill>
              <a:schemeClr val="accent5"/>
            </a:solidFill>
            <a:ln>
              <a:noFill/>
            </a:ln>
            <a:effectLst>
              <a:outerShdw blurRad="142875"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76" name="Google Shape;1276;p21"/>
            <p:cNvSpPr/>
            <p:nvPr/>
          </p:nvSpPr>
          <p:spPr>
            <a:xfrm>
              <a:off x="1296080" y="1932595"/>
              <a:ext cx="180251" cy="423292"/>
            </a:xfrm>
            <a:custGeom>
              <a:rect b="b" l="l" r="r" t="t"/>
              <a:pathLst>
                <a:path extrusionOk="0" h="423292" w="180251">
                  <a:moveTo>
                    <a:pt x="70333" y="0"/>
                  </a:moveTo>
                  <a:cubicBezTo>
                    <a:pt x="7753" y="24575"/>
                    <a:pt x="-17678" y="164211"/>
                    <a:pt x="12992" y="276701"/>
                  </a:cubicBezTo>
                  <a:cubicBezTo>
                    <a:pt x="42901" y="386525"/>
                    <a:pt x="115576" y="431578"/>
                    <a:pt x="180251" y="422053"/>
                  </a:cubicBezTo>
                  <a:cubicBezTo>
                    <a:pt x="125673" y="428530"/>
                    <a:pt x="54902" y="383286"/>
                    <a:pt x="25184" y="273939"/>
                  </a:cubicBezTo>
                  <a:cubicBezTo>
                    <a:pt x="-5391" y="161449"/>
                    <a:pt x="18040" y="22003"/>
                    <a:pt x="70333" y="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77" name="Google Shape;1277;p21"/>
            <p:cNvSpPr/>
            <p:nvPr/>
          </p:nvSpPr>
          <p:spPr>
            <a:xfrm>
              <a:off x="1271522" y="1932595"/>
              <a:ext cx="204047" cy="425179"/>
            </a:xfrm>
            <a:custGeom>
              <a:rect b="b" l="l" r="r" t="t"/>
              <a:pathLst>
                <a:path extrusionOk="0" h="425179" w="204047">
                  <a:moveTo>
                    <a:pt x="94891" y="0"/>
                  </a:moveTo>
                  <a:cubicBezTo>
                    <a:pt x="18214" y="28194"/>
                    <a:pt x="-20076" y="171259"/>
                    <a:pt x="10594" y="283940"/>
                  </a:cubicBezTo>
                  <a:cubicBezTo>
                    <a:pt x="40598" y="393859"/>
                    <a:pt x="125656" y="435864"/>
                    <a:pt x="204047" y="422910"/>
                  </a:cubicBezTo>
                  <a:cubicBezTo>
                    <a:pt x="137944" y="432340"/>
                    <a:pt x="47647" y="388715"/>
                    <a:pt x="17833" y="279273"/>
                  </a:cubicBezTo>
                  <a:cubicBezTo>
                    <a:pt x="-12742" y="166497"/>
                    <a:pt x="30597" y="25051"/>
                    <a:pt x="94891" y="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78" name="Google Shape;1278;p21"/>
            <p:cNvSpPr/>
            <p:nvPr/>
          </p:nvSpPr>
          <p:spPr>
            <a:xfrm>
              <a:off x="1369270" y="1931029"/>
              <a:ext cx="225484" cy="421236"/>
            </a:xfrm>
            <a:custGeom>
              <a:rect b="b" l="l" r="r" t="t"/>
              <a:pathLst>
                <a:path extrusionOk="0" h="421236" w="225484">
                  <a:moveTo>
                    <a:pt x="0" y="899"/>
                  </a:moveTo>
                  <a:cubicBezTo>
                    <a:pt x="81153" y="-10912"/>
                    <a:pt x="186880" y="95577"/>
                    <a:pt x="217170" y="208353"/>
                  </a:cubicBezTo>
                  <a:cubicBezTo>
                    <a:pt x="246697" y="318367"/>
                    <a:pt x="193738" y="395329"/>
                    <a:pt x="118872" y="421237"/>
                  </a:cubicBezTo>
                  <a:cubicBezTo>
                    <a:pt x="181261" y="398091"/>
                    <a:pt x="234696" y="321129"/>
                    <a:pt x="205359" y="211592"/>
                  </a:cubicBezTo>
                  <a:cubicBezTo>
                    <a:pt x="174974" y="98816"/>
                    <a:pt x="68675" y="-7864"/>
                    <a:pt x="0" y="89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79" name="Google Shape;1279;p21"/>
            <p:cNvSpPr/>
            <p:nvPr/>
          </p:nvSpPr>
          <p:spPr>
            <a:xfrm>
              <a:off x="1366412" y="1931120"/>
              <a:ext cx="205380" cy="423813"/>
            </a:xfrm>
            <a:custGeom>
              <a:rect b="b" l="l" r="r" t="t"/>
              <a:pathLst>
                <a:path extrusionOk="0" h="423813" w="205380">
                  <a:moveTo>
                    <a:pt x="667" y="1284"/>
                  </a:moveTo>
                  <a:cubicBezTo>
                    <a:pt x="476" y="1379"/>
                    <a:pt x="191" y="1475"/>
                    <a:pt x="0" y="1570"/>
                  </a:cubicBezTo>
                  <a:cubicBezTo>
                    <a:pt x="50102" y="-9765"/>
                    <a:pt x="147161" y="100916"/>
                    <a:pt x="178784" y="217216"/>
                  </a:cubicBezTo>
                  <a:cubicBezTo>
                    <a:pt x="210407" y="333516"/>
                    <a:pt x="171545" y="408954"/>
                    <a:pt x="115062" y="423813"/>
                  </a:cubicBezTo>
                  <a:cubicBezTo>
                    <a:pt x="115253" y="423718"/>
                    <a:pt x="115538" y="423718"/>
                    <a:pt x="115729" y="423623"/>
                  </a:cubicBezTo>
                  <a:cubicBezTo>
                    <a:pt x="183166" y="406382"/>
                    <a:pt x="226504" y="330278"/>
                    <a:pt x="194786" y="213691"/>
                  </a:cubicBezTo>
                  <a:cubicBezTo>
                    <a:pt x="163068" y="97106"/>
                    <a:pt x="60008" y="-13194"/>
                    <a:pt x="667" y="1284"/>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80" name="Google Shape;1280;p21"/>
            <p:cNvSpPr/>
            <p:nvPr/>
          </p:nvSpPr>
          <p:spPr>
            <a:xfrm>
              <a:off x="1366412" y="1932085"/>
              <a:ext cx="166638" cy="422848"/>
            </a:xfrm>
            <a:custGeom>
              <a:rect b="b" l="l" r="r" t="t"/>
              <a:pathLst>
                <a:path extrusionOk="0" h="422848" w="166638">
                  <a:moveTo>
                    <a:pt x="0" y="510"/>
                  </a:moveTo>
                  <a:cubicBezTo>
                    <a:pt x="27432" y="-4729"/>
                    <a:pt x="110871" y="101951"/>
                    <a:pt x="142399" y="218156"/>
                  </a:cubicBezTo>
                  <a:cubicBezTo>
                    <a:pt x="173927" y="334266"/>
                    <a:pt x="145161" y="414276"/>
                    <a:pt x="114776" y="422849"/>
                  </a:cubicBezTo>
                  <a:cubicBezTo>
                    <a:pt x="114871" y="422849"/>
                    <a:pt x="114967" y="422849"/>
                    <a:pt x="115062" y="422753"/>
                  </a:cubicBezTo>
                  <a:cubicBezTo>
                    <a:pt x="156115" y="411800"/>
                    <a:pt x="184785" y="331409"/>
                    <a:pt x="153162" y="215108"/>
                  </a:cubicBezTo>
                  <a:cubicBezTo>
                    <a:pt x="121539" y="98808"/>
                    <a:pt x="36767" y="-7491"/>
                    <a:pt x="286" y="415"/>
                  </a:cubicBezTo>
                  <a:cubicBezTo>
                    <a:pt x="191" y="510"/>
                    <a:pt x="95" y="510"/>
                    <a:pt x="0" y="51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81" name="Google Shape;1281;p21"/>
            <p:cNvSpPr/>
            <p:nvPr/>
          </p:nvSpPr>
          <p:spPr>
            <a:xfrm>
              <a:off x="1328026" y="1932595"/>
              <a:ext cx="152495" cy="423568"/>
            </a:xfrm>
            <a:custGeom>
              <a:rect b="b" l="l" r="r" t="t"/>
              <a:pathLst>
                <a:path extrusionOk="0" h="423568" w="152495">
                  <a:moveTo>
                    <a:pt x="38291" y="0"/>
                  </a:moveTo>
                  <a:cubicBezTo>
                    <a:pt x="37148" y="476"/>
                    <a:pt x="35910" y="952"/>
                    <a:pt x="34767" y="1524"/>
                  </a:cubicBezTo>
                  <a:cubicBezTo>
                    <a:pt x="-5715" y="20479"/>
                    <a:pt x="-10953" y="155067"/>
                    <a:pt x="19622" y="267557"/>
                  </a:cubicBezTo>
                  <a:cubicBezTo>
                    <a:pt x="49340" y="376904"/>
                    <a:pt x="102394" y="427006"/>
                    <a:pt x="145542" y="423386"/>
                  </a:cubicBezTo>
                  <a:cubicBezTo>
                    <a:pt x="146685" y="423291"/>
                    <a:pt x="147733" y="423005"/>
                    <a:pt x="148876" y="422815"/>
                  </a:cubicBezTo>
                  <a:cubicBezTo>
                    <a:pt x="150114" y="422624"/>
                    <a:pt x="151257" y="422339"/>
                    <a:pt x="152496" y="422148"/>
                  </a:cubicBezTo>
                  <a:cubicBezTo>
                    <a:pt x="151543" y="422243"/>
                    <a:pt x="150686" y="422434"/>
                    <a:pt x="149733" y="422624"/>
                  </a:cubicBezTo>
                  <a:cubicBezTo>
                    <a:pt x="148876" y="422719"/>
                    <a:pt x="148114" y="422910"/>
                    <a:pt x="147257" y="423005"/>
                  </a:cubicBezTo>
                  <a:cubicBezTo>
                    <a:pt x="114586" y="423958"/>
                    <a:pt x="64389" y="372046"/>
                    <a:pt x="34767" y="262700"/>
                  </a:cubicBezTo>
                  <a:cubicBezTo>
                    <a:pt x="4191" y="150209"/>
                    <a:pt x="6096" y="17621"/>
                    <a:pt x="35719" y="1429"/>
                  </a:cubicBezTo>
                  <a:cubicBezTo>
                    <a:pt x="36576" y="857"/>
                    <a:pt x="37434" y="381"/>
                    <a:pt x="38291" y="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82" name="Google Shape;1282;p21"/>
            <p:cNvSpPr/>
            <p:nvPr/>
          </p:nvSpPr>
          <p:spPr>
            <a:xfrm>
              <a:off x="1352742" y="1932542"/>
              <a:ext cx="120922" cy="423534"/>
            </a:xfrm>
            <a:custGeom>
              <a:rect b="b" l="l" r="r" t="t"/>
              <a:pathLst>
                <a:path extrusionOk="0" h="423534" w="120922">
                  <a:moveTo>
                    <a:pt x="13670" y="148"/>
                  </a:moveTo>
                  <a:cubicBezTo>
                    <a:pt x="12718" y="529"/>
                    <a:pt x="14528" y="-328"/>
                    <a:pt x="13670" y="148"/>
                  </a:cubicBezTo>
                  <a:cubicBezTo>
                    <a:pt x="-15952" y="16341"/>
                    <a:pt x="7384" y="145595"/>
                    <a:pt x="37959" y="258181"/>
                  </a:cubicBezTo>
                  <a:cubicBezTo>
                    <a:pt x="67677" y="367528"/>
                    <a:pt x="104348" y="422296"/>
                    <a:pt x="120922" y="423535"/>
                  </a:cubicBezTo>
                  <a:cubicBezTo>
                    <a:pt x="121017" y="423535"/>
                    <a:pt x="85013" y="362860"/>
                    <a:pt x="55390" y="253513"/>
                  </a:cubicBezTo>
                  <a:cubicBezTo>
                    <a:pt x="24910" y="140928"/>
                    <a:pt x="2812" y="24247"/>
                    <a:pt x="13861" y="720"/>
                  </a:cubicBezTo>
                  <a:cubicBezTo>
                    <a:pt x="14528" y="244"/>
                    <a:pt x="13004" y="434"/>
                    <a:pt x="13670" y="148"/>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83" name="Google Shape;1283;p21"/>
            <p:cNvSpPr/>
            <p:nvPr/>
          </p:nvSpPr>
          <p:spPr>
            <a:xfrm>
              <a:off x="1366423" y="1932553"/>
              <a:ext cx="123520" cy="422406"/>
            </a:xfrm>
            <a:custGeom>
              <a:rect b="b" l="l" r="r" t="t"/>
              <a:pathLst>
                <a:path extrusionOk="0" h="422406" w="123520">
                  <a:moveTo>
                    <a:pt x="275" y="42"/>
                  </a:moveTo>
                  <a:cubicBezTo>
                    <a:pt x="1227" y="-53"/>
                    <a:pt x="-677" y="42"/>
                    <a:pt x="275" y="42"/>
                  </a:cubicBezTo>
                  <a:cubicBezTo>
                    <a:pt x="34279" y="138"/>
                    <a:pt x="75237" y="123582"/>
                    <a:pt x="105621" y="236167"/>
                  </a:cubicBezTo>
                  <a:cubicBezTo>
                    <a:pt x="135149" y="345609"/>
                    <a:pt x="120576" y="420762"/>
                    <a:pt x="114765" y="422381"/>
                  </a:cubicBezTo>
                  <a:cubicBezTo>
                    <a:pt x="108955" y="424000"/>
                    <a:pt x="117718" y="349515"/>
                    <a:pt x="88286" y="240168"/>
                  </a:cubicBezTo>
                  <a:cubicBezTo>
                    <a:pt x="57901" y="127582"/>
                    <a:pt x="20468" y="15854"/>
                    <a:pt x="465" y="614"/>
                  </a:cubicBezTo>
                  <a:cubicBezTo>
                    <a:pt x="-392" y="614"/>
                    <a:pt x="1037" y="42"/>
                    <a:pt x="275" y="42"/>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284" name="Google Shape;1284;p21"/>
          <p:cNvGrpSpPr/>
          <p:nvPr/>
        </p:nvGrpSpPr>
        <p:grpSpPr>
          <a:xfrm rot="-656772">
            <a:off x="8357166" y="1320662"/>
            <a:ext cx="681757" cy="960071"/>
            <a:chOff x="3649767" y="3875308"/>
            <a:chExt cx="1405613" cy="1975674"/>
          </a:xfrm>
        </p:grpSpPr>
        <p:sp>
          <p:nvSpPr>
            <p:cNvPr id="1285" name="Google Shape;1285;p21"/>
            <p:cNvSpPr/>
            <p:nvPr/>
          </p:nvSpPr>
          <p:spPr>
            <a:xfrm>
              <a:off x="3649767" y="3875308"/>
              <a:ext cx="1405613" cy="1975674"/>
            </a:xfrm>
            <a:custGeom>
              <a:rect b="b" l="l" r="r" t="t"/>
              <a:pathLst>
                <a:path extrusionOk="0" h="434931" w="309436">
                  <a:moveTo>
                    <a:pt x="6100" y="221500"/>
                  </a:moveTo>
                  <a:cubicBezTo>
                    <a:pt x="31912" y="102628"/>
                    <a:pt x="133639" y="-15006"/>
                    <a:pt x="210792" y="1568"/>
                  </a:cubicBezTo>
                  <a:cubicBezTo>
                    <a:pt x="278419" y="16046"/>
                    <a:pt x="328330" y="162159"/>
                    <a:pt x="302518" y="281031"/>
                  </a:cubicBezTo>
                  <a:cubicBezTo>
                    <a:pt x="276705" y="399903"/>
                    <a:pt x="194695" y="447814"/>
                    <a:pt x="117352" y="432003"/>
                  </a:cubicBezTo>
                  <a:cubicBezTo>
                    <a:pt x="40009" y="416286"/>
                    <a:pt x="-19713" y="340372"/>
                    <a:pt x="6100" y="221500"/>
                  </a:cubicBezTo>
                  <a:close/>
                </a:path>
              </a:pathLst>
            </a:custGeom>
            <a:solidFill>
              <a:schemeClr val="accent6"/>
            </a:solidFill>
            <a:ln>
              <a:noFill/>
            </a:ln>
            <a:effectLst>
              <a:outerShdw blurRad="142875"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286" name="Google Shape;1286;p21"/>
            <p:cNvGrpSpPr/>
            <p:nvPr/>
          </p:nvGrpSpPr>
          <p:grpSpPr>
            <a:xfrm>
              <a:off x="3670777" y="3990760"/>
              <a:ext cx="1375846" cy="1554285"/>
              <a:chOff x="1492858" y="2053121"/>
              <a:chExt cx="302863" cy="342150"/>
            </a:xfrm>
          </p:grpSpPr>
          <p:sp>
            <p:nvSpPr>
              <p:cNvPr id="1287" name="Google Shape;1287;p21"/>
              <p:cNvSpPr/>
              <p:nvPr/>
            </p:nvSpPr>
            <p:spPr>
              <a:xfrm>
                <a:off x="1563923" y="2108818"/>
                <a:ext cx="14527" cy="21780"/>
              </a:xfrm>
              <a:custGeom>
                <a:rect b="b" l="l" r="r" t="t"/>
                <a:pathLst>
                  <a:path extrusionOk="0" h="21780" w="14527">
                    <a:moveTo>
                      <a:pt x="1371" y="10181"/>
                    </a:moveTo>
                    <a:cubicBezTo>
                      <a:pt x="4038" y="4276"/>
                      <a:pt x="9753" y="-1058"/>
                      <a:pt x="12611" y="180"/>
                    </a:cubicBezTo>
                    <a:cubicBezTo>
                      <a:pt x="15183" y="1323"/>
                      <a:pt x="15183" y="9039"/>
                      <a:pt x="12516" y="14849"/>
                    </a:cubicBezTo>
                    <a:cubicBezTo>
                      <a:pt x="9849" y="20754"/>
                      <a:pt x="5848" y="22659"/>
                      <a:pt x="2991" y="21421"/>
                    </a:cubicBezTo>
                    <a:cubicBezTo>
                      <a:pt x="133" y="20278"/>
                      <a:pt x="-1200" y="16087"/>
                      <a:pt x="1371" y="10181"/>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88" name="Google Shape;1288;p21"/>
              <p:cNvSpPr/>
              <p:nvPr/>
            </p:nvSpPr>
            <p:spPr>
              <a:xfrm>
                <a:off x="1621001" y="2053121"/>
                <a:ext cx="10578" cy="11824"/>
              </a:xfrm>
              <a:custGeom>
                <a:rect b="b" l="l" r="r" t="t"/>
                <a:pathLst>
                  <a:path extrusionOk="0" h="11824" w="10578">
                    <a:moveTo>
                      <a:pt x="2015" y="4633"/>
                    </a:moveTo>
                    <a:cubicBezTo>
                      <a:pt x="4587" y="1584"/>
                      <a:pt x="8682" y="-797"/>
                      <a:pt x="10111" y="251"/>
                    </a:cubicBezTo>
                    <a:cubicBezTo>
                      <a:pt x="11349" y="1204"/>
                      <a:pt x="10016" y="5680"/>
                      <a:pt x="7444" y="8728"/>
                    </a:cubicBezTo>
                    <a:cubicBezTo>
                      <a:pt x="4873" y="11776"/>
                      <a:pt x="2301" y="12443"/>
                      <a:pt x="967" y="11300"/>
                    </a:cubicBezTo>
                    <a:cubicBezTo>
                      <a:pt x="-461" y="10347"/>
                      <a:pt x="-461" y="7680"/>
                      <a:pt x="2015" y="4633"/>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89" name="Google Shape;1289;p21"/>
              <p:cNvSpPr/>
              <p:nvPr/>
            </p:nvSpPr>
            <p:spPr>
              <a:xfrm>
                <a:off x="1644915" y="2065053"/>
                <a:ext cx="9545" cy="14190"/>
              </a:xfrm>
              <a:custGeom>
                <a:rect b="b" l="l" r="r" t="t"/>
                <a:pathLst>
                  <a:path extrusionOk="0" h="14190" w="9545">
                    <a:moveTo>
                      <a:pt x="961" y="6607"/>
                    </a:moveTo>
                    <a:cubicBezTo>
                      <a:pt x="2676" y="2797"/>
                      <a:pt x="6390" y="-727"/>
                      <a:pt x="8295" y="130"/>
                    </a:cubicBezTo>
                    <a:cubicBezTo>
                      <a:pt x="9915" y="892"/>
                      <a:pt x="10010" y="5845"/>
                      <a:pt x="8295" y="9655"/>
                    </a:cubicBezTo>
                    <a:cubicBezTo>
                      <a:pt x="6581" y="13465"/>
                      <a:pt x="4009" y="14798"/>
                      <a:pt x="2104" y="13941"/>
                    </a:cubicBezTo>
                    <a:cubicBezTo>
                      <a:pt x="104" y="13179"/>
                      <a:pt x="-848" y="10417"/>
                      <a:pt x="961" y="6607"/>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90" name="Google Shape;1290;p21"/>
              <p:cNvSpPr/>
              <p:nvPr/>
            </p:nvSpPr>
            <p:spPr>
              <a:xfrm>
                <a:off x="1678071" y="2070886"/>
                <a:ext cx="9908" cy="16705"/>
              </a:xfrm>
              <a:custGeom>
                <a:rect b="b" l="l" r="r" t="t"/>
                <a:pathLst>
                  <a:path extrusionOk="0" h="16705" w="9908">
                    <a:moveTo>
                      <a:pt x="95" y="9156"/>
                    </a:moveTo>
                    <a:cubicBezTo>
                      <a:pt x="666" y="4584"/>
                      <a:pt x="3619" y="-274"/>
                      <a:pt x="6191" y="12"/>
                    </a:cubicBezTo>
                    <a:cubicBezTo>
                      <a:pt x="8381" y="298"/>
                      <a:pt x="10382" y="5632"/>
                      <a:pt x="9810" y="10204"/>
                    </a:cubicBezTo>
                    <a:cubicBezTo>
                      <a:pt x="9239" y="14776"/>
                      <a:pt x="6762" y="16967"/>
                      <a:pt x="4190" y="16681"/>
                    </a:cubicBezTo>
                    <a:cubicBezTo>
                      <a:pt x="1619" y="16395"/>
                      <a:pt x="-477" y="13728"/>
                      <a:pt x="95" y="9156"/>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91" name="Google Shape;1291;p21"/>
              <p:cNvSpPr/>
              <p:nvPr/>
            </p:nvSpPr>
            <p:spPr>
              <a:xfrm>
                <a:off x="1714854" y="2069447"/>
                <a:ext cx="8990" cy="17261"/>
              </a:xfrm>
              <a:custGeom>
                <a:rect b="b" l="l" r="r" t="t"/>
                <a:pathLst>
                  <a:path extrusionOk="0" h="17261" w="8990">
                    <a:moveTo>
                      <a:pt x="554" y="10976"/>
                    </a:moveTo>
                    <a:cubicBezTo>
                      <a:pt x="-589" y="6213"/>
                      <a:pt x="78" y="498"/>
                      <a:pt x="2173" y="22"/>
                    </a:cubicBezTo>
                    <a:cubicBezTo>
                      <a:pt x="3983" y="-359"/>
                      <a:pt x="7412" y="4308"/>
                      <a:pt x="8555" y="9071"/>
                    </a:cubicBezTo>
                    <a:cubicBezTo>
                      <a:pt x="9698" y="13833"/>
                      <a:pt x="8460" y="16691"/>
                      <a:pt x="6364" y="17167"/>
                    </a:cubicBezTo>
                    <a:cubicBezTo>
                      <a:pt x="4269" y="17738"/>
                      <a:pt x="1697" y="15738"/>
                      <a:pt x="554" y="10976"/>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92" name="Google Shape;1292;p21"/>
              <p:cNvSpPr/>
              <p:nvPr/>
            </p:nvSpPr>
            <p:spPr>
              <a:xfrm>
                <a:off x="1746138" y="2067609"/>
                <a:ext cx="7621" cy="11622"/>
              </a:xfrm>
              <a:custGeom>
                <a:rect b="b" l="l" r="r" t="t"/>
                <a:pathLst>
                  <a:path extrusionOk="0" h="11622" w="7621">
                    <a:moveTo>
                      <a:pt x="2226" y="7766"/>
                    </a:moveTo>
                    <a:cubicBezTo>
                      <a:pt x="417" y="4623"/>
                      <a:pt x="-631" y="622"/>
                      <a:pt x="417" y="51"/>
                    </a:cubicBezTo>
                    <a:cubicBezTo>
                      <a:pt x="1274" y="-426"/>
                      <a:pt x="4322" y="2527"/>
                      <a:pt x="6132" y="5671"/>
                    </a:cubicBezTo>
                    <a:cubicBezTo>
                      <a:pt x="7941" y="8814"/>
                      <a:pt x="7941" y="10909"/>
                      <a:pt x="6989" y="11481"/>
                    </a:cubicBezTo>
                    <a:cubicBezTo>
                      <a:pt x="5941" y="12052"/>
                      <a:pt x="4036" y="10909"/>
                      <a:pt x="2226" y="7766"/>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93" name="Google Shape;1293;p21"/>
              <p:cNvSpPr/>
              <p:nvPr/>
            </p:nvSpPr>
            <p:spPr>
              <a:xfrm>
                <a:off x="1509054" y="2196481"/>
                <a:ext cx="18235" cy="27341"/>
              </a:xfrm>
              <a:custGeom>
                <a:rect b="b" l="l" r="r" t="t"/>
                <a:pathLst>
                  <a:path extrusionOk="0" h="27341" w="18235">
                    <a:moveTo>
                      <a:pt x="1757" y="12720"/>
                    </a:moveTo>
                    <a:cubicBezTo>
                      <a:pt x="5091" y="5386"/>
                      <a:pt x="12235" y="-1377"/>
                      <a:pt x="15854" y="242"/>
                    </a:cubicBezTo>
                    <a:cubicBezTo>
                      <a:pt x="18997" y="1671"/>
                      <a:pt x="19093" y="11196"/>
                      <a:pt x="15759" y="18625"/>
                    </a:cubicBezTo>
                    <a:cubicBezTo>
                      <a:pt x="12425" y="25960"/>
                      <a:pt x="7472" y="28436"/>
                      <a:pt x="3852" y="26912"/>
                    </a:cubicBezTo>
                    <a:cubicBezTo>
                      <a:pt x="233" y="25293"/>
                      <a:pt x="-1577" y="20054"/>
                      <a:pt x="1757" y="1272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94" name="Google Shape;1294;p21"/>
              <p:cNvSpPr/>
              <p:nvPr/>
            </p:nvSpPr>
            <p:spPr>
              <a:xfrm>
                <a:off x="1492858" y="2307492"/>
                <a:ext cx="16656" cy="31177"/>
              </a:xfrm>
              <a:custGeom>
                <a:rect b="b" l="l" r="r" t="t"/>
                <a:pathLst>
                  <a:path extrusionOk="0" h="31177" w="16656">
                    <a:moveTo>
                      <a:pt x="142" y="18866"/>
                    </a:moveTo>
                    <a:cubicBezTo>
                      <a:pt x="-716" y="10293"/>
                      <a:pt x="2427" y="292"/>
                      <a:pt x="6714" y="7"/>
                    </a:cubicBezTo>
                    <a:cubicBezTo>
                      <a:pt x="10429" y="-279"/>
                      <a:pt x="15667" y="8769"/>
                      <a:pt x="16525" y="17342"/>
                    </a:cubicBezTo>
                    <a:cubicBezTo>
                      <a:pt x="17382" y="25915"/>
                      <a:pt x="13953" y="30772"/>
                      <a:pt x="9762" y="31153"/>
                    </a:cubicBezTo>
                    <a:cubicBezTo>
                      <a:pt x="5476" y="31534"/>
                      <a:pt x="999" y="27439"/>
                      <a:pt x="142" y="18866"/>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95" name="Google Shape;1295;p21"/>
              <p:cNvSpPr/>
              <p:nvPr/>
            </p:nvSpPr>
            <p:spPr>
              <a:xfrm>
                <a:off x="1602214" y="2127175"/>
                <a:ext cx="15140" cy="21947"/>
              </a:xfrm>
              <a:custGeom>
                <a:rect b="b" l="l" r="r" t="t"/>
                <a:pathLst>
                  <a:path extrusionOk="0" h="21947" w="15140">
                    <a:moveTo>
                      <a:pt x="1371" y="10113"/>
                    </a:moveTo>
                    <a:cubicBezTo>
                      <a:pt x="4038" y="4207"/>
                      <a:pt x="9943" y="-1127"/>
                      <a:pt x="12991" y="207"/>
                    </a:cubicBezTo>
                    <a:cubicBezTo>
                      <a:pt x="15658" y="1350"/>
                      <a:pt x="15944" y="9160"/>
                      <a:pt x="13277" y="15066"/>
                    </a:cubicBezTo>
                    <a:cubicBezTo>
                      <a:pt x="10610" y="20971"/>
                      <a:pt x="6514" y="22876"/>
                      <a:pt x="3371" y="21543"/>
                    </a:cubicBezTo>
                    <a:cubicBezTo>
                      <a:pt x="228" y="20209"/>
                      <a:pt x="-1296" y="15923"/>
                      <a:pt x="1371" y="10113"/>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96" name="Google Shape;1296;p21"/>
              <p:cNvSpPr/>
              <p:nvPr/>
            </p:nvSpPr>
            <p:spPr>
              <a:xfrm>
                <a:off x="1568884" y="2217502"/>
                <a:ext cx="18775" cy="27330"/>
              </a:xfrm>
              <a:custGeom>
                <a:rect b="b" l="l" r="r" t="t"/>
                <a:pathLst>
                  <a:path extrusionOk="0" h="27330" w="18775">
                    <a:moveTo>
                      <a:pt x="1649" y="12559"/>
                    </a:moveTo>
                    <a:cubicBezTo>
                      <a:pt x="4983" y="5225"/>
                      <a:pt x="12317" y="-1443"/>
                      <a:pt x="16127" y="272"/>
                    </a:cubicBezTo>
                    <a:cubicBezTo>
                      <a:pt x="19461" y="1701"/>
                      <a:pt x="19747" y="11416"/>
                      <a:pt x="16413" y="18750"/>
                    </a:cubicBezTo>
                    <a:cubicBezTo>
                      <a:pt x="13079" y="26085"/>
                      <a:pt x="7936" y="28466"/>
                      <a:pt x="4126" y="26847"/>
                    </a:cubicBezTo>
                    <a:cubicBezTo>
                      <a:pt x="316" y="25227"/>
                      <a:pt x="-1589" y="19893"/>
                      <a:pt x="1649" y="1255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97" name="Google Shape;1297;p21"/>
              <p:cNvSpPr/>
              <p:nvPr/>
            </p:nvSpPr>
            <p:spPr>
              <a:xfrm>
                <a:off x="1551459" y="2323022"/>
                <a:ext cx="17468" cy="31341"/>
              </a:xfrm>
              <a:custGeom>
                <a:rect b="b" l="l" r="r" t="t"/>
                <a:pathLst>
                  <a:path extrusionOk="0" h="31341" w="17468">
                    <a:moveTo>
                      <a:pt x="24" y="17910"/>
                    </a:moveTo>
                    <a:cubicBezTo>
                      <a:pt x="310" y="9242"/>
                      <a:pt x="4977" y="-188"/>
                      <a:pt x="9549" y="3"/>
                    </a:cubicBezTo>
                    <a:cubicBezTo>
                      <a:pt x="13550" y="193"/>
                      <a:pt x="17741" y="9814"/>
                      <a:pt x="17455" y="18481"/>
                    </a:cubicBezTo>
                    <a:cubicBezTo>
                      <a:pt x="17169" y="27149"/>
                      <a:pt x="12978" y="31435"/>
                      <a:pt x="8406" y="31340"/>
                    </a:cubicBezTo>
                    <a:cubicBezTo>
                      <a:pt x="3834" y="31149"/>
                      <a:pt x="-357" y="26577"/>
                      <a:pt x="24" y="1791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98" name="Google Shape;1298;p21"/>
              <p:cNvSpPr/>
              <p:nvPr/>
            </p:nvSpPr>
            <p:spPr>
              <a:xfrm>
                <a:off x="1661846" y="2140763"/>
                <a:ext cx="16277" cy="23103"/>
              </a:xfrm>
              <a:custGeom>
                <a:rect b="b" l="l" r="r" t="t"/>
                <a:pathLst>
                  <a:path extrusionOk="0" h="23103" w="16277">
                    <a:moveTo>
                      <a:pt x="223" y="12145"/>
                    </a:moveTo>
                    <a:cubicBezTo>
                      <a:pt x="1270" y="5763"/>
                      <a:pt x="6319" y="-619"/>
                      <a:pt x="10510" y="48"/>
                    </a:cubicBezTo>
                    <a:cubicBezTo>
                      <a:pt x="14129" y="620"/>
                      <a:pt x="17177" y="8239"/>
                      <a:pt x="16034" y="14621"/>
                    </a:cubicBezTo>
                    <a:cubicBezTo>
                      <a:pt x="14986" y="21003"/>
                      <a:pt x="10795" y="23670"/>
                      <a:pt x="6604" y="23003"/>
                    </a:cubicBezTo>
                    <a:cubicBezTo>
                      <a:pt x="2509" y="22337"/>
                      <a:pt x="-920" y="18431"/>
                      <a:pt x="223" y="12145"/>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99" name="Google Shape;1299;p21"/>
              <p:cNvSpPr/>
              <p:nvPr/>
            </p:nvSpPr>
            <p:spPr>
              <a:xfrm>
                <a:off x="1643244" y="2234380"/>
                <a:ext cx="20236" cy="28861"/>
              </a:xfrm>
              <a:custGeom>
                <a:rect b="b" l="l" r="r" t="t"/>
                <a:pathLst>
                  <a:path extrusionOk="0" h="28861" w="20236">
                    <a:moveTo>
                      <a:pt x="250" y="15207"/>
                    </a:moveTo>
                    <a:cubicBezTo>
                      <a:pt x="1584" y="7302"/>
                      <a:pt x="7870" y="-795"/>
                      <a:pt x="13014" y="63"/>
                    </a:cubicBezTo>
                    <a:cubicBezTo>
                      <a:pt x="17490" y="825"/>
                      <a:pt x="21300" y="10254"/>
                      <a:pt x="19967" y="18255"/>
                    </a:cubicBezTo>
                    <a:cubicBezTo>
                      <a:pt x="18633" y="26161"/>
                      <a:pt x="13395" y="29590"/>
                      <a:pt x="8251" y="28733"/>
                    </a:cubicBezTo>
                    <a:cubicBezTo>
                      <a:pt x="3108" y="27971"/>
                      <a:pt x="-1083" y="23113"/>
                      <a:pt x="250" y="15207"/>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00" name="Google Shape;1300;p21"/>
              <p:cNvSpPr/>
              <p:nvPr/>
            </p:nvSpPr>
            <p:spPr>
              <a:xfrm>
                <a:off x="1617314" y="2349775"/>
                <a:ext cx="24323" cy="34527"/>
              </a:xfrm>
              <a:custGeom>
                <a:rect b="b" l="l" r="r" t="t"/>
                <a:pathLst>
                  <a:path extrusionOk="0" h="34527" w="24323">
                    <a:moveTo>
                      <a:pt x="463" y="17731"/>
                    </a:moveTo>
                    <a:cubicBezTo>
                      <a:pt x="2463" y="8302"/>
                      <a:pt x="10369" y="-1128"/>
                      <a:pt x="16465" y="110"/>
                    </a:cubicBezTo>
                    <a:cubicBezTo>
                      <a:pt x="21799" y="1253"/>
                      <a:pt x="25800" y="12778"/>
                      <a:pt x="23799" y="22208"/>
                    </a:cubicBezTo>
                    <a:cubicBezTo>
                      <a:pt x="21799" y="31638"/>
                      <a:pt x="15417" y="35543"/>
                      <a:pt x="9321" y="34305"/>
                    </a:cubicBezTo>
                    <a:cubicBezTo>
                      <a:pt x="3225" y="33067"/>
                      <a:pt x="-1537" y="27161"/>
                      <a:pt x="463" y="17731"/>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01" name="Google Shape;1301;p21"/>
              <p:cNvSpPr/>
              <p:nvPr/>
            </p:nvSpPr>
            <p:spPr>
              <a:xfrm>
                <a:off x="1719312" y="2144240"/>
                <a:ext cx="16005" cy="23243"/>
              </a:xfrm>
              <a:custGeom>
                <a:rect b="b" l="l" r="r" t="t"/>
                <a:pathLst>
                  <a:path extrusionOk="0" h="23243" w="16005">
                    <a:moveTo>
                      <a:pt x="2" y="13621"/>
                    </a:moveTo>
                    <a:cubicBezTo>
                      <a:pt x="-93" y="7239"/>
                      <a:pt x="3812" y="0"/>
                      <a:pt x="8003" y="0"/>
                    </a:cubicBezTo>
                    <a:cubicBezTo>
                      <a:pt x="11622" y="0"/>
                      <a:pt x="16004" y="7049"/>
                      <a:pt x="16004" y="13430"/>
                    </a:cubicBezTo>
                    <a:cubicBezTo>
                      <a:pt x="16099" y="19812"/>
                      <a:pt x="12384" y="23241"/>
                      <a:pt x="8193" y="23241"/>
                    </a:cubicBezTo>
                    <a:cubicBezTo>
                      <a:pt x="4098" y="23336"/>
                      <a:pt x="97" y="20003"/>
                      <a:pt x="2" y="13621"/>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02" name="Google Shape;1302;p21"/>
              <p:cNvSpPr/>
              <p:nvPr/>
            </p:nvSpPr>
            <p:spPr>
              <a:xfrm>
                <a:off x="1714931" y="2238824"/>
                <a:ext cx="20005" cy="29051"/>
              </a:xfrm>
              <a:custGeom>
                <a:rect b="b" l="l" r="r" t="t"/>
                <a:pathLst>
                  <a:path extrusionOk="0" h="29051" w="20005">
                    <a:moveTo>
                      <a:pt x="1" y="16954"/>
                    </a:moveTo>
                    <a:cubicBezTo>
                      <a:pt x="-94" y="8954"/>
                      <a:pt x="4764" y="0"/>
                      <a:pt x="10003" y="0"/>
                    </a:cubicBezTo>
                    <a:cubicBezTo>
                      <a:pt x="14575" y="0"/>
                      <a:pt x="19909" y="8763"/>
                      <a:pt x="20004" y="16764"/>
                    </a:cubicBezTo>
                    <a:cubicBezTo>
                      <a:pt x="20099" y="24765"/>
                      <a:pt x="15527" y="28956"/>
                      <a:pt x="10288" y="29051"/>
                    </a:cubicBezTo>
                    <a:cubicBezTo>
                      <a:pt x="5050" y="29051"/>
                      <a:pt x="97" y="24955"/>
                      <a:pt x="1" y="16954"/>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03" name="Google Shape;1303;p21"/>
              <p:cNvSpPr/>
              <p:nvPr/>
            </p:nvSpPr>
            <p:spPr>
              <a:xfrm>
                <a:off x="1687901" y="2358522"/>
                <a:ext cx="19756" cy="29863"/>
              </a:xfrm>
              <a:custGeom>
                <a:rect b="b" l="l" r="r" t="t"/>
                <a:pathLst>
                  <a:path extrusionOk="0" h="29863" w="19756">
                    <a:moveTo>
                      <a:pt x="1504" y="14223"/>
                    </a:moveTo>
                    <a:cubicBezTo>
                      <a:pt x="4648" y="6127"/>
                      <a:pt x="12268" y="-1398"/>
                      <a:pt x="16459" y="221"/>
                    </a:cubicBezTo>
                    <a:cubicBezTo>
                      <a:pt x="20173" y="1650"/>
                      <a:pt x="20935" y="12032"/>
                      <a:pt x="17792" y="20129"/>
                    </a:cubicBezTo>
                    <a:cubicBezTo>
                      <a:pt x="14649" y="28225"/>
                      <a:pt x="9220" y="30987"/>
                      <a:pt x="4933" y="29463"/>
                    </a:cubicBezTo>
                    <a:cubicBezTo>
                      <a:pt x="647" y="27939"/>
                      <a:pt x="-1734" y="22319"/>
                      <a:pt x="1504" y="14223"/>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04" name="Google Shape;1304;p21"/>
              <p:cNvSpPr/>
              <p:nvPr/>
            </p:nvSpPr>
            <p:spPr>
              <a:xfrm>
                <a:off x="1771868" y="2144310"/>
                <a:ext cx="12530" cy="22865"/>
              </a:xfrm>
              <a:custGeom>
                <a:rect b="b" l="l" r="r" t="t"/>
                <a:pathLst>
                  <a:path extrusionOk="0" h="22865" w="12530">
                    <a:moveTo>
                      <a:pt x="500" y="14408"/>
                    </a:moveTo>
                    <a:cubicBezTo>
                      <a:pt x="-833" y="8122"/>
                      <a:pt x="595" y="502"/>
                      <a:pt x="3643" y="25"/>
                    </a:cubicBezTo>
                    <a:cubicBezTo>
                      <a:pt x="6310" y="-451"/>
                      <a:pt x="10787" y="5836"/>
                      <a:pt x="12121" y="12122"/>
                    </a:cubicBezTo>
                    <a:cubicBezTo>
                      <a:pt x="13454" y="18409"/>
                      <a:pt x="11359" y="22219"/>
                      <a:pt x="8311" y="22790"/>
                    </a:cubicBezTo>
                    <a:cubicBezTo>
                      <a:pt x="5263" y="23362"/>
                      <a:pt x="1738" y="20695"/>
                      <a:pt x="500" y="14408"/>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05" name="Google Shape;1305;p21"/>
              <p:cNvSpPr/>
              <p:nvPr/>
            </p:nvSpPr>
            <p:spPr>
              <a:xfrm>
                <a:off x="1780827" y="2234441"/>
                <a:ext cx="14894" cy="29053"/>
              </a:xfrm>
              <a:custGeom>
                <a:rect b="b" l="l" r="r" t="t"/>
                <a:pathLst>
                  <a:path extrusionOk="0" h="29053" w="14894">
                    <a:moveTo>
                      <a:pt x="18" y="17146"/>
                    </a:moveTo>
                    <a:cubicBezTo>
                      <a:pt x="-268" y="9145"/>
                      <a:pt x="2970" y="96"/>
                      <a:pt x="6876" y="1"/>
                    </a:cubicBezTo>
                    <a:cubicBezTo>
                      <a:pt x="10304" y="-94"/>
                      <a:pt x="14495" y="8574"/>
                      <a:pt x="14877" y="16574"/>
                    </a:cubicBezTo>
                    <a:cubicBezTo>
                      <a:pt x="15162" y="24575"/>
                      <a:pt x="11924" y="28862"/>
                      <a:pt x="8019" y="29052"/>
                    </a:cubicBezTo>
                    <a:cubicBezTo>
                      <a:pt x="4208" y="29147"/>
                      <a:pt x="399" y="25147"/>
                      <a:pt x="18" y="17146"/>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06" name="Google Shape;1306;p21"/>
              <p:cNvSpPr/>
              <p:nvPr/>
            </p:nvSpPr>
            <p:spPr>
              <a:xfrm>
                <a:off x="1743251" y="2367044"/>
                <a:ext cx="20995" cy="28227"/>
              </a:xfrm>
              <a:custGeom>
                <a:rect b="b" l="l" r="r" t="t"/>
                <a:pathLst>
                  <a:path extrusionOk="0" h="28227" w="20995">
                    <a:moveTo>
                      <a:pt x="2828" y="12369"/>
                    </a:moveTo>
                    <a:cubicBezTo>
                      <a:pt x="7209" y="4844"/>
                      <a:pt x="15591" y="-1633"/>
                      <a:pt x="19211" y="367"/>
                    </a:cubicBezTo>
                    <a:cubicBezTo>
                      <a:pt x="22354" y="2177"/>
                      <a:pt x="21211" y="12369"/>
                      <a:pt x="16830" y="19893"/>
                    </a:cubicBezTo>
                    <a:cubicBezTo>
                      <a:pt x="12448" y="27418"/>
                      <a:pt x="6924" y="29514"/>
                      <a:pt x="3304" y="27513"/>
                    </a:cubicBezTo>
                    <a:cubicBezTo>
                      <a:pt x="-411" y="25608"/>
                      <a:pt x="-1553" y="19798"/>
                      <a:pt x="2828" y="1236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0" name="Shape 1310"/>
        <p:cNvGrpSpPr/>
        <p:nvPr/>
      </p:nvGrpSpPr>
      <p:grpSpPr>
        <a:xfrm>
          <a:off x="0" y="0"/>
          <a:ext cx="0" cy="0"/>
          <a:chOff x="0" y="0"/>
          <a:chExt cx="0" cy="0"/>
        </a:xfrm>
      </p:grpSpPr>
      <p:sp>
        <p:nvSpPr>
          <p:cNvPr id="1311" name="Google Shape;1311;p22"/>
          <p:cNvSpPr txBox="1"/>
          <p:nvPr>
            <p:ph type="title"/>
          </p:nvPr>
        </p:nvSpPr>
        <p:spPr>
          <a:xfrm>
            <a:off x="937200" y="575775"/>
            <a:ext cx="10317600" cy="7635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lang="en"/>
              <a:t>Or you can use this layout to present your ideas.</a:t>
            </a:r>
            <a:endParaRPr/>
          </a:p>
        </p:txBody>
      </p:sp>
      <p:sp>
        <p:nvSpPr>
          <p:cNvPr id="1312" name="Google Shape;1312;p22"/>
          <p:cNvSpPr txBox="1"/>
          <p:nvPr>
            <p:ph idx="1" type="body"/>
          </p:nvPr>
        </p:nvSpPr>
        <p:spPr>
          <a:xfrm>
            <a:off x="937200" y="1643450"/>
            <a:ext cx="10317600" cy="4191000"/>
          </a:xfrm>
          <a:prstGeom prst="rect">
            <a:avLst/>
          </a:prstGeom>
        </p:spPr>
        <p:txBody>
          <a:bodyPr anchorCtr="0" anchor="t" bIns="121900" lIns="121900" spcFirstLastPara="1" rIns="121900" wrap="square" tIns="121900">
            <a:noAutofit/>
          </a:bodyPr>
          <a:lstStyle/>
          <a:p>
            <a:pPr indent="-349250" lvl="0" marL="457200" rtl="0" algn="l">
              <a:lnSpc>
                <a:spcPct val="200000"/>
              </a:lnSpc>
              <a:spcBef>
                <a:spcPts val="0"/>
              </a:spcBef>
              <a:spcAft>
                <a:spcPts val="0"/>
              </a:spcAft>
              <a:buSzPts val="1900"/>
              <a:buChar char="⬤"/>
            </a:pPr>
            <a:r>
              <a:rPr lang="en"/>
              <a:t>We will talk about this first.</a:t>
            </a:r>
            <a:endParaRPr/>
          </a:p>
          <a:p>
            <a:pPr indent="-349250" lvl="0" marL="457200" rtl="0" algn="l">
              <a:lnSpc>
                <a:spcPct val="200000"/>
              </a:lnSpc>
              <a:spcBef>
                <a:spcPts val="0"/>
              </a:spcBef>
              <a:spcAft>
                <a:spcPts val="0"/>
              </a:spcAft>
              <a:buSzPts val="1900"/>
              <a:buChar char="⬤"/>
            </a:pPr>
            <a:r>
              <a:rPr lang="en"/>
              <a:t>We will talk about this second.</a:t>
            </a:r>
            <a:endParaRPr/>
          </a:p>
          <a:p>
            <a:pPr indent="-349250" lvl="0" marL="457200" rtl="0" algn="l">
              <a:lnSpc>
                <a:spcPct val="200000"/>
              </a:lnSpc>
              <a:spcBef>
                <a:spcPts val="0"/>
              </a:spcBef>
              <a:spcAft>
                <a:spcPts val="0"/>
              </a:spcAft>
              <a:buSzPts val="1900"/>
              <a:buChar char="⬤"/>
            </a:pPr>
            <a:r>
              <a:rPr lang="en"/>
              <a:t>After that we will talk about this.</a:t>
            </a:r>
            <a:endParaRPr/>
          </a:p>
          <a:p>
            <a:pPr indent="-349250" lvl="0" marL="457200" rtl="0" algn="l">
              <a:lnSpc>
                <a:spcPct val="200000"/>
              </a:lnSpc>
              <a:spcBef>
                <a:spcPts val="0"/>
              </a:spcBef>
              <a:spcAft>
                <a:spcPts val="0"/>
              </a:spcAft>
              <a:buSzPts val="1900"/>
              <a:buChar char="⬤"/>
            </a:pPr>
            <a:r>
              <a:rPr lang="en"/>
              <a:t>After that we will talk about this.</a:t>
            </a:r>
            <a:endParaRPr/>
          </a:p>
          <a:p>
            <a:pPr indent="-349250" lvl="0" marL="457200" rtl="0" algn="l">
              <a:lnSpc>
                <a:spcPct val="200000"/>
              </a:lnSpc>
              <a:spcBef>
                <a:spcPts val="0"/>
              </a:spcBef>
              <a:spcAft>
                <a:spcPts val="0"/>
              </a:spcAft>
              <a:buSzPts val="1900"/>
              <a:buChar char="⬤"/>
            </a:pPr>
            <a:r>
              <a:rPr lang="en"/>
              <a:t>We will talk about this too.</a:t>
            </a:r>
            <a:endParaRPr/>
          </a:p>
          <a:p>
            <a:pPr indent="-349250" lvl="0" marL="457200" rtl="0" algn="l">
              <a:lnSpc>
                <a:spcPct val="200000"/>
              </a:lnSpc>
              <a:spcBef>
                <a:spcPts val="0"/>
              </a:spcBef>
              <a:spcAft>
                <a:spcPts val="0"/>
              </a:spcAft>
              <a:buSzPts val="1900"/>
              <a:buChar char="⬤"/>
            </a:pPr>
            <a:r>
              <a:rPr lang="en"/>
              <a:t>And we will talk about this last.</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6" name="Shape 1316"/>
        <p:cNvGrpSpPr/>
        <p:nvPr/>
      </p:nvGrpSpPr>
      <p:grpSpPr>
        <a:xfrm>
          <a:off x="0" y="0"/>
          <a:ext cx="0" cy="0"/>
          <a:chOff x="0" y="0"/>
          <a:chExt cx="0" cy="0"/>
        </a:xfrm>
      </p:grpSpPr>
      <p:sp>
        <p:nvSpPr>
          <p:cNvPr id="1317" name="Google Shape;1317;p23"/>
          <p:cNvSpPr txBox="1"/>
          <p:nvPr>
            <p:ph idx="1" type="body"/>
          </p:nvPr>
        </p:nvSpPr>
        <p:spPr>
          <a:xfrm>
            <a:off x="2324425" y="4003875"/>
            <a:ext cx="7389300" cy="7635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Add a brief introduction of your section here: Let’s dive in and get to know some interesting facts about animals!</a:t>
            </a:r>
            <a:endParaRPr/>
          </a:p>
        </p:txBody>
      </p:sp>
      <p:sp>
        <p:nvSpPr>
          <p:cNvPr id="1318" name="Google Shape;1318;p23"/>
          <p:cNvSpPr txBox="1"/>
          <p:nvPr>
            <p:ph type="title"/>
          </p:nvPr>
        </p:nvSpPr>
        <p:spPr>
          <a:xfrm>
            <a:off x="2324425" y="1920225"/>
            <a:ext cx="7389300" cy="20661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We will talk about this first.</a:t>
            </a:r>
            <a:endParaRPr/>
          </a:p>
        </p:txBody>
      </p:sp>
      <p:sp>
        <p:nvSpPr>
          <p:cNvPr id="1319" name="Google Shape;1319;p23"/>
          <p:cNvSpPr/>
          <p:nvPr/>
        </p:nvSpPr>
        <p:spPr>
          <a:xfrm>
            <a:off x="5496687" y="365976"/>
            <a:ext cx="1198634" cy="1339254"/>
          </a:xfrm>
          <a:prstGeom prst="rect">
            <a:avLst/>
          </a:prstGeom>
        </p:spPr>
        <p:txBody>
          <a:bodyPr>
            <a:prstTxWarp prst="textPlain"/>
          </a:bodyPr>
          <a:lstStyle/>
          <a:p>
            <a:pPr lvl="0" algn="ctr"/>
            <a:r>
              <a:rPr b="1" i="0">
                <a:ln>
                  <a:noFill/>
                </a:ln>
                <a:solidFill>
                  <a:schemeClr val="dk2"/>
                </a:solidFill>
                <a:latin typeface="Englebert"/>
              </a:rPr>
              <a:t>01</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3" name="Shape 1323"/>
        <p:cNvGrpSpPr/>
        <p:nvPr/>
      </p:nvGrpSpPr>
      <p:grpSpPr>
        <a:xfrm>
          <a:off x="0" y="0"/>
          <a:ext cx="0" cy="0"/>
          <a:chOff x="0" y="0"/>
          <a:chExt cx="0" cy="0"/>
        </a:xfrm>
      </p:grpSpPr>
      <p:sp>
        <p:nvSpPr>
          <p:cNvPr id="1324" name="Google Shape;1324;p24"/>
          <p:cNvSpPr txBox="1"/>
          <p:nvPr>
            <p:ph type="title"/>
          </p:nvPr>
        </p:nvSpPr>
        <p:spPr>
          <a:xfrm>
            <a:off x="920475" y="1093375"/>
            <a:ext cx="7794000" cy="7635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lang="en"/>
              <a:t>Did you know?</a:t>
            </a:r>
            <a:endParaRPr/>
          </a:p>
        </p:txBody>
      </p:sp>
      <p:sp>
        <p:nvSpPr>
          <p:cNvPr id="1325" name="Google Shape;1325;p24"/>
          <p:cNvSpPr txBox="1"/>
          <p:nvPr>
            <p:ph idx="1" type="body"/>
          </p:nvPr>
        </p:nvSpPr>
        <p:spPr>
          <a:xfrm>
            <a:off x="920475" y="1913175"/>
            <a:ext cx="7794000" cy="41910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Did you know that elephants can sense storms?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Elephants may be able to detect a thunderstorm from hundreds of miles away, and will head towards it, looking for water.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You can add a little bit more information. But try to not overload your slides with text.</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9" name="Shape 1329"/>
        <p:cNvGrpSpPr/>
        <p:nvPr/>
      </p:nvGrpSpPr>
      <p:grpSpPr>
        <a:xfrm>
          <a:off x="0" y="0"/>
          <a:ext cx="0" cy="0"/>
          <a:chOff x="0" y="0"/>
          <a:chExt cx="0" cy="0"/>
        </a:xfrm>
      </p:grpSpPr>
      <p:sp>
        <p:nvSpPr>
          <p:cNvPr id="1330" name="Google Shape;1330;p25"/>
          <p:cNvSpPr txBox="1"/>
          <p:nvPr>
            <p:ph type="title"/>
          </p:nvPr>
        </p:nvSpPr>
        <p:spPr>
          <a:xfrm>
            <a:off x="925500" y="1336413"/>
            <a:ext cx="5170500" cy="7992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SzPts val="7000"/>
              <a:buNone/>
            </a:pPr>
            <a:r>
              <a:rPr lang="en"/>
              <a:t>Cats love to sleep.</a:t>
            </a:r>
            <a:endParaRPr/>
          </a:p>
        </p:txBody>
      </p:sp>
      <p:sp>
        <p:nvSpPr>
          <p:cNvPr id="1331" name="Google Shape;1331;p25"/>
          <p:cNvSpPr txBox="1"/>
          <p:nvPr>
            <p:ph idx="4294967295" type="body"/>
          </p:nvPr>
        </p:nvSpPr>
        <p:spPr>
          <a:xfrm>
            <a:off x="925500" y="2239888"/>
            <a:ext cx="5170500" cy="20625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0"/>
              </a:spcAft>
              <a:buSzPts val="1900"/>
              <a:buNone/>
            </a:pPr>
            <a:r>
              <a:rPr lang="en"/>
              <a:t>A fifteen-year-old cat has probably spent ten years of its life sleeping.</a:t>
            </a:r>
            <a:endParaRPr/>
          </a:p>
          <a:p>
            <a:pPr indent="0" lvl="0" marL="0" rtl="0" algn="l">
              <a:lnSpc>
                <a:spcPct val="115000"/>
              </a:lnSpc>
              <a:spcBef>
                <a:spcPts val="0"/>
              </a:spcBef>
              <a:spcAft>
                <a:spcPts val="0"/>
              </a:spcAft>
              <a:buSzPts val="1900"/>
              <a:buNone/>
            </a:pPr>
            <a:r>
              <a:t/>
            </a:r>
            <a:endParaRPr/>
          </a:p>
          <a:p>
            <a:pPr indent="0" lvl="0" marL="0" rtl="0" algn="l">
              <a:lnSpc>
                <a:spcPct val="115000"/>
              </a:lnSpc>
              <a:spcBef>
                <a:spcPts val="0"/>
              </a:spcBef>
              <a:spcAft>
                <a:spcPts val="0"/>
              </a:spcAft>
              <a:buSzPts val="1900"/>
              <a:buNone/>
            </a:pPr>
            <a:r>
              <a:rPr lang="en"/>
              <a:t>Also, cats use their whiskers as feelers to determine if a space is too small to squeeze through.</a:t>
            </a:r>
            <a:endParaRPr/>
          </a:p>
        </p:txBody>
      </p:sp>
      <p:pic>
        <p:nvPicPr>
          <p:cNvPr id="1332" name="Google Shape;1332;p25"/>
          <p:cNvPicPr preferRelativeResize="0"/>
          <p:nvPr/>
        </p:nvPicPr>
        <p:blipFill rotWithShape="1">
          <a:blip r:embed="rId3">
            <a:alphaModFix/>
          </a:blip>
          <a:srcRect b="5096" l="0" r="0" t="0"/>
          <a:stretch/>
        </p:blipFill>
        <p:spPr>
          <a:xfrm flipH="1">
            <a:off x="6508851" y="-12045"/>
            <a:ext cx="5170499" cy="6870045"/>
          </a:xfrm>
          <a:prstGeom prst="rect">
            <a:avLst/>
          </a:prstGeom>
          <a:noFill/>
          <a:ln>
            <a:noFill/>
          </a:ln>
        </p:spPr>
      </p:pic>
      <p:grpSp>
        <p:nvGrpSpPr>
          <p:cNvPr id="1333" name="Google Shape;1333;p25"/>
          <p:cNvGrpSpPr/>
          <p:nvPr/>
        </p:nvGrpSpPr>
        <p:grpSpPr>
          <a:xfrm>
            <a:off x="-63539" y="4540493"/>
            <a:ext cx="12276561" cy="2317501"/>
            <a:chOff x="-63539" y="4540493"/>
            <a:chExt cx="12276561" cy="2317501"/>
          </a:xfrm>
        </p:grpSpPr>
        <p:grpSp>
          <p:nvGrpSpPr>
            <p:cNvPr id="1334" name="Google Shape;1334;p25"/>
            <p:cNvGrpSpPr/>
            <p:nvPr/>
          </p:nvGrpSpPr>
          <p:grpSpPr>
            <a:xfrm>
              <a:off x="11228375" y="4889978"/>
              <a:ext cx="663121" cy="851638"/>
              <a:chOff x="2433232" y="1456287"/>
              <a:chExt cx="309436" cy="434931"/>
            </a:xfrm>
          </p:grpSpPr>
          <p:sp>
            <p:nvSpPr>
              <p:cNvPr id="1335" name="Google Shape;1335;p25"/>
              <p:cNvSpPr/>
              <p:nvPr/>
            </p:nvSpPr>
            <p:spPr>
              <a:xfrm>
                <a:off x="2433232" y="1456287"/>
                <a:ext cx="309436" cy="434931"/>
              </a:xfrm>
              <a:custGeom>
                <a:rect b="b" l="l" r="r" t="t"/>
                <a:pathLst>
                  <a:path extrusionOk="0" h="434931" w="309436">
                    <a:moveTo>
                      <a:pt x="6100" y="221500"/>
                    </a:moveTo>
                    <a:cubicBezTo>
                      <a:pt x="31912" y="102628"/>
                      <a:pt x="133639" y="-15006"/>
                      <a:pt x="210792" y="1568"/>
                    </a:cubicBezTo>
                    <a:cubicBezTo>
                      <a:pt x="278419" y="16046"/>
                      <a:pt x="328330" y="162159"/>
                      <a:pt x="302518" y="281031"/>
                    </a:cubicBezTo>
                    <a:cubicBezTo>
                      <a:pt x="276705" y="399903"/>
                      <a:pt x="194695" y="447814"/>
                      <a:pt x="117352" y="432003"/>
                    </a:cubicBezTo>
                    <a:cubicBezTo>
                      <a:pt x="40009" y="416286"/>
                      <a:pt x="-19713" y="340372"/>
                      <a:pt x="6100" y="221500"/>
                    </a:cubicBezTo>
                    <a:close/>
                  </a:path>
                </a:pathLst>
              </a:custGeom>
              <a:solidFill>
                <a:schemeClr val="accent5"/>
              </a:solidFill>
              <a:ln>
                <a:noFill/>
              </a:ln>
              <a:effectLst>
                <a:outerShdw blurRad="142875"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36" name="Google Shape;1336;p25"/>
              <p:cNvSpPr/>
              <p:nvPr/>
            </p:nvSpPr>
            <p:spPr>
              <a:xfrm>
                <a:off x="2508921" y="1537398"/>
                <a:ext cx="14528" cy="21780"/>
              </a:xfrm>
              <a:custGeom>
                <a:rect b="b" l="l" r="r" t="t"/>
                <a:pathLst>
                  <a:path extrusionOk="0" h="21780" w="14528">
                    <a:moveTo>
                      <a:pt x="1371" y="10182"/>
                    </a:moveTo>
                    <a:cubicBezTo>
                      <a:pt x="4038" y="4276"/>
                      <a:pt x="9753" y="-1058"/>
                      <a:pt x="12611" y="180"/>
                    </a:cubicBezTo>
                    <a:cubicBezTo>
                      <a:pt x="15183" y="1323"/>
                      <a:pt x="15183" y="9039"/>
                      <a:pt x="12516" y="14849"/>
                    </a:cubicBezTo>
                    <a:cubicBezTo>
                      <a:pt x="9849" y="20754"/>
                      <a:pt x="5848" y="22659"/>
                      <a:pt x="2991" y="21421"/>
                    </a:cubicBezTo>
                    <a:cubicBezTo>
                      <a:pt x="133" y="20278"/>
                      <a:pt x="-1200" y="16087"/>
                      <a:pt x="1371" y="10182"/>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37" name="Google Shape;1337;p25"/>
              <p:cNvSpPr/>
              <p:nvPr/>
            </p:nvSpPr>
            <p:spPr>
              <a:xfrm>
                <a:off x="2565999" y="1481702"/>
                <a:ext cx="10578" cy="11824"/>
              </a:xfrm>
              <a:custGeom>
                <a:rect b="b" l="l" r="r" t="t"/>
                <a:pathLst>
                  <a:path extrusionOk="0" h="11824" w="10578">
                    <a:moveTo>
                      <a:pt x="2015" y="4633"/>
                    </a:moveTo>
                    <a:cubicBezTo>
                      <a:pt x="4587" y="1584"/>
                      <a:pt x="8682" y="-797"/>
                      <a:pt x="10111" y="251"/>
                    </a:cubicBezTo>
                    <a:cubicBezTo>
                      <a:pt x="11349" y="1204"/>
                      <a:pt x="10016" y="5680"/>
                      <a:pt x="7444" y="8728"/>
                    </a:cubicBezTo>
                    <a:cubicBezTo>
                      <a:pt x="4873" y="11776"/>
                      <a:pt x="2301" y="12443"/>
                      <a:pt x="967" y="11300"/>
                    </a:cubicBezTo>
                    <a:cubicBezTo>
                      <a:pt x="-461" y="10252"/>
                      <a:pt x="-461" y="7680"/>
                      <a:pt x="2015" y="4633"/>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38" name="Google Shape;1338;p25"/>
              <p:cNvSpPr/>
              <p:nvPr/>
            </p:nvSpPr>
            <p:spPr>
              <a:xfrm>
                <a:off x="2589908" y="1493634"/>
                <a:ext cx="9538" cy="14190"/>
              </a:xfrm>
              <a:custGeom>
                <a:rect b="b" l="l" r="r" t="t"/>
                <a:pathLst>
                  <a:path extrusionOk="0" h="14190" w="9538">
                    <a:moveTo>
                      <a:pt x="966" y="6607"/>
                    </a:moveTo>
                    <a:cubicBezTo>
                      <a:pt x="2681" y="2797"/>
                      <a:pt x="6395" y="-727"/>
                      <a:pt x="8301" y="130"/>
                    </a:cubicBezTo>
                    <a:cubicBezTo>
                      <a:pt x="9920" y="892"/>
                      <a:pt x="10015" y="5845"/>
                      <a:pt x="8205" y="9655"/>
                    </a:cubicBezTo>
                    <a:cubicBezTo>
                      <a:pt x="6491" y="13465"/>
                      <a:pt x="3919" y="14798"/>
                      <a:pt x="2014" y="13941"/>
                    </a:cubicBezTo>
                    <a:cubicBezTo>
                      <a:pt x="109" y="13179"/>
                      <a:pt x="-844" y="10417"/>
                      <a:pt x="966" y="6607"/>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39" name="Google Shape;1339;p25"/>
              <p:cNvSpPr/>
              <p:nvPr/>
            </p:nvSpPr>
            <p:spPr>
              <a:xfrm>
                <a:off x="2623069" y="1499467"/>
                <a:ext cx="9908" cy="16705"/>
              </a:xfrm>
              <a:custGeom>
                <a:rect b="b" l="l" r="r" t="t"/>
                <a:pathLst>
                  <a:path extrusionOk="0" h="16705" w="9908">
                    <a:moveTo>
                      <a:pt x="95" y="9156"/>
                    </a:moveTo>
                    <a:cubicBezTo>
                      <a:pt x="666" y="4584"/>
                      <a:pt x="3619" y="-274"/>
                      <a:pt x="6191" y="12"/>
                    </a:cubicBezTo>
                    <a:cubicBezTo>
                      <a:pt x="8381" y="298"/>
                      <a:pt x="10382" y="5632"/>
                      <a:pt x="9810" y="10204"/>
                    </a:cubicBezTo>
                    <a:cubicBezTo>
                      <a:pt x="9239" y="14776"/>
                      <a:pt x="6762" y="16967"/>
                      <a:pt x="4190" y="16681"/>
                    </a:cubicBezTo>
                    <a:cubicBezTo>
                      <a:pt x="1619" y="16395"/>
                      <a:pt x="-477" y="13728"/>
                      <a:pt x="95" y="9156"/>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40" name="Google Shape;1340;p25"/>
              <p:cNvSpPr/>
              <p:nvPr/>
            </p:nvSpPr>
            <p:spPr>
              <a:xfrm>
                <a:off x="2659852" y="1498028"/>
                <a:ext cx="8990" cy="17237"/>
              </a:xfrm>
              <a:custGeom>
                <a:rect b="b" l="l" r="r" t="t"/>
                <a:pathLst>
                  <a:path extrusionOk="0" h="17237" w="8990">
                    <a:moveTo>
                      <a:pt x="554" y="10976"/>
                    </a:moveTo>
                    <a:cubicBezTo>
                      <a:pt x="-589" y="6213"/>
                      <a:pt x="78" y="498"/>
                      <a:pt x="2173" y="22"/>
                    </a:cubicBezTo>
                    <a:cubicBezTo>
                      <a:pt x="3983" y="-359"/>
                      <a:pt x="7412" y="4308"/>
                      <a:pt x="8555" y="9071"/>
                    </a:cubicBezTo>
                    <a:cubicBezTo>
                      <a:pt x="9698" y="13833"/>
                      <a:pt x="8460" y="16691"/>
                      <a:pt x="6364" y="17167"/>
                    </a:cubicBezTo>
                    <a:cubicBezTo>
                      <a:pt x="4269" y="17643"/>
                      <a:pt x="1697" y="15738"/>
                      <a:pt x="554" y="10976"/>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41" name="Google Shape;1341;p25"/>
              <p:cNvSpPr/>
              <p:nvPr/>
            </p:nvSpPr>
            <p:spPr>
              <a:xfrm>
                <a:off x="2691137" y="1496189"/>
                <a:ext cx="7621" cy="11622"/>
              </a:xfrm>
              <a:custGeom>
                <a:rect b="b" l="l" r="r" t="t"/>
                <a:pathLst>
                  <a:path extrusionOk="0" h="11622" w="7621">
                    <a:moveTo>
                      <a:pt x="2226" y="7766"/>
                    </a:moveTo>
                    <a:cubicBezTo>
                      <a:pt x="417" y="4623"/>
                      <a:pt x="-631" y="622"/>
                      <a:pt x="417" y="51"/>
                    </a:cubicBezTo>
                    <a:cubicBezTo>
                      <a:pt x="1274" y="-426"/>
                      <a:pt x="4322" y="2527"/>
                      <a:pt x="6132" y="5670"/>
                    </a:cubicBezTo>
                    <a:cubicBezTo>
                      <a:pt x="7941" y="8814"/>
                      <a:pt x="7941" y="10909"/>
                      <a:pt x="6989" y="11481"/>
                    </a:cubicBezTo>
                    <a:cubicBezTo>
                      <a:pt x="5941" y="12052"/>
                      <a:pt x="4036" y="10909"/>
                      <a:pt x="2226" y="7766"/>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42" name="Google Shape;1342;p25"/>
              <p:cNvSpPr/>
              <p:nvPr/>
            </p:nvSpPr>
            <p:spPr>
              <a:xfrm>
                <a:off x="2454052" y="1625062"/>
                <a:ext cx="18235" cy="27341"/>
              </a:xfrm>
              <a:custGeom>
                <a:rect b="b" l="l" r="r" t="t"/>
                <a:pathLst>
                  <a:path extrusionOk="0" h="27341" w="18235">
                    <a:moveTo>
                      <a:pt x="1757" y="12720"/>
                    </a:moveTo>
                    <a:cubicBezTo>
                      <a:pt x="5091" y="5386"/>
                      <a:pt x="12235" y="-1377"/>
                      <a:pt x="15854" y="242"/>
                    </a:cubicBezTo>
                    <a:cubicBezTo>
                      <a:pt x="18997" y="1671"/>
                      <a:pt x="19093" y="11196"/>
                      <a:pt x="15759" y="18625"/>
                    </a:cubicBezTo>
                    <a:cubicBezTo>
                      <a:pt x="12425" y="25960"/>
                      <a:pt x="7472" y="28436"/>
                      <a:pt x="3852" y="26912"/>
                    </a:cubicBezTo>
                    <a:cubicBezTo>
                      <a:pt x="233" y="25293"/>
                      <a:pt x="-1577" y="20054"/>
                      <a:pt x="1757" y="1272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43" name="Google Shape;1343;p25"/>
              <p:cNvSpPr/>
              <p:nvPr/>
            </p:nvSpPr>
            <p:spPr>
              <a:xfrm>
                <a:off x="2437856" y="1736073"/>
                <a:ext cx="16659" cy="31177"/>
              </a:xfrm>
              <a:custGeom>
                <a:rect b="b" l="l" r="r" t="t"/>
                <a:pathLst>
                  <a:path extrusionOk="0" h="31177" w="16659">
                    <a:moveTo>
                      <a:pt x="141" y="18866"/>
                    </a:moveTo>
                    <a:cubicBezTo>
                      <a:pt x="-716" y="10294"/>
                      <a:pt x="2427" y="292"/>
                      <a:pt x="6714" y="7"/>
                    </a:cubicBezTo>
                    <a:cubicBezTo>
                      <a:pt x="10428" y="-279"/>
                      <a:pt x="15667" y="8770"/>
                      <a:pt x="16525" y="17342"/>
                    </a:cubicBezTo>
                    <a:cubicBezTo>
                      <a:pt x="17382" y="25915"/>
                      <a:pt x="14048" y="30772"/>
                      <a:pt x="9762" y="31153"/>
                    </a:cubicBezTo>
                    <a:cubicBezTo>
                      <a:pt x="5475" y="31534"/>
                      <a:pt x="999" y="27438"/>
                      <a:pt x="141" y="18866"/>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44" name="Google Shape;1344;p25"/>
              <p:cNvSpPr/>
              <p:nvPr/>
            </p:nvSpPr>
            <p:spPr>
              <a:xfrm>
                <a:off x="2547212" y="1555660"/>
                <a:ext cx="15140" cy="21947"/>
              </a:xfrm>
              <a:custGeom>
                <a:rect b="b" l="l" r="r" t="t"/>
                <a:pathLst>
                  <a:path extrusionOk="0" h="21947" w="15140">
                    <a:moveTo>
                      <a:pt x="1371" y="10113"/>
                    </a:moveTo>
                    <a:cubicBezTo>
                      <a:pt x="4038" y="4207"/>
                      <a:pt x="9944" y="-1127"/>
                      <a:pt x="12991" y="207"/>
                    </a:cubicBezTo>
                    <a:cubicBezTo>
                      <a:pt x="15658" y="1350"/>
                      <a:pt x="15944" y="9160"/>
                      <a:pt x="13277" y="15066"/>
                    </a:cubicBezTo>
                    <a:cubicBezTo>
                      <a:pt x="10610" y="20971"/>
                      <a:pt x="6515" y="22876"/>
                      <a:pt x="3371" y="21543"/>
                    </a:cubicBezTo>
                    <a:cubicBezTo>
                      <a:pt x="228" y="20304"/>
                      <a:pt x="-1296" y="16018"/>
                      <a:pt x="1371" y="10113"/>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45" name="Google Shape;1345;p25"/>
              <p:cNvSpPr/>
              <p:nvPr/>
            </p:nvSpPr>
            <p:spPr>
              <a:xfrm>
                <a:off x="2513882" y="1646082"/>
                <a:ext cx="18775" cy="27330"/>
              </a:xfrm>
              <a:custGeom>
                <a:rect b="b" l="l" r="r" t="t"/>
                <a:pathLst>
                  <a:path extrusionOk="0" h="27330" w="18775">
                    <a:moveTo>
                      <a:pt x="1649" y="12559"/>
                    </a:moveTo>
                    <a:cubicBezTo>
                      <a:pt x="4983" y="5225"/>
                      <a:pt x="12317" y="-1443"/>
                      <a:pt x="16127" y="272"/>
                    </a:cubicBezTo>
                    <a:cubicBezTo>
                      <a:pt x="19461" y="1701"/>
                      <a:pt x="19747" y="11416"/>
                      <a:pt x="16413" y="18750"/>
                    </a:cubicBezTo>
                    <a:cubicBezTo>
                      <a:pt x="13079" y="26085"/>
                      <a:pt x="7936" y="28466"/>
                      <a:pt x="4126" y="26847"/>
                    </a:cubicBezTo>
                    <a:cubicBezTo>
                      <a:pt x="316" y="25227"/>
                      <a:pt x="-1589" y="19893"/>
                      <a:pt x="1649" y="1255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46" name="Google Shape;1346;p25"/>
              <p:cNvSpPr/>
              <p:nvPr/>
            </p:nvSpPr>
            <p:spPr>
              <a:xfrm>
                <a:off x="2496457" y="1751603"/>
                <a:ext cx="17468" cy="31341"/>
              </a:xfrm>
              <a:custGeom>
                <a:rect b="b" l="l" r="r" t="t"/>
                <a:pathLst>
                  <a:path extrusionOk="0" h="31341" w="17468">
                    <a:moveTo>
                      <a:pt x="24" y="17910"/>
                    </a:moveTo>
                    <a:cubicBezTo>
                      <a:pt x="310" y="9242"/>
                      <a:pt x="4977" y="-188"/>
                      <a:pt x="9549" y="3"/>
                    </a:cubicBezTo>
                    <a:cubicBezTo>
                      <a:pt x="13549" y="193"/>
                      <a:pt x="17740" y="9814"/>
                      <a:pt x="17455" y="18481"/>
                    </a:cubicBezTo>
                    <a:cubicBezTo>
                      <a:pt x="17169" y="27149"/>
                      <a:pt x="12978" y="31435"/>
                      <a:pt x="8406" y="31340"/>
                    </a:cubicBezTo>
                    <a:cubicBezTo>
                      <a:pt x="3834" y="31150"/>
                      <a:pt x="-357" y="26578"/>
                      <a:pt x="24" y="1791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47" name="Google Shape;1347;p25"/>
              <p:cNvSpPr/>
              <p:nvPr/>
            </p:nvSpPr>
            <p:spPr>
              <a:xfrm>
                <a:off x="2606844" y="1569249"/>
                <a:ext cx="16278" cy="23103"/>
              </a:xfrm>
              <a:custGeom>
                <a:rect b="b" l="l" r="r" t="t"/>
                <a:pathLst>
                  <a:path extrusionOk="0" h="23103" w="16278">
                    <a:moveTo>
                      <a:pt x="223" y="12145"/>
                    </a:moveTo>
                    <a:cubicBezTo>
                      <a:pt x="1270" y="5763"/>
                      <a:pt x="6319" y="-619"/>
                      <a:pt x="10509" y="48"/>
                    </a:cubicBezTo>
                    <a:cubicBezTo>
                      <a:pt x="14129" y="620"/>
                      <a:pt x="17177" y="8240"/>
                      <a:pt x="16034" y="14621"/>
                    </a:cubicBezTo>
                    <a:cubicBezTo>
                      <a:pt x="14986" y="21003"/>
                      <a:pt x="10795" y="23670"/>
                      <a:pt x="6604" y="23003"/>
                    </a:cubicBezTo>
                    <a:cubicBezTo>
                      <a:pt x="2509" y="22432"/>
                      <a:pt x="-920" y="18527"/>
                      <a:pt x="223" y="12145"/>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48" name="Google Shape;1348;p25"/>
              <p:cNvSpPr/>
              <p:nvPr/>
            </p:nvSpPr>
            <p:spPr>
              <a:xfrm>
                <a:off x="2588243" y="1662960"/>
                <a:ext cx="20236" cy="28861"/>
              </a:xfrm>
              <a:custGeom>
                <a:rect b="b" l="l" r="r" t="t"/>
                <a:pathLst>
                  <a:path extrusionOk="0" h="28861" w="20236">
                    <a:moveTo>
                      <a:pt x="250" y="15207"/>
                    </a:moveTo>
                    <a:cubicBezTo>
                      <a:pt x="1584" y="7302"/>
                      <a:pt x="7870" y="-795"/>
                      <a:pt x="13014" y="63"/>
                    </a:cubicBezTo>
                    <a:cubicBezTo>
                      <a:pt x="17490" y="824"/>
                      <a:pt x="21301" y="10254"/>
                      <a:pt x="19967" y="18255"/>
                    </a:cubicBezTo>
                    <a:cubicBezTo>
                      <a:pt x="18634" y="26161"/>
                      <a:pt x="13395" y="29590"/>
                      <a:pt x="8251" y="28733"/>
                    </a:cubicBezTo>
                    <a:cubicBezTo>
                      <a:pt x="3108" y="27876"/>
                      <a:pt x="-1083" y="23113"/>
                      <a:pt x="250" y="15207"/>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49" name="Google Shape;1349;p25"/>
              <p:cNvSpPr/>
              <p:nvPr/>
            </p:nvSpPr>
            <p:spPr>
              <a:xfrm>
                <a:off x="2562312" y="1778261"/>
                <a:ext cx="24323" cy="34527"/>
              </a:xfrm>
              <a:custGeom>
                <a:rect b="b" l="l" r="r" t="t"/>
                <a:pathLst>
                  <a:path extrusionOk="0" h="34527" w="24323">
                    <a:moveTo>
                      <a:pt x="463" y="17731"/>
                    </a:moveTo>
                    <a:cubicBezTo>
                      <a:pt x="2463" y="8301"/>
                      <a:pt x="10369" y="-1128"/>
                      <a:pt x="16465" y="110"/>
                    </a:cubicBezTo>
                    <a:cubicBezTo>
                      <a:pt x="21799" y="1253"/>
                      <a:pt x="25800" y="12778"/>
                      <a:pt x="23799" y="22208"/>
                    </a:cubicBezTo>
                    <a:cubicBezTo>
                      <a:pt x="21799" y="31638"/>
                      <a:pt x="15417" y="35543"/>
                      <a:pt x="9321" y="34305"/>
                    </a:cubicBezTo>
                    <a:cubicBezTo>
                      <a:pt x="3225" y="33162"/>
                      <a:pt x="-1537" y="27256"/>
                      <a:pt x="463" y="17731"/>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50" name="Google Shape;1350;p25"/>
              <p:cNvSpPr/>
              <p:nvPr/>
            </p:nvSpPr>
            <p:spPr>
              <a:xfrm>
                <a:off x="2664310" y="1572821"/>
                <a:ext cx="16005" cy="23242"/>
              </a:xfrm>
              <a:custGeom>
                <a:rect b="b" l="l" r="r" t="t"/>
                <a:pathLst>
                  <a:path extrusionOk="0" h="23242" w="16005">
                    <a:moveTo>
                      <a:pt x="2" y="13621"/>
                    </a:moveTo>
                    <a:cubicBezTo>
                      <a:pt x="-94" y="7239"/>
                      <a:pt x="3812" y="0"/>
                      <a:pt x="8003" y="0"/>
                    </a:cubicBezTo>
                    <a:cubicBezTo>
                      <a:pt x="11622" y="0"/>
                      <a:pt x="16004" y="7048"/>
                      <a:pt x="16004" y="13430"/>
                    </a:cubicBezTo>
                    <a:cubicBezTo>
                      <a:pt x="16099" y="19812"/>
                      <a:pt x="12384" y="23241"/>
                      <a:pt x="8193" y="23241"/>
                    </a:cubicBezTo>
                    <a:cubicBezTo>
                      <a:pt x="4002" y="23336"/>
                      <a:pt x="97" y="20002"/>
                      <a:pt x="2" y="13621"/>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51" name="Google Shape;1351;p25"/>
              <p:cNvSpPr/>
              <p:nvPr/>
            </p:nvSpPr>
            <p:spPr>
              <a:xfrm>
                <a:off x="2659929" y="1667404"/>
                <a:ext cx="20005" cy="29051"/>
              </a:xfrm>
              <a:custGeom>
                <a:rect b="b" l="l" r="r" t="t"/>
                <a:pathLst>
                  <a:path extrusionOk="0" h="29051" w="20005">
                    <a:moveTo>
                      <a:pt x="1" y="16954"/>
                    </a:moveTo>
                    <a:cubicBezTo>
                      <a:pt x="-94" y="8954"/>
                      <a:pt x="4764" y="0"/>
                      <a:pt x="10003" y="0"/>
                    </a:cubicBezTo>
                    <a:cubicBezTo>
                      <a:pt x="14575" y="0"/>
                      <a:pt x="19909" y="8763"/>
                      <a:pt x="20004" y="16764"/>
                    </a:cubicBezTo>
                    <a:cubicBezTo>
                      <a:pt x="20099" y="24765"/>
                      <a:pt x="15527" y="28956"/>
                      <a:pt x="10289" y="29051"/>
                    </a:cubicBezTo>
                    <a:cubicBezTo>
                      <a:pt x="5050" y="29051"/>
                      <a:pt x="97" y="24955"/>
                      <a:pt x="1" y="16954"/>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52" name="Google Shape;1352;p25"/>
              <p:cNvSpPr/>
              <p:nvPr/>
            </p:nvSpPr>
            <p:spPr>
              <a:xfrm>
                <a:off x="2632899" y="1787103"/>
                <a:ext cx="19756" cy="29863"/>
              </a:xfrm>
              <a:custGeom>
                <a:rect b="b" l="l" r="r" t="t"/>
                <a:pathLst>
                  <a:path extrusionOk="0" h="29863" w="19756">
                    <a:moveTo>
                      <a:pt x="1504" y="14223"/>
                    </a:moveTo>
                    <a:cubicBezTo>
                      <a:pt x="4648" y="6127"/>
                      <a:pt x="12268" y="-1398"/>
                      <a:pt x="16459" y="221"/>
                    </a:cubicBezTo>
                    <a:cubicBezTo>
                      <a:pt x="20173" y="1650"/>
                      <a:pt x="20935" y="12032"/>
                      <a:pt x="17792" y="20129"/>
                    </a:cubicBezTo>
                    <a:cubicBezTo>
                      <a:pt x="14649" y="28225"/>
                      <a:pt x="9220" y="30987"/>
                      <a:pt x="4934" y="29463"/>
                    </a:cubicBezTo>
                    <a:cubicBezTo>
                      <a:pt x="647" y="27939"/>
                      <a:pt x="-1734" y="22319"/>
                      <a:pt x="1504" y="14223"/>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53" name="Google Shape;1353;p25"/>
              <p:cNvSpPr/>
              <p:nvPr/>
            </p:nvSpPr>
            <p:spPr>
              <a:xfrm>
                <a:off x="2716866" y="1572891"/>
                <a:ext cx="12530" cy="22865"/>
              </a:xfrm>
              <a:custGeom>
                <a:rect b="b" l="l" r="r" t="t"/>
                <a:pathLst>
                  <a:path extrusionOk="0" h="22865" w="12530">
                    <a:moveTo>
                      <a:pt x="500" y="14408"/>
                    </a:moveTo>
                    <a:cubicBezTo>
                      <a:pt x="-833" y="8122"/>
                      <a:pt x="595" y="502"/>
                      <a:pt x="3644" y="25"/>
                    </a:cubicBezTo>
                    <a:cubicBezTo>
                      <a:pt x="6311" y="-451"/>
                      <a:pt x="10787" y="5836"/>
                      <a:pt x="12121" y="12122"/>
                    </a:cubicBezTo>
                    <a:cubicBezTo>
                      <a:pt x="13454" y="18409"/>
                      <a:pt x="11359" y="22219"/>
                      <a:pt x="8311" y="22790"/>
                    </a:cubicBezTo>
                    <a:cubicBezTo>
                      <a:pt x="5263" y="23362"/>
                      <a:pt x="1738" y="20695"/>
                      <a:pt x="500" y="14408"/>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54" name="Google Shape;1354;p25"/>
              <p:cNvSpPr/>
              <p:nvPr/>
            </p:nvSpPr>
            <p:spPr>
              <a:xfrm>
                <a:off x="2725826" y="1663022"/>
                <a:ext cx="14894" cy="29051"/>
              </a:xfrm>
              <a:custGeom>
                <a:rect b="b" l="l" r="r" t="t"/>
                <a:pathLst>
                  <a:path extrusionOk="0" h="29051" w="14894">
                    <a:moveTo>
                      <a:pt x="18" y="17146"/>
                    </a:moveTo>
                    <a:cubicBezTo>
                      <a:pt x="-268" y="9145"/>
                      <a:pt x="2970" y="96"/>
                      <a:pt x="6876" y="1"/>
                    </a:cubicBezTo>
                    <a:cubicBezTo>
                      <a:pt x="10304" y="-95"/>
                      <a:pt x="14495" y="8573"/>
                      <a:pt x="14877" y="16574"/>
                    </a:cubicBezTo>
                    <a:cubicBezTo>
                      <a:pt x="15162" y="24575"/>
                      <a:pt x="11924" y="28862"/>
                      <a:pt x="8019" y="29052"/>
                    </a:cubicBezTo>
                    <a:cubicBezTo>
                      <a:pt x="4209" y="29052"/>
                      <a:pt x="399" y="25147"/>
                      <a:pt x="18" y="17146"/>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55" name="Google Shape;1355;p25"/>
              <p:cNvSpPr/>
              <p:nvPr/>
            </p:nvSpPr>
            <p:spPr>
              <a:xfrm>
                <a:off x="2688249" y="1795530"/>
                <a:ext cx="20995" cy="28227"/>
              </a:xfrm>
              <a:custGeom>
                <a:rect b="b" l="l" r="r" t="t"/>
                <a:pathLst>
                  <a:path extrusionOk="0" h="28227" w="20995">
                    <a:moveTo>
                      <a:pt x="2828" y="12369"/>
                    </a:moveTo>
                    <a:cubicBezTo>
                      <a:pt x="7209" y="4844"/>
                      <a:pt x="15592" y="-1633"/>
                      <a:pt x="19211" y="367"/>
                    </a:cubicBezTo>
                    <a:cubicBezTo>
                      <a:pt x="22354" y="2177"/>
                      <a:pt x="21211" y="12369"/>
                      <a:pt x="16830" y="19894"/>
                    </a:cubicBezTo>
                    <a:cubicBezTo>
                      <a:pt x="12448" y="27418"/>
                      <a:pt x="6924" y="29514"/>
                      <a:pt x="3304" y="27513"/>
                    </a:cubicBezTo>
                    <a:cubicBezTo>
                      <a:pt x="-410" y="25704"/>
                      <a:pt x="-1554" y="19894"/>
                      <a:pt x="2828" y="1236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356" name="Google Shape;1356;p25"/>
            <p:cNvGrpSpPr/>
            <p:nvPr/>
          </p:nvGrpSpPr>
          <p:grpSpPr>
            <a:xfrm>
              <a:off x="11449188" y="5155401"/>
              <a:ext cx="698495" cy="851626"/>
              <a:chOff x="2409582" y="1914576"/>
              <a:chExt cx="356739" cy="490964"/>
            </a:xfrm>
          </p:grpSpPr>
          <p:sp>
            <p:nvSpPr>
              <p:cNvPr id="1357" name="Google Shape;1357;p25"/>
              <p:cNvSpPr/>
              <p:nvPr/>
            </p:nvSpPr>
            <p:spPr>
              <a:xfrm>
                <a:off x="2409582" y="1914576"/>
                <a:ext cx="356739" cy="490964"/>
              </a:xfrm>
              <a:custGeom>
                <a:rect b="b" l="l" r="r" t="t"/>
                <a:pathLst>
                  <a:path extrusionOk="0" h="490964" w="356739">
                    <a:moveTo>
                      <a:pt x="11057" y="239475"/>
                    </a:moveTo>
                    <a:cubicBezTo>
                      <a:pt x="48395" y="106125"/>
                      <a:pt x="171934" y="-20843"/>
                      <a:pt x="258421" y="2874"/>
                    </a:cubicBezTo>
                    <a:cubicBezTo>
                      <a:pt x="334240" y="23639"/>
                      <a:pt x="381008" y="192708"/>
                      <a:pt x="343574" y="325962"/>
                    </a:cubicBezTo>
                    <a:cubicBezTo>
                      <a:pt x="306237" y="459312"/>
                      <a:pt x="209748" y="508366"/>
                      <a:pt x="123071" y="485601"/>
                    </a:cubicBezTo>
                    <a:cubicBezTo>
                      <a:pt x="36298" y="462741"/>
                      <a:pt x="-26376" y="372730"/>
                      <a:pt x="11057" y="239475"/>
                    </a:cubicBezTo>
                    <a:close/>
                  </a:path>
                </a:pathLst>
              </a:custGeom>
              <a:solidFill>
                <a:schemeClr val="accent6"/>
              </a:solidFill>
              <a:ln>
                <a:noFill/>
              </a:ln>
              <a:effectLst>
                <a:outerShdw blurRad="142875"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58" name="Google Shape;1358;p25"/>
              <p:cNvSpPr/>
              <p:nvPr/>
            </p:nvSpPr>
            <p:spPr>
              <a:xfrm>
                <a:off x="2575897" y="1927356"/>
                <a:ext cx="158686" cy="61743"/>
              </a:xfrm>
              <a:custGeom>
                <a:rect b="b" l="l" r="r" t="t"/>
                <a:pathLst>
                  <a:path extrusionOk="0" h="61743" w="158686">
                    <a:moveTo>
                      <a:pt x="149447" y="41053"/>
                    </a:moveTo>
                    <a:cubicBezTo>
                      <a:pt x="131254" y="44101"/>
                      <a:pt x="112204" y="43625"/>
                      <a:pt x="92583" y="38481"/>
                    </a:cubicBezTo>
                    <a:cubicBezTo>
                      <a:pt x="63055" y="30671"/>
                      <a:pt x="38481" y="16859"/>
                      <a:pt x="18002" y="0"/>
                    </a:cubicBezTo>
                    <a:cubicBezTo>
                      <a:pt x="12001" y="2858"/>
                      <a:pt x="6001" y="6096"/>
                      <a:pt x="0" y="9716"/>
                    </a:cubicBezTo>
                    <a:cubicBezTo>
                      <a:pt x="23431" y="30385"/>
                      <a:pt x="52388" y="47244"/>
                      <a:pt x="87535" y="56579"/>
                    </a:cubicBezTo>
                    <a:cubicBezTo>
                      <a:pt x="112204" y="63055"/>
                      <a:pt x="136017" y="63151"/>
                      <a:pt x="158687" y="58483"/>
                    </a:cubicBezTo>
                    <a:cubicBezTo>
                      <a:pt x="155829" y="52292"/>
                      <a:pt x="152781" y="46482"/>
                      <a:pt x="149447" y="41053"/>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59" name="Google Shape;1359;p25"/>
              <p:cNvSpPr/>
              <p:nvPr/>
            </p:nvSpPr>
            <p:spPr>
              <a:xfrm>
                <a:off x="2512746" y="1976505"/>
                <a:ext cx="246221" cy="96828"/>
              </a:xfrm>
              <a:custGeom>
                <a:rect b="b" l="l" r="r" t="t"/>
                <a:pathLst>
                  <a:path extrusionOk="0" h="96828" w="246221">
                    <a:moveTo>
                      <a:pt x="242221" y="68008"/>
                    </a:moveTo>
                    <a:cubicBezTo>
                      <a:pt x="236601" y="70009"/>
                      <a:pt x="230696" y="71914"/>
                      <a:pt x="224409" y="73438"/>
                    </a:cubicBezTo>
                    <a:cubicBezTo>
                      <a:pt x="194881" y="80486"/>
                      <a:pt x="162782" y="80010"/>
                      <a:pt x="128492" y="69437"/>
                    </a:cubicBezTo>
                    <a:cubicBezTo>
                      <a:pt x="86773" y="56579"/>
                      <a:pt x="52006" y="35814"/>
                      <a:pt x="24479" y="11335"/>
                    </a:cubicBezTo>
                    <a:cubicBezTo>
                      <a:pt x="20003" y="7334"/>
                      <a:pt x="16669" y="3619"/>
                      <a:pt x="13049" y="0"/>
                    </a:cubicBezTo>
                    <a:cubicBezTo>
                      <a:pt x="8572" y="4381"/>
                      <a:pt x="4286" y="9049"/>
                      <a:pt x="0" y="13811"/>
                    </a:cubicBezTo>
                    <a:cubicBezTo>
                      <a:pt x="3620" y="17526"/>
                      <a:pt x="7048" y="21146"/>
                      <a:pt x="11430" y="25051"/>
                    </a:cubicBezTo>
                    <a:cubicBezTo>
                      <a:pt x="40957" y="51340"/>
                      <a:pt x="78105" y="73533"/>
                      <a:pt x="122682" y="87249"/>
                    </a:cubicBezTo>
                    <a:cubicBezTo>
                      <a:pt x="160401" y="98869"/>
                      <a:pt x="196215" y="99441"/>
                      <a:pt x="229171" y="91535"/>
                    </a:cubicBezTo>
                    <a:cubicBezTo>
                      <a:pt x="235172" y="90106"/>
                      <a:pt x="240697" y="88201"/>
                      <a:pt x="246221" y="86296"/>
                    </a:cubicBezTo>
                    <a:cubicBezTo>
                      <a:pt x="245173" y="80105"/>
                      <a:pt x="243745" y="74009"/>
                      <a:pt x="242221" y="68008"/>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60" name="Google Shape;1360;p25"/>
              <p:cNvSpPr/>
              <p:nvPr/>
            </p:nvSpPr>
            <p:spPr>
              <a:xfrm>
                <a:off x="2456739" y="2051372"/>
                <a:ext cx="309506" cy="113961"/>
              </a:xfrm>
              <a:custGeom>
                <a:rect b="b" l="l" r="r" t="t"/>
                <a:pathLst>
                  <a:path extrusionOk="0" h="113961" w="309506">
                    <a:moveTo>
                      <a:pt x="309467" y="78295"/>
                    </a:moveTo>
                    <a:cubicBezTo>
                      <a:pt x="307372" y="79343"/>
                      <a:pt x="305467" y="80391"/>
                      <a:pt x="302990" y="81343"/>
                    </a:cubicBezTo>
                    <a:cubicBezTo>
                      <a:pt x="289751" y="86773"/>
                      <a:pt x="274320" y="91059"/>
                      <a:pt x="256985" y="93345"/>
                    </a:cubicBezTo>
                    <a:cubicBezTo>
                      <a:pt x="225647" y="97441"/>
                      <a:pt x="191262" y="94583"/>
                      <a:pt x="154400" y="82963"/>
                    </a:cubicBezTo>
                    <a:cubicBezTo>
                      <a:pt x="100298" y="65913"/>
                      <a:pt x="55721" y="39529"/>
                      <a:pt x="21050" y="10096"/>
                    </a:cubicBezTo>
                    <a:cubicBezTo>
                      <a:pt x="16764" y="6382"/>
                      <a:pt x="13240" y="3143"/>
                      <a:pt x="9906" y="0"/>
                    </a:cubicBezTo>
                    <a:cubicBezTo>
                      <a:pt x="9906" y="0"/>
                      <a:pt x="9906" y="95"/>
                      <a:pt x="9906" y="95"/>
                    </a:cubicBezTo>
                    <a:cubicBezTo>
                      <a:pt x="6668" y="5334"/>
                      <a:pt x="3620" y="10573"/>
                      <a:pt x="571" y="15907"/>
                    </a:cubicBezTo>
                    <a:cubicBezTo>
                      <a:pt x="381" y="16192"/>
                      <a:pt x="190" y="16478"/>
                      <a:pt x="0" y="16764"/>
                    </a:cubicBezTo>
                    <a:cubicBezTo>
                      <a:pt x="2667" y="19240"/>
                      <a:pt x="5048" y="21526"/>
                      <a:pt x="8287" y="24289"/>
                    </a:cubicBezTo>
                    <a:cubicBezTo>
                      <a:pt x="44768" y="55340"/>
                      <a:pt x="91630" y="82963"/>
                      <a:pt x="148495" y="100870"/>
                    </a:cubicBezTo>
                    <a:cubicBezTo>
                      <a:pt x="188214" y="113443"/>
                      <a:pt x="225457" y="116491"/>
                      <a:pt x="259652" y="112014"/>
                    </a:cubicBezTo>
                    <a:cubicBezTo>
                      <a:pt x="278321" y="109537"/>
                      <a:pt x="294894" y="104966"/>
                      <a:pt x="309372" y="99155"/>
                    </a:cubicBezTo>
                    <a:cubicBezTo>
                      <a:pt x="309467" y="92107"/>
                      <a:pt x="309563" y="85249"/>
                      <a:pt x="309467" y="78295"/>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61" name="Google Shape;1361;p25"/>
              <p:cNvSpPr/>
              <p:nvPr/>
            </p:nvSpPr>
            <p:spPr>
              <a:xfrm>
                <a:off x="2415210" y="2156718"/>
                <a:ext cx="340137" cy="104116"/>
              </a:xfrm>
              <a:custGeom>
                <a:rect b="b" l="l" r="r" t="t"/>
                <a:pathLst>
                  <a:path extrusionOk="0" h="104116" w="340137">
                    <a:moveTo>
                      <a:pt x="340138" y="74391"/>
                    </a:moveTo>
                    <a:cubicBezTo>
                      <a:pt x="329946" y="77534"/>
                      <a:pt x="318992" y="80201"/>
                      <a:pt x="306705" y="82106"/>
                    </a:cubicBezTo>
                    <a:cubicBezTo>
                      <a:pt x="271177" y="87535"/>
                      <a:pt x="231172" y="86297"/>
                      <a:pt x="186595" y="76295"/>
                    </a:cubicBezTo>
                    <a:cubicBezTo>
                      <a:pt x="118967" y="61151"/>
                      <a:pt x="61055" y="35624"/>
                      <a:pt x="14764" y="6668"/>
                    </a:cubicBezTo>
                    <a:cubicBezTo>
                      <a:pt x="10954" y="4286"/>
                      <a:pt x="8001" y="2191"/>
                      <a:pt x="4667" y="0"/>
                    </a:cubicBezTo>
                    <a:cubicBezTo>
                      <a:pt x="2857" y="6668"/>
                      <a:pt x="1238" y="13240"/>
                      <a:pt x="0" y="19622"/>
                    </a:cubicBezTo>
                    <a:cubicBezTo>
                      <a:pt x="1524" y="20574"/>
                      <a:pt x="2572" y="21431"/>
                      <a:pt x="4191" y="22479"/>
                    </a:cubicBezTo>
                    <a:cubicBezTo>
                      <a:pt x="52197" y="52578"/>
                      <a:pt x="112204" y="78962"/>
                      <a:pt x="182213" y="94583"/>
                    </a:cubicBezTo>
                    <a:cubicBezTo>
                      <a:pt x="229171" y="105156"/>
                      <a:pt x="271748" y="106490"/>
                      <a:pt x="309658" y="100775"/>
                    </a:cubicBezTo>
                    <a:cubicBezTo>
                      <a:pt x="318325" y="99441"/>
                      <a:pt x="326231" y="97536"/>
                      <a:pt x="334042" y="95536"/>
                    </a:cubicBezTo>
                    <a:cubicBezTo>
                      <a:pt x="335375" y="91440"/>
                      <a:pt x="336804" y="87535"/>
                      <a:pt x="337947" y="83344"/>
                    </a:cubicBezTo>
                    <a:cubicBezTo>
                      <a:pt x="338804" y="80391"/>
                      <a:pt x="339376" y="77343"/>
                      <a:pt x="340138" y="74391"/>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62" name="Google Shape;1362;p25"/>
              <p:cNvSpPr/>
              <p:nvPr/>
            </p:nvSpPr>
            <p:spPr>
              <a:xfrm>
                <a:off x="2416543" y="2282639"/>
                <a:ext cx="271176" cy="92487"/>
              </a:xfrm>
              <a:custGeom>
                <a:rect b="b" l="l" r="r" t="t"/>
                <a:pathLst>
                  <a:path extrusionOk="0" h="92487" w="271176">
                    <a:moveTo>
                      <a:pt x="271177" y="74486"/>
                    </a:moveTo>
                    <a:cubicBezTo>
                      <a:pt x="238982" y="74676"/>
                      <a:pt x="203740" y="70676"/>
                      <a:pt x="165354" y="61436"/>
                    </a:cubicBezTo>
                    <a:cubicBezTo>
                      <a:pt x="102489" y="46387"/>
                      <a:pt x="47244" y="24479"/>
                      <a:pt x="0" y="0"/>
                    </a:cubicBezTo>
                    <a:cubicBezTo>
                      <a:pt x="2477" y="9049"/>
                      <a:pt x="5620" y="17526"/>
                      <a:pt x="9239" y="25718"/>
                    </a:cubicBezTo>
                    <a:cubicBezTo>
                      <a:pt x="53626" y="47149"/>
                      <a:pt x="104204" y="66104"/>
                      <a:pt x="160782" y="79629"/>
                    </a:cubicBezTo>
                    <a:cubicBezTo>
                      <a:pt x="192310" y="87154"/>
                      <a:pt x="221647" y="91154"/>
                      <a:pt x="249364" y="92488"/>
                    </a:cubicBezTo>
                    <a:cubicBezTo>
                      <a:pt x="256889" y="87154"/>
                      <a:pt x="264223" y="81248"/>
                      <a:pt x="271177" y="74486"/>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363" name="Google Shape;1363;p25"/>
            <p:cNvGrpSpPr/>
            <p:nvPr/>
          </p:nvGrpSpPr>
          <p:grpSpPr>
            <a:xfrm>
              <a:off x="11037218" y="5224534"/>
              <a:ext cx="640516" cy="829729"/>
              <a:chOff x="2263638" y="1957681"/>
              <a:chExt cx="291767" cy="377957"/>
            </a:xfrm>
          </p:grpSpPr>
          <p:sp>
            <p:nvSpPr>
              <p:cNvPr id="1364" name="Google Shape;1364;p25"/>
              <p:cNvSpPr/>
              <p:nvPr/>
            </p:nvSpPr>
            <p:spPr>
              <a:xfrm>
                <a:off x="2263877" y="1957681"/>
                <a:ext cx="291528" cy="377957"/>
              </a:xfrm>
              <a:custGeom>
                <a:rect b="b" l="l" r="r" t="t"/>
                <a:pathLst>
                  <a:path extrusionOk="0" h="377957" w="291528">
                    <a:moveTo>
                      <a:pt x="1886" y="236756"/>
                    </a:moveTo>
                    <a:cubicBezTo>
                      <a:pt x="-11163" y="132743"/>
                      <a:pt x="45129" y="8537"/>
                      <a:pt x="120377" y="345"/>
                    </a:cubicBezTo>
                    <a:cubicBezTo>
                      <a:pt x="186290" y="-6798"/>
                      <a:pt x="276587" y="98072"/>
                      <a:pt x="289732" y="202085"/>
                    </a:cubicBezTo>
                    <a:cubicBezTo>
                      <a:pt x="302781" y="306098"/>
                      <a:pt x="242964" y="368011"/>
                      <a:pt x="167812" y="376869"/>
                    </a:cubicBezTo>
                    <a:cubicBezTo>
                      <a:pt x="92659" y="385727"/>
                      <a:pt x="15031" y="340674"/>
                      <a:pt x="1886" y="236756"/>
                    </a:cubicBezTo>
                    <a:close/>
                  </a:path>
                </a:pathLst>
              </a:custGeom>
              <a:solidFill>
                <a:schemeClr val="accent4"/>
              </a:solidFill>
              <a:ln>
                <a:noFill/>
              </a:ln>
              <a:effectLst>
                <a:outerShdw blurRad="142875"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65" name="Google Shape;1365;p25"/>
              <p:cNvSpPr/>
              <p:nvPr/>
            </p:nvSpPr>
            <p:spPr>
              <a:xfrm>
                <a:off x="2307387" y="1958598"/>
                <a:ext cx="142684" cy="56702"/>
              </a:xfrm>
              <a:custGeom>
                <a:rect b="b" l="l" r="r" t="t"/>
                <a:pathLst>
                  <a:path extrusionOk="0" h="56702" w="142684">
                    <a:moveTo>
                      <a:pt x="93250" y="0"/>
                    </a:moveTo>
                    <a:cubicBezTo>
                      <a:pt x="92012" y="1429"/>
                      <a:pt x="91535" y="3238"/>
                      <a:pt x="92392" y="5144"/>
                    </a:cubicBezTo>
                    <a:cubicBezTo>
                      <a:pt x="92583" y="5620"/>
                      <a:pt x="92964" y="6572"/>
                      <a:pt x="93536" y="7906"/>
                    </a:cubicBezTo>
                    <a:cubicBezTo>
                      <a:pt x="94488" y="10096"/>
                      <a:pt x="95440" y="12478"/>
                      <a:pt x="96393" y="15050"/>
                    </a:cubicBezTo>
                    <a:cubicBezTo>
                      <a:pt x="96964" y="16574"/>
                      <a:pt x="97441" y="18097"/>
                      <a:pt x="97917" y="19621"/>
                    </a:cubicBezTo>
                    <a:cubicBezTo>
                      <a:pt x="98298" y="20765"/>
                      <a:pt x="98584" y="22098"/>
                      <a:pt x="98965" y="23432"/>
                    </a:cubicBezTo>
                    <a:cubicBezTo>
                      <a:pt x="98107" y="22955"/>
                      <a:pt x="97155" y="22574"/>
                      <a:pt x="96393" y="22003"/>
                    </a:cubicBezTo>
                    <a:cubicBezTo>
                      <a:pt x="95440" y="21431"/>
                      <a:pt x="94679" y="20955"/>
                      <a:pt x="93726" y="20383"/>
                    </a:cubicBezTo>
                    <a:cubicBezTo>
                      <a:pt x="92297" y="19431"/>
                      <a:pt x="90678" y="18479"/>
                      <a:pt x="89154" y="17336"/>
                    </a:cubicBezTo>
                    <a:cubicBezTo>
                      <a:pt x="85344" y="14669"/>
                      <a:pt x="81629" y="11811"/>
                      <a:pt x="78105" y="8954"/>
                    </a:cubicBezTo>
                    <a:cubicBezTo>
                      <a:pt x="76867" y="7906"/>
                      <a:pt x="73723" y="5334"/>
                      <a:pt x="73533" y="5144"/>
                    </a:cubicBezTo>
                    <a:cubicBezTo>
                      <a:pt x="69628" y="1715"/>
                      <a:pt x="62008" y="2953"/>
                      <a:pt x="59722" y="7334"/>
                    </a:cubicBezTo>
                    <a:cubicBezTo>
                      <a:pt x="59627" y="7620"/>
                      <a:pt x="57531" y="11335"/>
                      <a:pt x="56674" y="12763"/>
                    </a:cubicBezTo>
                    <a:cubicBezTo>
                      <a:pt x="54197" y="16954"/>
                      <a:pt x="51435" y="21146"/>
                      <a:pt x="48578" y="25051"/>
                    </a:cubicBezTo>
                    <a:cubicBezTo>
                      <a:pt x="47815" y="26099"/>
                      <a:pt x="46958" y="27146"/>
                      <a:pt x="46196" y="28194"/>
                    </a:cubicBezTo>
                    <a:cubicBezTo>
                      <a:pt x="45053" y="29623"/>
                      <a:pt x="43910" y="31051"/>
                      <a:pt x="42672" y="32575"/>
                    </a:cubicBezTo>
                    <a:cubicBezTo>
                      <a:pt x="41529" y="33909"/>
                      <a:pt x="40291" y="35147"/>
                      <a:pt x="39053" y="36386"/>
                    </a:cubicBezTo>
                    <a:cubicBezTo>
                      <a:pt x="38862" y="35433"/>
                      <a:pt x="38481" y="34576"/>
                      <a:pt x="38386" y="33623"/>
                    </a:cubicBezTo>
                    <a:cubicBezTo>
                      <a:pt x="38290" y="32575"/>
                      <a:pt x="38195" y="31433"/>
                      <a:pt x="38195" y="30290"/>
                    </a:cubicBezTo>
                    <a:cubicBezTo>
                      <a:pt x="38100" y="27527"/>
                      <a:pt x="38290" y="24479"/>
                      <a:pt x="38576" y="21431"/>
                    </a:cubicBezTo>
                    <a:cubicBezTo>
                      <a:pt x="38767" y="19717"/>
                      <a:pt x="38957" y="18002"/>
                      <a:pt x="39243" y="16478"/>
                    </a:cubicBezTo>
                    <a:cubicBezTo>
                      <a:pt x="39338" y="15526"/>
                      <a:pt x="39433" y="14954"/>
                      <a:pt x="39433" y="14573"/>
                    </a:cubicBezTo>
                    <a:cubicBezTo>
                      <a:pt x="39433" y="14383"/>
                      <a:pt x="39243" y="14192"/>
                      <a:pt x="39243" y="14002"/>
                    </a:cubicBezTo>
                    <a:cubicBezTo>
                      <a:pt x="35814" y="16288"/>
                      <a:pt x="32480" y="18955"/>
                      <a:pt x="29146" y="21717"/>
                    </a:cubicBezTo>
                    <a:cubicBezTo>
                      <a:pt x="28956" y="21908"/>
                      <a:pt x="28670" y="22098"/>
                      <a:pt x="28480" y="22288"/>
                    </a:cubicBezTo>
                    <a:cubicBezTo>
                      <a:pt x="25241" y="25051"/>
                      <a:pt x="22193" y="28004"/>
                      <a:pt x="19145" y="31147"/>
                    </a:cubicBezTo>
                    <a:cubicBezTo>
                      <a:pt x="18859" y="31433"/>
                      <a:pt x="18574" y="31718"/>
                      <a:pt x="18288" y="32004"/>
                    </a:cubicBezTo>
                    <a:cubicBezTo>
                      <a:pt x="11811" y="38767"/>
                      <a:pt x="5715" y="46482"/>
                      <a:pt x="95" y="54959"/>
                    </a:cubicBezTo>
                    <a:cubicBezTo>
                      <a:pt x="95" y="54959"/>
                      <a:pt x="0" y="55054"/>
                      <a:pt x="0" y="55054"/>
                    </a:cubicBezTo>
                    <a:lnTo>
                      <a:pt x="762" y="55531"/>
                    </a:lnTo>
                    <a:cubicBezTo>
                      <a:pt x="1048" y="55245"/>
                      <a:pt x="4953" y="52102"/>
                      <a:pt x="6477" y="50863"/>
                    </a:cubicBezTo>
                    <a:cubicBezTo>
                      <a:pt x="10668" y="47244"/>
                      <a:pt x="14859" y="43434"/>
                      <a:pt x="18764" y="39529"/>
                    </a:cubicBezTo>
                    <a:cubicBezTo>
                      <a:pt x="19431" y="38862"/>
                      <a:pt x="20098" y="38195"/>
                      <a:pt x="20669" y="37529"/>
                    </a:cubicBezTo>
                    <a:cubicBezTo>
                      <a:pt x="21241" y="36957"/>
                      <a:pt x="21812" y="36386"/>
                      <a:pt x="22384" y="35719"/>
                    </a:cubicBezTo>
                    <a:cubicBezTo>
                      <a:pt x="22860" y="40005"/>
                      <a:pt x="23813" y="44291"/>
                      <a:pt x="25146" y="48196"/>
                    </a:cubicBezTo>
                    <a:cubicBezTo>
                      <a:pt x="25908" y="50387"/>
                      <a:pt x="26670" y="52007"/>
                      <a:pt x="27146" y="53054"/>
                    </a:cubicBezTo>
                    <a:cubicBezTo>
                      <a:pt x="29242" y="57245"/>
                      <a:pt x="36862" y="58007"/>
                      <a:pt x="40957" y="54388"/>
                    </a:cubicBezTo>
                    <a:cubicBezTo>
                      <a:pt x="41243" y="54102"/>
                      <a:pt x="44482" y="50959"/>
                      <a:pt x="45720" y="49721"/>
                    </a:cubicBezTo>
                    <a:cubicBezTo>
                      <a:pt x="49339" y="46196"/>
                      <a:pt x="52864" y="42386"/>
                      <a:pt x="56197" y="38576"/>
                    </a:cubicBezTo>
                    <a:cubicBezTo>
                      <a:pt x="57626" y="36957"/>
                      <a:pt x="58864" y="35338"/>
                      <a:pt x="60103" y="33719"/>
                    </a:cubicBezTo>
                    <a:cubicBezTo>
                      <a:pt x="60960" y="32575"/>
                      <a:pt x="61913" y="31433"/>
                      <a:pt x="62770" y="30194"/>
                    </a:cubicBezTo>
                    <a:cubicBezTo>
                      <a:pt x="65246" y="26861"/>
                      <a:pt x="67342" y="23432"/>
                      <a:pt x="69532" y="19907"/>
                    </a:cubicBezTo>
                    <a:cubicBezTo>
                      <a:pt x="72295" y="22098"/>
                      <a:pt x="75057" y="24289"/>
                      <a:pt x="77914" y="26289"/>
                    </a:cubicBezTo>
                    <a:cubicBezTo>
                      <a:pt x="79629" y="27432"/>
                      <a:pt x="81248" y="28575"/>
                      <a:pt x="82867" y="29623"/>
                    </a:cubicBezTo>
                    <a:cubicBezTo>
                      <a:pt x="83820" y="30290"/>
                      <a:pt x="84963" y="30956"/>
                      <a:pt x="86011" y="31528"/>
                    </a:cubicBezTo>
                    <a:cubicBezTo>
                      <a:pt x="90583" y="34290"/>
                      <a:pt x="95345" y="36862"/>
                      <a:pt x="100108" y="39243"/>
                    </a:cubicBezTo>
                    <a:cubicBezTo>
                      <a:pt x="101822" y="40100"/>
                      <a:pt x="103441" y="40862"/>
                      <a:pt x="104775" y="41529"/>
                    </a:cubicBezTo>
                    <a:cubicBezTo>
                      <a:pt x="105632" y="41910"/>
                      <a:pt x="106299" y="42291"/>
                      <a:pt x="106585" y="42386"/>
                    </a:cubicBezTo>
                    <a:cubicBezTo>
                      <a:pt x="112490" y="44958"/>
                      <a:pt x="120205" y="40862"/>
                      <a:pt x="119063" y="35719"/>
                    </a:cubicBezTo>
                    <a:cubicBezTo>
                      <a:pt x="118967" y="35433"/>
                      <a:pt x="118205" y="32099"/>
                      <a:pt x="117920" y="30861"/>
                    </a:cubicBezTo>
                    <a:cubicBezTo>
                      <a:pt x="117062" y="27242"/>
                      <a:pt x="116014" y="23717"/>
                      <a:pt x="115062" y="20383"/>
                    </a:cubicBezTo>
                    <a:cubicBezTo>
                      <a:pt x="114586" y="18764"/>
                      <a:pt x="114205" y="17336"/>
                      <a:pt x="113729" y="15907"/>
                    </a:cubicBezTo>
                    <a:cubicBezTo>
                      <a:pt x="113538" y="15430"/>
                      <a:pt x="113347" y="14954"/>
                      <a:pt x="113252" y="14478"/>
                    </a:cubicBezTo>
                    <a:cubicBezTo>
                      <a:pt x="113538" y="14573"/>
                      <a:pt x="113729" y="14669"/>
                      <a:pt x="114014" y="14764"/>
                    </a:cubicBezTo>
                    <a:cubicBezTo>
                      <a:pt x="116396" y="15621"/>
                      <a:pt x="118681" y="16288"/>
                      <a:pt x="120967" y="17050"/>
                    </a:cubicBezTo>
                    <a:cubicBezTo>
                      <a:pt x="122491" y="17526"/>
                      <a:pt x="123920" y="17907"/>
                      <a:pt x="125254" y="18288"/>
                    </a:cubicBezTo>
                    <a:cubicBezTo>
                      <a:pt x="131159" y="19907"/>
                      <a:pt x="137065" y="21050"/>
                      <a:pt x="142684" y="21908"/>
                    </a:cubicBezTo>
                    <a:cubicBezTo>
                      <a:pt x="126111" y="10096"/>
                      <a:pt x="109252" y="2381"/>
                      <a:pt x="93250" y="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66" name="Google Shape;1366;p25"/>
              <p:cNvSpPr/>
              <p:nvPr/>
            </p:nvSpPr>
            <p:spPr>
              <a:xfrm>
                <a:off x="2273383" y="2003242"/>
                <a:ext cx="239077" cy="117377"/>
              </a:xfrm>
              <a:custGeom>
                <a:rect b="b" l="l" r="r" t="t"/>
                <a:pathLst>
                  <a:path extrusionOk="0" h="117377" w="239077">
                    <a:moveTo>
                      <a:pt x="176784" y="28"/>
                    </a:moveTo>
                    <a:cubicBezTo>
                      <a:pt x="172021" y="-353"/>
                      <a:pt x="167069" y="3172"/>
                      <a:pt x="168307" y="7648"/>
                    </a:cubicBezTo>
                    <a:cubicBezTo>
                      <a:pt x="168402" y="8029"/>
                      <a:pt x="168593" y="8696"/>
                      <a:pt x="168783" y="9744"/>
                    </a:cubicBezTo>
                    <a:cubicBezTo>
                      <a:pt x="169259" y="11553"/>
                      <a:pt x="169831" y="13554"/>
                      <a:pt x="170307" y="15840"/>
                    </a:cubicBezTo>
                    <a:cubicBezTo>
                      <a:pt x="172117" y="24126"/>
                      <a:pt x="173546" y="32985"/>
                      <a:pt x="174307" y="41652"/>
                    </a:cubicBezTo>
                    <a:cubicBezTo>
                      <a:pt x="174403" y="43272"/>
                      <a:pt x="174498" y="44891"/>
                      <a:pt x="174593" y="46605"/>
                    </a:cubicBezTo>
                    <a:cubicBezTo>
                      <a:pt x="174974" y="52701"/>
                      <a:pt x="175070" y="59178"/>
                      <a:pt x="174974" y="65941"/>
                    </a:cubicBezTo>
                    <a:cubicBezTo>
                      <a:pt x="174974" y="67275"/>
                      <a:pt x="174974" y="68418"/>
                      <a:pt x="174879" y="69751"/>
                    </a:cubicBezTo>
                    <a:cubicBezTo>
                      <a:pt x="166878" y="65655"/>
                      <a:pt x="158972" y="61464"/>
                      <a:pt x="151447" y="57273"/>
                    </a:cubicBezTo>
                    <a:cubicBezTo>
                      <a:pt x="148114" y="55368"/>
                      <a:pt x="144875" y="53559"/>
                      <a:pt x="141827" y="51749"/>
                    </a:cubicBezTo>
                    <a:cubicBezTo>
                      <a:pt x="140398" y="50892"/>
                      <a:pt x="139065" y="50034"/>
                      <a:pt x="137827" y="49272"/>
                    </a:cubicBezTo>
                    <a:cubicBezTo>
                      <a:pt x="128873" y="43653"/>
                      <a:pt x="120682" y="37747"/>
                      <a:pt x="113252" y="31842"/>
                    </a:cubicBezTo>
                    <a:cubicBezTo>
                      <a:pt x="110680" y="29746"/>
                      <a:pt x="108395" y="27841"/>
                      <a:pt x="106394" y="26127"/>
                    </a:cubicBezTo>
                    <a:cubicBezTo>
                      <a:pt x="105251" y="25079"/>
                      <a:pt x="104394" y="24507"/>
                      <a:pt x="104013" y="24126"/>
                    </a:cubicBezTo>
                    <a:cubicBezTo>
                      <a:pt x="100203" y="20602"/>
                      <a:pt x="92773" y="22031"/>
                      <a:pt x="91059" y="26698"/>
                    </a:cubicBezTo>
                    <a:cubicBezTo>
                      <a:pt x="90964" y="26793"/>
                      <a:pt x="90202" y="28984"/>
                      <a:pt x="89821" y="29842"/>
                    </a:cubicBezTo>
                    <a:cubicBezTo>
                      <a:pt x="88773" y="32413"/>
                      <a:pt x="87439" y="35366"/>
                      <a:pt x="86106" y="38509"/>
                    </a:cubicBezTo>
                    <a:cubicBezTo>
                      <a:pt x="82105" y="47558"/>
                      <a:pt x="77724" y="56893"/>
                      <a:pt x="72962" y="65941"/>
                    </a:cubicBezTo>
                    <a:cubicBezTo>
                      <a:pt x="72295" y="67180"/>
                      <a:pt x="71628" y="68513"/>
                      <a:pt x="70866" y="69751"/>
                    </a:cubicBezTo>
                    <a:cubicBezTo>
                      <a:pt x="69532" y="72228"/>
                      <a:pt x="68104" y="74800"/>
                      <a:pt x="66580" y="77371"/>
                    </a:cubicBezTo>
                    <a:cubicBezTo>
                      <a:pt x="62770" y="84039"/>
                      <a:pt x="58674" y="90801"/>
                      <a:pt x="54578" y="97374"/>
                    </a:cubicBezTo>
                    <a:cubicBezTo>
                      <a:pt x="53340" y="94897"/>
                      <a:pt x="52006" y="92611"/>
                      <a:pt x="50768" y="89944"/>
                    </a:cubicBezTo>
                    <a:cubicBezTo>
                      <a:pt x="48101" y="84325"/>
                      <a:pt x="45815" y="78800"/>
                      <a:pt x="43910" y="73276"/>
                    </a:cubicBezTo>
                    <a:cubicBezTo>
                      <a:pt x="43339" y="71561"/>
                      <a:pt x="42767" y="69751"/>
                      <a:pt x="42101" y="67942"/>
                    </a:cubicBezTo>
                    <a:cubicBezTo>
                      <a:pt x="39624" y="60322"/>
                      <a:pt x="37529" y="52035"/>
                      <a:pt x="35814" y="43653"/>
                    </a:cubicBezTo>
                    <a:cubicBezTo>
                      <a:pt x="35243" y="40700"/>
                      <a:pt x="34671" y="37938"/>
                      <a:pt x="34195" y="35461"/>
                    </a:cubicBezTo>
                    <a:cubicBezTo>
                      <a:pt x="34004" y="34604"/>
                      <a:pt x="33719" y="32604"/>
                      <a:pt x="33623" y="32509"/>
                    </a:cubicBezTo>
                    <a:cubicBezTo>
                      <a:pt x="32956" y="28032"/>
                      <a:pt x="27146" y="26698"/>
                      <a:pt x="22955" y="28318"/>
                    </a:cubicBezTo>
                    <a:cubicBezTo>
                      <a:pt x="18764" y="36223"/>
                      <a:pt x="15240" y="44796"/>
                      <a:pt x="11811" y="53463"/>
                    </a:cubicBezTo>
                    <a:cubicBezTo>
                      <a:pt x="10954" y="55654"/>
                      <a:pt x="10001" y="57845"/>
                      <a:pt x="9144" y="60036"/>
                    </a:cubicBezTo>
                    <a:cubicBezTo>
                      <a:pt x="5715" y="69656"/>
                      <a:pt x="2572" y="79562"/>
                      <a:pt x="0" y="89659"/>
                    </a:cubicBezTo>
                    <a:cubicBezTo>
                      <a:pt x="762" y="88992"/>
                      <a:pt x="1048" y="88801"/>
                      <a:pt x="1905" y="88039"/>
                    </a:cubicBezTo>
                    <a:cubicBezTo>
                      <a:pt x="6382" y="83848"/>
                      <a:pt x="10859" y="78895"/>
                      <a:pt x="14764" y="73085"/>
                    </a:cubicBezTo>
                    <a:cubicBezTo>
                      <a:pt x="15430" y="72132"/>
                      <a:pt x="16002" y="71275"/>
                      <a:pt x="16573" y="70227"/>
                    </a:cubicBezTo>
                    <a:cubicBezTo>
                      <a:pt x="18764" y="66703"/>
                      <a:pt x="21050" y="62607"/>
                      <a:pt x="23336" y="58226"/>
                    </a:cubicBezTo>
                    <a:cubicBezTo>
                      <a:pt x="23431" y="57940"/>
                      <a:pt x="23527" y="57655"/>
                      <a:pt x="23717" y="57464"/>
                    </a:cubicBezTo>
                    <a:cubicBezTo>
                      <a:pt x="24860" y="62131"/>
                      <a:pt x="25908" y="66989"/>
                      <a:pt x="27337" y="71371"/>
                    </a:cubicBezTo>
                    <a:cubicBezTo>
                      <a:pt x="27908" y="73276"/>
                      <a:pt x="28670" y="75180"/>
                      <a:pt x="29337" y="76990"/>
                    </a:cubicBezTo>
                    <a:cubicBezTo>
                      <a:pt x="31432" y="82801"/>
                      <a:pt x="33909" y="88611"/>
                      <a:pt x="36671" y="94516"/>
                    </a:cubicBezTo>
                    <a:cubicBezTo>
                      <a:pt x="39053" y="99564"/>
                      <a:pt x="41529" y="104327"/>
                      <a:pt x="43910" y="108709"/>
                    </a:cubicBezTo>
                    <a:cubicBezTo>
                      <a:pt x="44768" y="110232"/>
                      <a:pt x="47054" y="113947"/>
                      <a:pt x="47244" y="114233"/>
                    </a:cubicBezTo>
                    <a:cubicBezTo>
                      <a:pt x="49911" y="118519"/>
                      <a:pt x="57721" y="118424"/>
                      <a:pt x="60674" y="113947"/>
                    </a:cubicBezTo>
                    <a:cubicBezTo>
                      <a:pt x="60770" y="113852"/>
                      <a:pt x="65246" y="106708"/>
                      <a:pt x="66865" y="104136"/>
                    </a:cubicBezTo>
                    <a:cubicBezTo>
                      <a:pt x="71533" y="96707"/>
                      <a:pt x="76105" y="89182"/>
                      <a:pt x="80296" y="81753"/>
                    </a:cubicBezTo>
                    <a:cubicBezTo>
                      <a:pt x="81820" y="79086"/>
                      <a:pt x="83248" y="76514"/>
                      <a:pt x="84677" y="73942"/>
                    </a:cubicBezTo>
                    <a:cubicBezTo>
                      <a:pt x="85439" y="72609"/>
                      <a:pt x="86106" y="71180"/>
                      <a:pt x="86773" y="69942"/>
                    </a:cubicBezTo>
                    <a:cubicBezTo>
                      <a:pt x="91726" y="60702"/>
                      <a:pt x="96298" y="51177"/>
                      <a:pt x="100298" y="41843"/>
                    </a:cubicBezTo>
                    <a:cubicBezTo>
                      <a:pt x="100584" y="41176"/>
                      <a:pt x="100965" y="40414"/>
                      <a:pt x="101346" y="39557"/>
                    </a:cubicBezTo>
                    <a:cubicBezTo>
                      <a:pt x="101727" y="39843"/>
                      <a:pt x="101918" y="40128"/>
                      <a:pt x="102298" y="40414"/>
                    </a:cubicBezTo>
                    <a:cubicBezTo>
                      <a:pt x="110109" y="46605"/>
                      <a:pt x="118777" y="52797"/>
                      <a:pt x="128206" y="58702"/>
                    </a:cubicBezTo>
                    <a:cubicBezTo>
                      <a:pt x="129540" y="59559"/>
                      <a:pt x="130969" y="60417"/>
                      <a:pt x="132397" y="61369"/>
                    </a:cubicBezTo>
                    <a:cubicBezTo>
                      <a:pt x="135541" y="63274"/>
                      <a:pt x="138779" y="65179"/>
                      <a:pt x="142208" y="67180"/>
                    </a:cubicBezTo>
                    <a:cubicBezTo>
                      <a:pt x="150019" y="71561"/>
                      <a:pt x="158496" y="76038"/>
                      <a:pt x="166783" y="80229"/>
                    </a:cubicBezTo>
                    <a:cubicBezTo>
                      <a:pt x="169736" y="81753"/>
                      <a:pt x="177641" y="85658"/>
                      <a:pt x="177737" y="85753"/>
                    </a:cubicBezTo>
                    <a:cubicBezTo>
                      <a:pt x="182594" y="88134"/>
                      <a:pt x="189167" y="85182"/>
                      <a:pt x="189452" y="80610"/>
                    </a:cubicBezTo>
                    <a:cubicBezTo>
                      <a:pt x="189452" y="80419"/>
                      <a:pt x="189643" y="77562"/>
                      <a:pt x="189738" y="76419"/>
                    </a:cubicBezTo>
                    <a:cubicBezTo>
                      <a:pt x="189929" y="73085"/>
                      <a:pt x="189929" y="69370"/>
                      <a:pt x="190024" y="65560"/>
                    </a:cubicBezTo>
                    <a:cubicBezTo>
                      <a:pt x="190119" y="58702"/>
                      <a:pt x="190024" y="51939"/>
                      <a:pt x="189643" y="45558"/>
                    </a:cubicBezTo>
                    <a:cubicBezTo>
                      <a:pt x="189547" y="43748"/>
                      <a:pt x="189357" y="42034"/>
                      <a:pt x="189167" y="40414"/>
                    </a:cubicBezTo>
                    <a:cubicBezTo>
                      <a:pt x="188690" y="34413"/>
                      <a:pt x="187452" y="28508"/>
                      <a:pt x="186404" y="22602"/>
                    </a:cubicBezTo>
                    <a:cubicBezTo>
                      <a:pt x="188500" y="24031"/>
                      <a:pt x="190500" y="25555"/>
                      <a:pt x="192691" y="26984"/>
                    </a:cubicBezTo>
                    <a:cubicBezTo>
                      <a:pt x="196596" y="29460"/>
                      <a:pt x="200406" y="31651"/>
                      <a:pt x="204216" y="33556"/>
                    </a:cubicBezTo>
                    <a:cubicBezTo>
                      <a:pt x="205740" y="34318"/>
                      <a:pt x="207264" y="35176"/>
                      <a:pt x="208883" y="35938"/>
                    </a:cubicBezTo>
                    <a:cubicBezTo>
                      <a:pt x="216027" y="39367"/>
                      <a:pt x="223647" y="42224"/>
                      <a:pt x="231172" y="44701"/>
                    </a:cubicBezTo>
                    <a:cubicBezTo>
                      <a:pt x="233839" y="45558"/>
                      <a:pt x="236315" y="46320"/>
                      <a:pt x="238506" y="46891"/>
                    </a:cubicBezTo>
                    <a:cubicBezTo>
                      <a:pt x="238792" y="46986"/>
                      <a:pt x="238792" y="46986"/>
                      <a:pt x="239078" y="47082"/>
                    </a:cubicBezTo>
                    <a:cubicBezTo>
                      <a:pt x="235077" y="40700"/>
                      <a:pt x="230600" y="34985"/>
                      <a:pt x="226219" y="28984"/>
                    </a:cubicBezTo>
                    <a:cubicBezTo>
                      <a:pt x="223171" y="27746"/>
                      <a:pt x="220028" y="26793"/>
                      <a:pt x="217170" y="25460"/>
                    </a:cubicBezTo>
                    <a:cubicBezTo>
                      <a:pt x="215741" y="24793"/>
                      <a:pt x="214408" y="24126"/>
                      <a:pt x="212979" y="23364"/>
                    </a:cubicBezTo>
                    <a:cubicBezTo>
                      <a:pt x="209645" y="21650"/>
                      <a:pt x="206026" y="19555"/>
                      <a:pt x="202406" y="17364"/>
                    </a:cubicBezTo>
                    <a:cubicBezTo>
                      <a:pt x="197168" y="14125"/>
                      <a:pt x="192214" y="10506"/>
                      <a:pt x="187452" y="6886"/>
                    </a:cubicBezTo>
                    <a:cubicBezTo>
                      <a:pt x="185738" y="5648"/>
                      <a:pt x="184213" y="4410"/>
                      <a:pt x="182880" y="3362"/>
                    </a:cubicBezTo>
                    <a:cubicBezTo>
                      <a:pt x="182118" y="2695"/>
                      <a:pt x="181546" y="2219"/>
                      <a:pt x="181261" y="2028"/>
                    </a:cubicBezTo>
                    <a:cubicBezTo>
                      <a:pt x="179927" y="790"/>
                      <a:pt x="178403" y="219"/>
                      <a:pt x="176784" y="28"/>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67" name="Google Shape;1367;p25"/>
              <p:cNvSpPr/>
              <p:nvPr/>
            </p:nvSpPr>
            <p:spPr>
              <a:xfrm>
                <a:off x="2263638" y="2072955"/>
                <a:ext cx="285969" cy="145129"/>
              </a:xfrm>
              <a:custGeom>
                <a:rect b="b" l="l" r="r" t="t"/>
                <a:pathLst>
                  <a:path extrusionOk="0" h="145129" w="285969">
                    <a:moveTo>
                      <a:pt x="232439" y="229"/>
                    </a:moveTo>
                    <a:cubicBezTo>
                      <a:pt x="229676" y="896"/>
                      <a:pt x="227295" y="2991"/>
                      <a:pt x="227105" y="6039"/>
                    </a:cubicBezTo>
                    <a:cubicBezTo>
                      <a:pt x="227105" y="6229"/>
                      <a:pt x="227105" y="8611"/>
                      <a:pt x="227009" y="9658"/>
                    </a:cubicBezTo>
                    <a:cubicBezTo>
                      <a:pt x="226819" y="12611"/>
                      <a:pt x="226533" y="16040"/>
                      <a:pt x="226248" y="19564"/>
                    </a:cubicBezTo>
                    <a:cubicBezTo>
                      <a:pt x="225390" y="29756"/>
                      <a:pt x="224247" y="40043"/>
                      <a:pt x="222628" y="49663"/>
                    </a:cubicBezTo>
                    <a:cubicBezTo>
                      <a:pt x="222152" y="52330"/>
                      <a:pt x="221771" y="54997"/>
                      <a:pt x="221199" y="57474"/>
                    </a:cubicBezTo>
                    <a:cubicBezTo>
                      <a:pt x="220151" y="62808"/>
                      <a:pt x="218818" y="68332"/>
                      <a:pt x="217294" y="73857"/>
                    </a:cubicBezTo>
                    <a:cubicBezTo>
                      <a:pt x="215294" y="81191"/>
                      <a:pt x="213008" y="88240"/>
                      <a:pt x="210722" y="94812"/>
                    </a:cubicBezTo>
                    <a:cubicBezTo>
                      <a:pt x="210531" y="95288"/>
                      <a:pt x="210531" y="95669"/>
                      <a:pt x="210341" y="96146"/>
                    </a:cubicBezTo>
                    <a:cubicBezTo>
                      <a:pt x="208341" y="95193"/>
                      <a:pt x="206245" y="94240"/>
                      <a:pt x="203959" y="93193"/>
                    </a:cubicBezTo>
                    <a:cubicBezTo>
                      <a:pt x="193672" y="88145"/>
                      <a:pt x="183385" y="82715"/>
                      <a:pt x="173669" y="77000"/>
                    </a:cubicBezTo>
                    <a:cubicBezTo>
                      <a:pt x="171765" y="75857"/>
                      <a:pt x="169859" y="74810"/>
                      <a:pt x="168050" y="73666"/>
                    </a:cubicBezTo>
                    <a:cubicBezTo>
                      <a:pt x="165097" y="71857"/>
                      <a:pt x="162049" y="69856"/>
                      <a:pt x="158906" y="67856"/>
                    </a:cubicBezTo>
                    <a:cubicBezTo>
                      <a:pt x="150048" y="62141"/>
                      <a:pt x="141094" y="55950"/>
                      <a:pt x="132617" y="49663"/>
                    </a:cubicBezTo>
                    <a:cubicBezTo>
                      <a:pt x="129664" y="47473"/>
                      <a:pt x="122997" y="42425"/>
                      <a:pt x="122425" y="41948"/>
                    </a:cubicBezTo>
                    <a:cubicBezTo>
                      <a:pt x="122044" y="41663"/>
                      <a:pt x="121758" y="41472"/>
                      <a:pt x="121663" y="41377"/>
                    </a:cubicBezTo>
                    <a:cubicBezTo>
                      <a:pt x="117853" y="38329"/>
                      <a:pt x="111662" y="39948"/>
                      <a:pt x="110233" y="44329"/>
                    </a:cubicBezTo>
                    <a:cubicBezTo>
                      <a:pt x="110138" y="44520"/>
                      <a:pt x="109376" y="46996"/>
                      <a:pt x="108995" y="48044"/>
                    </a:cubicBezTo>
                    <a:cubicBezTo>
                      <a:pt x="107947" y="50997"/>
                      <a:pt x="106709" y="54236"/>
                      <a:pt x="105280" y="57855"/>
                    </a:cubicBezTo>
                    <a:cubicBezTo>
                      <a:pt x="101280" y="68142"/>
                      <a:pt x="96612" y="78715"/>
                      <a:pt x="91469" y="88716"/>
                    </a:cubicBezTo>
                    <a:cubicBezTo>
                      <a:pt x="91088" y="89573"/>
                      <a:pt x="90611" y="90335"/>
                      <a:pt x="90231" y="91192"/>
                    </a:cubicBezTo>
                    <a:cubicBezTo>
                      <a:pt x="88326" y="94812"/>
                      <a:pt x="86230" y="98622"/>
                      <a:pt x="83944" y="102622"/>
                    </a:cubicBezTo>
                    <a:cubicBezTo>
                      <a:pt x="79467" y="110433"/>
                      <a:pt x="74609" y="118529"/>
                      <a:pt x="69657" y="126149"/>
                    </a:cubicBezTo>
                    <a:cubicBezTo>
                      <a:pt x="69180" y="126911"/>
                      <a:pt x="68704" y="127769"/>
                      <a:pt x="67942" y="128912"/>
                    </a:cubicBezTo>
                    <a:cubicBezTo>
                      <a:pt x="67656" y="128626"/>
                      <a:pt x="67466" y="128435"/>
                      <a:pt x="67180" y="128149"/>
                    </a:cubicBezTo>
                    <a:cubicBezTo>
                      <a:pt x="61846" y="123006"/>
                      <a:pt x="56322" y="117196"/>
                      <a:pt x="51178" y="111100"/>
                    </a:cubicBezTo>
                    <a:cubicBezTo>
                      <a:pt x="47844" y="107195"/>
                      <a:pt x="44796" y="103289"/>
                      <a:pt x="42034" y="99384"/>
                    </a:cubicBezTo>
                    <a:cubicBezTo>
                      <a:pt x="40034" y="96527"/>
                      <a:pt x="37938" y="93574"/>
                      <a:pt x="35938" y="90335"/>
                    </a:cubicBezTo>
                    <a:cubicBezTo>
                      <a:pt x="30985" y="82429"/>
                      <a:pt x="26413" y="73857"/>
                      <a:pt x="22127" y="65285"/>
                    </a:cubicBezTo>
                    <a:cubicBezTo>
                      <a:pt x="20603" y="62237"/>
                      <a:pt x="19365" y="59474"/>
                      <a:pt x="18222" y="56998"/>
                    </a:cubicBezTo>
                    <a:cubicBezTo>
                      <a:pt x="17841" y="56140"/>
                      <a:pt x="16888" y="54045"/>
                      <a:pt x="16793" y="53854"/>
                    </a:cubicBezTo>
                    <a:cubicBezTo>
                      <a:pt x="14221" y="47758"/>
                      <a:pt x="3648" y="49473"/>
                      <a:pt x="3363" y="56045"/>
                    </a:cubicBezTo>
                    <a:cubicBezTo>
                      <a:pt x="3363" y="56426"/>
                      <a:pt x="3172" y="57188"/>
                      <a:pt x="3077" y="58331"/>
                    </a:cubicBezTo>
                    <a:cubicBezTo>
                      <a:pt x="2982" y="60236"/>
                      <a:pt x="2791" y="62427"/>
                      <a:pt x="2505" y="64808"/>
                    </a:cubicBezTo>
                    <a:cubicBezTo>
                      <a:pt x="1934" y="70619"/>
                      <a:pt x="1172" y="76333"/>
                      <a:pt x="219" y="81858"/>
                    </a:cubicBezTo>
                    <a:cubicBezTo>
                      <a:pt x="219" y="81953"/>
                      <a:pt x="219" y="81953"/>
                      <a:pt x="219" y="82048"/>
                    </a:cubicBezTo>
                    <a:cubicBezTo>
                      <a:pt x="219" y="82144"/>
                      <a:pt x="219" y="82239"/>
                      <a:pt x="124" y="82334"/>
                    </a:cubicBezTo>
                    <a:cubicBezTo>
                      <a:pt x="-257" y="95383"/>
                      <a:pt x="219" y="108433"/>
                      <a:pt x="1838" y="121196"/>
                    </a:cubicBezTo>
                    <a:cubicBezTo>
                      <a:pt x="3934" y="117005"/>
                      <a:pt x="6030" y="112338"/>
                      <a:pt x="7934" y="107290"/>
                    </a:cubicBezTo>
                    <a:cubicBezTo>
                      <a:pt x="9363" y="103385"/>
                      <a:pt x="10506" y="99479"/>
                      <a:pt x="11554" y="95574"/>
                    </a:cubicBezTo>
                    <a:cubicBezTo>
                      <a:pt x="12316" y="92526"/>
                      <a:pt x="13173" y="89288"/>
                      <a:pt x="13745" y="85858"/>
                    </a:cubicBezTo>
                    <a:cubicBezTo>
                      <a:pt x="14126" y="84049"/>
                      <a:pt x="14221" y="82048"/>
                      <a:pt x="14507" y="80144"/>
                    </a:cubicBezTo>
                    <a:cubicBezTo>
                      <a:pt x="17459" y="85668"/>
                      <a:pt x="20317" y="91192"/>
                      <a:pt x="23460" y="96336"/>
                    </a:cubicBezTo>
                    <a:cubicBezTo>
                      <a:pt x="25556" y="99765"/>
                      <a:pt x="27556" y="102908"/>
                      <a:pt x="29747" y="105956"/>
                    </a:cubicBezTo>
                    <a:cubicBezTo>
                      <a:pt x="32795" y="110147"/>
                      <a:pt x="36128" y="114338"/>
                      <a:pt x="39558" y="118434"/>
                    </a:cubicBezTo>
                    <a:cubicBezTo>
                      <a:pt x="44987" y="124911"/>
                      <a:pt x="50702" y="130912"/>
                      <a:pt x="56417" y="136341"/>
                    </a:cubicBezTo>
                    <a:cubicBezTo>
                      <a:pt x="58417" y="138246"/>
                      <a:pt x="60227" y="139961"/>
                      <a:pt x="61941" y="141485"/>
                    </a:cubicBezTo>
                    <a:cubicBezTo>
                      <a:pt x="62989" y="142342"/>
                      <a:pt x="63560" y="143104"/>
                      <a:pt x="64037" y="143485"/>
                    </a:cubicBezTo>
                    <a:cubicBezTo>
                      <a:pt x="67275" y="146247"/>
                      <a:pt x="72705" y="145390"/>
                      <a:pt x="75086" y="141961"/>
                    </a:cubicBezTo>
                    <a:cubicBezTo>
                      <a:pt x="75181" y="141865"/>
                      <a:pt x="80134" y="134531"/>
                      <a:pt x="81849" y="131769"/>
                    </a:cubicBezTo>
                    <a:cubicBezTo>
                      <a:pt x="86897" y="123958"/>
                      <a:pt x="91850" y="115767"/>
                      <a:pt x="96422" y="107766"/>
                    </a:cubicBezTo>
                    <a:cubicBezTo>
                      <a:pt x="98708" y="103670"/>
                      <a:pt x="100899" y="99765"/>
                      <a:pt x="102899" y="95955"/>
                    </a:cubicBezTo>
                    <a:cubicBezTo>
                      <a:pt x="103375" y="95098"/>
                      <a:pt x="103756" y="94240"/>
                      <a:pt x="104232" y="93383"/>
                    </a:cubicBezTo>
                    <a:cubicBezTo>
                      <a:pt x="109566" y="83001"/>
                      <a:pt x="114329" y="72142"/>
                      <a:pt x="118425" y="61474"/>
                    </a:cubicBezTo>
                    <a:cubicBezTo>
                      <a:pt x="119091" y="59665"/>
                      <a:pt x="119568" y="58236"/>
                      <a:pt x="120234" y="56617"/>
                    </a:cubicBezTo>
                    <a:cubicBezTo>
                      <a:pt x="121282" y="57379"/>
                      <a:pt x="122234" y="58141"/>
                      <a:pt x="123377" y="58998"/>
                    </a:cubicBezTo>
                    <a:cubicBezTo>
                      <a:pt x="132045" y="65475"/>
                      <a:pt x="141094" y="71857"/>
                      <a:pt x="150238" y="77762"/>
                    </a:cubicBezTo>
                    <a:cubicBezTo>
                      <a:pt x="153476" y="79858"/>
                      <a:pt x="156620" y="81763"/>
                      <a:pt x="159763" y="83668"/>
                    </a:cubicBezTo>
                    <a:cubicBezTo>
                      <a:pt x="161668" y="84811"/>
                      <a:pt x="163573" y="85954"/>
                      <a:pt x="165573" y="87097"/>
                    </a:cubicBezTo>
                    <a:cubicBezTo>
                      <a:pt x="175575" y="92907"/>
                      <a:pt x="186243" y="98527"/>
                      <a:pt x="196720" y="103765"/>
                    </a:cubicBezTo>
                    <a:cubicBezTo>
                      <a:pt x="200435" y="105575"/>
                      <a:pt x="203864" y="107195"/>
                      <a:pt x="206912" y="108623"/>
                    </a:cubicBezTo>
                    <a:cubicBezTo>
                      <a:pt x="207959" y="109099"/>
                      <a:pt x="210626" y="110338"/>
                      <a:pt x="210817" y="110338"/>
                    </a:cubicBezTo>
                    <a:cubicBezTo>
                      <a:pt x="214627" y="112052"/>
                      <a:pt x="219390" y="110338"/>
                      <a:pt x="220818" y="106813"/>
                    </a:cubicBezTo>
                    <a:cubicBezTo>
                      <a:pt x="221009" y="106337"/>
                      <a:pt x="221199" y="105575"/>
                      <a:pt x="221676" y="104432"/>
                    </a:cubicBezTo>
                    <a:cubicBezTo>
                      <a:pt x="222342" y="102527"/>
                      <a:pt x="223200" y="100432"/>
                      <a:pt x="224057" y="98050"/>
                    </a:cubicBezTo>
                    <a:cubicBezTo>
                      <a:pt x="226438" y="91288"/>
                      <a:pt x="228724" y="83954"/>
                      <a:pt x="230819" y="76333"/>
                    </a:cubicBezTo>
                    <a:cubicBezTo>
                      <a:pt x="232439" y="70523"/>
                      <a:pt x="233772" y="64808"/>
                      <a:pt x="234915" y="59188"/>
                    </a:cubicBezTo>
                    <a:cubicBezTo>
                      <a:pt x="235487" y="56521"/>
                      <a:pt x="235868" y="53854"/>
                      <a:pt x="236344" y="50997"/>
                    </a:cubicBezTo>
                    <a:cubicBezTo>
                      <a:pt x="237773" y="42615"/>
                      <a:pt x="238630" y="33662"/>
                      <a:pt x="239392" y="24708"/>
                    </a:cubicBezTo>
                    <a:cubicBezTo>
                      <a:pt x="241868" y="27946"/>
                      <a:pt x="244345" y="31280"/>
                      <a:pt x="247012" y="34328"/>
                    </a:cubicBezTo>
                    <a:cubicBezTo>
                      <a:pt x="251108" y="39091"/>
                      <a:pt x="255013" y="43282"/>
                      <a:pt x="258823" y="46901"/>
                    </a:cubicBezTo>
                    <a:cubicBezTo>
                      <a:pt x="259871" y="47854"/>
                      <a:pt x="260918" y="48902"/>
                      <a:pt x="262061" y="49854"/>
                    </a:cubicBezTo>
                    <a:cubicBezTo>
                      <a:pt x="268539" y="55474"/>
                      <a:pt x="275206" y="60046"/>
                      <a:pt x="281874" y="63761"/>
                    </a:cubicBezTo>
                    <a:cubicBezTo>
                      <a:pt x="283683" y="64713"/>
                      <a:pt x="284541" y="64999"/>
                      <a:pt x="285969" y="65761"/>
                    </a:cubicBezTo>
                    <a:cubicBezTo>
                      <a:pt x="284636" y="59760"/>
                      <a:pt x="283112" y="53664"/>
                      <a:pt x="281302" y="47663"/>
                    </a:cubicBezTo>
                    <a:cubicBezTo>
                      <a:pt x="278159" y="45568"/>
                      <a:pt x="275111" y="43853"/>
                      <a:pt x="272063" y="41186"/>
                    </a:cubicBezTo>
                    <a:cubicBezTo>
                      <a:pt x="271110" y="40329"/>
                      <a:pt x="270253" y="39472"/>
                      <a:pt x="269301" y="38614"/>
                    </a:cubicBezTo>
                    <a:cubicBezTo>
                      <a:pt x="265872" y="35376"/>
                      <a:pt x="262061" y="31471"/>
                      <a:pt x="258251" y="26994"/>
                    </a:cubicBezTo>
                    <a:cubicBezTo>
                      <a:pt x="253775" y="21755"/>
                      <a:pt x="249489" y="16135"/>
                      <a:pt x="245298" y="10421"/>
                    </a:cubicBezTo>
                    <a:cubicBezTo>
                      <a:pt x="243869" y="8420"/>
                      <a:pt x="240249" y="3181"/>
                      <a:pt x="240059" y="2896"/>
                    </a:cubicBezTo>
                    <a:cubicBezTo>
                      <a:pt x="238535" y="324"/>
                      <a:pt x="235296" y="-438"/>
                      <a:pt x="232439" y="22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68" name="Google Shape;1368;p25"/>
              <p:cNvSpPr/>
              <p:nvPr/>
            </p:nvSpPr>
            <p:spPr>
              <a:xfrm>
                <a:off x="2273641" y="2166007"/>
                <a:ext cx="281205" cy="143241"/>
              </a:xfrm>
              <a:custGeom>
                <a:rect b="b" l="l" r="r" t="t"/>
                <a:pathLst>
                  <a:path extrusionOk="0" h="143241" w="281205">
                    <a:moveTo>
                      <a:pt x="255678" y="45"/>
                    </a:moveTo>
                    <a:cubicBezTo>
                      <a:pt x="253107" y="331"/>
                      <a:pt x="250535" y="1855"/>
                      <a:pt x="249773" y="4618"/>
                    </a:cubicBezTo>
                    <a:cubicBezTo>
                      <a:pt x="249773" y="4808"/>
                      <a:pt x="247010" y="14904"/>
                      <a:pt x="245867" y="18619"/>
                    </a:cubicBezTo>
                    <a:cubicBezTo>
                      <a:pt x="242724" y="29192"/>
                      <a:pt x="239391" y="39765"/>
                      <a:pt x="235961" y="49576"/>
                    </a:cubicBezTo>
                    <a:cubicBezTo>
                      <a:pt x="234818" y="52909"/>
                      <a:pt x="233675" y="56053"/>
                      <a:pt x="232628" y="59005"/>
                    </a:cubicBezTo>
                    <a:cubicBezTo>
                      <a:pt x="231866" y="61101"/>
                      <a:pt x="231104" y="63196"/>
                      <a:pt x="230247" y="65292"/>
                    </a:cubicBezTo>
                    <a:cubicBezTo>
                      <a:pt x="226341" y="75103"/>
                      <a:pt x="222055" y="84818"/>
                      <a:pt x="217674" y="93962"/>
                    </a:cubicBezTo>
                    <a:cubicBezTo>
                      <a:pt x="216911" y="95581"/>
                      <a:pt x="216150" y="97201"/>
                      <a:pt x="215007" y="99486"/>
                    </a:cubicBezTo>
                    <a:cubicBezTo>
                      <a:pt x="213006" y="98344"/>
                      <a:pt x="211006" y="97201"/>
                      <a:pt x="208720" y="95867"/>
                    </a:cubicBezTo>
                    <a:cubicBezTo>
                      <a:pt x="199005" y="90247"/>
                      <a:pt x="189099" y="84151"/>
                      <a:pt x="179478" y="77769"/>
                    </a:cubicBezTo>
                    <a:cubicBezTo>
                      <a:pt x="177954" y="76722"/>
                      <a:pt x="170620" y="71673"/>
                      <a:pt x="168429" y="70150"/>
                    </a:cubicBezTo>
                    <a:cubicBezTo>
                      <a:pt x="160333" y="64530"/>
                      <a:pt x="151951" y="58434"/>
                      <a:pt x="143759" y="52338"/>
                    </a:cubicBezTo>
                    <a:cubicBezTo>
                      <a:pt x="140902" y="50242"/>
                      <a:pt x="133092" y="44337"/>
                      <a:pt x="132996" y="44242"/>
                    </a:cubicBezTo>
                    <a:cubicBezTo>
                      <a:pt x="129091" y="41194"/>
                      <a:pt x="122995" y="43194"/>
                      <a:pt x="122042" y="47861"/>
                    </a:cubicBezTo>
                    <a:cubicBezTo>
                      <a:pt x="122042" y="47956"/>
                      <a:pt x="121471" y="50052"/>
                      <a:pt x="121281" y="51004"/>
                    </a:cubicBezTo>
                    <a:cubicBezTo>
                      <a:pt x="120614" y="53576"/>
                      <a:pt x="119947" y="56624"/>
                      <a:pt x="119090" y="59862"/>
                    </a:cubicBezTo>
                    <a:cubicBezTo>
                      <a:pt x="116423" y="69102"/>
                      <a:pt x="112994" y="78722"/>
                      <a:pt x="108803" y="88056"/>
                    </a:cubicBezTo>
                    <a:cubicBezTo>
                      <a:pt x="108041" y="89771"/>
                      <a:pt x="107088" y="91581"/>
                      <a:pt x="106231" y="93486"/>
                    </a:cubicBezTo>
                    <a:cubicBezTo>
                      <a:pt x="104612" y="96915"/>
                      <a:pt x="102897" y="100439"/>
                      <a:pt x="100992" y="104154"/>
                    </a:cubicBezTo>
                    <a:cubicBezTo>
                      <a:pt x="97373" y="111202"/>
                      <a:pt x="93372" y="118346"/>
                      <a:pt x="89372" y="125204"/>
                    </a:cubicBezTo>
                    <a:cubicBezTo>
                      <a:pt x="88896" y="126061"/>
                      <a:pt x="88229" y="126919"/>
                      <a:pt x="87467" y="128252"/>
                    </a:cubicBezTo>
                    <a:cubicBezTo>
                      <a:pt x="86038" y="127300"/>
                      <a:pt x="84705" y="126442"/>
                      <a:pt x="83085" y="125394"/>
                    </a:cubicBezTo>
                    <a:cubicBezTo>
                      <a:pt x="75180" y="120156"/>
                      <a:pt x="67179" y="114250"/>
                      <a:pt x="59654" y="107773"/>
                    </a:cubicBezTo>
                    <a:cubicBezTo>
                      <a:pt x="56130" y="104725"/>
                      <a:pt x="52796" y="101582"/>
                      <a:pt x="49652" y="98439"/>
                    </a:cubicBezTo>
                    <a:cubicBezTo>
                      <a:pt x="46128" y="94914"/>
                      <a:pt x="42509" y="91009"/>
                      <a:pt x="38984" y="86818"/>
                    </a:cubicBezTo>
                    <a:cubicBezTo>
                      <a:pt x="32317" y="79008"/>
                      <a:pt x="25935" y="70626"/>
                      <a:pt x="20030" y="62148"/>
                    </a:cubicBezTo>
                    <a:cubicBezTo>
                      <a:pt x="17934" y="59196"/>
                      <a:pt x="16220" y="56434"/>
                      <a:pt x="14600" y="53957"/>
                    </a:cubicBezTo>
                    <a:cubicBezTo>
                      <a:pt x="14029" y="53100"/>
                      <a:pt x="12696" y="50909"/>
                      <a:pt x="12696" y="50814"/>
                    </a:cubicBezTo>
                    <a:cubicBezTo>
                      <a:pt x="8885" y="44527"/>
                      <a:pt x="-1973" y="48813"/>
                      <a:pt x="313" y="55671"/>
                    </a:cubicBezTo>
                    <a:cubicBezTo>
                      <a:pt x="408" y="56053"/>
                      <a:pt x="789" y="56814"/>
                      <a:pt x="1075" y="57862"/>
                    </a:cubicBezTo>
                    <a:cubicBezTo>
                      <a:pt x="1647" y="59672"/>
                      <a:pt x="2123" y="61672"/>
                      <a:pt x="2694" y="63863"/>
                    </a:cubicBezTo>
                    <a:cubicBezTo>
                      <a:pt x="4314" y="70054"/>
                      <a:pt x="5647" y="76341"/>
                      <a:pt x="6409" y="82246"/>
                    </a:cubicBezTo>
                    <a:cubicBezTo>
                      <a:pt x="9933" y="90247"/>
                      <a:pt x="13934" y="97581"/>
                      <a:pt x="18410" y="104535"/>
                    </a:cubicBezTo>
                    <a:cubicBezTo>
                      <a:pt x="18506" y="104725"/>
                      <a:pt x="18601" y="104916"/>
                      <a:pt x="18696" y="105106"/>
                    </a:cubicBezTo>
                    <a:cubicBezTo>
                      <a:pt x="19649" y="99582"/>
                      <a:pt x="20411" y="94057"/>
                      <a:pt x="20220" y="88437"/>
                    </a:cubicBezTo>
                    <a:cubicBezTo>
                      <a:pt x="20125" y="86723"/>
                      <a:pt x="19934" y="85009"/>
                      <a:pt x="19744" y="83199"/>
                    </a:cubicBezTo>
                    <a:cubicBezTo>
                      <a:pt x="22601" y="86913"/>
                      <a:pt x="25364" y="90819"/>
                      <a:pt x="28412" y="94438"/>
                    </a:cubicBezTo>
                    <a:cubicBezTo>
                      <a:pt x="32222" y="98915"/>
                      <a:pt x="35936" y="103011"/>
                      <a:pt x="39747" y="106821"/>
                    </a:cubicBezTo>
                    <a:cubicBezTo>
                      <a:pt x="43080" y="110154"/>
                      <a:pt x="46700" y="113488"/>
                      <a:pt x="50415" y="116727"/>
                    </a:cubicBezTo>
                    <a:cubicBezTo>
                      <a:pt x="58416" y="123585"/>
                      <a:pt x="66798" y="129871"/>
                      <a:pt x="75084" y="135396"/>
                    </a:cubicBezTo>
                    <a:cubicBezTo>
                      <a:pt x="78037" y="137301"/>
                      <a:pt x="80799" y="139111"/>
                      <a:pt x="83181" y="140539"/>
                    </a:cubicBezTo>
                    <a:cubicBezTo>
                      <a:pt x="84609" y="141396"/>
                      <a:pt x="85657" y="142063"/>
                      <a:pt x="86229" y="142349"/>
                    </a:cubicBezTo>
                    <a:cubicBezTo>
                      <a:pt x="89467" y="144159"/>
                      <a:pt x="93753" y="143111"/>
                      <a:pt x="95563" y="140158"/>
                    </a:cubicBezTo>
                    <a:cubicBezTo>
                      <a:pt x="95658" y="140063"/>
                      <a:pt x="99659" y="133395"/>
                      <a:pt x="101088" y="130919"/>
                    </a:cubicBezTo>
                    <a:cubicBezTo>
                      <a:pt x="105183" y="123870"/>
                      <a:pt x="109184" y="116631"/>
                      <a:pt x="112899" y="109393"/>
                    </a:cubicBezTo>
                    <a:cubicBezTo>
                      <a:pt x="114899" y="105583"/>
                      <a:pt x="116804" y="101772"/>
                      <a:pt x="118518" y="98248"/>
                    </a:cubicBezTo>
                    <a:cubicBezTo>
                      <a:pt x="119471" y="96343"/>
                      <a:pt x="120233" y="94343"/>
                      <a:pt x="120995" y="92533"/>
                    </a:cubicBezTo>
                    <a:cubicBezTo>
                      <a:pt x="125376" y="82627"/>
                      <a:pt x="128900" y="72626"/>
                      <a:pt x="131758" y="62911"/>
                    </a:cubicBezTo>
                    <a:cubicBezTo>
                      <a:pt x="132044" y="61863"/>
                      <a:pt x="132139" y="61005"/>
                      <a:pt x="132425" y="60053"/>
                    </a:cubicBezTo>
                    <a:cubicBezTo>
                      <a:pt x="133473" y="60815"/>
                      <a:pt x="134330" y="61482"/>
                      <a:pt x="134997" y="61958"/>
                    </a:cubicBezTo>
                    <a:cubicBezTo>
                      <a:pt x="143283" y="68149"/>
                      <a:pt x="151760" y="74245"/>
                      <a:pt x="159952" y="79960"/>
                    </a:cubicBezTo>
                    <a:cubicBezTo>
                      <a:pt x="162143" y="81484"/>
                      <a:pt x="169858" y="86723"/>
                      <a:pt x="171382" y="87771"/>
                    </a:cubicBezTo>
                    <a:cubicBezTo>
                      <a:pt x="181288" y="94343"/>
                      <a:pt x="191384" y="100629"/>
                      <a:pt x="201291" y="106344"/>
                    </a:cubicBezTo>
                    <a:cubicBezTo>
                      <a:pt x="204719" y="108345"/>
                      <a:pt x="212625" y="112821"/>
                      <a:pt x="213387" y="113203"/>
                    </a:cubicBezTo>
                    <a:cubicBezTo>
                      <a:pt x="213864" y="113488"/>
                      <a:pt x="214244" y="113584"/>
                      <a:pt x="214435" y="113679"/>
                    </a:cubicBezTo>
                    <a:cubicBezTo>
                      <a:pt x="217769" y="115488"/>
                      <a:pt x="222246" y="114155"/>
                      <a:pt x="223960" y="110917"/>
                    </a:cubicBezTo>
                    <a:cubicBezTo>
                      <a:pt x="224055" y="110726"/>
                      <a:pt x="225198" y="108535"/>
                      <a:pt x="225675" y="107583"/>
                    </a:cubicBezTo>
                    <a:cubicBezTo>
                      <a:pt x="227008" y="104916"/>
                      <a:pt x="228437" y="102058"/>
                      <a:pt x="229961" y="98725"/>
                    </a:cubicBezTo>
                    <a:cubicBezTo>
                      <a:pt x="234342" y="89390"/>
                      <a:pt x="238724" y="79484"/>
                      <a:pt x="242629" y="69387"/>
                    </a:cubicBezTo>
                    <a:cubicBezTo>
                      <a:pt x="243486" y="67292"/>
                      <a:pt x="244248" y="65101"/>
                      <a:pt x="245106" y="63006"/>
                    </a:cubicBezTo>
                    <a:cubicBezTo>
                      <a:pt x="246249" y="59862"/>
                      <a:pt x="247487" y="56624"/>
                      <a:pt x="248630" y="53290"/>
                    </a:cubicBezTo>
                    <a:cubicBezTo>
                      <a:pt x="252059" y="43575"/>
                      <a:pt x="255202" y="33193"/>
                      <a:pt x="258250" y="22810"/>
                    </a:cubicBezTo>
                    <a:cubicBezTo>
                      <a:pt x="259202" y="24429"/>
                      <a:pt x="260155" y="26049"/>
                      <a:pt x="261203" y="27573"/>
                    </a:cubicBezTo>
                    <a:cubicBezTo>
                      <a:pt x="262441" y="29383"/>
                      <a:pt x="263679" y="31192"/>
                      <a:pt x="264917" y="32907"/>
                    </a:cubicBezTo>
                    <a:cubicBezTo>
                      <a:pt x="265775" y="34145"/>
                      <a:pt x="266632" y="35383"/>
                      <a:pt x="267489" y="36526"/>
                    </a:cubicBezTo>
                    <a:cubicBezTo>
                      <a:pt x="270442" y="40431"/>
                      <a:pt x="273681" y="44051"/>
                      <a:pt x="276824" y="47385"/>
                    </a:cubicBezTo>
                    <a:cubicBezTo>
                      <a:pt x="277776" y="48433"/>
                      <a:pt x="278633" y="49290"/>
                      <a:pt x="279396" y="50147"/>
                    </a:cubicBezTo>
                    <a:cubicBezTo>
                      <a:pt x="280253" y="44527"/>
                      <a:pt x="280824" y="38622"/>
                      <a:pt x="281205" y="32621"/>
                    </a:cubicBezTo>
                    <a:cubicBezTo>
                      <a:pt x="280348" y="31573"/>
                      <a:pt x="279396" y="30621"/>
                      <a:pt x="278538" y="29478"/>
                    </a:cubicBezTo>
                    <a:cubicBezTo>
                      <a:pt x="277681" y="28335"/>
                      <a:pt x="276824" y="27287"/>
                      <a:pt x="276062" y="26144"/>
                    </a:cubicBezTo>
                    <a:cubicBezTo>
                      <a:pt x="275014" y="24620"/>
                      <a:pt x="273871" y="23001"/>
                      <a:pt x="272728" y="21286"/>
                    </a:cubicBezTo>
                    <a:cubicBezTo>
                      <a:pt x="270251" y="17381"/>
                      <a:pt x="267775" y="13285"/>
                      <a:pt x="265394" y="9094"/>
                    </a:cubicBezTo>
                    <a:cubicBezTo>
                      <a:pt x="264536" y="7665"/>
                      <a:pt x="262441" y="3855"/>
                      <a:pt x="262250" y="3570"/>
                    </a:cubicBezTo>
                    <a:cubicBezTo>
                      <a:pt x="261012" y="808"/>
                      <a:pt x="258345" y="-240"/>
                      <a:pt x="255678" y="45"/>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369" name="Google Shape;1369;p25"/>
            <p:cNvGrpSpPr/>
            <p:nvPr/>
          </p:nvGrpSpPr>
          <p:grpSpPr>
            <a:xfrm flipH="1" rot="-1036973">
              <a:off x="67705" y="4625825"/>
              <a:ext cx="725492" cy="993745"/>
              <a:chOff x="1411154" y="1684073"/>
              <a:chExt cx="357855" cy="490196"/>
            </a:xfrm>
          </p:grpSpPr>
          <p:sp>
            <p:nvSpPr>
              <p:cNvPr id="1370" name="Google Shape;1370;p25"/>
              <p:cNvSpPr/>
              <p:nvPr/>
            </p:nvSpPr>
            <p:spPr>
              <a:xfrm>
                <a:off x="1411281" y="1684073"/>
                <a:ext cx="357728" cy="490196"/>
              </a:xfrm>
              <a:custGeom>
                <a:rect b="b" l="l" r="r" t="t"/>
                <a:pathLst>
                  <a:path extrusionOk="0" h="490196" w="357728">
                    <a:moveTo>
                      <a:pt x="14091" y="327389"/>
                    </a:moveTo>
                    <a:cubicBezTo>
                      <a:pt x="-23437" y="194135"/>
                      <a:pt x="16568" y="24018"/>
                      <a:pt x="103531" y="2015"/>
                    </a:cubicBezTo>
                    <a:cubicBezTo>
                      <a:pt x="179731" y="-17320"/>
                      <a:pt x="308509" y="105552"/>
                      <a:pt x="346038" y="238807"/>
                    </a:cubicBezTo>
                    <a:cubicBezTo>
                      <a:pt x="383566" y="372062"/>
                      <a:pt x="326130" y="461692"/>
                      <a:pt x="239453" y="484647"/>
                    </a:cubicBezTo>
                    <a:cubicBezTo>
                      <a:pt x="152775" y="507507"/>
                      <a:pt x="51620" y="460644"/>
                      <a:pt x="14091" y="327389"/>
                    </a:cubicBezTo>
                    <a:close/>
                  </a:path>
                </a:pathLst>
              </a:custGeom>
              <a:solidFill>
                <a:schemeClr val="accent4"/>
              </a:solidFill>
              <a:ln>
                <a:noFill/>
              </a:ln>
              <a:effectLst>
                <a:outerShdw blurRad="142875"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71" name="Google Shape;1371;p25"/>
              <p:cNvSpPr/>
              <p:nvPr/>
            </p:nvSpPr>
            <p:spPr>
              <a:xfrm>
                <a:off x="1445660" y="1701900"/>
                <a:ext cx="162305" cy="50895"/>
              </a:xfrm>
              <a:custGeom>
                <a:rect b="b" l="l" r="r" t="t"/>
                <a:pathLst>
                  <a:path extrusionOk="0" h="50895" w="162305">
                    <a:moveTo>
                      <a:pt x="145256" y="0"/>
                    </a:moveTo>
                    <a:cubicBezTo>
                      <a:pt x="131159" y="11525"/>
                      <a:pt x="114490" y="20479"/>
                      <a:pt x="94869" y="25622"/>
                    </a:cubicBezTo>
                    <a:cubicBezTo>
                      <a:pt x="65342" y="33433"/>
                      <a:pt x="36862" y="33623"/>
                      <a:pt x="10477" y="29051"/>
                    </a:cubicBezTo>
                    <a:cubicBezTo>
                      <a:pt x="6763" y="34480"/>
                      <a:pt x="3334" y="40196"/>
                      <a:pt x="0" y="46292"/>
                    </a:cubicBezTo>
                    <a:cubicBezTo>
                      <a:pt x="31051" y="52673"/>
                      <a:pt x="64865" y="52959"/>
                      <a:pt x="100013" y="43720"/>
                    </a:cubicBezTo>
                    <a:cubicBezTo>
                      <a:pt x="124682" y="37243"/>
                      <a:pt x="145256" y="25622"/>
                      <a:pt x="162306" y="10477"/>
                    </a:cubicBezTo>
                    <a:cubicBezTo>
                      <a:pt x="156686" y="6572"/>
                      <a:pt x="150971" y="3143"/>
                      <a:pt x="145256" y="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72" name="Google Shape;1372;p25"/>
              <p:cNvSpPr/>
              <p:nvPr/>
            </p:nvSpPr>
            <p:spPr>
              <a:xfrm>
                <a:off x="1419085" y="1753049"/>
                <a:ext cx="250316" cy="82450"/>
              </a:xfrm>
              <a:custGeom>
                <a:rect b="b" l="l" r="r" t="t"/>
                <a:pathLst>
                  <a:path extrusionOk="0" h="82450" w="250316">
                    <a:moveTo>
                      <a:pt x="237268" y="0"/>
                    </a:moveTo>
                    <a:cubicBezTo>
                      <a:pt x="233458" y="4477"/>
                      <a:pt x="229362" y="9049"/>
                      <a:pt x="224790" y="13335"/>
                    </a:cubicBezTo>
                    <a:cubicBezTo>
                      <a:pt x="202978" y="33909"/>
                      <a:pt x="175070" y="49244"/>
                      <a:pt x="140018" y="56959"/>
                    </a:cubicBezTo>
                    <a:cubicBezTo>
                      <a:pt x="97346" y="66294"/>
                      <a:pt x="56483" y="65532"/>
                      <a:pt x="19907" y="57912"/>
                    </a:cubicBezTo>
                    <a:cubicBezTo>
                      <a:pt x="14002" y="56674"/>
                      <a:pt x="9144" y="55150"/>
                      <a:pt x="4096" y="53721"/>
                    </a:cubicBezTo>
                    <a:cubicBezTo>
                      <a:pt x="2572" y="59627"/>
                      <a:pt x="1333" y="65818"/>
                      <a:pt x="0" y="72009"/>
                    </a:cubicBezTo>
                    <a:cubicBezTo>
                      <a:pt x="5048" y="73438"/>
                      <a:pt x="9906" y="74867"/>
                      <a:pt x="15812" y="76105"/>
                    </a:cubicBezTo>
                    <a:cubicBezTo>
                      <a:pt x="55054" y="84296"/>
                      <a:pt x="98584" y="85154"/>
                      <a:pt x="144304" y="75152"/>
                    </a:cubicBezTo>
                    <a:cubicBezTo>
                      <a:pt x="182975" y="66675"/>
                      <a:pt x="214122" y="49530"/>
                      <a:pt x="238316" y="26575"/>
                    </a:cubicBezTo>
                    <a:cubicBezTo>
                      <a:pt x="242792" y="22384"/>
                      <a:pt x="246602" y="18002"/>
                      <a:pt x="250317" y="13716"/>
                    </a:cubicBezTo>
                    <a:cubicBezTo>
                      <a:pt x="246126" y="8954"/>
                      <a:pt x="241649" y="4477"/>
                      <a:pt x="237268" y="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73" name="Google Shape;1373;p25"/>
              <p:cNvSpPr/>
              <p:nvPr/>
            </p:nvSpPr>
            <p:spPr>
              <a:xfrm>
                <a:off x="1411154" y="1820962"/>
                <a:ext cx="310064" cy="107757"/>
              </a:xfrm>
              <a:custGeom>
                <a:rect b="b" l="l" r="r" t="t"/>
                <a:pathLst>
                  <a:path extrusionOk="0" h="107757" w="310064">
                    <a:moveTo>
                      <a:pt x="299396" y="0"/>
                    </a:moveTo>
                    <a:cubicBezTo>
                      <a:pt x="298063" y="1905"/>
                      <a:pt x="297015" y="3715"/>
                      <a:pt x="295396" y="5810"/>
                    </a:cubicBezTo>
                    <a:cubicBezTo>
                      <a:pt x="286918" y="16954"/>
                      <a:pt x="275774" y="28194"/>
                      <a:pt x="261963" y="38767"/>
                    </a:cubicBezTo>
                    <a:cubicBezTo>
                      <a:pt x="237103" y="57721"/>
                      <a:pt x="205956" y="72104"/>
                      <a:pt x="168046" y="80105"/>
                    </a:cubicBezTo>
                    <a:cubicBezTo>
                      <a:pt x="112420" y="91916"/>
                      <a:pt x="60223" y="91059"/>
                      <a:pt x="14980" y="82677"/>
                    </a:cubicBezTo>
                    <a:cubicBezTo>
                      <a:pt x="9360" y="81629"/>
                      <a:pt x="4597" y="80486"/>
                      <a:pt x="25" y="79438"/>
                    </a:cubicBezTo>
                    <a:cubicBezTo>
                      <a:pt x="25" y="79438"/>
                      <a:pt x="25" y="79534"/>
                      <a:pt x="25" y="79534"/>
                    </a:cubicBezTo>
                    <a:cubicBezTo>
                      <a:pt x="-70" y="85630"/>
                      <a:pt x="121" y="91630"/>
                      <a:pt x="311" y="97726"/>
                    </a:cubicBezTo>
                    <a:cubicBezTo>
                      <a:pt x="311" y="98108"/>
                      <a:pt x="311" y="98393"/>
                      <a:pt x="311" y="98774"/>
                    </a:cubicBezTo>
                    <a:cubicBezTo>
                      <a:pt x="3931" y="99631"/>
                      <a:pt x="7169" y="100393"/>
                      <a:pt x="11360" y="101155"/>
                    </a:cubicBezTo>
                    <a:cubicBezTo>
                      <a:pt x="59080" y="110014"/>
                      <a:pt x="113944" y="110776"/>
                      <a:pt x="172237" y="98393"/>
                    </a:cubicBezTo>
                    <a:cubicBezTo>
                      <a:pt x="213004" y="89725"/>
                      <a:pt x="246723" y="74104"/>
                      <a:pt x="273869" y="53435"/>
                    </a:cubicBezTo>
                    <a:cubicBezTo>
                      <a:pt x="288728" y="42100"/>
                      <a:pt x="300634" y="30099"/>
                      <a:pt x="310064" y="17907"/>
                    </a:cubicBezTo>
                    <a:cubicBezTo>
                      <a:pt x="306730" y="11906"/>
                      <a:pt x="303111" y="5905"/>
                      <a:pt x="299396" y="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74" name="Google Shape;1374;p25"/>
              <p:cNvSpPr/>
              <p:nvPr/>
            </p:nvSpPr>
            <p:spPr>
              <a:xfrm>
                <a:off x="1426134" y="1913736"/>
                <a:ext cx="333851" cy="120406"/>
              </a:xfrm>
              <a:custGeom>
                <a:rect b="b" l="l" r="r" t="t"/>
                <a:pathLst>
                  <a:path extrusionOk="0" h="120406" w="333851">
                    <a:moveTo>
                      <a:pt x="328136" y="0"/>
                    </a:moveTo>
                    <a:cubicBezTo>
                      <a:pt x="320992" y="7715"/>
                      <a:pt x="312992" y="15430"/>
                      <a:pt x="303371" y="23050"/>
                    </a:cubicBezTo>
                    <a:cubicBezTo>
                      <a:pt x="275654" y="45148"/>
                      <a:pt x="240506" y="63722"/>
                      <a:pt x="196787" y="76962"/>
                    </a:cubicBezTo>
                    <a:cubicBezTo>
                      <a:pt x="130492" y="97060"/>
                      <a:pt x="67246" y="103537"/>
                      <a:pt x="12192" y="101155"/>
                    </a:cubicBezTo>
                    <a:cubicBezTo>
                      <a:pt x="7620" y="100965"/>
                      <a:pt x="4000" y="100584"/>
                      <a:pt x="0" y="100298"/>
                    </a:cubicBezTo>
                    <a:cubicBezTo>
                      <a:pt x="1905" y="106870"/>
                      <a:pt x="4000" y="113347"/>
                      <a:pt x="6191" y="119539"/>
                    </a:cubicBezTo>
                    <a:cubicBezTo>
                      <a:pt x="8001" y="119634"/>
                      <a:pt x="9334" y="119920"/>
                      <a:pt x="11239" y="119920"/>
                    </a:cubicBezTo>
                    <a:cubicBezTo>
                      <a:pt x="68389" y="122396"/>
                      <a:pt x="133826" y="115633"/>
                      <a:pt x="202406" y="94774"/>
                    </a:cubicBezTo>
                    <a:cubicBezTo>
                      <a:pt x="248412" y="80772"/>
                      <a:pt x="285845" y="61150"/>
                      <a:pt x="315563" y="37528"/>
                    </a:cubicBezTo>
                    <a:cubicBezTo>
                      <a:pt x="322326" y="32099"/>
                      <a:pt x="328136" y="26575"/>
                      <a:pt x="333851" y="21050"/>
                    </a:cubicBezTo>
                    <a:cubicBezTo>
                      <a:pt x="332804" y="16859"/>
                      <a:pt x="332042" y="12859"/>
                      <a:pt x="330803" y="8572"/>
                    </a:cubicBezTo>
                    <a:cubicBezTo>
                      <a:pt x="330232" y="5810"/>
                      <a:pt x="329089" y="2953"/>
                      <a:pt x="328136" y="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75" name="Google Shape;1375;p25"/>
              <p:cNvSpPr/>
              <p:nvPr/>
            </p:nvSpPr>
            <p:spPr>
              <a:xfrm>
                <a:off x="1489285" y="2055563"/>
                <a:ext cx="272700" cy="86487"/>
              </a:xfrm>
              <a:custGeom>
                <a:rect b="b" l="l" r="r" t="t"/>
                <a:pathLst>
                  <a:path extrusionOk="0" h="86487" w="272700">
                    <a:moveTo>
                      <a:pt x="272701" y="0"/>
                    </a:moveTo>
                    <a:cubicBezTo>
                      <a:pt x="245078" y="16002"/>
                      <a:pt x="212503" y="29813"/>
                      <a:pt x="174688" y="40672"/>
                    </a:cubicBezTo>
                    <a:cubicBezTo>
                      <a:pt x="112585" y="58483"/>
                      <a:pt x="53530" y="66770"/>
                      <a:pt x="0" y="68866"/>
                    </a:cubicBezTo>
                    <a:cubicBezTo>
                      <a:pt x="6858" y="75438"/>
                      <a:pt x="14002" y="81248"/>
                      <a:pt x="21431" y="86487"/>
                    </a:cubicBezTo>
                    <a:cubicBezTo>
                      <a:pt x="70961" y="83153"/>
                      <a:pt x="124396" y="74676"/>
                      <a:pt x="180308" y="58674"/>
                    </a:cubicBezTo>
                    <a:cubicBezTo>
                      <a:pt x="211455" y="49720"/>
                      <a:pt x="238792" y="38671"/>
                      <a:pt x="263366" y="26289"/>
                    </a:cubicBezTo>
                    <a:cubicBezTo>
                      <a:pt x="266986" y="17907"/>
                      <a:pt x="270224" y="9239"/>
                      <a:pt x="272701" y="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376" name="Google Shape;1376;p25"/>
            <p:cNvGrpSpPr/>
            <p:nvPr/>
          </p:nvGrpSpPr>
          <p:grpSpPr>
            <a:xfrm flipH="1">
              <a:off x="419063" y="4966168"/>
              <a:ext cx="664020" cy="870283"/>
              <a:chOff x="1268183" y="1930265"/>
              <a:chExt cx="327539" cy="429282"/>
            </a:xfrm>
          </p:grpSpPr>
          <p:sp>
            <p:nvSpPr>
              <p:cNvPr id="1377" name="Google Shape;1377;p25"/>
              <p:cNvSpPr/>
              <p:nvPr/>
            </p:nvSpPr>
            <p:spPr>
              <a:xfrm>
                <a:off x="1268183" y="1930265"/>
                <a:ext cx="327539" cy="429282"/>
              </a:xfrm>
              <a:custGeom>
                <a:rect b="b" l="l" r="r" t="t"/>
                <a:pathLst>
                  <a:path extrusionOk="0" h="429282" w="327539">
                    <a:moveTo>
                      <a:pt x="10885" y="287509"/>
                    </a:moveTo>
                    <a:cubicBezTo>
                      <a:pt x="-20929" y="170923"/>
                      <a:pt x="19457" y="21571"/>
                      <a:pt x="99944" y="1854"/>
                    </a:cubicBezTo>
                    <a:cubicBezTo>
                      <a:pt x="170524" y="-15481"/>
                      <a:pt x="286538" y="91484"/>
                      <a:pt x="318352" y="208166"/>
                    </a:cubicBezTo>
                    <a:cubicBezTo>
                      <a:pt x="350165" y="324752"/>
                      <a:pt x="295397" y="403619"/>
                      <a:pt x="215101" y="424193"/>
                    </a:cubicBezTo>
                    <a:cubicBezTo>
                      <a:pt x="134900" y="444671"/>
                      <a:pt x="42698" y="404190"/>
                      <a:pt x="10885" y="287509"/>
                    </a:cubicBezTo>
                    <a:close/>
                  </a:path>
                </a:pathLst>
              </a:custGeom>
              <a:solidFill>
                <a:schemeClr val="accent5"/>
              </a:solidFill>
              <a:ln>
                <a:noFill/>
              </a:ln>
              <a:effectLst>
                <a:outerShdw blurRad="142875"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78" name="Google Shape;1378;p25"/>
              <p:cNvSpPr/>
              <p:nvPr/>
            </p:nvSpPr>
            <p:spPr>
              <a:xfrm>
                <a:off x="1296080" y="1932595"/>
                <a:ext cx="180251" cy="423292"/>
              </a:xfrm>
              <a:custGeom>
                <a:rect b="b" l="l" r="r" t="t"/>
                <a:pathLst>
                  <a:path extrusionOk="0" h="423292" w="180251">
                    <a:moveTo>
                      <a:pt x="70333" y="0"/>
                    </a:moveTo>
                    <a:cubicBezTo>
                      <a:pt x="7753" y="24575"/>
                      <a:pt x="-17678" y="164211"/>
                      <a:pt x="12992" y="276701"/>
                    </a:cubicBezTo>
                    <a:cubicBezTo>
                      <a:pt x="42901" y="386525"/>
                      <a:pt x="115576" y="431578"/>
                      <a:pt x="180251" y="422053"/>
                    </a:cubicBezTo>
                    <a:cubicBezTo>
                      <a:pt x="125673" y="428530"/>
                      <a:pt x="54902" y="383286"/>
                      <a:pt x="25184" y="273939"/>
                    </a:cubicBezTo>
                    <a:cubicBezTo>
                      <a:pt x="-5391" y="161449"/>
                      <a:pt x="18040" y="22003"/>
                      <a:pt x="70333" y="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79" name="Google Shape;1379;p25"/>
              <p:cNvSpPr/>
              <p:nvPr/>
            </p:nvSpPr>
            <p:spPr>
              <a:xfrm>
                <a:off x="1271522" y="1932595"/>
                <a:ext cx="204047" cy="425179"/>
              </a:xfrm>
              <a:custGeom>
                <a:rect b="b" l="l" r="r" t="t"/>
                <a:pathLst>
                  <a:path extrusionOk="0" h="425179" w="204047">
                    <a:moveTo>
                      <a:pt x="94891" y="0"/>
                    </a:moveTo>
                    <a:cubicBezTo>
                      <a:pt x="18214" y="28194"/>
                      <a:pt x="-20076" y="171259"/>
                      <a:pt x="10594" y="283940"/>
                    </a:cubicBezTo>
                    <a:cubicBezTo>
                      <a:pt x="40598" y="393859"/>
                      <a:pt x="125656" y="435864"/>
                      <a:pt x="204047" y="422910"/>
                    </a:cubicBezTo>
                    <a:cubicBezTo>
                      <a:pt x="137944" y="432340"/>
                      <a:pt x="47647" y="388715"/>
                      <a:pt x="17833" y="279273"/>
                    </a:cubicBezTo>
                    <a:cubicBezTo>
                      <a:pt x="-12742" y="166497"/>
                      <a:pt x="30597" y="25051"/>
                      <a:pt x="94891" y="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80" name="Google Shape;1380;p25"/>
              <p:cNvSpPr/>
              <p:nvPr/>
            </p:nvSpPr>
            <p:spPr>
              <a:xfrm>
                <a:off x="1369270" y="1931029"/>
                <a:ext cx="225484" cy="421236"/>
              </a:xfrm>
              <a:custGeom>
                <a:rect b="b" l="l" r="r" t="t"/>
                <a:pathLst>
                  <a:path extrusionOk="0" h="421236" w="225484">
                    <a:moveTo>
                      <a:pt x="0" y="899"/>
                    </a:moveTo>
                    <a:cubicBezTo>
                      <a:pt x="81153" y="-10912"/>
                      <a:pt x="186880" y="95577"/>
                      <a:pt x="217170" y="208353"/>
                    </a:cubicBezTo>
                    <a:cubicBezTo>
                      <a:pt x="246697" y="318367"/>
                      <a:pt x="193738" y="395329"/>
                      <a:pt x="118872" y="421237"/>
                    </a:cubicBezTo>
                    <a:cubicBezTo>
                      <a:pt x="181261" y="398091"/>
                      <a:pt x="234696" y="321129"/>
                      <a:pt x="205359" y="211592"/>
                    </a:cubicBezTo>
                    <a:cubicBezTo>
                      <a:pt x="174974" y="98816"/>
                      <a:pt x="68675" y="-7864"/>
                      <a:pt x="0" y="89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81" name="Google Shape;1381;p25"/>
              <p:cNvSpPr/>
              <p:nvPr/>
            </p:nvSpPr>
            <p:spPr>
              <a:xfrm>
                <a:off x="1366412" y="1931120"/>
                <a:ext cx="205380" cy="423813"/>
              </a:xfrm>
              <a:custGeom>
                <a:rect b="b" l="l" r="r" t="t"/>
                <a:pathLst>
                  <a:path extrusionOk="0" h="423813" w="205380">
                    <a:moveTo>
                      <a:pt x="667" y="1284"/>
                    </a:moveTo>
                    <a:cubicBezTo>
                      <a:pt x="476" y="1379"/>
                      <a:pt x="191" y="1475"/>
                      <a:pt x="0" y="1570"/>
                    </a:cubicBezTo>
                    <a:cubicBezTo>
                      <a:pt x="50102" y="-9765"/>
                      <a:pt x="147161" y="100916"/>
                      <a:pt x="178784" y="217216"/>
                    </a:cubicBezTo>
                    <a:cubicBezTo>
                      <a:pt x="210407" y="333516"/>
                      <a:pt x="171545" y="408954"/>
                      <a:pt x="115062" y="423813"/>
                    </a:cubicBezTo>
                    <a:cubicBezTo>
                      <a:pt x="115253" y="423718"/>
                      <a:pt x="115538" y="423718"/>
                      <a:pt x="115729" y="423623"/>
                    </a:cubicBezTo>
                    <a:cubicBezTo>
                      <a:pt x="183166" y="406382"/>
                      <a:pt x="226504" y="330278"/>
                      <a:pt x="194786" y="213691"/>
                    </a:cubicBezTo>
                    <a:cubicBezTo>
                      <a:pt x="163068" y="97106"/>
                      <a:pt x="60008" y="-13194"/>
                      <a:pt x="667" y="1284"/>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82" name="Google Shape;1382;p25"/>
              <p:cNvSpPr/>
              <p:nvPr/>
            </p:nvSpPr>
            <p:spPr>
              <a:xfrm>
                <a:off x="1366412" y="1932085"/>
                <a:ext cx="166638" cy="422848"/>
              </a:xfrm>
              <a:custGeom>
                <a:rect b="b" l="l" r="r" t="t"/>
                <a:pathLst>
                  <a:path extrusionOk="0" h="422848" w="166638">
                    <a:moveTo>
                      <a:pt x="0" y="510"/>
                    </a:moveTo>
                    <a:cubicBezTo>
                      <a:pt x="27432" y="-4729"/>
                      <a:pt x="110871" y="101951"/>
                      <a:pt x="142399" y="218156"/>
                    </a:cubicBezTo>
                    <a:cubicBezTo>
                      <a:pt x="173927" y="334266"/>
                      <a:pt x="145161" y="414276"/>
                      <a:pt x="114776" y="422849"/>
                    </a:cubicBezTo>
                    <a:cubicBezTo>
                      <a:pt x="114871" y="422849"/>
                      <a:pt x="114967" y="422849"/>
                      <a:pt x="115062" y="422753"/>
                    </a:cubicBezTo>
                    <a:cubicBezTo>
                      <a:pt x="156115" y="411800"/>
                      <a:pt x="184785" y="331409"/>
                      <a:pt x="153162" y="215108"/>
                    </a:cubicBezTo>
                    <a:cubicBezTo>
                      <a:pt x="121539" y="98808"/>
                      <a:pt x="36767" y="-7491"/>
                      <a:pt x="286" y="415"/>
                    </a:cubicBezTo>
                    <a:cubicBezTo>
                      <a:pt x="191" y="510"/>
                      <a:pt x="95" y="510"/>
                      <a:pt x="0" y="51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83" name="Google Shape;1383;p25"/>
              <p:cNvSpPr/>
              <p:nvPr/>
            </p:nvSpPr>
            <p:spPr>
              <a:xfrm>
                <a:off x="1328026" y="1932595"/>
                <a:ext cx="152495" cy="423568"/>
              </a:xfrm>
              <a:custGeom>
                <a:rect b="b" l="l" r="r" t="t"/>
                <a:pathLst>
                  <a:path extrusionOk="0" h="423568" w="152495">
                    <a:moveTo>
                      <a:pt x="38291" y="0"/>
                    </a:moveTo>
                    <a:cubicBezTo>
                      <a:pt x="37148" y="476"/>
                      <a:pt x="35910" y="952"/>
                      <a:pt x="34767" y="1524"/>
                    </a:cubicBezTo>
                    <a:cubicBezTo>
                      <a:pt x="-5715" y="20479"/>
                      <a:pt x="-10953" y="155067"/>
                      <a:pt x="19622" y="267557"/>
                    </a:cubicBezTo>
                    <a:cubicBezTo>
                      <a:pt x="49340" y="376904"/>
                      <a:pt x="102394" y="427006"/>
                      <a:pt x="145542" y="423386"/>
                    </a:cubicBezTo>
                    <a:cubicBezTo>
                      <a:pt x="146685" y="423291"/>
                      <a:pt x="147733" y="423005"/>
                      <a:pt x="148876" y="422815"/>
                    </a:cubicBezTo>
                    <a:cubicBezTo>
                      <a:pt x="150114" y="422624"/>
                      <a:pt x="151257" y="422339"/>
                      <a:pt x="152496" y="422148"/>
                    </a:cubicBezTo>
                    <a:cubicBezTo>
                      <a:pt x="151543" y="422243"/>
                      <a:pt x="150686" y="422434"/>
                      <a:pt x="149733" y="422624"/>
                    </a:cubicBezTo>
                    <a:cubicBezTo>
                      <a:pt x="148876" y="422719"/>
                      <a:pt x="148114" y="422910"/>
                      <a:pt x="147257" y="423005"/>
                    </a:cubicBezTo>
                    <a:cubicBezTo>
                      <a:pt x="114586" y="423958"/>
                      <a:pt x="64389" y="372046"/>
                      <a:pt x="34767" y="262700"/>
                    </a:cubicBezTo>
                    <a:cubicBezTo>
                      <a:pt x="4191" y="150209"/>
                      <a:pt x="6096" y="17621"/>
                      <a:pt x="35719" y="1429"/>
                    </a:cubicBezTo>
                    <a:cubicBezTo>
                      <a:pt x="36576" y="857"/>
                      <a:pt x="37434" y="381"/>
                      <a:pt x="38291" y="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84" name="Google Shape;1384;p25"/>
              <p:cNvSpPr/>
              <p:nvPr/>
            </p:nvSpPr>
            <p:spPr>
              <a:xfrm>
                <a:off x="1352742" y="1932542"/>
                <a:ext cx="120922" cy="423534"/>
              </a:xfrm>
              <a:custGeom>
                <a:rect b="b" l="l" r="r" t="t"/>
                <a:pathLst>
                  <a:path extrusionOk="0" h="423534" w="120922">
                    <a:moveTo>
                      <a:pt x="13670" y="148"/>
                    </a:moveTo>
                    <a:cubicBezTo>
                      <a:pt x="12718" y="529"/>
                      <a:pt x="14528" y="-328"/>
                      <a:pt x="13670" y="148"/>
                    </a:cubicBezTo>
                    <a:cubicBezTo>
                      <a:pt x="-15952" y="16341"/>
                      <a:pt x="7384" y="145595"/>
                      <a:pt x="37959" y="258181"/>
                    </a:cubicBezTo>
                    <a:cubicBezTo>
                      <a:pt x="67677" y="367528"/>
                      <a:pt x="104348" y="422296"/>
                      <a:pt x="120922" y="423535"/>
                    </a:cubicBezTo>
                    <a:cubicBezTo>
                      <a:pt x="121017" y="423535"/>
                      <a:pt x="85013" y="362860"/>
                      <a:pt x="55390" y="253513"/>
                    </a:cubicBezTo>
                    <a:cubicBezTo>
                      <a:pt x="24910" y="140928"/>
                      <a:pt x="2812" y="24247"/>
                      <a:pt x="13861" y="720"/>
                    </a:cubicBezTo>
                    <a:cubicBezTo>
                      <a:pt x="14528" y="244"/>
                      <a:pt x="13004" y="434"/>
                      <a:pt x="13670" y="148"/>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85" name="Google Shape;1385;p25"/>
              <p:cNvSpPr/>
              <p:nvPr/>
            </p:nvSpPr>
            <p:spPr>
              <a:xfrm>
                <a:off x="1366423" y="1932553"/>
                <a:ext cx="123520" cy="422406"/>
              </a:xfrm>
              <a:custGeom>
                <a:rect b="b" l="l" r="r" t="t"/>
                <a:pathLst>
                  <a:path extrusionOk="0" h="422406" w="123520">
                    <a:moveTo>
                      <a:pt x="275" y="42"/>
                    </a:moveTo>
                    <a:cubicBezTo>
                      <a:pt x="1227" y="-53"/>
                      <a:pt x="-677" y="42"/>
                      <a:pt x="275" y="42"/>
                    </a:cubicBezTo>
                    <a:cubicBezTo>
                      <a:pt x="34279" y="138"/>
                      <a:pt x="75237" y="123582"/>
                      <a:pt x="105621" y="236167"/>
                    </a:cubicBezTo>
                    <a:cubicBezTo>
                      <a:pt x="135149" y="345609"/>
                      <a:pt x="120576" y="420762"/>
                      <a:pt x="114765" y="422381"/>
                    </a:cubicBezTo>
                    <a:cubicBezTo>
                      <a:pt x="108955" y="424000"/>
                      <a:pt x="117718" y="349515"/>
                      <a:pt x="88286" y="240168"/>
                    </a:cubicBezTo>
                    <a:cubicBezTo>
                      <a:pt x="57901" y="127582"/>
                      <a:pt x="20468" y="15854"/>
                      <a:pt x="465" y="614"/>
                    </a:cubicBezTo>
                    <a:cubicBezTo>
                      <a:pt x="-392" y="614"/>
                      <a:pt x="1037" y="42"/>
                      <a:pt x="275" y="42"/>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386" name="Google Shape;1386;p25"/>
            <p:cNvGrpSpPr/>
            <p:nvPr/>
          </p:nvGrpSpPr>
          <p:grpSpPr>
            <a:xfrm flipH="1">
              <a:off x="28984" y="5163783"/>
              <a:ext cx="627185" cy="881743"/>
              <a:chOff x="3649767" y="3875308"/>
              <a:chExt cx="1405613" cy="1975674"/>
            </a:xfrm>
          </p:grpSpPr>
          <p:sp>
            <p:nvSpPr>
              <p:cNvPr id="1387" name="Google Shape;1387;p25"/>
              <p:cNvSpPr/>
              <p:nvPr/>
            </p:nvSpPr>
            <p:spPr>
              <a:xfrm>
                <a:off x="3649767" y="3875308"/>
                <a:ext cx="1405613" cy="1975674"/>
              </a:xfrm>
              <a:custGeom>
                <a:rect b="b" l="l" r="r" t="t"/>
                <a:pathLst>
                  <a:path extrusionOk="0" h="434931" w="309436">
                    <a:moveTo>
                      <a:pt x="6100" y="221500"/>
                    </a:moveTo>
                    <a:cubicBezTo>
                      <a:pt x="31912" y="102628"/>
                      <a:pt x="133639" y="-15006"/>
                      <a:pt x="210792" y="1568"/>
                    </a:cubicBezTo>
                    <a:cubicBezTo>
                      <a:pt x="278419" y="16046"/>
                      <a:pt x="328330" y="162159"/>
                      <a:pt x="302518" y="281031"/>
                    </a:cubicBezTo>
                    <a:cubicBezTo>
                      <a:pt x="276705" y="399903"/>
                      <a:pt x="194695" y="447814"/>
                      <a:pt x="117352" y="432003"/>
                    </a:cubicBezTo>
                    <a:cubicBezTo>
                      <a:pt x="40009" y="416286"/>
                      <a:pt x="-19713" y="340372"/>
                      <a:pt x="6100" y="221500"/>
                    </a:cubicBezTo>
                    <a:close/>
                  </a:path>
                </a:pathLst>
              </a:custGeom>
              <a:solidFill>
                <a:schemeClr val="accent6"/>
              </a:solidFill>
              <a:ln>
                <a:noFill/>
              </a:ln>
              <a:effectLst>
                <a:outerShdw blurRad="142875"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388" name="Google Shape;1388;p25"/>
              <p:cNvGrpSpPr/>
              <p:nvPr/>
            </p:nvGrpSpPr>
            <p:grpSpPr>
              <a:xfrm>
                <a:off x="3670777" y="3990760"/>
                <a:ext cx="1375846" cy="1554285"/>
                <a:chOff x="1492858" y="2053121"/>
                <a:chExt cx="302863" cy="342150"/>
              </a:xfrm>
            </p:grpSpPr>
            <p:sp>
              <p:nvSpPr>
                <p:cNvPr id="1389" name="Google Shape;1389;p25"/>
                <p:cNvSpPr/>
                <p:nvPr/>
              </p:nvSpPr>
              <p:spPr>
                <a:xfrm>
                  <a:off x="1563923" y="2108818"/>
                  <a:ext cx="14527" cy="21780"/>
                </a:xfrm>
                <a:custGeom>
                  <a:rect b="b" l="l" r="r" t="t"/>
                  <a:pathLst>
                    <a:path extrusionOk="0" h="21780" w="14527">
                      <a:moveTo>
                        <a:pt x="1371" y="10181"/>
                      </a:moveTo>
                      <a:cubicBezTo>
                        <a:pt x="4038" y="4276"/>
                        <a:pt x="9753" y="-1058"/>
                        <a:pt x="12611" y="180"/>
                      </a:cubicBezTo>
                      <a:cubicBezTo>
                        <a:pt x="15183" y="1323"/>
                        <a:pt x="15183" y="9039"/>
                        <a:pt x="12516" y="14849"/>
                      </a:cubicBezTo>
                      <a:cubicBezTo>
                        <a:pt x="9849" y="20754"/>
                        <a:pt x="5848" y="22659"/>
                        <a:pt x="2991" y="21421"/>
                      </a:cubicBezTo>
                      <a:cubicBezTo>
                        <a:pt x="133" y="20278"/>
                        <a:pt x="-1200" y="16087"/>
                        <a:pt x="1371" y="10181"/>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90" name="Google Shape;1390;p25"/>
                <p:cNvSpPr/>
                <p:nvPr/>
              </p:nvSpPr>
              <p:spPr>
                <a:xfrm>
                  <a:off x="1621001" y="2053121"/>
                  <a:ext cx="10578" cy="11824"/>
                </a:xfrm>
                <a:custGeom>
                  <a:rect b="b" l="l" r="r" t="t"/>
                  <a:pathLst>
                    <a:path extrusionOk="0" h="11824" w="10578">
                      <a:moveTo>
                        <a:pt x="2015" y="4633"/>
                      </a:moveTo>
                      <a:cubicBezTo>
                        <a:pt x="4587" y="1584"/>
                        <a:pt x="8682" y="-797"/>
                        <a:pt x="10111" y="251"/>
                      </a:cubicBezTo>
                      <a:cubicBezTo>
                        <a:pt x="11349" y="1204"/>
                        <a:pt x="10016" y="5680"/>
                        <a:pt x="7444" y="8728"/>
                      </a:cubicBezTo>
                      <a:cubicBezTo>
                        <a:pt x="4873" y="11776"/>
                        <a:pt x="2301" y="12443"/>
                        <a:pt x="967" y="11300"/>
                      </a:cubicBezTo>
                      <a:cubicBezTo>
                        <a:pt x="-461" y="10347"/>
                        <a:pt x="-461" y="7680"/>
                        <a:pt x="2015" y="4633"/>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91" name="Google Shape;1391;p25"/>
                <p:cNvSpPr/>
                <p:nvPr/>
              </p:nvSpPr>
              <p:spPr>
                <a:xfrm>
                  <a:off x="1644915" y="2065053"/>
                  <a:ext cx="9545" cy="14190"/>
                </a:xfrm>
                <a:custGeom>
                  <a:rect b="b" l="l" r="r" t="t"/>
                  <a:pathLst>
                    <a:path extrusionOk="0" h="14190" w="9545">
                      <a:moveTo>
                        <a:pt x="961" y="6607"/>
                      </a:moveTo>
                      <a:cubicBezTo>
                        <a:pt x="2676" y="2797"/>
                        <a:pt x="6390" y="-727"/>
                        <a:pt x="8295" y="130"/>
                      </a:cubicBezTo>
                      <a:cubicBezTo>
                        <a:pt x="9915" y="892"/>
                        <a:pt x="10010" y="5845"/>
                        <a:pt x="8295" y="9655"/>
                      </a:cubicBezTo>
                      <a:cubicBezTo>
                        <a:pt x="6581" y="13465"/>
                        <a:pt x="4009" y="14798"/>
                        <a:pt x="2104" y="13941"/>
                      </a:cubicBezTo>
                      <a:cubicBezTo>
                        <a:pt x="104" y="13179"/>
                        <a:pt x="-848" y="10417"/>
                        <a:pt x="961" y="6607"/>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92" name="Google Shape;1392;p25"/>
                <p:cNvSpPr/>
                <p:nvPr/>
              </p:nvSpPr>
              <p:spPr>
                <a:xfrm>
                  <a:off x="1678071" y="2070886"/>
                  <a:ext cx="9908" cy="16705"/>
                </a:xfrm>
                <a:custGeom>
                  <a:rect b="b" l="l" r="r" t="t"/>
                  <a:pathLst>
                    <a:path extrusionOk="0" h="16705" w="9908">
                      <a:moveTo>
                        <a:pt x="95" y="9156"/>
                      </a:moveTo>
                      <a:cubicBezTo>
                        <a:pt x="666" y="4584"/>
                        <a:pt x="3619" y="-274"/>
                        <a:pt x="6191" y="12"/>
                      </a:cubicBezTo>
                      <a:cubicBezTo>
                        <a:pt x="8381" y="298"/>
                        <a:pt x="10382" y="5632"/>
                        <a:pt x="9810" y="10204"/>
                      </a:cubicBezTo>
                      <a:cubicBezTo>
                        <a:pt x="9239" y="14776"/>
                        <a:pt x="6762" y="16967"/>
                        <a:pt x="4190" y="16681"/>
                      </a:cubicBezTo>
                      <a:cubicBezTo>
                        <a:pt x="1619" y="16395"/>
                        <a:pt x="-477" y="13728"/>
                        <a:pt x="95" y="9156"/>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93" name="Google Shape;1393;p25"/>
                <p:cNvSpPr/>
                <p:nvPr/>
              </p:nvSpPr>
              <p:spPr>
                <a:xfrm>
                  <a:off x="1714854" y="2069447"/>
                  <a:ext cx="8990" cy="17261"/>
                </a:xfrm>
                <a:custGeom>
                  <a:rect b="b" l="l" r="r" t="t"/>
                  <a:pathLst>
                    <a:path extrusionOk="0" h="17261" w="8990">
                      <a:moveTo>
                        <a:pt x="554" y="10976"/>
                      </a:moveTo>
                      <a:cubicBezTo>
                        <a:pt x="-589" y="6213"/>
                        <a:pt x="78" y="498"/>
                        <a:pt x="2173" y="22"/>
                      </a:cubicBezTo>
                      <a:cubicBezTo>
                        <a:pt x="3983" y="-359"/>
                        <a:pt x="7412" y="4308"/>
                        <a:pt x="8555" y="9071"/>
                      </a:cubicBezTo>
                      <a:cubicBezTo>
                        <a:pt x="9698" y="13833"/>
                        <a:pt x="8460" y="16691"/>
                        <a:pt x="6364" y="17167"/>
                      </a:cubicBezTo>
                      <a:cubicBezTo>
                        <a:pt x="4269" y="17738"/>
                        <a:pt x="1697" y="15738"/>
                        <a:pt x="554" y="10976"/>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94" name="Google Shape;1394;p25"/>
                <p:cNvSpPr/>
                <p:nvPr/>
              </p:nvSpPr>
              <p:spPr>
                <a:xfrm>
                  <a:off x="1746138" y="2067609"/>
                  <a:ext cx="7621" cy="11622"/>
                </a:xfrm>
                <a:custGeom>
                  <a:rect b="b" l="l" r="r" t="t"/>
                  <a:pathLst>
                    <a:path extrusionOk="0" h="11622" w="7621">
                      <a:moveTo>
                        <a:pt x="2226" y="7766"/>
                      </a:moveTo>
                      <a:cubicBezTo>
                        <a:pt x="417" y="4623"/>
                        <a:pt x="-631" y="622"/>
                        <a:pt x="417" y="51"/>
                      </a:cubicBezTo>
                      <a:cubicBezTo>
                        <a:pt x="1274" y="-426"/>
                        <a:pt x="4322" y="2527"/>
                        <a:pt x="6132" y="5671"/>
                      </a:cubicBezTo>
                      <a:cubicBezTo>
                        <a:pt x="7941" y="8814"/>
                        <a:pt x="7941" y="10909"/>
                        <a:pt x="6989" y="11481"/>
                      </a:cubicBezTo>
                      <a:cubicBezTo>
                        <a:pt x="5941" y="12052"/>
                        <a:pt x="4036" y="10909"/>
                        <a:pt x="2226" y="7766"/>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95" name="Google Shape;1395;p25"/>
                <p:cNvSpPr/>
                <p:nvPr/>
              </p:nvSpPr>
              <p:spPr>
                <a:xfrm>
                  <a:off x="1509054" y="2196481"/>
                  <a:ext cx="18235" cy="27341"/>
                </a:xfrm>
                <a:custGeom>
                  <a:rect b="b" l="l" r="r" t="t"/>
                  <a:pathLst>
                    <a:path extrusionOk="0" h="27341" w="18235">
                      <a:moveTo>
                        <a:pt x="1757" y="12720"/>
                      </a:moveTo>
                      <a:cubicBezTo>
                        <a:pt x="5091" y="5386"/>
                        <a:pt x="12235" y="-1377"/>
                        <a:pt x="15854" y="242"/>
                      </a:cubicBezTo>
                      <a:cubicBezTo>
                        <a:pt x="18997" y="1671"/>
                        <a:pt x="19093" y="11196"/>
                        <a:pt x="15759" y="18625"/>
                      </a:cubicBezTo>
                      <a:cubicBezTo>
                        <a:pt x="12425" y="25960"/>
                        <a:pt x="7472" y="28436"/>
                        <a:pt x="3852" y="26912"/>
                      </a:cubicBezTo>
                      <a:cubicBezTo>
                        <a:pt x="233" y="25293"/>
                        <a:pt x="-1577" y="20054"/>
                        <a:pt x="1757" y="1272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96" name="Google Shape;1396;p25"/>
                <p:cNvSpPr/>
                <p:nvPr/>
              </p:nvSpPr>
              <p:spPr>
                <a:xfrm>
                  <a:off x="1492858" y="2307492"/>
                  <a:ext cx="16656" cy="31177"/>
                </a:xfrm>
                <a:custGeom>
                  <a:rect b="b" l="l" r="r" t="t"/>
                  <a:pathLst>
                    <a:path extrusionOk="0" h="31177" w="16656">
                      <a:moveTo>
                        <a:pt x="142" y="18866"/>
                      </a:moveTo>
                      <a:cubicBezTo>
                        <a:pt x="-716" y="10293"/>
                        <a:pt x="2427" y="292"/>
                        <a:pt x="6714" y="7"/>
                      </a:cubicBezTo>
                      <a:cubicBezTo>
                        <a:pt x="10429" y="-279"/>
                        <a:pt x="15667" y="8769"/>
                        <a:pt x="16525" y="17342"/>
                      </a:cubicBezTo>
                      <a:cubicBezTo>
                        <a:pt x="17382" y="25915"/>
                        <a:pt x="13953" y="30772"/>
                        <a:pt x="9762" y="31153"/>
                      </a:cubicBezTo>
                      <a:cubicBezTo>
                        <a:pt x="5476" y="31534"/>
                        <a:pt x="999" y="27439"/>
                        <a:pt x="142" y="18866"/>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97" name="Google Shape;1397;p25"/>
                <p:cNvSpPr/>
                <p:nvPr/>
              </p:nvSpPr>
              <p:spPr>
                <a:xfrm>
                  <a:off x="1602214" y="2127175"/>
                  <a:ext cx="15140" cy="21947"/>
                </a:xfrm>
                <a:custGeom>
                  <a:rect b="b" l="l" r="r" t="t"/>
                  <a:pathLst>
                    <a:path extrusionOk="0" h="21947" w="15140">
                      <a:moveTo>
                        <a:pt x="1371" y="10113"/>
                      </a:moveTo>
                      <a:cubicBezTo>
                        <a:pt x="4038" y="4207"/>
                        <a:pt x="9943" y="-1127"/>
                        <a:pt x="12991" y="207"/>
                      </a:cubicBezTo>
                      <a:cubicBezTo>
                        <a:pt x="15658" y="1350"/>
                        <a:pt x="15944" y="9160"/>
                        <a:pt x="13277" y="15066"/>
                      </a:cubicBezTo>
                      <a:cubicBezTo>
                        <a:pt x="10610" y="20971"/>
                        <a:pt x="6514" y="22876"/>
                        <a:pt x="3371" y="21543"/>
                      </a:cubicBezTo>
                      <a:cubicBezTo>
                        <a:pt x="228" y="20209"/>
                        <a:pt x="-1296" y="15923"/>
                        <a:pt x="1371" y="10113"/>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98" name="Google Shape;1398;p25"/>
                <p:cNvSpPr/>
                <p:nvPr/>
              </p:nvSpPr>
              <p:spPr>
                <a:xfrm>
                  <a:off x="1568884" y="2217502"/>
                  <a:ext cx="18775" cy="27330"/>
                </a:xfrm>
                <a:custGeom>
                  <a:rect b="b" l="l" r="r" t="t"/>
                  <a:pathLst>
                    <a:path extrusionOk="0" h="27330" w="18775">
                      <a:moveTo>
                        <a:pt x="1649" y="12559"/>
                      </a:moveTo>
                      <a:cubicBezTo>
                        <a:pt x="4983" y="5225"/>
                        <a:pt x="12317" y="-1443"/>
                        <a:pt x="16127" y="272"/>
                      </a:cubicBezTo>
                      <a:cubicBezTo>
                        <a:pt x="19461" y="1701"/>
                        <a:pt x="19747" y="11416"/>
                        <a:pt x="16413" y="18750"/>
                      </a:cubicBezTo>
                      <a:cubicBezTo>
                        <a:pt x="13079" y="26085"/>
                        <a:pt x="7936" y="28466"/>
                        <a:pt x="4126" y="26847"/>
                      </a:cubicBezTo>
                      <a:cubicBezTo>
                        <a:pt x="316" y="25227"/>
                        <a:pt x="-1589" y="19893"/>
                        <a:pt x="1649" y="1255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99" name="Google Shape;1399;p25"/>
                <p:cNvSpPr/>
                <p:nvPr/>
              </p:nvSpPr>
              <p:spPr>
                <a:xfrm>
                  <a:off x="1551459" y="2323022"/>
                  <a:ext cx="17468" cy="31341"/>
                </a:xfrm>
                <a:custGeom>
                  <a:rect b="b" l="l" r="r" t="t"/>
                  <a:pathLst>
                    <a:path extrusionOk="0" h="31341" w="17468">
                      <a:moveTo>
                        <a:pt x="24" y="17910"/>
                      </a:moveTo>
                      <a:cubicBezTo>
                        <a:pt x="310" y="9242"/>
                        <a:pt x="4977" y="-188"/>
                        <a:pt x="9549" y="3"/>
                      </a:cubicBezTo>
                      <a:cubicBezTo>
                        <a:pt x="13550" y="193"/>
                        <a:pt x="17741" y="9814"/>
                        <a:pt x="17455" y="18481"/>
                      </a:cubicBezTo>
                      <a:cubicBezTo>
                        <a:pt x="17169" y="27149"/>
                        <a:pt x="12978" y="31435"/>
                        <a:pt x="8406" y="31340"/>
                      </a:cubicBezTo>
                      <a:cubicBezTo>
                        <a:pt x="3834" y="31149"/>
                        <a:pt x="-357" y="26577"/>
                        <a:pt x="24" y="1791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00" name="Google Shape;1400;p25"/>
                <p:cNvSpPr/>
                <p:nvPr/>
              </p:nvSpPr>
              <p:spPr>
                <a:xfrm>
                  <a:off x="1661846" y="2140763"/>
                  <a:ext cx="16277" cy="23103"/>
                </a:xfrm>
                <a:custGeom>
                  <a:rect b="b" l="l" r="r" t="t"/>
                  <a:pathLst>
                    <a:path extrusionOk="0" h="23103" w="16277">
                      <a:moveTo>
                        <a:pt x="223" y="12145"/>
                      </a:moveTo>
                      <a:cubicBezTo>
                        <a:pt x="1270" y="5763"/>
                        <a:pt x="6319" y="-619"/>
                        <a:pt x="10510" y="48"/>
                      </a:cubicBezTo>
                      <a:cubicBezTo>
                        <a:pt x="14129" y="620"/>
                        <a:pt x="17177" y="8239"/>
                        <a:pt x="16034" y="14621"/>
                      </a:cubicBezTo>
                      <a:cubicBezTo>
                        <a:pt x="14986" y="21003"/>
                        <a:pt x="10795" y="23670"/>
                        <a:pt x="6604" y="23003"/>
                      </a:cubicBezTo>
                      <a:cubicBezTo>
                        <a:pt x="2509" y="22337"/>
                        <a:pt x="-920" y="18431"/>
                        <a:pt x="223" y="12145"/>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01" name="Google Shape;1401;p25"/>
                <p:cNvSpPr/>
                <p:nvPr/>
              </p:nvSpPr>
              <p:spPr>
                <a:xfrm>
                  <a:off x="1643244" y="2234380"/>
                  <a:ext cx="20236" cy="28861"/>
                </a:xfrm>
                <a:custGeom>
                  <a:rect b="b" l="l" r="r" t="t"/>
                  <a:pathLst>
                    <a:path extrusionOk="0" h="28861" w="20236">
                      <a:moveTo>
                        <a:pt x="250" y="15207"/>
                      </a:moveTo>
                      <a:cubicBezTo>
                        <a:pt x="1584" y="7302"/>
                        <a:pt x="7870" y="-795"/>
                        <a:pt x="13014" y="63"/>
                      </a:cubicBezTo>
                      <a:cubicBezTo>
                        <a:pt x="17490" y="825"/>
                        <a:pt x="21300" y="10254"/>
                        <a:pt x="19967" y="18255"/>
                      </a:cubicBezTo>
                      <a:cubicBezTo>
                        <a:pt x="18633" y="26161"/>
                        <a:pt x="13395" y="29590"/>
                        <a:pt x="8251" y="28733"/>
                      </a:cubicBezTo>
                      <a:cubicBezTo>
                        <a:pt x="3108" y="27971"/>
                        <a:pt x="-1083" y="23113"/>
                        <a:pt x="250" y="15207"/>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02" name="Google Shape;1402;p25"/>
                <p:cNvSpPr/>
                <p:nvPr/>
              </p:nvSpPr>
              <p:spPr>
                <a:xfrm>
                  <a:off x="1617314" y="2349775"/>
                  <a:ext cx="24323" cy="34527"/>
                </a:xfrm>
                <a:custGeom>
                  <a:rect b="b" l="l" r="r" t="t"/>
                  <a:pathLst>
                    <a:path extrusionOk="0" h="34527" w="24323">
                      <a:moveTo>
                        <a:pt x="463" y="17731"/>
                      </a:moveTo>
                      <a:cubicBezTo>
                        <a:pt x="2463" y="8302"/>
                        <a:pt x="10369" y="-1128"/>
                        <a:pt x="16465" y="110"/>
                      </a:cubicBezTo>
                      <a:cubicBezTo>
                        <a:pt x="21799" y="1253"/>
                        <a:pt x="25800" y="12778"/>
                        <a:pt x="23799" y="22208"/>
                      </a:cubicBezTo>
                      <a:cubicBezTo>
                        <a:pt x="21799" y="31638"/>
                        <a:pt x="15417" y="35543"/>
                        <a:pt x="9321" y="34305"/>
                      </a:cubicBezTo>
                      <a:cubicBezTo>
                        <a:pt x="3225" y="33067"/>
                        <a:pt x="-1537" y="27161"/>
                        <a:pt x="463" y="17731"/>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03" name="Google Shape;1403;p25"/>
                <p:cNvSpPr/>
                <p:nvPr/>
              </p:nvSpPr>
              <p:spPr>
                <a:xfrm>
                  <a:off x="1719312" y="2144240"/>
                  <a:ext cx="16005" cy="23243"/>
                </a:xfrm>
                <a:custGeom>
                  <a:rect b="b" l="l" r="r" t="t"/>
                  <a:pathLst>
                    <a:path extrusionOk="0" h="23243" w="16005">
                      <a:moveTo>
                        <a:pt x="2" y="13621"/>
                      </a:moveTo>
                      <a:cubicBezTo>
                        <a:pt x="-93" y="7239"/>
                        <a:pt x="3812" y="0"/>
                        <a:pt x="8003" y="0"/>
                      </a:cubicBezTo>
                      <a:cubicBezTo>
                        <a:pt x="11622" y="0"/>
                        <a:pt x="16004" y="7049"/>
                        <a:pt x="16004" y="13430"/>
                      </a:cubicBezTo>
                      <a:cubicBezTo>
                        <a:pt x="16099" y="19812"/>
                        <a:pt x="12384" y="23241"/>
                        <a:pt x="8193" y="23241"/>
                      </a:cubicBezTo>
                      <a:cubicBezTo>
                        <a:pt x="4098" y="23336"/>
                        <a:pt x="97" y="20003"/>
                        <a:pt x="2" y="13621"/>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04" name="Google Shape;1404;p25"/>
                <p:cNvSpPr/>
                <p:nvPr/>
              </p:nvSpPr>
              <p:spPr>
                <a:xfrm>
                  <a:off x="1714931" y="2238824"/>
                  <a:ext cx="20005" cy="29051"/>
                </a:xfrm>
                <a:custGeom>
                  <a:rect b="b" l="l" r="r" t="t"/>
                  <a:pathLst>
                    <a:path extrusionOk="0" h="29051" w="20005">
                      <a:moveTo>
                        <a:pt x="1" y="16954"/>
                      </a:moveTo>
                      <a:cubicBezTo>
                        <a:pt x="-94" y="8954"/>
                        <a:pt x="4764" y="0"/>
                        <a:pt x="10003" y="0"/>
                      </a:cubicBezTo>
                      <a:cubicBezTo>
                        <a:pt x="14575" y="0"/>
                        <a:pt x="19909" y="8763"/>
                        <a:pt x="20004" y="16764"/>
                      </a:cubicBezTo>
                      <a:cubicBezTo>
                        <a:pt x="20099" y="24765"/>
                        <a:pt x="15527" y="28956"/>
                        <a:pt x="10288" y="29051"/>
                      </a:cubicBezTo>
                      <a:cubicBezTo>
                        <a:pt x="5050" y="29051"/>
                        <a:pt x="97" y="24955"/>
                        <a:pt x="1" y="16954"/>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05" name="Google Shape;1405;p25"/>
                <p:cNvSpPr/>
                <p:nvPr/>
              </p:nvSpPr>
              <p:spPr>
                <a:xfrm>
                  <a:off x="1687901" y="2358522"/>
                  <a:ext cx="19756" cy="29863"/>
                </a:xfrm>
                <a:custGeom>
                  <a:rect b="b" l="l" r="r" t="t"/>
                  <a:pathLst>
                    <a:path extrusionOk="0" h="29863" w="19756">
                      <a:moveTo>
                        <a:pt x="1504" y="14223"/>
                      </a:moveTo>
                      <a:cubicBezTo>
                        <a:pt x="4648" y="6127"/>
                        <a:pt x="12268" y="-1398"/>
                        <a:pt x="16459" y="221"/>
                      </a:cubicBezTo>
                      <a:cubicBezTo>
                        <a:pt x="20173" y="1650"/>
                        <a:pt x="20935" y="12032"/>
                        <a:pt x="17792" y="20129"/>
                      </a:cubicBezTo>
                      <a:cubicBezTo>
                        <a:pt x="14649" y="28225"/>
                        <a:pt x="9220" y="30987"/>
                        <a:pt x="4933" y="29463"/>
                      </a:cubicBezTo>
                      <a:cubicBezTo>
                        <a:pt x="647" y="27939"/>
                        <a:pt x="-1734" y="22319"/>
                        <a:pt x="1504" y="14223"/>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06" name="Google Shape;1406;p25"/>
                <p:cNvSpPr/>
                <p:nvPr/>
              </p:nvSpPr>
              <p:spPr>
                <a:xfrm>
                  <a:off x="1771868" y="2144310"/>
                  <a:ext cx="12530" cy="22865"/>
                </a:xfrm>
                <a:custGeom>
                  <a:rect b="b" l="l" r="r" t="t"/>
                  <a:pathLst>
                    <a:path extrusionOk="0" h="22865" w="12530">
                      <a:moveTo>
                        <a:pt x="500" y="14408"/>
                      </a:moveTo>
                      <a:cubicBezTo>
                        <a:pt x="-833" y="8122"/>
                        <a:pt x="595" y="502"/>
                        <a:pt x="3643" y="25"/>
                      </a:cubicBezTo>
                      <a:cubicBezTo>
                        <a:pt x="6310" y="-451"/>
                        <a:pt x="10787" y="5836"/>
                        <a:pt x="12121" y="12122"/>
                      </a:cubicBezTo>
                      <a:cubicBezTo>
                        <a:pt x="13454" y="18409"/>
                        <a:pt x="11359" y="22219"/>
                        <a:pt x="8311" y="22790"/>
                      </a:cubicBezTo>
                      <a:cubicBezTo>
                        <a:pt x="5263" y="23362"/>
                        <a:pt x="1738" y="20695"/>
                        <a:pt x="500" y="14408"/>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07" name="Google Shape;1407;p25"/>
                <p:cNvSpPr/>
                <p:nvPr/>
              </p:nvSpPr>
              <p:spPr>
                <a:xfrm>
                  <a:off x="1780827" y="2234441"/>
                  <a:ext cx="14894" cy="29053"/>
                </a:xfrm>
                <a:custGeom>
                  <a:rect b="b" l="l" r="r" t="t"/>
                  <a:pathLst>
                    <a:path extrusionOk="0" h="29053" w="14894">
                      <a:moveTo>
                        <a:pt x="18" y="17146"/>
                      </a:moveTo>
                      <a:cubicBezTo>
                        <a:pt x="-268" y="9145"/>
                        <a:pt x="2970" y="96"/>
                        <a:pt x="6876" y="1"/>
                      </a:cubicBezTo>
                      <a:cubicBezTo>
                        <a:pt x="10304" y="-94"/>
                        <a:pt x="14495" y="8574"/>
                        <a:pt x="14877" y="16574"/>
                      </a:cubicBezTo>
                      <a:cubicBezTo>
                        <a:pt x="15162" y="24575"/>
                        <a:pt x="11924" y="28862"/>
                        <a:pt x="8019" y="29052"/>
                      </a:cubicBezTo>
                      <a:cubicBezTo>
                        <a:pt x="4208" y="29147"/>
                        <a:pt x="399" y="25147"/>
                        <a:pt x="18" y="17146"/>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08" name="Google Shape;1408;p25"/>
                <p:cNvSpPr/>
                <p:nvPr/>
              </p:nvSpPr>
              <p:spPr>
                <a:xfrm>
                  <a:off x="1743251" y="2367044"/>
                  <a:ext cx="20995" cy="28227"/>
                </a:xfrm>
                <a:custGeom>
                  <a:rect b="b" l="l" r="r" t="t"/>
                  <a:pathLst>
                    <a:path extrusionOk="0" h="28227" w="20995">
                      <a:moveTo>
                        <a:pt x="2828" y="12369"/>
                      </a:moveTo>
                      <a:cubicBezTo>
                        <a:pt x="7209" y="4844"/>
                        <a:pt x="15591" y="-1633"/>
                        <a:pt x="19211" y="367"/>
                      </a:cubicBezTo>
                      <a:cubicBezTo>
                        <a:pt x="22354" y="2177"/>
                        <a:pt x="21211" y="12369"/>
                        <a:pt x="16830" y="19893"/>
                      </a:cubicBezTo>
                      <a:cubicBezTo>
                        <a:pt x="12448" y="27418"/>
                        <a:pt x="6924" y="29514"/>
                        <a:pt x="3304" y="27513"/>
                      </a:cubicBezTo>
                      <a:cubicBezTo>
                        <a:pt x="-411" y="25608"/>
                        <a:pt x="-1553" y="19798"/>
                        <a:pt x="2828" y="1236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sp>
          <p:nvSpPr>
            <p:cNvPr id="1409" name="Google Shape;1409;p25"/>
            <p:cNvSpPr/>
            <p:nvPr/>
          </p:nvSpPr>
          <p:spPr>
            <a:xfrm flipH="1">
              <a:off x="7877705" y="5511042"/>
              <a:ext cx="4335317" cy="1346952"/>
            </a:xfrm>
            <a:custGeom>
              <a:rect b="b" l="l" r="r" t="t"/>
              <a:pathLst>
                <a:path extrusionOk="0" h="287964" w="926845">
                  <a:moveTo>
                    <a:pt x="924311" y="287773"/>
                  </a:moveTo>
                  <a:cubicBezTo>
                    <a:pt x="924311" y="287773"/>
                    <a:pt x="931646" y="275677"/>
                    <a:pt x="921359" y="252626"/>
                  </a:cubicBezTo>
                  <a:cubicBezTo>
                    <a:pt x="911072" y="229576"/>
                    <a:pt x="885545" y="232052"/>
                    <a:pt x="885545" y="232052"/>
                  </a:cubicBezTo>
                  <a:cubicBezTo>
                    <a:pt x="885545" y="232052"/>
                    <a:pt x="897832" y="200620"/>
                    <a:pt x="888021" y="177664"/>
                  </a:cubicBezTo>
                  <a:cubicBezTo>
                    <a:pt x="872210" y="140803"/>
                    <a:pt x="839444" y="146327"/>
                    <a:pt x="839444" y="146327"/>
                  </a:cubicBezTo>
                  <a:cubicBezTo>
                    <a:pt x="839444" y="146327"/>
                    <a:pt x="850493" y="85653"/>
                    <a:pt x="796391" y="72508"/>
                  </a:cubicBezTo>
                  <a:cubicBezTo>
                    <a:pt x="742098" y="59269"/>
                    <a:pt x="725239" y="124324"/>
                    <a:pt x="725239" y="124324"/>
                  </a:cubicBezTo>
                  <a:cubicBezTo>
                    <a:pt x="725239" y="124324"/>
                    <a:pt x="720762" y="110418"/>
                    <a:pt x="708665" y="106418"/>
                  </a:cubicBezTo>
                  <a:cubicBezTo>
                    <a:pt x="696283" y="102417"/>
                    <a:pt x="683996" y="111656"/>
                    <a:pt x="683996" y="111656"/>
                  </a:cubicBezTo>
                  <a:cubicBezTo>
                    <a:pt x="683996" y="111656"/>
                    <a:pt x="680757" y="95464"/>
                    <a:pt x="668851" y="86796"/>
                  </a:cubicBezTo>
                  <a:cubicBezTo>
                    <a:pt x="656373" y="77747"/>
                    <a:pt x="637704" y="77176"/>
                    <a:pt x="637704" y="77176"/>
                  </a:cubicBezTo>
                  <a:cubicBezTo>
                    <a:pt x="637704" y="77176"/>
                    <a:pt x="639514" y="42505"/>
                    <a:pt x="613606" y="23645"/>
                  </a:cubicBezTo>
                  <a:cubicBezTo>
                    <a:pt x="571505" y="-6930"/>
                    <a:pt x="539787" y="22883"/>
                    <a:pt x="539787" y="22883"/>
                  </a:cubicBezTo>
                  <a:cubicBezTo>
                    <a:pt x="539787" y="22883"/>
                    <a:pt x="517308" y="10596"/>
                    <a:pt x="501592" y="16216"/>
                  </a:cubicBezTo>
                  <a:cubicBezTo>
                    <a:pt x="485876" y="21836"/>
                    <a:pt x="474160" y="43933"/>
                    <a:pt x="474160" y="43933"/>
                  </a:cubicBezTo>
                  <a:cubicBezTo>
                    <a:pt x="474160" y="43933"/>
                    <a:pt x="461587" y="26122"/>
                    <a:pt x="446918" y="24407"/>
                  </a:cubicBezTo>
                  <a:cubicBezTo>
                    <a:pt x="432250" y="22693"/>
                    <a:pt x="418343" y="34789"/>
                    <a:pt x="418343" y="34789"/>
                  </a:cubicBezTo>
                  <a:cubicBezTo>
                    <a:pt x="418343" y="34789"/>
                    <a:pt x="398912" y="-2358"/>
                    <a:pt x="354335" y="119"/>
                  </a:cubicBezTo>
                  <a:cubicBezTo>
                    <a:pt x="309854" y="2595"/>
                    <a:pt x="285851" y="40600"/>
                    <a:pt x="285851" y="40600"/>
                  </a:cubicBezTo>
                  <a:cubicBezTo>
                    <a:pt x="285851" y="40600"/>
                    <a:pt x="268229" y="27265"/>
                    <a:pt x="248513" y="28598"/>
                  </a:cubicBezTo>
                  <a:cubicBezTo>
                    <a:pt x="228796" y="29837"/>
                    <a:pt x="213842" y="41933"/>
                    <a:pt x="213842" y="41933"/>
                  </a:cubicBezTo>
                  <a:cubicBezTo>
                    <a:pt x="213842" y="41933"/>
                    <a:pt x="188124" y="-5978"/>
                    <a:pt x="134308" y="7357"/>
                  </a:cubicBezTo>
                  <a:cubicBezTo>
                    <a:pt x="80492" y="20693"/>
                    <a:pt x="86397" y="75080"/>
                    <a:pt x="86397" y="75080"/>
                  </a:cubicBezTo>
                  <a:cubicBezTo>
                    <a:pt x="86397" y="75080"/>
                    <a:pt x="58298" y="45553"/>
                    <a:pt x="23246" y="63079"/>
                  </a:cubicBezTo>
                  <a:cubicBezTo>
                    <a:pt x="-2852" y="76128"/>
                    <a:pt x="101" y="114514"/>
                    <a:pt x="101" y="114514"/>
                  </a:cubicBezTo>
                  <a:lnTo>
                    <a:pt x="101" y="287964"/>
                  </a:lnTo>
                  <a:lnTo>
                    <a:pt x="924311" y="287964"/>
                  </a:lnTo>
                  <a:close/>
                </a:path>
              </a:pathLst>
            </a:custGeom>
            <a:solidFill>
              <a:schemeClr val="accent1"/>
            </a:solidFill>
            <a:ln>
              <a:noFill/>
            </a:ln>
            <a:effectLst>
              <a:outerShdw blurRad="142875"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10" name="Google Shape;1410;p25"/>
            <p:cNvSpPr/>
            <p:nvPr/>
          </p:nvSpPr>
          <p:spPr>
            <a:xfrm flipH="1">
              <a:off x="1315" y="5510593"/>
              <a:ext cx="8417685" cy="1346952"/>
            </a:xfrm>
            <a:custGeom>
              <a:rect b="b" l="l" r="r" t="t"/>
              <a:pathLst>
                <a:path extrusionOk="0" h="287964" w="1799612">
                  <a:moveTo>
                    <a:pt x="1445373" y="119"/>
                  </a:moveTo>
                  <a:cubicBezTo>
                    <a:pt x="1400891" y="-2358"/>
                    <a:pt x="1381365" y="34695"/>
                    <a:pt x="1381365" y="34695"/>
                  </a:cubicBezTo>
                  <a:cubicBezTo>
                    <a:pt x="1381365" y="34695"/>
                    <a:pt x="1367363" y="22693"/>
                    <a:pt x="1352790" y="24312"/>
                  </a:cubicBezTo>
                  <a:cubicBezTo>
                    <a:pt x="1338216" y="25932"/>
                    <a:pt x="1325644" y="43839"/>
                    <a:pt x="1325644" y="43839"/>
                  </a:cubicBezTo>
                  <a:cubicBezTo>
                    <a:pt x="1325644" y="43839"/>
                    <a:pt x="1313928" y="21740"/>
                    <a:pt x="1298116" y="16121"/>
                  </a:cubicBezTo>
                  <a:cubicBezTo>
                    <a:pt x="1282400" y="10501"/>
                    <a:pt x="1259921" y="22788"/>
                    <a:pt x="1259921" y="22788"/>
                  </a:cubicBezTo>
                  <a:cubicBezTo>
                    <a:pt x="1259921" y="22788"/>
                    <a:pt x="1228107" y="-7025"/>
                    <a:pt x="1186007" y="23550"/>
                  </a:cubicBezTo>
                  <a:cubicBezTo>
                    <a:pt x="1160004" y="42410"/>
                    <a:pt x="1161909" y="77081"/>
                    <a:pt x="1161909" y="77081"/>
                  </a:cubicBezTo>
                  <a:cubicBezTo>
                    <a:pt x="1161909" y="77081"/>
                    <a:pt x="1143240" y="77557"/>
                    <a:pt x="1130762" y="86701"/>
                  </a:cubicBezTo>
                  <a:cubicBezTo>
                    <a:pt x="1118856" y="95369"/>
                    <a:pt x="1115617" y="111561"/>
                    <a:pt x="1115617" y="111561"/>
                  </a:cubicBezTo>
                  <a:cubicBezTo>
                    <a:pt x="1115617" y="111561"/>
                    <a:pt x="1103330" y="102322"/>
                    <a:pt x="1090947" y="106418"/>
                  </a:cubicBezTo>
                  <a:cubicBezTo>
                    <a:pt x="1078851" y="110323"/>
                    <a:pt x="1074279" y="124325"/>
                    <a:pt x="1074279" y="124325"/>
                  </a:cubicBezTo>
                  <a:cubicBezTo>
                    <a:pt x="1074279" y="124325"/>
                    <a:pt x="1057515" y="59269"/>
                    <a:pt x="1003222" y="72509"/>
                  </a:cubicBezTo>
                  <a:cubicBezTo>
                    <a:pt x="949120" y="85749"/>
                    <a:pt x="960169" y="146423"/>
                    <a:pt x="960169" y="146423"/>
                  </a:cubicBezTo>
                  <a:cubicBezTo>
                    <a:pt x="960169" y="146423"/>
                    <a:pt x="935880" y="142422"/>
                    <a:pt x="919021" y="164997"/>
                  </a:cubicBezTo>
                  <a:lnTo>
                    <a:pt x="919021" y="128802"/>
                  </a:lnTo>
                  <a:cubicBezTo>
                    <a:pt x="919021" y="128802"/>
                    <a:pt x="921783" y="65937"/>
                    <a:pt x="873587" y="34790"/>
                  </a:cubicBezTo>
                  <a:cubicBezTo>
                    <a:pt x="821962" y="1357"/>
                    <a:pt x="760239" y="47458"/>
                    <a:pt x="760239" y="47458"/>
                  </a:cubicBezTo>
                  <a:cubicBezTo>
                    <a:pt x="760239" y="47458"/>
                    <a:pt x="744618" y="1643"/>
                    <a:pt x="698422" y="13740"/>
                  </a:cubicBezTo>
                  <a:cubicBezTo>
                    <a:pt x="654512" y="25265"/>
                    <a:pt x="656322" y="70413"/>
                    <a:pt x="656322" y="70413"/>
                  </a:cubicBezTo>
                  <a:cubicBezTo>
                    <a:pt x="656322" y="70413"/>
                    <a:pt x="640510" y="67270"/>
                    <a:pt x="626413" y="78605"/>
                  </a:cubicBezTo>
                  <a:cubicBezTo>
                    <a:pt x="610221" y="91559"/>
                    <a:pt x="608125" y="111276"/>
                    <a:pt x="608125" y="111276"/>
                  </a:cubicBezTo>
                  <a:cubicBezTo>
                    <a:pt x="608125" y="111276"/>
                    <a:pt x="603744" y="101751"/>
                    <a:pt x="595552" y="98798"/>
                  </a:cubicBezTo>
                  <a:cubicBezTo>
                    <a:pt x="585075" y="95083"/>
                    <a:pt x="573930" y="98607"/>
                    <a:pt x="573930" y="98607"/>
                  </a:cubicBezTo>
                  <a:cubicBezTo>
                    <a:pt x="573930" y="98607"/>
                    <a:pt x="569930" y="50315"/>
                    <a:pt x="533163" y="33742"/>
                  </a:cubicBezTo>
                  <a:cubicBezTo>
                    <a:pt x="488015" y="13454"/>
                    <a:pt x="458297" y="53935"/>
                    <a:pt x="458202" y="53935"/>
                  </a:cubicBezTo>
                  <a:cubicBezTo>
                    <a:pt x="458202" y="53935"/>
                    <a:pt x="450772" y="44791"/>
                    <a:pt x="444200" y="42600"/>
                  </a:cubicBezTo>
                  <a:cubicBezTo>
                    <a:pt x="436104" y="39933"/>
                    <a:pt x="424579" y="44505"/>
                    <a:pt x="424579" y="44505"/>
                  </a:cubicBezTo>
                  <a:cubicBezTo>
                    <a:pt x="424579" y="44505"/>
                    <a:pt x="398099" y="500"/>
                    <a:pt x="352379" y="4977"/>
                  </a:cubicBezTo>
                  <a:cubicBezTo>
                    <a:pt x="297229" y="10406"/>
                    <a:pt x="285133" y="62793"/>
                    <a:pt x="285133" y="62793"/>
                  </a:cubicBezTo>
                  <a:cubicBezTo>
                    <a:pt x="285133" y="62793"/>
                    <a:pt x="273131" y="52411"/>
                    <a:pt x="257700" y="57936"/>
                  </a:cubicBezTo>
                  <a:cubicBezTo>
                    <a:pt x="242556" y="63365"/>
                    <a:pt x="237412" y="80986"/>
                    <a:pt x="237412" y="80986"/>
                  </a:cubicBezTo>
                  <a:cubicBezTo>
                    <a:pt x="237412" y="80986"/>
                    <a:pt x="209885" y="57650"/>
                    <a:pt x="177214" y="68413"/>
                  </a:cubicBezTo>
                  <a:cubicBezTo>
                    <a:pt x="144543" y="79176"/>
                    <a:pt x="138066" y="114705"/>
                    <a:pt x="138066" y="114705"/>
                  </a:cubicBezTo>
                  <a:cubicBezTo>
                    <a:pt x="138066" y="114705"/>
                    <a:pt x="107015" y="103084"/>
                    <a:pt x="82536" y="125849"/>
                  </a:cubicBezTo>
                  <a:cubicBezTo>
                    <a:pt x="58056" y="148614"/>
                    <a:pt x="72820" y="182904"/>
                    <a:pt x="72820" y="182904"/>
                  </a:cubicBezTo>
                  <a:cubicBezTo>
                    <a:pt x="72820" y="182904"/>
                    <a:pt x="28720" y="175665"/>
                    <a:pt x="14908" y="201001"/>
                  </a:cubicBezTo>
                  <a:cubicBezTo>
                    <a:pt x="-237" y="228624"/>
                    <a:pt x="14908" y="257770"/>
                    <a:pt x="14908" y="257770"/>
                  </a:cubicBezTo>
                  <a:cubicBezTo>
                    <a:pt x="14908" y="257770"/>
                    <a:pt x="3288" y="261771"/>
                    <a:pt x="716" y="269772"/>
                  </a:cubicBezTo>
                  <a:cubicBezTo>
                    <a:pt x="-2713" y="280440"/>
                    <a:pt x="7288" y="287964"/>
                    <a:pt x="7288" y="287964"/>
                  </a:cubicBezTo>
                  <a:lnTo>
                    <a:pt x="875206" y="287964"/>
                  </a:lnTo>
                  <a:lnTo>
                    <a:pt x="918926" y="287964"/>
                  </a:lnTo>
                  <a:lnTo>
                    <a:pt x="1799512" y="287964"/>
                  </a:lnTo>
                  <a:lnTo>
                    <a:pt x="1799512" y="114419"/>
                  </a:lnTo>
                  <a:cubicBezTo>
                    <a:pt x="1799512" y="114419"/>
                    <a:pt x="1802465" y="76033"/>
                    <a:pt x="1776366" y="62984"/>
                  </a:cubicBezTo>
                  <a:cubicBezTo>
                    <a:pt x="1741314" y="45458"/>
                    <a:pt x="1713216" y="74985"/>
                    <a:pt x="1713216" y="74985"/>
                  </a:cubicBezTo>
                  <a:cubicBezTo>
                    <a:pt x="1713216" y="74985"/>
                    <a:pt x="1719121" y="20502"/>
                    <a:pt x="1665305" y="7167"/>
                  </a:cubicBezTo>
                  <a:cubicBezTo>
                    <a:pt x="1611489" y="-6168"/>
                    <a:pt x="1585771" y="41743"/>
                    <a:pt x="1585771" y="41743"/>
                  </a:cubicBezTo>
                  <a:cubicBezTo>
                    <a:pt x="1585771" y="41743"/>
                    <a:pt x="1570722" y="29646"/>
                    <a:pt x="1551100" y="28313"/>
                  </a:cubicBezTo>
                  <a:cubicBezTo>
                    <a:pt x="1531383" y="27074"/>
                    <a:pt x="1513762" y="40314"/>
                    <a:pt x="1513762" y="40314"/>
                  </a:cubicBezTo>
                  <a:cubicBezTo>
                    <a:pt x="1513857" y="40505"/>
                    <a:pt x="1489950" y="2595"/>
                    <a:pt x="1445373" y="119"/>
                  </a:cubicBezTo>
                  <a:close/>
                </a:path>
              </a:pathLst>
            </a:custGeom>
            <a:solidFill>
              <a:schemeClr val="accent1"/>
            </a:solidFill>
            <a:ln>
              <a:noFill/>
            </a:ln>
            <a:effectLst>
              <a:outerShdw blurRad="142875"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11" name="Google Shape;1411;p25"/>
            <p:cNvSpPr/>
            <p:nvPr/>
          </p:nvSpPr>
          <p:spPr>
            <a:xfrm flipH="1">
              <a:off x="0" y="5713040"/>
              <a:ext cx="12190641" cy="1144051"/>
            </a:xfrm>
            <a:custGeom>
              <a:rect b="b" l="l" r="r" t="t"/>
              <a:pathLst>
                <a:path extrusionOk="0" h="244586" w="2606230">
                  <a:moveTo>
                    <a:pt x="451009" y="271"/>
                  </a:moveTo>
                  <a:cubicBezTo>
                    <a:pt x="378904" y="-4111"/>
                    <a:pt x="378714" y="75137"/>
                    <a:pt x="378714" y="75137"/>
                  </a:cubicBezTo>
                  <a:cubicBezTo>
                    <a:pt x="378714" y="75137"/>
                    <a:pt x="372618" y="70470"/>
                    <a:pt x="367951" y="70470"/>
                  </a:cubicBezTo>
                  <a:cubicBezTo>
                    <a:pt x="363283" y="70470"/>
                    <a:pt x="355759" y="73232"/>
                    <a:pt x="355759" y="73232"/>
                  </a:cubicBezTo>
                  <a:cubicBezTo>
                    <a:pt x="355759" y="73232"/>
                    <a:pt x="355473" y="48562"/>
                    <a:pt x="335756" y="35608"/>
                  </a:cubicBezTo>
                  <a:cubicBezTo>
                    <a:pt x="315944" y="22654"/>
                    <a:pt x="284036" y="40656"/>
                    <a:pt x="284036" y="40656"/>
                  </a:cubicBezTo>
                  <a:cubicBezTo>
                    <a:pt x="284036" y="40656"/>
                    <a:pt x="258223" y="10843"/>
                    <a:pt x="219742" y="13415"/>
                  </a:cubicBezTo>
                  <a:cubicBezTo>
                    <a:pt x="175641" y="16463"/>
                    <a:pt x="165735" y="58183"/>
                    <a:pt x="165735" y="58183"/>
                  </a:cubicBezTo>
                  <a:cubicBezTo>
                    <a:pt x="165735" y="58183"/>
                    <a:pt x="154305" y="46943"/>
                    <a:pt x="142018" y="52563"/>
                  </a:cubicBezTo>
                  <a:cubicBezTo>
                    <a:pt x="129730" y="58183"/>
                    <a:pt x="130969" y="74280"/>
                    <a:pt x="130969" y="74280"/>
                  </a:cubicBezTo>
                  <a:cubicBezTo>
                    <a:pt x="130969" y="74280"/>
                    <a:pt x="101727" y="57325"/>
                    <a:pt x="78200" y="77518"/>
                  </a:cubicBezTo>
                  <a:cubicBezTo>
                    <a:pt x="54673" y="97616"/>
                    <a:pt x="70009" y="127334"/>
                    <a:pt x="70009" y="127334"/>
                  </a:cubicBezTo>
                  <a:cubicBezTo>
                    <a:pt x="70009" y="127334"/>
                    <a:pt x="55150" y="95330"/>
                    <a:pt x="26765" y="105998"/>
                  </a:cubicBezTo>
                  <a:cubicBezTo>
                    <a:pt x="10382" y="112189"/>
                    <a:pt x="0" y="136002"/>
                    <a:pt x="0" y="136002"/>
                  </a:cubicBezTo>
                  <a:lnTo>
                    <a:pt x="0" y="244587"/>
                  </a:lnTo>
                  <a:lnTo>
                    <a:pt x="1717358" y="244587"/>
                  </a:lnTo>
                  <a:lnTo>
                    <a:pt x="1725644" y="244587"/>
                  </a:lnTo>
                  <a:lnTo>
                    <a:pt x="2606231" y="244587"/>
                  </a:lnTo>
                  <a:lnTo>
                    <a:pt x="2606231" y="185818"/>
                  </a:lnTo>
                  <a:cubicBezTo>
                    <a:pt x="2601754" y="183151"/>
                    <a:pt x="2593848" y="179150"/>
                    <a:pt x="2580227" y="179531"/>
                  </a:cubicBezTo>
                  <a:cubicBezTo>
                    <a:pt x="2561177" y="180007"/>
                    <a:pt x="2545080" y="190961"/>
                    <a:pt x="2545080" y="190961"/>
                  </a:cubicBezTo>
                  <a:cubicBezTo>
                    <a:pt x="2545080" y="190961"/>
                    <a:pt x="2548128" y="172768"/>
                    <a:pt x="2535936" y="163339"/>
                  </a:cubicBezTo>
                  <a:cubicBezTo>
                    <a:pt x="2523744" y="153909"/>
                    <a:pt x="2508980" y="159529"/>
                    <a:pt x="2508980" y="159529"/>
                  </a:cubicBezTo>
                  <a:cubicBezTo>
                    <a:pt x="2508980" y="159529"/>
                    <a:pt x="2500217" y="121429"/>
                    <a:pt x="2466785" y="112951"/>
                  </a:cubicBezTo>
                  <a:cubicBezTo>
                    <a:pt x="2433352" y="104474"/>
                    <a:pt x="2407730" y="130477"/>
                    <a:pt x="2407730" y="130477"/>
                  </a:cubicBezTo>
                  <a:cubicBezTo>
                    <a:pt x="2407730" y="130477"/>
                    <a:pt x="2400586" y="109903"/>
                    <a:pt x="2381060" y="105046"/>
                  </a:cubicBezTo>
                  <a:cubicBezTo>
                    <a:pt x="2361533" y="100188"/>
                    <a:pt x="2348103" y="107808"/>
                    <a:pt x="2348103" y="107808"/>
                  </a:cubicBezTo>
                  <a:cubicBezTo>
                    <a:pt x="2348103" y="107808"/>
                    <a:pt x="2353342" y="66088"/>
                    <a:pt x="2315718" y="47896"/>
                  </a:cubicBezTo>
                  <a:cubicBezTo>
                    <a:pt x="2275237" y="28369"/>
                    <a:pt x="2243614" y="59611"/>
                    <a:pt x="2243614" y="59611"/>
                  </a:cubicBezTo>
                  <a:cubicBezTo>
                    <a:pt x="2243614" y="59611"/>
                    <a:pt x="2238756" y="4557"/>
                    <a:pt x="2168652" y="175"/>
                  </a:cubicBezTo>
                  <a:cubicBezTo>
                    <a:pt x="2096548" y="-4206"/>
                    <a:pt x="2096262" y="75042"/>
                    <a:pt x="2096262" y="75042"/>
                  </a:cubicBezTo>
                  <a:cubicBezTo>
                    <a:pt x="2096262" y="75042"/>
                    <a:pt x="2090166" y="70375"/>
                    <a:pt x="2085594" y="70375"/>
                  </a:cubicBezTo>
                  <a:cubicBezTo>
                    <a:pt x="2080927" y="70375"/>
                    <a:pt x="2073402" y="73137"/>
                    <a:pt x="2073402" y="73137"/>
                  </a:cubicBezTo>
                  <a:cubicBezTo>
                    <a:pt x="2073402" y="73137"/>
                    <a:pt x="2073116" y="48467"/>
                    <a:pt x="2053400" y="35513"/>
                  </a:cubicBezTo>
                  <a:cubicBezTo>
                    <a:pt x="2033587" y="22559"/>
                    <a:pt x="2001679" y="40561"/>
                    <a:pt x="2001679" y="40561"/>
                  </a:cubicBezTo>
                  <a:cubicBezTo>
                    <a:pt x="2001679" y="40561"/>
                    <a:pt x="1975866" y="10748"/>
                    <a:pt x="1937385" y="13320"/>
                  </a:cubicBezTo>
                  <a:cubicBezTo>
                    <a:pt x="1893284" y="16368"/>
                    <a:pt x="1883283" y="58087"/>
                    <a:pt x="1883283" y="58087"/>
                  </a:cubicBezTo>
                  <a:cubicBezTo>
                    <a:pt x="1883283" y="58087"/>
                    <a:pt x="1871853" y="46848"/>
                    <a:pt x="1859566" y="52468"/>
                  </a:cubicBezTo>
                  <a:cubicBezTo>
                    <a:pt x="1847279" y="58087"/>
                    <a:pt x="1848612" y="74185"/>
                    <a:pt x="1848612" y="74185"/>
                  </a:cubicBezTo>
                  <a:cubicBezTo>
                    <a:pt x="1848612" y="74185"/>
                    <a:pt x="1819370" y="57230"/>
                    <a:pt x="1795844" y="77423"/>
                  </a:cubicBezTo>
                  <a:cubicBezTo>
                    <a:pt x="1772317" y="97521"/>
                    <a:pt x="1787557" y="127239"/>
                    <a:pt x="1787557" y="127239"/>
                  </a:cubicBezTo>
                  <a:cubicBezTo>
                    <a:pt x="1787557" y="127239"/>
                    <a:pt x="1772793" y="95235"/>
                    <a:pt x="1744409" y="105903"/>
                  </a:cubicBezTo>
                  <a:cubicBezTo>
                    <a:pt x="1728026" y="112094"/>
                    <a:pt x="1717548" y="135906"/>
                    <a:pt x="1717548" y="135906"/>
                  </a:cubicBezTo>
                  <a:lnTo>
                    <a:pt x="1717548" y="142669"/>
                  </a:lnTo>
                  <a:cubicBezTo>
                    <a:pt x="1714024" y="137050"/>
                    <a:pt x="1709071" y="131525"/>
                    <a:pt x="1701737" y="127048"/>
                  </a:cubicBezTo>
                  <a:cubicBezTo>
                    <a:pt x="1677829" y="112475"/>
                    <a:pt x="1651254" y="131906"/>
                    <a:pt x="1651254" y="131906"/>
                  </a:cubicBezTo>
                  <a:cubicBezTo>
                    <a:pt x="1651254" y="131906"/>
                    <a:pt x="1666780" y="94187"/>
                    <a:pt x="1634871" y="67136"/>
                  </a:cubicBezTo>
                  <a:cubicBezTo>
                    <a:pt x="1604296" y="41133"/>
                    <a:pt x="1562291" y="66755"/>
                    <a:pt x="1562291" y="66755"/>
                  </a:cubicBezTo>
                  <a:cubicBezTo>
                    <a:pt x="1562291" y="66755"/>
                    <a:pt x="1555718" y="18368"/>
                    <a:pt x="1511903" y="19511"/>
                  </a:cubicBezTo>
                  <a:cubicBezTo>
                    <a:pt x="1450658" y="21035"/>
                    <a:pt x="1456087" y="84757"/>
                    <a:pt x="1456087" y="84757"/>
                  </a:cubicBezTo>
                  <a:cubicBezTo>
                    <a:pt x="1456087" y="84757"/>
                    <a:pt x="1439323" y="83519"/>
                    <a:pt x="1425131" y="96759"/>
                  </a:cubicBezTo>
                  <a:cubicBezTo>
                    <a:pt x="1408557" y="112189"/>
                    <a:pt x="1413415" y="130572"/>
                    <a:pt x="1413415" y="130572"/>
                  </a:cubicBezTo>
                  <a:cubicBezTo>
                    <a:pt x="1413415" y="130572"/>
                    <a:pt x="1408081" y="128572"/>
                    <a:pt x="1403318" y="129430"/>
                  </a:cubicBezTo>
                  <a:cubicBezTo>
                    <a:pt x="1398556" y="130287"/>
                    <a:pt x="1395603" y="132954"/>
                    <a:pt x="1395603" y="132954"/>
                  </a:cubicBezTo>
                  <a:cubicBezTo>
                    <a:pt x="1395603" y="132954"/>
                    <a:pt x="1407033" y="77614"/>
                    <a:pt x="1362837" y="57325"/>
                  </a:cubicBezTo>
                  <a:cubicBezTo>
                    <a:pt x="1303782" y="30274"/>
                    <a:pt x="1272254" y="83043"/>
                    <a:pt x="1272254" y="83043"/>
                  </a:cubicBezTo>
                  <a:cubicBezTo>
                    <a:pt x="1272254" y="83043"/>
                    <a:pt x="1268730" y="77423"/>
                    <a:pt x="1258824" y="74280"/>
                  </a:cubicBezTo>
                  <a:cubicBezTo>
                    <a:pt x="1248156" y="70946"/>
                    <a:pt x="1242822" y="73327"/>
                    <a:pt x="1242822" y="73327"/>
                  </a:cubicBezTo>
                  <a:cubicBezTo>
                    <a:pt x="1242822" y="73327"/>
                    <a:pt x="1250061" y="32655"/>
                    <a:pt x="1204722" y="11701"/>
                  </a:cubicBezTo>
                  <a:cubicBezTo>
                    <a:pt x="1124045" y="-25637"/>
                    <a:pt x="1107281" y="49610"/>
                    <a:pt x="1107281" y="49610"/>
                  </a:cubicBezTo>
                  <a:cubicBezTo>
                    <a:pt x="1107281" y="49610"/>
                    <a:pt x="1090136" y="44371"/>
                    <a:pt x="1075373" y="50753"/>
                  </a:cubicBezTo>
                  <a:cubicBezTo>
                    <a:pt x="1060609" y="57135"/>
                    <a:pt x="1052132" y="75994"/>
                    <a:pt x="1052132" y="75994"/>
                  </a:cubicBezTo>
                  <a:cubicBezTo>
                    <a:pt x="1052132" y="75994"/>
                    <a:pt x="1023271" y="36656"/>
                    <a:pt x="976884" y="59040"/>
                  </a:cubicBezTo>
                  <a:cubicBezTo>
                    <a:pt x="931069" y="81138"/>
                    <a:pt x="953548" y="141622"/>
                    <a:pt x="953548" y="141622"/>
                  </a:cubicBezTo>
                  <a:cubicBezTo>
                    <a:pt x="953548" y="141622"/>
                    <a:pt x="928402" y="140097"/>
                    <a:pt x="913352" y="150765"/>
                  </a:cubicBezTo>
                  <a:cubicBezTo>
                    <a:pt x="898303" y="161434"/>
                    <a:pt x="893636" y="188199"/>
                    <a:pt x="893636" y="188199"/>
                  </a:cubicBezTo>
                  <a:cubicBezTo>
                    <a:pt x="893636" y="188199"/>
                    <a:pt x="882015" y="178864"/>
                    <a:pt x="862965" y="179340"/>
                  </a:cubicBezTo>
                  <a:cubicBezTo>
                    <a:pt x="843915" y="179817"/>
                    <a:pt x="827818" y="190771"/>
                    <a:pt x="827818" y="190771"/>
                  </a:cubicBezTo>
                  <a:cubicBezTo>
                    <a:pt x="827818" y="190771"/>
                    <a:pt x="830866" y="172578"/>
                    <a:pt x="818674" y="163148"/>
                  </a:cubicBezTo>
                  <a:cubicBezTo>
                    <a:pt x="806482" y="153718"/>
                    <a:pt x="791718" y="159338"/>
                    <a:pt x="791718" y="159338"/>
                  </a:cubicBezTo>
                  <a:cubicBezTo>
                    <a:pt x="791718" y="159338"/>
                    <a:pt x="782955" y="121238"/>
                    <a:pt x="749522" y="112761"/>
                  </a:cubicBezTo>
                  <a:cubicBezTo>
                    <a:pt x="716090" y="104284"/>
                    <a:pt x="690467" y="130287"/>
                    <a:pt x="690467" y="130287"/>
                  </a:cubicBezTo>
                  <a:cubicBezTo>
                    <a:pt x="690467" y="130287"/>
                    <a:pt x="683324" y="109713"/>
                    <a:pt x="663702" y="104855"/>
                  </a:cubicBezTo>
                  <a:cubicBezTo>
                    <a:pt x="644176" y="99997"/>
                    <a:pt x="630841" y="107617"/>
                    <a:pt x="630841" y="107617"/>
                  </a:cubicBezTo>
                  <a:cubicBezTo>
                    <a:pt x="630841" y="107617"/>
                    <a:pt x="635984" y="65898"/>
                    <a:pt x="598361" y="47705"/>
                  </a:cubicBezTo>
                  <a:cubicBezTo>
                    <a:pt x="557879" y="28179"/>
                    <a:pt x="526256" y="59421"/>
                    <a:pt x="526256" y="59421"/>
                  </a:cubicBezTo>
                  <a:cubicBezTo>
                    <a:pt x="525970" y="59611"/>
                    <a:pt x="521113" y="4557"/>
                    <a:pt x="451009" y="271"/>
                  </a:cubicBezTo>
                  <a:close/>
                </a:path>
              </a:pathLst>
            </a:custGeom>
            <a:solidFill>
              <a:schemeClr val="accent2"/>
            </a:solidFill>
            <a:ln>
              <a:noFill/>
            </a:ln>
            <a:effectLst>
              <a:outerShdw blurRad="142875"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12" name="Google Shape;1412;p25"/>
            <p:cNvSpPr/>
            <p:nvPr/>
          </p:nvSpPr>
          <p:spPr>
            <a:xfrm flipH="1">
              <a:off x="8363159" y="5968607"/>
              <a:ext cx="3849395" cy="889370"/>
            </a:xfrm>
            <a:custGeom>
              <a:rect b="b" l="l" r="r" t="t"/>
              <a:pathLst>
                <a:path extrusionOk="0" h="190138" w="822960">
                  <a:moveTo>
                    <a:pt x="0" y="128321"/>
                  </a:moveTo>
                  <a:cubicBezTo>
                    <a:pt x="0" y="128321"/>
                    <a:pt x="23431" y="92317"/>
                    <a:pt x="61055" y="85364"/>
                  </a:cubicBezTo>
                  <a:cubicBezTo>
                    <a:pt x="101918" y="77744"/>
                    <a:pt x="152210" y="110891"/>
                    <a:pt x="152210" y="110891"/>
                  </a:cubicBezTo>
                  <a:cubicBezTo>
                    <a:pt x="152210" y="110891"/>
                    <a:pt x="174784" y="70886"/>
                    <a:pt x="203740" y="62313"/>
                  </a:cubicBezTo>
                  <a:cubicBezTo>
                    <a:pt x="248793" y="49074"/>
                    <a:pt x="277654" y="79554"/>
                    <a:pt x="277654" y="79554"/>
                  </a:cubicBezTo>
                  <a:cubicBezTo>
                    <a:pt x="277654" y="79554"/>
                    <a:pt x="290703" y="64409"/>
                    <a:pt x="314516" y="65457"/>
                  </a:cubicBezTo>
                  <a:cubicBezTo>
                    <a:pt x="338328" y="66504"/>
                    <a:pt x="350996" y="76791"/>
                    <a:pt x="350996" y="76791"/>
                  </a:cubicBezTo>
                  <a:cubicBezTo>
                    <a:pt x="350996" y="76791"/>
                    <a:pt x="352139" y="66028"/>
                    <a:pt x="363093" y="60789"/>
                  </a:cubicBezTo>
                  <a:cubicBezTo>
                    <a:pt x="373285" y="56027"/>
                    <a:pt x="383000" y="61266"/>
                    <a:pt x="383000" y="61266"/>
                  </a:cubicBezTo>
                  <a:cubicBezTo>
                    <a:pt x="383000" y="61266"/>
                    <a:pt x="397288" y="-5029"/>
                    <a:pt x="463391" y="305"/>
                  </a:cubicBezTo>
                  <a:cubicBezTo>
                    <a:pt x="525209" y="5259"/>
                    <a:pt x="529114" y="73077"/>
                    <a:pt x="529114" y="73077"/>
                  </a:cubicBezTo>
                  <a:cubicBezTo>
                    <a:pt x="529114" y="73077"/>
                    <a:pt x="542354" y="67457"/>
                    <a:pt x="555974" y="70791"/>
                  </a:cubicBezTo>
                  <a:cubicBezTo>
                    <a:pt x="569881" y="74315"/>
                    <a:pt x="576167" y="81268"/>
                    <a:pt x="576167" y="81268"/>
                  </a:cubicBezTo>
                  <a:cubicBezTo>
                    <a:pt x="576167" y="81268"/>
                    <a:pt x="600647" y="53550"/>
                    <a:pt x="626840" y="60504"/>
                  </a:cubicBezTo>
                  <a:cubicBezTo>
                    <a:pt x="661226" y="69743"/>
                    <a:pt x="664750" y="102985"/>
                    <a:pt x="664750" y="102985"/>
                  </a:cubicBezTo>
                  <a:cubicBezTo>
                    <a:pt x="664750" y="102985"/>
                    <a:pt x="693992" y="90221"/>
                    <a:pt x="715518" y="106319"/>
                  </a:cubicBezTo>
                  <a:cubicBezTo>
                    <a:pt x="743140" y="126893"/>
                    <a:pt x="733520" y="161945"/>
                    <a:pt x="733520" y="161945"/>
                  </a:cubicBezTo>
                  <a:cubicBezTo>
                    <a:pt x="733520" y="161945"/>
                    <a:pt x="745236" y="160516"/>
                    <a:pt x="754475" y="169565"/>
                  </a:cubicBezTo>
                  <a:cubicBezTo>
                    <a:pt x="761810" y="176804"/>
                    <a:pt x="763810" y="186329"/>
                    <a:pt x="763810" y="186329"/>
                  </a:cubicBezTo>
                  <a:cubicBezTo>
                    <a:pt x="763810" y="186329"/>
                    <a:pt x="772478" y="177947"/>
                    <a:pt x="790004" y="176709"/>
                  </a:cubicBezTo>
                  <a:cubicBezTo>
                    <a:pt x="807530" y="175470"/>
                    <a:pt x="822960" y="190139"/>
                    <a:pt x="822960" y="190139"/>
                  </a:cubicBezTo>
                  <a:lnTo>
                    <a:pt x="0" y="190139"/>
                  </a:lnTo>
                  <a:lnTo>
                    <a:pt x="0" y="128321"/>
                  </a:lnTo>
                  <a:close/>
                </a:path>
              </a:pathLst>
            </a:custGeom>
            <a:solidFill>
              <a:schemeClr val="accent3"/>
            </a:solidFill>
            <a:ln>
              <a:noFill/>
            </a:ln>
            <a:effectLst>
              <a:outerShdw blurRad="142875"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13" name="Google Shape;1413;p25"/>
            <p:cNvSpPr/>
            <p:nvPr/>
          </p:nvSpPr>
          <p:spPr>
            <a:xfrm flipH="1">
              <a:off x="307420" y="5968237"/>
              <a:ext cx="7896602" cy="888407"/>
            </a:xfrm>
            <a:custGeom>
              <a:rect b="b" l="l" r="r" t="t"/>
              <a:pathLst>
                <a:path extrusionOk="0" h="189932" w="1688210">
                  <a:moveTo>
                    <a:pt x="1316546" y="99"/>
                  </a:moveTo>
                  <a:cubicBezTo>
                    <a:pt x="1260539" y="2957"/>
                    <a:pt x="1247965" y="61250"/>
                    <a:pt x="1247965" y="61250"/>
                  </a:cubicBezTo>
                  <a:cubicBezTo>
                    <a:pt x="1247965" y="61250"/>
                    <a:pt x="1238250" y="55916"/>
                    <a:pt x="1228058" y="60774"/>
                  </a:cubicBezTo>
                  <a:cubicBezTo>
                    <a:pt x="1217009" y="65917"/>
                    <a:pt x="1215962" y="76680"/>
                    <a:pt x="1215962" y="76680"/>
                  </a:cubicBezTo>
                  <a:cubicBezTo>
                    <a:pt x="1215962" y="76680"/>
                    <a:pt x="1203293" y="66488"/>
                    <a:pt x="1179481" y="65441"/>
                  </a:cubicBezTo>
                  <a:cubicBezTo>
                    <a:pt x="1155668" y="64393"/>
                    <a:pt x="1142619" y="79537"/>
                    <a:pt x="1142619" y="79537"/>
                  </a:cubicBezTo>
                  <a:cubicBezTo>
                    <a:pt x="1142619" y="79537"/>
                    <a:pt x="1113758" y="49058"/>
                    <a:pt x="1068705" y="62297"/>
                  </a:cubicBezTo>
                  <a:cubicBezTo>
                    <a:pt x="1039749" y="70775"/>
                    <a:pt x="1017175" y="110780"/>
                    <a:pt x="1017175" y="110780"/>
                  </a:cubicBezTo>
                  <a:cubicBezTo>
                    <a:pt x="1017175" y="110780"/>
                    <a:pt x="966788" y="77728"/>
                    <a:pt x="925925" y="85348"/>
                  </a:cubicBezTo>
                  <a:cubicBezTo>
                    <a:pt x="900874" y="90015"/>
                    <a:pt x="882872" y="107065"/>
                    <a:pt x="873157" y="118304"/>
                  </a:cubicBezTo>
                  <a:cubicBezTo>
                    <a:pt x="873157" y="118304"/>
                    <a:pt x="873538" y="82109"/>
                    <a:pt x="843439" y="69727"/>
                  </a:cubicBezTo>
                  <a:cubicBezTo>
                    <a:pt x="808291" y="55344"/>
                    <a:pt x="779812" y="77633"/>
                    <a:pt x="779812" y="77633"/>
                  </a:cubicBezTo>
                  <a:cubicBezTo>
                    <a:pt x="779812" y="77633"/>
                    <a:pt x="770572" y="60392"/>
                    <a:pt x="745617" y="55439"/>
                  </a:cubicBezTo>
                  <a:cubicBezTo>
                    <a:pt x="717518" y="49820"/>
                    <a:pt x="703231" y="68774"/>
                    <a:pt x="703231" y="68774"/>
                  </a:cubicBezTo>
                  <a:cubicBezTo>
                    <a:pt x="703231" y="68774"/>
                    <a:pt x="687705" y="27150"/>
                    <a:pt x="646176" y="39533"/>
                  </a:cubicBezTo>
                  <a:cubicBezTo>
                    <a:pt x="600265" y="53249"/>
                    <a:pt x="610362" y="93444"/>
                    <a:pt x="610362" y="93444"/>
                  </a:cubicBezTo>
                  <a:cubicBezTo>
                    <a:pt x="610362" y="93444"/>
                    <a:pt x="595693" y="88682"/>
                    <a:pt x="586550" y="95349"/>
                  </a:cubicBezTo>
                  <a:cubicBezTo>
                    <a:pt x="577405" y="102017"/>
                    <a:pt x="574929" y="111732"/>
                    <a:pt x="574929" y="111732"/>
                  </a:cubicBezTo>
                  <a:cubicBezTo>
                    <a:pt x="574929" y="111732"/>
                    <a:pt x="561594" y="105827"/>
                    <a:pt x="553784" y="106017"/>
                  </a:cubicBezTo>
                  <a:cubicBezTo>
                    <a:pt x="541496" y="106398"/>
                    <a:pt x="530447" y="116304"/>
                    <a:pt x="530447" y="116304"/>
                  </a:cubicBezTo>
                  <a:cubicBezTo>
                    <a:pt x="530447" y="116304"/>
                    <a:pt x="530352" y="91349"/>
                    <a:pt x="512064" y="80204"/>
                  </a:cubicBezTo>
                  <a:cubicBezTo>
                    <a:pt x="487680" y="65441"/>
                    <a:pt x="464630" y="75728"/>
                    <a:pt x="464630" y="75728"/>
                  </a:cubicBezTo>
                  <a:cubicBezTo>
                    <a:pt x="464630" y="75728"/>
                    <a:pt x="454438" y="38961"/>
                    <a:pt x="419957" y="36485"/>
                  </a:cubicBezTo>
                  <a:cubicBezTo>
                    <a:pt x="379190" y="33627"/>
                    <a:pt x="371189" y="70299"/>
                    <a:pt x="371189" y="70299"/>
                  </a:cubicBezTo>
                  <a:cubicBezTo>
                    <a:pt x="371189" y="70299"/>
                    <a:pt x="366427" y="58773"/>
                    <a:pt x="353854" y="55630"/>
                  </a:cubicBezTo>
                  <a:cubicBezTo>
                    <a:pt x="341376" y="52487"/>
                    <a:pt x="328613" y="60678"/>
                    <a:pt x="328613" y="60678"/>
                  </a:cubicBezTo>
                  <a:cubicBezTo>
                    <a:pt x="328613" y="60678"/>
                    <a:pt x="304229" y="21721"/>
                    <a:pt x="258318" y="16673"/>
                  </a:cubicBezTo>
                  <a:cubicBezTo>
                    <a:pt x="251746" y="15911"/>
                    <a:pt x="244792" y="15911"/>
                    <a:pt x="237363" y="16768"/>
                  </a:cubicBezTo>
                  <a:cubicBezTo>
                    <a:pt x="167164" y="24959"/>
                    <a:pt x="161544" y="96397"/>
                    <a:pt x="161544" y="96397"/>
                  </a:cubicBezTo>
                  <a:cubicBezTo>
                    <a:pt x="161544" y="96397"/>
                    <a:pt x="139922" y="87062"/>
                    <a:pt x="123730" y="98397"/>
                  </a:cubicBezTo>
                  <a:cubicBezTo>
                    <a:pt x="113062" y="105827"/>
                    <a:pt x="109538" y="123162"/>
                    <a:pt x="109538" y="123162"/>
                  </a:cubicBezTo>
                  <a:cubicBezTo>
                    <a:pt x="109538" y="123162"/>
                    <a:pt x="87439" y="112399"/>
                    <a:pt x="66104" y="129163"/>
                  </a:cubicBezTo>
                  <a:cubicBezTo>
                    <a:pt x="48958" y="142593"/>
                    <a:pt x="50768" y="161548"/>
                    <a:pt x="50768" y="161548"/>
                  </a:cubicBezTo>
                  <a:cubicBezTo>
                    <a:pt x="50768" y="161548"/>
                    <a:pt x="30671" y="156595"/>
                    <a:pt x="19050" y="163072"/>
                  </a:cubicBezTo>
                  <a:cubicBezTo>
                    <a:pt x="7429" y="169549"/>
                    <a:pt x="0" y="189932"/>
                    <a:pt x="0" y="189932"/>
                  </a:cubicBezTo>
                  <a:lnTo>
                    <a:pt x="1688211" y="189932"/>
                  </a:lnTo>
                  <a:cubicBezTo>
                    <a:pt x="1688211" y="189932"/>
                    <a:pt x="1672876" y="175264"/>
                    <a:pt x="1655255" y="176502"/>
                  </a:cubicBezTo>
                  <a:cubicBezTo>
                    <a:pt x="1637729" y="177740"/>
                    <a:pt x="1629061" y="186122"/>
                    <a:pt x="1629061" y="186122"/>
                  </a:cubicBezTo>
                  <a:cubicBezTo>
                    <a:pt x="1629061" y="186122"/>
                    <a:pt x="1627061" y="176597"/>
                    <a:pt x="1619726" y="169454"/>
                  </a:cubicBezTo>
                  <a:cubicBezTo>
                    <a:pt x="1610487" y="160405"/>
                    <a:pt x="1598771" y="161834"/>
                    <a:pt x="1598771" y="161834"/>
                  </a:cubicBezTo>
                  <a:cubicBezTo>
                    <a:pt x="1598771" y="161834"/>
                    <a:pt x="1608296" y="126877"/>
                    <a:pt x="1580674" y="106303"/>
                  </a:cubicBezTo>
                  <a:cubicBezTo>
                    <a:pt x="1559052" y="90206"/>
                    <a:pt x="1529906" y="102874"/>
                    <a:pt x="1529906" y="102874"/>
                  </a:cubicBezTo>
                  <a:cubicBezTo>
                    <a:pt x="1529906" y="102874"/>
                    <a:pt x="1526381" y="69632"/>
                    <a:pt x="1491996" y="60487"/>
                  </a:cubicBezTo>
                  <a:cubicBezTo>
                    <a:pt x="1465802" y="53534"/>
                    <a:pt x="1441323" y="81252"/>
                    <a:pt x="1441323" y="81252"/>
                  </a:cubicBezTo>
                  <a:cubicBezTo>
                    <a:pt x="1441323" y="81252"/>
                    <a:pt x="1435037" y="74203"/>
                    <a:pt x="1421130" y="70775"/>
                  </a:cubicBezTo>
                  <a:cubicBezTo>
                    <a:pt x="1407605" y="67345"/>
                    <a:pt x="1394365" y="73061"/>
                    <a:pt x="1394365" y="73061"/>
                  </a:cubicBezTo>
                  <a:cubicBezTo>
                    <a:pt x="1394365" y="73061"/>
                    <a:pt x="1390364" y="5243"/>
                    <a:pt x="1328642" y="290"/>
                  </a:cubicBezTo>
                  <a:cubicBezTo>
                    <a:pt x="1324261" y="4"/>
                    <a:pt x="1320260" y="-91"/>
                    <a:pt x="1316546" y="99"/>
                  </a:cubicBezTo>
                  <a:close/>
                </a:path>
              </a:pathLst>
            </a:custGeom>
            <a:solidFill>
              <a:schemeClr val="accent3"/>
            </a:solidFill>
            <a:ln>
              <a:noFill/>
            </a:ln>
            <a:effectLst>
              <a:outerShdw blurRad="142875"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414" name="Google Shape;1414;p25"/>
            <p:cNvGrpSpPr/>
            <p:nvPr/>
          </p:nvGrpSpPr>
          <p:grpSpPr>
            <a:xfrm flipH="1">
              <a:off x="1143622" y="4604111"/>
              <a:ext cx="780873" cy="823955"/>
              <a:chOff x="829904" y="3511364"/>
              <a:chExt cx="648081" cy="683894"/>
            </a:xfrm>
          </p:grpSpPr>
          <p:sp>
            <p:nvSpPr>
              <p:cNvPr id="1415" name="Google Shape;1415;p25"/>
              <p:cNvSpPr/>
              <p:nvPr/>
            </p:nvSpPr>
            <p:spPr>
              <a:xfrm>
                <a:off x="829904" y="3511364"/>
                <a:ext cx="648081" cy="651890"/>
              </a:xfrm>
              <a:custGeom>
                <a:rect b="b" l="l" r="r" t="t"/>
                <a:pathLst>
                  <a:path extrusionOk="0" h="651890" w="648081">
                    <a:moveTo>
                      <a:pt x="648081" y="325945"/>
                    </a:moveTo>
                    <a:cubicBezTo>
                      <a:pt x="648081" y="505960"/>
                      <a:pt x="503003" y="651891"/>
                      <a:pt x="324040" y="651891"/>
                    </a:cubicBezTo>
                    <a:cubicBezTo>
                      <a:pt x="145078" y="651891"/>
                      <a:pt x="0" y="505960"/>
                      <a:pt x="0" y="325945"/>
                    </a:cubicBezTo>
                    <a:cubicBezTo>
                      <a:pt x="0" y="145931"/>
                      <a:pt x="145078" y="0"/>
                      <a:pt x="324040" y="0"/>
                    </a:cubicBezTo>
                    <a:cubicBezTo>
                      <a:pt x="503003" y="0"/>
                      <a:pt x="648081" y="145931"/>
                      <a:pt x="648081" y="32594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16" name="Google Shape;1416;p25"/>
              <p:cNvSpPr/>
              <p:nvPr/>
            </p:nvSpPr>
            <p:spPr>
              <a:xfrm>
                <a:off x="829904" y="3543368"/>
                <a:ext cx="648081" cy="651890"/>
              </a:xfrm>
              <a:custGeom>
                <a:rect b="b" l="l" r="r" t="t"/>
                <a:pathLst>
                  <a:path extrusionOk="0" h="651890" w="648081">
                    <a:moveTo>
                      <a:pt x="648081" y="325946"/>
                    </a:moveTo>
                    <a:cubicBezTo>
                      <a:pt x="648081" y="505960"/>
                      <a:pt x="503003" y="651891"/>
                      <a:pt x="324040" y="651891"/>
                    </a:cubicBezTo>
                    <a:cubicBezTo>
                      <a:pt x="145078" y="651891"/>
                      <a:pt x="0" y="505960"/>
                      <a:pt x="0" y="325946"/>
                    </a:cubicBezTo>
                    <a:cubicBezTo>
                      <a:pt x="0" y="145931"/>
                      <a:pt x="145078" y="0"/>
                      <a:pt x="324040" y="0"/>
                    </a:cubicBezTo>
                    <a:cubicBezTo>
                      <a:pt x="503003" y="0"/>
                      <a:pt x="648081" y="145931"/>
                      <a:pt x="648081" y="325946"/>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417" name="Google Shape;1417;p25"/>
            <p:cNvGrpSpPr/>
            <p:nvPr/>
          </p:nvGrpSpPr>
          <p:grpSpPr>
            <a:xfrm flipH="1">
              <a:off x="995022" y="4704001"/>
              <a:ext cx="1078070" cy="1064126"/>
              <a:chOff x="712515" y="3561942"/>
              <a:chExt cx="866825" cy="855544"/>
            </a:xfrm>
          </p:grpSpPr>
          <p:sp>
            <p:nvSpPr>
              <p:cNvPr id="1418" name="Google Shape;1418;p25"/>
              <p:cNvSpPr/>
              <p:nvPr/>
            </p:nvSpPr>
            <p:spPr>
              <a:xfrm>
                <a:off x="823237" y="3616330"/>
                <a:ext cx="654557" cy="617219"/>
              </a:xfrm>
              <a:custGeom>
                <a:rect b="b" l="l" r="r" t="t"/>
                <a:pathLst>
                  <a:path extrusionOk="0" h="617219" w="654557">
                    <a:moveTo>
                      <a:pt x="654558" y="308610"/>
                    </a:moveTo>
                    <a:cubicBezTo>
                      <a:pt x="654558" y="479051"/>
                      <a:pt x="508030" y="617220"/>
                      <a:pt x="327279" y="617220"/>
                    </a:cubicBezTo>
                    <a:cubicBezTo>
                      <a:pt x="146528" y="617220"/>
                      <a:pt x="0" y="479051"/>
                      <a:pt x="0" y="308610"/>
                    </a:cubicBezTo>
                    <a:cubicBezTo>
                      <a:pt x="0" y="138170"/>
                      <a:pt x="146528" y="0"/>
                      <a:pt x="327279" y="0"/>
                    </a:cubicBezTo>
                    <a:cubicBezTo>
                      <a:pt x="508030" y="0"/>
                      <a:pt x="654558" y="138170"/>
                      <a:pt x="654558" y="308610"/>
                    </a:cubicBezTo>
                    <a:close/>
                  </a:path>
                </a:pathLst>
              </a:custGeom>
              <a:solidFill>
                <a:srgbClr val="FAFAFA"/>
              </a:solidFill>
              <a:ln>
                <a:noFill/>
              </a:ln>
              <a:effectLst>
                <a:outerShdw blurRad="157163"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19" name="Google Shape;1419;p25"/>
              <p:cNvSpPr/>
              <p:nvPr/>
            </p:nvSpPr>
            <p:spPr>
              <a:xfrm>
                <a:off x="1002307" y="3561942"/>
                <a:ext cx="296418" cy="243268"/>
              </a:xfrm>
              <a:custGeom>
                <a:rect b="b" l="l" r="r" t="t"/>
                <a:pathLst>
                  <a:path extrusionOk="0" h="243268" w="296418">
                    <a:moveTo>
                      <a:pt x="296418" y="121634"/>
                    </a:moveTo>
                    <a:cubicBezTo>
                      <a:pt x="296418" y="188811"/>
                      <a:pt x="230063" y="243268"/>
                      <a:pt x="148209" y="243268"/>
                    </a:cubicBezTo>
                    <a:cubicBezTo>
                      <a:pt x="66355" y="243268"/>
                      <a:pt x="0" y="188811"/>
                      <a:pt x="0" y="121634"/>
                    </a:cubicBezTo>
                    <a:cubicBezTo>
                      <a:pt x="0" y="54458"/>
                      <a:pt x="66355" y="0"/>
                      <a:pt x="148209" y="0"/>
                    </a:cubicBezTo>
                    <a:cubicBezTo>
                      <a:pt x="230063" y="0"/>
                      <a:pt x="296418" y="54458"/>
                      <a:pt x="296418" y="121634"/>
                    </a:cubicBezTo>
                    <a:close/>
                  </a:path>
                </a:pathLst>
              </a:custGeom>
              <a:solidFill>
                <a:srgbClr val="FAFAFA"/>
              </a:solidFill>
              <a:ln>
                <a:noFill/>
              </a:ln>
              <a:effectLst>
                <a:outerShdw blurRad="157163"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420" name="Google Shape;1420;p25"/>
              <p:cNvGrpSpPr/>
              <p:nvPr/>
            </p:nvGrpSpPr>
            <p:grpSpPr>
              <a:xfrm>
                <a:off x="712515" y="3889065"/>
                <a:ext cx="386566" cy="528421"/>
                <a:chOff x="1967252" y="4327813"/>
                <a:chExt cx="386566" cy="528421"/>
              </a:xfrm>
            </p:grpSpPr>
            <p:sp>
              <p:nvSpPr>
                <p:cNvPr id="1421" name="Google Shape;1421;p25"/>
                <p:cNvSpPr/>
                <p:nvPr/>
              </p:nvSpPr>
              <p:spPr>
                <a:xfrm>
                  <a:off x="1967252" y="4327813"/>
                  <a:ext cx="386566" cy="528421"/>
                </a:xfrm>
                <a:custGeom>
                  <a:rect b="b" l="l" r="r" t="t"/>
                  <a:pathLst>
                    <a:path extrusionOk="0" h="528421" w="386566">
                      <a:moveTo>
                        <a:pt x="337131" y="6443"/>
                      </a:moveTo>
                      <a:cubicBezTo>
                        <a:pt x="293697" y="-14893"/>
                        <a:pt x="227498" y="17301"/>
                        <a:pt x="163681" y="95025"/>
                      </a:cubicBezTo>
                      <a:cubicBezTo>
                        <a:pt x="99768" y="172654"/>
                        <a:pt x="-35297" y="376013"/>
                        <a:pt x="8614" y="429924"/>
                      </a:cubicBezTo>
                      <a:cubicBezTo>
                        <a:pt x="28711" y="454594"/>
                        <a:pt x="48619" y="444307"/>
                        <a:pt x="48619" y="444307"/>
                      </a:cubicBezTo>
                      <a:cubicBezTo>
                        <a:pt x="48619" y="444307"/>
                        <a:pt x="43570" y="495361"/>
                        <a:pt x="82528" y="514221"/>
                      </a:cubicBezTo>
                      <a:cubicBezTo>
                        <a:pt x="121580" y="533080"/>
                        <a:pt x="164824" y="501076"/>
                        <a:pt x="164824" y="501076"/>
                      </a:cubicBezTo>
                      <a:cubicBezTo>
                        <a:pt x="164824" y="501076"/>
                        <a:pt x="175396" y="541081"/>
                        <a:pt x="217021" y="524317"/>
                      </a:cubicBezTo>
                      <a:cubicBezTo>
                        <a:pt x="291792" y="494218"/>
                        <a:pt x="327796" y="333722"/>
                        <a:pt x="358848" y="226375"/>
                      </a:cubicBezTo>
                      <a:cubicBezTo>
                        <a:pt x="388947" y="122553"/>
                        <a:pt x="409902" y="42162"/>
                        <a:pt x="337131" y="6443"/>
                      </a:cubicBezTo>
                      <a:close/>
                    </a:path>
                  </a:pathLst>
                </a:custGeom>
                <a:solidFill>
                  <a:srgbClr val="FAFAFA"/>
                </a:solidFill>
                <a:ln>
                  <a:noFill/>
                </a:ln>
                <a:effectLst>
                  <a:outerShdw blurRad="157163"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22" name="Google Shape;1422;p25"/>
                <p:cNvSpPr/>
                <p:nvPr/>
              </p:nvSpPr>
              <p:spPr>
                <a:xfrm>
                  <a:off x="2095189" y="4369897"/>
                  <a:ext cx="211402" cy="313180"/>
                </a:xfrm>
                <a:custGeom>
                  <a:rect b="b" l="l" r="r" t="t"/>
                  <a:pathLst>
                    <a:path extrusionOk="0" h="313180" w="211402">
                      <a:moveTo>
                        <a:pt x="182905" y="3697"/>
                      </a:moveTo>
                      <a:cubicBezTo>
                        <a:pt x="148520" y="-15449"/>
                        <a:pt x="80416" y="42273"/>
                        <a:pt x="39935" y="119044"/>
                      </a:cubicBezTo>
                      <a:cubicBezTo>
                        <a:pt x="-546" y="195911"/>
                        <a:pt x="-27502" y="267730"/>
                        <a:pt x="46793" y="302401"/>
                      </a:cubicBezTo>
                      <a:cubicBezTo>
                        <a:pt x="115754" y="334500"/>
                        <a:pt x="148996" y="294209"/>
                        <a:pt x="181191" y="190958"/>
                      </a:cubicBezTo>
                      <a:cubicBezTo>
                        <a:pt x="213481" y="87707"/>
                        <a:pt x="228054" y="28938"/>
                        <a:pt x="182905" y="3697"/>
                      </a:cubicBezTo>
                      <a:close/>
                    </a:path>
                  </a:pathLst>
                </a:custGeom>
                <a:solidFill>
                  <a:srgbClr val="F4BBB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23" name="Google Shape;1423;p25"/>
                <p:cNvSpPr/>
                <p:nvPr/>
              </p:nvSpPr>
              <p:spPr>
                <a:xfrm>
                  <a:off x="1996897" y="4646325"/>
                  <a:ext cx="70903" cy="80710"/>
                </a:xfrm>
                <a:custGeom>
                  <a:rect b="b" l="l" r="r" t="t"/>
                  <a:pathLst>
                    <a:path extrusionOk="0" h="80710" w="70903">
                      <a:moveTo>
                        <a:pt x="3829" y="27116"/>
                      </a:moveTo>
                      <a:cubicBezTo>
                        <a:pt x="12687" y="6065"/>
                        <a:pt x="34023" y="-5079"/>
                        <a:pt x="51454" y="2255"/>
                      </a:cubicBezTo>
                      <a:cubicBezTo>
                        <a:pt x="68884" y="9590"/>
                        <a:pt x="75933" y="32545"/>
                        <a:pt x="67075" y="53595"/>
                      </a:cubicBezTo>
                      <a:cubicBezTo>
                        <a:pt x="58216" y="74646"/>
                        <a:pt x="36880" y="85790"/>
                        <a:pt x="19450" y="78455"/>
                      </a:cubicBezTo>
                      <a:cubicBezTo>
                        <a:pt x="2019" y="71121"/>
                        <a:pt x="-5030" y="48166"/>
                        <a:pt x="3829" y="27116"/>
                      </a:cubicBezTo>
                      <a:close/>
                    </a:path>
                  </a:pathLst>
                </a:custGeom>
                <a:solidFill>
                  <a:srgbClr val="F4BBB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24" name="Google Shape;1424;p25"/>
                <p:cNvSpPr/>
                <p:nvPr/>
              </p:nvSpPr>
              <p:spPr>
                <a:xfrm>
                  <a:off x="2043684" y="4723033"/>
                  <a:ext cx="84200" cy="91982"/>
                </a:xfrm>
                <a:custGeom>
                  <a:rect b="b" l="l" r="r" t="t"/>
                  <a:pathLst>
                    <a:path extrusionOk="0" h="91982" w="84200">
                      <a:moveTo>
                        <a:pt x="4096" y="30037"/>
                      </a:moveTo>
                      <a:cubicBezTo>
                        <a:pt x="14097" y="6224"/>
                        <a:pt x="39148" y="-5968"/>
                        <a:pt x="60198" y="2890"/>
                      </a:cubicBezTo>
                      <a:cubicBezTo>
                        <a:pt x="81153" y="11653"/>
                        <a:pt x="90106" y="38133"/>
                        <a:pt x="80105" y="61945"/>
                      </a:cubicBezTo>
                      <a:cubicBezTo>
                        <a:pt x="70104" y="85758"/>
                        <a:pt x="45053" y="97950"/>
                        <a:pt x="24003" y="89092"/>
                      </a:cubicBezTo>
                      <a:cubicBezTo>
                        <a:pt x="3048" y="80233"/>
                        <a:pt x="-5905" y="53849"/>
                        <a:pt x="4096" y="30037"/>
                      </a:cubicBezTo>
                      <a:close/>
                    </a:path>
                  </a:pathLst>
                </a:custGeom>
                <a:solidFill>
                  <a:srgbClr val="F4BBB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25" name="Google Shape;1425;p25"/>
                <p:cNvSpPr/>
                <p:nvPr/>
              </p:nvSpPr>
              <p:spPr>
                <a:xfrm>
                  <a:off x="2146672" y="4741194"/>
                  <a:ext cx="70861" cy="80710"/>
                </a:xfrm>
                <a:custGeom>
                  <a:rect b="b" l="l" r="r" t="t"/>
                  <a:pathLst>
                    <a:path extrusionOk="0" h="80710" w="70861">
                      <a:moveTo>
                        <a:pt x="3787" y="27115"/>
                      </a:moveTo>
                      <a:cubicBezTo>
                        <a:pt x="12645" y="6065"/>
                        <a:pt x="33981" y="-5079"/>
                        <a:pt x="51412" y="2255"/>
                      </a:cubicBezTo>
                      <a:cubicBezTo>
                        <a:pt x="68843" y="9589"/>
                        <a:pt x="75891" y="32545"/>
                        <a:pt x="67033" y="53595"/>
                      </a:cubicBezTo>
                      <a:cubicBezTo>
                        <a:pt x="58175" y="74645"/>
                        <a:pt x="36839" y="85789"/>
                        <a:pt x="19408" y="78455"/>
                      </a:cubicBezTo>
                      <a:cubicBezTo>
                        <a:pt x="1977" y="71216"/>
                        <a:pt x="-4976" y="48166"/>
                        <a:pt x="3787" y="27115"/>
                      </a:cubicBezTo>
                      <a:close/>
                    </a:path>
                  </a:pathLst>
                </a:custGeom>
                <a:solidFill>
                  <a:srgbClr val="F4BBB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426" name="Google Shape;1426;p25"/>
              <p:cNvGrpSpPr/>
              <p:nvPr/>
            </p:nvGrpSpPr>
            <p:grpSpPr>
              <a:xfrm>
                <a:off x="1192774" y="3883449"/>
                <a:ext cx="386566" cy="528421"/>
                <a:chOff x="1651920" y="4707905"/>
                <a:chExt cx="386566" cy="528421"/>
              </a:xfrm>
            </p:grpSpPr>
            <p:sp>
              <p:nvSpPr>
                <p:cNvPr id="1427" name="Google Shape;1427;p25"/>
                <p:cNvSpPr/>
                <p:nvPr/>
              </p:nvSpPr>
              <p:spPr>
                <a:xfrm>
                  <a:off x="1651920" y="4707905"/>
                  <a:ext cx="386566" cy="528421"/>
                </a:xfrm>
                <a:custGeom>
                  <a:rect b="b" l="l" r="r" t="t"/>
                  <a:pathLst>
                    <a:path extrusionOk="0" h="528421" w="386566">
                      <a:moveTo>
                        <a:pt x="49435" y="6443"/>
                      </a:moveTo>
                      <a:cubicBezTo>
                        <a:pt x="92869" y="-14893"/>
                        <a:pt x="159068" y="17301"/>
                        <a:pt x="222886" y="95025"/>
                      </a:cubicBezTo>
                      <a:cubicBezTo>
                        <a:pt x="286798" y="172654"/>
                        <a:pt x="421863" y="376013"/>
                        <a:pt x="377953" y="429924"/>
                      </a:cubicBezTo>
                      <a:cubicBezTo>
                        <a:pt x="357855" y="454594"/>
                        <a:pt x="337947" y="444307"/>
                        <a:pt x="337947" y="444307"/>
                      </a:cubicBezTo>
                      <a:cubicBezTo>
                        <a:pt x="337947" y="444307"/>
                        <a:pt x="342996" y="495361"/>
                        <a:pt x="304039" y="514221"/>
                      </a:cubicBezTo>
                      <a:cubicBezTo>
                        <a:pt x="264986" y="533080"/>
                        <a:pt x="221743" y="501076"/>
                        <a:pt x="221743" y="501076"/>
                      </a:cubicBezTo>
                      <a:cubicBezTo>
                        <a:pt x="221743" y="501076"/>
                        <a:pt x="211170" y="541081"/>
                        <a:pt x="169546" y="524317"/>
                      </a:cubicBezTo>
                      <a:cubicBezTo>
                        <a:pt x="94774" y="494218"/>
                        <a:pt x="58770" y="333722"/>
                        <a:pt x="27718" y="226375"/>
                      </a:cubicBezTo>
                      <a:cubicBezTo>
                        <a:pt x="-2381" y="122457"/>
                        <a:pt x="-23336" y="42066"/>
                        <a:pt x="49435" y="6443"/>
                      </a:cubicBezTo>
                      <a:close/>
                    </a:path>
                  </a:pathLst>
                </a:custGeom>
                <a:solidFill>
                  <a:srgbClr val="FAFAFA"/>
                </a:solidFill>
                <a:ln>
                  <a:noFill/>
                </a:ln>
                <a:effectLst>
                  <a:outerShdw blurRad="157163"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28" name="Google Shape;1428;p25"/>
                <p:cNvSpPr/>
                <p:nvPr/>
              </p:nvSpPr>
              <p:spPr>
                <a:xfrm>
                  <a:off x="1699204" y="4749989"/>
                  <a:ext cx="211441" cy="313180"/>
                </a:xfrm>
                <a:custGeom>
                  <a:rect b="b" l="l" r="r" t="t"/>
                  <a:pathLst>
                    <a:path extrusionOk="0" h="313180" w="211441">
                      <a:moveTo>
                        <a:pt x="28536" y="3697"/>
                      </a:moveTo>
                      <a:cubicBezTo>
                        <a:pt x="62922" y="-15449"/>
                        <a:pt x="131025" y="42273"/>
                        <a:pt x="171507" y="119044"/>
                      </a:cubicBezTo>
                      <a:cubicBezTo>
                        <a:pt x="211988" y="195911"/>
                        <a:pt x="238944" y="267730"/>
                        <a:pt x="164649" y="302401"/>
                      </a:cubicBezTo>
                      <a:cubicBezTo>
                        <a:pt x="95688" y="334500"/>
                        <a:pt x="62445" y="294209"/>
                        <a:pt x="30251" y="190958"/>
                      </a:cubicBezTo>
                      <a:cubicBezTo>
                        <a:pt x="-2039" y="87707"/>
                        <a:pt x="-16707" y="28938"/>
                        <a:pt x="28536" y="3697"/>
                      </a:cubicBezTo>
                      <a:close/>
                    </a:path>
                  </a:pathLst>
                </a:custGeom>
                <a:solidFill>
                  <a:srgbClr val="F4BBB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29" name="Google Shape;1429;p25"/>
                <p:cNvSpPr/>
                <p:nvPr/>
              </p:nvSpPr>
              <p:spPr>
                <a:xfrm>
                  <a:off x="1937938" y="5026417"/>
                  <a:ext cx="70903" cy="80710"/>
                </a:xfrm>
                <a:custGeom>
                  <a:rect b="b" l="l" r="r" t="t"/>
                  <a:pathLst>
                    <a:path extrusionOk="0" h="80710" w="70903">
                      <a:moveTo>
                        <a:pt x="67075" y="27115"/>
                      </a:moveTo>
                      <a:cubicBezTo>
                        <a:pt x="58216" y="6065"/>
                        <a:pt x="36880" y="-5079"/>
                        <a:pt x="19450" y="2255"/>
                      </a:cubicBezTo>
                      <a:cubicBezTo>
                        <a:pt x="2019" y="9589"/>
                        <a:pt x="-5030" y="32545"/>
                        <a:pt x="3829" y="53595"/>
                      </a:cubicBezTo>
                      <a:cubicBezTo>
                        <a:pt x="12687" y="74645"/>
                        <a:pt x="34023" y="85789"/>
                        <a:pt x="51454" y="78455"/>
                      </a:cubicBezTo>
                      <a:cubicBezTo>
                        <a:pt x="68884" y="71121"/>
                        <a:pt x="75933" y="48166"/>
                        <a:pt x="67075" y="27115"/>
                      </a:cubicBezTo>
                      <a:close/>
                    </a:path>
                  </a:pathLst>
                </a:custGeom>
                <a:solidFill>
                  <a:srgbClr val="F4BBB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30" name="Google Shape;1430;p25"/>
                <p:cNvSpPr/>
                <p:nvPr/>
              </p:nvSpPr>
              <p:spPr>
                <a:xfrm>
                  <a:off x="1877854" y="5103125"/>
                  <a:ext cx="84216" cy="91982"/>
                </a:xfrm>
                <a:custGeom>
                  <a:rect b="b" l="l" r="r" t="t"/>
                  <a:pathLst>
                    <a:path extrusionOk="0" h="91982" w="84216">
                      <a:moveTo>
                        <a:pt x="80105" y="30037"/>
                      </a:moveTo>
                      <a:cubicBezTo>
                        <a:pt x="70104" y="6224"/>
                        <a:pt x="45053" y="-5968"/>
                        <a:pt x="24003" y="2890"/>
                      </a:cubicBezTo>
                      <a:cubicBezTo>
                        <a:pt x="3048" y="11654"/>
                        <a:pt x="-5906" y="38133"/>
                        <a:pt x="4096" y="61946"/>
                      </a:cubicBezTo>
                      <a:cubicBezTo>
                        <a:pt x="14097" y="85758"/>
                        <a:pt x="39148" y="97950"/>
                        <a:pt x="60198" y="89092"/>
                      </a:cubicBezTo>
                      <a:cubicBezTo>
                        <a:pt x="81248" y="80233"/>
                        <a:pt x="90106" y="53849"/>
                        <a:pt x="80105" y="30037"/>
                      </a:cubicBezTo>
                      <a:close/>
                    </a:path>
                  </a:pathLst>
                </a:custGeom>
                <a:solidFill>
                  <a:srgbClr val="F4BBB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31" name="Google Shape;1431;p25"/>
                <p:cNvSpPr/>
                <p:nvPr/>
              </p:nvSpPr>
              <p:spPr>
                <a:xfrm>
                  <a:off x="1788205" y="5121286"/>
                  <a:ext cx="70903" cy="80710"/>
                </a:xfrm>
                <a:custGeom>
                  <a:rect b="b" l="l" r="r" t="t"/>
                  <a:pathLst>
                    <a:path extrusionOk="0" h="80710" w="70903">
                      <a:moveTo>
                        <a:pt x="67075" y="27116"/>
                      </a:moveTo>
                      <a:cubicBezTo>
                        <a:pt x="58216" y="6065"/>
                        <a:pt x="36880" y="-5079"/>
                        <a:pt x="19450" y="2255"/>
                      </a:cubicBezTo>
                      <a:cubicBezTo>
                        <a:pt x="2019" y="9590"/>
                        <a:pt x="-5030" y="32545"/>
                        <a:pt x="3829" y="53595"/>
                      </a:cubicBezTo>
                      <a:cubicBezTo>
                        <a:pt x="12687" y="74645"/>
                        <a:pt x="34023" y="85790"/>
                        <a:pt x="51454" y="78455"/>
                      </a:cubicBezTo>
                      <a:cubicBezTo>
                        <a:pt x="68884" y="71217"/>
                        <a:pt x="75933" y="48166"/>
                        <a:pt x="67075" y="27116"/>
                      </a:cubicBezTo>
                      <a:close/>
                    </a:path>
                  </a:pathLst>
                </a:custGeom>
                <a:solidFill>
                  <a:srgbClr val="F4BBB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5" name="Shape 1435"/>
        <p:cNvGrpSpPr/>
        <p:nvPr/>
      </p:nvGrpSpPr>
      <p:grpSpPr>
        <a:xfrm>
          <a:off x="0" y="0"/>
          <a:ext cx="0" cy="0"/>
          <a:chOff x="0" y="0"/>
          <a:chExt cx="0" cy="0"/>
        </a:xfrm>
      </p:grpSpPr>
      <p:sp>
        <p:nvSpPr>
          <p:cNvPr id="1436" name="Google Shape;1436;p26"/>
          <p:cNvSpPr txBox="1"/>
          <p:nvPr>
            <p:ph type="title"/>
          </p:nvPr>
        </p:nvSpPr>
        <p:spPr>
          <a:xfrm>
            <a:off x="2269200" y="2095875"/>
            <a:ext cx="7653600" cy="31608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Clearly, animals know more than we think, and think a great deal more than we know.</a:t>
            </a:r>
            <a:endParaRPr/>
          </a:p>
        </p:txBody>
      </p:sp>
      <p:sp>
        <p:nvSpPr>
          <p:cNvPr id="1437" name="Google Shape;1437;p26"/>
          <p:cNvSpPr txBox="1"/>
          <p:nvPr>
            <p:ph idx="1" type="subTitle"/>
          </p:nvPr>
        </p:nvSpPr>
        <p:spPr>
          <a:xfrm>
            <a:off x="632875" y="6148075"/>
            <a:ext cx="11379900" cy="717900"/>
          </a:xfrm>
          <a:prstGeom prst="rect">
            <a:avLst/>
          </a:prstGeom>
        </p:spPr>
        <p:txBody>
          <a:bodyPr anchorCtr="0" anchor="b" bIns="121900" lIns="121900" spcFirstLastPara="1" rIns="121900" wrap="square" tIns="121900">
            <a:noAutofit/>
          </a:bodyPr>
          <a:lstStyle/>
          <a:p>
            <a:pPr indent="0" lvl="0" marL="457200" rtl="0" algn="r">
              <a:spcBef>
                <a:spcPts val="0"/>
              </a:spcBef>
              <a:spcAft>
                <a:spcPts val="0"/>
              </a:spcAft>
              <a:buNone/>
            </a:pPr>
            <a:r>
              <a:rPr lang="en">
                <a:solidFill>
                  <a:schemeClr val="dk1"/>
                </a:solidFill>
              </a:rPr>
              <a:t>― Irene M. Pepperberg</a:t>
            </a:r>
            <a:endParaRPr>
              <a:solidFill>
                <a:schemeClr val="dk1"/>
              </a:solidFill>
            </a:endParaRPr>
          </a:p>
        </p:txBody>
      </p:sp>
      <p:grpSp>
        <p:nvGrpSpPr>
          <p:cNvPr id="1438" name="Google Shape;1438;p26"/>
          <p:cNvGrpSpPr/>
          <p:nvPr/>
        </p:nvGrpSpPr>
        <p:grpSpPr>
          <a:xfrm rot="10800000">
            <a:off x="5477077" y="891526"/>
            <a:ext cx="1237846" cy="872004"/>
            <a:chOff x="621403" y="597265"/>
            <a:chExt cx="1588204" cy="1118814"/>
          </a:xfrm>
        </p:grpSpPr>
        <p:sp>
          <p:nvSpPr>
            <p:cNvPr id="1439" name="Google Shape;1439;p26"/>
            <p:cNvSpPr/>
            <p:nvPr/>
          </p:nvSpPr>
          <p:spPr>
            <a:xfrm>
              <a:off x="1448058" y="597265"/>
              <a:ext cx="761549" cy="1118814"/>
            </a:xfrm>
            <a:custGeom>
              <a:rect b="b" l="l" r="r" t="t"/>
              <a:pathLst>
                <a:path extrusionOk="0" h="1118814" w="761549">
                  <a:moveTo>
                    <a:pt x="-524" y="1117297"/>
                  </a:moveTo>
                  <a:lnTo>
                    <a:pt x="-524" y="996558"/>
                  </a:lnTo>
                  <a:cubicBezTo>
                    <a:pt x="160246" y="977266"/>
                    <a:pt x="278895" y="901864"/>
                    <a:pt x="338058" y="740612"/>
                  </a:cubicBezTo>
                  <a:cubicBezTo>
                    <a:pt x="312656" y="732412"/>
                    <a:pt x="292400" y="726464"/>
                    <a:pt x="272463" y="719551"/>
                  </a:cubicBezTo>
                  <a:cubicBezTo>
                    <a:pt x="93848" y="657011"/>
                    <a:pt x="-5830" y="480325"/>
                    <a:pt x="31308" y="291741"/>
                  </a:cubicBezTo>
                  <a:cubicBezTo>
                    <a:pt x="64909" y="120199"/>
                    <a:pt x="237095" y="-11311"/>
                    <a:pt x="412334" y="425"/>
                  </a:cubicBezTo>
                  <a:cubicBezTo>
                    <a:pt x="596255" y="11358"/>
                    <a:pt x="744051" y="156019"/>
                    <a:pt x="758954" y="339651"/>
                  </a:cubicBezTo>
                  <a:cubicBezTo>
                    <a:pt x="792877" y="741255"/>
                    <a:pt x="404456" y="1143502"/>
                    <a:pt x="-524" y="1117297"/>
                  </a:cubicBezTo>
                  <a:close/>
                </a:path>
              </a:pathLst>
            </a:custGeom>
            <a:solidFill>
              <a:schemeClr val="accent5"/>
            </a:solidFill>
            <a:ln>
              <a:noFill/>
            </a:ln>
            <a:effectLst>
              <a:outerShdw blurRad="142875" rotWithShape="0" algn="bl">
                <a:srgbClr val="1C0935">
                  <a:alpha val="31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40" name="Google Shape;1440;p26"/>
            <p:cNvSpPr/>
            <p:nvPr/>
          </p:nvSpPr>
          <p:spPr>
            <a:xfrm>
              <a:off x="621403" y="597265"/>
              <a:ext cx="761549" cy="1118814"/>
            </a:xfrm>
            <a:custGeom>
              <a:rect b="b" l="l" r="r" t="t"/>
              <a:pathLst>
                <a:path extrusionOk="0" h="1118814" w="761549">
                  <a:moveTo>
                    <a:pt x="-524" y="1117297"/>
                  </a:moveTo>
                  <a:lnTo>
                    <a:pt x="-524" y="996558"/>
                  </a:lnTo>
                  <a:cubicBezTo>
                    <a:pt x="160246" y="977266"/>
                    <a:pt x="278895" y="901864"/>
                    <a:pt x="338058" y="740612"/>
                  </a:cubicBezTo>
                  <a:cubicBezTo>
                    <a:pt x="312656" y="732412"/>
                    <a:pt x="292400" y="726464"/>
                    <a:pt x="272463" y="719551"/>
                  </a:cubicBezTo>
                  <a:cubicBezTo>
                    <a:pt x="93848" y="657011"/>
                    <a:pt x="-5830" y="480325"/>
                    <a:pt x="31308" y="291741"/>
                  </a:cubicBezTo>
                  <a:cubicBezTo>
                    <a:pt x="64909" y="120199"/>
                    <a:pt x="237095" y="-11311"/>
                    <a:pt x="412334" y="425"/>
                  </a:cubicBezTo>
                  <a:cubicBezTo>
                    <a:pt x="596255" y="11358"/>
                    <a:pt x="744051" y="156019"/>
                    <a:pt x="758954" y="339651"/>
                  </a:cubicBezTo>
                  <a:cubicBezTo>
                    <a:pt x="792877" y="741255"/>
                    <a:pt x="404456" y="1143502"/>
                    <a:pt x="-524" y="1117297"/>
                  </a:cubicBezTo>
                  <a:close/>
                </a:path>
              </a:pathLst>
            </a:custGeom>
            <a:solidFill>
              <a:schemeClr val="accent5"/>
            </a:solidFill>
            <a:ln>
              <a:noFill/>
            </a:ln>
            <a:effectLst>
              <a:outerShdw blurRad="142875" rotWithShape="0" algn="bl">
                <a:srgbClr val="1C0935">
                  <a:alpha val="31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4" name="Shape 1444"/>
        <p:cNvGrpSpPr/>
        <p:nvPr/>
      </p:nvGrpSpPr>
      <p:grpSpPr>
        <a:xfrm>
          <a:off x="0" y="0"/>
          <a:ext cx="0" cy="0"/>
          <a:chOff x="0" y="0"/>
          <a:chExt cx="0" cy="0"/>
        </a:xfrm>
      </p:grpSpPr>
      <p:sp>
        <p:nvSpPr>
          <p:cNvPr id="1445" name="Google Shape;1445;p27"/>
          <p:cNvSpPr txBox="1"/>
          <p:nvPr>
            <p:ph type="title"/>
          </p:nvPr>
        </p:nvSpPr>
        <p:spPr>
          <a:xfrm>
            <a:off x="873350" y="836300"/>
            <a:ext cx="10551900" cy="7635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Did you know?</a:t>
            </a:r>
            <a:endParaRPr/>
          </a:p>
        </p:txBody>
      </p:sp>
      <p:sp>
        <p:nvSpPr>
          <p:cNvPr id="1446" name="Google Shape;1446;p27"/>
          <p:cNvSpPr txBox="1"/>
          <p:nvPr>
            <p:ph idx="2" type="body"/>
          </p:nvPr>
        </p:nvSpPr>
        <p:spPr>
          <a:xfrm>
            <a:off x="6464148" y="1732200"/>
            <a:ext cx="4961100" cy="38178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Did you know that a cat uses its whiskers as feelers to determine if a space is too small to squeeze through?</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Also, cats love to sleep. A fifteen-year-old cat has probably spent ten years of its life sleeping.</a:t>
            </a:r>
            <a:endParaRPr/>
          </a:p>
        </p:txBody>
      </p:sp>
      <p:sp>
        <p:nvSpPr>
          <p:cNvPr id="1447" name="Google Shape;1447;p27"/>
          <p:cNvSpPr txBox="1"/>
          <p:nvPr>
            <p:ph idx="1" type="body"/>
          </p:nvPr>
        </p:nvSpPr>
        <p:spPr>
          <a:xfrm>
            <a:off x="873350" y="1746585"/>
            <a:ext cx="4960800" cy="38178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Did you know that dogs can smell your feelings?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Dogs can pick up on subtle changes in your scent, which can help him figure out how you are feeling, such as by smelling your perspiration when you become nervous or fearful.</a:t>
            </a:r>
            <a:endParaRPr/>
          </a:p>
          <a:p>
            <a:pPr indent="0" lvl="0" marL="0" rtl="0" algn="l">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lidesMania">
  <a:themeElements>
    <a:clrScheme name="Simple Light">
      <a:dk1>
        <a:srgbClr val="4F898C"/>
      </a:dk1>
      <a:lt1>
        <a:srgbClr val="79BCC4"/>
      </a:lt1>
      <a:dk2>
        <a:srgbClr val="FAFAFA"/>
      </a:dk2>
      <a:lt2>
        <a:srgbClr val="C4E3E5"/>
      </a:lt2>
      <a:accent1>
        <a:srgbClr val="CCEAEC"/>
      </a:accent1>
      <a:accent2>
        <a:srgbClr val="FED2D5"/>
      </a:accent2>
      <a:accent3>
        <a:srgbClr val="F2E2E3"/>
      </a:accent3>
      <a:accent4>
        <a:srgbClr val="FFDBA4"/>
      </a:accent4>
      <a:accent5>
        <a:srgbClr val="FFA2AD"/>
      </a:accent5>
      <a:accent6>
        <a:srgbClr val="D2D8F4"/>
      </a:accent6>
      <a:hlink>
        <a:srgbClr val="23535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