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Garamond" pitchFamily="18" charset="0"/>
      <p:regular r:id="rId33"/>
      <p:bold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Full" cryptAlgorithmClass="hash" cryptAlgorithmType="typeAny" cryptAlgorithmSid="4" spinCount="50000" saltData="CkpSRBKMbla9tsU0IoptfA" hashData="GWOYUUkuVgQORgnb1Ej4FgpodBk" cryptProvider="" algIdExt="0" algIdExtSource="" cryptProviderTypeExt="0" cryptProviderTypeExtSource=""/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GeAZFPUeXTgVx06QObow93+FL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50a09a410a1f69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50a09a410a1f69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50a09a410a1f69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50a09a410a1f698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50a09a410a1f698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50a09a410a1f698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50a09a410a1f698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50a09a410a1f698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df99e27c90076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bdf99e27c90076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df99e27c90076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bdf99e27c90076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Google Shape;18;p26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6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" name="Google Shape;20;p26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6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6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7" name="Google Shape;27;p26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35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98" name="Google Shape;98;p36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6" name="Google Shape;106;p37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37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37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8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8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9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39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2" name="Google Shape;122;p39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39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39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4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2" name="Google Shape;132;p4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1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9" name="Google Shape;139;p4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2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2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46" name="Google Shape;146;p42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2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1" name="Google Shape;41;p28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2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9" name="Google Shape;59;p3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65" name="Google Shape;65;p3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7" name="Google Shape;77;p33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5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25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25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9;p25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25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2667000" y="2895600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0E0E0"/>
              </a:buClr>
              <a:buSzPts val="5400"/>
              <a:buFont typeface="Garamond"/>
              <a:buNone/>
            </a:pPr>
            <a:r>
              <a:rPr lang="en-US" b="1">
                <a:solidFill>
                  <a:srgbClr val="E0E0E0"/>
                </a:solidFill>
              </a:rPr>
              <a:t>SOCIAL AND RELIGIOUS REFORMERS</a:t>
            </a:r>
            <a:endParaRPr b="1">
              <a:solidFill>
                <a:srgbClr val="E0E0E0"/>
              </a:solidFill>
            </a:endParaRPr>
          </a:p>
        </p:txBody>
      </p:sp>
      <p:pic>
        <p:nvPicPr>
          <p:cNvPr id="152" name="Google Shape;152;p1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286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Arya Samaj : 1875</a:t>
            </a:r>
            <a:endParaRPr/>
          </a:p>
        </p:txBody>
      </p:sp>
      <p:sp>
        <p:nvSpPr>
          <p:cNvPr id="208" name="Google Shape;208;p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Arya Samaj was established by Dayananda Saraswati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Emphasized that the Vedas were the source of truth and knowledge.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He advised people to ‘Back to the Vedas’.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He condemned idol worship and the caste system.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He advocated that caste should be decided based on the ability and not on the birth of the person</a:t>
            </a:r>
            <a:endParaRPr/>
          </a:p>
        </p:txBody>
      </p:sp>
      <p:pic>
        <p:nvPicPr>
          <p:cNvPr id="209" name="Google Shape;209;p8" descr="C:\Users\hp\AppData\Local\Microsoft\Windows\INetCache\IE\ZWAX6X1C\300px-Dayananda_Saraswati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0" y="609600"/>
            <a:ext cx="1541618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Rejected the innumerable meaningless practices and dominance of the priestly class.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He encouraged widow marriage.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He urged people to use swadeshi goods.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He propounded his teachings in a book called ‘Satyartha Prakasha’.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‘Purification Ritual’ was the main activity of Arya Samaj</a:t>
            </a:r>
            <a:endParaRPr sz="2800" b="1"/>
          </a:p>
        </p:txBody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Arya Samaj : 1875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>
            <a:spLocks noGrp="1"/>
          </p:cNvSpPr>
          <p:nvPr>
            <p:ph type="body" idx="1"/>
          </p:nvPr>
        </p:nvSpPr>
        <p:spPr>
          <a:xfrm>
            <a:off x="1417647" y="2874771"/>
            <a:ext cx="9601196" cy="2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The Samaj established schools and colleges in many places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 The principles of Swarajya and Swadharma advocated by Dayananda Saraswati proclaimed that ‘India should be for Indians</a:t>
            </a:r>
            <a:endParaRPr/>
          </a:p>
        </p:txBody>
      </p:sp>
      <p:sp>
        <p:nvSpPr>
          <p:cNvPr id="221" name="Google Shape;221;p1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Arya Samaj : 1875</a:t>
            </a:r>
            <a:endParaRPr/>
          </a:p>
        </p:txBody>
      </p:sp>
      <p:pic>
        <p:nvPicPr>
          <p:cNvPr id="222" name="Google Shape;222;p10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>
            <a:spLocks noGrp="1"/>
          </p:cNvSpPr>
          <p:nvPr>
            <p:ph type="title"/>
          </p:nvPr>
        </p:nvSpPr>
        <p:spPr>
          <a:xfrm>
            <a:off x="1371600" y="60960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Prarthana Samaj :</a:t>
            </a:r>
            <a:endParaRPr/>
          </a:p>
        </p:txBody>
      </p:sp>
      <p:sp>
        <p:nvSpPr>
          <p:cNvPr id="228" name="Google Shape;228;p11"/>
          <p:cNvSpPr txBox="1">
            <a:spLocks noGrp="1"/>
          </p:cNvSpPr>
          <p:nvPr>
            <p:ph type="body" idx="1"/>
          </p:nvPr>
        </p:nvSpPr>
        <p:spPr>
          <a:xfrm>
            <a:off x="838200" y="1981200"/>
            <a:ext cx="10744200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Prarthana Samaj was established by Atmaram Panduranga in Mumbai.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It was founded on the principle that service to mankind is service to God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It gave priority to spread of education.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Deccan Education Society, it aimed to develop the educational field.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It encouraged widow marriage, female literacy, intercaste marriage,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34" name="Google Shape;234;p1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Eating together by people of all castes,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Opposed child marriage, caste system, idol worship and purdah system.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It maintained that all religions were paths towards the truth and hence needed to be respected.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Orphanages, national schools and shelter homes for women were established.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M.G.Ranade popularized Prarthana Samaj</a:t>
            </a:r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He propagated Hindu-Muslim unity.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 Ranade was active in the National Congress party.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en-US" sz="3200" b="1"/>
              <a:t> He started a high school for educating girls</a:t>
            </a:r>
            <a:endParaRPr/>
          </a:p>
        </p:txBody>
      </p:sp>
      <p:pic>
        <p:nvPicPr>
          <p:cNvPr id="241" name="Google Shape;241;p13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Satyashodhak Samaj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Satyashodak Samaj was established by Jyotiba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Satyashodak Samaj urged for prohibition of liquor.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It vehemently opposed gender inequality, denial of human rights, and exploitation of people and practice of untouchability.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It started a movement for social justice.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Jyotiba Phule established a primary school for girls.</a:t>
            </a:r>
            <a:endParaRPr/>
          </a:p>
        </p:txBody>
      </p:sp>
      <p:pic>
        <p:nvPicPr>
          <p:cNvPr id="248" name="Google Shape;248;p14" descr="C:\Users\hp\AppData\Local\Microsoft\Windows\INetCache\IE\3YV9JXY0\Contribution_of_Jyotirao_Phule_on_Higher_Education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200" y="609600"/>
            <a:ext cx="1905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 descr="C:\Users\hp\Downloads\1679233880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55" name="Google Shape;255;p1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 b="1"/>
              <a:t>He condemned the slavery being forced on shudras and casteless classes including dalits</a:t>
            </a:r>
            <a:endParaRPr b="1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b="1"/>
              <a:t> He advocated free and compulsory education in order to bring about reform in the social system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b="1"/>
              <a:t> Shahu Maharaj who was deeply influenced by Satyashodhak Samaj</a:t>
            </a:r>
            <a:endParaRPr b="1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b="1"/>
              <a:t> Phule wrote in detail about exploitation in his book ‘Ghulamagiri’ (‘Slavery’)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b="1"/>
              <a:t> Dr.B.R.Ambedkar was influenced by Phule’s principles.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Aligarh reformation movement:</a:t>
            </a:r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The Aligarh Movement aimed at promoting harmony of Eastern and Western ideas through transformation of the Muslims in their political, social, educational, religious and philosophical beliefs</a:t>
            </a:r>
            <a:endParaRPr/>
          </a:p>
        </p:txBody>
      </p:sp>
      <p:pic>
        <p:nvPicPr>
          <p:cNvPr id="262" name="Google Shape;262;p16" descr="C:\Users\hp\AppData\Local\Microsoft\Windows\INetCache\IE\8V6VLVQE\Sir_Syed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0" y="3962400"/>
            <a:ext cx="1907117" cy="227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68" name="Google Shape;268;p1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Intention to provide modern education to the Muslim community, he started ‘The Anglo-Oriental College’. Later on, this college was renamed ‘Aligarh Muslim University’.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 Its main objective was to provide religious education along with western education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 He supported female literacy and condemned polygamy and ideas against widow marriage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>
            <a:spLocks noGrp="1"/>
          </p:cNvSpPr>
          <p:nvPr>
            <p:ph type="title"/>
          </p:nvPr>
        </p:nvSpPr>
        <p:spPr>
          <a:xfrm>
            <a:off x="1371600" y="76200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b="1"/>
              <a:t>In this chapter we will study </a:t>
            </a:r>
            <a:endParaRPr b="1"/>
          </a:p>
        </p:txBody>
      </p:sp>
      <p:sp>
        <p:nvSpPr>
          <p:cNvPr id="158" name="Google Shape;158;p2"/>
          <p:cNvSpPr txBox="1">
            <a:spLocks noGrp="1"/>
          </p:cNvSpPr>
          <p:nvPr>
            <p:ph type="body" idx="1"/>
          </p:nvPr>
        </p:nvSpPr>
        <p:spPr>
          <a:xfrm>
            <a:off x="1295400" y="24384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Indian renaissance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Raja ram mohan roy</a:t>
            </a: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Arya samaj</a:t>
            </a: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Sathya shodhak samaj</a:t>
            </a: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Prarthana samaj</a:t>
            </a: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Vivekananda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Aligharh movement</a:t>
            </a:r>
            <a:endParaRPr sz="2800" b="1"/>
          </a:p>
        </p:txBody>
      </p:sp>
      <p:pic>
        <p:nvPicPr>
          <p:cNvPr id="159" name="Google Shape;159;p2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Ramakrishna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Mission</a:t>
            </a:r>
            <a:r>
              <a:rPr lang="en-US">
                <a:solidFill>
                  <a:srgbClr val="FF0000"/>
                </a:solidFill>
              </a:rPr>
              <a:t>: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Ramakrishna Paramahamsa was a priest at the Ramakrishna Paramahamsa Dakshineshwar Kali Temple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He believed that spiritual realization was more important than any religion or God. 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He believed in idol-worship</a:t>
            </a:r>
            <a:endParaRPr sz="3200" b="1"/>
          </a:p>
        </p:txBody>
      </p:sp>
      <p:pic>
        <p:nvPicPr>
          <p:cNvPr id="275" name="Google Shape;275;p18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1371600" y="60960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Swami Vivekananda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81" name="Google Shape;281;p19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10744200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Swami Vivekananda established Ramakrishna Mission in order to propagate the ideals of his teacher, Ramakrishna Paramahamsa.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The main objective of this organization was to spread the message of equality of all religions and to put that into practice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Vivekananda opened the eyes of Indians to the importance of loving life.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He stressed the significance of the individual, his presence and ability.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282" name="Google Shape;282;p19" descr="C:\Users\hp\AppData\Local\Microsoft\Windows\INetCache\IE\ND01VH0J\swamivivekananda150.blogspot.in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0800" y="609600"/>
            <a:ext cx="1378033" cy="152876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body" idx="1"/>
          </p:nvPr>
        </p:nvSpPr>
        <p:spPr>
          <a:xfrm>
            <a:off x="1219200" y="18288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He maintained that apart from prayer and practice of yoga, social service was also necessary for achievement of salvation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Vivekananda emphasized that nation and religion were like the two faces of a coin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In 1893, at the Chicago Conference of World Religions, Swami Vivekananda upheld the greatness of India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b="1"/>
              <a:t>Theosophical society</a:t>
            </a:r>
            <a:endParaRPr/>
          </a:p>
        </p:txBody>
      </p:sp>
      <p:sp>
        <p:nvSpPr>
          <p:cNvPr id="294" name="Google Shape;294;p2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It was founded by Madame Blavatsky and HS Alcott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founded on the principles of establishment of universal brotherhood, comparative study of ideology, and exploration of natural principles and the latent energy of the individual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295" name="Google Shape;295;p21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Annie Besant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1" name="Google Shape;301;p2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81279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Annie Besant, an Irish lady started the activities of Theosophical Society in India and gave it new vitality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She aroused pride in Indian culture through her lectures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 b="1"/>
              <a:t>She attempted to establish equality, universal brotherhood and harmony in society </a:t>
            </a:r>
            <a:endParaRPr/>
          </a:p>
          <a:p>
            <a:pPr marL="285750" lvl="0" indent="-81279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pic>
        <p:nvPicPr>
          <p:cNvPr id="302" name="Google Shape;302;p22" descr="C:\Users\hp\AppData\Local\Microsoft\Windows\INetCache\IE\ZWAX6X1C\Annie%20Besant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8800" y="685800"/>
            <a:ext cx="2019300" cy="2281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body" idx="1"/>
          </p:nvPr>
        </p:nvSpPr>
        <p:spPr>
          <a:xfrm>
            <a:off x="1295400" y="22860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Annie Besant gave her full support to the freedom struggle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started periodical: </a:t>
            </a:r>
            <a:r>
              <a:rPr lang="en-US" sz="2800" b="1" i="1"/>
              <a:t>New India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Started Home Rule League Movement in 1916.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She contributed immensely to Indian philosophy and the Independence struggle.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She became first woman president of INC in 1917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endParaRPr sz="2800" b="1"/>
          </a:p>
        </p:txBody>
      </p:sp>
      <p:sp>
        <p:nvSpPr>
          <p:cNvPr id="308" name="Google Shape;308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b="1"/>
              <a:t>Annie Besant</a:t>
            </a:r>
            <a:endParaRPr/>
          </a:p>
        </p:txBody>
      </p:sp>
      <p:pic>
        <p:nvPicPr>
          <p:cNvPr id="309" name="Google Shape;309;p23" descr="C:\Users\hp\Downloads\16792338802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50a09a410a1f698_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Sri Narayana Guru; 1903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15" name="Google Shape;315;g150a09a410a1f698_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He was born in Chembalanti / Chembalandi of Kerala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This movement aimed at strengthening the backward and exploited communities.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The caste differences were too much in Kerala: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Restrictions were there on women’s dress, not allowed to use facilities like tanks and roads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One Caste, One Religion and One God for human beings was the basic idea</a:t>
            </a:r>
            <a:endParaRPr sz="30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50a09a410a1f698_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b="1"/>
              <a:t>He built alternate temples for the backward communities</a:t>
            </a:r>
            <a:endParaRPr sz="3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/>
              <a:t> started ‘Vaikom Satyagraha Movement’ in 1924</a:t>
            </a:r>
            <a:endParaRPr sz="3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/>
              <a:t> Gandhiji and Periyar, the architects of self-respect movement</a:t>
            </a:r>
            <a:endParaRPr sz="30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/>
              <a:t> The Satyagraha for entry of untouchables into </a:t>
            </a:r>
            <a:endParaRPr sz="3000" b="1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b="1"/>
              <a:t>Guruvayoor temple was a major incident</a:t>
            </a:r>
            <a:endParaRPr sz="30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50a09a410a1f698_1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Periyar</a:t>
            </a:r>
            <a:endParaRPr b="1"/>
          </a:p>
        </p:txBody>
      </p:sp>
      <p:sp>
        <p:nvSpPr>
          <p:cNvPr id="326" name="Google Shape;326;g150a09a410a1f698_10"/>
          <p:cNvSpPr txBox="1">
            <a:spLocks noGrp="1"/>
          </p:cNvSpPr>
          <p:nvPr>
            <p:ph type="body" idx="1"/>
          </p:nvPr>
        </p:nvSpPr>
        <p:spPr>
          <a:xfrm>
            <a:off x="1295400" y="2556925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a Non-Brahmin movement started in South India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The Justice Party started in 1916 continued the movement in Tamil Nadu.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Self-Respect Movement’ led by E.V.Ramaswami Naicker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Ramaswami started Self Respect League in 1926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He was called Periyar (Senior Person)</a:t>
            </a:r>
            <a:endParaRPr sz="30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50a09a410a1f698_15"/>
          <p:cNvSpPr txBox="1">
            <a:spLocks noGrp="1"/>
          </p:cNvSpPr>
          <p:nvPr>
            <p:ph type="body" idx="1"/>
          </p:nvPr>
        </p:nvSpPr>
        <p:spPr>
          <a:xfrm>
            <a:off x="1295400" y="1391173"/>
            <a:ext cx="9601200" cy="437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Periyar was born in Erode in a rich family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He said Tamil was the language of Dravidians. 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He championed equality and criticized caste and gender-based discrimination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He participated in the temple entry movement in 1924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He started an association called 'Dravida Kazhagam'. 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He also started an English magazine under the title ‘Revolt’</a:t>
            </a:r>
            <a:endParaRPr sz="3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Garamond"/>
              <a:buNone/>
            </a:pPr>
            <a:r>
              <a:rPr lang="en-US" sz="3600" b="1">
                <a:solidFill>
                  <a:srgbClr val="FF0000"/>
                </a:solidFill>
              </a:rPr>
              <a:t>The 19th Century in Indian history is referred  </a:t>
            </a:r>
            <a:br>
              <a:rPr lang="en-US" sz="3600" b="1">
                <a:solidFill>
                  <a:srgbClr val="FF0000"/>
                </a:solidFill>
              </a:rPr>
            </a:br>
            <a:r>
              <a:rPr lang="en-US" sz="3600" b="1">
                <a:solidFill>
                  <a:srgbClr val="FF0000"/>
                </a:solidFill>
              </a:rPr>
              <a:t>as the period of ‘Indian Renaissance</a:t>
            </a:r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body" idx="1"/>
          </p:nvPr>
        </p:nvSpPr>
        <p:spPr>
          <a:xfrm>
            <a:off x="762000" y="2590800"/>
            <a:ext cx="10744200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Indians came into contact with Western civilization. As a result,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They got the advantage of English education.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Rationalism grew among Indians.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This rational attitude stimulated the Indians to question superstitions and the contradictions in their traditions, and also Become aware of their own interests.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Indians had a scientific outlook and were rational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"/>
          <p:cNvSpPr txBox="1">
            <a:spLocks noGrp="1"/>
          </p:cNvSpPr>
          <p:nvPr>
            <p:ph type="title"/>
          </p:nvPr>
        </p:nvSpPr>
        <p:spPr>
          <a:xfrm>
            <a:off x="1143000" y="114300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b="1"/>
              <a:t>Thank you</a:t>
            </a:r>
            <a:endParaRPr b="1"/>
          </a:p>
        </p:txBody>
      </p:sp>
      <p:pic>
        <p:nvPicPr>
          <p:cNvPr id="337" name="Google Shape;33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5549" y="4827991"/>
            <a:ext cx="794822" cy="92895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4"/>
          <p:cNvSpPr txBox="1"/>
          <p:nvPr/>
        </p:nvSpPr>
        <p:spPr>
          <a:xfrm>
            <a:off x="8236749" y="5107803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Prepared by: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Praveen Banakar </a:t>
            </a: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39" name="Google Shape;33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5029200"/>
            <a:ext cx="7017549" cy="80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4" descr="C:\Users\hp\Downloads\167923388020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2600" y="30480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b="1"/>
              <a:t>Brahmo Samaj: Raja Ram Mohan Roy</a:t>
            </a:r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Raja Ram Mohan Roy the founder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He has been called ‘The Father of Indian Renaissance’.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He had studied the culture and principles of religions like Hinduism, Islam, Sufi, Christianity and Buddhism</a:t>
            </a:r>
            <a:endParaRPr/>
          </a:p>
        </p:txBody>
      </p:sp>
      <p:pic>
        <p:nvPicPr>
          <p:cNvPr id="172" name="Google Shape;172;p4" descr="C:\Users\hp\AppData\Local\Microsoft\Windows\INetCache\IE\8V6VLVQE\Raja_Ram_Mohan_Roys_Visit_to_England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400" y="2133600"/>
            <a:ext cx="2286000" cy="2340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>
            <a:spLocks noGrp="1"/>
          </p:cNvSpPr>
          <p:nvPr>
            <p:ph type="title"/>
          </p:nvPr>
        </p:nvSpPr>
        <p:spPr>
          <a:xfrm>
            <a:off x="1371600" y="60960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Garamond"/>
              <a:buNone/>
            </a:pPr>
            <a:r>
              <a:rPr lang="en-US" b="1">
                <a:solidFill>
                  <a:srgbClr val="FF0000"/>
                </a:solidFill>
              </a:rPr>
              <a:t>Reformations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1"/>
          </p:nvPr>
        </p:nvSpPr>
        <p:spPr>
          <a:xfrm>
            <a:off x="838200" y="1828800"/>
            <a:ext cx="10972800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Questioned the practice of idol-worship.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He argued that modern science and English education were essential for an Indian revival.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He opposed exploitation of women.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He led an organized attack against the practice of sati and child marriage</a:t>
            </a:r>
            <a:endParaRPr sz="2800" b="1"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He tried to develop rationalism among people through journalism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body" idx="1"/>
          </p:nvPr>
        </p:nvSpPr>
        <p:spPr>
          <a:xfrm>
            <a:off x="1219200" y="12192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en-US" sz="3200" b="1"/>
              <a:t>Ram Mohan Roy supported the Prohibition of Sati Act which was introduced by Lord William Bentinck</a:t>
            </a:r>
            <a:endParaRPr sz="3200"/>
          </a:p>
        </p:txBody>
      </p:sp>
      <p:pic>
        <p:nvPicPr>
          <p:cNvPr id="184" name="Google Shape;184;p6" descr="C:\Users\hp\AppData\Local\Microsoft\Windows\INetCache\IE\ND01VH0J\Captain_William_Bentinck,_1764-1813,_by_George_Romney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438400"/>
            <a:ext cx="3060680" cy="367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 descr="C:\Users\hp\AppData\Local\Microsoft\Windows\INetCache\IE\8V6VLVQE\Raja_Ram_Mohan_Roys_Visit_to_England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2438400"/>
            <a:ext cx="3276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 descr="C:\Users\hp\Downloads\167923388020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9400" y="510540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body" idx="1"/>
          </p:nvPr>
        </p:nvSpPr>
        <p:spPr>
          <a:xfrm>
            <a:off x="1371600" y="1828800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He started a newspaper in Bengali called ‘Samvada Kaumudi’.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It attempted to bring in reforms in the traditions and customs in Hindu religion.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It opposed idol-worship and polytheism, and encouraged monotheism.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It condemned performance of yagas and rituals, and  Opposed the priestly class. 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US" sz="2800" b="1"/>
              <a:t> English education exposed Indians to Western political thought.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bdf99e27c900760_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Young Bengal Movement</a:t>
            </a:r>
            <a:endParaRPr b="1"/>
          </a:p>
        </p:txBody>
      </p:sp>
      <p:sp>
        <p:nvSpPr>
          <p:cNvPr id="197" name="Google Shape;197;g2bdf99e27c900760_0"/>
          <p:cNvSpPr txBox="1">
            <a:spLocks noGrp="1"/>
          </p:cNvSpPr>
          <p:nvPr>
            <p:ph type="body" idx="1"/>
          </p:nvPr>
        </p:nvSpPr>
        <p:spPr>
          <a:xfrm>
            <a:off x="734077" y="2688449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This movement was started by Henry Louis Vivian Derozio(1809-1831)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Derozio was called Anglo-Indian.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Derozio served as a professor at Hindu College in Calcutta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tried to instil the same spirit of free enquiry in the minds of his students and colleagues.</a:t>
            </a:r>
            <a:endParaRPr sz="3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df99e27c900760_5"/>
          <p:cNvSpPr txBox="1">
            <a:spLocks noGrp="1"/>
          </p:cNvSpPr>
          <p:nvPr>
            <p:ph type="body" idx="1"/>
          </p:nvPr>
        </p:nvSpPr>
        <p:spPr>
          <a:xfrm>
            <a:off x="1295401" y="1769557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worked towards creating text books to inculcate new education system. This angered many traditionalists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started the ‘Academic Association (1828), a free thinking debate association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worked towards; rational thinking, Women Rights, discrimination</a:t>
            </a:r>
            <a:endParaRPr sz="3000"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/>
              <a:t> movement was limited to Calcutta and a few areas of Bengal</a:t>
            </a:r>
            <a:endParaRPr sz="3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1389</Words>
  <PresentationFormat>Custom</PresentationFormat>
  <Paragraphs>141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Organic</vt:lpstr>
      <vt:lpstr>SOCIAL AND RELIGIOUS REFORMERS</vt:lpstr>
      <vt:lpstr>In this chapter we will study </vt:lpstr>
      <vt:lpstr>The 19th Century in Indian history is referred   as the period of ‘Indian Renaissance</vt:lpstr>
      <vt:lpstr>Brahmo Samaj: Raja Ram Mohan Roy</vt:lpstr>
      <vt:lpstr>Reformations </vt:lpstr>
      <vt:lpstr>Slide 6</vt:lpstr>
      <vt:lpstr>Slide 7</vt:lpstr>
      <vt:lpstr>Young Bengal Movement</vt:lpstr>
      <vt:lpstr>Slide 9</vt:lpstr>
      <vt:lpstr>Arya Samaj : 1875</vt:lpstr>
      <vt:lpstr>Arya Samaj : 1875</vt:lpstr>
      <vt:lpstr>Arya Samaj : 1875</vt:lpstr>
      <vt:lpstr>Prarthana Samaj :</vt:lpstr>
      <vt:lpstr>Slide 14</vt:lpstr>
      <vt:lpstr>M.G.Ranade popularized Prarthana Samaj</vt:lpstr>
      <vt:lpstr>Satyashodhak Samaj</vt:lpstr>
      <vt:lpstr>Slide 17</vt:lpstr>
      <vt:lpstr>Aligarh reformation movement:</vt:lpstr>
      <vt:lpstr>Slide 19</vt:lpstr>
      <vt:lpstr>Ramakrishna Mission: </vt:lpstr>
      <vt:lpstr>Swami Vivekananda</vt:lpstr>
      <vt:lpstr>Slide 22</vt:lpstr>
      <vt:lpstr>Theosophical society</vt:lpstr>
      <vt:lpstr>Annie Besant</vt:lpstr>
      <vt:lpstr>Annie Besant</vt:lpstr>
      <vt:lpstr>Sri Narayana Guru; 1903</vt:lpstr>
      <vt:lpstr>Slide 27</vt:lpstr>
      <vt:lpstr>Periyar</vt:lpstr>
      <vt:lpstr>Slide 29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AND RELIGIOUS REFORMERS</dc:title>
  <dc:creator>Praveen Banakar</dc:creator>
  <cp:lastModifiedBy>hp</cp:lastModifiedBy>
  <cp:revision>1</cp:revision>
  <dcterms:created xsi:type="dcterms:W3CDTF">2023-02-27T13:47:24Z</dcterms:created>
  <dcterms:modified xsi:type="dcterms:W3CDTF">2024-06-15T06:32:15Z</dcterms:modified>
</cp:coreProperties>
</file>