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Lazydog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5.png" Type="http://schemas.openxmlformats.org/officeDocument/2006/relationships/image"/><Relationship Id="rId15" Target="../media/image6.svg" Type="http://schemas.openxmlformats.org/officeDocument/2006/relationships/image"/><Relationship Id="rId16" Target="../media/image13.png" Type="http://schemas.openxmlformats.org/officeDocument/2006/relationships/image"/><Relationship Id="rId17" Target="../media/image14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13.png" Type="http://schemas.openxmlformats.org/officeDocument/2006/relationships/image"/><Relationship Id="rId17" Target="../media/image1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5.png" Type="http://schemas.openxmlformats.org/officeDocument/2006/relationships/image"/><Relationship Id="rId15" Target="../media/image6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5.png" Type="http://schemas.openxmlformats.org/officeDocument/2006/relationships/image"/><Relationship Id="rId15" Target="../media/image6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22521" y="7712441"/>
            <a:ext cx="9236779" cy="1545859"/>
            <a:chOff x="0" y="0"/>
            <a:chExt cx="2543763" cy="4257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43763" cy="425722"/>
            </a:xfrm>
            <a:custGeom>
              <a:avLst/>
              <a:gdLst/>
              <a:ahLst/>
              <a:cxnLst/>
              <a:rect r="r" b="b" t="t" l="l"/>
              <a:pathLst>
                <a:path h="425722" w="2543763">
                  <a:moveTo>
                    <a:pt x="1271881" y="0"/>
                  </a:moveTo>
                  <a:cubicBezTo>
                    <a:pt x="569441" y="0"/>
                    <a:pt x="0" y="95301"/>
                    <a:pt x="0" y="212861"/>
                  </a:cubicBezTo>
                  <a:cubicBezTo>
                    <a:pt x="0" y="330421"/>
                    <a:pt x="569441" y="425722"/>
                    <a:pt x="1271881" y="425722"/>
                  </a:cubicBezTo>
                  <a:cubicBezTo>
                    <a:pt x="1974322" y="425722"/>
                    <a:pt x="2543763" y="330421"/>
                    <a:pt x="2543763" y="212861"/>
                  </a:cubicBezTo>
                  <a:cubicBezTo>
                    <a:pt x="2543763" y="95301"/>
                    <a:pt x="1974322" y="0"/>
                    <a:pt x="1271881" y="0"/>
                  </a:cubicBezTo>
                  <a:close/>
                </a:path>
              </a:pathLst>
            </a:custGeom>
            <a:solidFill>
              <a:srgbClr val="F2E1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238478" y="1811"/>
              <a:ext cx="2066807" cy="383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-387254">
            <a:off x="797757" y="1540443"/>
            <a:ext cx="10179768" cy="3365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15"/>
              </a:lnSpc>
            </a:pPr>
            <a:r>
              <a:rPr lang="en-US" sz="17948" spc="-183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Teacher’s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162247" y="1758348"/>
            <a:ext cx="8957328" cy="7133290"/>
          </a:xfrm>
          <a:custGeom>
            <a:avLst/>
            <a:gdLst/>
            <a:ahLst/>
            <a:cxnLst/>
            <a:rect r="r" b="b" t="t" l="l"/>
            <a:pathLst>
              <a:path h="7133290" w="8957328">
                <a:moveTo>
                  <a:pt x="0" y="0"/>
                </a:moveTo>
                <a:lnTo>
                  <a:pt x="8957327" y="0"/>
                </a:lnTo>
                <a:lnTo>
                  <a:pt x="8957327" y="7133290"/>
                </a:lnTo>
                <a:lnTo>
                  <a:pt x="0" y="713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72689" y="6178207"/>
            <a:ext cx="2951280" cy="2865425"/>
          </a:xfrm>
          <a:custGeom>
            <a:avLst/>
            <a:gdLst/>
            <a:ahLst/>
            <a:cxnLst/>
            <a:rect r="r" b="b" t="t" l="l"/>
            <a:pathLst>
              <a:path h="2865425" w="2951280">
                <a:moveTo>
                  <a:pt x="0" y="0"/>
                </a:moveTo>
                <a:lnTo>
                  <a:pt x="2951280" y="0"/>
                </a:lnTo>
                <a:lnTo>
                  <a:pt x="2951280" y="2865425"/>
                </a:lnTo>
                <a:lnTo>
                  <a:pt x="0" y="2865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463755">
            <a:off x="2318499" y="6277277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6"/>
                </a:lnTo>
                <a:lnTo>
                  <a:pt x="0" y="523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267781">
            <a:off x="6563387" y="7774172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4"/>
                </a:lnTo>
                <a:lnTo>
                  <a:pt x="0" y="10099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8002930">
            <a:off x="10839554" y="1237594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521849">
            <a:off x="3270843" y="3620373"/>
            <a:ext cx="4567321" cy="2742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204"/>
              </a:lnSpc>
              <a:spcBef>
                <a:spcPct val="0"/>
              </a:spcBef>
            </a:pPr>
            <a:r>
              <a:rPr lang="en-US" sz="20924" spc="-2134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day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362356" y="4915236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94401">
            <a:off x="15267056" y="1705013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-644518">
            <a:off x="2218929" y="7084310"/>
            <a:ext cx="2081401" cy="119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Honoring the pillars of knowle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ge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nd guidance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25448" y="6702320"/>
            <a:ext cx="2145667" cy="54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581414">
            <a:off x="2654219" y="4985996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914582">
            <a:off x="16357909" y="4098747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767918">
            <a:off x="12674247" y="1004042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8" y="0"/>
                </a:lnTo>
                <a:lnTo>
                  <a:pt x="338998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1228" y="2501010"/>
            <a:ext cx="9541788" cy="6488416"/>
          </a:xfrm>
          <a:custGeom>
            <a:avLst/>
            <a:gdLst/>
            <a:ahLst/>
            <a:cxnLst/>
            <a:rect r="r" b="b" t="t" l="l"/>
            <a:pathLst>
              <a:path h="6488416" w="9541788">
                <a:moveTo>
                  <a:pt x="0" y="0"/>
                </a:moveTo>
                <a:lnTo>
                  <a:pt x="9541787" y="0"/>
                </a:lnTo>
                <a:lnTo>
                  <a:pt x="9541787" y="6488415"/>
                </a:lnTo>
                <a:lnTo>
                  <a:pt x="0" y="6488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406744">
            <a:off x="6123314" y="1170681"/>
            <a:ext cx="6833818" cy="2797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5"/>
              </a:lnSpc>
            </a:pPr>
            <a:r>
              <a:rPr lang="en-US" sz="18756" spc="-1913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thank</a:t>
            </a:r>
          </a:p>
        </p:txBody>
      </p:sp>
      <p:sp>
        <p:nvSpPr>
          <p:cNvPr name="TextBox 4" id="4"/>
          <p:cNvSpPr txBox="true"/>
          <p:nvPr/>
        </p:nvSpPr>
        <p:spPr>
          <a:xfrm rot="406744">
            <a:off x="12632837" y="2511941"/>
            <a:ext cx="4428100" cy="2499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5"/>
              </a:lnSpc>
            </a:pPr>
            <a:r>
              <a:rPr lang="en-US" sz="18756" spc="-1913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you</a:t>
            </a:r>
          </a:p>
        </p:txBody>
      </p:sp>
      <p:sp>
        <p:nvSpPr>
          <p:cNvPr name="TextBox 5" id="5"/>
          <p:cNvSpPr txBox="true"/>
          <p:nvPr/>
        </p:nvSpPr>
        <p:spPr>
          <a:xfrm rot="1145474">
            <a:off x="3807492" y="1344846"/>
            <a:ext cx="2138470" cy="56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376633">
            <a:off x="10300656" y="4737071"/>
            <a:ext cx="3934257" cy="1773992"/>
          </a:xfrm>
          <a:custGeom>
            <a:avLst/>
            <a:gdLst/>
            <a:ahLst/>
            <a:cxnLst/>
            <a:rect r="r" b="b" t="t" l="l"/>
            <a:pathLst>
              <a:path h="1773992" w="3934257">
                <a:moveTo>
                  <a:pt x="0" y="0"/>
                </a:moveTo>
                <a:lnTo>
                  <a:pt x="3934258" y="0"/>
                </a:lnTo>
                <a:lnTo>
                  <a:pt x="3934258" y="1773992"/>
                </a:lnTo>
                <a:lnTo>
                  <a:pt x="0" y="1773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203861">
            <a:off x="10714302" y="5184845"/>
            <a:ext cx="3108096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eachers as the foundation of education and grow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th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277671">
            <a:off x="12339726" y="6709996"/>
            <a:ext cx="4344170" cy="1958826"/>
          </a:xfrm>
          <a:custGeom>
            <a:avLst/>
            <a:gdLst/>
            <a:ahLst/>
            <a:cxnLst/>
            <a:rect r="r" b="b" t="t" l="l"/>
            <a:pathLst>
              <a:path h="1958826" w="4344170">
                <a:moveTo>
                  <a:pt x="0" y="0"/>
                </a:moveTo>
                <a:lnTo>
                  <a:pt x="4344170" y="0"/>
                </a:lnTo>
                <a:lnTo>
                  <a:pt x="4344170" y="1958825"/>
                </a:lnTo>
                <a:lnTo>
                  <a:pt x="0" y="1958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450444">
            <a:off x="12956519" y="7102492"/>
            <a:ext cx="3108096" cy="119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L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et’s honor and support our teachers every day, not just on Teacher’s Day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48977" y="8963643"/>
            <a:ext cx="4401525" cy="294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www.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reallygre</a:t>
            </a:r>
            <a:r>
              <a:rPr lang="en-US" sz="2000" spc="-10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atsite.com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446992" y="3444430"/>
            <a:ext cx="2107635" cy="429191"/>
          </a:xfrm>
          <a:custGeom>
            <a:avLst/>
            <a:gdLst/>
            <a:ahLst/>
            <a:cxnLst/>
            <a:rect r="r" b="b" t="t" l="l"/>
            <a:pathLst>
              <a:path h="429191" w="2107635">
                <a:moveTo>
                  <a:pt x="0" y="0"/>
                </a:moveTo>
                <a:lnTo>
                  <a:pt x="2107635" y="0"/>
                </a:lnTo>
                <a:lnTo>
                  <a:pt x="2107635" y="429191"/>
                </a:lnTo>
                <a:lnTo>
                  <a:pt x="0" y="429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267781">
            <a:off x="1647496" y="7421498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8002930">
            <a:off x="15808413" y="1608351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05065">
            <a:off x="15255553" y="5362078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738760">
            <a:off x="2286863" y="1758481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646369">
            <a:off x="1553399" y="3489527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885817">
            <a:off x="10045968" y="4564902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9725" y="2638115"/>
            <a:ext cx="8902450" cy="6620185"/>
          </a:xfrm>
          <a:custGeom>
            <a:avLst/>
            <a:gdLst/>
            <a:ahLst/>
            <a:cxnLst/>
            <a:rect r="r" b="b" t="t" l="l"/>
            <a:pathLst>
              <a:path h="6620185" w="8902450">
                <a:moveTo>
                  <a:pt x="0" y="0"/>
                </a:moveTo>
                <a:lnTo>
                  <a:pt x="8902450" y="0"/>
                </a:lnTo>
                <a:lnTo>
                  <a:pt x="8902450" y="6620185"/>
                </a:lnTo>
                <a:lnTo>
                  <a:pt x="0" y="662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511465">
            <a:off x="1682651" y="1148946"/>
            <a:ext cx="5568138" cy="204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34"/>
              </a:lnSpc>
            </a:pPr>
            <a:r>
              <a:rPr lang="en-US" sz="12798" spc="-1305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what 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86308" y="1518795"/>
            <a:ext cx="10572992" cy="269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34"/>
              </a:lnSpc>
            </a:pPr>
            <a:r>
              <a:rPr lang="en-US" sz="12798" spc="-1305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Teacher’s Day?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394401">
            <a:off x="13183163" y="1420742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13361">
            <a:off x="10679364" y="4445373"/>
            <a:ext cx="4481127" cy="2020581"/>
          </a:xfrm>
          <a:custGeom>
            <a:avLst/>
            <a:gdLst/>
            <a:ahLst/>
            <a:cxnLst/>
            <a:rect r="r" b="b" t="t" l="l"/>
            <a:pathLst>
              <a:path h="2020581" w="4481127">
                <a:moveTo>
                  <a:pt x="0" y="0"/>
                </a:moveTo>
                <a:lnTo>
                  <a:pt x="4481127" y="0"/>
                </a:lnTo>
                <a:lnTo>
                  <a:pt x="4481127" y="2020581"/>
                </a:lnTo>
                <a:lnTo>
                  <a:pt x="0" y="2020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76633">
            <a:off x="12031272" y="6841904"/>
            <a:ext cx="4481127" cy="2020581"/>
          </a:xfrm>
          <a:custGeom>
            <a:avLst/>
            <a:gdLst/>
            <a:ahLst/>
            <a:cxnLst/>
            <a:rect r="r" b="b" t="t" l="l"/>
            <a:pathLst>
              <a:path h="2020581" w="4481127">
                <a:moveTo>
                  <a:pt x="0" y="0"/>
                </a:moveTo>
                <a:lnTo>
                  <a:pt x="4481127" y="0"/>
                </a:lnTo>
                <a:lnTo>
                  <a:pt x="4481127" y="2020581"/>
                </a:lnTo>
                <a:lnTo>
                  <a:pt x="0" y="20205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267781">
            <a:off x="11436109" y="7354912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8002930">
            <a:off x="10131917" y="1092753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4" y="0"/>
                </a:lnTo>
                <a:lnTo>
                  <a:pt x="589694" y="959561"/>
                </a:lnTo>
                <a:lnTo>
                  <a:pt x="0" y="9595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860057" y="3116978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325089">
            <a:off x="11337357" y="5011551"/>
            <a:ext cx="3163948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 gl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obal celebration to appreciate teachers’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dedi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c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tio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n</a:t>
            </a:r>
          </a:p>
        </p:txBody>
      </p:sp>
      <p:sp>
        <p:nvSpPr>
          <p:cNvPr name="TextBox 12" id="12"/>
          <p:cNvSpPr txBox="true"/>
          <p:nvPr/>
        </p:nvSpPr>
        <p:spPr>
          <a:xfrm rot="-203861">
            <a:off x="12558699" y="7412972"/>
            <a:ext cx="3427404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V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aries in dates around the world (e.g., October 5 intern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ationally)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49434" y="3191824"/>
            <a:ext cx="2145667" cy="54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646369">
            <a:off x="10087767" y="4506219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85817">
            <a:off x="16439932" y="6433481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17558" y="7410364"/>
            <a:ext cx="11041742" cy="1847936"/>
            <a:chOff x="0" y="0"/>
            <a:chExt cx="2543763" cy="4257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43763" cy="425722"/>
            </a:xfrm>
            <a:custGeom>
              <a:avLst/>
              <a:gdLst/>
              <a:ahLst/>
              <a:cxnLst/>
              <a:rect r="r" b="b" t="t" l="l"/>
              <a:pathLst>
                <a:path h="425722" w="2543763">
                  <a:moveTo>
                    <a:pt x="1271881" y="0"/>
                  </a:moveTo>
                  <a:cubicBezTo>
                    <a:pt x="569441" y="0"/>
                    <a:pt x="0" y="95301"/>
                    <a:pt x="0" y="212861"/>
                  </a:cubicBezTo>
                  <a:cubicBezTo>
                    <a:pt x="0" y="330421"/>
                    <a:pt x="569441" y="425722"/>
                    <a:pt x="1271881" y="425722"/>
                  </a:cubicBezTo>
                  <a:cubicBezTo>
                    <a:pt x="1974322" y="425722"/>
                    <a:pt x="2543763" y="330421"/>
                    <a:pt x="2543763" y="212861"/>
                  </a:cubicBezTo>
                  <a:cubicBezTo>
                    <a:pt x="2543763" y="95301"/>
                    <a:pt x="1974322" y="0"/>
                    <a:pt x="1271881" y="0"/>
                  </a:cubicBezTo>
                  <a:close/>
                </a:path>
              </a:pathLst>
            </a:custGeom>
            <a:solidFill>
              <a:srgbClr val="F2E1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238478" y="1811"/>
              <a:ext cx="2066807" cy="383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991905" y="3673432"/>
            <a:ext cx="9493048" cy="5350627"/>
          </a:xfrm>
          <a:custGeom>
            <a:avLst/>
            <a:gdLst/>
            <a:ahLst/>
            <a:cxnLst/>
            <a:rect r="r" b="b" t="t" l="l"/>
            <a:pathLst>
              <a:path h="5350627" w="9493048">
                <a:moveTo>
                  <a:pt x="0" y="0"/>
                </a:moveTo>
                <a:lnTo>
                  <a:pt x="9493048" y="0"/>
                </a:lnTo>
                <a:lnTo>
                  <a:pt x="9493048" y="5350628"/>
                </a:lnTo>
                <a:lnTo>
                  <a:pt x="0" y="535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6633">
            <a:off x="1502605" y="7165944"/>
            <a:ext cx="3934257" cy="1773992"/>
          </a:xfrm>
          <a:custGeom>
            <a:avLst/>
            <a:gdLst/>
            <a:ahLst/>
            <a:cxnLst/>
            <a:rect r="r" b="b" t="t" l="l"/>
            <a:pathLst>
              <a:path h="1773992" w="3934257">
                <a:moveTo>
                  <a:pt x="0" y="0"/>
                </a:moveTo>
                <a:lnTo>
                  <a:pt x="3934257" y="0"/>
                </a:lnTo>
                <a:lnTo>
                  <a:pt x="3934257" y="1773993"/>
                </a:lnTo>
                <a:lnTo>
                  <a:pt x="0" y="1773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606227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420136"/>
            <a:ext cx="14138427" cy="200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38"/>
              </a:lnSpc>
            </a:pPr>
            <a:r>
              <a:rPr lang="en-US" sz="16480" spc="-1681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Teacher’s Day?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462123" y="5939142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267781">
            <a:off x="6469622" y="4308869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002930">
            <a:off x="13982433" y="2253380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4" y="0"/>
                </a:lnTo>
                <a:lnTo>
                  <a:pt x="589694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94401">
            <a:off x="9172042" y="1359116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04748">
            <a:off x="16515909" y="4865060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8"/>
                </a:lnTo>
                <a:lnTo>
                  <a:pt x="0" y="3389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1303014"/>
            <a:ext cx="6125100" cy="116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9562" spc="-975">
                <a:solidFill>
                  <a:srgbClr val="F59426"/>
                </a:solidFill>
                <a:latin typeface="Lazydog"/>
                <a:ea typeface="Lazydog"/>
                <a:cs typeface="Lazydog"/>
                <a:sym typeface="Lazydog"/>
              </a:rPr>
              <a:t>history of</a:t>
            </a:r>
          </a:p>
        </p:txBody>
      </p:sp>
      <p:sp>
        <p:nvSpPr>
          <p:cNvPr name="TextBox 15" id="15"/>
          <p:cNvSpPr txBox="true"/>
          <p:nvPr/>
        </p:nvSpPr>
        <p:spPr>
          <a:xfrm rot="1145474">
            <a:off x="14310324" y="1459311"/>
            <a:ext cx="2138470" cy="56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17497" y="4615752"/>
            <a:ext cx="2983071" cy="84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Origin 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of the celebration (UNESCO declar</a:t>
            </a:r>
            <a:r>
              <a:rPr lang="en-US" sz="2000" spc="-10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ation in 1994)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73106" y="5948667"/>
            <a:ext cx="2983071" cy="5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Different c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ountries honor great educ</a:t>
            </a:r>
            <a:r>
              <a:rPr lang="en-US" sz="2000" spc="-10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ators</a:t>
            </a:r>
          </a:p>
        </p:txBody>
      </p:sp>
      <p:sp>
        <p:nvSpPr>
          <p:cNvPr name="TextBox 18" id="18"/>
          <p:cNvSpPr txBox="true"/>
          <p:nvPr/>
        </p:nvSpPr>
        <p:spPr>
          <a:xfrm rot="-203861">
            <a:off x="2050452" y="7613719"/>
            <a:ext cx="2839694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To 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recognize the role of teachers in shaping socie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ty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531247">
            <a:off x="10840156" y="3429827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267680"/>
            <a:ext cx="10098568" cy="1990620"/>
            <a:chOff x="0" y="0"/>
            <a:chExt cx="2159719" cy="4257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59719" cy="425722"/>
            </a:xfrm>
            <a:custGeom>
              <a:avLst/>
              <a:gdLst/>
              <a:ahLst/>
              <a:cxnLst/>
              <a:rect r="r" b="b" t="t" l="l"/>
              <a:pathLst>
                <a:path h="425722" w="2159719">
                  <a:moveTo>
                    <a:pt x="1079860" y="0"/>
                  </a:moveTo>
                  <a:cubicBezTo>
                    <a:pt x="483470" y="0"/>
                    <a:pt x="0" y="95301"/>
                    <a:pt x="0" y="212861"/>
                  </a:cubicBezTo>
                  <a:cubicBezTo>
                    <a:pt x="0" y="330421"/>
                    <a:pt x="483470" y="425722"/>
                    <a:pt x="1079860" y="425722"/>
                  </a:cubicBezTo>
                  <a:cubicBezTo>
                    <a:pt x="1676249" y="425722"/>
                    <a:pt x="2159719" y="330421"/>
                    <a:pt x="2159719" y="212861"/>
                  </a:cubicBezTo>
                  <a:cubicBezTo>
                    <a:pt x="2159719" y="95301"/>
                    <a:pt x="1676249" y="0"/>
                    <a:pt x="1079860" y="0"/>
                  </a:cubicBezTo>
                  <a:close/>
                </a:path>
              </a:pathLst>
            </a:custGeom>
            <a:solidFill>
              <a:srgbClr val="F2E1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202474" y="1811"/>
              <a:ext cx="1754772" cy="383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731206" y="1028700"/>
            <a:ext cx="8693556" cy="7650329"/>
          </a:xfrm>
          <a:custGeom>
            <a:avLst/>
            <a:gdLst/>
            <a:ahLst/>
            <a:cxnLst/>
            <a:rect r="r" b="b" t="t" l="l"/>
            <a:pathLst>
              <a:path h="7650329" w="8693556">
                <a:moveTo>
                  <a:pt x="8693556" y="0"/>
                </a:moveTo>
                <a:lnTo>
                  <a:pt x="0" y="0"/>
                </a:lnTo>
                <a:lnTo>
                  <a:pt x="0" y="7650329"/>
                </a:lnTo>
                <a:lnTo>
                  <a:pt x="8693556" y="7650329"/>
                </a:lnTo>
                <a:lnTo>
                  <a:pt x="869355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344944">
            <a:off x="5465485" y="1233430"/>
            <a:ext cx="12235694" cy="3185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34"/>
              </a:lnSpc>
            </a:pPr>
            <a:r>
              <a:rPr lang="en-US" sz="12798" spc="-1305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Role of Teachers</a:t>
            </a:r>
          </a:p>
        </p:txBody>
      </p:sp>
      <p:sp>
        <p:nvSpPr>
          <p:cNvPr name="TextBox 7" id="7"/>
          <p:cNvSpPr txBox="true"/>
          <p:nvPr/>
        </p:nvSpPr>
        <p:spPr>
          <a:xfrm rot="-516022">
            <a:off x="4419058" y="1362683"/>
            <a:ext cx="2164011" cy="475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424762" y="3041334"/>
            <a:ext cx="2676080" cy="2598231"/>
          </a:xfrm>
          <a:custGeom>
            <a:avLst/>
            <a:gdLst/>
            <a:ahLst/>
            <a:cxnLst/>
            <a:rect r="r" b="b" t="t" l="l"/>
            <a:pathLst>
              <a:path h="2598231" w="2676080">
                <a:moveTo>
                  <a:pt x="0" y="0"/>
                </a:moveTo>
                <a:lnTo>
                  <a:pt x="2676080" y="0"/>
                </a:lnTo>
                <a:lnTo>
                  <a:pt x="2676080" y="2598231"/>
                </a:lnTo>
                <a:lnTo>
                  <a:pt x="0" y="2598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-644518">
            <a:off x="10915473" y="3882028"/>
            <a:ext cx="1698208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Me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ntors, gui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s,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and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mot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i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v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tors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105843">
            <a:off x="13630105" y="4476137"/>
            <a:ext cx="2951280" cy="2865425"/>
          </a:xfrm>
          <a:custGeom>
            <a:avLst/>
            <a:gdLst/>
            <a:ahLst/>
            <a:cxnLst/>
            <a:rect r="r" b="b" t="t" l="l"/>
            <a:pathLst>
              <a:path h="2865425" w="2951280">
                <a:moveTo>
                  <a:pt x="0" y="0"/>
                </a:moveTo>
                <a:lnTo>
                  <a:pt x="2951281" y="0"/>
                </a:lnTo>
                <a:lnTo>
                  <a:pt x="2951281" y="2865425"/>
                </a:lnTo>
                <a:lnTo>
                  <a:pt x="0" y="2865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461325">
            <a:off x="14198842" y="5340979"/>
            <a:ext cx="1830309" cy="119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Bu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ilders of charact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r,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n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j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u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st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ac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ad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mics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25146" y="7752822"/>
            <a:ext cx="2194371" cy="1123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Shaping the next ge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neration of leaders, thinkers, and cre</a:t>
            </a:r>
            <a:r>
              <a:rPr lang="en-US" sz="2000" spc="-10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ators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986148" y="7404300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8" y="0"/>
                </a:lnTo>
                <a:lnTo>
                  <a:pt x="338998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267781">
            <a:off x="11095229" y="6145820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002930">
            <a:off x="15808413" y="1608351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94401">
            <a:off x="15806771" y="7947802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6"/>
                </a:lnTo>
                <a:lnTo>
                  <a:pt x="0" y="5239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915572">
            <a:off x="1601256" y="4337112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31247">
            <a:off x="9006801" y="1937367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4750667"/>
            <a:ext cx="9250740" cy="4507633"/>
          </a:xfrm>
          <a:custGeom>
            <a:avLst/>
            <a:gdLst/>
            <a:ahLst/>
            <a:cxnLst/>
            <a:rect r="r" b="b" t="t" l="l"/>
            <a:pathLst>
              <a:path h="4507633" w="9250740">
                <a:moveTo>
                  <a:pt x="0" y="0"/>
                </a:moveTo>
                <a:lnTo>
                  <a:pt x="9250740" y="0"/>
                </a:lnTo>
                <a:lnTo>
                  <a:pt x="9250740" y="4507633"/>
                </a:lnTo>
                <a:lnTo>
                  <a:pt x="0" y="450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212056"/>
            <a:ext cx="12086264" cy="3393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18"/>
              </a:lnSpc>
            </a:pPr>
            <a:r>
              <a:rPr lang="en-US" sz="14453" spc="-1474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The Challenges Teachers Face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726059" y="5286900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214856" y="5296425"/>
            <a:ext cx="3843470" cy="5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Adapting t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 new technology and teaching me</a:t>
            </a:r>
            <a:r>
              <a:rPr lang="en-US" sz="2000" spc="-10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thods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927033" y="6353474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415830" y="6362999"/>
            <a:ext cx="3843470" cy="5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Managing larg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 classes and diverse s</a:t>
            </a:r>
            <a:r>
              <a:rPr lang="en-US" sz="2000" spc="-10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tudents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726059" y="7420049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214856" y="7429574"/>
            <a:ext cx="3843470" cy="5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Balancing pr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ofessional and personal life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927033" y="8486623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415830" y="8496148"/>
            <a:ext cx="3843470" cy="5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80"/>
              </a:lnSpc>
            </a:pP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Underappreciati</a:t>
            </a:r>
            <a:r>
              <a:rPr lang="en-US" sz="2000" spc="-10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on in some socie</a:t>
            </a:r>
            <a:r>
              <a:rPr lang="en-US" sz="2000" spc="-10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ties</a:t>
            </a:r>
          </a:p>
        </p:txBody>
      </p:sp>
      <p:sp>
        <p:nvSpPr>
          <p:cNvPr name="TextBox 12" id="12"/>
          <p:cNvSpPr txBox="true"/>
          <p:nvPr/>
        </p:nvSpPr>
        <p:spPr>
          <a:xfrm rot="1145474">
            <a:off x="14018424" y="1903291"/>
            <a:ext cx="2138470" cy="56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2267781">
            <a:off x="14538311" y="3346735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90" y="0"/>
                </a:lnTo>
                <a:lnTo>
                  <a:pt x="547190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002930">
            <a:off x="6379870" y="3938599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984110">
            <a:off x="13404116" y="3589703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646369">
            <a:off x="2111148" y="5315595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885817">
            <a:off x="8122738" y="5663495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31247">
            <a:off x="9726321" y="3711172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20206" y="7769579"/>
            <a:ext cx="8539094" cy="1488721"/>
            <a:chOff x="0" y="0"/>
            <a:chExt cx="1826204" cy="3183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6204" cy="318384"/>
            </a:xfrm>
            <a:custGeom>
              <a:avLst/>
              <a:gdLst/>
              <a:ahLst/>
              <a:cxnLst/>
              <a:rect r="r" b="b" t="t" l="l"/>
              <a:pathLst>
                <a:path h="318384" w="1826204">
                  <a:moveTo>
                    <a:pt x="913102" y="0"/>
                  </a:moveTo>
                  <a:cubicBezTo>
                    <a:pt x="408810" y="0"/>
                    <a:pt x="0" y="71273"/>
                    <a:pt x="0" y="159192"/>
                  </a:cubicBezTo>
                  <a:cubicBezTo>
                    <a:pt x="0" y="247111"/>
                    <a:pt x="408810" y="318384"/>
                    <a:pt x="913102" y="318384"/>
                  </a:cubicBezTo>
                  <a:cubicBezTo>
                    <a:pt x="1417394" y="318384"/>
                    <a:pt x="1826204" y="247111"/>
                    <a:pt x="1826204" y="159192"/>
                  </a:cubicBezTo>
                  <a:cubicBezTo>
                    <a:pt x="1826204" y="71273"/>
                    <a:pt x="1417394" y="0"/>
                    <a:pt x="913102" y="0"/>
                  </a:cubicBezTo>
                  <a:close/>
                </a:path>
              </a:pathLst>
            </a:custGeom>
            <a:solidFill>
              <a:srgbClr val="F2E1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71207" y="-8252"/>
              <a:ext cx="1483791" cy="2967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761652" y="1028700"/>
            <a:ext cx="6456202" cy="7736189"/>
          </a:xfrm>
          <a:custGeom>
            <a:avLst/>
            <a:gdLst/>
            <a:ahLst/>
            <a:cxnLst/>
            <a:rect r="r" b="b" t="t" l="l"/>
            <a:pathLst>
              <a:path h="7736189" w="6456202">
                <a:moveTo>
                  <a:pt x="0" y="0"/>
                </a:moveTo>
                <a:lnTo>
                  <a:pt x="6456202" y="0"/>
                </a:lnTo>
                <a:lnTo>
                  <a:pt x="6456202" y="7736189"/>
                </a:lnTo>
                <a:lnTo>
                  <a:pt x="0" y="7736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5309873"/>
            <a:ext cx="6648951" cy="797874"/>
          </a:xfrm>
          <a:custGeom>
            <a:avLst/>
            <a:gdLst/>
            <a:ahLst/>
            <a:cxnLst/>
            <a:rect r="r" b="b" t="t" l="l"/>
            <a:pathLst>
              <a:path h="797874" w="6648951">
                <a:moveTo>
                  <a:pt x="0" y="0"/>
                </a:moveTo>
                <a:lnTo>
                  <a:pt x="6648951" y="0"/>
                </a:lnTo>
                <a:lnTo>
                  <a:pt x="6648951" y="797874"/>
                </a:lnTo>
                <a:lnTo>
                  <a:pt x="0" y="797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333500"/>
            <a:ext cx="8056740" cy="356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68"/>
              </a:lnSpc>
            </a:pPr>
            <a:r>
              <a:rPr lang="en-US" sz="10305" spc="-1051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Modern Teaching in the Digital Age</a:t>
            </a:r>
          </a:p>
        </p:txBody>
      </p:sp>
      <p:sp>
        <p:nvSpPr>
          <p:cNvPr name="TextBox 8" id="8"/>
          <p:cNvSpPr txBox="true"/>
          <p:nvPr/>
        </p:nvSpPr>
        <p:spPr>
          <a:xfrm rot="1145474">
            <a:off x="6910810" y="1371973"/>
            <a:ext cx="2138470" cy="56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4376" y="5539637"/>
            <a:ext cx="5817599" cy="34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Online l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earning and hybrid cl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assrooms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49737" y="6577028"/>
            <a:ext cx="5328030" cy="978420"/>
          </a:xfrm>
          <a:custGeom>
            <a:avLst/>
            <a:gdLst/>
            <a:ahLst/>
            <a:cxnLst/>
            <a:rect r="r" b="b" t="t" l="l"/>
            <a:pathLst>
              <a:path h="978420" w="5328030">
                <a:moveTo>
                  <a:pt x="0" y="0"/>
                </a:moveTo>
                <a:lnTo>
                  <a:pt x="5328030" y="0"/>
                </a:lnTo>
                <a:lnTo>
                  <a:pt x="5328030" y="978420"/>
                </a:lnTo>
                <a:lnTo>
                  <a:pt x="0" y="978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183290" y="6735132"/>
            <a:ext cx="4060923" cy="6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Use of AI, digital pl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atforms, and interactive t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ools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393055" y="8024730"/>
            <a:ext cx="5328030" cy="978420"/>
          </a:xfrm>
          <a:custGeom>
            <a:avLst/>
            <a:gdLst/>
            <a:ahLst/>
            <a:cxnLst/>
            <a:rect r="r" b="b" t="t" l="l"/>
            <a:pathLst>
              <a:path h="978420" w="5328030">
                <a:moveTo>
                  <a:pt x="0" y="0"/>
                </a:moveTo>
                <a:lnTo>
                  <a:pt x="5328030" y="0"/>
                </a:lnTo>
                <a:lnTo>
                  <a:pt x="5328030" y="978420"/>
                </a:lnTo>
                <a:lnTo>
                  <a:pt x="0" y="978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026608" y="8182834"/>
            <a:ext cx="4060923" cy="6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Importance of continuous learning 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for teacher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2267781">
            <a:off x="15418600" y="1413441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90" y="0"/>
                </a:lnTo>
                <a:lnTo>
                  <a:pt x="547190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002930">
            <a:off x="8024863" y="6383255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646369">
            <a:off x="12148967" y="1280614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885817">
            <a:off x="7551586" y="7178853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8" y="0"/>
                </a:lnTo>
                <a:lnTo>
                  <a:pt x="338998" y="338998"/>
                </a:lnTo>
                <a:lnTo>
                  <a:pt x="0" y="338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984110">
            <a:off x="1253248" y="7293460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671145">
            <a:off x="15737386" y="5047884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31247">
            <a:off x="7574916" y="4039533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4453" y="7769579"/>
            <a:ext cx="8539094" cy="1488721"/>
            <a:chOff x="0" y="0"/>
            <a:chExt cx="1826204" cy="3183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6204" cy="318384"/>
            </a:xfrm>
            <a:custGeom>
              <a:avLst/>
              <a:gdLst/>
              <a:ahLst/>
              <a:cxnLst/>
              <a:rect r="r" b="b" t="t" l="l"/>
              <a:pathLst>
                <a:path h="318384" w="1826204">
                  <a:moveTo>
                    <a:pt x="913102" y="0"/>
                  </a:moveTo>
                  <a:cubicBezTo>
                    <a:pt x="408810" y="0"/>
                    <a:pt x="0" y="71273"/>
                    <a:pt x="0" y="159192"/>
                  </a:cubicBezTo>
                  <a:cubicBezTo>
                    <a:pt x="0" y="247111"/>
                    <a:pt x="408810" y="318384"/>
                    <a:pt x="913102" y="318384"/>
                  </a:cubicBezTo>
                  <a:cubicBezTo>
                    <a:pt x="1417394" y="318384"/>
                    <a:pt x="1826204" y="247111"/>
                    <a:pt x="1826204" y="159192"/>
                  </a:cubicBezTo>
                  <a:cubicBezTo>
                    <a:pt x="1826204" y="71273"/>
                    <a:pt x="1417394" y="0"/>
                    <a:pt x="913102" y="0"/>
                  </a:cubicBezTo>
                  <a:close/>
                </a:path>
              </a:pathLst>
            </a:custGeom>
            <a:solidFill>
              <a:srgbClr val="F2E1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71207" y="-8252"/>
              <a:ext cx="1483791" cy="2967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937892" y="2851685"/>
            <a:ext cx="6929821" cy="6110842"/>
          </a:xfrm>
          <a:custGeom>
            <a:avLst/>
            <a:gdLst/>
            <a:ahLst/>
            <a:cxnLst/>
            <a:rect r="r" b="b" t="t" l="l"/>
            <a:pathLst>
              <a:path h="6110842" w="6929821">
                <a:moveTo>
                  <a:pt x="0" y="0"/>
                </a:moveTo>
                <a:lnTo>
                  <a:pt x="6929820" y="0"/>
                </a:lnTo>
                <a:lnTo>
                  <a:pt x="6929820" y="6110841"/>
                </a:lnTo>
                <a:lnTo>
                  <a:pt x="0" y="6110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48380"/>
            <a:ext cx="16230600" cy="343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97"/>
              </a:lnSpc>
            </a:pPr>
            <a:r>
              <a:rPr lang="en-US" sz="11815" spc="-1205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Gratitude from Students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882533" y="3768503"/>
            <a:ext cx="2676080" cy="2598231"/>
          </a:xfrm>
          <a:custGeom>
            <a:avLst/>
            <a:gdLst/>
            <a:ahLst/>
            <a:cxnLst/>
            <a:rect r="r" b="b" t="t" l="l"/>
            <a:pathLst>
              <a:path h="2598231" w="2676080">
                <a:moveTo>
                  <a:pt x="0" y="0"/>
                </a:moveTo>
                <a:lnTo>
                  <a:pt x="2676080" y="0"/>
                </a:lnTo>
                <a:lnTo>
                  <a:pt x="2676080" y="2598231"/>
                </a:lnTo>
                <a:lnTo>
                  <a:pt x="0" y="2598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644518">
            <a:off x="3373244" y="4637771"/>
            <a:ext cx="1698208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Ha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ndwritt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en not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es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or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message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1038711">
            <a:off x="1626647" y="6424335"/>
            <a:ext cx="2312273" cy="2245007"/>
          </a:xfrm>
          <a:custGeom>
            <a:avLst/>
            <a:gdLst/>
            <a:ahLst/>
            <a:cxnLst/>
            <a:rect r="r" b="b" t="t" l="l"/>
            <a:pathLst>
              <a:path h="2245007" w="2312273">
                <a:moveTo>
                  <a:pt x="0" y="0"/>
                </a:moveTo>
                <a:lnTo>
                  <a:pt x="2312274" y="0"/>
                </a:lnTo>
                <a:lnTo>
                  <a:pt x="2312274" y="2245007"/>
                </a:lnTo>
                <a:lnTo>
                  <a:pt x="0" y="22450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394192">
            <a:off x="2080259" y="7107571"/>
            <a:ext cx="1402869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Small g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ift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 or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flow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108028" y="3778028"/>
            <a:ext cx="2676080" cy="2598231"/>
          </a:xfrm>
          <a:custGeom>
            <a:avLst/>
            <a:gdLst/>
            <a:ahLst/>
            <a:cxnLst/>
            <a:rect r="r" b="b" t="t" l="l"/>
            <a:pathLst>
              <a:path h="2598231" w="2676080">
                <a:moveTo>
                  <a:pt x="0" y="0"/>
                </a:moveTo>
                <a:lnTo>
                  <a:pt x="2676081" y="0"/>
                </a:lnTo>
                <a:lnTo>
                  <a:pt x="2676081" y="2598231"/>
                </a:lnTo>
                <a:lnTo>
                  <a:pt x="0" y="2598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644518">
            <a:off x="13598739" y="4647296"/>
            <a:ext cx="1698208" cy="8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Exp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ressi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ng verbal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a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titud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070772" y="6153951"/>
            <a:ext cx="2892727" cy="2808575"/>
          </a:xfrm>
          <a:custGeom>
            <a:avLst/>
            <a:gdLst/>
            <a:ahLst/>
            <a:cxnLst/>
            <a:rect r="r" b="b" t="t" l="l"/>
            <a:pathLst>
              <a:path h="2808575" w="2892727">
                <a:moveTo>
                  <a:pt x="0" y="0"/>
                </a:moveTo>
                <a:lnTo>
                  <a:pt x="2892727" y="0"/>
                </a:lnTo>
                <a:lnTo>
                  <a:pt x="2892727" y="2808575"/>
                </a:lnTo>
                <a:lnTo>
                  <a:pt x="0" y="280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-644518">
            <a:off x="14587764" y="7007500"/>
            <a:ext cx="1839124" cy="119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8"/>
              </a:lnSpc>
            </a:pP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Pe</a:t>
            </a:r>
            <a:r>
              <a:rPr lang="en-US" sz="2200" spc="-11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rformi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ng songs/poe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ms/skit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in hon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or 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of t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ea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ch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</a:t>
            </a:r>
            <a:r>
              <a:rPr lang="en-US" sz="2200" spc="-11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2267781">
            <a:off x="5285019" y="2083626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8002930">
            <a:off x="12572866" y="5987725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-804086">
            <a:off x="6381150" y="2981048"/>
            <a:ext cx="2145667" cy="54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671145">
            <a:off x="15487620" y="5433166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405065">
            <a:off x="1737035" y="5413664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646369">
            <a:off x="5716580" y="6496199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8"/>
                </a:lnTo>
                <a:lnTo>
                  <a:pt x="0" y="338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885817">
            <a:off x="11939900" y="2985772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186684">
            <a:off x="13245240" y="2886801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2"/>
                </a:lnTo>
                <a:lnTo>
                  <a:pt x="0" y="9511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20206" y="7769579"/>
            <a:ext cx="8539094" cy="1488721"/>
            <a:chOff x="0" y="0"/>
            <a:chExt cx="1826204" cy="3183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6204" cy="318384"/>
            </a:xfrm>
            <a:custGeom>
              <a:avLst/>
              <a:gdLst/>
              <a:ahLst/>
              <a:cxnLst/>
              <a:rect r="r" b="b" t="t" l="l"/>
              <a:pathLst>
                <a:path h="318384" w="1826204">
                  <a:moveTo>
                    <a:pt x="913102" y="0"/>
                  </a:moveTo>
                  <a:cubicBezTo>
                    <a:pt x="408810" y="0"/>
                    <a:pt x="0" y="71273"/>
                    <a:pt x="0" y="159192"/>
                  </a:cubicBezTo>
                  <a:cubicBezTo>
                    <a:pt x="0" y="247111"/>
                    <a:pt x="408810" y="318384"/>
                    <a:pt x="913102" y="318384"/>
                  </a:cubicBezTo>
                  <a:cubicBezTo>
                    <a:pt x="1417394" y="318384"/>
                    <a:pt x="1826204" y="247111"/>
                    <a:pt x="1826204" y="159192"/>
                  </a:cubicBezTo>
                  <a:cubicBezTo>
                    <a:pt x="1826204" y="71273"/>
                    <a:pt x="1417394" y="0"/>
                    <a:pt x="913102" y="0"/>
                  </a:cubicBezTo>
                  <a:close/>
                </a:path>
              </a:pathLst>
            </a:custGeom>
            <a:solidFill>
              <a:srgbClr val="F2E1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71207" y="-8252"/>
              <a:ext cx="1483791" cy="2967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9184024" y="2568496"/>
            <a:ext cx="7611457" cy="6172200"/>
          </a:xfrm>
          <a:custGeom>
            <a:avLst/>
            <a:gdLst/>
            <a:ahLst/>
            <a:cxnLst/>
            <a:rect r="r" b="b" t="t" l="l"/>
            <a:pathLst>
              <a:path h="6172200" w="7611457">
                <a:moveTo>
                  <a:pt x="7611458" y="0"/>
                </a:moveTo>
                <a:lnTo>
                  <a:pt x="0" y="0"/>
                </a:lnTo>
                <a:lnTo>
                  <a:pt x="0" y="6172200"/>
                </a:lnTo>
                <a:lnTo>
                  <a:pt x="7611458" y="6172200"/>
                </a:lnTo>
                <a:lnTo>
                  <a:pt x="76114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82736"/>
            <a:ext cx="14584156" cy="294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57"/>
              </a:lnSpc>
            </a:pPr>
            <a:r>
              <a:rPr lang="en-US" sz="12565" spc="-1281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School &amp; Community Celebrations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531247">
            <a:off x="7434408" y="3391612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16747" y="2011004"/>
            <a:ext cx="2107635" cy="429191"/>
          </a:xfrm>
          <a:custGeom>
            <a:avLst/>
            <a:gdLst/>
            <a:ahLst/>
            <a:cxnLst/>
            <a:rect r="r" b="b" t="t" l="l"/>
            <a:pathLst>
              <a:path h="429191" w="2107635">
                <a:moveTo>
                  <a:pt x="0" y="0"/>
                </a:moveTo>
                <a:lnTo>
                  <a:pt x="2107635" y="0"/>
                </a:lnTo>
                <a:lnTo>
                  <a:pt x="2107635" y="429191"/>
                </a:lnTo>
                <a:lnTo>
                  <a:pt x="0" y="4291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4732324"/>
            <a:ext cx="418926" cy="418926"/>
          </a:xfrm>
          <a:custGeom>
            <a:avLst/>
            <a:gdLst/>
            <a:ahLst/>
            <a:cxnLst/>
            <a:rect r="r" b="b" t="t" l="l"/>
            <a:pathLst>
              <a:path h="418926" w="418926">
                <a:moveTo>
                  <a:pt x="0" y="0"/>
                </a:moveTo>
                <a:lnTo>
                  <a:pt x="418926" y="0"/>
                </a:lnTo>
                <a:lnTo>
                  <a:pt x="418926" y="418926"/>
                </a:lnTo>
                <a:lnTo>
                  <a:pt x="0" y="418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32745" y="4741849"/>
            <a:ext cx="3516084" cy="6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Cultural programs, sp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eeches, and awar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542011" y="6154258"/>
            <a:ext cx="418926" cy="418926"/>
          </a:xfrm>
          <a:custGeom>
            <a:avLst/>
            <a:gdLst/>
            <a:ahLst/>
            <a:cxnLst/>
            <a:rect r="r" b="b" t="t" l="l"/>
            <a:pathLst>
              <a:path h="418926" w="418926">
                <a:moveTo>
                  <a:pt x="0" y="0"/>
                </a:moveTo>
                <a:lnTo>
                  <a:pt x="418926" y="0"/>
                </a:lnTo>
                <a:lnTo>
                  <a:pt x="418926" y="418926"/>
                </a:lnTo>
                <a:lnTo>
                  <a:pt x="0" y="418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46057" y="6163783"/>
            <a:ext cx="3516084" cy="6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Student-led events to showcase appr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eciation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055323" y="7576192"/>
            <a:ext cx="418926" cy="418926"/>
          </a:xfrm>
          <a:custGeom>
            <a:avLst/>
            <a:gdLst/>
            <a:ahLst/>
            <a:cxnLst/>
            <a:rect r="r" b="b" t="t" l="l"/>
            <a:pathLst>
              <a:path h="418926" w="418926">
                <a:moveTo>
                  <a:pt x="0" y="0"/>
                </a:moveTo>
                <a:lnTo>
                  <a:pt x="418926" y="0"/>
                </a:lnTo>
                <a:lnTo>
                  <a:pt x="418926" y="418926"/>
                </a:lnTo>
                <a:lnTo>
                  <a:pt x="0" y="418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659368" y="7585717"/>
            <a:ext cx="3516084" cy="99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Community recognition of 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educators’ contribution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2267781">
            <a:off x="1952221" y="8008983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8002930">
            <a:off x="15808413" y="1608351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0"/>
                </a:lnTo>
                <a:lnTo>
                  <a:pt x="0" y="959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671145">
            <a:off x="13472662" y="3649215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405065">
            <a:off x="1728899" y="7212565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-804086">
            <a:off x="7648477" y="5401732"/>
            <a:ext cx="2145667" cy="54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646369">
            <a:off x="7244489" y="5101649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8"/>
                </a:lnTo>
                <a:lnTo>
                  <a:pt x="0" y="338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885817">
            <a:off x="12820255" y="3276376"/>
            <a:ext cx="338997" cy="338997"/>
          </a:xfrm>
          <a:custGeom>
            <a:avLst/>
            <a:gdLst/>
            <a:ahLst/>
            <a:cxnLst/>
            <a:rect r="r" b="b" t="t" l="l"/>
            <a:pathLst>
              <a:path h="338997" w="338997">
                <a:moveTo>
                  <a:pt x="0" y="0"/>
                </a:moveTo>
                <a:lnTo>
                  <a:pt x="338997" y="0"/>
                </a:lnTo>
                <a:lnTo>
                  <a:pt x="338997" y="338997"/>
                </a:lnTo>
                <a:lnTo>
                  <a:pt x="0" y="338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76035" y="2694618"/>
            <a:ext cx="9783265" cy="6563682"/>
          </a:xfrm>
          <a:custGeom>
            <a:avLst/>
            <a:gdLst/>
            <a:ahLst/>
            <a:cxnLst/>
            <a:rect r="r" b="b" t="t" l="l"/>
            <a:pathLst>
              <a:path h="6563682" w="9783265">
                <a:moveTo>
                  <a:pt x="0" y="0"/>
                </a:moveTo>
                <a:lnTo>
                  <a:pt x="9783265" y="0"/>
                </a:lnTo>
                <a:lnTo>
                  <a:pt x="9783265" y="6563682"/>
                </a:lnTo>
                <a:lnTo>
                  <a:pt x="0" y="6563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0312"/>
            <a:ext cx="13958000" cy="3904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10"/>
              </a:lnSpc>
            </a:pPr>
            <a:r>
              <a:rPr lang="en-US" sz="16716" spc="-1705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Inspirational Quotes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437637"/>
            <a:ext cx="5327698" cy="6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“Teachers are th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 quiet architects of tomorrow’s worl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d.”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79318" y="6688234"/>
            <a:ext cx="3996717" cy="99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“A lesson taught with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heart lasts longer than any written wor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d.”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89964" y="8262697"/>
            <a:ext cx="3737915" cy="99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6"/>
              </a:lnSpc>
            </a:pP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“Every great mind was once shaped by th</a:t>
            </a:r>
            <a:r>
              <a:rPr lang="en-US" sz="2400" spc="-12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e patience of a teacher</a:t>
            </a:r>
            <a:r>
              <a:rPr lang="en-US" sz="2400" spc="-12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.”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6259783"/>
            <a:ext cx="418926" cy="418926"/>
          </a:xfrm>
          <a:custGeom>
            <a:avLst/>
            <a:gdLst/>
            <a:ahLst/>
            <a:cxnLst/>
            <a:rect r="r" b="b" t="t" l="l"/>
            <a:pathLst>
              <a:path h="418926" w="418926">
                <a:moveTo>
                  <a:pt x="0" y="0"/>
                </a:moveTo>
                <a:lnTo>
                  <a:pt x="418926" y="0"/>
                </a:lnTo>
                <a:lnTo>
                  <a:pt x="418926" y="418926"/>
                </a:lnTo>
                <a:lnTo>
                  <a:pt x="0" y="418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37785" y="6762347"/>
            <a:ext cx="418926" cy="418926"/>
          </a:xfrm>
          <a:custGeom>
            <a:avLst/>
            <a:gdLst/>
            <a:ahLst/>
            <a:cxnLst/>
            <a:rect r="r" b="b" t="t" l="l"/>
            <a:pathLst>
              <a:path h="418926" w="418926">
                <a:moveTo>
                  <a:pt x="0" y="0"/>
                </a:moveTo>
                <a:lnTo>
                  <a:pt x="418926" y="0"/>
                </a:lnTo>
                <a:lnTo>
                  <a:pt x="418926" y="418926"/>
                </a:lnTo>
                <a:lnTo>
                  <a:pt x="0" y="418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27879" y="8336810"/>
            <a:ext cx="418926" cy="418926"/>
          </a:xfrm>
          <a:custGeom>
            <a:avLst/>
            <a:gdLst/>
            <a:ahLst/>
            <a:cxnLst/>
            <a:rect r="r" b="b" t="t" l="l"/>
            <a:pathLst>
              <a:path h="418926" w="418926">
                <a:moveTo>
                  <a:pt x="0" y="0"/>
                </a:moveTo>
                <a:lnTo>
                  <a:pt x="418926" y="0"/>
                </a:lnTo>
                <a:lnTo>
                  <a:pt x="418926" y="418926"/>
                </a:lnTo>
                <a:lnTo>
                  <a:pt x="0" y="418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551283">
            <a:off x="14280528" y="2032909"/>
            <a:ext cx="2145667" cy="54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2"/>
              </a:lnSpc>
            </a:pP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 @</a:t>
            </a:r>
            <a:r>
              <a:rPr lang="en-US" sz="1800" spc="-90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really</a:t>
            </a:r>
            <a:r>
              <a:rPr lang="en-US" sz="1800" spc="-90" strike="noStrike" u="none">
                <a:solidFill>
                  <a:srgbClr val="1C3249"/>
                </a:solidFill>
                <a:latin typeface="Lazydog"/>
                <a:ea typeface="Lazydog"/>
                <a:cs typeface="Lazydog"/>
                <a:sym typeface="Lazydog"/>
              </a:rPr>
              <a:t>greatsite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531247">
            <a:off x="9657107" y="2219052"/>
            <a:ext cx="2059539" cy="951133"/>
          </a:xfrm>
          <a:custGeom>
            <a:avLst/>
            <a:gdLst/>
            <a:ahLst/>
            <a:cxnLst/>
            <a:rect r="r" b="b" t="t" l="l"/>
            <a:pathLst>
              <a:path h="951133" w="2059539">
                <a:moveTo>
                  <a:pt x="0" y="0"/>
                </a:moveTo>
                <a:lnTo>
                  <a:pt x="2059539" y="0"/>
                </a:lnTo>
                <a:lnTo>
                  <a:pt x="2059539" y="951133"/>
                </a:lnTo>
                <a:lnTo>
                  <a:pt x="0" y="951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267781">
            <a:off x="7347642" y="7831854"/>
            <a:ext cx="547189" cy="1009913"/>
          </a:xfrm>
          <a:custGeom>
            <a:avLst/>
            <a:gdLst/>
            <a:ahLst/>
            <a:cxnLst/>
            <a:rect r="r" b="b" t="t" l="l"/>
            <a:pathLst>
              <a:path h="1009913" w="547189">
                <a:moveTo>
                  <a:pt x="0" y="0"/>
                </a:moveTo>
                <a:lnTo>
                  <a:pt x="547189" y="0"/>
                </a:lnTo>
                <a:lnTo>
                  <a:pt x="547189" y="1009913"/>
                </a:lnTo>
                <a:lnTo>
                  <a:pt x="0" y="1009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8002930">
            <a:off x="15611498" y="4119886"/>
            <a:ext cx="589693" cy="959560"/>
          </a:xfrm>
          <a:custGeom>
            <a:avLst/>
            <a:gdLst/>
            <a:ahLst/>
            <a:cxnLst/>
            <a:rect r="r" b="b" t="t" l="l"/>
            <a:pathLst>
              <a:path h="959560" w="589693">
                <a:moveTo>
                  <a:pt x="0" y="0"/>
                </a:moveTo>
                <a:lnTo>
                  <a:pt x="589693" y="0"/>
                </a:lnTo>
                <a:lnTo>
                  <a:pt x="589693" y="959561"/>
                </a:lnTo>
                <a:lnTo>
                  <a:pt x="0" y="9595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05065">
            <a:off x="10834793" y="3944241"/>
            <a:ext cx="592978" cy="523977"/>
          </a:xfrm>
          <a:custGeom>
            <a:avLst/>
            <a:gdLst/>
            <a:ahLst/>
            <a:cxnLst/>
            <a:rect r="r" b="b" t="t" l="l"/>
            <a:pathLst>
              <a:path h="523977" w="592978">
                <a:moveTo>
                  <a:pt x="0" y="0"/>
                </a:moveTo>
                <a:lnTo>
                  <a:pt x="592978" y="0"/>
                </a:lnTo>
                <a:lnTo>
                  <a:pt x="592978" y="523977"/>
                </a:lnTo>
                <a:lnTo>
                  <a:pt x="0" y="5239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DAHF_YFJO9A</dc:identifier>
  <dcterms:modified xsi:type="dcterms:W3CDTF">2011-08-01T06:04:30Z</dcterms:modified>
  <cp:revision>1</cp:revision>
  <dc:title>Blue Orange and Cream Illustrated Teacher's Day Presentation</dc:title>
</cp:coreProperties>
</file>