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72" r:id="rId5"/>
    <p:sldMasterId id="214748370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y="6858000" cx="12192000"/>
  <p:notesSz cx="6858000" cy="9144000"/>
  <p:embeddedFontLst>
    <p:embeddedFont>
      <p:font typeface="Lato Light"/>
      <p:regular r:id="rId23"/>
      <p:bold r:id="rId24"/>
      <p:italic r:id="rId25"/>
      <p:boldItalic r:id="rId26"/>
    </p:embeddedFont>
    <p:embeddedFont>
      <p:font typeface="Arvo"/>
      <p:regular r:id="rId27"/>
      <p:bold r:id="rId28"/>
      <p:italic r:id="rId29"/>
      <p:boldItalic r:id="rId30"/>
    </p:embeddedFont>
    <p:embeddedFont>
      <p:font typeface="Quattrocento Sans"/>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5" roundtripDataSignature="AMtx7miyi9f+/yESYxUA2sAQFKGfCz602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77CD04A-EA59-4312-B0DE-41042FEE86C2}">
  <a:tblStyle styleId="{577CD04A-EA59-4312-B0DE-41042FEE86C2}" styleName="Table_0">
    <a:wholeTbl>
      <a:tcTxStyle b="off" i="off">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font" Target="fonts/LatoLight-bold.fntdata"/><Relationship Id="rId23" Type="http://schemas.openxmlformats.org/officeDocument/2006/relationships/font" Target="fonts/LatoLight-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font" Target="fonts/LatoLight-boldItalic.fntdata"/><Relationship Id="rId25" Type="http://schemas.openxmlformats.org/officeDocument/2006/relationships/font" Target="fonts/LatoLight-italic.fntdata"/><Relationship Id="rId28" Type="http://schemas.openxmlformats.org/officeDocument/2006/relationships/font" Target="fonts/Arvo-bold.fntdata"/><Relationship Id="rId27" Type="http://schemas.openxmlformats.org/officeDocument/2006/relationships/font" Target="fonts/Arvo-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font" Target="fonts/Arvo-italic.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QuattrocentoSans-regular.fntdata"/><Relationship Id="rId30" Type="http://schemas.openxmlformats.org/officeDocument/2006/relationships/font" Target="fonts/Arvo-boldItalic.fntdata"/><Relationship Id="rId11" Type="http://schemas.openxmlformats.org/officeDocument/2006/relationships/slide" Target="slides/slide4.xml"/><Relationship Id="rId33" Type="http://schemas.openxmlformats.org/officeDocument/2006/relationships/font" Target="fonts/QuattrocentoSans-italic.fntdata"/><Relationship Id="rId10" Type="http://schemas.openxmlformats.org/officeDocument/2006/relationships/slide" Target="slides/slide3.xml"/><Relationship Id="rId32" Type="http://schemas.openxmlformats.org/officeDocument/2006/relationships/font" Target="fonts/QuattrocentoSans-bold.fntdata"/><Relationship Id="rId13" Type="http://schemas.openxmlformats.org/officeDocument/2006/relationships/slide" Target="slides/slide6.xml"/><Relationship Id="rId35" Type="http://customschemas.google.com/relationships/presentationmetadata" Target="metadata"/><Relationship Id="rId12" Type="http://schemas.openxmlformats.org/officeDocument/2006/relationships/slide" Target="slides/slide5.xml"/><Relationship Id="rId34" Type="http://schemas.openxmlformats.org/officeDocument/2006/relationships/font" Target="fonts/QuattrocentoSans-boldItalic.fnt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2" name="Google Shape;6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2" name="Google Shape;772;p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3" name="Google Shape;773;p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0" name="Google Shape;780;p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1" name="Google Shape;781;p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8" name="Google Shape;788;p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9" name="Google Shape;789;p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5" name="Google Shape;825;p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6" name="Google Shape;826;p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6" name="Google Shape;856;p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7" name="Google Shape;857;p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6" name="Google Shape;926;p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7" name="Google Shape;927;p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4" name="Google Shape;624;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5" name="Google Shape;625;p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0" name="Google Shape;630;p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1" name="Google Shape;631;p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p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9" name="Google Shape;66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8" name="Google Shape;678;p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9" name="Google Shape;679;p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1" name="Google Shape;701;p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2" name="Google Shape;702;p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7" name="Google Shape;737;p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8" name="Google Shape;738;p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4" name="Google Shape;754;p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5" name="Google Shape;755;p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3" name="Google Shape;763;p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4" name="Google Shape;764;p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4.png"/><Relationship Id="rId4" Type="http://schemas.openxmlformats.org/officeDocument/2006/relationships/image" Target="../media/image5.png"/><Relationship Id="rId5" Type="http://schemas.openxmlformats.org/officeDocument/2006/relationships/image" Target="../media/image9.png"/><Relationship Id="rId6"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0.png"/><Relationship Id="rId3" Type="http://schemas.openxmlformats.org/officeDocument/2006/relationships/image" Target="../media/image26.png"/><Relationship Id="rId4" Type="http://schemas.openxmlformats.org/officeDocument/2006/relationships/image" Target="../media/image19.png"/><Relationship Id="rId5" Type="http://schemas.openxmlformats.org/officeDocument/2006/relationships/image" Target="../media/image21.png"/><Relationship Id="rId6" Type="http://schemas.openxmlformats.org/officeDocument/2006/relationships/image" Target="../media/image7.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8.jp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8.jp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jp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jp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Contents slide layout">
    <p:spTree>
      <p:nvGrpSpPr>
        <p:cNvPr id="10" name="Shape 10"/>
        <p:cNvGrpSpPr/>
        <p:nvPr/>
      </p:nvGrpSpPr>
      <p:grpSpPr>
        <a:xfrm>
          <a:off x="0" y="0"/>
          <a:ext cx="0" cy="0"/>
          <a:chOff x="0" y="0"/>
          <a:chExt cx="0" cy="0"/>
        </a:xfrm>
      </p:grpSpPr>
      <p:sp>
        <p:nvSpPr>
          <p:cNvPr id="11" name="Google Shape;11;p17"/>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17"/>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 name="Google Shape;13;p17"/>
          <p:cNvGrpSpPr/>
          <p:nvPr/>
        </p:nvGrpSpPr>
        <p:grpSpPr>
          <a:xfrm>
            <a:off x="6872314" y="1233898"/>
            <a:ext cx="4725205" cy="4390190"/>
            <a:chOff x="6504842" y="1222650"/>
            <a:chExt cx="5055858" cy="4697400"/>
          </a:xfrm>
        </p:grpSpPr>
        <p:pic>
          <p:nvPicPr>
            <p:cNvPr id="14" name="Google Shape;14;p17"/>
            <p:cNvPicPr preferRelativeResize="0"/>
            <p:nvPr/>
          </p:nvPicPr>
          <p:blipFill rotWithShape="1">
            <a:blip r:embed="rId2">
              <a:alphaModFix/>
            </a:blip>
            <a:srcRect b="0" l="0" r="0" t="0"/>
            <a:stretch/>
          </p:blipFill>
          <p:spPr>
            <a:xfrm>
              <a:off x="6504842" y="1562475"/>
              <a:ext cx="2378780" cy="1665382"/>
            </a:xfrm>
            <a:prstGeom prst="rect">
              <a:avLst/>
            </a:prstGeom>
            <a:noFill/>
            <a:ln>
              <a:noFill/>
            </a:ln>
            <a:effectLst>
              <a:outerShdw blurRad="57150" rotWithShape="0" algn="bl" dir="5400000" dist="19050">
                <a:srgbClr val="000000">
                  <a:alpha val="28627"/>
                </a:srgbClr>
              </a:outerShdw>
            </a:effectLst>
          </p:spPr>
        </p:pic>
        <p:pic>
          <p:nvPicPr>
            <p:cNvPr id="15" name="Google Shape;15;p17"/>
            <p:cNvPicPr preferRelativeResize="0"/>
            <p:nvPr/>
          </p:nvPicPr>
          <p:blipFill rotWithShape="1">
            <a:blip r:embed="rId3">
              <a:alphaModFix/>
            </a:blip>
            <a:srcRect b="12140" l="0" r="0" t="0"/>
            <a:stretch/>
          </p:blipFill>
          <p:spPr>
            <a:xfrm>
              <a:off x="9181916" y="2058000"/>
              <a:ext cx="2378781" cy="1665379"/>
            </a:xfrm>
            <a:prstGeom prst="rect">
              <a:avLst/>
            </a:prstGeom>
            <a:noFill/>
            <a:ln>
              <a:noFill/>
            </a:ln>
            <a:effectLst>
              <a:outerShdw blurRad="57150" rotWithShape="0" algn="bl" dir="5400000" dist="19050">
                <a:srgbClr val="000000">
                  <a:alpha val="28627"/>
                </a:srgbClr>
              </a:outerShdw>
            </a:effectLst>
          </p:spPr>
        </p:pic>
        <p:pic>
          <p:nvPicPr>
            <p:cNvPr id="16" name="Google Shape;16;p17"/>
            <p:cNvPicPr preferRelativeResize="0"/>
            <p:nvPr/>
          </p:nvPicPr>
          <p:blipFill rotWithShape="1">
            <a:blip r:embed="rId4">
              <a:alphaModFix/>
            </a:blip>
            <a:srcRect b="931" l="0" r="0" t="0"/>
            <a:stretch/>
          </p:blipFill>
          <p:spPr>
            <a:xfrm>
              <a:off x="6504842" y="3464317"/>
              <a:ext cx="2378780" cy="1665370"/>
            </a:xfrm>
            <a:prstGeom prst="rect">
              <a:avLst/>
            </a:prstGeom>
            <a:noFill/>
            <a:ln>
              <a:noFill/>
            </a:ln>
            <a:effectLst>
              <a:outerShdw blurRad="57150" rotWithShape="0" algn="bl" dir="5400000" dist="19050">
                <a:srgbClr val="000000">
                  <a:alpha val="28627"/>
                </a:srgbClr>
              </a:outerShdw>
            </a:effectLst>
          </p:spPr>
        </p:pic>
        <p:pic>
          <p:nvPicPr>
            <p:cNvPr id="17" name="Google Shape;17;p17"/>
            <p:cNvPicPr preferRelativeResize="0"/>
            <p:nvPr/>
          </p:nvPicPr>
          <p:blipFill rotWithShape="1">
            <a:blip r:embed="rId5">
              <a:alphaModFix/>
            </a:blip>
            <a:srcRect b="0" l="0" r="0" t="0"/>
            <a:stretch/>
          </p:blipFill>
          <p:spPr>
            <a:xfrm>
              <a:off x="9181919" y="3956715"/>
              <a:ext cx="2378781" cy="1652023"/>
            </a:xfrm>
            <a:prstGeom prst="rect">
              <a:avLst/>
            </a:prstGeom>
            <a:noFill/>
            <a:ln>
              <a:noFill/>
            </a:ln>
            <a:effectLst>
              <a:outerShdw blurRad="57150" rotWithShape="0" algn="bl" dir="5400000" dist="19050">
                <a:srgbClr val="000000">
                  <a:alpha val="28627"/>
                </a:srgbClr>
              </a:outerShdw>
            </a:effectLst>
          </p:spPr>
        </p:pic>
        <p:cxnSp>
          <p:nvCxnSpPr>
            <p:cNvPr id="18" name="Google Shape;18;p17"/>
            <p:cNvCxnSpPr/>
            <p:nvPr/>
          </p:nvCxnSpPr>
          <p:spPr>
            <a:xfrm>
              <a:off x="9032775" y="1222650"/>
              <a:ext cx="0" cy="4697400"/>
            </a:xfrm>
            <a:prstGeom prst="straightConnector1">
              <a:avLst/>
            </a:prstGeom>
            <a:noFill/>
            <a:ln cap="flat" cmpd="sng" w="9525">
              <a:solidFill>
                <a:srgbClr val="44546A"/>
              </a:solidFill>
              <a:prstDash val="solid"/>
              <a:round/>
              <a:headEnd len="sm" w="sm" type="none"/>
              <a:tailEnd len="sm" w="sm" type="none"/>
            </a:ln>
          </p:spPr>
        </p:cxnSp>
      </p:grpSp>
      <p:grpSp>
        <p:nvGrpSpPr>
          <p:cNvPr id="19" name="Google Shape;19;p17"/>
          <p:cNvGrpSpPr/>
          <p:nvPr/>
        </p:nvGrpSpPr>
        <p:grpSpPr>
          <a:xfrm>
            <a:off x="571650" y="670350"/>
            <a:ext cx="3049825" cy="1021900"/>
            <a:chOff x="495450" y="441750"/>
            <a:chExt cx="3049825" cy="1021900"/>
          </a:xfrm>
        </p:grpSpPr>
        <p:pic>
          <p:nvPicPr>
            <p:cNvPr id="20" name="Google Shape;20;p17"/>
            <p:cNvPicPr preferRelativeResize="0"/>
            <p:nvPr/>
          </p:nvPicPr>
          <p:blipFill rotWithShape="1">
            <a:blip r:embed="rId6">
              <a:alphaModFix/>
            </a:blip>
            <a:srcRect b="0" l="0" r="0" t="0"/>
            <a:stretch/>
          </p:blipFill>
          <p:spPr>
            <a:xfrm>
              <a:off x="495450" y="441750"/>
              <a:ext cx="2913024" cy="780900"/>
            </a:xfrm>
            <a:prstGeom prst="rect">
              <a:avLst/>
            </a:prstGeom>
            <a:noFill/>
            <a:ln>
              <a:noFill/>
            </a:ln>
          </p:spPr>
        </p:pic>
        <p:sp>
          <p:nvSpPr>
            <p:cNvPr id="21" name="Google Shape;21;p17"/>
            <p:cNvSpPr txBox="1"/>
            <p:nvPr/>
          </p:nvSpPr>
          <p:spPr>
            <a:xfrm>
              <a:off x="528775" y="1094350"/>
              <a:ext cx="3016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29920"/>
                </a:lnSpc>
                <a:spcBef>
                  <a:spcPts val="1800"/>
                </a:spcBef>
                <a:spcAft>
                  <a:spcPts val="400"/>
                </a:spcAft>
                <a:buClr>
                  <a:srgbClr val="000000"/>
                </a:buClr>
                <a:buSzPts val="1200"/>
                <a:buFont typeface="Arial"/>
                <a:buNone/>
              </a:pPr>
              <a:r>
                <a:rPr b="0" i="0" lang="en-US" sz="1200" u="none" cap="none" strike="noStrike">
                  <a:solidFill>
                    <a:srgbClr val="000000"/>
                  </a:solidFill>
                  <a:highlight>
                    <a:srgbClr val="FFFFFF"/>
                  </a:highlight>
                  <a:latin typeface="Lato Light"/>
                  <a:ea typeface="Lato Light"/>
                  <a:cs typeface="Lato Light"/>
                  <a:sym typeface="Lato Light"/>
                </a:rPr>
                <a:t>Digital Telecommunication Infrastructure</a:t>
              </a:r>
              <a:endParaRPr b="0" i="0" sz="1200" u="none" cap="none" strike="noStrike">
                <a:solidFill>
                  <a:srgbClr val="000000"/>
                </a:solidFill>
                <a:highlight>
                  <a:srgbClr val="FFFFFF"/>
                </a:highlight>
                <a:latin typeface="Lato Light"/>
                <a:ea typeface="Lato Light"/>
                <a:cs typeface="Lato Light"/>
                <a:sym typeface="Lato Light"/>
              </a:endParaRPr>
            </a:p>
          </p:txBody>
        </p:sp>
      </p:grpSp>
      <p:cxnSp>
        <p:nvCxnSpPr>
          <p:cNvPr id="22" name="Google Shape;22;p17"/>
          <p:cNvCxnSpPr/>
          <p:nvPr/>
        </p:nvCxnSpPr>
        <p:spPr>
          <a:xfrm>
            <a:off x="732900" y="4569100"/>
            <a:ext cx="1746000" cy="0"/>
          </a:xfrm>
          <a:prstGeom prst="straightConnector1">
            <a:avLst/>
          </a:prstGeom>
          <a:noFill/>
          <a:ln cap="flat" cmpd="sng" w="28575">
            <a:solidFill>
              <a:srgbClr val="1AC5D8"/>
            </a:solidFill>
            <a:prstDash val="solid"/>
            <a:round/>
            <a:headEnd len="sm" w="sm" type="none"/>
            <a:tailEnd len="sm" w="sm" type="none"/>
          </a:ln>
        </p:spPr>
      </p:cxnSp>
      <p:sp>
        <p:nvSpPr>
          <p:cNvPr id="23" name="Google Shape;23;p17"/>
          <p:cNvSpPr txBox="1"/>
          <p:nvPr>
            <p:ph type="title"/>
          </p:nvPr>
        </p:nvSpPr>
        <p:spPr>
          <a:xfrm>
            <a:off x="732900" y="2713900"/>
            <a:ext cx="4975500" cy="1541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 name="Google Shape;24;p17"/>
          <p:cNvSpPr txBox="1"/>
          <p:nvPr>
            <p:ph idx="1" type="subTitle"/>
          </p:nvPr>
        </p:nvSpPr>
        <p:spPr>
          <a:xfrm>
            <a:off x="732900" y="4871600"/>
            <a:ext cx="4975500" cy="555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000"/>
              <a:buFont typeface="Calibri"/>
              <a:buNone/>
              <a:defRPr b="0" i="0" sz="20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rgbClr val="44546A"/>
        </a:solidFill>
      </p:bgPr>
    </p:bg>
    <p:spTree>
      <p:nvGrpSpPr>
        <p:cNvPr id="86" name="Shape 86"/>
        <p:cNvGrpSpPr/>
        <p:nvPr/>
      </p:nvGrpSpPr>
      <p:grpSpPr>
        <a:xfrm>
          <a:off x="0" y="0"/>
          <a:ext cx="0" cy="0"/>
          <a:chOff x="0" y="0"/>
          <a:chExt cx="0" cy="0"/>
        </a:xfrm>
      </p:grpSpPr>
      <p:sp>
        <p:nvSpPr>
          <p:cNvPr id="87" name="Google Shape;87;p30"/>
          <p:cNvSpPr txBox="1"/>
          <p:nvPr>
            <p:ph type="title"/>
          </p:nvPr>
        </p:nvSpPr>
        <p:spPr>
          <a:xfrm>
            <a:off x="3092938" y="2254700"/>
            <a:ext cx="6282900" cy="1301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3400"/>
              <a:buFont typeface="Arial"/>
              <a:buNone/>
              <a:defRPr b="0" i="0" sz="3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cxnSp>
        <p:nvCxnSpPr>
          <p:cNvPr id="88" name="Google Shape;88;p30"/>
          <p:cNvCxnSpPr/>
          <p:nvPr/>
        </p:nvCxnSpPr>
        <p:spPr>
          <a:xfrm>
            <a:off x="2004600" y="2346550"/>
            <a:ext cx="8182800" cy="0"/>
          </a:xfrm>
          <a:prstGeom prst="straightConnector1">
            <a:avLst/>
          </a:prstGeom>
          <a:noFill/>
          <a:ln cap="flat" cmpd="sng" w="38100">
            <a:solidFill>
              <a:schemeClr val="lt1"/>
            </a:solidFill>
            <a:prstDash val="solid"/>
            <a:round/>
            <a:headEnd len="med" w="med" type="oval"/>
            <a:tailEnd len="med" w="med" type="oval"/>
          </a:ln>
        </p:spPr>
      </p:cxnSp>
      <p:cxnSp>
        <p:nvCxnSpPr>
          <p:cNvPr id="89" name="Google Shape;89;p30"/>
          <p:cNvCxnSpPr/>
          <p:nvPr/>
        </p:nvCxnSpPr>
        <p:spPr>
          <a:xfrm>
            <a:off x="2004600" y="3568975"/>
            <a:ext cx="8182800" cy="0"/>
          </a:xfrm>
          <a:prstGeom prst="straightConnector1">
            <a:avLst/>
          </a:prstGeom>
          <a:noFill/>
          <a:ln cap="flat" cmpd="sng" w="38100">
            <a:solidFill>
              <a:schemeClr val="lt1"/>
            </a:solidFill>
            <a:prstDash val="solid"/>
            <a:round/>
            <a:headEnd len="med" w="med" type="oval"/>
            <a:tailEnd len="med" w="med" type="oval"/>
          </a:ln>
        </p:spPr>
      </p:cxnSp>
      <p:grpSp>
        <p:nvGrpSpPr>
          <p:cNvPr id="90" name="Google Shape;90;p30"/>
          <p:cNvGrpSpPr/>
          <p:nvPr/>
        </p:nvGrpSpPr>
        <p:grpSpPr>
          <a:xfrm>
            <a:off x="13500" y="6007500"/>
            <a:ext cx="12192118" cy="664200"/>
            <a:chOff x="-13500" y="6236050"/>
            <a:chExt cx="12219000" cy="664200"/>
          </a:xfrm>
        </p:grpSpPr>
        <p:sp>
          <p:nvSpPr>
            <p:cNvPr id="91" name="Google Shape;91;p30"/>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92" name="Google Shape;92;p30"/>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93" name="Google Shape;93;p30"/>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7_Contents slide layout">
    <p:bg>
      <p:bgPr>
        <a:solidFill>
          <a:srgbClr val="1AC5D8"/>
        </a:solidFill>
      </p:bgPr>
    </p:bg>
    <p:spTree>
      <p:nvGrpSpPr>
        <p:cNvPr id="94" name="Shape 94"/>
        <p:cNvGrpSpPr/>
        <p:nvPr/>
      </p:nvGrpSpPr>
      <p:grpSpPr>
        <a:xfrm>
          <a:off x="0" y="0"/>
          <a:ext cx="0" cy="0"/>
          <a:chOff x="0" y="0"/>
          <a:chExt cx="0" cy="0"/>
        </a:xfrm>
      </p:grpSpPr>
      <p:sp>
        <p:nvSpPr>
          <p:cNvPr id="95" name="Google Shape;95;p31"/>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31"/>
          <p:cNvSpPr/>
          <p:nvPr/>
        </p:nvSpPr>
        <p:spPr>
          <a:xfrm>
            <a:off x="3077857" y="1361900"/>
            <a:ext cx="5967300" cy="3633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7" name="Google Shape;97;p31"/>
          <p:cNvSpPr/>
          <p:nvPr/>
        </p:nvSpPr>
        <p:spPr>
          <a:xfrm>
            <a:off x="4630500" y="1047600"/>
            <a:ext cx="2862000" cy="664200"/>
          </a:xfrm>
          <a:prstGeom prst="rect">
            <a:avLst/>
          </a:prstGeom>
          <a:solidFill>
            <a:srgbClr val="253646"/>
          </a:solidFill>
          <a:ln cap="flat" cmpd="sng" w="9525">
            <a:solidFill>
              <a:srgbClr val="25364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t/>
            </a:r>
            <a:endParaRPr b="1" i="0" sz="2100" u="none" cap="none" strike="noStrike">
              <a:solidFill>
                <a:schemeClr val="lt1"/>
              </a:solidFill>
              <a:latin typeface="Calibri"/>
              <a:ea typeface="Calibri"/>
              <a:cs typeface="Calibri"/>
              <a:sym typeface="Calibri"/>
            </a:endParaRPr>
          </a:p>
        </p:txBody>
      </p:sp>
      <p:grpSp>
        <p:nvGrpSpPr>
          <p:cNvPr id="98" name="Google Shape;98;p31"/>
          <p:cNvGrpSpPr/>
          <p:nvPr/>
        </p:nvGrpSpPr>
        <p:grpSpPr>
          <a:xfrm>
            <a:off x="-13500" y="6007500"/>
            <a:ext cx="12219000" cy="664200"/>
            <a:chOff x="-13500" y="6236050"/>
            <a:chExt cx="12219000" cy="664200"/>
          </a:xfrm>
        </p:grpSpPr>
        <p:sp>
          <p:nvSpPr>
            <p:cNvPr id="99" name="Google Shape;99;p31"/>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00" name="Google Shape;100;p31"/>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01" name="Google Shape;101;p31"/>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102" name="Shape 102"/>
        <p:cNvGrpSpPr/>
        <p:nvPr/>
      </p:nvGrpSpPr>
      <p:grpSpPr>
        <a:xfrm>
          <a:off x="0" y="0"/>
          <a:ext cx="0" cy="0"/>
          <a:chOff x="0" y="0"/>
          <a:chExt cx="0" cy="0"/>
        </a:xfrm>
      </p:grpSpPr>
      <p:sp>
        <p:nvSpPr>
          <p:cNvPr id="103" name="Google Shape;103;p32"/>
          <p:cNvSpPr/>
          <p:nvPr/>
        </p:nvSpPr>
        <p:spPr>
          <a:xfrm>
            <a:off x="-12125" y="-24225"/>
            <a:ext cx="8832900" cy="39597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32"/>
          <p:cNvSpPr/>
          <p:nvPr/>
        </p:nvSpPr>
        <p:spPr>
          <a:xfrm>
            <a:off x="8966300" y="-24225"/>
            <a:ext cx="3238500" cy="39597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32"/>
          <p:cNvSpPr/>
          <p:nvPr/>
        </p:nvSpPr>
        <p:spPr>
          <a:xfrm>
            <a:off x="-12125" y="4098838"/>
            <a:ext cx="27141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32"/>
          <p:cNvSpPr/>
          <p:nvPr/>
        </p:nvSpPr>
        <p:spPr>
          <a:xfrm>
            <a:off x="2835275" y="4093001"/>
            <a:ext cx="59856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32"/>
          <p:cNvSpPr/>
          <p:nvPr/>
        </p:nvSpPr>
        <p:spPr>
          <a:xfrm>
            <a:off x="8953400" y="4092850"/>
            <a:ext cx="32520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8" name="Google Shape;108;p32"/>
          <p:cNvGrpSpPr/>
          <p:nvPr/>
        </p:nvGrpSpPr>
        <p:grpSpPr>
          <a:xfrm>
            <a:off x="-13500" y="6236050"/>
            <a:ext cx="12219000" cy="664200"/>
            <a:chOff x="-13500" y="6236050"/>
            <a:chExt cx="12219000" cy="664200"/>
          </a:xfrm>
        </p:grpSpPr>
        <p:sp>
          <p:nvSpPr>
            <p:cNvPr id="109" name="Google Shape;109;p32"/>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10" name="Google Shape;110;p32"/>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11" name="Google Shape;111;p32"/>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112" name="Google Shape;112;p32"/>
          <p:cNvSpPr/>
          <p:nvPr/>
        </p:nvSpPr>
        <p:spPr>
          <a:xfrm>
            <a:off x="327375" y="308100"/>
            <a:ext cx="6787200" cy="5420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11_Contents slide layout">
    <p:spTree>
      <p:nvGrpSpPr>
        <p:cNvPr id="113" name="Shape 113"/>
        <p:cNvGrpSpPr/>
        <p:nvPr/>
      </p:nvGrpSpPr>
      <p:grpSpPr>
        <a:xfrm>
          <a:off x="0" y="0"/>
          <a:ext cx="0" cy="0"/>
          <a:chOff x="0" y="0"/>
          <a:chExt cx="0" cy="0"/>
        </a:xfrm>
      </p:grpSpPr>
      <p:sp>
        <p:nvSpPr>
          <p:cNvPr id="114" name="Google Shape;114;p33"/>
          <p:cNvSpPr/>
          <p:nvPr/>
        </p:nvSpPr>
        <p:spPr>
          <a:xfrm flipH="1" rot="10800000">
            <a:off x="-12750" y="6775800"/>
            <a:ext cx="12217500" cy="109200"/>
          </a:xfrm>
          <a:prstGeom prst="rect">
            <a:avLst/>
          </a:prstGeom>
          <a:solidFill>
            <a:srgbClr val="E3249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33"/>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33"/>
          <p:cNvSpPr txBox="1"/>
          <p:nvPr/>
        </p:nvSpPr>
        <p:spPr>
          <a:xfrm>
            <a:off x="3733500" y="394788"/>
            <a:ext cx="47250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Yo</a:t>
            </a:r>
            <a:r>
              <a:rPr b="1" i="0" lang="en-US" sz="3600" u="none" cap="none" strike="noStrike">
                <a:solidFill>
                  <a:schemeClr val="dk1"/>
                </a:solidFill>
                <a:latin typeface="Calibri"/>
                <a:ea typeface="Calibri"/>
                <a:cs typeface="Calibri"/>
                <a:sym typeface="Calibri"/>
              </a:rPr>
              <a:t>u</a:t>
            </a:r>
            <a:r>
              <a:rPr b="1" i="0" lang="en-US" sz="3600" u="none" cap="none" strike="noStrike">
                <a:solidFill>
                  <a:srgbClr val="000000"/>
                </a:solidFill>
                <a:latin typeface="Calibri"/>
                <a:ea typeface="Calibri"/>
                <a:cs typeface="Calibri"/>
                <a:sym typeface="Calibri"/>
              </a:rPr>
              <a:t>r Content</a:t>
            </a:r>
            <a:endParaRPr b="1" i="0" sz="3600" u="none" cap="none" strike="noStrike">
              <a:solidFill>
                <a:srgbClr val="000000"/>
              </a:solidFill>
              <a:latin typeface="Calibri"/>
              <a:ea typeface="Calibri"/>
              <a:cs typeface="Calibri"/>
              <a:sym typeface="Calibri"/>
            </a:endParaRPr>
          </a:p>
        </p:txBody>
      </p:sp>
      <p:sp>
        <p:nvSpPr>
          <p:cNvPr id="117" name="Google Shape;117;p33"/>
          <p:cNvSpPr/>
          <p:nvPr/>
        </p:nvSpPr>
        <p:spPr>
          <a:xfrm>
            <a:off x="10800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pic>
        <p:nvPicPr>
          <p:cNvPr id="118" name="Google Shape;118;p33"/>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119" name="Google Shape;119;p33"/>
          <p:cNvSpPr/>
          <p:nvPr/>
        </p:nvSpPr>
        <p:spPr>
          <a:xfrm>
            <a:off x="36759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120" name="Google Shape;120;p33"/>
          <p:cNvSpPr/>
          <p:nvPr/>
        </p:nvSpPr>
        <p:spPr>
          <a:xfrm>
            <a:off x="63933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121" name="Google Shape;121;p33"/>
          <p:cNvSpPr/>
          <p:nvPr/>
        </p:nvSpPr>
        <p:spPr>
          <a:xfrm>
            <a:off x="89622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122" name="Google Shape;122;p33"/>
          <p:cNvSpPr txBox="1"/>
          <p:nvPr/>
        </p:nvSpPr>
        <p:spPr>
          <a:xfrm>
            <a:off x="1080000" y="29151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123" name="Google Shape;123;p33"/>
          <p:cNvSpPr txBox="1"/>
          <p:nvPr/>
        </p:nvSpPr>
        <p:spPr>
          <a:xfrm>
            <a:off x="3736650" y="33105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124" name="Google Shape;124;p33"/>
          <p:cNvSpPr txBox="1"/>
          <p:nvPr/>
        </p:nvSpPr>
        <p:spPr>
          <a:xfrm>
            <a:off x="6393300" y="29151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125" name="Google Shape;125;p33"/>
          <p:cNvSpPr txBox="1"/>
          <p:nvPr/>
        </p:nvSpPr>
        <p:spPr>
          <a:xfrm>
            <a:off x="8962200" y="33105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126" name="Shape 126"/>
        <p:cNvGrpSpPr/>
        <p:nvPr/>
      </p:nvGrpSpPr>
      <p:grpSpPr>
        <a:xfrm>
          <a:off x="0" y="0"/>
          <a:ext cx="0" cy="0"/>
          <a:chOff x="0" y="0"/>
          <a:chExt cx="0" cy="0"/>
        </a:xfrm>
      </p:grpSpPr>
      <p:sp>
        <p:nvSpPr>
          <p:cNvPr id="127" name="Google Shape;127;p34"/>
          <p:cNvSpPr txBox="1"/>
          <p:nvPr>
            <p:ph idx="1" type="body"/>
          </p:nvPr>
        </p:nvSpPr>
        <p:spPr>
          <a:xfrm>
            <a:off x="323529" y="332482"/>
            <a:ext cx="11573197" cy="724247"/>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p:cSld name="11_Contents slide layout_1">
    <p:bg>
      <p:bgPr>
        <a:blipFill>
          <a:blip r:embed="rId2">
            <a:alphaModFix/>
          </a:blip>
          <a:stretch>
            <a:fillRect/>
          </a:stretch>
        </a:blipFill>
      </p:bgPr>
    </p:bg>
    <p:spTree>
      <p:nvGrpSpPr>
        <p:cNvPr id="128" name="Shape 128"/>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p:cSld name="13_Contents slide layout_1">
    <p:bg>
      <p:bgPr>
        <a:blipFill>
          <a:blip r:embed="rId2">
            <a:alphaModFix/>
          </a:blip>
          <a:stretch>
            <a:fillRect/>
          </a:stretch>
        </a:blipFill>
      </p:bgPr>
    </p:bg>
    <p:spTree>
      <p:nvGrpSpPr>
        <p:cNvPr id="129" name="Shape 129"/>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30" name="Shape 130"/>
        <p:cNvGrpSpPr/>
        <p:nvPr/>
      </p:nvGrpSpPr>
      <p:grpSpPr>
        <a:xfrm>
          <a:off x="0" y="0"/>
          <a:ext cx="0" cy="0"/>
          <a:chOff x="0" y="0"/>
          <a:chExt cx="0" cy="0"/>
        </a:xfrm>
      </p:grpSpPr>
      <p:grpSp>
        <p:nvGrpSpPr>
          <p:cNvPr id="131" name="Google Shape;131;p37"/>
          <p:cNvGrpSpPr/>
          <p:nvPr/>
        </p:nvGrpSpPr>
        <p:grpSpPr>
          <a:xfrm>
            <a:off x="1107036" y="5558926"/>
            <a:ext cx="994316" cy="61102"/>
            <a:chOff x="4580561" y="2589004"/>
            <a:chExt cx="1064464" cy="25200"/>
          </a:xfrm>
        </p:grpSpPr>
        <p:sp>
          <p:nvSpPr>
            <p:cNvPr id="132" name="Google Shape;132;p37"/>
            <p:cNvSpPr/>
            <p:nvPr/>
          </p:nvSpPr>
          <p:spPr>
            <a:xfrm rot="-5400000">
              <a:off x="5366325" y="2335504"/>
              <a:ext cx="25200" cy="5322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37"/>
            <p:cNvSpPr/>
            <p:nvPr/>
          </p:nvSpPr>
          <p:spPr>
            <a:xfrm rot="-5400000">
              <a:off x="4836311" y="2333254"/>
              <a:ext cx="25200" cy="5367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4" name="Google Shape;134;p37"/>
          <p:cNvSpPr txBox="1"/>
          <p:nvPr>
            <p:ph type="title"/>
          </p:nvPr>
        </p:nvSpPr>
        <p:spPr>
          <a:xfrm>
            <a:off x="972600" y="1152400"/>
            <a:ext cx="9361500" cy="39801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9pPr>
          </a:lstStyle>
          <a:p/>
        </p:txBody>
      </p:sp>
      <p:sp>
        <p:nvSpPr>
          <p:cNvPr id="135" name="Google Shape;135;p37"/>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6 columns slide">
  <p:cSld name="TITLE_AND_TWO_COLUMNS_1_1">
    <p:bg>
      <p:bgPr>
        <a:solidFill>
          <a:schemeClr val="lt1"/>
        </a:solidFill>
      </p:bgPr>
    </p:bg>
    <p:spTree>
      <p:nvGrpSpPr>
        <p:cNvPr id="136" name="Shape 136"/>
        <p:cNvGrpSpPr/>
        <p:nvPr/>
      </p:nvGrpSpPr>
      <p:grpSpPr>
        <a:xfrm>
          <a:off x="0" y="0"/>
          <a:ext cx="0" cy="0"/>
          <a:chOff x="0" y="0"/>
          <a:chExt cx="0" cy="0"/>
        </a:xfrm>
      </p:grpSpPr>
      <p:sp>
        <p:nvSpPr>
          <p:cNvPr id="137" name="Google Shape;137;p38"/>
          <p:cNvSpPr/>
          <p:nvPr/>
        </p:nvSpPr>
        <p:spPr>
          <a:xfrm>
            <a:off x="542600" y="469600"/>
            <a:ext cx="11106900" cy="5748000"/>
          </a:xfrm>
          <a:prstGeom prst="rect">
            <a:avLst/>
          </a:prstGeom>
          <a:noFill/>
          <a:ln cap="flat" cmpd="sng" w="38100">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38"/>
          <p:cNvSpPr txBox="1"/>
          <p:nvPr>
            <p:ph type="ctrTitle"/>
          </p:nvPr>
        </p:nvSpPr>
        <p:spPr>
          <a:xfrm>
            <a:off x="1473801" y="3687467"/>
            <a:ext cx="2817900" cy="859500"/>
          </a:xfrm>
          <a:prstGeom prst="rect">
            <a:avLst/>
          </a:prstGeom>
          <a:noFill/>
          <a:ln>
            <a:noFill/>
          </a:ln>
        </p:spPr>
        <p:txBody>
          <a:bodyPr anchorCtr="0" anchor="b" bIns="121900" lIns="121900" spcFirstLastPara="1" rIns="121900" wrap="square" tIns="121900">
            <a:noAutofit/>
          </a:bodyPr>
          <a:lstStyle>
            <a:lvl1pPr lvl="0" marR="0" rtl="0" algn="ctr">
              <a:lnSpc>
                <a:spcPct val="100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1pPr>
            <a:lvl2pPr lvl="1"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2pPr>
            <a:lvl3pPr lvl="2"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3pPr>
            <a:lvl4pPr lvl="3"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4pPr>
            <a:lvl5pPr lvl="4"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5pPr>
            <a:lvl6pPr lvl="5"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6pPr>
            <a:lvl7pPr lvl="6"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7pPr>
            <a:lvl8pPr lvl="7"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8pPr>
            <a:lvl9pPr lvl="8"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9pPr>
          </a:lstStyle>
          <a:p/>
        </p:txBody>
      </p:sp>
      <p:sp>
        <p:nvSpPr>
          <p:cNvPr id="139" name="Google Shape;139;p38"/>
          <p:cNvSpPr txBox="1"/>
          <p:nvPr>
            <p:ph idx="1" type="subTitle"/>
          </p:nvPr>
        </p:nvSpPr>
        <p:spPr>
          <a:xfrm>
            <a:off x="1307467" y="4494733"/>
            <a:ext cx="3150900" cy="859500"/>
          </a:xfrm>
          <a:prstGeom prst="rect">
            <a:avLst/>
          </a:prstGeom>
          <a:noFill/>
          <a:ln>
            <a:noFill/>
          </a:ln>
        </p:spPr>
        <p:txBody>
          <a:bodyPr anchorCtr="0" anchor="ctr" bIns="121900" lIns="121900" spcFirstLastPara="1" rIns="121900" wrap="square" tIns="121900">
            <a:noAutofit/>
          </a:bodyPr>
          <a:lstStyle>
            <a:lvl1pPr lvl="0"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140" name="Google Shape;140;p38"/>
          <p:cNvSpPr txBox="1"/>
          <p:nvPr>
            <p:ph idx="2" type="ctrTitle"/>
          </p:nvPr>
        </p:nvSpPr>
        <p:spPr>
          <a:xfrm>
            <a:off x="4646201" y="3687467"/>
            <a:ext cx="2817900" cy="859500"/>
          </a:xfrm>
          <a:prstGeom prst="rect">
            <a:avLst/>
          </a:prstGeom>
          <a:noFill/>
          <a:ln>
            <a:noFill/>
          </a:ln>
        </p:spPr>
        <p:txBody>
          <a:bodyPr anchorCtr="0" anchor="b" bIns="121900" lIns="121900" spcFirstLastPara="1" rIns="121900" wrap="square" tIns="121900">
            <a:noAutofit/>
          </a:bodyPr>
          <a:lstStyle>
            <a:lvl1pPr lvl="0" marR="0" rtl="0" algn="ctr">
              <a:lnSpc>
                <a:spcPct val="100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1pPr>
            <a:lvl2pPr lvl="1"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2pPr>
            <a:lvl3pPr lvl="2"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3pPr>
            <a:lvl4pPr lvl="3"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4pPr>
            <a:lvl5pPr lvl="4"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5pPr>
            <a:lvl6pPr lvl="5"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6pPr>
            <a:lvl7pPr lvl="6"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7pPr>
            <a:lvl8pPr lvl="7"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8pPr>
            <a:lvl9pPr lvl="8"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9pPr>
          </a:lstStyle>
          <a:p/>
        </p:txBody>
      </p:sp>
      <p:sp>
        <p:nvSpPr>
          <p:cNvPr id="141" name="Google Shape;141;p38"/>
          <p:cNvSpPr txBox="1"/>
          <p:nvPr>
            <p:ph idx="3" type="subTitle"/>
          </p:nvPr>
        </p:nvSpPr>
        <p:spPr>
          <a:xfrm>
            <a:off x="4559967" y="4494733"/>
            <a:ext cx="2990400" cy="859500"/>
          </a:xfrm>
          <a:prstGeom prst="rect">
            <a:avLst/>
          </a:prstGeom>
          <a:noFill/>
          <a:ln>
            <a:noFill/>
          </a:ln>
        </p:spPr>
        <p:txBody>
          <a:bodyPr anchorCtr="0" anchor="ctr" bIns="121900" lIns="121900" spcFirstLastPara="1" rIns="121900" wrap="square" tIns="121900">
            <a:noAutofit/>
          </a:bodyPr>
          <a:lstStyle>
            <a:lvl1pPr lvl="0"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142" name="Google Shape;142;p38"/>
          <p:cNvSpPr txBox="1"/>
          <p:nvPr>
            <p:ph idx="4" type="ctrTitle"/>
          </p:nvPr>
        </p:nvSpPr>
        <p:spPr>
          <a:xfrm>
            <a:off x="7840334" y="3687467"/>
            <a:ext cx="2817900" cy="859500"/>
          </a:xfrm>
          <a:prstGeom prst="rect">
            <a:avLst/>
          </a:prstGeom>
          <a:noFill/>
          <a:ln>
            <a:noFill/>
          </a:ln>
        </p:spPr>
        <p:txBody>
          <a:bodyPr anchorCtr="0" anchor="b" bIns="121900" lIns="121900" spcFirstLastPara="1" rIns="121900" wrap="square" tIns="121900">
            <a:noAutofit/>
          </a:bodyPr>
          <a:lstStyle>
            <a:lvl1pPr lvl="0" marR="0" rtl="0" algn="ctr">
              <a:lnSpc>
                <a:spcPct val="100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1pPr>
            <a:lvl2pPr lvl="1"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2pPr>
            <a:lvl3pPr lvl="2"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3pPr>
            <a:lvl4pPr lvl="3"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4pPr>
            <a:lvl5pPr lvl="4"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5pPr>
            <a:lvl6pPr lvl="5"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6pPr>
            <a:lvl7pPr lvl="6"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7pPr>
            <a:lvl8pPr lvl="7"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8pPr>
            <a:lvl9pPr lvl="8"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9pPr>
          </a:lstStyle>
          <a:p/>
        </p:txBody>
      </p:sp>
      <p:sp>
        <p:nvSpPr>
          <p:cNvPr id="143" name="Google Shape;143;p38"/>
          <p:cNvSpPr txBox="1"/>
          <p:nvPr>
            <p:ph idx="5" type="subTitle"/>
          </p:nvPr>
        </p:nvSpPr>
        <p:spPr>
          <a:xfrm>
            <a:off x="7840333" y="4494733"/>
            <a:ext cx="2817900" cy="859500"/>
          </a:xfrm>
          <a:prstGeom prst="rect">
            <a:avLst/>
          </a:prstGeom>
          <a:noFill/>
          <a:ln>
            <a:noFill/>
          </a:ln>
        </p:spPr>
        <p:txBody>
          <a:bodyPr anchorCtr="0" anchor="ctr" bIns="121900" lIns="121900" spcFirstLastPara="1" rIns="121900" wrap="square" tIns="121900">
            <a:noAutofit/>
          </a:bodyPr>
          <a:lstStyle>
            <a:lvl1pPr lvl="0"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144" name="Google Shape;144;p38"/>
          <p:cNvSpPr txBox="1"/>
          <p:nvPr>
            <p:ph idx="6" type="title"/>
          </p:nvPr>
        </p:nvSpPr>
        <p:spPr>
          <a:xfrm>
            <a:off x="1031800" y="850767"/>
            <a:ext cx="10230000" cy="643200"/>
          </a:xfrm>
          <a:prstGeom prst="rect">
            <a:avLst/>
          </a:prstGeom>
          <a:noFill/>
          <a:ln>
            <a:noFill/>
          </a:ln>
        </p:spPr>
        <p:txBody>
          <a:bodyPr anchorCtr="0" anchor="b" bIns="121900" lIns="121900" spcFirstLastPara="1" rIns="121900" wrap="square" tIns="121900">
            <a:noAutofit/>
          </a:bodyPr>
          <a:lstStyle>
            <a:lvl1pPr lvl="0" marR="0" rtl="0" algn="ctr">
              <a:lnSpc>
                <a:spcPct val="100000"/>
              </a:lnSpc>
              <a:spcBef>
                <a:spcPts val="0"/>
              </a:spcBef>
              <a:spcAft>
                <a:spcPts val="0"/>
              </a:spcAft>
              <a:buClr>
                <a:srgbClr val="000000"/>
              </a:buClr>
              <a:buSzPts val="2900"/>
              <a:buFont typeface="Arial"/>
              <a:buChar char="●"/>
              <a:defRPr b="1" i="0" sz="2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145" name="Google Shape;145;p38"/>
          <p:cNvSpPr txBox="1"/>
          <p:nvPr>
            <p:ph idx="12" type="sldNum"/>
          </p:nvPr>
        </p:nvSpPr>
        <p:spPr>
          <a:xfrm>
            <a:off x="113982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600"/>
              <a:buFont typeface="Arial"/>
              <a:buNone/>
              <a:defRPr b="0" i="0" sz="1600" u="none" cap="none" strike="noStrike">
                <a:solidFill>
                  <a:srgbClr val="CCCCCC"/>
                </a:solidFill>
                <a:latin typeface="Arvo"/>
                <a:ea typeface="Arvo"/>
                <a:cs typeface="Arvo"/>
                <a:sym typeface="Arvo"/>
              </a:defRPr>
            </a:lvl1pPr>
            <a:lvl2pPr indent="0" lvl="1" marL="0" marR="0" rtl="0" algn="l">
              <a:lnSpc>
                <a:spcPct val="100000"/>
              </a:lnSpc>
              <a:spcBef>
                <a:spcPts val="0"/>
              </a:spcBef>
              <a:spcAft>
                <a:spcPts val="0"/>
              </a:spcAft>
              <a:buClr>
                <a:srgbClr val="000000"/>
              </a:buClr>
              <a:buSzPts val="1600"/>
              <a:buFont typeface="Arial"/>
              <a:buNone/>
              <a:defRPr b="0" i="0" sz="1600" u="none" cap="none" strike="noStrike">
                <a:solidFill>
                  <a:srgbClr val="CCCCCC"/>
                </a:solidFill>
                <a:latin typeface="Arvo"/>
                <a:ea typeface="Arvo"/>
                <a:cs typeface="Arvo"/>
                <a:sym typeface="Arvo"/>
              </a:defRPr>
            </a:lvl2pPr>
            <a:lvl3pPr indent="0" lvl="2" marL="0" marR="0" rtl="0" algn="l">
              <a:lnSpc>
                <a:spcPct val="100000"/>
              </a:lnSpc>
              <a:spcBef>
                <a:spcPts val="0"/>
              </a:spcBef>
              <a:spcAft>
                <a:spcPts val="0"/>
              </a:spcAft>
              <a:buClr>
                <a:srgbClr val="000000"/>
              </a:buClr>
              <a:buSzPts val="1600"/>
              <a:buFont typeface="Arial"/>
              <a:buNone/>
              <a:defRPr b="0" i="0" sz="1600" u="none" cap="none" strike="noStrike">
                <a:solidFill>
                  <a:srgbClr val="CCCCCC"/>
                </a:solidFill>
                <a:latin typeface="Arvo"/>
                <a:ea typeface="Arvo"/>
                <a:cs typeface="Arvo"/>
                <a:sym typeface="Arvo"/>
              </a:defRPr>
            </a:lvl3pPr>
            <a:lvl4pPr indent="0" lvl="3" marL="0" marR="0" rtl="0" algn="l">
              <a:lnSpc>
                <a:spcPct val="100000"/>
              </a:lnSpc>
              <a:spcBef>
                <a:spcPts val="0"/>
              </a:spcBef>
              <a:spcAft>
                <a:spcPts val="0"/>
              </a:spcAft>
              <a:buClr>
                <a:srgbClr val="000000"/>
              </a:buClr>
              <a:buSzPts val="1600"/>
              <a:buFont typeface="Arial"/>
              <a:buNone/>
              <a:defRPr b="0" i="0" sz="1600" u="none" cap="none" strike="noStrike">
                <a:solidFill>
                  <a:srgbClr val="CCCCCC"/>
                </a:solidFill>
                <a:latin typeface="Arvo"/>
                <a:ea typeface="Arvo"/>
                <a:cs typeface="Arvo"/>
                <a:sym typeface="Arvo"/>
              </a:defRPr>
            </a:lvl4pPr>
            <a:lvl5pPr indent="0" lvl="4" marL="0" marR="0" rtl="0" algn="l">
              <a:lnSpc>
                <a:spcPct val="100000"/>
              </a:lnSpc>
              <a:spcBef>
                <a:spcPts val="0"/>
              </a:spcBef>
              <a:spcAft>
                <a:spcPts val="0"/>
              </a:spcAft>
              <a:buClr>
                <a:srgbClr val="000000"/>
              </a:buClr>
              <a:buSzPts val="1600"/>
              <a:buFont typeface="Arial"/>
              <a:buNone/>
              <a:defRPr b="0" i="0" sz="1600" u="none" cap="none" strike="noStrike">
                <a:solidFill>
                  <a:srgbClr val="CCCCCC"/>
                </a:solidFill>
                <a:latin typeface="Arvo"/>
                <a:ea typeface="Arvo"/>
                <a:cs typeface="Arvo"/>
                <a:sym typeface="Arvo"/>
              </a:defRPr>
            </a:lvl5pPr>
            <a:lvl6pPr indent="0" lvl="5" marL="0" marR="0" rtl="0" algn="l">
              <a:lnSpc>
                <a:spcPct val="100000"/>
              </a:lnSpc>
              <a:spcBef>
                <a:spcPts val="0"/>
              </a:spcBef>
              <a:spcAft>
                <a:spcPts val="0"/>
              </a:spcAft>
              <a:buClr>
                <a:srgbClr val="000000"/>
              </a:buClr>
              <a:buSzPts val="1600"/>
              <a:buFont typeface="Arial"/>
              <a:buNone/>
              <a:defRPr b="0" i="0" sz="1600" u="none" cap="none" strike="noStrike">
                <a:solidFill>
                  <a:srgbClr val="CCCCCC"/>
                </a:solidFill>
                <a:latin typeface="Arvo"/>
                <a:ea typeface="Arvo"/>
                <a:cs typeface="Arvo"/>
                <a:sym typeface="Arvo"/>
              </a:defRPr>
            </a:lvl6pPr>
            <a:lvl7pPr indent="0" lvl="6" marL="0" marR="0" rtl="0" algn="l">
              <a:lnSpc>
                <a:spcPct val="100000"/>
              </a:lnSpc>
              <a:spcBef>
                <a:spcPts val="0"/>
              </a:spcBef>
              <a:spcAft>
                <a:spcPts val="0"/>
              </a:spcAft>
              <a:buClr>
                <a:srgbClr val="000000"/>
              </a:buClr>
              <a:buSzPts val="1600"/>
              <a:buFont typeface="Arial"/>
              <a:buNone/>
              <a:defRPr b="0" i="0" sz="1600" u="none" cap="none" strike="noStrike">
                <a:solidFill>
                  <a:srgbClr val="CCCCCC"/>
                </a:solidFill>
                <a:latin typeface="Arvo"/>
                <a:ea typeface="Arvo"/>
                <a:cs typeface="Arvo"/>
                <a:sym typeface="Arvo"/>
              </a:defRPr>
            </a:lvl7pPr>
            <a:lvl8pPr indent="0" lvl="7" marL="0" marR="0" rtl="0" algn="l">
              <a:lnSpc>
                <a:spcPct val="100000"/>
              </a:lnSpc>
              <a:spcBef>
                <a:spcPts val="0"/>
              </a:spcBef>
              <a:spcAft>
                <a:spcPts val="0"/>
              </a:spcAft>
              <a:buClr>
                <a:srgbClr val="000000"/>
              </a:buClr>
              <a:buSzPts val="1600"/>
              <a:buFont typeface="Arial"/>
              <a:buNone/>
              <a:defRPr b="0" i="0" sz="1600" u="none" cap="none" strike="noStrike">
                <a:solidFill>
                  <a:srgbClr val="CCCCCC"/>
                </a:solidFill>
                <a:latin typeface="Arvo"/>
                <a:ea typeface="Arvo"/>
                <a:cs typeface="Arvo"/>
                <a:sym typeface="Arvo"/>
              </a:defRPr>
            </a:lvl8pPr>
            <a:lvl9pPr indent="0" lvl="8" marL="0" marR="0" rtl="0" algn="l">
              <a:lnSpc>
                <a:spcPct val="100000"/>
              </a:lnSpc>
              <a:spcBef>
                <a:spcPts val="0"/>
              </a:spcBef>
              <a:spcAft>
                <a:spcPts val="0"/>
              </a:spcAft>
              <a:buClr>
                <a:srgbClr val="000000"/>
              </a:buClr>
              <a:buSzPts val="1600"/>
              <a:buFont typeface="Arial"/>
              <a:buNone/>
              <a:defRPr b="0" i="0" sz="1600" u="none" cap="none" strike="noStrike">
                <a:solidFill>
                  <a:srgbClr val="CCCCCC"/>
                </a:solidFill>
                <a:latin typeface="Arvo"/>
                <a:ea typeface="Arvo"/>
                <a:cs typeface="Arvo"/>
                <a:sym typeface="Arvo"/>
              </a:defRPr>
            </a:lvl9pPr>
          </a:lstStyle>
          <a:p>
            <a:pPr indent="0" lvl="0" marL="0" rtl="0" algn="l">
              <a:spcBef>
                <a:spcPts val="0"/>
              </a:spcBef>
              <a:spcAft>
                <a:spcPts val="0"/>
              </a:spcAft>
              <a:buNone/>
            </a:pPr>
            <a:fld id="{00000000-1234-1234-1234-123412341234}" type="slidenum">
              <a:rPr lang="en-US"/>
              <a:t>‹#›</a:t>
            </a:fld>
            <a:endParaRPr/>
          </a:p>
        </p:txBody>
      </p:sp>
      <p:cxnSp>
        <p:nvCxnSpPr>
          <p:cNvPr id="146" name="Google Shape;146;p38"/>
          <p:cNvCxnSpPr/>
          <p:nvPr/>
        </p:nvCxnSpPr>
        <p:spPr>
          <a:xfrm>
            <a:off x="4458129" y="2136900"/>
            <a:ext cx="0" cy="3279600"/>
          </a:xfrm>
          <a:prstGeom prst="straightConnector1">
            <a:avLst/>
          </a:prstGeom>
          <a:noFill/>
          <a:ln cap="flat" cmpd="sng" w="38100">
            <a:solidFill>
              <a:schemeClr val="accent1"/>
            </a:solidFill>
            <a:prstDash val="solid"/>
            <a:round/>
            <a:headEnd len="sm" w="sm" type="none"/>
            <a:tailEnd len="sm" w="sm" type="none"/>
          </a:ln>
        </p:spPr>
      </p:cxnSp>
      <p:cxnSp>
        <p:nvCxnSpPr>
          <p:cNvPr id="147" name="Google Shape;147;p38"/>
          <p:cNvCxnSpPr/>
          <p:nvPr/>
        </p:nvCxnSpPr>
        <p:spPr>
          <a:xfrm>
            <a:off x="7652262" y="2136900"/>
            <a:ext cx="0" cy="3279600"/>
          </a:xfrm>
          <a:prstGeom prst="straightConnector1">
            <a:avLst/>
          </a:prstGeom>
          <a:noFill/>
          <a:ln cap="flat" cmpd="sng" w="38100">
            <a:solidFill>
              <a:schemeClr val="accent1"/>
            </a:solidFill>
            <a:prstDash val="solid"/>
            <a:round/>
            <a:headEnd len="sm" w="sm" type="none"/>
            <a:tailEnd len="sm" w="sm" type="none"/>
          </a:ln>
        </p:spPr>
      </p:cxnSp>
      <p:cxnSp>
        <p:nvCxnSpPr>
          <p:cNvPr id="148" name="Google Shape;148;p38"/>
          <p:cNvCxnSpPr/>
          <p:nvPr/>
        </p:nvCxnSpPr>
        <p:spPr>
          <a:xfrm>
            <a:off x="5645200" y="1493967"/>
            <a:ext cx="901500" cy="0"/>
          </a:xfrm>
          <a:prstGeom prst="straightConnector1">
            <a:avLst/>
          </a:prstGeom>
          <a:noFill/>
          <a:ln cap="flat" cmpd="sng" w="76200">
            <a:solidFill>
              <a:schemeClr val="accent1"/>
            </a:solidFill>
            <a:prstDash val="solid"/>
            <a:round/>
            <a:headEnd len="sm" w="sm" type="none"/>
            <a:tailEnd len="sm" w="sm" type="none"/>
          </a:ln>
        </p:spPr>
      </p:cxnSp>
      <p:cxnSp>
        <p:nvCxnSpPr>
          <p:cNvPr id="149" name="Google Shape;149;p38"/>
          <p:cNvCxnSpPr/>
          <p:nvPr/>
        </p:nvCxnSpPr>
        <p:spPr>
          <a:xfrm>
            <a:off x="1400600" y="3890667"/>
            <a:ext cx="9390900" cy="0"/>
          </a:xfrm>
          <a:prstGeom prst="straightConnector1">
            <a:avLst/>
          </a:prstGeom>
          <a:noFill/>
          <a:ln cap="flat" cmpd="sng" w="38100">
            <a:solidFill>
              <a:schemeClr val="accent1"/>
            </a:solidFill>
            <a:prstDash val="solid"/>
            <a:round/>
            <a:headEnd len="sm" w="sm" type="none"/>
            <a:tailEnd len="sm" w="sm" type="none"/>
          </a:ln>
        </p:spPr>
      </p:cxnSp>
      <p:sp>
        <p:nvSpPr>
          <p:cNvPr id="150" name="Google Shape;150;p38"/>
          <p:cNvSpPr txBox="1"/>
          <p:nvPr>
            <p:ph idx="7" type="ctrTitle"/>
          </p:nvPr>
        </p:nvSpPr>
        <p:spPr>
          <a:xfrm>
            <a:off x="1473801" y="1915167"/>
            <a:ext cx="2817900" cy="859500"/>
          </a:xfrm>
          <a:prstGeom prst="rect">
            <a:avLst/>
          </a:prstGeom>
          <a:noFill/>
          <a:ln>
            <a:noFill/>
          </a:ln>
        </p:spPr>
        <p:txBody>
          <a:bodyPr anchorCtr="0" anchor="b" bIns="121900" lIns="121900" spcFirstLastPara="1" rIns="121900" wrap="square" tIns="121900">
            <a:noAutofit/>
          </a:bodyPr>
          <a:lstStyle>
            <a:lvl1pPr lvl="0" marR="0" rtl="0" algn="ctr">
              <a:lnSpc>
                <a:spcPct val="100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1pPr>
            <a:lvl2pPr lvl="1"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2pPr>
            <a:lvl3pPr lvl="2"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3pPr>
            <a:lvl4pPr lvl="3"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4pPr>
            <a:lvl5pPr lvl="4"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5pPr>
            <a:lvl6pPr lvl="5"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6pPr>
            <a:lvl7pPr lvl="6"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7pPr>
            <a:lvl8pPr lvl="7"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8pPr>
            <a:lvl9pPr lvl="8"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9pPr>
          </a:lstStyle>
          <a:p/>
        </p:txBody>
      </p:sp>
      <p:sp>
        <p:nvSpPr>
          <p:cNvPr id="151" name="Google Shape;151;p38"/>
          <p:cNvSpPr txBox="1"/>
          <p:nvPr>
            <p:ph idx="8" type="subTitle"/>
          </p:nvPr>
        </p:nvSpPr>
        <p:spPr>
          <a:xfrm>
            <a:off x="1430867" y="2722433"/>
            <a:ext cx="2904000" cy="859500"/>
          </a:xfrm>
          <a:prstGeom prst="rect">
            <a:avLst/>
          </a:prstGeom>
          <a:noFill/>
          <a:ln>
            <a:noFill/>
          </a:ln>
        </p:spPr>
        <p:txBody>
          <a:bodyPr anchorCtr="0" anchor="ctr" bIns="121900" lIns="121900" spcFirstLastPara="1" rIns="121900" wrap="square" tIns="121900">
            <a:noAutofit/>
          </a:bodyPr>
          <a:lstStyle>
            <a:lvl1pPr lvl="0"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152" name="Google Shape;152;p38"/>
          <p:cNvSpPr txBox="1"/>
          <p:nvPr>
            <p:ph idx="9" type="ctrTitle"/>
          </p:nvPr>
        </p:nvSpPr>
        <p:spPr>
          <a:xfrm>
            <a:off x="4646201" y="1915167"/>
            <a:ext cx="2817900" cy="859500"/>
          </a:xfrm>
          <a:prstGeom prst="rect">
            <a:avLst/>
          </a:prstGeom>
          <a:noFill/>
          <a:ln>
            <a:noFill/>
          </a:ln>
        </p:spPr>
        <p:txBody>
          <a:bodyPr anchorCtr="0" anchor="b" bIns="121900" lIns="121900" spcFirstLastPara="1" rIns="121900" wrap="square" tIns="121900">
            <a:noAutofit/>
          </a:bodyPr>
          <a:lstStyle>
            <a:lvl1pPr lvl="0" marR="0" rtl="0" algn="ctr">
              <a:lnSpc>
                <a:spcPct val="100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1pPr>
            <a:lvl2pPr lvl="1"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2pPr>
            <a:lvl3pPr lvl="2"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3pPr>
            <a:lvl4pPr lvl="3"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4pPr>
            <a:lvl5pPr lvl="4"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5pPr>
            <a:lvl6pPr lvl="5"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6pPr>
            <a:lvl7pPr lvl="6"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7pPr>
            <a:lvl8pPr lvl="7"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8pPr>
            <a:lvl9pPr lvl="8"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9pPr>
          </a:lstStyle>
          <a:p/>
        </p:txBody>
      </p:sp>
      <p:sp>
        <p:nvSpPr>
          <p:cNvPr id="153" name="Google Shape;153;p38"/>
          <p:cNvSpPr txBox="1"/>
          <p:nvPr>
            <p:ph idx="13" type="subTitle"/>
          </p:nvPr>
        </p:nvSpPr>
        <p:spPr>
          <a:xfrm>
            <a:off x="4603200" y="2722433"/>
            <a:ext cx="2904000" cy="859500"/>
          </a:xfrm>
          <a:prstGeom prst="rect">
            <a:avLst/>
          </a:prstGeom>
          <a:noFill/>
          <a:ln>
            <a:noFill/>
          </a:ln>
        </p:spPr>
        <p:txBody>
          <a:bodyPr anchorCtr="0" anchor="ctr" bIns="121900" lIns="121900" spcFirstLastPara="1" rIns="121900" wrap="square" tIns="121900">
            <a:noAutofit/>
          </a:bodyPr>
          <a:lstStyle>
            <a:lvl1pPr lvl="0"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154" name="Google Shape;154;p38"/>
          <p:cNvSpPr txBox="1"/>
          <p:nvPr>
            <p:ph idx="14" type="ctrTitle"/>
          </p:nvPr>
        </p:nvSpPr>
        <p:spPr>
          <a:xfrm>
            <a:off x="7840334" y="1915167"/>
            <a:ext cx="2817900" cy="859500"/>
          </a:xfrm>
          <a:prstGeom prst="rect">
            <a:avLst/>
          </a:prstGeom>
          <a:noFill/>
          <a:ln>
            <a:noFill/>
          </a:ln>
        </p:spPr>
        <p:txBody>
          <a:bodyPr anchorCtr="0" anchor="b" bIns="121900" lIns="121900" spcFirstLastPara="1" rIns="121900" wrap="square" tIns="121900">
            <a:noAutofit/>
          </a:bodyPr>
          <a:lstStyle>
            <a:lvl1pPr lvl="0" marR="0" rtl="0" algn="ctr">
              <a:lnSpc>
                <a:spcPct val="100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1pPr>
            <a:lvl2pPr lvl="1"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2pPr>
            <a:lvl3pPr lvl="2"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3pPr>
            <a:lvl4pPr lvl="3"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4pPr>
            <a:lvl5pPr lvl="4"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5pPr>
            <a:lvl6pPr lvl="5"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6pPr>
            <a:lvl7pPr lvl="6"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7pPr>
            <a:lvl8pPr lvl="7"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8pPr>
            <a:lvl9pPr lvl="8"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9pPr>
          </a:lstStyle>
          <a:p/>
        </p:txBody>
      </p:sp>
      <p:sp>
        <p:nvSpPr>
          <p:cNvPr id="155" name="Google Shape;155;p38"/>
          <p:cNvSpPr txBox="1"/>
          <p:nvPr>
            <p:ph idx="15" type="subTitle"/>
          </p:nvPr>
        </p:nvSpPr>
        <p:spPr>
          <a:xfrm>
            <a:off x="7775533" y="2722433"/>
            <a:ext cx="2947500" cy="859500"/>
          </a:xfrm>
          <a:prstGeom prst="rect">
            <a:avLst/>
          </a:prstGeom>
          <a:noFill/>
          <a:ln>
            <a:noFill/>
          </a:ln>
        </p:spPr>
        <p:txBody>
          <a:bodyPr anchorCtr="0" anchor="ctr" bIns="121900" lIns="121900" spcFirstLastPara="1" rIns="121900" wrap="square" tIns="121900">
            <a:noAutofit/>
          </a:bodyPr>
          <a:lstStyle>
            <a:lvl1pPr lvl="0"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6" name="Shape 156"/>
        <p:cNvGrpSpPr/>
        <p:nvPr/>
      </p:nvGrpSpPr>
      <p:grpSpPr>
        <a:xfrm>
          <a:off x="0" y="0"/>
          <a:ext cx="0" cy="0"/>
          <a:chOff x="0" y="0"/>
          <a:chExt cx="0" cy="0"/>
        </a:xfrm>
      </p:grpSpPr>
      <p:sp>
        <p:nvSpPr>
          <p:cNvPr id="157" name="Google Shape;157;p39"/>
          <p:cNvSpPr/>
          <p:nvPr/>
        </p:nvSpPr>
        <p:spPr>
          <a:xfrm>
            <a:off x="0" y="0"/>
            <a:ext cx="12192000" cy="6504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58" name="Google Shape;158;p39"/>
          <p:cNvGrpSpPr/>
          <p:nvPr/>
        </p:nvGrpSpPr>
        <p:grpSpPr>
          <a:xfrm>
            <a:off x="1107036" y="1588427"/>
            <a:ext cx="994316" cy="61102"/>
            <a:chOff x="4580561" y="2589004"/>
            <a:chExt cx="1064464" cy="25200"/>
          </a:xfrm>
        </p:grpSpPr>
        <p:sp>
          <p:nvSpPr>
            <p:cNvPr id="159" name="Google Shape;159;p39"/>
            <p:cNvSpPr/>
            <p:nvPr/>
          </p:nvSpPr>
          <p:spPr>
            <a:xfrm rot="-5400000">
              <a:off x="5366325" y="2335504"/>
              <a:ext cx="25200" cy="532200"/>
            </a:xfrm>
            <a:prstGeom prst="rect">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39"/>
            <p:cNvSpPr/>
            <p:nvPr/>
          </p:nvSpPr>
          <p:spPr>
            <a:xfrm rot="-5400000">
              <a:off x="4836311" y="2333254"/>
              <a:ext cx="25200" cy="5367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1" name="Google Shape;161;p39"/>
          <p:cNvSpPr txBox="1"/>
          <p:nvPr>
            <p:ph type="title"/>
          </p:nvPr>
        </p:nvSpPr>
        <p:spPr>
          <a:xfrm>
            <a:off x="972600" y="1758200"/>
            <a:ext cx="10251600" cy="7137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9pPr>
          </a:lstStyle>
          <a:p/>
        </p:txBody>
      </p:sp>
      <p:sp>
        <p:nvSpPr>
          <p:cNvPr id="162" name="Google Shape;162;p39"/>
          <p:cNvSpPr txBox="1"/>
          <p:nvPr>
            <p:ph idx="1" type="body"/>
          </p:nvPr>
        </p:nvSpPr>
        <p:spPr>
          <a:xfrm>
            <a:off x="972600" y="2771833"/>
            <a:ext cx="10251600" cy="30147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163" name="Google Shape;163;p39"/>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25" name="Shape 25"/>
        <p:cNvGrpSpPr/>
        <p:nvPr/>
      </p:nvGrpSpPr>
      <p:grpSpPr>
        <a:xfrm>
          <a:off x="0" y="0"/>
          <a:ext cx="0" cy="0"/>
          <a:chOff x="0" y="0"/>
          <a:chExt cx="0" cy="0"/>
        </a:xfrm>
      </p:grpSpPr>
      <p:sp>
        <p:nvSpPr>
          <p:cNvPr id="26" name="Google Shape;26;p22"/>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22"/>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 name="Google Shape;28;p22"/>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29" name="Google Shape;29;p22"/>
          <p:cNvSpPr txBox="1"/>
          <p:nvPr>
            <p:ph type="title"/>
          </p:nvPr>
        </p:nvSpPr>
        <p:spPr>
          <a:xfrm>
            <a:off x="302850" y="565300"/>
            <a:ext cx="11586300" cy="584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800"/>
              <a:buFont typeface="Calibri"/>
              <a:buNone/>
              <a:defRPr b="0" i="0" sz="28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64" name="Shape 164"/>
        <p:cNvGrpSpPr/>
        <p:nvPr/>
      </p:nvGrpSpPr>
      <p:grpSpPr>
        <a:xfrm>
          <a:off x="0" y="0"/>
          <a:ext cx="0" cy="0"/>
          <a:chOff x="0" y="0"/>
          <a:chExt cx="0" cy="0"/>
        </a:xfrm>
      </p:grpSpPr>
      <p:sp>
        <p:nvSpPr>
          <p:cNvPr id="165" name="Google Shape;165;p40"/>
          <p:cNvSpPr/>
          <p:nvPr/>
        </p:nvSpPr>
        <p:spPr>
          <a:xfrm>
            <a:off x="0" y="0"/>
            <a:ext cx="12192000" cy="6504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66" name="Google Shape;166;p40"/>
          <p:cNvGrpSpPr/>
          <p:nvPr/>
        </p:nvGrpSpPr>
        <p:grpSpPr>
          <a:xfrm>
            <a:off x="1107036" y="1588427"/>
            <a:ext cx="994316" cy="61102"/>
            <a:chOff x="4580561" y="2589004"/>
            <a:chExt cx="1064464" cy="25200"/>
          </a:xfrm>
        </p:grpSpPr>
        <p:sp>
          <p:nvSpPr>
            <p:cNvPr id="167" name="Google Shape;167;p40"/>
            <p:cNvSpPr/>
            <p:nvPr/>
          </p:nvSpPr>
          <p:spPr>
            <a:xfrm rot="-5400000">
              <a:off x="5366325" y="2335504"/>
              <a:ext cx="25200" cy="532200"/>
            </a:xfrm>
            <a:prstGeom prst="rect">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40"/>
            <p:cNvSpPr/>
            <p:nvPr/>
          </p:nvSpPr>
          <p:spPr>
            <a:xfrm rot="-5400000">
              <a:off x="4836311" y="2333254"/>
              <a:ext cx="25200" cy="5367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9" name="Google Shape;169;p40"/>
          <p:cNvSpPr txBox="1"/>
          <p:nvPr>
            <p:ph type="title"/>
          </p:nvPr>
        </p:nvSpPr>
        <p:spPr>
          <a:xfrm>
            <a:off x="972600" y="1758200"/>
            <a:ext cx="10251300" cy="7137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9pPr>
          </a:lstStyle>
          <a:p/>
        </p:txBody>
      </p:sp>
      <p:sp>
        <p:nvSpPr>
          <p:cNvPr id="170" name="Google Shape;170;p40"/>
          <p:cNvSpPr txBox="1"/>
          <p:nvPr>
            <p:ph idx="1" type="body"/>
          </p:nvPr>
        </p:nvSpPr>
        <p:spPr>
          <a:xfrm>
            <a:off x="972434" y="2771833"/>
            <a:ext cx="5032500" cy="30147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171" name="Google Shape;171;p40"/>
          <p:cNvSpPr txBox="1"/>
          <p:nvPr>
            <p:ph idx="2" type="body"/>
          </p:nvPr>
        </p:nvSpPr>
        <p:spPr>
          <a:xfrm>
            <a:off x="6191471" y="2771833"/>
            <a:ext cx="5032500" cy="30147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172" name="Google Shape;172;p40"/>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5">
  <p:cSld name="4_Taam slide layout_5">
    <p:spTree>
      <p:nvGrpSpPr>
        <p:cNvPr id="173" name="Shape 173"/>
        <p:cNvGrpSpPr/>
        <p:nvPr/>
      </p:nvGrpSpPr>
      <p:grpSpPr>
        <a:xfrm>
          <a:off x="0" y="0"/>
          <a:ext cx="0" cy="0"/>
          <a:chOff x="0" y="0"/>
          <a:chExt cx="0" cy="0"/>
        </a:xfrm>
      </p:grpSpPr>
      <p:sp>
        <p:nvSpPr>
          <p:cNvPr id="174" name="Google Shape;174;p41"/>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41"/>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6" name="Google Shape;176;p41"/>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7" name="Shape 177"/>
        <p:cNvGrpSpPr/>
        <p:nvPr/>
      </p:nvGrpSpPr>
      <p:grpSpPr>
        <a:xfrm>
          <a:off x="0" y="0"/>
          <a:ext cx="0" cy="0"/>
          <a:chOff x="0" y="0"/>
          <a:chExt cx="0" cy="0"/>
        </a:xfrm>
      </p:grpSpPr>
      <p:grpSp>
        <p:nvGrpSpPr>
          <p:cNvPr id="178" name="Google Shape;178;p42"/>
          <p:cNvGrpSpPr/>
          <p:nvPr/>
        </p:nvGrpSpPr>
        <p:grpSpPr>
          <a:xfrm>
            <a:off x="5779254" y="186836"/>
            <a:ext cx="633488" cy="137100"/>
            <a:chOff x="5655129" y="211061"/>
            <a:chExt cx="633488" cy="137100"/>
          </a:xfrm>
        </p:grpSpPr>
        <p:sp>
          <p:nvSpPr>
            <p:cNvPr id="179" name="Google Shape;179;p42"/>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80" name="Google Shape;180;p42"/>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81" name="Google Shape;181;p42"/>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182" name="Google Shape;182;p42"/>
          <p:cNvGrpSpPr/>
          <p:nvPr/>
        </p:nvGrpSpPr>
        <p:grpSpPr>
          <a:xfrm>
            <a:off x="-85" y="6775656"/>
            <a:ext cx="12192148" cy="82352"/>
            <a:chOff x="1063925" y="1155200"/>
            <a:chExt cx="10673333" cy="88200"/>
          </a:xfrm>
        </p:grpSpPr>
        <p:sp>
          <p:nvSpPr>
            <p:cNvPr id="183" name="Google Shape;183;p42"/>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42"/>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42"/>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86" name="Google Shape;186;p42"/>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6">
  <p:cSld name="4_Taam slide layout_6">
    <p:spTree>
      <p:nvGrpSpPr>
        <p:cNvPr id="187" name="Shape 187"/>
        <p:cNvGrpSpPr/>
        <p:nvPr/>
      </p:nvGrpSpPr>
      <p:grpSpPr>
        <a:xfrm>
          <a:off x="0" y="0"/>
          <a:ext cx="0" cy="0"/>
          <a:chOff x="0" y="0"/>
          <a:chExt cx="0" cy="0"/>
        </a:xfrm>
      </p:grpSpPr>
      <p:sp>
        <p:nvSpPr>
          <p:cNvPr id="188" name="Google Shape;188;p43"/>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43"/>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0" name="Google Shape;190;p43"/>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192" name="Shape 192"/>
        <p:cNvGrpSpPr/>
        <p:nvPr/>
      </p:nvGrpSpPr>
      <p:grpSpPr>
        <a:xfrm>
          <a:off x="0" y="0"/>
          <a:ext cx="0" cy="0"/>
          <a:chOff x="0" y="0"/>
          <a:chExt cx="0" cy="0"/>
        </a:xfrm>
      </p:grpSpPr>
      <p:grpSp>
        <p:nvGrpSpPr>
          <p:cNvPr id="193" name="Google Shape;193;p19"/>
          <p:cNvGrpSpPr/>
          <p:nvPr/>
        </p:nvGrpSpPr>
        <p:grpSpPr>
          <a:xfrm>
            <a:off x="0" y="0"/>
            <a:ext cx="12199275" cy="6857999"/>
            <a:chOff x="0" y="0"/>
            <a:chExt cx="12199275" cy="6857999"/>
          </a:xfrm>
        </p:grpSpPr>
        <p:sp>
          <p:nvSpPr>
            <p:cNvPr id="194" name="Google Shape;194;p19"/>
            <p:cNvSpPr/>
            <p:nvPr/>
          </p:nvSpPr>
          <p:spPr>
            <a:xfrm>
              <a:off x="5958675" y="3300"/>
              <a:ext cx="6240600" cy="6851400"/>
            </a:xfrm>
            <a:prstGeom prst="rect">
              <a:avLst/>
            </a:prstGeom>
            <a:solidFill>
              <a:schemeClr val="dk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5" name="Google Shape;195;p19"/>
            <p:cNvPicPr preferRelativeResize="0"/>
            <p:nvPr/>
          </p:nvPicPr>
          <p:blipFill rotWithShape="1">
            <a:blip r:embed="rId2">
              <a:alphaModFix/>
            </a:blip>
            <a:srcRect b="0" l="0" r="0" t="0"/>
            <a:stretch/>
          </p:blipFill>
          <p:spPr>
            <a:xfrm>
              <a:off x="0" y="0"/>
              <a:ext cx="5958675" cy="6857999"/>
            </a:xfrm>
            <a:prstGeom prst="rect">
              <a:avLst/>
            </a:prstGeom>
            <a:noFill/>
            <a:ln>
              <a:noFill/>
            </a:ln>
          </p:spPr>
        </p:pic>
        <p:sp>
          <p:nvSpPr>
            <p:cNvPr id="196" name="Google Shape;196;p19"/>
            <p:cNvSpPr txBox="1"/>
            <p:nvPr/>
          </p:nvSpPr>
          <p:spPr>
            <a:xfrm>
              <a:off x="38000" y="1114425"/>
              <a:ext cx="5889600" cy="1108200"/>
            </a:xfrm>
            <a:prstGeom prst="rect">
              <a:avLst/>
            </a:prstGeom>
            <a:noFill/>
            <a:ln>
              <a:noFill/>
            </a:ln>
            <a:effectLst>
              <a:outerShdw blurRad="57150" rotWithShape="0" algn="bl" dir="5400000" dist="19050">
                <a:srgbClr val="000000">
                  <a:alpha val="49803"/>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0"/>
                <a:buFont typeface="Arial"/>
                <a:buNone/>
              </a:pPr>
              <a:r>
                <a:rPr b="1" i="0" lang="en-US" sz="6000" u="none" cap="none" strike="noStrike">
                  <a:solidFill>
                    <a:srgbClr val="FFFFFF"/>
                  </a:solidFill>
                  <a:latin typeface="Arial"/>
                  <a:ea typeface="Arial"/>
                  <a:cs typeface="Arial"/>
                  <a:sym typeface="Arial"/>
                </a:rPr>
                <a:t>Agenda</a:t>
              </a:r>
              <a:endParaRPr b="1" i="0" sz="6000" u="none" cap="none" strike="noStrike">
                <a:solidFill>
                  <a:srgbClr val="FFFFFF"/>
                </a:solidFill>
                <a:latin typeface="Arial"/>
                <a:ea typeface="Arial"/>
                <a:cs typeface="Arial"/>
                <a:sym typeface="Arial"/>
              </a:endParaRPr>
            </a:p>
          </p:txBody>
        </p:sp>
      </p:grpSp>
      <p:sp>
        <p:nvSpPr>
          <p:cNvPr id="197" name="Google Shape;197;p19"/>
          <p:cNvSpPr txBox="1"/>
          <p:nvPr/>
        </p:nvSpPr>
        <p:spPr>
          <a:xfrm>
            <a:off x="7371000" y="1093500"/>
            <a:ext cx="27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Contents slide layout">
    <p:spTree>
      <p:nvGrpSpPr>
        <p:cNvPr id="198" name="Shape 198"/>
        <p:cNvGrpSpPr/>
        <p:nvPr/>
      </p:nvGrpSpPr>
      <p:grpSpPr>
        <a:xfrm>
          <a:off x="0" y="0"/>
          <a:ext cx="0" cy="0"/>
          <a:chOff x="0" y="0"/>
          <a:chExt cx="0" cy="0"/>
        </a:xfrm>
      </p:grpSpPr>
      <p:sp>
        <p:nvSpPr>
          <p:cNvPr id="199" name="Google Shape;199;p44"/>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grpSp>
        <p:nvGrpSpPr>
          <p:cNvPr id="200" name="Google Shape;200;p44"/>
          <p:cNvGrpSpPr/>
          <p:nvPr/>
        </p:nvGrpSpPr>
        <p:grpSpPr>
          <a:xfrm>
            <a:off x="90" y="6775681"/>
            <a:ext cx="12192148" cy="82352"/>
            <a:chOff x="1063925" y="1155200"/>
            <a:chExt cx="10673333" cy="88200"/>
          </a:xfrm>
        </p:grpSpPr>
        <p:sp>
          <p:nvSpPr>
            <p:cNvPr id="201" name="Google Shape;201;p44"/>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44"/>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44"/>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04" name="Google Shape;204;p44"/>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205" name="Shape 205"/>
        <p:cNvGrpSpPr/>
        <p:nvPr/>
      </p:nvGrpSpPr>
      <p:grpSpPr>
        <a:xfrm>
          <a:off x="0" y="0"/>
          <a:ext cx="0" cy="0"/>
          <a:chOff x="0" y="0"/>
          <a:chExt cx="0" cy="0"/>
        </a:xfrm>
      </p:grpSpPr>
      <p:sp>
        <p:nvSpPr>
          <p:cNvPr id="206" name="Google Shape;206;p45"/>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07" name="Google Shape;207;p45"/>
          <p:cNvSpPr/>
          <p:nvPr>
            <p:ph idx="2" type="pic"/>
          </p:nvPr>
        </p:nvSpPr>
        <p:spPr>
          <a:xfrm>
            <a:off x="3650190" y="1769412"/>
            <a:ext cx="2124000" cy="2094900"/>
          </a:xfrm>
          <a:prstGeom prst="rect">
            <a:avLst/>
          </a:prstGeom>
          <a:solidFill>
            <a:srgbClr val="F2F2F2"/>
          </a:solidFill>
          <a:ln>
            <a:noFill/>
          </a:ln>
        </p:spPr>
      </p:sp>
      <p:sp>
        <p:nvSpPr>
          <p:cNvPr id="208" name="Google Shape;208;p45"/>
          <p:cNvSpPr/>
          <p:nvPr>
            <p:ph idx="3" type="pic"/>
          </p:nvPr>
        </p:nvSpPr>
        <p:spPr>
          <a:xfrm>
            <a:off x="6403397" y="1769412"/>
            <a:ext cx="2124000" cy="2094900"/>
          </a:xfrm>
          <a:prstGeom prst="rect">
            <a:avLst/>
          </a:prstGeom>
          <a:solidFill>
            <a:srgbClr val="F2F2F2"/>
          </a:solidFill>
          <a:ln>
            <a:noFill/>
          </a:ln>
        </p:spPr>
      </p:sp>
      <p:sp>
        <p:nvSpPr>
          <p:cNvPr id="209" name="Google Shape;209;p45"/>
          <p:cNvSpPr/>
          <p:nvPr>
            <p:ph idx="4" type="pic"/>
          </p:nvPr>
        </p:nvSpPr>
        <p:spPr>
          <a:xfrm>
            <a:off x="9156603" y="1769412"/>
            <a:ext cx="2124000" cy="2094900"/>
          </a:xfrm>
          <a:prstGeom prst="rect">
            <a:avLst/>
          </a:prstGeom>
          <a:solidFill>
            <a:srgbClr val="F2F2F2"/>
          </a:solidFill>
          <a:ln>
            <a:noFill/>
          </a:ln>
        </p:spPr>
      </p:sp>
      <p:sp>
        <p:nvSpPr>
          <p:cNvPr id="210" name="Google Shape;210;p45"/>
          <p:cNvSpPr/>
          <p:nvPr>
            <p:ph idx="5" type="pic"/>
          </p:nvPr>
        </p:nvSpPr>
        <p:spPr>
          <a:xfrm>
            <a:off x="896983" y="1769412"/>
            <a:ext cx="2124000" cy="2094900"/>
          </a:xfrm>
          <a:prstGeom prst="rect">
            <a:avLst/>
          </a:prstGeom>
          <a:solidFill>
            <a:srgbClr val="F2F2F2"/>
          </a:solidFill>
          <a:ln>
            <a:noFill/>
          </a:ln>
        </p:spPr>
      </p:sp>
      <p:grpSp>
        <p:nvGrpSpPr>
          <p:cNvPr id="211" name="Google Shape;211;p45"/>
          <p:cNvGrpSpPr/>
          <p:nvPr/>
        </p:nvGrpSpPr>
        <p:grpSpPr>
          <a:xfrm>
            <a:off x="5779254" y="186836"/>
            <a:ext cx="633488" cy="137100"/>
            <a:chOff x="5655129" y="211061"/>
            <a:chExt cx="633488" cy="137100"/>
          </a:xfrm>
        </p:grpSpPr>
        <p:sp>
          <p:nvSpPr>
            <p:cNvPr id="212" name="Google Shape;212;p45"/>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13" name="Google Shape;213;p45"/>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14" name="Google Shape;214;p45"/>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215" name="Google Shape;215;p45"/>
          <p:cNvGrpSpPr/>
          <p:nvPr/>
        </p:nvGrpSpPr>
        <p:grpSpPr>
          <a:xfrm>
            <a:off x="90" y="6775681"/>
            <a:ext cx="12192148" cy="82352"/>
            <a:chOff x="1063925" y="1155200"/>
            <a:chExt cx="10673333" cy="88200"/>
          </a:xfrm>
        </p:grpSpPr>
        <p:sp>
          <p:nvSpPr>
            <p:cNvPr id="216" name="Google Shape;216;p45"/>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45"/>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45"/>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19" name="Google Shape;219;p45"/>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ontents slide layout">
  <p:cSld name="18_Contents slide layout">
    <p:bg>
      <p:bgPr>
        <a:solidFill>
          <a:schemeClr val="lt1"/>
        </a:solidFill>
      </p:bgPr>
    </p:bg>
    <p:spTree>
      <p:nvGrpSpPr>
        <p:cNvPr id="220" name="Shape 220"/>
        <p:cNvGrpSpPr/>
        <p:nvPr/>
      </p:nvGrpSpPr>
      <p:grpSpPr>
        <a:xfrm>
          <a:off x="0" y="0"/>
          <a:ext cx="0" cy="0"/>
          <a:chOff x="0" y="0"/>
          <a:chExt cx="0" cy="0"/>
        </a:xfrm>
      </p:grpSpPr>
      <p:sp>
        <p:nvSpPr>
          <p:cNvPr id="221" name="Google Shape;221;p46"/>
          <p:cNvSpPr/>
          <p:nvPr>
            <p:ph idx="2" type="pic"/>
          </p:nvPr>
        </p:nvSpPr>
        <p:spPr>
          <a:xfrm>
            <a:off x="5622521" y="0"/>
            <a:ext cx="6569400" cy="6858000"/>
          </a:xfrm>
          <a:prstGeom prst="rect">
            <a:avLst/>
          </a:prstGeom>
          <a:solidFill>
            <a:srgbClr val="F2F2F2"/>
          </a:solidFill>
          <a:ln>
            <a:noFill/>
          </a:ln>
        </p:spPr>
      </p:sp>
      <p:grpSp>
        <p:nvGrpSpPr>
          <p:cNvPr id="222" name="Google Shape;222;p46"/>
          <p:cNvGrpSpPr/>
          <p:nvPr/>
        </p:nvGrpSpPr>
        <p:grpSpPr>
          <a:xfrm>
            <a:off x="90" y="6775681"/>
            <a:ext cx="12192148" cy="82352"/>
            <a:chOff x="1063925" y="1155200"/>
            <a:chExt cx="10673333" cy="88200"/>
          </a:xfrm>
        </p:grpSpPr>
        <p:sp>
          <p:nvSpPr>
            <p:cNvPr id="223" name="Google Shape;223;p46"/>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46"/>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46"/>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26" name="Google Shape;226;p46"/>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slide layout">
  <p:cSld name="2_Contents slide layout">
    <p:spTree>
      <p:nvGrpSpPr>
        <p:cNvPr id="227" name="Shape 227"/>
        <p:cNvGrpSpPr/>
        <p:nvPr/>
      </p:nvGrpSpPr>
      <p:grpSpPr>
        <a:xfrm>
          <a:off x="0" y="0"/>
          <a:ext cx="0" cy="0"/>
          <a:chOff x="0" y="0"/>
          <a:chExt cx="0" cy="0"/>
        </a:xfrm>
      </p:grpSpPr>
      <p:grpSp>
        <p:nvGrpSpPr>
          <p:cNvPr id="228" name="Google Shape;228;p47"/>
          <p:cNvGrpSpPr/>
          <p:nvPr/>
        </p:nvGrpSpPr>
        <p:grpSpPr>
          <a:xfrm>
            <a:off x="5779254" y="186836"/>
            <a:ext cx="633488" cy="137100"/>
            <a:chOff x="5655129" y="211061"/>
            <a:chExt cx="633488" cy="137100"/>
          </a:xfrm>
        </p:grpSpPr>
        <p:sp>
          <p:nvSpPr>
            <p:cNvPr id="229" name="Google Shape;229;p47"/>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30" name="Google Shape;230;p47"/>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31" name="Google Shape;231;p47"/>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232" name="Google Shape;232;p47"/>
          <p:cNvGrpSpPr/>
          <p:nvPr/>
        </p:nvGrpSpPr>
        <p:grpSpPr>
          <a:xfrm>
            <a:off x="90" y="6775681"/>
            <a:ext cx="12192148" cy="82352"/>
            <a:chOff x="1063925" y="1155200"/>
            <a:chExt cx="10673333" cy="88200"/>
          </a:xfrm>
        </p:grpSpPr>
        <p:sp>
          <p:nvSpPr>
            <p:cNvPr id="233" name="Google Shape;233;p47"/>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47"/>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47"/>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36" name="Google Shape;236;p47"/>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p:cSld name="7_Contents slide layout">
    <p:spTree>
      <p:nvGrpSpPr>
        <p:cNvPr id="237" name="Shape 237"/>
        <p:cNvGrpSpPr/>
        <p:nvPr/>
      </p:nvGrpSpPr>
      <p:grpSpPr>
        <a:xfrm>
          <a:off x="0" y="0"/>
          <a:ext cx="0" cy="0"/>
          <a:chOff x="0" y="0"/>
          <a:chExt cx="0" cy="0"/>
        </a:xfrm>
      </p:grpSpPr>
      <p:sp>
        <p:nvSpPr>
          <p:cNvPr id="238" name="Google Shape;238;p48"/>
          <p:cNvSpPr/>
          <p:nvPr/>
        </p:nvSpPr>
        <p:spPr>
          <a:xfrm>
            <a:off x="0" y="5724052"/>
            <a:ext cx="7228200" cy="530100"/>
          </a:xfrm>
          <a:prstGeom prst="ellipse">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Arial"/>
              <a:ea typeface="Arial"/>
              <a:cs typeface="Arial"/>
              <a:sym typeface="Arial"/>
            </a:endParaRPr>
          </a:p>
        </p:txBody>
      </p:sp>
      <p:grpSp>
        <p:nvGrpSpPr>
          <p:cNvPr id="239" name="Google Shape;239;p48"/>
          <p:cNvGrpSpPr/>
          <p:nvPr/>
        </p:nvGrpSpPr>
        <p:grpSpPr>
          <a:xfrm>
            <a:off x="738234" y="2580599"/>
            <a:ext cx="6123559" cy="3364235"/>
            <a:chOff x="-548507" y="477868"/>
            <a:chExt cx="11571351" cy="6357209"/>
          </a:xfrm>
        </p:grpSpPr>
        <p:sp>
          <p:nvSpPr>
            <p:cNvPr id="240" name="Google Shape;240;p48"/>
            <p:cNvSpPr/>
            <p:nvPr/>
          </p:nvSpPr>
          <p:spPr>
            <a:xfrm>
              <a:off x="-482765" y="6440599"/>
              <a:ext cx="11439858" cy="394478"/>
            </a:xfrm>
            <a:custGeom>
              <a:rect b="b" l="l" r="r" t="t"/>
              <a:pathLst>
                <a:path extrusionOk="0" h="57150" w="16573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1" name="Google Shape;241;p48"/>
            <p:cNvSpPr/>
            <p:nvPr/>
          </p:nvSpPr>
          <p:spPr>
            <a:xfrm>
              <a:off x="700575" y="477868"/>
              <a:ext cx="9072991" cy="5917168"/>
            </a:xfrm>
            <a:custGeom>
              <a:rect b="b" l="l" r="r" t="t"/>
              <a:pathLst>
                <a:path extrusionOk="0" h="857250" w="13144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2" name="Google Shape;242;p48"/>
            <p:cNvSpPr/>
            <p:nvPr/>
          </p:nvSpPr>
          <p:spPr>
            <a:xfrm>
              <a:off x="1088451" y="839448"/>
              <a:ext cx="8284035" cy="5062466"/>
            </a:xfrm>
            <a:custGeom>
              <a:rect b="b" l="l" r="r" t="t"/>
              <a:pathLst>
                <a:path extrusionOk="0" h="733425" w="1200150">
                  <a:moveTo>
                    <a:pt x="7144" y="7144"/>
                  </a:moveTo>
                  <a:lnTo>
                    <a:pt x="1196816" y="7144"/>
                  </a:lnTo>
                  <a:lnTo>
                    <a:pt x="1196816" y="730091"/>
                  </a:lnTo>
                  <a:lnTo>
                    <a:pt x="7144" y="730091"/>
                  </a:lnTo>
                  <a:close/>
                </a:path>
              </a:pathLst>
            </a:cu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3" name="Google Shape;243;p48"/>
            <p:cNvSpPr/>
            <p:nvPr/>
          </p:nvSpPr>
          <p:spPr>
            <a:xfrm>
              <a:off x="-548507" y="6164484"/>
              <a:ext cx="11571351" cy="460224"/>
            </a:xfrm>
            <a:custGeom>
              <a:rect b="b" l="l" r="r" t="t"/>
              <a:pathLst>
                <a:path extrusionOk="0" h="66675" w="1676400">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4" name="Google Shape;244;p48"/>
            <p:cNvSpPr/>
            <p:nvPr/>
          </p:nvSpPr>
          <p:spPr>
            <a:xfrm>
              <a:off x="4438629" y="6215033"/>
              <a:ext cx="1618413" cy="184076"/>
            </a:xfrm>
            <a:custGeom>
              <a:rect b="b" l="l" r="r" t="t"/>
              <a:pathLst>
                <a:path extrusionOk="0" h="184076" w="1618413">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245" name="Google Shape;245;p48"/>
            <p:cNvGrpSpPr/>
            <p:nvPr/>
          </p:nvGrpSpPr>
          <p:grpSpPr>
            <a:xfrm>
              <a:off x="1606" y="6382978"/>
              <a:ext cx="414000" cy="115200"/>
              <a:chOff x="5955" y="6353672"/>
              <a:chExt cx="414000" cy="115200"/>
            </a:xfrm>
          </p:grpSpPr>
          <p:sp>
            <p:nvSpPr>
              <p:cNvPr id="246" name="Google Shape;246;p48"/>
              <p:cNvSpPr/>
              <p:nvPr/>
            </p:nvSpPr>
            <p:spPr>
              <a:xfrm>
                <a:off x="5955" y="6353672"/>
                <a:ext cx="414000" cy="115200"/>
              </a:xfrm>
              <a:prstGeom prst="roundRect">
                <a:avLst>
                  <a:gd fmla="val 28154" name="adj"/>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47" name="Google Shape;247;p48"/>
              <p:cNvSpPr/>
              <p:nvPr/>
            </p:nvSpPr>
            <p:spPr>
              <a:xfrm>
                <a:off x="99417" y="6382279"/>
                <a:ext cx="227100" cy="55200"/>
              </a:xfrm>
              <a:prstGeom prst="roundRect">
                <a:avLst>
                  <a:gd fmla="val 28154" name="adj"/>
                </a:avLst>
              </a:prstGeom>
              <a:solidFill>
                <a:srgbClr val="59595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nvGrpSpPr>
            <p:cNvPr id="248" name="Google Shape;248;p48"/>
            <p:cNvGrpSpPr/>
            <p:nvPr/>
          </p:nvGrpSpPr>
          <p:grpSpPr>
            <a:xfrm>
              <a:off x="9855291" y="6381600"/>
              <a:ext cx="886126" cy="115200"/>
              <a:chOff x="5955" y="6353672"/>
              <a:chExt cx="414000" cy="115200"/>
            </a:xfrm>
          </p:grpSpPr>
          <p:sp>
            <p:nvSpPr>
              <p:cNvPr id="249" name="Google Shape;249;p48"/>
              <p:cNvSpPr/>
              <p:nvPr/>
            </p:nvSpPr>
            <p:spPr>
              <a:xfrm>
                <a:off x="5955" y="6353672"/>
                <a:ext cx="414000" cy="115200"/>
              </a:xfrm>
              <a:prstGeom prst="roundRect">
                <a:avLst>
                  <a:gd fmla="val 28154" name="adj"/>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0" name="Google Shape;250;p48"/>
              <p:cNvSpPr/>
              <p:nvPr/>
            </p:nvSpPr>
            <p:spPr>
              <a:xfrm>
                <a:off x="84761" y="6382279"/>
                <a:ext cx="256200" cy="55200"/>
              </a:xfrm>
              <a:prstGeom prst="roundRect">
                <a:avLst>
                  <a:gd fmla="val 28154" name="adj"/>
                </a:avLst>
              </a:prstGeom>
              <a:solidFill>
                <a:srgbClr val="59595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
          <p:nvSpPr>
            <p:cNvPr id="251" name="Google Shape;251;p48"/>
            <p:cNvSpPr/>
            <p:nvPr/>
          </p:nvSpPr>
          <p:spPr>
            <a:xfrm>
              <a:off x="3892805" y="496953"/>
              <a:ext cx="5477614" cy="5427435"/>
            </a:xfrm>
            <a:custGeom>
              <a:rect b="b" l="l" r="r" t="t"/>
              <a:pathLst>
                <a:path extrusionOk="0" h="4035268" w="3976489">
                  <a:moveTo>
                    <a:pt x="2473335" y="0"/>
                  </a:moveTo>
                  <a:lnTo>
                    <a:pt x="3976489" y="10635"/>
                  </a:lnTo>
                  <a:cubicBezTo>
                    <a:pt x="3973762" y="1342950"/>
                    <a:pt x="3971034" y="2702953"/>
                    <a:pt x="3968307" y="4035268"/>
                  </a:cubicBezTo>
                  <a:lnTo>
                    <a:pt x="0" y="4035268"/>
                  </a:lnTo>
                </a:path>
              </a:pathLst>
            </a:custGeom>
            <a:solidFill>
              <a:srgbClr val="999999">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52" name="Google Shape;252;p48"/>
          <p:cNvSpPr/>
          <p:nvPr>
            <p:ph idx="2" type="pic"/>
          </p:nvPr>
        </p:nvSpPr>
        <p:spPr>
          <a:xfrm>
            <a:off x="1560919" y="2771971"/>
            <a:ext cx="4535100" cy="2723700"/>
          </a:xfrm>
          <a:prstGeom prst="rect">
            <a:avLst/>
          </a:prstGeom>
          <a:solidFill>
            <a:srgbClr val="F2F2F2"/>
          </a:solidFill>
          <a:ln>
            <a:noFill/>
          </a:ln>
        </p:spPr>
      </p:sp>
      <p:sp>
        <p:nvSpPr>
          <p:cNvPr id="253" name="Google Shape;253;p48"/>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grpSp>
        <p:nvGrpSpPr>
          <p:cNvPr id="254" name="Google Shape;254;p48"/>
          <p:cNvGrpSpPr/>
          <p:nvPr/>
        </p:nvGrpSpPr>
        <p:grpSpPr>
          <a:xfrm>
            <a:off x="5779254" y="186836"/>
            <a:ext cx="633488" cy="137100"/>
            <a:chOff x="5655129" y="211061"/>
            <a:chExt cx="633488" cy="137100"/>
          </a:xfrm>
        </p:grpSpPr>
        <p:sp>
          <p:nvSpPr>
            <p:cNvPr id="255" name="Google Shape;255;p48"/>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56" name="Google Shape;256;p48"/>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57" name="Google Shape;257;p48"/>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258" name="Google Shape;258;p48"/>
          <p:cNvGrpSpPr/>
          <p:nvPr/>
        </p:nvGrpSpPr>
        <p:grpSpPr>
          <a:xfrm>
            <a:off x="90" y="6775681"/>
            <a:ext cx="12192148" cy="82352"/>
            <a:chOff x="1063925" y="1155200"/>
            <a:chExt cx="10673333" cy="88200"/>
          </a:xfrm>
        </p:grpSpPr>
        <p:sp>
          <p:nvSpPr>
            <p:cNvPr id="259" name="Google Shape;259;p48"/>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48"/>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48"/>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62" name="Google Shape;262;p48"/>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1">
  <p:cSld name="4_Taam slide layout_1">
    <p:spTree>
      <p:nvGrpSpPr>
        <p:cNvPr id="30" name="Shape 30"/>
        <p:cNvGrpSpPr/>
        <p:nvPr/>
      </p:nvGrpSpPr>
      <p:grpSpPr>
        <a:xfrm>
          <a:off x="0" y="0"/>
          <a:ext cx="0" cy="0"/>
          <a:chOff x="0" y="0"/>
          <a:chExt cx="0" cy="0"/>
        </a:xfrm>
      </p:grpSpPr>
      <p:sp>
        <p:nvSpPr>
          <p:cNvPr id="31" name="Google Shape;31;p23"/>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23"/>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3" name="Google Shape;33;p23"/>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263" name="Shape 263"/>
        <p:cNvGrpSpPr/>
        <p:nvPr/>
      </p:nvGrpSpPr>
      <p:grpSpPr>
        <a:xfrm>
          <a:off x="0" y="0"/>
          <a:ext cx="0" cy="0"/>
          <a:chOff x="0" y="0"/>
          <a:chExt cx="0" cy="0"/>
        </a:xfrm>
      </p:grpSpPr>
      <p:sp>
        <p:nvSpPr>
          <p:cNvPr id="264" name="Google Shape;264;p49"/>
          <p:cNvSpPr/>
          <p:nvPr>
            <p:ph idx="2" type="pic"/>
          </p:nvPr>
        </p:nvSpPr>
        <p:spPr>
          <a:xfrm>
            <a:off x="8133805" y="1987826"/>
            <a:ext cx="3312000" cy="4870200"/>
          </a:xfrm>
          <a:prstGeom prst="rect">
            <a:avLst/>
          </a:prstGeom>
          <a:solidFill>
            <a:srgbClr val="F2F2F2"/>
          </a:solidFill>
          <a:ln>
            <a:noFill/>
          </a:ln>
        </p:spPr>
      </p:sp>
      <p:sp>
        <p:nvSpPr>
          <p:cNvPr id="265" name="Google Shape;265;p49"/>
          <p:cNvSpPr/>
          <p:nvPr/>
        </p:nvSpPr>
        <p:spPr>
          <a:xfrm>
            <a:off x="8133805" y="0"/>
            <a:ext cx="3312000" cy="18603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6" name="Google Shape;266;p49"/>
          <p:cNvSpPr/>
          <p:nvPr>
            <p:ph idx="3" type="pic"/>
          </p:nvPr>
        </p:nvSpPr>
        <p:spPr>
          <a:xfrm>
            <a:off x="4650651" y="0"/>
            <a:ext cx="3312000" cy="4870200"/>
          </a:xfrm>
          <a:prstGeom prst="rect">
            <a:avLst/>
          </a:prstGeom>
          <a:solidFill>
            <a:srgbClr val="F2F2F2"/>
          </a:solidFill>
          <a:ln>
            <a:noFill/>
          </a:ln>
        </p:spPr>
      </p:sp>
      <p:sp>
        <p:nvSpPr>
          <p:cNvPr id="267" name="Google Shape;267;p49"/>
          <p:cNvSpPr/>
          <p:nvPr/>
        </p:nvSpPr>
        <p:spPr>
          <a:xfrm>
            <a:off x="4650651" y="4997807"/>
            <a:ext cx="3312000" cy="18603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268" name="Google Shape;268;p49"/>
          <p:cNvGrpSpPr/>
          <p:nvPr/>
        </p:nvGrpSpPr>
        <p:grpSpPr>
          <a:xfrm>
            <a:off x="90" y="6775681"/>
            <a:ext cx="12192148" cy="82352"/>
            <a:chOff x="1063925" y="1155200"/>
            <a:chExt cx="10673333" cy="88200"/>
          </a:xfrm>
        </p:grpSpPr>
        <p:sp>
          <p:nvSpPr>
            <p:cNvPr id="269" name="Google Shape;269;p49"/>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49"/>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49"/>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ontents slide layout">
  <p:cSld name="10_Contents slide layout">
    <p:bg>
      <p:bgPr>
        <a:blipFill>
          <a:blip r:embed="rId2">
            <a:alphaModFix/>
          </a:blip>
          <a:stretch>
            <a:fillRect/>
          </a:stretch>
        </a:blipFill>
      </p:bgPr>
    </p:bg>
    <p:spTree>
      <p:nvGrpSpPr>
        <p:cNvPr id="272" name="Shape 272"/>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p:cSld name="11_Contents slide layout">
    <p:spTree>
      <p:nvGrpSpPr>
        <p:cNvPr id="273" name="Shape 273"/>
        <p:cNvGrpSpPr/>
        <p:nvPr/>
      </p:nvGrpSpPr>
      <p:grpSpPr>
        <a:xfrm>
          <a:off x="0" y="0"/>
          <a:ext cx="0" cy="0"/>
          <a:chOff x="0" y="0"/>
          <a:chExt cx="0" cy="0"/>
        </a:xfrm>
      </p:grpSpPr>
      <p:sp>
        <p:nvSpPr>
          <p:cNvPr id="274" name="Google Shape;274;p51"/>
          <p:cNvSpPr/>
          <p:nvPr/>
        </p:nvSpPr>
        <p:spPr>
          <a:xfrm>
            <a:off x="0" y="3254185"/>
            <a:ext cx="12192000" cy="1296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275" name="Google Shape;275;p51"/>
          <p:cNvGrpSpPr/>
          <p:nvPr/>
        </p:nvGrpSpPr>
        <p:grpSpPr>
          <a:xfrm>
            <a:off x="741800" y="1570966"/>
            <a:ext cx="2520000" cy="4680000"/>
            <a:chOff x="445712" y="1449040"/>
            <a:chExt cx="2520000" cy="4680000"/>
          </a:xfrm>
        </p:grpSpPr>
        <p:sp>
          <p:nvSpPr>
            <p:cNvPr id="276" name="Google Shape;276;p51"/>
            <p:cNvSpPr/>
            <p:nvPr/>
          </p:nvSpPr>
          <p:spPr>
            <a:xfrm>
              <a:off x="445712" y="1449040"/>
              <a:ext cx="2520000" cy="4680000"/>
            </a:xfrm>
            <a:prstGeom prst="roundRect">
              <a:avLst>
                <a:gd fmla="val 13580" name="adj"/>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Arial"/>
                <a:ea typeface="Arial"/>
                <a:cs typeface="Arial"/>
                <a:sym typeface="Arial"/>
              </a:endParaRPr>
            </a:p>
          </p:txBody>
        </p:sp>
        <p:sp>
          <p:nvSpPr>
            <p:cNvPr id="277" name="Google Shape;277;p51"/>
            <p:cNvSpPr/>
            <p:nvPr/>
          </p:nvSpPr>
          <p:spPr>
            <a:xfrm>
              <a:off x="1597700" y="1680321"/>
              <a:ext cx="216000" cy="34500"/>
            </a:xfrm>
            <a:prstGeom prst="rect">
              <a:avLst/>
            </a:prstGeom>
            <a:solidFill>
              <a:srgbClr val="B0B0B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Arial"/>
                <a:ea typeface="Arial"/>
                <a:cs typeface="Arial"/>
                <a:sym typeface="Arial"/>
              </a:endParaRPr>
            </a:p>
          </p:txBody>
        </p:sp>
        <p:grpSp>
          <p:nvGrpSpPr>
            <p:cNvPr id="278" name="Google Shape;278;p51"/>
            <p:cNvGrpSpPr/>
            <p:nvPr/>
          </p:nvGrpSpPr>
          <p:grpSpPr>
            <a:xfrm>
              <a:off x="1549420" y="5712364"/>
              <a:ext cx="312600" cy="312600"/>
              <a:chOff x="1570727" y="5532687"/>
              <a:chExt cx="312600" cy="312600"/>
            </a:xfrm>
          </p:grpSpPr>
          <p:sp>
            <p:nvSpPr>
              <p:cNvPr id="279" name="Google Shape;279;p51"/>
              <p:cNvSpPr/>
              <p:nvPr/>
            </p:nvSpPr>
            <p:spPr>
              <a:xfrm>
                <a:off x="1570727" y="5532687"/>
                <a:ext cx="312600" cy="312600"/>
              </a:xfrm>
              <a:prstGeom prst="ellipse">
                <a:avLst/>
              </a:prstGeom>
              <a:gradFill>
                <a:gsLst>
                  <a:gs pos="0">
                    <a:srgbClr val="0F0F0F"/>
                  </a:gs>
                  <a:gs pos="56000">
                    <a:srgbClr val="595959"/>
                  </a:gs>
                  <a:gs pos="91000">
                    <a:srgbClr val="7F7F7F"/>
                  </a:gs>
                  <a:gs pos="100000">
                    <a:srgbClr val="BFBFBF"/>
                  </a:gs>
                </a:gsLst>
                <a:lin ang="10800025" scaled="0"/>
              </a:gra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Arial"/>
                  <a:ea typeface="Arial"/>
                  <a:cs typeface="Arial"/>
                  <a:sym typeface="Arial"/>
                </a:endParaRPr>
              </a:p>
            </p:txBody>
          </p:sp>
          <p:sp>
            <p:nvSpPr>
              <p:cNvPr id="280" name="Google Shape;280;p51"/>
              <p:cNvSpPr/>
              <p:nvPr/>
            </p:nvSpPr>
            <p:spPr>
              <a:xfrm>
                <a:off x="1655532" y="5616970"/>
                <a:ext cx="143100" cy="144000"/>
              </a:xfrm>
              <a:prstGeom prst="roundRect">
                <a:avLst>
                  <a:gd fmla="val 16667" name="adj"/>
                </a:avLst>
              </a:prstGeom>
              <a:solidFill>
                <a:srgbClr val="737373"/>
              </a:solidFill>
              <a:ln cap="flat" cmpd="sng" w="9525">
                <a:solidFill>
                  <a:srgbClr val="B0B0B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Arial"/>
                  <a:ea typeface="Arial"/>
                  <a:cs typeface="Arial"/>
                  <a:sym typeface="Arial"/>
                </a:endParaRPr>
              </a:p>
            </p:txBody>
          </p:sp>
        </p:grpSp>
      </p:grpSp>
      <p:sp>
        <p:nvSpPr>
          <p:cNvPr id="281" name="Google Shape;281;p51"/>
          <p:cNvSpPr/>
          <p:nvPr>
            <p:ph idx="2" type="pic"/>
          </p:nvPr>
        </p:nvSpPr>
        <p:spPr>
          <a:xfrm>
            <a:off x="921680" y="1930403"/>
            <a:ext cx="2160300" cy="3744300"/>
          </a:xfrm>
          <a:prstGeom prst="rect">
            <a:avLst/>
          </a:prstGeom>
          <a:solidFill>
            <a:srgbClr val="F2F2F2"/>
          </a:solidFill>
          <a:ln>
            <a:noFill/>
          </a:ln>
        </p:spPr>
      </p:sp>
      <p:sp>
        <p:nvSpPr>
          <p:cNvPr id="282" name="Google Shape;282;p51"/>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grpSp>
        <p:nvGrpSpPr>
          <p:cNvPr id="283" name="Google Shape;283;p51"/>
          <p:cNvGrpSpPr/>
          <p:nvPr/>
        </p:nvGrpSpPr>
        <p:grpSpPr>
          <a:xfrm>
            <a:off x="5779254" y="186836"/>
            <a:ext cx="633488" cy="137100"/>
            <a:chOff x="5655129" y="211061"/>
            <a:chExt cx="633488" cy="137100"/>
          </a:xfrm>
        </p:grpSpPr>
        <p:sp>
          <p:nvSpPr>
            <p:cNvPr id="284" name="Google Shape;284;p51"/>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85" name="Google Shape;285;p51"/>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86" name="Google Shape;286;p51"/>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287" name="Google Shape;287;p51"/>
          <p:cNvGrpSpPr/>
          <p:nvPr/>
        </p:nvGrpSpPr>
        <p:grpSpPr>
          <a:xfrm>
            <a:off x="90" y="6775681"/>
            <a:ext cx="12192148" cy="82352"/>
            <a:chOff x="1063925" y="1155200"/>
            <a:chExt cx="10673333" cy="88200"/>
          </a:xfrm>
        </p:grpSpPr>
        <p:sp>
          <p:nvSpPr>
            <p:cNvPr id="288" name="Google Shape;288;p51"/>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51"/>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51"/>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91" name="Google Shape;291;p51"/>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ontents slide layout">
  <p:cSld name="12_Contents slide layout">
    <p:bg>
      <p:bgPr>
        <a:blipFill>
          <a:blip r:embed="rId2">
            <a:alphaModFix/>
          </a:blip>
          <a:stretch>
            <a:fillRect/>
          </a:stretch>
        </a:blipFill>
      </p:bgPr>
    </p:bg>
    <p:spTree>
      <p:nvGrpSpPr>
        <p:cNvPr id="292" name="Shape 292"/>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p:cSld name="13_Contents slide layout">
    <p:spTree>
      <p:nvGrpSpPr>
        <p:cNvPr id="293" name="Shape 293"/>
        <p:cNvGrpSpPr/>
        <p:nvPr/>
      </p:nvGrpSpPr>
      <p:grpSpPr>
        <a:xfrm>
          <a:off x="0" y="0"/>
          <a:ext cx="0" cy="0"/>
          <a:chOff x="0" y="0"/>
          <a:chExt cx="0" cy="0"/>
        </a:xfrm>
      </p:grpSpPr>
      <p:sp>
        <p:nvSpPr>
          <p:cNvPr id="294" name="Google Shape;294;p53"/>
          <p:cNvSpPr/>
          <p:nvPr>
            <p:ph idx="2" type="pic"/>
          </p:nvPr>
        </p:nvSpPr>
        <p:spPr>
          <a:xfrm>
            <a:off x="3779656" y="1838324"/>
            <a:ext cx="8412300" cy="4067100"/>
          </a:xfrm>
          <a:prstGeom prst="rect">
            <a:avLst/>
          </a:prstGeom>
          <a:solidFill>
            <a:srgbClr val="F2F2F2"/>
          </a:solidFill>
          <a:ln>
            <a:noFill/>
          </a:ln>
        </p:spPr>
      </p:sp>
      <p:sp>
        <p:nvSpPr>
          <p:cNvPr id="295" name="Google Shape;295;p53"/>
          <p:cNvSpPr/>
          <p:nvPr>
            <p:ph idx="3" type="pic"/>
          </p:nvPr>
        </p:nvSpPr>
        <p:spPr>
          <a:xfrm>
            <a:off x="0" y="1285875"/>
            <a:ext cx="4432200" cy="4067100"/>
          </a:xfrm>
          <a:prstGeom prst="rect">
            <a:avLst/>
          </a:prstGeom>
          <a:solidFill>
            <a:srgbClr val="F2F2F2"/>
          </a:solidFill>
          <a:ln>
            <a:noFill/>
          </a:ln>
        </p:spPr>
      </p:sp>
      <p:grpSp>
        <p:nvGrpSpPr>
          <p:cNvPr id="296" name="Google Shape;296;p53"/>
          <p:cNvGrpSpPr/>
          <p:nvPr/>
        </p:nvGrpSpPr>
        <p:grpSpPr>
          <a:xfrm>
            <a:off x="5779254" y="186836"/>
            <a:ext cx="633488" cy="137100"/>
            <a:chOff x="5655129" y="211061"/>
            <a:chExt cx="633488" cy="137100"/>
          </a:xfrm>
        </p:grpSpPr>
        <p:sp>
          <p:nvSpPr>
            <p:cNvPr id="297" name="Google Shape;297;p53"/>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98" name="Google Shape;298;p53"/>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99" name="Google Shape;299;p53"/>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300" name="Google Shape;300;p53"/>
          <p:cNvGrpSpPr/>
          <p:nvPr/>
        </p:nvGrpSpPr>
        <p:grpSpPr>
          <a:xfrm>
            <a:off x="90" y="6775681"/>
            <a:ext cx="12192148" cy="82352"/>
            <a:chOff x="1063925" y="1155200"/>
            <a:chExt cx="10673333" cy="88200"/>
          </a:xfrm>
        </p:grpSpPr>
        <p:sp>
          <p:nvSpPr>
            <p:cNvPr id="301" name="Google Shape;301;p53"/>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53"/>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53"/>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04" name="Google Shape;304;p53"/>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ontents slide layout">
  <p:cSld name="15_Contents slide layout">
    <p:spTree>
      <p:nvGrpSpPr>
        <p:cNvPr id="305" name="Shape 305"/>
        <p:cNvGrpSpPr/>
        <p:nvPr/>
      </p:nvGrpSpPr>
      <p:grpSpPr>
        <a:xfrm>
          <a:off x="0" y="0"/>
          <a:ext cx="0" cy="0"/>
          <a:chOff x="0" y="0"/>
          <a:chExt cx="0" cy="0"/>
        </a:xfrm>
      </p:grpSpPr>
      <p:sp>
        <p:nvSpPr>
          <p:cNvPr id="306" name="Google Shape;306;p54"/>
          <p:cNvSpPr/>
          <p:nvPr>
            <p:ph idx="2" type="pic"/>
          </p:nvPr>
        </p:nvSpPr>
        <p:spPr>
          <a:xfrm>
            <a:off x="0" y="-1"/>
            <a:ext cx="12192000" cy="4580400"/>
          </a:xfrm>
          <a:prstGeom prst="rect">
            <a:avLst/>
          </a:prstGeom>
          <a:solidFill>
            <a:srgbClr val="F2F2F2"/>
          </a:solidFill>
          <a:ln>
            <a:noFill/>
          </a:ln>
        </p:spPr>
      </p:sp>
      <p:grpSp>
        <p:nvGrpSpPr>
          <p:cNvPr id="307" name="Google Shape;307;p54"/>
          <p:cNvGrpSpPr/>
          <p:nvPr/>
        </p:nvGrpSpPr>
        <p:grpSpPr>
          <a:xfrm>
            <a:off x="90" y="6775681"/>
            <a:ext cx="12192148" cy="82352"/>
            <a:chOff x="1063925" y="1155200"/>
            <a:chExt cx="10673333" cy="88200"/>
          </a:xfrm>
        </p:grpSpPr>
        <p:sp>
          <p:nvSpPr>
            <p:cNvPr id="308" name="Google Shape;308;p54"/>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54"/>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54"/>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11" name="Google Shape;311;p54"/>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312" name="Shape 312"/>
        <p:cNvGrpSpPr/>
        <p:nvPr/>
      </p:nvGrpSpPr>
      <p:grpSpPr>
        <a:xfrm>
          <a:off x="0" y="0"/>
          <a:ext cx="0" cy="0"/>
          <a:chOff x="0" y="0"/>
          <a:chExt cx="0" cy="0"/>
        </a:xfrm>
      </p:grpSpPr>
      <p:sp>
        <p:nvSpPr>
          <p:cNvPr id="313" name="Google Shape;313;p55"/>
          <p:cNvSpPr txBox="1"/>
          <p:nvPr>
            <p:ph idx="1" type="body"/>
          </p:nvPr>
        </p:nvSpPr>
        <p:spPr>
          <a:xfrm>
            <a:off x="323529" y="332482"/>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con sets layout">
  <p:cSld name="1_Icon sets layout">
    <p:spTree>
      <p:nvGrpSpPr>
        <p:cNvPr id="314" name="Shape 314"/>
        <p:cNvGrpSpPr/>
        <p:nvPr/>
      </p:nvGrpSpPr>
      <p:grpSpPr>
        <a:xfrm>
          <a:off x="0" y="0"/>
          <a:ext cx="0" cy="0"/>
          <a:chOff x="0" y="0"/>
          <a:chExt cx="0" cy="0"/>
        </a:xfrm>
      </p:grpSpPr>
      <p:sp>
        <p:nvSpPr>
          <p:cNvPr id="315" name="Google Shape;315;p56"/>
          <p:cNvSpPr txBox="1"/>
          <p:nvPr>
            <p:ph idx="1" type="body"/>
          </p:nvPr>
        </p:nvSpPr>
        <p:spPr>
          <a:xfrm>
            <a:off x="323529" y="123478"/>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16" name="Google Shape;316;p56"/>
          <p:cNvSpPr/>
          <p:nvPr/>
        </p:nvSpPr>
        <p:spPr>
          <a:xfrm>
            <a:off x="354010" y="1131591"/>
            <a:ext cx="3560700" cy="5402700"/>
          </a:xfrm>
          <a:prstGeom prst="roundRect">
            <a:avLst>
              <a:gd fmla="val 3968"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
        <p:nvSpPr>
          <p:cNvPr id="317" name="Google Shape;317;p56"/>
          <p:cNvSpPr/>
          <p:nvPr/>
        </p:nvSpPr>
        <p:spPr>
          <a:xfrm>
            <a:off x="531933" y="1347500"/>
            <a:ext cx="153900" cy="5015100"/>
          </a:xfrm>
          <a:prstGeom prst="roundRect">
            <a:avLst>
              <a:gd fmla="val 50000" name="adj"/>
            </a:avLst>
          </a:prstGeom>
          <a:solidFill>
            <a:schemeClr val="lt1">
              <a:alpha val="40392"/>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
        <p:nvSpPr>
          <p:cNvPr id="318" name="Google Shape;318;p56"/>
          <p:cNvSpPr/>
          <p:nvPr/>
        </p:nvSpPr>
        <p:spPr>
          <a:xfrm rot="5400000">
            <a:off x="3057175" y="1276603"/>
            <a:ext cx="685800" cy="685200"/>
          </a:xfrm>
          <a:prstGeom prst="halfFrame">
            <a:avLst>
              <a:gd fmla="val 23728" name="adj1"/>
              <a:gd fmla="val 24642" name="adj2"/>
            </a:avLst>
          </a:prstGeom>
          <a:solidFill>
            <a:schemeClr val="lt1">
              <a:alpha val="2274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262626"/>
              </a:solidFill>
              <a:latin typeface="Arial"/>
              <a:ea typeface="Arial"/>
              <a:cs typeface="Arial"/>
              <a:sym typeface="Arial"/>
            </a:endParaRPr>
          </a:p>
        </p:txBody>
      </p:sp>
      <p:sp>
        <p:nvSpPr>
          <p:cNvPr id="319" name="Google Shape;319;p56"/>
          <p:cNvSpPr txBox="1"/>
          <p:nvPr/>
        </p:nvSpPr>
        <p:spPr>
          <a:xfrm>
            <a:off x="711704" y="1637214"/>
            <a:ext cx="2232300" cy="5232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You can Resize without losing quality</a:t>
            </a:r>
            <a:endParaRPr b="1" i="0" sz="1400" u="none" cap="none" strike="noStrike">
              <a:solidFill>
                <a:schemeClr val="lt1"/>
              </a:solidFill>
              <a:latin typeface="Arial"/>
              <a:ea typeface="Arial"/>
              <a:cs typeface="Arial"/>
              <a:sym typeface="Arial"/>
            </a:endParaRPr>
          </a:p>
        </p:txBody>
      </p:sp>
      <p:sp>
        <p:nvSpPr>
          <p:cNvPr id="320" name="Google Shape;320;p56"/>
          <p:cNvSpPr txBox="1"/>
          <p:nvPr/>
        </p:nvSpPr>
        <p:spPr>
          <a:xfrm>
            <a:off x="711704" y="2127463"/>
            <a:ext cx="2232300" cy="7389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You can Change Fill Color &amp;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Line Color</a:t>
            </a:r>
            <a:endParaRPr b="1" i="0" sz="1400" u="none" cap="none" strike="noStrike">
              <a:solidFill>
                <a:schemeClr val="lt1"/>
              </a:solidFill>
              <a:latin typeface="Arial"/>
              <a:ea typeface="Arial"/>
              <a:cs typeface="Arial"/>
              <a:sym typeface="Arial"/>
            </a:endParaRPr>
          </a:p>
        </p:txBody>
      </p:sp>
      <p:sp>
        <p:nvSpPr>
          <p:cNvPr id="321" name="Google Shape;321;p56"/>
          <p:cNvSpPr txBox="1"/>
          <p:nvPr/>
        </p:nvSpPr>
        <p:spPr>
          <a:xfrm>
            <a:off x="721229" y="5808438"/>
            <a:ext cx="2232000" cy="3078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www.allppt.com</a:t>
            </a:r>
            <a:endParaRPr b="0" i="0" sz="1400" u="none" cap="none" strike="noStrike">
              <a:solidFill>
                <a:schemeClr val="lt1"/>
              </a:solidFill>
              <a:latin typeface="Arial"/>
              <a:ea typeface="Arial"/>
              <a:cs typeface="Arial"/>
              <a:sym typeface="Arial"/>
            </a:endParaRPr>
          </a:p>
        </p:txBody>
      </p:sp>
      <p:sp>
        <p:nvSpPr>
          <p:cNvPr id="322" name="Google Shape;322;p56"/>
          <p:cNvSpPr txBox="1"/>
          <p:nvPr/>
        </p:nvSpPr>
        <p:spPr>
          <a:xfrm>
            <a:off x="721229" y="4450324"/>
            <a:ext cx="2717400" cy="13854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lt1"/>
                </a:solidFill>
                <a:latin typeface="Arial"/>
                <a:ea typeface="Arial"/>
                <a:cs typeface="Arial"/>
                <a:sym typeface="Arial"/>
              </a:rPr>
              <a:t>FREE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lt1"/>
                </a:solidFill>
                <a:latin typeface="Arial"/>
                <a:ea typeface="Arial"/>
                <a:cs typeface="Arial"/>
                <a:sym typeface="Arial"/>
              </a:rPr>
              <a:t>PPT TEMPLATES</a:t>
            </a:r>
            <a:endParaRPr b="0" i="0" sz="1400" u="none" cap="none" strike="noStrike">
              <a:solidFill>
                <a:srgbClr val="000000"/>
              </a:solidFill>
              <a:latin typeface="Arial"/>
              <a:ea typeface="Arial"/>
              <a:cs typeface="Arial"/>
              <a:sym typeface="Arial"/>
            </a:endParaRPr>
          </a:p>
        </p:txBody>
      </p:sp>
      <p:grpSp>
        <p:nvGrpSpPr>
          <p:cNvPr id="323" name="Google Shape;323;p56"/>
          <p:cNvGrpSpPr/>
          <p:nvPr/>
        </p:nvGrpSpPr>
        <p:grpSpPr>
          <a:xfrm>
            <a:off x="5779254" y="186836"/>
            <a:ext cx="633488" cy="137100"/>
            <a:chOff x="5655129" y="211061"/>
            <a:chExt cx="633488" cy="137100"/>
          </a:xfrm>
        </p:grpSpPr>
        <p:sp>
          <p:nvSpPr>
            <p:cNvPr id="324" name="Google Shape;324;p56"/>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25" name="Google Shape;325;p56"/>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26" name="Google Shape;326;p56"/>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327" name="Google Shape;327;p56"/>
          <p:cNvGrpSpPr/>
          <p:nvPr/>
        </p:nvGrpSpPr>
        <p:grpSpPr>
          <a:xfrm>
            <a:off x="90" y="6775681"/>
            <a:ext cx="12192148" cy="82352"/>
            <a:chOff x="1063925" y="1155200"/>
            <a:chExt cx="10673333" cy="88200"/>
          </a:xfrm>
        </p:grpSpPr>
        <p:sp>
          <p:nvSpPr>
            <p:cNvPr id="328" name="Google Shape;328;p56"/>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p56"/>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56"/>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31" name="Google Shape;331;p56"/>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s slide layout">
  <p:cSld name="1_Contents slide layout">
    <p:spTree>
      <p:nvGrpSpPr>
        <p:cNvPr id="332" name="Shape 332"/>
        <p:cNvGrpSpPr/>
        <p:nvPr/>
      </p:nvGrpSpPr>
      <p:grpSpPr>
        <a:xfrm>
          <a:off x="0" y="0"/>
          <a:ext cx="0" cy="0"/>
          <a:chOff x="0" y="0"/>
          <a:chExt cx="0" cy="0"/>
        </a:xfrm>
      </p:grpSpPr>
      <p:sp>
        <p:nvSpPr>
          <p:cNvPr id="333" name="Google Shape;333;p57"/>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grpSp>
        <p:nvGrpSpPr>
          <p:cNvPr id="334" name="Google Shape;334;p57"/>
          <p:cNvGrpSpPr/>
          <p:nvPr/>
        </p:nvGrpSpPr>
        <p:grpSpPr>
          <a:xfrm>
            <a:off x="5779254" y="186836"/>
            <a:ext cx="633488" cy="137100"/>
            <a:chOff x="5655129" y="211061"/>
            <a:chExt cx="633488" cy="137100"/>
          </a:xfrm>
        </p:grpSpPr>
        <p:sp>
          <p:nvSpPr>
            <p:cNvPr id="335" name="Google Shape;335;p57"/>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36" name="Google Shape;336;p57"/>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37" name="Google Shape;337;p57"/>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338" name="Google Shape;338;p57"/>
          <p:cNvGrpSpPr/>
          <p:nvPr/>
        </p:nvGrpSpPr>
        <p:grpSpPr>
          <a:xfrm>
            <a:off x="90" y="6775681"/>
            <a:ext cx="12192148" cy="82352"/>
            <a:chOff x="1063925" y="1155200"/>
            <a:chExt cx="10673333" cy="88200"/>
          </a:xfrm>
        </p:grpSpPr>
        <p:sp>
          <p:nvSpPr>
            <p:cNvPr id="339" name="Google Shape;339;p57"/>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57"/>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57"/>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42" name="Google Shape;342;p57"/>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1">
  <p:cSld name="Image slide layout_1">
    <p:spTree>
      <p:nvGrpSpPr>
        <p:cNvPr id="343" name="Shape 343"/>
        <p:cNvGrpSpPr/>
        <p:nvPr/>
      </p:nvGrpSpPr>
      <p:grpSpPr>
        <a:xfrm>
          <a:off x="0" y="0"/>
          <a:ext cx="0" cy="0"/>
          <a:chOff x="0" y="0"/>
          <a:chExt cx="0" cy="0"/>
        </a:xfrm>
      </p:grpSpPr>
      <p:sp>
        <p:nvSpPr>
          <p:cNvPr id="344" name="Google Shape;344;p58"/>
          <p:cNvSpPr/>
          <p:nvPr>
            <p:ph idx="2" type="pic"/>
          </p:nvPr>
        </p:nvSpPr>
        <p:spPr>
          <a:xfrm>
            <a:off x="905523" y="1523993"/>
            <a:ext cx="2769600" cy="4508100"/>
          </a:xfrm>
          <a:prstGeom prst="rect">
            <a:avLst/>
          </a:prstGeom>
          <a:solidFill>
            <a:srgbClr val="F2F2F2"/>
          </a:solidFill>
          <a:ln>
            <a:noFill/>
          </a:ln>
        </p:spPr>
      </p:sp>
      <p:sp>
        <p:nvSpPr>
          <p:cNvPr id="345" name="Google Shape;345;p58"/>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346" name="Google Shape;346;p58"/>
          <p:cNvGrpSpPr/>
          <p:nvPr/>
        </p:nvGrpSpPr>
        <p:grpSpPr>
          <a:xfrm>
            <a:off x="5779254" y="186836"/>
            <a:ext cx="633488" cy="137100"/>
            <a:chOff x="5655129" y="211061"/>
            <a:chExt cx="633488" cy="137100"/>
          </a:xfrm>
        </p:grpSpPr>
        <p:sp>
          <p:nvSpPr>
            <p:cNvPr id="347" name="Google Shape;347;p58"/>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48" name="Google Shape;348;p58"/>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49" name="Google Shape;349;p58"/>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350" name="Google Shape;350;p58"/>
          <p:cNvGrpSpPr/>
          <p:nvPr/>
        </p:nvGrpSpPr>
        <p:grpSpPr>
          <a:xfrm>
            <a:off x="90" y="6775681"/>
            <a:ext cx="12192148" cy="82352"/>
            <a:chOff x="1063925" y="1155200"/>
            <a:chExt cx="10673333" cy="88200"/>
          </a:xfrm>
        </p:grpSpPr>
        <p:sp>
          <p:nvSpPr>
            <p:cNvPr id="351" name="Google Shape;351;p58"/>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58"/>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p58"/>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54" name="Google Shape;354;p58"/>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extLst>
    <p:ext uri="{DCECCB84-F9BA-43D5-87BE-67443E8EF086}">
      <p15:sldGuideLst>
        <p15:guide id="1" orient="horz" pos="2376">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2">
  <p:cSld name="4_Taam slide layout_2">
    <p:spTree>
      <p:nvGrpSpPr>
        <p:cNvPr id="34" name="Shape 34"/>
        <p:cNvGrpSpPr/>
        <p:nvPr/>
      </p:nvGrpSpPr>
      <p:grpSpPr>
        <a:xfrm>
          <a:off x="0" y="0"/>
          <a:ext cx="0" cy="0"/>
          <a:chOff x="0" y="0"/>
          <a:chExt cx="0" cy="0"/>
        </a:xfrm>
      </p:grpSpPr>
      <p:sp>
        <p:nvSpPr>
          <p:cNvPr id="35" name="Google Shape;35;p24"/>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24"/>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7" name="Google Shape;37;p24"/>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1">
  <p:cSld name="7_Contents slide layout_1">
    <p:spTree>
      <p:nvGrpSpPr>
        <p:cNvPr id="355" name="Shape 355"/>
        <p:cNvGrpSpPr/>
        <p:nvPr/>
      </p:nvGrpSpPr>
      <p:grpSpPr>
        <a:xfrm>
          <a:off x="0" y="0"/>
          <a:ext cx="0" cy="0"/>
          <a:chOff x="0" y="0"/>
          <a:chExt cx="0" cy="0"/>
        </a:xfrm>
      </p:grpSpPr>
      <p:sp>
        <p:nvSpPr>
          <p:cNvPr id="356" name="Google Shape;356;p59"/>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357" name="Google Shape;357;p59"/>
          <p:cNvGrpSpPr/>
          <p:nvPr/>
        </p:nvGrpSpPr>
        <p:grpSpPr>
          <a:xfrm>
            <a:off x="5779254" y="186836"/>
            <a:ext cx="633488" cy="137100"/>
            <a:chOff x="5655129" y="211061"/>
            <a:chExt cx="633488" cy="137100"/>
          </a:xfrm>
        </p:grpSpPr>
        <p:sp>
          <p:nvSpPr>
            <p:cNvPr id="358" name="Google Shape;358;p59"/>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59" name="Google Shape;359;p59"/>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60" name="Google Shape;360;p59"/>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361" name="Google Shape;361;p59"/>
          <p:cNvGrpSpPr/>
          <p:nvPr/>
        </p:nvGrpSpPr>
        <p:grpSpPr>
          <a:xfrm>
            <a:off x="90" y="6775681"/>
            <a:ext cx="12192148" cy="82352"/>
            <a:chOff x="1063925" y="1155200"/>
            <a:chExt cx="10673333" cy="88200"/>
          </a:xfrm>
        </p:grpSpPr>
        <p:sp>
          <p:nvSpPr>
            <p:cNvPr id="362" name="Google Shape;362;p59"/>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p59"/>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p59"/>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65" name="Google Shape;365;p59"/>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slide layout">
  <p:cSld name="1_Image slide layout">
    <p:spTree>
      <p:nvGrpSpPr>
        <p:cNvPr id="366" name="Shape 366"/>
        <p:cNvGrpSpPr/>
        <p:nvPr/>
      </p:nvGrpSpPr>
      <p:grpSpPr>
        <a:xfrm>
          <a:off x="0" y="0"/>
          <a:ext cx="0" cy="0"/>
          <a:chOff x="0" y="0"/>
          <a:chExt cx="0" cy="0"/>
        </a:xfrm>
      </p:grpSpPr>
      <p:grpSp>
        <p:nvGrpSpPr>
          <p:cNvPr id="367" name="Google Shape;367;p60"/>
          <p:cNvGrpSpPr/>
          <p:nvPr/>
        </p:nvGrpSpPr>
        <p:grpSpPr>
          <a:xfrm>
            <a:off x="8908567" y="1442601"/>
            <a:ext cx="2607927" cy="4867617"/>
            <a:chOff x="3501573" y="3178068"/>
            <a:chExt cx="1341043" cy="2738771"/>
          </a:xfrm>
        </p:grpSpPr>
        <p:sp>
          <p:nvSpPr>
            <p:cNvPr id="368" name="Google Shape;368;p60"/>
            <p:cNvSpPr/>
            <p:nvPr/>
          </p:nvSpPr>
          <p:spPr>
            <a:xfrm>
              <a:off x="3504728" y="3612346"/>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369" name="Google Shape;369;p60"/>
            <p:cNvSpPr/>
            <p:nvPr/>
          </p:nvSpPr>
          <p:spPr>
            <a:xfrm>
              <a:off x="3501573" y="3832632"/>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370" name="Google Shape;370;p60"/>
            <p:cNvSpPr/>
            <p:nvPr/>
          </p:nvSpPr>
          <p:spPr>
            <a:xfrm>
              <a:off x="4776089" y="3829487"/>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9526" y="65246"/>
                    <a:pt x="16669"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371" name="Google Shape;371;p60"/>
            <p:cNvSpPr/>
            <p:nvPr/>
          </p:nvSpPr>
          <p:spPr>
            <a:xfrm>
              <a:off x="3520451" y="3178068"/>
              <a:ext cx="1322165" cy="2738771"/>
            </a:xfrm>
            <a:custGeom>
              <a:rect b="b" l="l" r="r" t="t"/>
              <a:pathLst>
                <a:path extrusionOk="0" h="828675" w="400050">
                  <a:moveTo>
                    <a:pt x="350044" y="7144"/>
                  </a:moveTo>
                  <a:lnTo>
                    <a:pt x="53816" y="7144"/>
                  </a:lnTo>
                  <a:cubicBezTo>
                    <a:pt x="28099" y="7144"/>
                    <a:pt x="7144" y="28099"/>
                    <a:pt x="7144" y="53816"/>
                  </a:cubicBezTo>
                  <a:lnTo>
                    <a:pt x="7144" y="781526"/>
                  </a:lnTo>
                  <a:cubicBezTo>
                    <a:pt x="7144" y="807244"/>
                    <a:pt x="28099" y="828199"/>
                    <a:pt x="53816" y="828199"/>
                  </a:cubicBezTo>
                  <a:lnTo>
                    <a:pt x="350044" y="828199"/>
                  </a:lnTo>
                  <a:cubicBezTo>
                    <a:pt x="375761" y="828199"/>
                    <a:pt x="396716" y="807244"/>
                    <a:pt x="396716" y="781526"/>
                  </a:cubicBezTo>
                  <a:lnTo>
                    <a:pt x="396716" y="53816"/>
                  </a:lnTo>
                  <a:cubicBezTo>
                    <a:pt x="396716" y="28099"/>
                    <a:pt x="375761" y="7144"/>
                    <a:pt x="350044" y="714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372" name="Google Shape;372;p60"/>
            <p:cNvSpPr/>
            <p:nvPr/>
          </p:nvSpPr>
          <p:spPr>
            <a:xfrm>
              <a:off x="3529897" y="3190651"/>
              <a:ext cx="1290685" cy="2707291"/>
            </a:xfrm>
            <a:custGeom>
              <a:rect b="b" l="l" r="r" t="t"/>
              <a:pathLst>
                <a:path extrusionOk="0" h="819150" w="390525">
                  <a:moveTo>
                    <a:pt x="345281" y="7144"/>
                  </a:moveTo>
                  <a:lnTo>
                    <a:pt x="52864" y="7144"/>
                  </a:lnTo>
                  <a:cubicBezTo>
                    <a:pt x="27146" y="7144"/>
                    <a:pt x="7144" y="27146"/>
                    <a:pt x="7144" y="52864"/>
                  </a:cubicBezTo>
                  <a:lnTo>
                    <a:pt x="7144" y="772954"/>
                  </a:lnTo>
                  <a:cubicBezTo>
                    <a:pt x="7144" y="798671"/>
                    <a:pt x="27146" y="818674"/>
                    <a:pt x="52864" y="818674"/>
                  </a:cubicBezTo>
                  <a:lnTo>
                    <a:pt x="345281" y="818674"/>
                  </a:lnTo>
                  <a:cubicBezTo>
                    <a:pt x="370999" y="818674"/>
                    <a:pt x="391001" y="798671"/>
                    <a:pt x="391001" y="772954"/>
                  </a:cubicBezTo>
                  <a:lnTo>
                    <a:pt x="391001" y="52864"/>
                  </a:lnTo>
                  <a:cubicBezTo>
                    <a:pt x="391001" y="28099"/>
                    <a:pt x="370046" y="7144"/>
                    <a:pt x="345281" y="7144"/>
                  </a:cubicBezTo>
                  <a:close/>
                </a:path>
              </a:pathLst>
            </a:custGeom>
            <a:solidFill>
              <a:srgbClr val="1A1A1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373" name="Google Shape;373;p60"/>
            <p:cNvSpPr/>
            <p:nvPr/>
          </p:nvSpPr>
          <p:spPr>
            <a:xfrm>
              <a:off x="3627447" y="3596610"/>
              <a:ext cx="1101804" cy="1951768"/>
            </a:xfrm>
            <a:custGeom>
              <a:rect b="b" l="l" r="r" t="t"/>
              <a:pathLst>
                <a:path extrusionOk="0" h="590550" w="333375">
                  <a:moveTo>
                    <a:pt x="7144" y="7144"/>
                  </a:moveTo>
                  <a:lnTo>
                    <a:pt x="331946" y="7144"/>
                  </a:lnTo>
                  <a:lnTo>
                    <a:pt x="331946" y="586264"/>
                  </a:lnTo>
                  <a:lnTo>
                    <a:pt x="7144" y="586264"/>
                  </a:lnTo>
                  <a:close/>
                </a:path>
              </a:pathLst>
            </a:cu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nvGrpSpPr>
            <p:cNvPr id="374" name="Google Shape;374;p60"/>
            <p:cNvGrpSpPr/>
            <p:nvPr/>
          </p:nvGrpSpPr>
          <p:grpSpPr>
            <a:xfrm>
              <a:off x="4092679" y="5635777"/>
              <a:ext cx="164577" cy="172999"/>
              <a:chOff x="6772303" y="6038214"/>
              <a:chExt cx="140700" cy="147900"/>
            </a:xfrm>
          </p:grpSpPr>
          <p:sp>
            <p:nvSpPr>
              <p:cNvPr id="375" name="Google Shape;375;p60"/>
              <p:cNvSpPr/>
              <p:nvPr/>
            </p:nvSpPr>
            <p:spPr>
              <a:xfrm>
                <a:off x="6772303" y="6038214"/>
                <a:ext cx="140700" cy="147900"/>
              </a:xfrm>
              <a:prstGeom prst="ellipse">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76" name="Google Shape;376;p60"/>
              <p:cNvSpPr/>
              <p:nvPr/>
            </p:nvSpPr>
            <p:spPr>
              <a:xfrm>
                <a:off x="6807465" y="6071635"/>
                <a:ext cx="70200" cy="81300"/>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sp>
          <p:nvSpPr>
            <p:cNvPr id="377" name="Google Shape;377;p60"/>
            <p:cNvSpPr/>
            <p:nvPr/>
          </p:nvSpPr>
          <p:spPr>
            <a:xfrm>
              <a:off x="3821102" y="3628406"/>
              <a:ext cx="906484" cy="1887588"/>
            </a:xfrm>
            <a:custGeom>
              <a:rect b="b" l="l" r="r" t="t"/>
              <a:pathLst>
                <a:path extrusionOk="0" h="2330356" w="111911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378" name="Google Shape;378;p60"/>
            <p:cNvSpPr/>
            <p:nvPr/>
          </p:nvSpPr>
          <p:spPr>
            <a:xfrm>
              <a:off x="4058661" y="3449093"/>
              <a:ext cx="254400" cy="58500"/>
            </a:xfrm>
            <a:prstGeom prst="roundRect">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79" name="Google Shape;379;p60"/>
            <p:cNvSpPr/>
            <p:nvPr/>
          </p:nvSpPr>
          <p:spPr>
            <a:xfrm>
              <a:off x="3922825" y="3449093"/>
              <a:ext cx="58500" cy="58500"/>
            </a:xfrm>
            <a:prstGeom prst="ellipse">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sp>
        <p:nvSpPr>
          <p:cNvPr id="380" name="Google Shape;380;p60"/>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381" name="Google Shape;381;p60"/>
          <p:cNvSpPr/>
          <p:nvPr>
            <p:ph idx="2" type="pic"/>
          </p:nvPr>
        </p:nvSpPr>
        <p:spPr>
          <a:xfrm>
            <a:off x="9175736" y="2152874"/>
            <a:ext cx="2168700" cy="3501300"/>
          </a:xfrm>
          <a:prstGeom prst="rect">
            <a:avLst/>
          </a:prstGeom>
          <a:solidFill>
            <a:srgbClr val="F2F2F2"/>
          </a:solidFill>
          <a:ln>
            <a:noFill/>
          </a:ln>
        </p:spPr>
      </p:sp>
      <p:grpSp>
        <p:nvGrpSpPr>
          <p:cNvPr id="382" name="Google Shape;382;p60"/>
          <p:cNvGrpSpPr/>
          <p:nvPr/>
        </p:nvGrpSpPr>
        <p:grpSpPr>
          <a:xfrm>
            <a:off x="5779254" y="186836"/>
            <a:ext cx="633488" cy="137100"/>
            <a:chOff x="5655129" y="211061"/>
            <a:chExt cx="633488" cy="137100"/>
          </a:xfrm>
        </p:grpSpPr>
        <p:sp>
          <p:nvSpPr>
            <p:cNvPr id="383" name="Google Shape;383;p60"/>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84" name="Google Shape;384;p60"/>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85" name="Google Shape;385;p60"/>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386" name="Google Shape;386;p60"/>
          <p:cNvGrpSpPr/>
          <p:nvPr/>
        </p:nvGrpSpPr>
        <p:grpSpPr>
          <a:xfrm>
            <a:off x="90" y="6775681"/>
            <a:ext cx="12192148" cy="82352"/>
            <a:chOff x="1063925" y="1155200"/>
            <a:chExt cx="10673333" cy="88200"/>
          </a:xfrm>
        </p:grpSpPr>
        <p:sp>
          <p:nvSpPr>
            <p:cNvPr id="387" name="Google Shape;387;p60"/>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p60"/>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p60"/>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90" name="Google Shape;390;p60"/>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Image slide layout">
  <p:cSld name="9_Image slide layout">
    <p:spTree>
      <p:nvGrpSpPr>
        <p:cNvPr id="391" name="Shape 391"/>
        <p:cNvGrpSpPr/>
        <p:nvPr/>
      </p:nvGrpSpPr>
      <p:grpSpPr>
        <a:xfrm>
          <a:off x="0" y="0"/>
          <a:ext cx="0" cy="0"/>
          <a:chOff x="0" y="0"/>
          <a:chExt cx="0" cy="0"/>
        </a:xfrm>
      </p:grpSpPr>
      <p:sp>
        <p:nvSpPr>
          <p:cNvPr id="392" name="Google Shape;392;p61"/>
          <p:cNvSpPr/>
          <p:nvPr>
            <p:ph idx="2" type="pic"/>
          </p:nvPr>
        </p:nvSpPr>
        <p:spPr>
          <a:xfrm>
            <a:off x="0" y="1277783"/>
            <a:ext cx="4204500" cy="4328100"/>
          </a:xfrm>
          <a:prstGeom prst="rect">
            <a:avLst/>
          </a:prstGeom>
          <a:solidFill>
            <a:srgbClr val="F2F2F2"/>
          </a:solidFill>
          <a:ln>
            <a:noFill/>
          </a:ln>
        </p:spPr>
      </p:sp>
      <p:sp>
        <p:nvSpPr>
          <p:cNvPr id="393" name="Google Shape;393;p61"/>
          <p:cNvSpPr/>
          <p:nvPr>
            <p:ph idx="3" type="pic"/>
          </p:nvPr>
        </p:nvSpPr>
        <p:spPr>
          <a:xfrm>
            <a:off x="8002512" y="1272138"/>
            <a:ext cx="4194900" cy="4333500"/>
          </a:xfrm>
          <a:prstGeom prst="rect">
            <a:avLst/>
          </a:prstGeom>
          <a:solidFill>
            <a:srgbClr val="F2F2F2"/>
          </a:solidFill>
          <a:ln>
            <a:noFill/>
          </a:ln>
        </p:spPr>
      </p:sp>
      <p:grpSp>
        <p:nvGrpSpPr>
          <p:cNvPr id="394" name="Google Shape;394;p61"/>
          <p:cNvGrpSpPr/>
          <p:nvPr/>
        </p:nvGrpSpPr>
        <p:grpSpPr>
          <a:xfrm>
            <a:off x="5779254" y="186836"/>
            <a:ext cx="633488" cy="137100"/>
            <a:chOff x="5655129" y="211061"/>
            <a:chExt cx="633488" cy="137100"/>
          </a:xfrm>
        </p:grpSpPr>
        <p:sp>
          <p:nvSpPr>
            <p:cNvPr id="395" name="Google Shape;395;p61"/>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96" name="Google Shape;396;p61"/>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97" name="Google Shape;397;p61"/>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398" name="Google Shape;398;p61"/>
          <p:cNvGrpSpPr/>
          <p:nvPr/>
        </p:nvGrpSpPr>
        <p:grpSpPr>
          <a:xfrm>
            <a:off x="90" y="6775681"/>
            <a:ext cx="12192148" cy="82352"/>
            <a:chOff x="1063925" y="1155200"/>
            <a:chExt cx="10673333" cy="88200"/>
          </a:xfrm>
        </p:grpSpPr>
        <p:sp>
          <p:nvSpPr>
            <p:cNvPr id="399" name="Google Shape;399;p61"/>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61"/>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 name="Google Shape;401;p61"/>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02" name="Google Shape;402;p61"/>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1">
  <p:cSld name="11_Contents slide layout_1">
    <p:bg>
      <p:bgPr>
        <a:blipFill>
          <a:blip r:embed="rId2">
            <a:alphaModFix/>
          </a:blip>
          <a:stretch>
            <a:fillRect/>
          </a:stretch>
        </a:blipFill>
      </p:bgPr>
    </p:bg>
    <p:spTree>
      <p:nvGrpSpPr>
        <p:cNvPr id="403" name="Shape 403"/>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1">
  <p:cSld name="13_Contents slide layout_1">
    <p:bg>
      <p:bgPr>
        <a:blipFill>
          <a:blip r:embed="rId2">
            <a:alphaModFix/>
          </a:blip>
          <a:stretch>
            <a:fillRect/>
          </a:stretch>
        </a:blipFill>
      </p:bgPr>
    </p:bg>
    <p:spTree>
      <p:nvGrpSpPr>
        <p:cNvPr id="404" name="Shape 404"/>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slide layout">
  <p:cSld name="2_Image slide layout">
    <p:spTree>
      <p:nvGrpSpPr>
        <p:cNvPr id="405" name="Shape 405"/>
        <p:cNvGrpSpPr/>
        <p:nvPr/>
      </p:nvGrpSpPr>
      <p:grpSpPr>
        <a:xfrm>
          <a:off x="0" y="0"/>
          <a:ext cx="0" cy="0"/>
          <a:chOff x="0" y="0"/>
          <a:chExt cx="0" cy="0"/>
        </a:xfrm>
      </p:grpSpPr>
      <p:sp>
        <p:nvSpPr>
          <p:cNvPr id="406" name="Google Shape;406;p64"/>
          <p:cNvSpPr/>
          <p:nvPr>
            <p:ph idx="2" type="pic"/>
          </p:nvPr>
        </p:nvSpPr>
        <p:spPr>
          <a:xfrm>
            <a:off x="0" y="0"/>
            <a:ext cx="5754900" cy="6858000"/>
          </a:xfrm>
          <a:prstGeom prst="rect">
            <a:avLst/>
          </a:prstGeom>
          <a:solidFill>
            <a:srgbClr val="F2F2F2"/>
          </a:solidFill>
          <a:ln>
            <a:noFill/>
          </a:ln>
        </p:spPr>
      </p:sp>
      <p:grpSp>
        <p:nvGrpSpPr>
          <p:cNvPr id="407" name="Google Shape;407;p64"/>
          <p:cNvGrpSpPr/>
          <p:nvPr/>
        </p:nvGrpSpPr>
        <p:grpSpPr>
          <a:xfrm>
            <a:off x="90" y="6775681"/>
            <a:ext cx="12192148" cy="82352"/>
            <a:chOff x="1063925" y="1155200"/>
            <a:chExt cx="10673333" cy="88200"/>
          </a:xfrm>
        </p:grpSpPr>
        <p:sp>
          <p:nvSpPr>
            <p:cNvPr id="408" name="Google Shape;408;p64"/>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p64"/>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 name="Google Shape;410;p64"/>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11" name="Google Shape;411;p64"/>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slide layout">
  <p:cSld name="3_Image slide layout">
    <p:spTree>
      <p:nvGrpSpPr>
        <p:cNvPr id="412" name="Shape 412"/>
        <p:cNvGrpSpPr/>
        <p:nvPr/>
      </p:nvGrpSpPr>
      <p:grpSpPr>
        <a:xfrm>
          <a:off x="0" y="0"/>
          <a:ext cx="0" cy="0"/>
          <a:chOff x="0" y="0"/>
          <a:chExt cx="0" cy="0"/>
        </a:xfrm>
      </p:grpSpPr>
      <p:sp>
        <p:nvSpPr>
          <p:cNvPr id="413" name="Google Shape;413;p65"/>
          <p:cNvSpPr/>
          <p:nvPr/>
        </p:nvSpPr>
        <p:spPr>
          <a:xfrm>
            <a:off x="651165" y="618259"/>
            <a:ext cx="10889700" cy="4987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14" name="Google Shape;414;p65"/>
          <p:cNvSpPr/>
          <p:nvPr>
            <p:ph idx="2" type="pic"/>
          </p:nvPr>
        </p:nvSpPr>
        <p:spPr>
          <a:xfrm>
            <a:off x="1" y="2"/>
            <a:ext cx="7190400" cy="6858000"/>
          </a:xfrm>
          <a:prstGeom prst="rect">
            <a:avLst/>
          </a:prstGeom>
          <a:solidFill>
            <a:srgbClr val="F2F2F2"/>
          </a:solidFill>
          <a:ln>
            <a:noFill/>
          </a:ln>
        </p:spPr>
      </p:sp>
      <p:grpSp>
        <p:nvGrpSpPr>
          <p:cNvPr id="415" name="Google Shape;415;p65"/>
          <p:cNvGrpSpPr/>
          <p:nvPr/>
        </p:nvGrpSpPr>
        <p:grpSpPr>
          <a:xfrm>
            <a:off x="90" y="6775681"/>
            <a:ext cx="12192148" cy="82352"/>
            <a:chOff x="1063925" y="1155200"/>
            <a:chExt cx="10673333" cy="88200"/>
          </a:xfrm>
        </p:grpSpPr>
        <p:sp>
          <p:nvSpPr>
            <p:cNvPr id="416" name="Google Shape;416;p65"/>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p65"/>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p65"/>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19" name="Google Shape;419;p65"/>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s and Contents Layout">
  <p:cSld name="6_Images and Contents Layout">
    <p:spTree>
      <p:nvGrpSpPr>
        <p:cNvPr id="420" name="Shape 420"/>
        <p:cNvGrpSpPr/>
        <p:nvPr/>
      </p:nvGrpSpPr>
      <p:grpSpPr>
        <a:xfrm>
          <a:off x="0" y="0"/>
          <a:ext cx="0" cy="0"/>
          <a:chOff x="0" y="0"/>
          <a:chExt cx="0" cy="0"/>
        </a:xfrm>
      </p:grpSpPr>
      <p:sp>
        <p:nvSpPr>
          <p:cNvPr id="421" name="Google Shape;421;p66"/>
          <p:cNvSpPr/>
          <p:nvPr>
            <p:ph idx="2" type="pic"/>
          </p:nvPr>
        </p:nvSpPr>
        <p:spPr>
          <a:xfrm>
            <a:off x="143339" y="144391"/>
            <a:ext cx="11905200" cy="5160900"/>
          </a:xfrm>
          <a:prstGeom prst="rect">
            <a:avLst/>
          </a:prstGeom>
          <a:solidFill>
            <a:srgbClr val="F2F2F2"/>
          </a:solidFill>
          <a:ln>
            <a:noFill/>
          </a:ln>
        </p:spPr>
      </p:sp>
      <p:sp>
        <p:nvSpPr>
          <p:cNvPr id="422" name="Google Shape;422;p66"/>
          <p:cNvSpPr txBox="1"/>
          <p:nvPr>
            <p:ph type="title"/>
          </p:nvPr>
        </p:nvSpPr>
        <p:spPr>
          <a:xfrm>
            <a:off x="0" y="297011"/>
            <a:ext cx="12192000" cy="7113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3F3F3F"/>
              </a:buClr>
              <a:buSzPts val="4800"/>
              <a:buFont typeface="Arial"/>
              <a:buNone/>
              <a:defRPr b="0" i="0" sz="480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grpSp>
        <p:nvGrpSpPr>
          <p:cNvPr id="423" name="Google Shape;423;p66"/>
          <p:cNvGrpSpPr/>
          <p:nvPr/>
        </p:nvGrpSpPr>
        <p:grpSpPr>
          <a:xfrm>
            <a:off x="90" y="6775681"/>
            <a:ext cx="12192148" cy="82352"/>
            <a:chOff x="1063925" y="1155200"/>
            <a:chExt cx="10673333" cy="88200"/>
          </a:xfrm>
        </p:grpSpPr>
        <p:sp>
          <p:nvSpPr>
            <p:cNvPr id="424" name="Google Shape;424;p66"/>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p66"/>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p66"/>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Image slide layout">
  <p:cSld name="4_Image slide layout">
    <p:spTree>
      <p:nvGrpSpPr>
        <p:cNvPr id="427" name="Shape 427"/>
        <p:cNvGrpSpPr/>
        <p:nvPr/>
      </p:nvGrpSpPr>
      <p:grpSpPr>
        <a:xfrm>
          <a:off x="0" y="0"/>
          <a:ext cx="0" cy="0"/>
          <a:chOff x="0" y="0"/>
          <a:chExt cx="0" cy="0"/>
        </a:xfrm>
      </p:grpSpPr>
      <p:sp>
        <p:nvSpPr>
          <p:cNvPr id="428" name="Google Shape;428;p67"/>
          <p:cNvSpPr/>
          <p:nvPr>
            <p:ph idx="2" type="pic"/>
          </p:nvPr>
        </p:nvSpPr>
        <p:spPr>
          <a:xfrm>
            <a:off x="8381999" y="1531249"/>
            <a:ext cx="3200400" cy="4572000"/>
          </a:xfrm>
          <a:prstGeom prst="rect">
            <a:avLst/>
          </a:prstGeom>
          <a:solidFill>
            <a:srgbClr val="F2F2F2"/>
          </a:solidFill>
          <a:ln>
            <a:noFill/>
          </a:ln>
        </p:spPr>
      </p:sp>
      <p:sp>
        <p:nvSpPr>
          <p:cNvPr id="429" name="Google Shape;429;p67"/>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430" name="Google Shape;430;p67"/>
          <p:cNvSpPr/>
          <p:nvPr/>
        </p:nvSpPr>
        <p:spPr>
          <a:xfrm>
            <a:off x="4694736" y="1531249"/>
            <a:ext cx="3200400" cy="4572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nvGrpSpPr>
          <p:cNvPr id="431" name="Google Shape;431;p67"/>
          <p:cNvGrpSpPr/>
          <p:nvPr/>
        </p:nvGrpSpPr>
        <p:grpSpPr>
          <a:xfrm>
            <a:off x="5779254" y="186836"/>
            <a:ext cx="633488" cy="137100"/>
            <a:chOff x="5655129" y="211061"/>
            <a:chExt cx="633488" cy="137100"/>
          </a:xfrm>
        </p:grpSpPr>
        <p:sp>
          <p:nvSpPr>
            <p:cNvPr id="432" name="Google Shape;432;p67"/>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33" name="Google Shape;433;p67"/>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34" name="Google Shape;434;p67"/>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435" name="Google Shape;435;p67"/>
          <p:cNvGrpSpPr/>
          <p:nvPr/>
        </p:nvGrpSpPr>
        <p:grpSpPr>
          <a:xfrm>
            <a:off x="90" y="6775681"/>
            <a:ext cx="12192148" cy="82352"/>
            <a:chOff x="1063925" y="1155200"/>
            <a:chExt cx="10673333" cy="88200"/>
          </a:xfrm>
        </p:grpSpPr>
        <p:sp>
          <p:nvSpPr>
            <p:cNvPr id="436" name="Google Shape;436;p67"/>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67"/>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p67"/>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39" name="Google Shape;439;p67"/>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Image slide layout">
  <p:cSld name="5_Image slide layout">
    <p:spTree>
      <p:nvGrpSpPr>
        <p:cNvPr id="440" name="Shape 440"/>
        <p:cNvGrpSpPr/>
        <p:nvPr/>
      </p:nvGrpSpPr>
      <p:grpSpPr>
        <a:xfrm>
          <a:off x="0" y="0"/>
          <a:ext cx="0" cy="0"/>
          <a:chOff x="0" y="0"/>
          <a:chExt cx="0" cy="0"/>
        </a:xfrm>
      </p:grpSpPr>
      <p:sp>
        <p:nvSpPr>
          <p:cNvPr id="441" name="Google Shape;441;p68"/>
          <p:cNvSpPr/>
          <p:nvPr>
            <p:ph idx="2" type="pic"/>
          </p:nvPr>
        </p:nvSpPr>
        <p:spPr>
          <a:xfrm>
            <a:off x="504825" y="1332216"/>
            <a:ext cx="11182500" cy="3573300"/>
          </a:xfrm>
          <a:prstGeom prst="rect">
            <a:avLst/>
          </a:prstGeom>
          <a:solidFill>
            <a:srgbClr val="F2F2F2"/>
          </a:solidFill>
          <a:ln>
            <a:noFill/>
          </a:ln>
        </p:spPr>
      </p:sp>
      <p:sp>
        <p:nvSpPr>
          <p:cNvPr id="442" name="Google Shape;442;p68"/>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443" name="Google Shape;443;p68"/>
          <p:cNvGrpSpPr/>
          <p:nvPr/>
        </p:nvGrpSpPr>
        <p:grpSpPr>
          <a:xfrm>
            <a:off x="5779254" y="186836"/>
            <a:ext cx="633488" cy="137100"/>
            <a:chOff x="5655129" y="211061"/>
            <a:chExt cx="633488" cy="137100"/>
          </a:xfrm>
        </p:grpSpPr>
        <p:sp>
          <p:nvSpPr>
            <p:cNvPr id="444" name="Google Shape;444;p68"/>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45" name="Google Shape;445;p68"/>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46" name="Google Shape;446;p68"/>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447" name="Google Shape;447;p68"/>
          <p:cNvGrpSpPr/>
          <p:nvPr/>
        </p:nvGrpSpPr>
        <p:grpSpPr>
          <a:xfrm>
            <a:off x="90" y="6775681"/>
            <a:ext cx="12192148" cy="82352"/>
            <a:chOff x="1063925" y="1155200"/>
            <a:chExt cx="10673333" cy="88200"/>
          </a:xfrm>
        </p:grpSpPr>
        <p:sp>
          <p:nvSpPr>
            <p:cNvPr id="448" name="Google Shape;448;p68"/>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p68"/>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68"/>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51" name="Google Shape;451;p68"/>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3">
  <p:cSld name="4_Taam slide layout_3">
    <p:spTree>
      <p:nvGrpSpPr>
        <p:cNvPr id="38" name="Shape 38"/>
        <p:cNvGrpSpPr/>
        <p:nvPr/>
      </p:nvGrpSpPr>
      <p:grpSpPr>
        <a:xfrm>
          <a:off x="0" y="0"/>
          <a:ext cx="0" cy="0"/>
          <a:chOff x="0" y="0"/>
          <a:chExt cx="0" cy="0"/>
        </a:xfrm>
      </p:grpSpPr>
      <p:sp>
        <p:nvSpPr>
          <p:cNvPr id="39" name="Google Shape;39;p25"/>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25"/>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1" name="Google Shape;41;p25"/>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52" name="Shape 452"/>
        <p:cNvGrpSpPr/>
        <p:nvPr/>
      </p:nvGrpSpPr>
      <p:grpSpPr>
        <a:xfrm>
          <a:off x="0" y="0"/>
          <a:ext cx="0" cy="0"/>
          <a:chOff x="0" y="0"/>
          <a:chExt cx="0" cy="0"/>
        </a:xfrm>
      </p:grpSpPr>
      <p:grpSp>
        <p:nvGrpSpPr>
          <p:cNvPr id="453" name="Google Shape;453;p69"/>
          <p:cNvGrpSpPr/>
          <p:nvPr/>
        </p:nvGrpSpPr>
        <p:grpSpPr>
          <a:xfrm>
            <a:off x="5779254" y="186836"/>
            <a:ext cx="633488" cy="137100"/>
            <a:chOff x="5655129" y="211061"/>
            <a:chExt cx="633488" cy="137100"/>
          </a:xfrm>
        </p:grpSpPr>
        <p:sp>
          <p:nvSpPr>
            <p:cNvPr id="454" name="Google Shape;454;p69"/>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55" name="Google Shape;455;p69"/>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56" name="Google Shape;456;p69"/>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457" name="Google Shape;457;p69"/>
          <p:cNvGrpSpPr/>
          <p:nvPr/>
        </p:nvGrpSpPr>
        <p:grpSpPr>
          <a:xfrm>
            <a:off x="90" y="6775681"/>
            <a:ext cx="12192148" cy="82352"/>
            <a:chOff x="1063925" y="1155200"/>
            <a:chExt cx="10673333" cy="88200"/>
          </a:xfrm>
        </p:grpSpPr>
        <p:sp>
          <p:nvSpPr>
            <p:cNvPr id="458" name="Google Shape;458;p69"/>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69"/>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69"/>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61" name="Google Shape;461;p69"/>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62" name="Shape 462"/>
        <p:cNvGrpSpPr/>
        <p:nvPr/>
      </p:nvGrpSpPr>
      <p:grpSpPr>
        <a:xfrm>
          <a:off x="0" y="0"/>
          <a:ext cx="0" cy="0"/>
          <a:chOff x="0" y="0"/>
          <a:chExt cx="0" cy="0"/>
        </a:xfrm>
      </p:grpSpPr>
      <p:sp>
        <p:nvSpPr>
          <p:cNvPr id="463" name="Google Shape;463;p70"/>
          <p:cNvSpPr/>
          <p:nvPr/>
        </p:nvSpPr>
        <p:spPr>
          <a:xfrm>
            <a:off x="0" y="0"/>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70"/>
          <p:cNvSpPr txBox="1"/>
          <p:nvPr>
            <p:ph type="title"/>
          </p:nvPr>
        </p:nvSpPr>
        <p:spPr>
          <a:xfrm>
            <a:off x="973333" y="1758200"/>
            <a:ext cx="4401300" cy="22497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9pPr>
          </a:lstStyle>
          <a:p/>
        </p:txBody>
      </p:sp>
      <p:sp>
        <p:nvSpPr>
          <p:cNvPr id="465" name="Google Shape;465;p70"/>
          <p:cNvSpPr txBox="1"/>
          <p:nvPr>
            <p:ph idx="1" type="subTitle"/>
          </p:nvPr>
        </p:nvSpPr>
        <p:spPr>
          <a:xfrm>
            <a:off x="966600" y="4215367"/>
            <a:ext cx="4401300" cy="10119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9pPr>
          </a:lstStyle>
          <a:p/>
        </p:txBody>
      </p:sp>
      <p:sp>
        <p:nvSpPr>
          <p:cNvPr id="466" name="Google Shape;466;p70"/>
          <p:cNvSpPr txBox="1"/>
          <p:nvPr>
            <p:ph idx="2" type="body"/>
          </p:nvPr>
        </p:nvSpPr>
        <p:spPr>
          <a:xfrm>
            <a:off x="6898967" y="1803500"/>
            <a:ext cx="4499100" cy="40341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467" name="Google Shape;467;p70"/>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grpSp>
        <p:nvGrpSpPr>
          <p:cNvPr id="468" name="Google Shape;468;p70"/>
          <p:cNvGrpSpPr/>
          <p:nvPr/>
        </p:nvGrpSpPr>
        <p:grpSpPr>
          <a:xfrm>
            <a:off x="90" y="6775681"/>
            <a:ext cx="12192148" cy="82352"/>
            <a:chOff x="1063925" y="1155200"/>
            <a:chExt cx="10673333" cy="88200"/>
          </a:xfrm>
        </p:grpSpPr>
        <p:sp>
          <p:nvSpPr>
            <p:cNvPr id="469" name="Google Shape;469;p70"/>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70"/>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p70"/>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72" name="Google Shape;472;p70"/>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titleOnly">
  <p:cSld name="TITLE_ONLY">
    <p:spTree>
      <p:nvGrpSpPr>
        <p:cNvPr id="473" name="Shape 473"/>
        <p:cNvGrpSpPr/>
        <p:nvPr/>
      </p:nvGrpSpPr>
      <p:grpSpPr>
        <a:xfrm>
          <a:off x="0" y="0"/>
          <a:ext cx="0" cy="0"/>
          <a:chOff x="0" y="0"/>
          <a:chExt cx="0" cy="0"/>
        </a:xfrm>
      </p:grpSpPr>
      <p:grpSp>
        <p:nvGrpSpPr>
          <p:cNvPr id="474" name="Google Shape;474;p71"/>
          <p:cNvGrpSpPr/>
          <p:nvPr/>
        </p:nvGrpSpPr>
        <p:grpSpPr>
          <a:xfrm>
            <a:off x="90" y="6775681"/>
            <a:ext cx="12192148" cy="82352"/>
            <a:chOff x="1063925" y="1155200"/>
            <a:chExt cx="10673333" cy="88200"/>
          </a:xfrm>
        </p:grpSpPr>
        <p:sp>
          <p:nvSpPr>
            <p:cNvPr id="475" name="Google Shape;475;p71"/>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 name="Google Shape;476;p71"/>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 name="Google Shape;477;p71"/>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78" name="Google Shape;478;p71"/>
          <p:cNvGrpSpPr/>
          <p:nvPr/>
        </p:nvGrpSpPr>
        <p:grpSpPr>
          <a:xfrm>
            <a:off x="5779254" y="211061"/>
            <a:ext cx="633488" cy="137100"/>
            <a:chOff x="5215346" y="150098"/>
            <a:chExt cx="633488" cy="137100"/>
          </a:xfrm>
        </p:grpSpPr>
        <p:sp>
          <p:nvSpPr>
            <p:cNvPr id="479" name="Google Shape;479;p71"/>
            <p:cNvSpPr/>
            <p:nvPr/>
          </p:nvSpPr>
          <p:spPr>
            <a:xfrm>
              <a:off x="5215346" y="150098"/>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80" name="Google Shape;480;p71"/>
            <p:cNvSpPr/>
            <p:nvPr/>
          </p:nvSpPr>
          <p:spPr>
            <a:xfrm>
              <a:off x="5463540" y="150098"/>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81" name="Google Shape;481;p71"/>
            <p:cNvSpPr/>
            <p:nvPr/>
          </p:nvSpPr>
          <p:spPr>
            <a:xfrm>
              <a:off x="5711734" y="150098"/>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sp>
        <p:nvSpPr>
          <p:cNvPr id="482" name="Google Shape;482;p71"/>
          <p:cNvSpPr txBox="1"/>
          <p:nvPr>
            <p:ph type="ctrTitle"/>
          </p:nvPr>
        </p:nvSpPr>
        <p:spPr>
          <a:xfrm>
            <a:off x="953700" y="348150"/>
            <a:ext cx="10284600" cy="8283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4300"/>
              <a:buFont typeface="Arial"/>
              <a:buChar char="●"/>
              <a:defRPr b="1" i="0" sz="43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484" name="Shape 484"/>
        <p:cNvGrpSpPr/>
        <p:nvPr/>
      </p:nvGrpSpPr>
      <p:grpSpPr>
        <a:xfrm>
          <a:off x="0" y="0"/>
          <a:ext cx="0" cy="0"/>
          <a:chOff x="0" y="0"/>
          <a:chExt cx="0" cy="0"/>
        </a:xfrm>
      </p:grpSpPr>
      <p:sp>
        <p:nvSpPr>
          <p:cNvPr id="485" name="Google Shape;485;p21"/>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p21"/>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87" name="Google Shape;487;p21"/>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488" name="Google Shape;488;p21"/>
          <p:cNvSpPr txBox="1"/>
          <p:nvPr>
            <p:ph type="title"/>
          </p:nvPr>
        </p:nvSpPr>
        <p:spPr>
          <a:xfrm>
            <a:off x="302850" y="163625"/>
            <a:ext cx="11586300" cy="584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Contents slide layout">
    <p:spTree>
      <p:nvGrpSpPr>
        <p:cNvPr id="489" name="Shape 489"/>
        <p:cNvGrpSpPr/>
        <p:nvPr/>
      </p:nvGrpSpPr>
      <p:grpSpPr>
        <a:xfrm>
          <a:off x="0" y="0"/>
          <a:ext cx="0" cy="0"/>
          <a:chOff x="0" y="0"/>
          <a:chExt cx="0" cy="0"/>
        </a:xfrm>
      </p:grpSpPr>
      <p:sp>
        <p:nvSpPr>
          <p:cNvPr id="490" name="Google Shape;490;p72"/>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72"/>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92" name="Google Shape;492;p72"/>
          <p:cNvGrpSpPr/>
          <p:nvPr/>
        </p:nvGrpSpPr>
        <p:grpSpPr>
          <a:xfrm>
            <a:off x="6872314" y="1233898"/>
            <a:ext cx="4725205" cy="4390190"/>
            <a:chOff x="6504842" y="1222650"/>
            <a:chExt cx="5055858" cy="4697400"/>
          </a:xfrm>
        </p:grpSpPr>
        <p:pic>
          <p:nvPicPr>
            <p:cNvPr id="493" name="Google Shape;493;p72"/>
            <p:cNvPicPr preferRelativeResize="0"/>
            <p:nvPr/>
          </p:nvPicPr>
          <p:blipFill rotWithShape="1">
            <a:blip r:embed="rId2">
              <a:alphaModFix/>
            </a:blip>
            <a:srcRect b="0" l="0" r="0" t="0"/>
            <a:stretch/>
          </p:blipFill>
          <p:spPr>
            <a:xfrm>
              <a:off x="6504842" y="1562475"/>
              <a:ext cx="2378780" cy="1665382"/>
            </a:xfrm>
            <a:prstGeom prst="rect">
              <a:avLst/>
            </a:prstGeom>
            <a:noFill/>
            <a:ln>
              <a:noFill/>
            </a:ln>
            <a:effectLst>
              <a:outerShdw blurRad="57150" rotWithShape="0" algn="bl" dir="5400000" dist="19050">
                <a:srgbClr val="000000">
                  <a:alpha val="28627"/>
                </a:srgbClr>
              </a:outerShdw>
            </a:effectLst>
          </p:spPr>
        </p:pic>
        <p:pic>
          <p:nvPicPr>
            <p:cNvPr id="494" name="Google Shape;494;p72"/>
            <p:cNvPicPr preferRelativeResize="0"/>
            <p:nvPr/>
          </p:nvPicPr>
          <p:blipFill rotWithShape="1">
            <a:blip r:embed="rId3">
              <a:alphaModFix/>
            </a:blip>
            <a:srcRect b="12140" l="0" r="0" t="0"/>
            <a:stretch/>
          </p:blipFill>
          <p:spPr>
            <a:xfrm>
              <a:off x="9181916" y="2058000"/>
              <a:ext cx="2378781" cy="1665379"/>
            </a:xfrm>
            <a:prstGeom prst="rect">
              <a:avLst/>
            </a:prstGeom>
            <a:noFill/>
            <a:ln>
              <a:noFill/>
            </a:ln>
            <a:effectLst>
              <a:outerShdw blurRad="57150" rotWithShape="0" algn="bl" dir="5400000" dist="19050">
                <a:srgbClr val="000000">
                  <a:alpha val="28627"/>
                </a:srgbClr>
              </a:outerShdw>
            </a:effectLst>
          </p:spPr>
        </p:pic>
        <p:pic>
          <p:nvPicPr>
            <p:cNvPr id="495" name="Google Shape;495;p72"/>
            <p:cNvPicPr preferRelativeResize="0"/>
            <p:nvPr/>
          </p:nvPicPr>
          <p:blipFill rotWithShape="1">
            <a:blip r:embed="rId4">
              <a:alphaModFix/>
            </a:blip>
            <a:srcRect b="931" l="0" r="0" t="0"/>
            <a:stretch/>
          </p:blipFill>
          <p:spPr>
            <a:xfrm>
              <a:off x="6504842" y="3464317"/>
              <a:ext cx="2378780" cy="1665370"/>
            </a:xfrm>
            <a:prstGeom prst="rect">
              <a:avLst/>
            </a:prstGeom>
            <a:noFill/>
            <a:ln>
              <a:noFill/>
            </a:ln>
            <a:effectLst>
              <a:outerShdw blurRad="57150" rotWithShape="0" algn="bl" dir="5400000" dist="19050">
                <a:srgbClr val="000000">
                  <a:alpha val="28627"/>
                </a:srgbClr>
              </a:outerShdw>
            </a:effectLst>
          </p:spPr>
        </p:pic>
        <p:pic>
          <p:nvPicPr>
            <p:cNvPr id="496" name="Google Shape;496;p72"/>
            <p:cNvPicPr preferRelativeResize="0"/>
            <p:nvPr/>
          </p:nvPicPr>
          <p:blipFill rotWithShape="1">
            <a:blip r:embed="rId5">
              <a:alphaModFix/>
            </a:blip>
            <a:srcRect b="0" l="0" r="0" t="0"/>
            <a:stretch/>
          </p:blipFill>
          <p:spPr>
            <a:xfrm>
              <a:off x="9181919" y="3956715"/>
              <a:ext cx="2378781" cy="1652023"/>
            </a:xfrm>
            <a:prstGeom prst="rect">
              <a:avLst/>
            </a:prstGeom>
            <a:noFill/>
            <a:ln>
              <a:noFill/>
            </a:ln>
            <a:effectLst>
              <a:outerShdw blurRad="57150" rotWithShape="0" algn="bl" dir="5400000" dist="19050">
                <a:srgbClr val="000000">
                  <a:alpha val="28627"/>
                </a:srgbClr>
              </a:outerShdw>
            </a:effectLst>
          </p:spPr>
        </p:pic>
        <p:cxnSp>
          <p:nvCxnSpPr>
            <p:cNvPr id="497" name="Google Shape;497;p72"/>
            <p:cNvCxnSpPr/>
            <p:nvPr/>
          </p:nvCxnSpPr>
          <p:spPr>
            <a:xfrm>
              <a:off x="9032775" y="1222650"/>
              <a:ext cx="0" cy="4697400"/>
            </a:xfrm>
            <a:prstGeom prst="straightConnector1">
              <a:avLst/>
            </a:prstGeom>
            <a:noFill/>
            <a:ln cap="flat" cmpd="sng" w="9525">
              <a:solidFill>
                <a:srgbClr val="44546A"/>
              </a:solidFill>
              <a:prstDash val="solid"/>
              <a:round/>
              <a:headEnd len="sm" w="sm" type="none"/>
              <a:tailEnd len="sm" w="sm" type="none"/>
            </a:ln>
          </p:spPr>
        </p:cxnSp>
      </p:grpSp>
      <p:grpSp>
        <p:nvGrpSpPr>
          <p:cNvPr id="498" name="Google Shape;498;p72"/>
          <p:cNvGrpSpPr/>
          <p:nvPr/>
        </p:nvGrpSpPr>
        <p:grpSpPr>
          <a:xfrm>
            <a:off x="571650" y="670350"/>
            <a:ext cx="3049825" cy="1021900"/>
            <a:chOff x="495450" y="441750"/>
            <a:chExt cx="3049825" cy="1021900"/>
          </a:xfrm>
        </p:grpSpPr>
        <p:pic>
          <p:nvPicPr>
            <p:cNvPr id="499" name="Google Shape;499;p72"/>
            <p:cNvPicPr preferRelativeResize="0"/>
            <p:nvPr/>
          </p:nvPicPr>
          <p:blipFill rotWithShape="1">
            <a:blip r:embed="rId6">
              <a:alphaModFix/>
            </a:blip>
            <a:srcRect b="0" l="0" r="0" t="0"/>
            <a:stretch/>
          </p:blipFill>
          <p:spPr>
            <a:xfrm>
              <a:off x="495450" y="441750"/>
              <a:ext cx="2913024" cy="780900"/>
            </a:xfrm>
            <a:prstGeom prst="rect">
              <a:avLst/>
            </a:prstGeom>
            <a:noFill/>
            <a:ln>
              <a:noFill/>
            </a:ln>
          </p:spPr>
        </p:pic>
        <p:sp>
          <p:nvSpPr>
            <p:cNvPr id="500" name="Google Shape;500;p72"/>
            <p:cNvSpPr txBox="1"/>
            <p:nvPr/>
          </p:nvSpPr>
          <p:spPr>
            <a:xfrm>
              <a:off x="528775" y="1094350"/>
              <a:ext cx="3016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29920"/>
                </a:lnSpc>
                <a:spcBef>
                  <a:spcPts val="1800"/>
                </a:spcBef>
                <a:spcAft>
                  <a:spcPts val="400"/>
                </a:spcAft>
                <a:buClr>
                  <a:srgbClr val="000000"/>
                </a:buClr>
                <a:buSzPts val="1200"/>
                <a:buFont typeface="Arial"/>
                <a:buNone/>
              </a:pPr>
              <a:r>
                <a:rPr b="0" i="0" lang="en-US" sz="1200" u="none" cap="none" strike="noStrike">
                  <a:solidFill>
                    <a:srgbClr val="000000"/>
                  </a:solidFill>
                  <a:highlight>
                    <a:srgbClr val="FFFFFF"/>
                  </a:highlight>
                  <a:latin typeface="Lato Light"/>
                  <a:ea typeface="Lato Light"/>
                  <a:cs typeface="Lato Light"/>
                  <a:sym typeface="Lato Light"/>
                </a:rPr>
                <a:t>Digital Telecommunication Infrastructure</a:t>
              </a:r>
              <a:endParaRPr b="0" i="0" sz="1200" u="none" cap="none" strike="noStrike">
                <a:solidFill>
                  <a:srgbClr val="000000"/>
                </a:solidFill>
                <a:highlight>
                  <a:srgbClr val="FFFFFF"/>
                </a:highlight>
                <a:latin typeface="Lato Light"/>
                <a:ea typeface="Lato Light"/>
                <a:cs typeface="Lato Light"/>
                <a:sym typeface="Lato Light"/>
              </a:endParaRPr>
            </a:p>
          </p:txBody>
        </p:sp>
      </p:grpSp>
      <p:cxnSp>
        <p:nvCxnSpPr>
          <p:cNvPr id="501" name="Google Shape;501;p72"/>
          <p:cNvCxnSpPr/>
          <p:nvPr/>
        </p:nvCxnSpPr>
        <p:spPr>
          <a:xfrm>
            <a:off x="732900" y="4569100"/>
            <a:ext cx="1746000" cy="0"/>
          </a:xfrm>
          <a:prstGeom prst="straightConnector1">
            <a:avLst/>
          </a:prstGeom>
          <a:noFill/>
          <a:ln cap="flat" cmpd="sng" w="28575">
            <a:solidFill>
              <a:srgbClr val="1AC5D8"/>
            </a:solidFill>
            <a:prstDash val="solid"/>
            <a:round/>
            <a:headEnd len="sm" w="sm" type="none"/>
            <a:tailEnd len="sm" w="sm" type="none"/>
          </a:ln>
        </p:spPr>
      </p:cxnSp>
      <p:sp>
        <p:nvSpPr>
          <p:cNvPr id="502" name="Google Shape;502;p72"/>
          <p:cNvSpPr txBox="1"/>
          <p:nvPr>
            <p:ph type="title"/>
          </p:nvPr>
        </p:nvSpPr>
        <p:spPr>
          <a:xfrm>
            <a:off x="732900" y="2713900"/>
            <a:ext cx="4975500" cy="1541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03" name="Google Shape;503;p72"/>
          <p:cNvSpPr txBox="1"/>
          <p:nvPr>
            <p:ph idx="1" type="subTitle"/>
          </p:nvPr>
        </p:nvSpPr>
        <p:spPr>
          <a:xfrm>
            <a:off x="732900" y="4871600"/>
            <a:ext cx="4975500" cy="555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000"/>
              <a:buFont typeface="Calibri"/>
              <a:buNone/>
              <a:defRPr b="0" i="0" sz="20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2">
    <p:spTree>
      <p:nvGrpSpPr>
        <p:cNvPr id="504" name="Shape 504"/>
        <p:cNvGrpSpPr/>
        <p:nvPr/>
      </p:nvGrpSpPr>
      <p:grpSpPr>
        <a:xfrm>
          <a:off x="0" y="0"/>
          <a:ext cx="0" cy="0"/>
          <a:chOff x="0" y="0"/>
          <a:chExt cx="0" cy="0"/>
        </a:xfrm>
      </p:grpSpPr>
      <p:grpSp>
        <p:nvGrpSpPr>
          <p:cNvPr id="505" name="Google Shape;505;p73"/>
          <p:cNvGrpSpPr/>
          <p:nvPr/>
        </p:nvGrpSpPr>
        <p:grpSpPr>
          <a:xfrm>
            <a:off x="0" y="0"/>
            <a:ext cx="12199275" cy="6857999"/>
            <a:chOff x="0" y="0"/>
            <a:chExt cx="12199275" cy="6857999"/>
          </a:xfrm>
        </p:grpSpPr>
        <p:sp>
          <p:nvSpPr>
            <p:cNvPr id="506" name="Google Shape;506;p73"/>
            <p:cNvSpPr/>
            <p:nvPr/>
          </p:nvSpPr>
          <p:spPr>
            <a:xfrm>
              <a:off x="5958675" y="3300"/>
              <a:ext cx="6240600" cy="6851400"/>
            </a:xfrm>
            <a:prstGeom prst="rect">
              <a:avLst/>
            </a:prstGeom>
            <a:solidFill>
              <a:schemeClr val="dk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07" name="Google Shape;507;p73"/>
            <p:cNvPicPr preferRelativeResize="0"/>
            <p:nvPr/>
          </p:nvPicPr>
          <p:blipFill rotWithShape="1">
            <a:blip r:embed="rId2">
              <a:alphaModFix/>
            </a:blip>
            <a:srcRect b="0" l="0" r="0" t="0"/>
            <a:stretch/>
          </p:blipFill>
          <p:spPr>
            <a:xfrm>
              <a:off x="0" y="0"/>
              <a:ext cx="5958675" cy="6857999"/>
            </a:xfrm>
            <a:prstGeom prst="rect">
              <a:avLst/>
            </a:prstGeom>
            <a:noFill/>
            <a:ln>
              <a:noFill/>
            </a:ln>
          </p:spPr>
        </p:pic>
        <p:sp>
          <p:nvSpPr>
            <p:cNvPr id="508" name="Google Shape;508;p73"/>
            <p:cNvSpPr txBox="1"/>
            <p:nvPr/>
          </p:nvSpPr>
          <p:spPr>
            <a:xfrm>
              <a:off x="38000" y="1114425"/>
              <a:ext cx="5889600" cy="1108200"/>
            </a:xfrm>
            <a:prstGeom prst="rect">
              <a:avLst/>
            </a:prstGeom>
            <a:noFill/>
            <a:ln>
              <a:noFill/>
            </a:ln>
            <a:effectLst>
              <a:outerShdw blurRad="57150" rotWithShape="0" algn="bl" dir="5400000" dist="19050">
                <a:srgbClr val="000000">
                  <a:alpha val="49803"/>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0"/>
                <a:buFont typeface="Arial"/>
                <a:buNone/>
              </a:pPr>
              <a:r>
                <a:rPr b="1" i="0" lang="en-US" sz="6000" u="none" cap="none" strike="noStrike">
                  <a:solidFill>
                    <a:srgbClr val="FFFFFF"/>
                  </a:solidFill>
                  <a:latin typeface="Arial"/>
                  <a:ea typeface="Arial"/>
                  <a:cs typeface="Arial"/>
                  <a:sym typeface="Arial"/>
                </a:rPr>
                <a:t>Agenda</a:t>
              </a:r>
              <a:endParaRPr b="1" i="0" sz="6000" u="none" cap="none" strike="noStrike">
                <a:solidFill>
                  <a:srgbClr val="FFFFFF"/>
                </a:solidFill>
                <a:latin typeface="Arial"/>
                <a:ea typeface="Arial"/>
                <a:cs typeface="Arial"/>
                <a:sym typeface="Arial"/>
              </a:endParaRPr>
            </a:p>
          </p:txBody>
        </p:sp>
      </p:gr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18_Contents slide layout">
    <p:bg>
      <p:bgPr>
        <a:solidFill>
          <a:schemeClr val="lt1"/>
        </a:solidFill>
      </p:bgPr>
    </p:bg>
    <p:spTree>
      <p:nvGrpSpPr>
        <p:cNvPr id="509" name="Shape 509"/>
        <p:cNvGrpSpPr/>
        <p:nvPr/>
      </p:nvGrpSpPr>
      <p:grpSpPr>
        <a:xfrm>
          <a:off x="0" y="0"/>
          <a:ext cx="0" cy="0"/>
          <a:chOff x="0" y="0"/>
          <a:chExt cx="0" cy="0"/>
        </a:xfrm>
      </p:grpSpPr>
      <p:grpSp>
        <p:nvGrpSpPr>
          <p:cNvPr id="510" name="Google Shape;510;p74"/>
          <p:cNvGrpSpPr/>
          <p:nvPr/>
        </p:nvGrpSpPr>
        <p:grpSpPr>
          <a:xfrm>
            <a:off x="0" y="-150"/>
            <a:ext cx="266568" cy="6858327"/>
            <a:chOff x="-7" y="0"/>
            <a:chExt cx="254407" cy="6578100"/>
          </a:xfrm>
        </p:grpSpPr>
        <p:sp>
          <p:nvSpPr>
            <p:cNvPr id="511" name="Google Shape;511;p74"/>
            <p:cNvSpPr/>
            <p:nvPr/>
          </p:nvSpPr>
          <p:spPr>
            <a:xfrm flipH="1" rot="5400000">
              <a:off x="-969157" y="969150"/>
              <a:ext cx="2192700" cy="2544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p74"/>
            <p:cNvSpPr/>
            <p:nvPr/>
          </p:nvSpPr>
          <p:spPr>
            <a:xfrm flipH="1" rot="5400000">
              <a:off x="-969150" y="3161850"/>
              <a:ext cx="2192700" cy="254400"/>
            </a:xfrm>
            <a:prstGeom prst="rect">
              <a:avLst/>
            </a:prstGeom>
            <a:solidFill>
              <a:srgbClr val="E3249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p74"/>
            <p:cNvSpPr/>
            <p:nvPr/>
          </p:nvSpPr>
          <p:spPr>
            <a:xfrm flipH="1" rot="5400000">
              <a:off x="-969150" y="5354550"/>
              <a:ext cx="2192700" cy="254400"/>
            </a:xfrm>
            <a:prstGeom prst="rect">
              <a:avLst/>
            </a:prstGeom>
            <a:solidFill>
              <a:srgbClr val="EBE01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14" name="Google Shape;514;p74"/>
          <p:cNvPicPr preferRelativeResize="0"/>
          <p:nvPr/>
        </p:nvPicPr>
        <p:blipFill rotWithShape="1">
          <a:blip r:embed="rId2">
            <a:alphaModFix/>
          </a:blip>
          <a:srcRect b="0" l="0" r="0" t="0"/>
          <a:stretch/>
        </p:blipFill>
        <p:spPr>
          <a:xfrm>
            <a:off x="10597150" y="90925"/>
            <a:ext cx="1498424" cy="401674"/>
          </a:xfrm>
          <a:prstGeom prst="rect">
            <a:avLst/>
          </a:prstGeom>
          <a:noFill/>
          <a:ln>
            <a:noFill/>
          </a:ln>
        </p:spPr>
      </p:pic>
      <p:sp>
        <p:nvSpPr>
          <p:cNvPr id="515" name="Google Shape;515;p74"/>
          <p:cNvSpPr txBox="1"/>
          <p:nvPr>
            <p:ph type="title"/>
          </p:nvPr>
        </p:nvSpPr>
        <p:spPr>
          <a:xfrm>
            <a:off x="2935750" y="2389375"/>
            <a:ext cx="6282900" cy="1301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3600"/>
              <a:buFont typeface="Calibri"/>
              <a:buNone/>
              <a:defRPr b="0" i="0" sz="36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rgbClr val="44546A"/>
        </a:solidFill>
      </p:bgPr>
    </p:bg>
    <p:spTree>
      <p:nvGrpSpPr>
        <p:cNvPr id="516" name="Shape 516"/>
        <p:cNvGrpSpPr/>
        <p:nvPr/>
      </p:nvGrpSpPr>
      <p:grpSpPr>
        <a:xfrm>
          <a:off x="0" y="0"/>
          <a:ext cx="0" cy="0"/>
          <a:chOff x="0" y="0"/>
          <a:chExt cx="0" cy="0"/>
        </a:xfrm>
      </p:grpSpPr>
      <p:sp>
        <p:nvSpPr>
          <p:cNvPr id="517" name="Google Shape;517;p75"/>
          <p:cNvSpPr txBox="1"/>
          <p:nvPr>
            <p:ph type="title"/>
          </p:nvPr>
        </p:nvSpPr>
        <p:spPr>
          <a:xfrm>
            <a:off x="3092938" y="2254700"/>
            <a:ext cx="6282900" cy="1301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3400"/>
              <a:buFont typeface="Arial"/>
              <a:buNone/>
              <a:defRPr b="0" i="0" sz="3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cxnSp>
        <p:nvCxnSpPr>
          <p:cNvPr id="518" name="Google Shape;518;p75"/>
          <p:cNvCxnSpPr/>
          <p:nvPr/>
        </p:nvCxnSpPr>
        <p:spPr>
          <a:xfrm>
            <a:off x="2004600" y="2346550"/>
            <a:ext cx="8182800" cy="0"/>
          </a:xfrm>
          <a:prstGeom prst="straightConnector1">
            <a:avLst/>
          </a:prstGeom>
          <a:noFill/>
          <a:ln cap="flat" cmpd="sng" w="38100">
            <a:solidFill>
              <a:schemeClr val="lt1"/>
            </a:solidFill>
            <a:prstDash val="solid"/>
            <a:round/>
            <a:headEnd len="med" w="med" type="oval"/>
            <a:tailEnd len="med" w="med" type="oval"/>
          </a:ln>
        </p:spPr>
      </p:cxnSp>
      <p:cxnSp>
        <p:nvCxnSpPr>
          <p:cNvPr id="519" name="Google Shape;519;p75"/>
          <p:cNvCxnSpPr/>
          <p:nvPr/>
        </p:nvCxnSpPr>
        <p:spPr>
          <a:xfrm>
            <a:off x="2004600" y="3568975"/>
            <a:ext cx="8182800" cy="0"/>
          </a:xfrm>
          <a:prstGeom prst="straightConnector1">
            <a:avLst/>
          </a:prstGeom>
          <a:noFill/>
          <a:ln cap="flat" cmpd="sng" w="38100">
            <a:solidFill>
              <a:schemeClr val="lt1"/>
            </a:solidFill>
            <a:prstDash val="solid"/>
            <a:round/>
            <a:headEnd len="med" w="med" type="oval"/>
            <a:tailEnd len="med" w="med" type="oval"/>
          </a:ln>
        </p:spPr>
      </p:cxnSp>
      <p:grpSp>
        <p:nvGrpSpPr>
          <p:cNvPr id="520" name="Google Shape;520;p75"/>
          <p:cNvGrpSpPr/>
          <p:nvPr/>
        </p:nvGrpSpPr>
        <p:grpSpPr>
          <a:xfrm>
            <a:off x="13500" y="6007500"/>
            <a:ext cx="12192118" cy="664200"/>
            <a:chOff x="-13500" y="6236050"/>
            <a:chExt cx="12219000" cy="664200"/>
          </a:xfrm>
        </p:grpSpPr>
        <p:sp>
          <p:nvSpPr>
            <p:cNvPr id="521" name="Google Shape;521;p75"/>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22" name="Google Shape;522;p75"/>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523" name="Google Shape;523;p75"/>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p:cSld name="CUSTOM_1">
    <p:bg>
      <p:bgPr>
        <a:solidFill>
          <a:schemeClr val="dk2"/>
        </a:solidFill>
      </p:bgPr>
    </p:bg>
    <p:spTree>
      <p:nvGrpSpPr>
        <p:cNvPr id="524" name="Shape 524"/>
        <p:cNvGrpSpPr/>
        <p:nvPr/>
      </p:nvGrpSpPr>
      <p:grpSpPr>
        <a:xfrm>
          <a:off x="0" y="0"/>
          <a:ext cx="0" cy="0"/>
          <a:chOff x="0" y="0"/>
          <a:chExt cx="0" cy="0"/>
        </a:xfrm>
      </p:grpSpPr>
      <p:cxnSp>
        <p:nvCxnSpPr>
          <p:cNvPr id="525" name="Google Shape;525;p76"/>
          <p:cNvCxnSpPr/>
          <p:nvPr/>
        </p:nvCxnSpPr>
        <p:spPr>
          <a:xfrm>
            <a:off x="3029400" y="2038350"/>
            <a:ext cx="6133200" cy="0"/>
          </a:xfrm>
          <a:prstGeom prst="straightConnector1">
            <a:avLst/>
          </a:prstGeom>
          <a:noFill/>
          <a:ln cap="flat" cmpd="sng" w="38100">
            <a:solidFill>
              <a:schemeClr val="lt1"/>
            </a:solidFill>
            <a:prstDash val="solid"/>
            <a:round/>
            <a:headEnd len="med" w="med" type="oval"/>
            <a:tailEnd len="med" w="med" type="oval"/>
          </a:ln>
        </p:spPr>
      </p:cxnSp>
      <p:cxnSp>
        <p:nvCxnSpPr>
          <p:cNvPr id="526" name="Google Shape;526;p76"/>
          <p:cNvCxnSpPr/>
          <p:nvPr/>
        </p:nvCxnSpPr>
        <p:spPr>
          <a:xfrm>
            <a:off x="3029400" y="3260775"/>
            <a:ext cx="6133200" cy="0"/>
          </a:xfrm>
          <a:prstGeom prst="straightConnector1">
            <a:avLst/>
          </a:prstGeom>
          <a:noFill/>
          <a:ln cap="flat" cmpd="sng" w="38100">
            <a:solidFill>
              <a:schemeClr val="lt1"/>
            </a:solidFill>
            <a:prstDash val="solid"/>
            <a:round/>
            <a:headEnd len="med" w="med" type="oval"/>
            <a:tailEnd len="med" w="med" type="oval"/>
          </a:ln>
        </p:spPr>
      </p:cxnSp>
      <p:grpSp>
        <p:nvGrpSpPr>
          <p:cNvPr id="527" name="Google Shape;527;p76"/>
          <p:cNvGrpSpPr/>
          <p:nvPr/>
        </p:nvGrpSpPr>
        <p:grpSpPr>
          <a:xfrm>
            <a:off x="13500" y="6007500"/>
            <a:ext cx="12192118" cy="664200"/>
            <a:chOff x="-13500" y="6236050"/>
            <a:chExt cx="12219000" cy="664200"/>
          </a:xfrm>
        </p:grpSpPr>
        <p:sp>
          <p:nvSpPr>
            <p:cNvPr id="528" name="Google Shape;528;p76"/>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29" name="Google Shape;529;p76"/>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530" name="Google Shape;530;p76"/>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531" name="Google Shape;531;p76"/>
          <p:cNvSpPr txBox="1"/>
          <p:nvPr/>
        </p:nvSpPr>
        <p:spPr>
          <a:xfrm>
            <a:off x="3096600" y="2056913"/>
            <a:ext cx="59988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800"/>
              <a:buFont typeface="Arial"/>
              <a:buNone/>
            </a:pPr>
            <a:r>
              <a:rPr b="1" i="0" lang="en-US" sz="5800" u="none" cap="none" strike="noStrike">
                <a:solidFill>
                  <a:schemeClr val="lt1"/>
                </a:solidFill>
                <a:latin typeface="Calibri"/>
                <a:ea typeface="Calibri"/>
                <a:cs typeface="Calibri"/>
                <a:sym typeface="Calibri"/>
              </a:rPr>
              <a:t>Thank You!</a:t>
            </a:r>
            <a:endParaRPr b="1" i="0" sz="5800" u="none" cap="none" strike="noStrike">
              <a:solidFill>
                <a:schemeClr val="lt1"/>
              </a:solidFill>
              <a:latin typeface="Calibri"/>
              <a:ea typeface="Calibri"/>
              <a:cs typeface="Calibri"/>
              <a:sym typeface="Calibri"/>
            </a:endParaRPr>
          </a:p>
        </p:txBody>
      </p:sp>
      <p:sp>
        <p:nvSpPr>
          <p:cNvPr id="532" name="Google Shape;532;p76"/>
          <p:cNvSpPr txBox="1"/>
          <p:nvPr/>
        </p:nvSpPr>
        <p:spPr>
          <a:xfrm>
            <a:off x="3605250" y="3481400"/>
            <a:ext cx="4981500" cy="769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Calibri"/>
                <a:ea typeface="Calibri"/>
                <a:cs typeface="Calibri"/>
                <a:sym typeface="Calibri"/>
              </a:rPr>
              <a:t>For comments and feedbacks, please contact academy@b3networks.com</a:t>
            </a:r>
            <a:endParaRPr b="0" i="0" sz="19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7_Contents slide layout">
    <p:bg>
      <p:bgPr>
        <a:solidFill>
          <a:srgbClr val="1AC5D8"/>
        </a:solidFill>
      </p:bgPr>
    </p:bg>
    <p:spTree>
      <p:nvGrpSpPr>
        <p:cNvPr id="533" name="Shape 533"/>
        <p:cNvGrpSpPr/>
        <p:nvPr/>
      </p:nvGrpSpPr>
      <p:grpSpPr>
        <a:xfrm>
          <a:off x="0" y="0"/>
          <a:ext cx="0" cy="0"/>
          <a:chOff x="0" y="0"/>
          <a:chExt cx="0" cy="0"/>
        </a:xfrm>
      </p:grpSpPr>
      <p:sp>
        <p:nvSpPr>
          <p:cNvPr id="534" name="Google Shape;534;p77"/>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 name="Google Shape;535;p77"/>
          <p:cNvSpPr/>
          <p:nvPr/>
        </p:nvSpPr>
        <p:spPr>
          <a:xfrm>
            <a:off x="3077857" y="1361900"/>
            <a:ext cx="5967300" cy="3633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36" name="Google Shape;536;p77"/>
          <p:cNvSpPr/>
          <p:nvPr/>
        </p:nvSpPr>
        <p:spPr>
          <a:xfrm>
            <a:off x="4630500" y="1047600"/>
            <a:ext cx="2862000" cy="664200"/>
          </a:xfrm>
          <a:prstGeom prst="rect">
            <a:avLst/>
          </a:prstGeom>
          <a:solidFill>
            <a:srgbClr val="253646"/>
          </a:solidFill>
          <a:ln cap="flat" cmpd="sng" w="9525">
            <a:solidFill>
              <a:srgbClr val="25364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t/>
            </a:r>
            <a:endParaRPr b="1" i="0" sz="2100" u="none" cap="none" strike="noStrike">
              <a:solidFill>
                <a:schemeClr val="lt1"/>
              </a:solidFill>
              <a:latin typeface="Calibri"/>
              <a:ea typeface="Calibri"/>
              <a:cs typeface="Calibri"/>
              <a:sym typeface="Calibri"/>
            </a:endParaRPr>
          </a:p>
        </p:txBody>
      </p:sp>
      <p:grpSp>
        <p:nvGrpSpPr>
          <p:cNvPr id="537" name="Google Shape;537;p77"/>
          <p:cNvGrpSpPr/>
          <p:nvPr/>
        </p:nvGrpSpPr>
        <p:grpSpPr>
          <a:xfrm>
            <a:off x="-13500" y="6007500"/>
            <a:ext cx="12219000" cy="664200"/>
            <a:chOff x="-13500" y="6236050"/>
            <a:chExt cx="12219000" cy="664200"/>
          </a:xfrm>
        </p:grpSpPr>
        <p:sp>
          <p:nvSpPr>
            <p:cNvPr id="538" name="Google Shape;538;p77"/>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39" name="Google Shape;539;p77"/>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540" name="Google Shape;540;p77"/>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4">
  <p:cSld name="4_Taam slide layout_4">
    <p:spTree>
      <p:nvGrpSpPr>
        <p:cNvPr id="42" name="Shape 42"/>
        <p:cNvGrpSpPr/>
        <p:nvPr/>
      </p:nvGrpSpPr>
      <p:grpSpPr>
        <a:xfrm>
          <a:off x="0" y="0"/>
          <a:ext cx="0" cy="0"/>
          <a:chOff x="0" y="0"/>
          <a:chExt cx="0" cy="0"/>
        </a:xfrm>
      </p:grpSpPr>
      <p:sp>
        <p:nvSpPr>
          <p:cNvPr id="43" name="Google Shape;43;p26"/>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26"/>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5" name="Google Shape;45;p26"/>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541" name="Shape 541"/>
        <p:cNvGrpSpPr/>
        <p:nvPr/>
      </p:nvGrpSpPr>
      <p:grpSpPr>
        <a:xfrm>
          <a:off x="0" y="0"/>
          <a:ext cx="0" cy="0"/>
          <a:chOff x="0" y="0"/>
          <a:chExt cx="0" cy="0"/>
        </a:xfrm>
      </p:grpSpPr>
      <p:sp>
        <p:nvSpPr>
          <p:cNvPr id="542" name="Google Shape;542;p78"/>
          <p:cNvSpPr/>
          <p:nvPr/>
        </p:nvSpPr>
        <p:spPr>
          <a:xfrm>
            <a:off x="-12125" y="-24225"/>
            <a:ext cx="8832900" cy="39597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p78"/>
          <p:cNvSpPr/>
          <p:nvPr/>
        </p:nvSpPr>
        <p:spPr>
          <a:xfrm>
            <a:off x="8966300" y="-24225"/>
            <a:ext cx="3238500" cy="39597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p78"/>
          <p:cNvSpPr/>
          <p:nvPr/>
        </p:nvSpPr>
        <p:spPr>
          <a:xfrm>
            <a:off x="-12125" y="4098838"/>
            <a:ext cx="27141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p78"/>
          <p:cNvSpPr/>
          <p:nvPr/>
        </p:nvSpPr>
        <p:spPr>
          <a:xfrm>
            <a:off x="2835275" y="4093001"/>
            <a:ext cx="59856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 name="Google Shape;546;p78"/>
          <p:cNvSpPr/>
          <p:nvPr/>
        </p:nvSpPr>
        <p:spPr>
          <a:xfrm>
            <a:off x="8953400" y="4092850"/>
            <a:ext cx="32520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47" name="Google Shape;547;p78"/>
          <p:cNvGrpSpPr/>
          <p:nvPr/>
        </p:nvGrpSpPr>
        <p:grpSpPr>
          <a:xfrm>
            <a:off x="-13500" y="6236050"/>
            <a:ext cx="12219000" cy="664200"/>
            <a:chOff x="-13500" y="6236050"/>
            <a:chExt cx="12219000" cy="664200"/>
          </a:xfrm>
        </p:grpSpPr>
        <p:sp>
          <p:nvSpPr>
            <p:cNvPr id="548" name="Google Shape;548;p78"/>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49" name="Google Shape;549;p78"/>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550" name="Google Shape;550;p78"/>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551" name="Google Shape;551;p78"/>
          <p:cNvSpPr/>
          <p:nvPr/>
        </p:nvSpPr>
        <p:spPr>
          <a:xfrm>
            <a:off x="327375" y="308100"/>
            <a:ext cx="6787200" cy="5420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11_Contents slide layout">
    <p:spTree>
      <p:nvGrpSpPr>
        <p:cNvPr id="552" name="Shape 552"/>
        <p:cNvGrpSpPr/>
        <p:nvPr/>
      </p:nvGrpSpPr>
      <p:grpSpPr>
        <a:xfrm>
          <a:off x="0" y="0"/>
          <a:ext cx="0" cy="0"/>
          <a:chOff x="0" y="0"/>
          <a:chExt cx="0" cy="0"/>
        </a:xfrm>
      </p:grpSpPr>
      <p:sp>
        <p:nvSpPr>
          <p:cNvPr id="553" name="Google Shape;553;p79"/>
          <p:cNvSpPr/>
          <p:nvPr/>
        </p:nvSpPr>
        <p:spPr>
          <a:xfrm flipH="1" rot="10800000">
            <a:off x="-12750" y="6775800"/>
            <a:ext cx="12217500" cy="109200"/>
          </a:xfrm>
          <a:prstGeom prst="rect">
            <a:avLst/>
          </a:prstGeom>
          <a:solidFill>
            <a:srgbClr val="E3249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 name="Google Shape;554;p79"/>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 name="Google Shape;555;p79"/>
          <p:cNvSpPr txBox="1"/>
          <p:nvPr/>
        </p:nvSpPr>
        <p:spPr>
          <a:xfrm>
            <a:off x="3733500" y="394788"/>
            <a:ext cx="47250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Yo</a:t>
            </a:r>
            <a:r>
              <a:rPr b="1" i="0" lang="en-US" sz="3600" u="none" cap="none" strike="noStrike">
                <a:solidFill>
                  <a:schemeClr val="dk1"/>
                </a:solidFill>
                <a:latin typeface="Calibri"/>
                <a:ea typeface="Calibri"/>
                <a:cs typeface="Calibri"/>
                <a:sym typeface="Calibri"/>
              </a:rPr>
              <a:t>u</a:t>
            </a:r>
            <a:r>
              <a:rPr b="1" i="0" lang="en-US" sz="3600" u="none" cap="none" strike="noStrike">
                <a:solidFill>
                  <a:srgbClr val="000000"/>
                </a:solidFill>
                <a:latin typeface="Calibri"/>
                <a:ea typeface="Calibri"/>
                <a:cs typeface="Calibri"/>
                <a:sym typeface="Calibri"/>
              </a:rPr>
              <a:t>r Content</a:t>
            </a:r>
            <a:endParaRPr b="1" i="0" sz="3600" u="none" cap="none" strike="noStrike">
              <a:solidFill>
                <a:srgbClr val="000000"/>
              </a:solidFill>
              <a:latin typeface="Calibri"/>
              <a:ea typeface="Calibri"/>
              <a:cs typeface="Calibri"/>
              <a:sym typeface="Calibri"/>
            </a:endParaRPr>
          </a:p>
        </p:txBody>
      </p:sp>
      <p:sp>
        <p:nvSpPr>
          <p:cNvPr id="556" name="Google Shape;556;p79"/>
          <p:cNvSpPr/>
          <p:nvPr/>
        </p:nvSpPr>
        <p:spPr>
          <a:xfrm>
            <a:off x="10800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pic>
        <p:nvPicPr>
          <p:cNvPr id="557" name="Google Shape;557;p79"/>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558" name="Google Shape;558;p79"/>
          <p:cNvSpPr/>
          <p:nvPr/>
        </p:nvSpPr>
        <p:spPr>
          <a:xfrm>
            <a:off x="36759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559" name="Google Shape;559;p79"/>
          <p:cNvSpPr/>
          <p:nvPr/>
        </p:nvSpPr>
        <p:spPr>
          <a:xfrm>
            <a:off x="63933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560" name="Google Shape;560;p79"/>
          <p:cNvSpPr/>
          <p:nvPr/>
        </p:nvSpPr>
        <p:spPr>
          <a:xfrm>
            <a:off x="89622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561" name="Google Shape;561;p79"/>
          <p:cNvSpPr txBox="1"/>
          <p:nvPr/>
        </p:nvSpPr>
        <p:spPr>
          <a:xfrm>
            <a:off x="1080000" y="29151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562" name="Google Shape;562;p79"/>
          <p:cNvSpPr txBox="1"/>
          <p:nvPr/>
        </p:nvSpPr>
        <p:spPr>
          <a:xfrm>
            <a:off x="3736650" y="33105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563" name="Google Shape;563;p79"/>
          <p:cNvSpPr txBox="1"/>
          <p:nvPr/>
        </p:nvSpPr>
        <p:spPr>
          <a:xfrm>
            <a:off x="6393300" y="29151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564" name="Google Shape;564;p79"/>
          <p:cNvSpPr txBox="1"/>
          <p:nvPr/>
        </p:nvSpPr>
        <p:spPr>
          <a:xfrm>
            <a:off x="8962200" y="33105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565" name="Shape 565"/>
        <p:cNvGrpSpPr/>
        <p:nvPr/>
      </p:nvGrpSpPr>
      <p:grpSpPr>
        <a:xfrm>
          <a:off x="0" y="0"/>
          <a:ext cx="0" cy="0"/>
          <a:chOff x="0" y="0"/>
          <a:chExt cx="0" cy="0"/>
        </a:xfrm>
      </p:grpSpPr>
      <p:sp>
        <p:nvSpPr>
          <p:cNvPr id="566" name="Google Shape;566;p80"/>
          <p:cNvSpPr txBox="1"/>
          <p:nvPr>
            <p:ph idx="1" type="body"/>
          </p:nvPr>
        </p:nvSpPr>
        <p:spPr>
          <a:xfrm>
            <a:off x="323529" y="332482"/>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p:cSld name="11_Contents slide layout_1">
    <p:bg>
      <p:bgPr>
        <a:blipFill>
          <a:blip r:embed="rId2">
            <a:alphaModFix/>
          </a:blip>
          <a:stretch>
            <a:fillRect/>
          </a:stretch>
        </a:blipFill>
      </p:bgPr>
    </p:bg>
    <p:spTree>
      <p:nvGrpSpPr>
        <p:cNvPr id="567" name="Shape 567"/>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p:cSld name="13_Contents slide layout_1">
    <p:bg>
      <p:bgPr>
        <a:blipFill>
          <a:blip r:embed="rId2">
            <a:alphaModFix/>
          </a:blip>
          <a:stretch>
            <a:fillRect/>
          </a:stretch>
        </a:blipFill>
      </p:bgPr>
    </p:bg>
    <p:spTree>
      <p:nvGrpSpPr>
        <p:cNvPr id="568" name="Shape 568"/>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 Discover">
  <p:cSld name="1_Title Slide - Discover">
    <p:spTree>
      <p:nvGrpSpPr>
        <p:cNvPr id="569" name="Shape 569"/>
        <p:cNvGrpSpPr/>
        <p:nvPr/>
      </p:nvGrpSpPr>
      <p:grpSpPr>
        <a:xfrm>
          <a:off x="0" y="0"/>
          <a:ext cx="0" cy="0"/>
          <a:chOff x="0" y="0"/>
          <a:chExt cx="0" cy="0"/>
        </a:xfrm>
      </p:grpSpPr>
      <p:pic>
        <p:nvPicPr>
          <p:cNvPr id="570" name="Google Shape;570;p8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571" name="Google Shape;571;p83"/>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Quattrocento Sans"/>
                <a:ea typeface="Quattrocento Sans"/>
                <a:cs typeface="Quattrocento Sans"/>
                <a:sym typeface="Quattrocento Sans"/>
              </a:rPr>
              <a:t>‹#›</a:t>
            </a:fld>
            <a:endParaRPr b="0" i="0" sz="1200" u="none" cap="none" strike="noStrike">
              <a:solidFill>
                <a:srgbClr val="888888"/>
              </a:solidFill>
              <a:latin typeface="Quattrocento Sans"/>
              <a:ea typeface="Quattrocento Sans"/>
              <a:cs typeface="Quattrocento Sans"/>
              <a:sym typeface="Quattrocento Sans"/>
            </a:endParaRPr>
          </a:p>
        </p:txBody>
      </p:sp>
      <p:sp>
        <p:nvSpPr>
          <p:cNvPr id="572" name="Google Shape;572;p83"/>
          <p:cNvSpPr txBox="1"/>
          <p:nvPr>
            <p:ph type="title"/>
          </p:nvPr>
        </p:nvSpPr>
        <p:spPr>
          <a:xfrm>
            <a:off x="505489" y="4406791"/>
            <a:ext cx="3894000" cy="658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lt1"/>
              </a:buClr>
              <a:buSzPts val="4000"/>
              <a:buFont typeface="Quattrocento Sans"/>
              <a:buChar char="●"/>
              <a:defRPr b="1" i="0" sz="4000" u="none" cap="none" strike="noStrike">
                <a:solidFill>
                  <a:schemeClr val="lt1"/>
                </a:solidFill>
                <a:latin typeface="Quattrocento Sans"/>
                <a:ea typeface="Quattrocento Sans"/>
                <a:cs typeface="Quattrocento Sans"/>
                <a:sym typeface="Quattrocento Sans"/>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73" name="Google Shape;573;p83"/>
          <p:cNvSpPr txBox="1"/>
          <p:nvPr>
            <p:ph idx="1" type="body"/>
          </p:nvPr>
        </p:nvSpPr>
        <p:spPr>
          <a:xfrm>
            <a:off x="505489" y="5632288"/>
            <a:ext cx="3894000" cy="3567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400"/>
              </a:spcBef>
              <a:spcAft>
                <a:spcPts val="0"/>
              </a:spcAft>
              <a:buClr>
                <a:srgbClr val="000000"/>
              </a:buClr>
              <a:buSzPts val="2000"/>
              <a:buFont typeface="Arial"/>
              <a:buNone/>
              <a:defRPr b="0" i="0" sz="2000" u="none" cap="none" strike="noStrike">
                <a:solidFill>
                  <a:schemeClr val="lt1"/>
                </a:solidFill>
                <a:latin typeface="Quattrocento Sans"/>
                <a:ea typeface="Quattrocento Sans"/>
                <a:cs typeface="Quattrocento Sans"/>
                <a:sym typeface="Quattrocento Sans"/>
              </a:defRPr>
            </a:lvl1pPr>
            <a:lvl2pPr indent="-342900" lvl="1" marL="914400" marR="0" rtl="0" algn="l">
              <a:lnSpc>
                <a:spcPct val="100000"/>
              </a:lnSpc>
              <a:spcBef>
                <a:spcPts val="1152"/>
              </a:spcBef>
              <a:spcAft>
                <a:spcPts val="0"/>
              </a:spcAft>
              <a:buClr>
                <a:srgbClr val="000000"/>
              </a:buClr>
              <a:buSzPts val="1800"/>
              <a:buFont typeface="Arial"/>
              <a:buChar char="○"/>
              <a:defRPr b="0" i="0" sz="1400" u="none" cap="none" strike="noStrike">
                <a:solidFill>
                  <a:srgbClr val="000000"/>
                </a:solidFill>
                <a:latin typeface="Arial"/>
                <a:ea typeface="Arial"/>
                <a:cs typeface="Arial"/>
                <a:sym typeface="Arial"/>
              </a:defRPr>
            </a:lvl2pPr>
            <a:lvl3pPr indent="-342900" lvl="2" marL="1371600" marR="0" rtl="0" algn="l">
              <a:lnSpc>
                <a:spcPct val="100000"/>
              </a:lnSpc>
              <a:spcBef>
                <a:spcPts val="1152"/>
              </a:spcBef>
              <a:spcAft>
                <a:spcPts val="0"/>
              </a:spcAft>
              <a:buClr>
                <a:srgbClr val="000000"/>
              </a:buClr>
              <a:buSzPts val="1800"/>
              <a:buFont typeface="Arial"/>
              <a:buChar char="■"/>
              <a:defRPr b="0" i="0" sz="1400" u="none" cap="none" strike="noStrike">
                <a:solidFill>
                  <a:srgbClr val="000000"/>
                </a:solidFill>
                <a:latin typeface="Arial"/>
                <a:ea typeface="Arial"/>
                <a:cs typeface="Arial"/>
                <a:sym typeface="Arial"/>
              </a:defRPr>
            </a:lvl3pPr>
            <a:lvl4pPr indent="-342900" lvl="3" marL="1828800" marR="0" rtl="0" algn="l">
              <a:lnSpc>
                <a:spcPct val="100000"/>
              </a:lnSpc>
              <a:spcBef>
                <a:spcPts val="1152"/>
              </a:spcBef>
              <a:spcAft>
                <a:spcPts val="0"/>
              </a:spcAft>
              <a:buClr>
                <a:schemeClr val="dk2"/>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100000"/>
              </a:lnSpc>
              <a:spcBef>
                <a:spcPts val="360"/>
              </a:spcBef>
              <a:spcAft>
                <a:spcPts val="0"/>
              </a:spcAft>
              <a:buClr>
                <a:schemeClr val="dk2"/>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Blank">
  <p:cSld name="31_Blank">
    <p:spTree>
      <p:nvGrpSpPr>
        <p:cNvPr id="574" name="Shape 574"/>
        <p:cNvGrpSpPr/>
        <p:nvPr/>
      </p:nvGrpSpPr>
      <p:grpSpPr>
        <a:xfrm>
          <a:off x="0" y="0"/>
          <a:ext cx="0" cy="0"/>
          <a:chOff x="0" y="0"/>
          <a:chExt cx="0" cy="0"/>
        </a:xfrm>
      </p:grpSpPr>
      <p:sp>
        <p:nvSpPr>
          <p:cNvPr id="575" name="Google Shape;575;p84"/>
          <p:cNvSpPr/>
          <p:nvPr/>
        </p:nvSpPr>
        <p:spPr>
          <a:xfrm rot="59978">
            <a:off x="-206410" y="-28987"/>
            <a:ext cx="12312374" cy="682306"/>
          </a:xfrm>
          <a:prstGeom prst="rect">
            <a:avLst/>
          </a:prstGeom>
          <a:solidFill>
            <a:srgbClr val="EDEDED">
              <a:alpha val="6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Arial"/>
              <a:buNone/>
            </a:pPr>
            <a:r>
              <a:t/>
            </a:r>
            <a:endParaRPr b="0" i="0" sz="1350" u="none" cap="none" strike="noStrike">
              <a:solidFill>
                <a:srgbClr val="FFFFFF"/>
              </a:solidFill>
              <a:latin typeface="Arial"/>
              <a:ea typeface="Arial"/>
              <a:cs typeface="Arial"/>
              <a:sym typeface="Arial"/>
            </a:endParaRPr>
          </a:p>
        </p:txBody>
      </p:sp>
      <p:sp>
        <p:nvSpPr>
          <p:cNvPr id="576" name="Google Shape;576;p84"/>
          <p:cNvSpPr/>
          <p:nvPr/>
        </p:nvSpPr>
        <p:spPr>
          <a:xfrm>
            <a:off x="0" y="28629"/>
            <a:ext cx="12023700" cy="576000"/>
          </a:xfrm>
          <a:prstGeom prst="rect">
            <a:avLst/>
          </a:prstGeom>
          <a:solidFill>
            <a:srgbClr val="3D6D91">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Arial"/>
              <a:buNone/>
            </a:pPr>
            <a:r>
              <a:t/>
            </a:r>
            <a:endParaRPr b="0" i="0" sz="1350" u="none" cap="none" strike="noStrike">
              <a:solidFill>
                <a:srgbClr val="FFFFFF"/>
              </a:solidFill>
              <a:latin typeface="SimSun"/>
              <a:ea typeface="SimSun"/>
              <a:cs typeface="SimSun"/>
              <a:sym typeface="SimSun"/>
            </a:endParaRPr>
          </a:p>
        </p:txBody>
      </p:sp>
      <p:sp>
        <p:nvSpPr>
          <p:cNvPr id="577" name="Google Shape;577;p84"/>
          <p:cNvSpPr txBox="1"/>
          <p:nvPr>
            <p:ph type="title"/>
          </p:nvPr>
        </p:nvSpPr>
        <p:spPr>
          <a:xfrm>
            <a:off x="0" y="0"/>
            <a:ext cx="12192000" cy="1143000"/>
          </a:xfrm>
          <a:prstGeom prst="rect">
            <a:avLst/>
          </a:prstGeom>
          <a:noFill/>
          <a:ln>
            <a:noFill/>
          </a:ln>
        </p:spPr>
        <p:txBody>
          <a:bodyPr anchorCtr="0" anchor="t" bIns="144000" lIns="121900" spcFirstLastPara="1" rIns="121900" wrap="square" tIns="144000">
            <a:noAutofit/>
          </a:bodyPr>
          <a:lstStyle>
            <a:lvl1pPr lvl="0" marR="0" rtl="0" algn="l">
              <a:lnSpc>
                <a:spcPct val="100000"/>
              </a:lnSpc>
              <a:spcBef>
                <a:spcPts val="0"/>
              </a:spcBef>
              <a:spcAft>
                <a:spcPts val="0"/>
              </a:spcAft>
              <a:buClr>
                <a:srgbClr val="000000"/>
              </a:buClr>
              <a:buSzPts val="1400"/>
              <a:buFont typeface="Arial"/>
              <a:buNone/>
              <a:defRPr b="1" i="0" sz="18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78" name="Google Shape;578;p84"/>
          <p:cNvSpPr txBox="1"/>
          <p:nvPr>
            <p:ph idx="11" type="ftr"/>
          </p:nvPr>
        </p:nvSpPr>
        <p:spPr>
          <a:xfrm>
            <a:off x="4165601" y="6525261"/>
            <a:ext cx="3860700" cy="3327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975"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79" name="Google Shape;579;p84"/>
          <p:cNvSpPr txBox="1"/>
          <p:nvPr>
            <p:ph idx="1" type="body"/>
          </p:nvPr>
        </p:nvSpPr>
        <p:spPr>
          <a:xfrm>
            <a:off x="251779" y="1414866"/>
            <a:ext cx="11688300" cy="4388700"/>
          </a:xfrm>
          <a:prstGeom prst="rect">
            <a:avLst/>
          </a:prstGeom>
          <a:noFill/>
          <a:ln>
            <a:noFill/>
          </a:ln>
        </p:spPr>
        <p:txBody>
          <a:bodyPr anchorCtr="0" anchor="t" bIns="45700" lIns="91425" spcFirstLastPara="1" rIns="91425" wrap="square" tIns="45700">
            <a:noAutofit/>
          </a:bodyPr>
          <a:lstStyle>
            <a:lvl1pPr indent="-342900" lvl="0" marL="4572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1pPr>
            <a:lvl2pPr indent="-342900" lvl="1" marL="9144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2pPr>
            <a:lvl3pPr indent="-342900" lvl="2" marL="13716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3pPr>
            <a:lvl4pPr indent="-342900" lvl="3" marL="18288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pic>
        <p:nvPicPr>
          <p:cNvPr id="580" name="Google Shape;580;p84"/>
          <p:cNvPicPr preferRelativeResize="0"/>
          <p:nvPr/>
        </p:nvPicPr>
        <p:blipFill rotWithShape="1">
          <a:blip r:embed="rId2">
            <a:alphaModFix/>
          </a:blip>
          <a:srcRect b="17918" l="0" r="0" t="0"/>
          <a:stretch/>
        </p:blipFill>
        <p:spPr>
          <a:xfrm>
            <a:off x="10832250" y="6310150"/>
            <a:ext cx="1275000" cy="457500"/>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solidFill>
          <a:schemeClr val="dk2"/>
        </a:solidFill>
      </p:bgPr>
    </p:bg>
    <p:spTree>
      <p:nvGrpSpPr>
        <p:cNvPr id="581" name="Shape 581"/>
        <p:cNvGrpSpPr/>
        <p:nvPr/>
      </p:nvGrpSpPr>
      <p:grpSpPr>
        <a:xfrm>
          <a:off x="0" y="0"/>
          <a:ext cx="0" cy="0"/>
          <a:chOff x="0" y="0"/>
          <a:chExt cx="0" cy="0"/>
        </a:xfrm>
      </p:grpSpPr>
      <p:sp>
        <p:nvSpPr>
          <p:cNvPr id="582" name="Google Shape;582;p85"/>
          <p:cNvSpPr txBox="1"/>
          <p:nvPr>
            <p:ph idx="1" type="body"/>
          </p:nvPr>
        </p:nvSpPr>
        <p:spPr>
          <a:xfrm>
            <a:off x="431371" y="1220755"/>
            <a:ext cx="11329200" cy="5146200"/>
          </a:xfrm>
          <a:prstGeom prst="rect">
            <a:avLst/>
          </a:prstGeom>
          <a:noFill/>
          <a:ln>
            <a:noFill/>
          </a:ln>
        </p:spPr>
        <p:txBody>
          <a:bodyPr anchorCtr="0" anchor="t" bIns="45700" lIns="91425" spcFirstLastPara="1" rIns="91425" wrap="square" tIns="45700">
            <a:normAutofit/>
          </a:bodyPr>
          <a:lstStyle>
            <a:lvl1pPr indent="-364045" lvl="0" marL="457200" marR="0" rtl="0" algn="l">
              <a:lnSpc>
                <a:spcPct val="100000"/>
              </a:lnSpc>
              <a:spcBef>
                <a:spcPts val="427"/>
              </a:spcBef>
              <a:spcAft>
                <a:spcPts val="0"/>
              </a:spcAft>
              <a:buClr>
                <a:schemeClr val="lt1"/>
              </a:buClr>
              <a:buSzPts val="2133"/>
              <a:buFont typeface="Arial"/>
              <a:buChar char="●"/>
              <a:defRPr b="0" i="0" sz="2133" u="none" cap="none" strike="noStrike">
                <a:solidFill>
                  <a:schemeClr val="lt1"/>
                </a:solidFill>
                <a:latin typeface="Arial"/>
                <a:ea typeface="Arial"/>
                <a:cs typeface="Arial"/>
                <a:sym typeface="Arial"/>
              </a:defRPr>
            </a:lvl1pPr>
            <a:lvl2pPr indent="-347154" lvl="1" marL="914400" marR="0" rtl="0" algn="l">
              <a:lnSpc>
                <a:spcPct val="100000"/>
              </a:lnSpc>
              <a:spcBef>
                <a:spcPts val="1152"/>
              </a:spcBef>
              <a:spcAft>
                <a:spcPts val="0"/>
              </a:spcAft>
              <a:buClr>
                <a:schemeClr val="lt1"/>
              </a:buClr>
              <a:buSzPts val="1867"/>
              <a:buFont typeface="Arial"/>
              <a:buChar char="○"/>
              <a:defRPr b="0" i="0" sz="1867" u="none" cap="none" strike="noStrike">
                <a:solidFill>
                  <a:schemeClr val="lt1"/>
                </a:solidFill>
                <a:latin typeface="Arial"/>
                <a:ea typeface="Arial"/>
                <a:cs typeface="Arial"/>
                <a:sym typeface="Arial"/>
              </a:defRPr>
            </a:lvl2pPr>
            <a:lvl3pPr indent="-313245" lvl="2" marL="1371600" marR="0" rtl="0" algn="l">
              <a:lnSpc>
                <a:spcPct val="100000"/>
              </a:lnSpc>
              <a:spcBef>
                <a:spcPts val="1152"/>
              </a:spcBef>
              <a:spcAft>
                <a:spcPts val="0"/>
              </a:spcAft>
              <a:buClr>
                <a:schemeClr val="lt1"/>
              </a:buClr>
              <a:buSzPts val="1333"/>
              <a:buFont typeface="Arial"/>
              <a:buChar char="■"/>
              <a:defRPr b="0" i="0" sz="1333" u="none" cap="none" strike="noStrike">
                <a:solidFill>
                  <a:schemeClr val="lt1"/>
                </a:solidFill>
                <a:latin typeface="Arial"/>
                <a:ea typeface="Arial"/>
                <a:cs typeface="Arial"/>
                <a:sym typeface="Arial"/>
              </a:defRPr>
            </a:lvl3pPr>
            <a:lvl4pPr indent="-342900" lvl="3" marL="1828800" marR="0" rtl="0" algn="l">
              <a:lnSpc>
                <a:spcPct val="100000"/>
              </a:lnSpc>
              <a:spcBef>
                <a:spcPts val="1152"/>
              </a:spcBef>
              <a:spcAft>
                <a:spcPts val="0"/>
              </a:spcAft>
              <a:buClr>
                <a:schemeClr val="dk2"/>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100000"/>
              </a:lnSpc>
              <a:spcBef>
                <a:spcPts val="360"/>
              </a:spcBef>
              <a:spcAft>
                <a:spcPts val="0"/>
              </a:spcAft>
              <a:buClr>
                <a:schemeClr val="dk2"/>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
        <p:nvSpPr>
          <p:cNvPr id="583" name="Google Shape;583;p85"/>
          <p:cNvSpPr txBox="1"/>
          <p:nvPr>
            <p:ph type="title"/>
          </p:nvPr>
        </p:nvSpPr>
        <p:spPr>
          <a:xfrm>
            <a:off x="431371" y="260648"/>
            <a:ext cx="11329200" cy="576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lt1"/>
              </a:buClr>
              <a:buSzPts val="2400"/>
              <a:buFont typeface="Quattrocento Sans"/>
              <a:buChar char="●"/>
              <a:defRPr b="0" i="0" sz="2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84" name="Google Shape;584;p85"/>
          <p:cNvSpPr txBox="1"/>
          <p:nvPr>
            <p:ph idx="12" type="sldNum"/>
          </p:nvPr>
        </p:nvSpPr>
        <p:spPr>
          <a:xfrm>
            <a:off x="11664619" y="6492876"/>
            <a:ext cx="52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breaker">
  <p:cSld name="1_Section breaker">
    <p:bg>
      <p:bgPr>
        <a:solidFill>
          <a:srgbClr val="3D6D91"/>
        </a:solidFill>
      </p:bgPr>
    </p:bg>
    <p:spTree>
      <p:nvGrpSpPr>
        <p:cNvPr id="585" name="Shape 585"/>
        <p:cNvGrpSpPr/>
        <p:nvPr/>
      </p:nvGrpSpPr>
      <p:grpSpPr>
        <a:xfrm>
          <a:off x="0" y="0"/>
          <a:ext cx="0" cy="0"/>
          <a:chOff x="0" y="0"/>
          <a:chExt cx="0" cy="0"/>
        </a:xfrm>
      </p:grpSpPr>
      <p:sp>
        <p:nvSpPr>
          <p:cNvPr id="586" name="Google Shape;586;p86"/>
          <p:cNvSpPr/>
          <p:nvPr/>
        </p:nvSpPr>
        <p:spPr>
          <a:xfrm>
            <a:off x="8595648" y="1981352"/>
            <a:ext cx="3594104" cy="4876650"/>
          </a:xfrm>
          <a:custGeom>
            <a:rect b="b" l="l" r="r" t="t"/>
            <a:pathLst>
              <a:path extrusionOk="0" h="4063875" w="2697264">
                <a:moveTo>
                  <a:pt x="2697264" y="0"/>
                </a:moveTo>
                <a:lnTo>
                  <a:pt x="2697264" y="4063875"/>
                </a:lnTo>
                <a:lnTo>
                  <a:pt x="0" y="4063875"/>
                </a:lnTo>
                <a:lnTo>
                  <a:pt x="52116" y="4022920"/>
                </a:lnTo>
                <a:cubicBezTo>
                  <a:pt x="1260444" y="3025719"/>
                  <a:pt x="2176676" y="1687233"/>
                  <a:pt x="2653239" y="155034"/>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60"/>
              <a:buFont typeface="Arial"/>
              <a:buNone/>
            </a:pPr>
            <a:r>
              <a:t/>
            </a:r>
            <a:endParaRPr b="0" i="0" sz="2160" u="none" cap="none" strike="noStrike">
              <a:solidFill>
                <a:srgbClr val="FFFFFF"/>
              </a:solidFill>
              <a:latin typeface="Quattrocento Sans"/>
              <a:ea typeface="Quattrocento Sans"/>
              <a:cs typeface="Quattrocento Sans"/>
              <a:sym typeface="Quattrocento Sans"/>
            </a:endParaRPr>
          </a:p>
        </p:txBody>
      </p:sp>
      <p:sp>
        <p:nvSpPr>
          <p:cNvPr id="587" name="Google Shape;587;p86"/>
          <p:cNvSpPr txBox="1"/>
          <p:nvPr>
            <p:ph type="ctrTitle"/>
          </p:nvPr>
        </p:nvSpPr>
        <p:spPr>
          <a:xfrm>
            <a:off x="914400" y="3000750"/>
            <a:ext cx="10363200" cy="774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lt1"/>
              </a:buClr>
              <a:buSzPts val="4500"/>
              <a:buFont typeface="Verdana"/>
              <a:buChar char="●"/>
              <a:defRPr b="0" i="0" sz="4500" u="none" cap="none" strike="noStrike">
                <a:solidFill>
                  <a:schemeClr val="lt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588" name="Google Shape;588;p86"/>
          <p:cNvPicPr preferRelativeResize="0"/>
          <p:nvPr/>
        </p:nvPicPr>
        <p:blipFill rotWithShape="1">
          <a:blip r:embed="rId2">
            <a:alphaModFix/>
          </a:blip>
          <a:srcRect b="0" l="0" r="0" t="0"/>
          <a:stretch/>
        </p:blipFill>
        <p:spPr>
          <a:xfrm>
            <a:off x="10634100" y="6456325"/>
            <a:ext cx="1498424" cy="401674"/>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89" name="Shape 589"/>
        <p:cNvGrpSpPr/>
        <p:nvPr/>
      </p:nvGrpSpPr>
      <p:grpSpPr>
        <a:xfrm>
          <a:off x="0" y="0"/>
          <a:ext cx="0" cy="0"/>
          <a:chOff x="0" y="0"/>
          <a:chExt cx="0" cy="0"/>
        </a:xfrm>
      </p:grpSpPr>
      <p:sp>
        <p:nvSpPr>
          <p:cNvPr id="590" name="Google Shape;590;p87"/>
          <p:cNvSpPr txBox="1"/>
          <p:nvPr>
            <p:ph type="title"/>
          </p:nvPr>
        </p:nvSpPr>
        <p:spPr>
          <a:xfrm>
            <a:off x="609600" y="274639"/>
            <a:ext cx="10972800" cy="533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91" name="Google Shape;591;p87"/>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92" name="Google Shape;592;p87"/>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593" name="Google Shape;593;p87"/>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p:cSld name="CUSTOM_1">
    <p:bg>
      <p:bgPr>
        <a:solidFill>
          <a:schemeClr val="dk2"/>
        </a:solidFill>
      </p:bgPr>
    </p:bg>
    <p:spTree>
      <p:nvGrpSpPr>
        <p:cNvPr id="46" name="Shape 46"/>
        <p:cNvGrpSpPr/>
        <p:nvPr/>
      </p:nvGrpSpPr>
      <p:grpSpPr>
        <a:xfrm>
          <a:off x="0" y="0"/>
          <a:ext cx="0" cy="0"/>
          <a:chOff x="0" y="0"/>
          <a:chExt cx="0" cy="0"/>
        </a:xfrm>
      </p:grpSpPr>
      <p:cxnSp>
        <p:nvCxnSpPr>
          <p:cNvPr id="47" name="Google Shape;47;p27"/>
          <p:cNvCxnSpPr/>
          <p:nvPr/>
        </p:nvCxnSpPr>
        <p:spPr>
          <a:xfrm>
            <a:off x="3029400" y="2038350"/>
            <a:ext cx="6133200" cy="0"/>
          </a:xfrm>
          <a:prstGeom prst="straightConnector1">
            <a:avLst/>
          </a:prstGeom>
          <a:noFill/>
          <a:ln cap="flat" cmpd="sng" w="38100">
            <a:solidFill>
              <a:schemeClr val="lt1"/>
            </a:solidFill>
            <a:prstDash val="solid"/>
            <a:round/>
            <a:headEnd len="med" w="med" type="oval"/>
            <a:tailEnd len="med" w="med" type="oval"/>
          </a:ln>
        </p:spPr>
      </p:cxnSp>
      <p:cxnSp>
        <p:nvCxnSpPr>
          <p:cNvPr id="48" name="Google Shape;48;p27"/>
          <p:cNvCxnSpPr/>
          <p:nvPr/>
        </p:nvCxnSpPr>
        <p:spPr>
          <a:xfrm>
            <a:off x="3029400" y="3260775"/>
            <a:ext cx="6133200" cy="0"/>
          </a:xfrm>
          <a:prstGeom prst="straightConnector1">
            <a:avLst/>
          </a:prstGeom>
          <a:noFill/>
          <a:ln cap="flat" cmpd="sng" w="38100">
            <a:solidFill>
              <a:schemeClr val="lt1"/>
            </a:solidFill>
            <a:prstDash val="solid"/>
            <a:round/>
            <a:headEnd len="med" w="med" type="oval"/>
            <a:tailEnd len="med" w="med" type="oval"/>
          </a:ln>
        </p:spPr>
      </p:cxnSp>
      <p:grpSp>
        <p:nvGrpSpPr>
          <p:cNvPr id="49" name="Google Shape;49;p27"/>
          <p:cNvGrpSpPr/>
          <p:nvPr/>
        </p:nvGrpSpPr>
        <p:grpSpPr>
          <a:xfrm>
            <a:off x="13500" y="6007500"/>
            <a:ext cx="12192118" cy="664200"/>
            <a:chOff x="-13500" y="6236050"/>
            <a:chExt cx="12219000" cy="664200"/>
          </a:xfrm>
        </p:grpSpPr>
        <p:sp>
          <p:nvSpPr>
            <p:cNvPr id="50" name="Google Shape;50;p27"/>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1" name="Google Shape;51;p27"/>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52" name="Google Shape;52;p27"/>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53" name="Google Shape;53;p27"/>
          <p:cNvSpPr txBox="1"/>
          <p:nvPr/>
        </p:nvSpPr>
        <p:spPr>
          <a:xfrm>
            <a:off x="3096600" y="2056913"/>
            <a:ext cx="59988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800"/>
              <a:buFont typeface="Arial"/>
              <a:buNone/>
            </a:pPr>
            <a:r>
              <a:rPr b="1" i="0" lang="en-US" sz="5800" u="none" cap="none" strike="noStrike">
                <a:solidFill>
                  <a:schemeClr val="lt1"/>
                </a:solidFill>
                <a:latin typeface="Calibri"/>
                <a:ea typeface="Calibri"/>
                <a:cs typeface="Calibri"/>
                <a:sym typeface="Calibri"/>
              </a:rPr>
              <a:t>Thank You!</a:t>
            </a:r>
            <a:endParaRPr b="1" i="0" sz="5800" u="none" cap="none" strike="noStrike">
              <a:solidFill>
                <a:schemeClr val="lt1"/>
              </a:solidFill>
              <a:latin typeface="Calibri"/>
              <a:ea typeface="Calibri"/>
              <a:cs typeface="Calibri"/>
              <a:sym typeface="Calibri"/>
            </a:endParaRPr>
          </a:p>
        </p:txBody>
      </p:sp>
      <p:sp>
        <p:nvSpPr>
          <p:cNvPr id="54" name="Google Shape;54;p27"/>
          <p:cNvSpPr txBox="1"/>
          <p:nvPr/>
        </p:nvSpPr>
        <p:spPr>
          <a:xfrm>
            <a:off x="3605250" y="3481400"/>
            <a:ext cx="4981500" cy="769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Calibri"/>
                <a:ea typeface="Calibri"/>
                <a:cs typeface="Calibri"/>
                <a:sym typeface="Calibri"/>
              </a:rPr>
              <a:t>For comments and feedbacks, please contact academy@b3networks.com</a:t>
            </a:r>
            <a:endParaRPr b="0" i="0" sz="19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94" name="Shape 594"/>
        <p:cNvGrpSpPr/>
        <p:nvPr/>
      </p:nvGrpSpPr>
      <p:grpSpPr>
        <a:xfrm>
          <a:off x="0" y="0"/>
          <a:ext cx="0" cy="0"/>
          <a:chOff x="0" y="0"/>
          <a:chExt cx="0" cy="0"/>
        </a:xfrm>
      </p:grpSpPr>
      <p:sp>
        <p:nvSpPr>
          <p:cNvPr id="595" name="Google Shape;595;p88"/>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96" name="Google Shape;596;p88"/>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597" name="Google Shape;597;p88"/>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p:cSld name="Ending slide">
    <p:spTree>
      <p:nvGrpSpPr>
        <p:cNvPr id="598" name="Shape 598"/>
        <p:cNvGrpSpPr/>
        <p:nvPr/>
      </p:nvGrpSpPr>
      <p:grpSpPr>
        <a:xfrm>
          <a:off x="0" y="0"/>
          <a:ext cx="0" cy="0"/>
          <a:chOff x="0" y="0"/>
          <a:chExt cx="0" cy="0"/>
        </a:xfrm>
      </p:grpSpPr>
      <p:pic>
        <p:nvPicPr>
          <p:cNvPr id="599" name="Google Shape;599;p89"/>
          <p:cNvPicPr preferRelativeResize="0"/>
          <p:nvPr/>
        </p:nvPicPr>
        <p:blipFill rotWithShape="1">
          <a:blip r:embed="rId2">
            <a:alphaModFix/>
          </a:blip>
          <a:srcRect b="23277" l="16971" r="17195" t="22158"/>
          <a:stretch/>
        </p:blipFill>
        <p:spPr>
          <a:xfrm>
            <a:off x="4503575" y="2411200"/>
            <a:ext cx="3184849" cy="1716126"/>
          </a:xfrm>
          <a:prstGeom prst="rect">
            <a:avLst/>
          </a:prstGeom>
          <a:noFill/>
          <a:ln>
            <a:noFill/>
          </a:ln>
        </p:spPr>
      </p:pic>
      <p:sp>
        <p:nvSpPr>
          <p:cNvPr id="600" name="Google Shape;600;p89"/>
          <p:cNvSpPr/>
          <p:nvPr/>
        </p:nvSpPr>
        <p:spPr>
          <a:xfrm>
            <a:off x="239184" y="6336268"/>
            <a:ext cx="116481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
              <a:buFont typeface="Arial"/>
              <a:buNone/>
            </a:pPr>
            <a:r>
              <a:rPr b="1" i="0" lang="en-US" sz="600" u="none" cap="none" strike="noStrike">
                <a:solidFill>
                  <a:schemeClr val="dk1"/>
                </a:solidFill>
                <a:latin typeface="Arial"/>
                <a:ea typeface="Arial"/>
                <a:cs typeface="Arial"/>
                <a:sym typeface="Arial"/>
              </a:rPr>
              <a:t>Disclaimer: </a:t>
            </a:r>
            <a:r>
              <a:rPr b="0" i="0" lang="en-US" sz="600" u="none" cap="none" strike="noStrike">
                <a:solidFill>
                  <a:schemeClr val="dk1"/>
                </a:solidFill>
                <a:latin typeface="Arial"/>
                <a:ea typeface="Arial"/>
                <a:cs typeface="Arial"/>
                <a:sym typeface="Arial"/>
              </a:rPr>
              <a:t>This material that follows is a presentation of general background information about Singtel’s activities current at the date of the presentation. The information contained in this document is intended only for use during the presentation and should not be disseminated or distributed to parties outside the presentation. It is information given in summary form and does not purport to be complete. It is not to be relied upon as advice to investors or potential investors and does not take into account the investment objectives, financial situation or needs of any particular investor. This material should be considered with professional advice when deciding if an investment is appropriate.</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1">
  <p:cSld name="4_Taam slide layout_1">
    <p:spTree>
      <p:nvGrpSpPr>
        <p:cNvPr id="601" name="Shape 601"/>
        <p:cNvGrpSpPr/>
        <p:nvPr/>
      </p:nvGrpSpPr>
      <p:grpSpPr>
        <a:xfrm>
          <a:off x="0" y="0"/>
          <a:ext cx="0" cy="0"/>
          <a:chOff x="0" y="0"/>
          <a:chExt cx="0" cy="0"/>
        </a:xfrm>
      </p:grpSpPr>
      <p:sp>
        <p:nvSpPr>
          <p:cNvPr id="602" name="Google Shape;602;p90"/>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 name="Google Shape;603;p90"/>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04" name="Google Shape;604;p90"/>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605" name="Google Shape;605;p90"/>
          <p:cNvSpPr txBox="1"/>
          <p:nvPr>
            <p:ph type="title"/>
          </p:nvPr>
        </p:nvSpPr>
        <p:spPr>
          <a:xfrm>
            <a:off x="302850" y="163625"/>
            <a:ext cx="11586300" cy="584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2">
  <p:cSld name="4_Taam slide layout_2">
    <p:spTree>
      <p:nvGrpSpPr>
        <p:cNvPr id="606" name="Shape 606"/>
        <p:cNvGrpSpPr/>
        <p:nvPr/>
      </p:nvGrpSpPr>
      <p:grpSpPr>
        <a:xfrm>
          <a:off x="0" y="0"/>
          <a:ext cx="0" cy="0"/>
          <a:chOff x="0" y="0"/>
          <a:chExt cx="0" cy="0"/>
        </a:xfrm>
      </p:grpSpPr>
      <p:sp>
        <p:nvSpPr>
          <p:cNvPr id="607" name="Google Shape;607;p91"/>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 name="Google Shape;608;p91"/>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09" name="Google Shape;609;p91"/>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2">
    <p:spTree>
      <p:nvGrpSpPr>
        <p:cNvPr id="55" name="Shape 55"/>
        <p:cNvGrpSpPr/>
        <p:nvPr/>
      </p:nvGrpSpPr>
      <p:grpSpPr>
        <a:xfrm>
          <a:off x="0" y="0"/>
          <a:ext cx="0" cy="0"/>
          <a:chOff x="0" y="0"/>
          <a:chExt cx="0" cy="0"/>
        </a:xfrm>
      </p:grpSpPr>
      <p:grpSp>
        <p:nvGrpSpPr>
          <p:cNvPr id="56" name="Google Shape;56;p28"/>
          <p:cNvGrpSpPr/>
          <p:nvPr/>
        </p:nvGrpSpPr>
        <p:grpSpPr>
          <a:xfrm>
            <a:off x="0" y="0"/>
            <a:ext cx="12199275" cy="6857999"/>
            <a:chOff x="0" y="0"/>
            <a:chExt cx="12199275" cy="6857999"/>
          </a:xfrm>
        </p:grpSpPr>
        <p:sp>
          <p:nvSpPr>
            <p:cNvPr id="57" name="Google Shape;57;p28"/>
            <p:cNvSpPr/>
            <p:nvPr/>
          </p:nvSpPr>
          <p:spPr>
            <a:xfrm>
              <a:off x="5958675" y="3300"/>
              <a:ext cx="6240600" cy="6851400"/>
            </a:xfrm>
            <a:prstGeom prst="rect">
              <a:avLst/>
            </a:prstGeom>
            <a:solidFill>
              <a:schemeClr val="dk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8" name="Google Shape;58;p28"/>
            <p:cNvPicPr preferRelativeResize="0"/>
            <p:nvPr/>
          </p:nvPicPr>
          <p:blipFill rotWithShape="1">
            <a:blip r:embed="rId2">
              <a:alphaModFix/>
            </a:blip>
            <a:srcRect b="0" l="0" r="0" t="0"/>
            <a:stretch/>
          </p:blipFill>
          <p:spPr>
            <a:xfrm>
              <a:off x="0" y="0"/>
              <a:ext cx="5958675" cy="6857999"/>
            </a:xfrm>
            <a:prstGeom prst="rect">
              <a:avLst/>
            </a:prstGeom>
            <a:noFill/>
            <a:ln>
              <a:noFill/>
            </a:ln>
          </p:spPr>
        </p:pic>
        <p:sp>
          <p:nvSpPr>
            <p:cNvPr id="59" name="Google Shape;59;p28"/>
            <p:cNvSpPr txBox="1"/>
            <p:nvPr/>
          </p:nvSpPr>
          <p:spPr>
            <a:xfrm>
              <a:off x="38000" y="1114425"/>
              <a:ext cx="5889600" cy="1108200"/>
            </a:xfrm>
            <a:prstGeom prst="rect">
              <a:avLst/>
            </a:prstGeom>
            <a:noFill/>
            <a:ln>
              <a:noFill/>
            </a:ln>
            <a:effectLst>
              <a:outerShdw blurRad="57150" rotWithShape="0" algn="bl" dir="5400000" dist="19050">
                <a:srgbClr val="000000">
                  <a:alpha val="49803"/>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0"/>
                <a:buFont typeface="Arial"/>
                <a:buNone/>
              </a:pPr>
              <a:r>
                <a:rPr b="1" i="0" lang="en-US" sz="6000" u="none" cap="none" strike="noStrike">
                  <a:solidFill>
                    <a:srgbClr val="FFFFFF"/>
                  </a:solidFill>
                  <a:latin typeface="Arial"/>
                  <a:ea typeface="Arial"/>
                  <a:cs typeface="Arial"/>
                  <a:sym typeface="Arial"/>
                </a:rPr>
                <a:t>Agenda</a:t>
              </a:r>
              <a:endParaRPr b="1" i="0" sz="6000" u="none" cap="none" strike="noStrike">
                <a:solidFill>
                  <a:srgbClr val="FFFFFF"/>
                </a:solidFill>
                <a:latin typeface="Arial"/>
                <a:ea typeface="Arial"/>
                <a:cs typeface="Arial"/>
                <a:sym typeface="Arial"/>
              </a:endParaRPr>
            </a:p>
          </p:txBody>
        </p:sp>
      </p:grpSp>
      <p:cxnSp>
        <p:nvCxnSpPr>
          <p:cNvPr id="60" name="Google Shape;60;p28"/>
          <p:cNvCxnSpPr/>
          <p:nvPr/>
        </p:nvCxnSpPr>
        <p:spPr>
          <a:xfrm>
            <a:off x="6895850" y="4454175"/>
            <a:ext cx="3862200" cy="0"/>
          </a:xfrm>
          <a:prstGeom prst="straightConnector1">
            <a:avLst/>
          </a:prstGeom>
          <a:noFill/>
          <a:ln cap="flat" cmpd="sng" w="9525">
            <a:solidFill>
              <a:srgbClr val="FFFFFF"/>
            </a:solidFill>
            <a:prstDash val="solid"/>
            <a:round/>
            <a:headEnd len="sm" w="sm" type="none"/>
            <a:tailEnd len="sm" w="sm" type="none"/>
          </a:ln>
        </p:spPr>
      </p:cxnSp>
      <p:cxnSp>
        <p:nvCxnSpPr>
          <p:cNvPr id="61" name="Google Shape;61;p28"/>
          <p:cNvCxnSpPr/>
          <p:nvPr/>
        </p:nvCxnSpPr>
        <p:spPr>
          <a:xfrm>
            <a:off x="6895825" y="3650550"/>
            <a:ext cx="3862200" cy="0"/>
          </a:xfrm>
          <a:prstGeom prst="straightConnector1">
            <a:avLst/>
          </a:prstGeom>
          <a:noFill/>
          <a:ln cap="flat" cmpd="sng" w="9525">
            <a:solidFill>
              <a:srgbClr val="FFFFFF"/>
            </a:solidFill>
            <a:prstDash val="solid"/>
            <a:round/>
            <a:headEnd len="sm" w="sm" type="none"/>
            <a:tailEnd len="sm" w="sm" type="none"/>
          </a:ln>
        </p:spPr>
      </p:cxnSp>
      <p:sp>
        <p:nvSpPr>
          <p:cNvPr id="62" name="Google Shape;62;p28"/>
          <p:cNvSpPr txBox="1"/>
          <p:nvPr/>
        </p:nvSpPr>
        <p:spPr>
          <a:xfrm>
            <a:off x="6913650" y="3208550"/>
            <a:ext cx="4214700" cy="355200"/>
          </a:xfrm>
          <a:prstGeom prst="rect">
            <a:avLst/>
          </a:prstGeom>
          <a:noFill/>
          <a:ln>
            <a:noFill/>
          </a:ln>
        </p:spPr>
        <p:txBody>
          <a:bodyPr anchorCtr="0" anchor="t" bIns="0" lIns="0" spcFirstLastPara="1" rIns="0" wrap="square" tIns="16500">
            <a:spAutoFit/>
          </a:bodyPr>
          <a:lstStyle/>
          <a:p>
            <a:pPr indent="-368300" lvl="0" marL="457200" marR="0" rtl="0" algn="l">
              <a:lnSpc>
                <a:spcPct val="100000"/>
              </a:lnSpc>
              <a:spcBef>
                <a:spcPts val="0"/>
              </a:spcBef>
              <a:spcAft>
                <a:spcPts val="0"/>
              </a:spcAft>
              <a:buClr>
                <a:schemeClr val="lt1"/>
              </a:buClr>
              <a:buSzPts val="2200"/>
              <a:buFont typeface="Calibri"/>
              <a:buChar char="●"/>
            </a:pPr>
            <a:r>
              <a:rPr b="0" i="0" lang="en-US" sz="2200" u="none" cap="none" strike="noStrike">
                <a:solidFill>
                  <a:schemeClr val="lt1"/>
                </a:solidFill>
                <a:latin typeface="Calibri"/>
                <a:ea typeface="Calibri"/>
                <a:cs typeface="Calibri"/>
                <a:sym typeface="Calibri"/>
              </a:rPr>
              <a:t>Section 2</a:t>
            </a:r>
            <a:endParaRPr b="0" i="0" sz="2200" u="none" cap="none" strike="noStrike">
              <a:solidFill>
                <a:srgbClr val="FFFFFF"/>
              </a:solidFill>
              <a:latin typeface="Calibri"/>
              <a:ea typeface="Calibri"/>
              <a:cs typeface="Calibri"/>
              <a:sym typeface="Calibri"/>
            </a:endParaRPr>
          </a:p>
        </p:txBody>
      </p:sp>
      <p:sp>
        <p:nvSpPr>
          <p:cNvPr id="63" name="Google Shape;63;p28"/>
          <p:cNvSpPr txBox="1"/>
          <p:nvPr/>
        </p:nvSpPr>
        <p:spPr>
          <a:xfrm>
            <a:off x="6895865" y="4011125"/>
            <a:ext cx="3741300" cy="355200"/>
          </a:xfrm>
          <a:prstGeom prst="rect">
            <a:avLst/>
          </a:prstGeom>
          <a:noFill/>
          <a:ln>
            <a:noFill/>
          </a:ln>
        </p:spPr>
        <p:txBody>
          <a:bodyPr anchorCtr="0" anchor="t" bIns="0" lIns="0" spcFirstLastPara="1" rIns="0" wrap="square" tIns="16500">
            <a:spAutoFit/>
          </a:bodyPr>
          <a:lstStyle/>
          <a:p>
            <a:pPr indent="-368300" lvl="0" marL="457200" marR="0" rtl="0" algn="l">
              <a:lnSpc>
                <a:spcPct val="100000"/>
              </a:lnSpc>
              <a:spcBef>
                <a:spcPts val="0"/>
              </a:spcBef>
              <a:spcAft>
                <a:spcPts val="0"/>
              </a:spcAft>
              <a:buClr>
                <a:srgbClr val="FFFFFF"/>
              </a:buClr>
              <a:buSzPts val="2200"/>
              <a:buFont typeface="Calibri"/>
              <a:buChar char="●"/>
            </a:pPr>
            <a:r>
              <a:rPr b="0" i="0" lang="en-US" sz="2200" u="none" cap="none" strike="noStrike">
                <a:solidFill>
                  <a:srgbClr val="FFFFFF"/>
                </a:solidFill>
                <a:latin typeface="Calibri"/>
                <a:ea typeface="Calibri"/>
                <a:cs typeface="Calibri"/>
                <a:sym typeface="Calibri"/>
              </a:rPr>
              <a:t>Section 3</a:t>
            </a:r>
            <a:endParaRPr b="0" i="0" sz="2200" u="none" cap="none" strike="noStrike">
              <a:solidFill>
                <a:srgbClr val="FFFFFF"/>
              </a:solidFill>
              <a:latin typeface="Calibri"/>
              <a:ea typeface="Calibri"/>
              <a:cs typeface="Calibri"/>
              <a:sym typeface="Calibri"/>
            </a:endParaRPr>
          </a:p>
        </p:txBody>
      </p:sp>
      <p:grpSp>
        <p:nvGrpSpPr>
          <p:cNvPr id="64" name="Google Shape;64;p28"/>
          <p:cNvGrpSpPr/>
          <p:nvPr/>
        </p:nvGrpSpPr>
        <p:grpSpPr>
          <a:xfrm>
            <a:off x="7391155" y="2405912"/>
            <a:ext cx="3741129" cy="442000"/>
            <a:chOff x="7911088" y="3244638"/>
            <a:chExt cx="4232525" cy="442000"/>
          </a:xfrm>
        </p:grpSpPr>
        <p:cxnSp>
          <p:nvCxnSpPr>
            <p:cNvPr id="65" name="Google Shape;65;p28"/>
            <p:cNvCxnSpPr/>
            <p:nvPr/>
          </p:nvCxnSpPr>
          <p:spPr>
            <a:xfrm>
              <a:off x="7911088" y="3686638"/>
              <a:ext cx="3862200" cy="0"/>
            </a:xfrm>
            <a:prstGeom prst="straightConnector1">
              <a:avLst/>
            </a:prstGeom>
            <a:noFill/>
            <a:ln cap="flat" cmpd="sng" w="9525">
              <a:solidFill>
                <a:srgbClr val="FFFFFF"/>
              </a:solidFill>
              <a:prstDash val="solid"/>
              <a:round/>
              <a:headEnd len="sm" w="sm" type="none"/>
              <a:tailEnd len="sm" w="sm" type="none"/>
            </a:ln>
          </p:spPr>
        </p:cxnSp>
        <p:sp>
          <p:nvSpPr>
            <p:cNvPr id="66" name="Google Shape;66;p28"/>
            <p:cNvSpPr txBox="1"/>
            <p:nvPr/>
          </p:nvSpPr>
          <p:spPr>
            <a:xfrm>
              <a:off x="7928913" y="3244638"/>
              <a:ext cx="4214700" cy="355200"/>
            </a:xfrm>
            <a:prstGeom prst="rect">
              <a:avLst/>
            </a:prstGeom>
            <a:noFill/>
            <a:ln>
              <a:noFill/>
            </a:ln>
          </p:spPr>
          <p:txBody>
            <a:bodyPr anchorCtr="0" anchor="t" bIns="0" lIns="0" spcFirstLastPara="1" rIns="0" wrap="square" tIns="16500">
              <a:spAutoFit/>
            </a:bodyPr>
            <a:lstStyle/>
            <a:p>
              <a:pPr indent="-368300" lvl="0" marL="457200" marR="0" rtl="0" algn="l">
                <a:lnSpc>
                  <a:spcPct val="100000"/>
                </a:lnSpc>
                <a:spcBef>
                  <a:spcPts val="0"/>
                </a:spcBef>
                <a:spcAft>
                  <a:spcPts val="0"/>
                </a:spcAft>
                <a:buClr>
                  <a:schemeClr val="lt1"/>
                </a:buClr>
                <a:buSzPts val="2200"/>
                <a:buFont typeface="Calibri"/>
                <a:buChar char="●"/>
              </a:pPr>
              <a:r>
                <a:rPr b="0" i="0" lang="en-US" sz="2200" u="none" cap="none" strike="noStrike">
                  <a:solidFill>
                    <a:schemeClr val="lt1"/>
                  </a:solidFill>
                  <a:latin typeface="Calibri"/>
                  <a:ea typeface="Calibri"/>
                  <a:cs typeface="Calibri"/>
                  <a:sym typeface="Calibri"/>
                </a:rPr>
                <a:t>Section 1.2</a:t>
              </a:r>
              <a:endParaRPr b="0" i="0" sz="2200" u="none" cap="none" strike="noStrike">
                <a:solidFill>
                  <a:srgbClr val="FFFFFF"/>
                </a:solidFill>
                <a:latin typeface="Calibri"/>
                <a:ea typeface="Calibri"/>
                <a:cs typeface="Calibri"/>
                <a:sym typeface="Calibri"/>
              </a:endParaRPr>
            </a:p>
          </p:txBody>
        </p:sp>
      </p:grpSp>
      <p:grpSp>
        <p:nvGrpSpPr>
          <p:cNvPr id="67" name="Google Shape;67;p28"/>
          <p:cNvGrpSpPr/>
          <p:nvPr/>
        </p:nvGrpSpPr>
        <p:grpSpPr>
          <a:xfrm>
            <a:off x="6900288" y="800763"/>
            <a:ext cx="4232525" cy="442000"/>
            <a:chOff x="7911088" y="3244638"/>
            <a:chExt cx="4232525" cy="442000"/>
          </a:xfrm>
        </p:grpSpPr>
        <p:cxnSp>
          <p:nvCxnSpPr>
            <p:cNvPr id="68" name="Google Shape;68;p28"/>
            <p:cNvCxnSpPr/>
            <p:nvPr/>
          </p:nvCxnSpPr>
          <p:spPr>
            <a:xfrm>
              <a:off x="7911088" y="3686638"/>
              <a:ext cx="3862200" cy="0"/>
            </a:xfrm>
            <a:prstGeom prst="straightConnector1">
              <a:avLst/>
            </a:prstGeom>
            <a:noFill/>
            <a:ln cap="flat" cmpd="sng" w="9525">
              <a:solidFill>
                <a:srgbClr val="FFFFFF"/>
              </a:solidFill>
              <a:prstDash val="solid"/>
              <a:round/>
              <a:headEnd len="sm" w="sm" type="none"/>
              <a:tailEnd len="sm" w="sm" type="none"/>
            </a:ln>
          </p:spPr>
        </p:cxnSp>
        <p:sp>
          <p:nvSpPr>
            <p:cNvPr id="69" name="Google Shape;69;p28"/>
            <p:cNvSpPr txBox="1"/>
            <p:nvPr/>
          </p:nvSpPr>
          <p:spPr>
            <a:xfrm>
              <a:off x="7928913" y="3244638"/>
              <a:ext cx="4214700" cy="355200"/>
            </a:xfrm>
            <a:prstGeom prst="rect">
              <a:avLst/>
            </a:prstGeom>
            <a:noFill/>
            <a:ln>
              <a:noFill/>
            </a:ln>
          </p:spPr>
          <p:txBody>
            <a:bodyPr anchorCtr="0" anchor="t" bIns="0" lIns="0" spcFirstLastPara="1" rIns="0" wrap="square" tIns="16500">
              <a:spAutoFit/>
            </a:bodyPr>
            <a:lstStyle/>
            <a:p>
              <a:pPr indent="-368300" lvl="0" marL="457200" marR="0" rtl="0" algn="l">
                <a:lnSpc>
                  <a:spcPct val="100000"/>
                </a:lnSpc>
                <a:spcBef>
                  <a:spcPts val="0"/>
                </a:spcBef>
                <a:spcAft>
                  <a:spcPts val="0"/>
                </a:spcAft>
                <a:buClr>
                  <a:schemeClr val="lt1"/>
                </a:buClr>
                <a:buSzPts val="2200"/>
                <a:buFont typeface="Calibri"/>
                <a:buChar char="●"/>
              </a:pPr>
              <a:r>
                <a:rPr b="0" i="0" lang="en-US" sz="2200" u="none" cap="none" strike="noStrike">
                  <a:solidFill>
                    <a:schemeClr val="lt1"/>
                  </a:solidFill>
                  <a:latin typeface="Calibri"/>
                  <a:ea typeface="Calibri"/>
                  <a:cs typeface="Calibri"/>
                  <a:sym typeface="Calibri"/>
                </a:rPr>
                <a:t>Section 1</a:t>
              </a:r>
              <a:endParaRPr b="0" i="0" sz="2200" u="none" cap="none" strike="noStrike">
                <a:solidFill>
                  <a:srgbClr val="FFFFFF"/>
                </a:solidFill>
                <a:latin typeface="Calibri"/>
                <a:ea typeface="Calibri"/>
                <a:cs typeface="Calibri"/>
                <a:sym typeface="Calibri"/>
              </a:endParaRPr>
            </a:p>
          </p:txBody>
        </p:sp>
      </p:grpSp>
      <p:grpSp>
        <p:nvGrpSpPr>
          <p:cNvPr id="70" name="Google Shape;70;p28"/>
          <p:cNvGrpSpPr/>
          <p:nvPr/>
        </p:nvGrpSpPr>
        <p:grpSpPr>
          <a:xfrm>
            <a:off x="7396156" y="4813700"/>
            <a:ext cx="3741129" cy="442000"/>
            <a:chOff x="7911088" y="3244638"/>
            <a:chExt cx="4232525" cy="442000"/>
          </a:xfrm>
        </p:grpSpPr>
        <p:cxnSp>
          <p:nvCxnSpPr>
            <p:cNvPr id="71" name="Google Shape;71;p28"/>
            <p:cNvCxnSpPr/>
            <p:nvPr/>
          </p:nvCxnSpPr>
          <p:spPr>
            <a:xfrm>
              <a:off x="7911088" y="3686638"/>
              <a:ext cx="3862200" cy="0"/>
            </a:xfrm>
            <a:prstGeom prst="straightConnector1">
              <a:avLst/>
            </a:prstGeom>
            <a:noFill/>
            <a:ln cap="flat" cmpd="sng" w="9525">
              <a:solidFill>
                <a:srgbClr val="FFFFFF"/>
              </a:solidFill>
              <a:prstDash val="solid"/>
              <a:round/>
              <a:headEnd len="sm" w="sm" type="none"/>
              <a:tailEnd len="sm" w="sm" type="none"/>
            </a:ln>
          </p:spPr>
        </p:cxnSp>
        <p:sp>
          <p:nvSpPr>
            <p:cNvPr id="72" name="Google Shape;72;p28"/>
            <p:cNvSpPr txBox="1"/>
            <p:nvPr/>
          </p:nvSpPr>
          <p:spPr>
            <a:xfrm>
              <a:off x="7928913" y="3244638"/>
              <a:ext cx="4214700" cy="355200"/>
            </a:xfrm>
            <a:prstGeom prst="rect">
              <a:avLst/>
            </a:prstGeom>
            <a:noFill/>
            <a:ln>
              <a:noFill/>
            </a:ln>
          </p:spPr>
          <p:txBody>
            <a:bodyPr anchorCtr="0" anchor="t" bIns="0" lIns="0" spcFirstLastPara="1" rIns="0" wrap="square" tIns="16500">
              <a:spAutoFit/>
            </a:bodyPr>
            <a:lstStyle/>
            <a:p>
              <a:pPr indent="-368300" lvl="0" marL="457200" marR="0" rtl="0" algn="l">
                <a:lnSpc>
                  <a:spcPct val="100000"/>
                </a:lnSpc>
                <a:spcBef>
                  <a:spcPts val="0"/>
                </a:spcBef>
                <a:spcAft>
                  <a:spcPts val="0"/>
                </a:spcAft>
                <a:buClr>
                  <a:schemeClr val="lt1"/>
                </a:buClr>
                <a:buSzPts val="2200"/>
                <a:buFont typeface="Calibri"/>
                <a:buChar char="●"/>
              </a:pPr>
              <a:r>
                <a:rPr b="0" i="0" lang="en-US" sz="2200" u="none" cap="none" strike="noStrike">
                  <a:solidFill>
                    <a:schemeClr val="lt1"/>
                  </a:solidFill>
                  <a:latin typeface="Calibri"/>
                  <a:ea typeface="Calibri"/>
                  <a:cs typeface="Calibri"/>
                  <a:sym typeface="Calibri"/>
                </a:rPr>
                <a:t>Section 3.1</a:t>
              </a:r>
              <a:endParaRPr b="0" i="0" sz="2200" u="none" cap="none" strike="noStrike">
                <a:solidFill>
                  <a:srgbClr val="FFFFFF"/>
                </a:solidFill>
                <a:latin typeface="Calibri"/>
                <a:ea typeface="Calibri"/>
                <a:cs typeface="Calibri"/>
                <a:sym typeface="Calibri"/>
              </a:endParaRPr>
            </a:p>
          </p:txBody>
        </p:sp>
      </p:grpSp>
      <p:grpSp>
        <p:nvGrpSpPr>
          <p:cNvPr id="73" name="Google Shape;73;p28"/>
          <p:cNvGrpSpPr/>
          <p:nvPr/>
        </p:nvGrpSpPr>
        <p:grpSpPr>
          <a:xfrm>
            <a:off x="7391155" y="1603313"/>
            <a:ext cx="3741129" cy="442000"/>
            <a:chOff x="7911088" y="3244638"/>
            <a:chExt cx="4232525" cy="442000"/>
          </a:xfrm>
        </p:grpSpPr>
        <p:cxnSp>
          <p:nvCxnSpPr>
            <p:cNvPr id="74" name="Google Shape;74;p28"/>
            <p:cNvCxnSpPr/>
            <p:nvPr/>
          </p:nvCxnSpPr>
          <p:spPr>
            <a:xfrm>
              <a:off x="7911088" y="3686638"/>
              <a:ext cx="3862200" cy="0"/>
            </a:xfrm>
            <a:prstGeom prst="straightConnector1">
              <a:avLst/>
            </a:prstGeom>
            <a:noFill/>
            <a:ln cap="flat" cmpd="sng" w="9525">
              <a:solidFill>
                <a:srgbClr val="FFFFFF"/>
              </a:solidFill>
              <a:prstDash val="solid"/>
              <a:round/>
              <a:headEnd len="sm" w="sm" type="none"/>
              <a:tailEnd len="sm" w="sm" type="none"/>
            </a:ln>
          </p:spPr>
        </p:cxnSp>
        <p:sp>
          <p:nvSpPr>
            <p:cNvPr id="75" name="Google Shape;75;p28"/>
            <p:cNvSpPr txBox="1"/>
            <p:nvPr/>
          </p:nvSpPr>
          <p:spPr>
            <a:xfrm>
              <a:off x="7928913" y="3244638"/>
              <a:ext cx="4214700" cy="355200"/>
            </a:xfrm>
            <a:prstGeom prst="rect">
              <a:avLst/>
            </a:prstGeom>
            <a:noFill/>
            <a:ln>
              <a:noFill/>
            </a:ln>
          </p:spPr>
          <p:txBody>
            <a:bodyPr anchorCtr="0" anchor="t" bIns="0" lIns="0" spcFirstLastPara="1" rIns="0" wrap="square" tIns="16500">
              <a:spAutoFit/>
            </a:bodyPr>
            <a:lstStyle/>
            <a:p>
              <a:pPr indent="-368300" lvl="0" marL="457200" marR="0" rtl="0" algn="l">
                <a:lnSpc>
                  <a:spcPct val="100000"/>
                </a:lnSpc>
                <a:spcBef>
                  <a:spcPts val="0"/>
                </a:spcBef>
                <a:spcAft>
                  <a:spcPts val="0"/>
                </a:spcAft>
                <a:buClr>
                  <a:schemeClr val="lt1"/>
                </a:buClr>
                <a:buSzPts val="2200"/>
                <a:buFont typeface="Calibri"/>
                <a:buChar char="●"/>
              </a:pPr>
              <a:r>
                <a:rPr b="0" i="0" lang="en-US" sz="2200" u="none" cap="none" strike="noStrike">
                  <a:solidFill>
                    <a:schemeClr val="lt1"/>
                  </a:solidFill>
                  <a:latin typeface="Calibri"/>
                  <a:ea typeface="Calibri"/>
                  <a:cs typeface="Calibri"/>
                  <a:sym typeface="Calibri"/>
                </a:rPr>
                <a:t>Section 1.1</a:t>
              </a:r>
              <a:endParaRPr b="0" i="0" sz="2200" u="none" cap="none" strike="noStrike">
                <a:solidFill>
                  <a:srgbClr val="FFFFFF"/>
                </a:solidFill>
                <a:latin typeface="Calibri"/>
                <a:ea typeface="Calibri"/>
                <a:cs typeface="Calibri"/>
                <a:sym typeface="Calibri"/>
              </a:endParaRPr>
            </a:p>
          </p:txBody>
        </p:sp>
      </p:grpSp>
      <p:grpSp>
        <p:nvGrpSpPr>
          <p:cNvPr id="76" name="Google Shape;76;p28"/>
          <p:cNvGrpSpPr/>
          <p:nvPr/>
        </p:nvGrpSpPr>
        <p:grpSpPr>
          <a:xfrm>
            <a:off x="7396156" y="5615225"/>
            <a:ext cx="3741129" cy="442000"/>
            <a:chOff x="7911088" y="3244638"/>
            <a:chExt cx="4232525" cy="442000"/>
          </a:xfrm>
        </p:grpSpPr>
        <p:cxnSp>
          <p:nvCxnSpPr>
            <p:cNvPr id="77" name="Google Shape;77;p28"/>
            <p:cNvCxnSpPr/>
            <p:nvPr/>
          </p:nvCxnSpPr>
          <p:spPr>
            <a:xfrm>
              <a:off x="7911088" y="3686638"/>
              <a:ext cx="3862200" cy="0"/>
            </a:xfrm>
            <a:prstGeom prst="straightConnector1">
              <a:avLst/>
            </a:prstGeom>
            <a:noFill/>
            <a:ln cap="flat" cmpd="sng" w="9525">
              <a:solidFill>
                <a:srgbClr val="FFFFFF"/>
              </a:solidFill>
              <a:prstDash val="solid"/>
              <a:round/>
              <a:headEnd len="sm" w="sm" type="none"/>
              <a:tailEnd len="sm" w="sm" type="none"/>
            </a:ln>
          </p:spPr>
        </p:cxnSp>
        <p:sp>
          <p:nvSpPr>
            <p:cNvPr id="78" name="Google Shape;78;p28"/>
            <p:cNvSpPr txBox="1"/>
            <p:nvPr/>
          </p:nvSpPr>
          <p:spPr>
            <a:xfrm>
              <a:off x="7928913" y="3244638"/>
              <a:ext cx="4214700" cy="355200"/>
            </a:xfrm>
            <a:prstGeom prst="rect">
              <a:avLst/>
            </a:prstGeom>
            <a:noFill/>
            <a:ln>
              <a:noFill/>
            </a:ln>
          </p:spPr>
          <p:txBody>
            <a:bodyPr anchorCtr="0" anchor="t" bIns="0" lIns="0" spcFirstLastPara="1" rIns="0" wrap="square" tIns="16500">
              <a:spAutoFit/>
            </a:bodyPr>
            <a:lstStyle/>
            <a:p>
              <a:pPr indent="-368300" lvl="0" marL="457200" marR="0" rtl="0" algn="l">
                <a:lnSpc>
                  <a:spcPct val="100000"/>
                </a:lnSpc>
                <a:spcBef>
                  <a:spcPts val="0"/>
                </a:spcBef>
                <a:spcAft>
                  <a:spcPts val="0"/>
                </a:spcAft>
                <a:buClr>
                  <a:schemeClr val="lt1"/>
                </a:buClr>
                <a:buSzPts val="2200"/>
                <a:buFont typeface="Calibri"/>
                <a:buChar char="●"/>
              </a:pPr>
              <a:r>
                <a:rPr b="0" i="0" lang="en-US" sz="2200" u="none" cap="none" strike="noStrike">
                  <a:solidFill>
                    <a:schemeClr val="lt1"/>
                  </a:solidFill>
                  <a:latin typeface="Calibri"/>
                  <a:ea typeface="Calibri"/>
                  <a:cs typeface="Calibri"/>
                  <a:sym typeface="Calibri"/>
                </a:rPr>
                <a:t>Section 3.2</a:t>
              </a:r>
              <a:endParaRPr b="0" i="0" sz="2200" u="none" cap="none" strike="noStrike">
                <a:solidFill>
                  <a:srgbClr val="FFFFFF"/>
                </a:solidFill>
                <a:latin typeface="Calibri"/>
                <a:ea typeface="Calibri"/>
                <a:cs typeface="Calibri"/>
                <a:sym typeface="Calibri"/>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18_Contents slide layout">
    <p:bg>
      <p:bgPr>
        <a:solidFill>
          <a:schemeClr val="lt1"/>
        </a:solidFill>
      </p:bgPr>
    </p:bg>
    <p:spTree>
      <p:nvGrpSpPr>
        <p:cNvPr id="79" name="Shape 79"/>
        <p:cNvGrpSpPr/>
        <p:nvPr/>
      </p:nvGrpSpPr>
      <p:grpSpPr>
        <a:xfrm>
          <a:off x="0" y="0"/>
          <a:ext cx="0" cy="0"/>
          <a:chOff x="0" y="0"/>
          <a:chExt cx="0" cy="0"/>
        </a:xfrm>
      </p:grpSpPr>
      <p:grpSp>
        <p:nvGrpSpPr>
          <p:cNvPr id="80" name="Google Shape;80;p29"/>
          <p:cNvGrpSpPr/>
          <p:nvPr/>
        </p:nvGrpSpPr>
        <p:grpSpPr>
          <a:xfrm>
            <a:off x="0" y="-150"/>
            <a:ext cx="266568" cy="6858327"/>
            <a:chOff x="-7" y="0"/>
            <a:chExt cx="254407" cy="6578100"/>
          </a:xfrm>
        </p:grpSpPr>
        <p:sp>
          <p:nvSpPr>
            <p:cNvPr id="81" name="Google Shape;81;p29"/>
            <p:cNvSpPr/>
            <p:nvPr/>
          </p:nvSpPr>
          <p:spPr>
            <a:xfrm flipH="1" rot="5400000">
              <a:off x="-969157" y="969150"/>
              <a:ext cx="2192700" cy="2544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29"/>
            <p:cNvSpPr/>
            <p:nvPr/>
          </p:nvSpPr>
          <p:spPr>
            <a:xfrm flipH="1" rot="5400000">
              <a:off x="-969150" y="3161850"/>
              <a:ext cx="2192700" cy="254400"/>
            </a:xfrm>
            <a:prstGeom prst="rect">
              <a:avLst/>
            </a:prstGeom>
            <a:solidFill>
              <a:srgbClr val="E3249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29"/>
            <p:cNvSpPr/>
            <p:nvPr/>
          </p:nvSpPr>
          <p:spPr>
            <a:xfrm flipH="1" rot="5400000">
              <a:off x="-969150" y="5354550"/>
              <a:ext cx="2192700" cy="254400"/>
            </a:xfrm>
            <a:prstGeom prst="rect">
              <a:avLst/>
            </a:prstGeom>
            <a:solidFill>
              <a:srgbClr val="EBE01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84" name="Google Shape;84;p29"/>
          <p:cNvPicPr preferRelativeResize="0"/>
          <p:nvPr/>
        </p:nvPicPr>
        <p:blipFill rotWithShape="1">
          <a:blip r:embed="rId2">
            <a:alphaModFix/>
          </a:blip>
          <a:srcRect b="0" l="0" r="0" t="0"/>
          <a:stretch/>
        </p:blipFill>
        <p:spPr>
          <a:xfrm>
            <a:off x="10597150" y="90925"/>
            <a:ext cx="1498424" cy="401674"/>
          </a:xfrm>
          <a:prstGeom prst="rect">
            <a:avLst/>
          </a:prstGeom>
          <a:noFill/>
          <a:ln>
            <a:noFill/>
          </a:ln>
        </p:spPr>
      </p:pic>
      <p:sp>
        <p:nvSpPr>
          <p:cNvPr id="85" name="Google Shape;85;p29"/>
          <p:cNvSpPr txBox="1"/>
          <p:nvPr>
            <p:ph type="title"/>
          </p:nvPr>
        </p:nvSpPr>
        <p:spPr>
          <a:xfrm>
            <a:off x="2935750" y="2389375"/>
            <a:ext cx="6282900" cy="1301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3600"/>
              <a:buFont typeface="Calibri"/>
              <a:buNone/>
              <a:defRPr b="0" i="0" sz="36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24" Type="http://schemas.openxmlformats.org/officeDocument/2006/relationships/theme" Target="../theme/theme1.xml"/><Relationship Id="rId12" Type="http://schemas.openxmlformats.org/officeDocument/2006/relationships/slideLayout" Target="../slideLayouts/slideLayout12.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3.xml"/><Relationship Id="rId22" Type="http://schemas.openxmlformats.org/officeDocument/2006/relationships/slideLayout" Target="../slideLayouts/slideLayout45.xml"/><Relationship Id="rId21" Type="http://schemas.openxmlformats.org/officeDocument/2006/relationships/slideLayout" Target="../slideLayouts/slideLayout44.xml"/><Relationship Id="rId24" Type="http://schemas.openxmlformats.org/officeDocument/2006/relationships/slideLayout" Target="../slideLayouts/slideLayout47.xml"/><Relationship Id="rId23" Type="http://schemas.openxmlformats.org/officeDocument/2006/relationships/slideLayout" Target="../slideLayouts/slideLayout46.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26" Type="http://schemas.openxmlformats.org/officeDocument/2006/relationships/slideLayout" Target="../slideLayouts/slideLayout49.xml"/><Relationship Id="rId25" Type="http://schemas.openxmlformats.org/officeDocument/2006/relationships/slideLayout" Target="../slideLayouts/slideLayout48.xml"/><Relationship Id="rId28" Type="http://schemas.openxmlformats.org/officeDocument/2006/relationships/slideLayout" Target="../slideLayouts/slideLayout51.xml"/><Relationship Id="rId27" Type="http://schemas.openxmlformats.org/officeDocument/2006/relationships/slideLayout" Target="../slideLayouts/slideLayout50.xml"/><Relationship Id="rId5" Type="http://schemas.openxmlformats.org/officeDocument/2006/relationships/slideLayout" Target="../slideLayouts/slideLayout28.xml"/><Relationship Id="rId6" Type="http://schemas.openxmlformats.org/officeDocument/2006/relationships/slideLayout" Target="../slideLayouts/slideLayout29.xml"/><Relationship Id="rId29" Type="http://schemas.openxmlformats.org/officeDocument/2006/relationships/slideLayout" Target="../slideLayouts/slideLayout52.xml"/><Relationship Id="rId7" Type="http://schemas.openxmlformats.org/officeDocument/2006/relationships/slideLayout" Target="../slideLayouts/slideLayout30.xml"/><Relationship Id="rId8" Type="http://schemas.openxmlformats.org/officeDocument/2006/relationships/slideLayout" Target="../slideLayouts/slideLayout31.xml"/><Relationship Id="rId30" Type="http://schemas.openxmlformats.org/officeDocument/2006/relationships/theme" Target="../theme/theme3.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3" Type="http://schemas.openxmlformats.org/officeDocument/2006/relationships/slideLayout" Target="../slideLayouts/slideLayout36.xml"/><Relationship Id="rId12" Type="http://schemas.openxmlformats.org/officeDocument/2006/relationships/slideLayout" Target="../slideLayouts/slideLayout35.xml"/><Relationship Id="rId15" Type="http://schemas.openxmlformats.org/officeDocument/2006/relationships/slideLayout" Target="../slideLayouts/slideLayout38.xml"/><Relationship Id="rId14" Type="http://schemas.openxmlformats.org/officeDocument/2006/relationships/slideLayout" Target="../slideLayouts/slideLayout37.xml"/><Relationship Id="rId17" Type="http://schemas.openxmlformats.org/officeDocument/2006/relationships/slideLayout" Target="../slideLayouts/slideLayout40.xml"/><Relationship Id="rId16" Type="http://schemas.openxmlformats.org/officeDocument/2006/relationships/slideLayout" Target="../slideLayouts/slideLayout39.xml"/><Relationship Id="rId19" Type="http://schemas.openxmlformats.org/officeDocument/2006/relationships/slideLayout" Target="../slideLayouts/slideLayout42.xml"/><Relationship Id="rId18"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72.xml"/><Relationship Id="rId22" Type="http://schemas.openxmlformats.org/officeDocument/2006/relationships/theme" Target="../theme/theme4.xml"/><Relationship Id="rId21" Type="http://schemas.openxmlformats.org/officeDocument/2006/relationships/slideLayout" Target="../slideLayouts/slideLayout73.xml"/><Relationship Id="rId1" Type="http://schemas.openxmlformats.org/officeDocument/2006/relationships/slideLayout" Target="../slideLayouts/slideLayout53.xml"/><Relationship Id="rId2" Type="http://schemas.openxmlformats.org/officeDocument/2006/relationships/slideLayout" Target="../slideLayouts/slideLayout54.xml"/><Relationship Id="rId3" Type="http://schemas.openxmlformats.org/officeDocument/2006/relationships/slideLayout" Target="../slideLayouts/slideLayout55.xml"/><Relationship Id="rId4" Type="http://schemas.openxmlformats.org/officeDocument/2006/relationships/slideLayout" Target="../slideLayouts/slideLayout56.xml"/><Relationship Id="rId9" Type="http://schemas.openxmlformats.org/officeDocument/2006/relationships/slideLayout" Target="../slideLayouts/slideLayout61.xml"/><Relationship Id="rId5" Type="http://schemas.openxmlformats.org/officeDocument/2006/relationships/slideLayout" Target="../slideLayouts/slideLayout57.xml"/><Relationship Id="rId6" Type="http://schemas.openxmlformats.org/officeDocument/2006/relationships/slideLayout" Target="../slideLayouts/slideLayout58.xml"/><Relationship Id="rId7" Type="http://schemas.openxmlformats.org/officeDocument/2006/relationships/slideLayout" Target="../slideLayouts/slideLayout59.xml"/><Relationship Id="rId8" Type="http://schemas.openxmlformats.org/officeDocument/2006/relationships/slideLayout" Target="../slideLayouts/slideLayout60.xml"/><Relationship Id="rId11" Type="http://schemas.openxmlformats.org/officeDocument/2006/relationships/slideLayout" Target="../slideLayouts/slideLayout63.xml"/><Relationship Id="rId10" Type="http://schemas.openxmlformats.org/officeDocument/2006/relationships/slideLayout" Target="../slideLayouts/slideLayout62.xml"/><Relationship Id="rId13" Type="http://schemas.openxmlformats.org/officeDocument/2006/relationships/slideLayout" Target="../slideLayouts/slideLayout65.xml"/><Relationship Id="rId12" Type="http://schemas.openxmlformats.org/officeDocument/2006/relationships/slideLayout" Target="../slideLayouts/slideLayout64.xml"/><Relationship Id="rId15" Type="http://schemas.openxmlformats.org/officeDocument/2006/relationships/slideLayout" Target="../slideLayouts/slideLayout67.xml"/><Relationship Id="rId14" Type="http://schemas.openxmlformats.org/officeDocument/2006/relationships/slideLayout" Target="../slideLayouts/slideLayout66.xml"/><Relationship Id="rId17" Type="http://schemas.openxmlformats.org/officeDocument/2006/relationships/slideLayout" Target="../slideLayouts/slideLayout69.xml"/><Relationship Id="rId16" Type="http://schemas.openxmlformats.org/officeDocument/2006/relationships/slideLayout" Target="../slideLayouts/slideLayout68.xml"/><Relationship Id="rId19" Type="http://schemas.openxmlformats.org/officeDocument/2006/relationships/slideLayout" Target="../slideLayouts/slideLayout71.xml"/><Relationship Id="rId18"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1" name="Shape 191"/>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3" name="Shape 483"/>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jpg"/><Relationship Id="rId4" Type="http://schemas.openxmlformats.org/officeDocument/2006/relationships/image" Target="../media/image2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7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7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7.png"/><Relationship Id="rId4" Type="http://schemas.openxmlformats.org/officeDocument/2006/relationships/image" Target="../media/image65.png"/><Relationship Id="rId9" Type="http://schemas.openxmlformats.org/officeDocument/2006/relationships/image" Target="../media/image75.png"/><Relationship Id="rId5" Type="http://schemas.openxmlformats.org/officeDocument/2006/relationships/image" Target="../media/image69.png"/><Relationship Id="rId6" Type="http://schemas.openxmlformats.org/officeDocument/2006/relationships/image" Target="../media/image98.png"/><Relationship Id="rId7" Type="http://schemas.openxmlformats.org/officeDocument/2006/relationships/image" Target="../media/image80.png"/><Relationship Id="rId8" Type="http://schemas.openxmlformats.org/officeDocument/2006/relationships/image" Target="../media/image81.png"/><Relationship Id="rId10" Type="http://schemas.openxmlformats.org/officeDocument/2006/relationships/image" Target="../media/image8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76.png"/><Relationship Id="rId4" Type="http://schemas.openxmlformats.org/officeDocument/2006/relationships/image" Target="../media/image86.png"/><Relationship Id="rId9" Type="http://schemas.openxmlformats.org/officeDocument/2006/relationships/image" Target="../media/image81.png"/><Relationship Id="rId5" Type="http://schemas.openxmlformats.org/officeDocument/2006/relationships/image" Target="../media/image77.png"/><Relationship Id="rId6" Type="http://schemas.openxmlformats.org/officeDocument/2006/relationships/image" Target="../media/image69.png"/><Relationship Id="rId7" Type="http://schemas.openxmlformats.org/officeDocument/2006/relationships/image" Target="../media/image98.png"/><Relationship Id="rId8" Type="http://schemas.openxmlformats.org/officeDocument/2006/relationships/image" Target="../media/image80.png"/><Relationship Id="rId10" Type="http://schemas.openxmlformats.org/officeDocument/2006/relationships/image" Target="../media/image8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95.png"/><Relationship Id="rId4" Type="http://schemas.openxmlformats.org/officeDocument/2006/relationships/image" Target="../media/image84.png"/><Relationship Id="rId9" Type="http://schemas.openxmlformats.org/officeDocument/2006/relationships/image" Target="../media/image96.png"/><Relationship Id="rId5" Type="http://schemas.openxmlformats.org/officeDocument/2006/relationships/image" Target="../media/image89.png"/><Relationship Id="rId6" Type="http://schemas.openxmlformats.org/officeDocument/2006/relationships/image" Target="../media/image92.png"/><Relationship Id="rId7" Type="http://schemas.openxmlformats.org/officeDocument/2006/relationships/image" Target="../media/image93.png"/><Relationship Id="rId8" Type="http://schemas.openxmlformats.org/officeDocument/2006/relationships/image" Target="../media/image91.png"/><Relationship Id="rId11" Type="http://schemas.openxmlformats.org/officeDocument/2006/relationships/image" Target="../media/image94.png"/><Relationship Id="rId10" Type="http://schemas.openxmlformats.org/officeDocument/2006/relationships/image" Target="../media/image9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3.xml"/><Relationship Id="rId3" Type="http://schemas.openxmlformats.org/officeDocument/2006/relationships/image" Target="../media/image25.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0.jpg"/><Relationship Id="rId4" Type="http://schemas.openxmlformats.org/officeDocument/2006/relationships/image" Target="../media/image5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1.png"/><Relationship Id="rId4" Type="http://schemas.openxmlformats.org/officeDocument/2006/relationships/image" Target="../media/image42.png"/><Relationship Id="rId9" Type="http://schemas.openxmlformats.org/officeDocument/2006/relationships/image" Target="../media/image34.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3.png"/><Relationship Id="rId8" Type="http://schemas.openxmlformats.org/officeDocument/2006/relationships/image" Target="../media/image35.png"/><Relationship Id="rId11" Type="http://schemas.openxmlformats.org/officeDocument/2006/relationships/image" Target="../media/image48.png"/><Relationship Id="rId10" Type="http://schemas.openxmlformats.org/officeDocument/2006/relationships/image" Target="../media/image63.png"/><Relationship Id="rId13" Type="http://schemas.openxmlformats.org/officeDocument/2006/relationships/image" Target="../media/image47.png"/><Relationship Id="rId12" Type="http://schemas.openxmlformats.org/officeDocument/2006/relationships/image" Target="../media/image50.png"/><Relationship Id="rId15" Type="http://schemas.openxmlformats.org/officeDocument/2006/relationships/image" Target="../media/image45.png"/><Relationship Id="rId14" Type="http://schemas.openxmlformats.org/officeDocument/2006/relationships/image" Target="../media/image54.png"/><Relationship Id="rId16" Type="http://schemas.openxmlformats.org/officeDocument/2006/relationships/image" Target="../media/image5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57.png"/><Relationship Id="rId4" Type="http://schemas.openxmlformats.org/officeDocument/2006/relationships/image" Target="../media/image72.png"/><Relationship Id="rId5" Type="http://schemas.openxmlformats.org/officeDocument/2006/relationships/image" Target="../media/image56.png"/><Relationship Id="rId6" Type="http://schemas.openxmlformats.org/officeDocument/2006/relationships/image" Target="../media/image46.png"/><Relationship Id="rId7" Type="http://schemas.openxmlformats.org/officeDocument/2006/relationships/image" Target="../media/image44.png"/><Relationship Id="rId8" Type="http://schemas.openxmlformats.org/officeDocument/2006/relationships/image" Target="../media/image5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52.png"/><Relationship Id="rId4" Type="http://schemas.openxmlformats.org/officeDocument/2006/relationships/image" Target="../media/image43.png"/><Relationship Id="rId9" Type="http://schemas.openxmlformats.org/officeDocument/2006/relationships/image" Target="../media/image61.png"/><Relationship Id="rId5" Type="http://schemas.openxmlformats.org/officeDocument/2006/relationships/image" Target="../media/image49.png"/><Relationship Id="rId6" Type="http://schemas.openxmlformats.org/officeDocument/2006/relationships/image" Target="../media/image59.png"/><Relationship Id="rId7" Type="http://schemas.openxmlformats.org/officeDocument/2006/relationships/image" Target="../media/image55.png"/><Relationship Id="rId8" Type="http://schemas.openxmlformats.org/officeDocument/2006/relationships/image" Target="../media/image66.png"/><Relationship Id="rId11" Type="http://schemas.openxmlformats.org/officeDocument/2006/relationships/image" Target="../media/image64.png"/><Relationship Id="rId10" Type="http://schemas.openxmlformats.org/officeDocument/2006/relationships/image" Target="../media/image6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68.png"/><Relationship Id="rId4" Type="http://schemas.openxmlformats.org/officeDocument/2006/relationships/image" Target="../media/image6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73.png"/><Relationship Id="rId4"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1"/>
          <p:cNvSpPr txBox="1"/>
          <p:nvPr/>
        </p:nvSpPr>
        <p:spPr>
          <a:xfrm>
            <a:off x="553400" y="2908425"/>
            <a:ext cx="53304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Verdana"/>
                <a:ea typeface="Verdana"/>
                <a:cs typeface="Verdana"/>
                <a:sym typeface="Verdana"/>
              </a:rPr>
              <a:t>CPaaS Cloud PBX Solution</a:t>
            </a:r>
            <a:endParaRPr b="0" i="0" sz="1500" u="none" cap="none" strike="noStrike">
              <a:solidFill>
                <a:srgbClr val="000000"/>
              </a:solidFill>
              <a:latin typeface="Verdana"/>
              <a:ea typeface="Verdana"/>
              <a:cs typeface="Verdana"/>
              <a:sym typeface="Verdana"/>
            </a:endParaRPr>
          </a:p>
        </p:txBody>
      </p:sp>
      <p:cxnSp>
        <p:nvCxnSpPr>
          <p:cNvPr id="615" name="Google Shape;615;p1"/>
          <p:cNvCxnSpPr/>
          <p:nvPr/>
        </p:nvCxnSpPr>
        <p:spPr>
          <a:xfrm>
            <a:off x="732900" y="4569100"/>
            <a:ext cx="1746000" cy="0"/>
          </a:xfrm>
          <a:prstGeom prst="straightConnector1">
            <a:avLst/>
          </a:prstGeom>
          <a:noFill/>
          <a:ln cap="flat" cmpd="sng" w="28575">
            <a:solidFill>
              <a:srgbClr val="1AC5D8"/>
            </a:solidFill>
            <a:prstDash val="solid"/>
            <a:round/>
            <a:headEnd len="sm" w="sm" type="none"/>
            <a:tailEnd len="sm" w="sm" type="none"/>
          </a:ln>
        </p:spPr>
      </p:cxnSp>
      <p:sp>
        <p:nvSpPr>
          <p:cNvPr id="616" name="Google Shape;616;p1"/>
          <p:cNvSpPr txBox="1"/>
          <p:nvPr/>
        </p:nvSpPr>
        <p:spPr>
          <a:xfrm>
            <a:off x="638400" y="4813775"/>
            <a:ext cx="3658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September, 2022</a:t>
            </a:r>
            <a:endParaRPr b="0" i="0" sz="100" u="none" cap="none" strike="noStrike">
              <a:solidFill>
                <a:srgbClr val="000000"/>
              </a:solidFill>
              <a:latin typeface="Arial"/>
              <a:ea typeface="Arial"/>
              <a:cs typeface="Arial"/>
              <a:sym typeface="Arial"/>
            </a:endParaRPr>
          </a:p>
        </p:txBody>
      </p:sp>
      <p:grpSp>
        <p:nvGrpSpPr>
          <p:cNvPr id="617" name="Google Shape;617;p1"/>
          <p:cNvGrpSpPr/>
          <p:nvPr/>
        </p:nvGrpSpPr>
        <p:grpSpPr>
          <a:xfrm>
            <a:off x="9309242" y="3691284"/>
            <a:ext cx="2464200" cy="1682400"/>
            <a:chOff x="2629375" y="4813775"/>
            <a:chExt cx="2464200" cy="1682400"/>
          </a:xfrm>
        </p:grpSpPr>
        <p:sp>
          <p:nvSpPr>
            <p:cNvPr id="618" name="Google Shape;618;p1"/>
            <p:cNvSpPr/>
            <p:nvPr/>
          </p:nvSpPr>
          <p:spPr>
            <a:xfrm>
              <a:off x="2629375" y="4813775"/>
              <a:ext cx="2464200" cy="1682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19" name="Google Shape;619;p1"/>
            <p:cNvPicPr preferRelativeResize="0"/>
            <p:nvPr/>
          </p:nvPicPr>
          <p:blipFill rotWithShape="1">
            <a:blip r:embed="rId3">
              <a:alphaModFix/>
            </a:blip>
            <a:srcRect b="0" l="-960" r="960" t="0"/>
            <a:stretch/>
          </p:blipFill>
          <p:spPr>
            <a:xfrm>
              <a:off x="2684148" y="4927625"/>
              <a:ext cx="2235900" cy="1454700"/>
            </a:xfrm>
            <a:prstGeom prst="snip2DiagRect">
              <a:avLst>
                <a:gd fmla="val 0" name="adj1"/>
                <a:gd fmla="val 0" name="adj2"/>
              </a:avLst>
            </a:prstGeom>
            <a:noFill/>
            <a:ln>
              <a:noFill/>
            </a:ln>
          </p:spPr>
        </p:pic>
      </p:grpSp>
      <p:sp>
        <p:nvSpPr>
          <p:cNvPr id="620" name="Google Shape;620;p1"/>
          <p:cNvSpPr/>
          <p:nvPr/>
        </p:nvSpPr>
        <p:spPr>
          <a:xfrm>
            <a:off x="9341962" y="2018763"/>
            <a:ext cx="2315700" cy="1682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21" name="Google Shape;621;p1"/>
          <p:cNvPicPr preferRelativeResize="0"/>
          <p:nvPr/>
        </p:nvPicPr>
        <p:blipFill rotWithShape="1">
          <a:blip r:embed="rId4">
            <a:alphaModFix/>
          </a:blip>
          <a:srcRect b="4458" l="0" r="0" t="4540"/>
          <a:stretch/>
        </p:blipFill>
        <p:spPr>
          <a:xfrm>
            <a:off x="9391434" y="2037560"/>
            <a:ext cx="2213400" cy="1446900"/>
          </a:xfrm>
          <a:prstGeom prst="snip2DiagRect">
            <a:avLst>
              <a:gd fmla="val 0" name="adj1"/>
              <a:gd fmla="val 0" name="adj2"/>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10"/>
          <p:cNvSpPr txBox="1"/>
          <p:nvPr/>
        </p:nvSpPr>
        <p:spPr>
          <a:xfrm>
            <a:off x="406075" y="264875"/>
            <a:ext cx="74535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Snapshots </a:t>
            </a:r>
            <a:r>
              <a:rPr b="0" i="0" lang="en-US" sz="3600" u="none" cap="none" strike="noStrike">
                <a:solidFill>
                  <a:srgbClr val="000000"/>
                </a:solidFill>
                <a:latin typeface="Calibri"/>
                <a:ea typeface="Calibri"/>
                <a:cs typeface="Calibri"/>
                <a:sym typeface="Calibri"/>
              </a:rPr>
              <a:t>&lt;Communication Hub&gt;</a:t>
            </a:r>
            <a:endParaRPr b="0" i="0" sz="3600" u="none" cap="none" strike="noStrike">
              <a:solidFill>
                <a:srgbClr val="000000"/>
              </a:solidFill>
              <a:latin typeface="Calibri"/>
              <a:ea typeface="Calibri"/>
              <a:cs typeface="Calibri"/>
              <a:sym typeface="Calibri"/>
            </a:endParaRPr>
          </a:p>
        </p:txBody>
      </p:sp>
      <p:sp>
        <p:nvSpPr>
          <p:cNvPr id="776" name="Google Shape;776;p10"/>
          <p:cNvSpPr txBox="1"/>
          <p:nvPr/>
        </p:nvSpPr>
        <p:spPr>
          <a:xfrm>
            <a:off x="1381350" y="5771750"/>
            <a:ext cx="94293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000" u="none" cap="none" strike="noStrike">
                <a:solidFill>
                  <a:srgbClr val="000000"/>
                </a:solidFill>
                <a:latin typeface="Calibri"/>
                <a:ea typeface="Calibri"/>
                <a:cs typeface="Calibri"/>
                <a:sym typeface="Calibri"/>
              </a:rPr>
              <a:t>Monitor your Organization’s data in real-time to make quick decisions and improve your operating efficiency.</a:t>
            </a:r>
            <a:endParaRPr b="0" i="0" sz="2000" u="none" cap="none" strike="noStrike">
              <a:solidFill>
                <a:srgbClr val="000000"/>
              </a:solidFill>
              <a:latin typeface="Calibri"/>
              <a:ea typeface="Calibri"/>
              <a:cs typeface="Calibri"/>
              <a:sym typeface="Calibri"/>
            </a:endParaRPr>
          </a:p>
        </p:txBody>
      </p:sp>
      <p:pic>
        <p:nvPicPr>
          <p:cNvPr id="777" name="Google Shape;777;p10"/>
          <p:cNvPicPr preferRelativeResize="0"/>
          <p:nvPr/>
        </p:nvPicPr>
        <p:blipFill rotWithShape="1">
          <a:blip r:embed="rId3">
            <a:alphaModFix/>
          </a:blip>
          <a:srcRect b="0" l="0" r="0" t="0"/>
          <a:stretch/>
        </p:blipFill>
        <p:spPr>
          <a:xfrm>
            <a:off x="1623688" y="1003775"/>
            <a:ext cx="8944625" cy="46775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p11"/>
          <p:cNvSpPr txBox="1"/>
          <p:nvPr/>
        </p:nvSpPr>
        <p:spPr>
          <a:xfrm>
            <a:off x="406075" y="264875"/>
            <a:ext cx="74535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Snapshots </a:t>
            </a:r>
            <a:r>
              <a:rPr b="0" i="0" lang="en-US" sz="3600" u="none" cap="none" strike="noStrike">
                <a:solidFill>
                  <a:srgbClr val="000000"/>
                </a:solidFill>
                <a:latin typeface="Calibri"/>
                <a:ea typeface="Calibri"/>
                <a:cs typeface="Calibri"/>
                <a:sym typeface="Calibri"/>
              </a:rPr>
              <a:t>&lt;Dashboard&gt;</a:t>
            </a:r>
            <a:endParaRPr b="0" i="0" sz="3600" u="none" cap="none" strike="noStrike">
              <a:solidFill>
                <a:srgbClr val="000000"/>
              </a:solidFill>
              <a:latin typeface="Calibri"/>
              <a:ea typeface="Calibri"/>
              <a:cs typeface="Calibri"/>
              <a:sym typeface="Calibri"/>
            </a:endParaRPr>
          </a:p>
        </p:txBody>
      </p:sp>
      <p:sp>
        <p:nvSpPr>
          <p:cNvPr id="784" name="Google Shape;784;p11"/>
          <p:cNvSpPr txBox="1"/>
          <p:nvPr/>
        </p:nvSpPr>
        <p:spPr>
          <a:xfrm>
            <a:off x="1002600" y="5312925"/>
            <a:ext cx="101868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000" u="none" cap="none" strike="noStrike">
                <a:solidFill>
                  <a:srgbClr val="000000"/>
                </a:solidFill>
                <a:latin typeface="Calibri"/>
                <a:ea typeface="Calibri"/>
                <a:cs typeface="Calibri"/>
                <a:sym typeface="Calibri"/>
              </a:rPr>
              <a:t>Gain actionable insights to make the right decisions with Dashboard - a visual reporting tool that uses powerful analytics features to help you monitor your call data.</a:t>
            </a:r>
            <a:endParaRPr b="0" i="0" sz="2000" u="none" cap="none" strike="noStrike">
              <a:solidFill>
                <a:srgbClr val="000000"/>
              </a:solidFill>
              <a:latin typeface="Calibri"/>
              <a:ea typeface="Calibri"/>
              <a:cs typeface="Calibri"/>
              <a:sym typeface="Calibri"/>
            </a:endParaRPr>
          </a:p>
        </p:txBody>
      </p:sp>
      <p:pic>
        <p:nvPicPr>
          <p:cNvPr id="785" name="Google Shape;785;p11"/>
          <p:cNvPicPr preferRelativeResize="0"/>
          <p:nvPr/>
        </p:nvPicPr>
        <p:blipFill rotWithShape="1">
          <a:blip r:embed="rId3">
            <a:alphaModFix/>
          </a:blip>
          <a:srcRect b="0" l="0" r="0" t="0"/>
          <a:stretch/>
        </p:blipFill>
        <p:spPr>
          <a:xfrm>
            <a:off x="1899813" y="1206950"/>
            <a:ext cx="8392375" cy="3902800"/>
          </a:xfrm>
          <a:prstGeom prst="rect">
            <a:avLst/>
          </a:prstGeom>
          <a:noFill/>
          <a:ln cap="flat" cmpd="sng" w="9525">
            <a:solidFill>
              <a:srgbClr val="999999"/>
            </a:solidFill>
            <a:prstDash val="solid"/>
            <a:miter lim="8000"/>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id="791" name="Google Shape;791;p12"/>
          <p:cNvSpPr txBox="1"/>
          <p:nvPr/>
        </p:nvSpPr>
        <p:spPr>
          <a:xfrm>
            <a:off x="516150" y="1973450"/>
            <a:ext cx="5259300" cy="31611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CPaaS</a:t>
            </a:r>
            <a:r>
              <a:rPr b="0" i="0" lang="en-US" sz="1600" u="none" cap="none" strike="noStrike">
                <a:solidFill>
                  <a:srgbClr val="000000"/>
                </a:solidFill>
                <a:latin typeface="Calibri"/>
                <a:ea typeface="Calibri"/>
                <a:cs typeface="Calibri"/>
                <a:sym typeface="Calibri"/>
              </a:rPr>
              <a:t> </a:t>
            </a:r>
            <a:r>
              <a:rPr b="1" i="0" lang="en-US" sz="1600" u="none" cap="none" strike="noStrike">
                <a:solidFill>
                  <a:srgbClr val="000000"/>
                </a:solidFill>
                <a:latin typeface="Calibri"/>
                <a:ea typeface="Calibri"/>
                <a:cs typeface="Calibri"/>
                <a:sym typeface="Calibri"/>
              </a:rPr>
              <a:t>Phone System</a:t>
            </a:r>
            <a:r>
              <a:rPr b="0" i="0" lang="en-US" sz="1600" u="none" cap="none" strike="noStrike">
                <a:solidFill>
                  <a:srgbClr val="000000"/>
                </a:solidFill>
                <a:latin typeface="Calibri"/>
                <a:ea typeface="Calibri"/>
                <a:cs typeface="Calibri"/>
                <a:sym typeface="Calibri"/>
              </a:rPr>
              <a:t> natively supports </a:t>
            </a:r>
            <a:r>
              <a:rPr b="1" i="0" lang="en-US" sz="1600" u="none" cap="none" strike="noStrike">
                <a:solidFill>
                  <a:srgbClr val="000000"/>
                </a:solidFill>
                <a:latin typeface="Calibri"/>
                <a:ea typeface="Calibri"/>
                <a:cs typeface="Calibri"/>
                <a:sym typeface="Calibri"/>
              </a:rPr>
              <a:t>Microsoft Teams</a:t>
            </a:r>
            <a:r>
              <a:rPr b="0" i="0" lang="en-US" sz="1600" u="none" cap="none" strike="noStrike">
                <a:solidFill>
                  <a:srgbClr val="000000"/>
                </a:solidFill>
                <a:latin typeface="Calibri"/>
                <a:ea typeface="Calibri"/>
                <a:cs typeface="Calibri"/>
                <a:sym typeface="Calibri"/>
              </a:rPr>
              <a:t> offering a cost-effective alternative to MS365’s Calling Plan. With  Microsoft Teams phone system integration, users can call out via CPaaS SIP trunks, leveraging low cost domestic and international tariffs offered by regional SIP providers. </a:t>
            </a:r>
            <a:r>
              <a:rPr b="1" i="0" lang="en-US" sz="1600" u="none" cap="none" strike="noStrike">
                <a:solidFill>
                  <a:srgbClr val="000000"/>
                </a:solidFill>
                <a:latin typeface="Calibri"/>
                <a:ea typeface="Calibri"/>
                <a:cs typeface="Calibri"/>
                <a:sym typeface="Calibri"/>
              </a:rPr>
              <a:t>CPaaS</a:t>
            </a:r>
            <a:r>
              <a:rPr b="0" i="0" lang="en-US" sz="1600" u="none" cap="none" strike="noStrike">
                <a:solidFill>
                  <a:srgbClr val="000000"/>
                </a:solidFill>
                <a:latin typeface="Calibri"/>
                <a:ea typeface="Calibri"/>
                <a:cs typeface="Calibri"/>
                <a:sym typeface="Calibri"/>
              </a:rPr>
              <a:t> </a:t>
            </a:r>
            <a:r>
              <a:rPr b="1" i="0" lang="en-US" sz="1600" u="none" cap="none" strike="noStrike">
                <a:solidFill>
                  <a:schemeClr val="dk1"/>
                </a:solidFill>
                <a:latin typeface="Calibri"/>
                <a:ea typeface="Calibri"/>
                <a:cs typeface="Calibri"/>
                <a:sym typeface="Calibri"/>
              </a:rPr>
              <a:t>Phone System</a:t>
            </a:r>
            <a:r>
              <a:rPr b="0" i="0" lang="en-US" sz="1600" u="none" cap="none" strike="noStrike">
                <a:solidFill>
                  <a:schemeClr val="dk1"/>
                </a:solidFill>
                <a:latin typeface="Calibri"/>
                <a:ea typeface="Calibri"/>
                <a:cs typeface="Calibri"/>
                <a:sym typeface="Calibri"/>
              </a:rPr>
              <a:t> </a:t>
            </a:r>
            <a:r>
              <a:rPr b="0" i="0" lang="en-US" sz="1600" u="none" cap="none" strike="noStrike">
                <a:solidFill>
                  <a:srgbClr val="000000"/>
                </a:solidFill>
                <a:latin typeface="Calibri"/>
                <a:ea typeface="Calibri"/>
                <a:cs typeface="Calibri"/>
                <a:sym typeface="Calibri"/>
              </a:rPr>
              <a:t>provides a seamless unified calling experience both for </a:t>
            </a:r>
            <a:r>
              <a:rPr b="1" i="0" lang="en-US" sz="1600" u="none" cap="none" strike="noStrike">
                <a:solidFill>
                  <a:srgbClr val="000000"/>
                </a:solidFill>
                <a:latin typeface="Calibri"/>
                <a:ea typeface="Calibri"/>
                <a:cs typeface="Calibri"/>
                <a:sym typeface="Calibri"/>
              </a:rPr>
              <a:t>CPaaS</a:t>
            </a:r>
            <a:r>
              <a:rPr b="0" i="0" lang="en-US" sz="1600" u="none" cap="none" strike="noStrike">
                <a:solidFill>
                  <a:srgbClr val="000000"/>
                </a:solidFill>
                <a:latin typeface="Calibri"/>
                <a:ea typeface="Calibri"/>
                <a:cs typeface="Calibri"/>
                <a:sym typeface="Calibri"/>
              </a:rPr>
              <a:t> </a:t>
            </a:r>
            <a:r>
              <a:rPr b="1" i="0" lang="en-US" sz="1600" u="none" cap="none" strike="noStrike">
                <a:solidFill>
                  <a:schemeClr val="dk1"/>
                </a:solidFill>
                <a:latin typeface="Calibri"/>
                <a:ea typeface="Calibri"/>
                <a:cs typeface="Calibri"/>
                <a:sym typeface="Calibri"/>
              </a:rPr>
              <a:t>Phone System</a:t>
            </a:r>
            <a:r>
              <a:rPr b="0" i="0" lang="en-US" sz="1600" u="none" cap="none" strike="noStrike">
                <a:solidFill>
                  <a:schemeClr val="dk1"/>
                </a:solidFill>
                <a:latin typeface="Calibri"/>
                <a:ea typeface="Calibri"/>
                <a:cs typeface="Calibri"/>
                <a:sym typeface="Calibri"/>
              </a:rPr>
              <a:t> </a:t>
            </a:r>
            <a:r>
              <a:rPr b="0" i="0" lang="en-US" sz="1600" u="none" cap="none" strike="noStrike">
                <a:solidFill>
                  <a:srgbClr val="000000"/>
                </a:solidFill>
                <a:latin typeface="Calibri"/>
                <a:ea typeface="Calibri"/>
                <a:cs typeface="Calibri"/>
                <a:sym typeface="Calibri"/>
              </a:rPr>
              <a:t>users dialing Teams users and for Teams users who can dial out. Additionally,  admins can benefit from a full-featured PBX that’s much easier to use and configure than Teams. </a:t>
            </a:r>
            <a:endParaRPr b="0" i="0" sz="1600" u="none" cap="none" strike="noStrike">
              <a:solidFill>
                <a:srgbClr val="000000"/>
              </a:solidFill>
              <a:latin typeface="Calibri"/>
              <a:ea typeface="Calibri"/>
              <a:cs typeface="Calibri"/>
              <a:sym typeface="Calibri"/>
            </a:endParaRPr>
          </a:p>
        </p:txBody>
      </p:sp>
      <p:sp>
        <p:nvSpPr>
          <p:cNvPr id="792" name="Google Shape;792;p12"/>
          <p:cNvSpPr/>
          <p:nvPr/>
        </p:nvSpPr>
        <p:spPr>
          <a:xfrm>
            <a:off x="2082462" y="5373422"/>
            <a:ext cx="584700" cy="595500"/>
          </a:xfrm>
          <a:prstGeom prst="mathPlus">
            <a:avLst>
              <a:gd fmla="val 23520" name="adj1"/>
            </a:avLst>
          </a:prstGeom>
          <a:solidFill>
            <a:srgbClr val="4F58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 name="Google Shape;793;p12"/>
          <p:cNvSpPr txBox="1"/>
          <p:nvPr/>
        </p:nvSpPr>
        <p:spPr>
          <a:xfrm>
            <a:off x="613800" y="1391675"/>
            <a:ext cx="5077500" cy="571500"/>
          </a:xfrm>
          <a:prstGeom prst="rect">
            <a:avLst/>
          </a:prstGeom>
          <a:solidFill>
            <a:srgbClr val="4F58C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FFFF"/>
                </a:solidFill>
                <a:latin typeface="Calibri"/>
                <a:ea typeface="Calibri"/>
                <a:cs typeface="Calibri"/>
                <a:sym typeface="Calibri"/>
              </a:rPr>
              <a:t>MS Teams</a:t>
            </a:r>
            <a:endParaRPr b="0" i="0" sz="2400" u="none" cap="none" strike="noStrike">
              <a:solidFill>
                <a:srgbClr val="FFFFFF"/>
              </a:solidFill>
              <a:latin typeface="Calibri"/>
              <a:ea typeface="Calibri"/>
              <a:cs typeface="Calibri"/>
              <a:sym typeface="Calibri"/>
            </a:endParaRPr>
          </a:p>
        </p:txBody>
      </p:sp>
      <p:pic>
        <p:nvPicPr>
          <p:cNvPr id="794" name="Google Shape;794;p12"/>
          <p:cNvPicPr preferRelativeResize="0"/>
          <p:nvPr/>
        </p:nvPicPr>
        <p:blipFill rotWithShape="1">
          <a:blip r:embed="rId3">
            <a:alphaModFix/>
          </a:blip>
          <a:srcRect b="0" l="0" r="0" t="0"/>
          <a:stretch/>
        </p:blipFill>
        <p:spPr>
          <a:xfrm>
            <a:off x="613801" y="5046100"/>
            <a:ext cx="1142871" cy="1142850"/>
          </a:xfrm>
          <a:prstGeom prst="rect">
            <a:avLst/>
          </a:prstGeom>
          <a:noFill/>
          <a:ln>
            <a:noFill/>
          </a:ln>
        </p:spPr>
      </p:pic>
      <p:grpSp>
        <p:nvGrpSpPr>
          <p:cNvPr id="795" name="Google Shape;795;p12"/>
          <p:cNvGrpSpPr/>
          <p:nvPr/>
        </p:nvGrpSpPr>
        <p:grpSpPr>
          <a:xfrm>
            <a:off x="2992925" y="5179788"/>
            <a:ext cx="2698325" cy="839025"/>
            <a:chOff x="3000775" y="4951200"/>
            <a:chExt cx="2698325" cy="839025"/>
          </a:xfrm>
        </p:grpSpPr>
        <p:pic>
          <p:nvPicPr>
            <p:cNvPr id="796" name="Google Shape;796;p12"/>
            <p:cNvPicPr preferRelativeResize="0"/>
            <p:nvPr/>
          </p:nvPicPr>
          <p:blipFill rotWithShape="1">
            <a:blip r:embed="rId4">
              <a:alphaModFix/>
            </a:blip>
            <a:srcRect b="26092" l="31280" r="0" t="21375"/>
            <a:stretch/>
          </p:blipFill>
          <p:spPr>
            <a:xfrm>
              <a:off x="3747976" y="4951200"/>
              <a:ext cx="1951124" cy="839025"/>
            </a:xfrm>
            <a:prstGeom prst="rect">
              <a:avLst/>
            </a:prstGeom>
            <a:noFill/>
            <a:ln>
              <a:noFill/>
            </a:ln>
          </p:spPr>
        </p:pic>
        <p:pic>
          <p:nvPicPr>
            <p:cNvPr id="797" name="Google Shape;797;p12"/>
            <p:cNvPicPr preferRelativeResize="0"/>
            <p:nvPr/>
          </p:nvPicPr>
          <p:blipFill rotWithShape="1">
            <a:blip r:embed="rId4">
              <a:alphaModFix/>
            </a:blip>
            <a:srcRect b="26092" l="0" r="73684" t="21375"/>
            <a:stretch/>
          </p:blipFill>
          <p:spPr>
            <a:xfrm>
              <a:off x="3000775" y="4951200"/>
              <a:ext cx="747203" cy="839025"/>
            </a:xfrm>
            <a:prstGeom prst="rect">
              <a:avLst/>
            </a:prstGeom>
            <a:noFill/>
            <a:ln>
              <a:noFill/>
            </a:ln>
          </p:spPr>
        </p:pic>
      </p:grpSp>
      <p:sp>
        <p:nvSpPr>
          <p:cNvPr id="798" name="Google Shape;798;p12"/>
          <p:cNvSpPr txBox="1"/>
          <p:nvPr/>
        </p:nvSpPr>
        <p:spPr>
          <a:xfrm>
            <a:off x="461854" y="348159"/>
            <a:ext cx="11573100" cy="7242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1000"/>
              </a:spcBef>
              <a:spcAft>
                <a:spcPts val="0"/>
              </a:spcAft>
              <a:buClr>
                <a:srgbClr val="000000"/>
              </a:buClr>
              <a:buSzPts val="3800"/>
              <a:buFont typeface="Arial"/>
              <a:buNone/>
            </a:pPr>
            <a:r>
              <a:rPr b="1" i="0" lang="en-US" sz="3800" u="none" cap="none" strike="noStrike">
                <a:solidFill>
                  <a:srgbClr val="262626"/>
                </a:solidFill>
                <a:latin typeface="Calibri"/>
                <a:ea typeface="Calibri"/>
                <a:cs typeface="Calibri"/>
                <a:sym typeface="Calibri"/>
              </a:rPr>
              <a:t>Integration</a:t>
            </a:r>
            <a:endParaRPr b="1" i="0" sz="3800" u="none" cap="none" strike="noStrike">
              <a:solidFill>
                <a:srgbClr val="262626"/>
              </a:solidFill>
              <a:latin typeface="Calibri"/>
              <a:ea typeface="Calibri"/>
              <a:cs typeface="Calibri"/>
              <a:sym typeface="Calibri"/>
            </a:endParaRPr>
          </a:p>
        </p:txBody>
      </p:sp>
      <p:grpSp>
        <p:nvGrpSpPr>
          <p:cNvPr id="799" name="Google Shape;799;p12"/>
          <p:cNvGrpSpPr/>
          <p:nvPr/>
        </p:nvGrpSpPr>
        <p:grpSpPr>
          <a:xfrm>
            <a:off x="6525571" y="1072350"/>
            <a:ext cx="4820729" cy="5146700"/>
            <a:chOff x="6629621" y="722875"/>
            <a:chExt cx="4820729" cy="5146700"/>
          </a:xfrm>
        </p:grpSpPr>
        <p:sp>
          <p:nvSpPr>
            <p:cNvPr id="800" name="Google Shape;800;p12"/>
            <p:cNvSpPr/>
            <p:nvPr/>
          </p:nvSpPr>
          <p:spPr>
            <a:xfrm>
              <a:off x="7205950" y="3348675"/>
              <a:ext cx="4244400" cy="25209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01" name="Google Shape;801;p12"/>
            <p:cNvCxnSpPr>
              <a:stCxn id="802" idx="3"/>
              <a:endCxn id="803" idx="1"/>
            </p:cNvCxnSpPr>
            <p:nvPr/>
          </p:nvCxnSpPr>
          <p:spPr>
            <a:xfrm>
              <a:off x="7452580" y="1134355"/>
              <a:ext cx="895800" cy="0"/>
            </a:xfrm>
            <a:prstGeom prst="straightConnector1">
              <a:avLst/>
            </a:prstGeom>
            <a:noFill/>
            <a:ln cap="flat" cmpd="sng" w="9525">
              <a:solidFill>
                <a:srgbClr val="000000"/>
              </a:solidFill>
              <a:prstDash val="solid"/>
              <a:round/>
              <a:headEnd len="sm" w="sm" type="none"/>
              <a:tailEnd len="med" w="med" type="triangle"/>
            </a:ln>
          </p:spPr>
        </p:cxnSp>
        <p:pic>
          <p:nvPicPr>
            <p:cNvPr id="804" name="Google Shape;804;p12"/>
            <p:cNvPicPr preferRelativeResize="0"/>
            <p:nvPr/>
          </p:nvPicPr>
          <p:blipFill rotWithShape="1">
            <a:blip r:embed="rId5">
              <a:alphaModFix/>
            </a:blip>
            <a:srcRect b="0" l="0" r="0" t="0"/>
            <a:stretch/>
          </p:blipFill>
          <p:spPr>
            <a:xfrm>
              <a:off x="7359725" y="4136163"/>
              <a:ext cx="685800" cy="685800"/>
            </a:xfrm>
            <a:prstGeom prst="rect">
              <a:avLst/>
            </a:prstGeom>
            <a:noFill/>
            <a:ln>
              <a:noFill/>
            </a:ln>
          </p:spPr>
        </p:pic>
        <p:pic>
          <p:nvPicPr>
            <p:cNvPr id="805" name="Google Shape;805;p12"/>
            <p:cNvPicPr preferRelativeResize="0"/>
            <p:nvPr/>
          </p:nvPicPr>
          <p:blipFill rotWithShape="1">
            <a:blip r:embed="rId6">
              <a:alphaModFix/>
            </a:blip>
            <a:srcRect b="0" l="0" r="0" t="0"/>
            <a:stretch/>
          </p:blipFill>
          <p:spPr>
            <a:xfrm>
              <a:off x="8393306" y="4136163"/>
              <a:ext cx="685800" cy="685800"/>
            </a:xfrm>
            <a:prstGeom prst="rect">
              <a:avLst/>
            </a:prstGeom>
            <a:noFill/>
            <a:ln>
              <a:noFill/>
            </a:ln>
          </p:spPr>
        </p:pic>
        <p:pic>
          <p:nvPicPr>
            <p:cNvPr id="806" name="Google Shape;806;p12"/>
            <p:cNvPicPr preferRelativeResize="0"/>
            <p:nvPr/>
          </p:nvPicPr>
          <p:blipFill rotWithShape="1">
            <a:blip r:embed="rId7">
              <a:alphaModFix/>
            </a:blip>
            <a:srcRect b="0" l="0" r="0" t="0"/>
            <a:stretch/>
          </p:blipFill>
          <p:spPr>
            <a:xfrm>
              <a:off x="10558150" y="4136156"/>
              <a:ext cx="685800" cy="685800"/>
            </a:xfrm>
            <a:prstGeom prst="rect">
              <a:avLst/>
            </a:prstGeom>
            <a:noFill/>
            <a:ln>
              <a:noFill/>
            </a:ln>
          </p:spPr>
        </p:pic>
        <p:pic>
          <p:nvPicPr>
            <p:cNvPr id="807" name="Google Shape;807;p12"/>
            <p:cNvPicPr preferRelativeResize="0"/>
            <p:nvPr/>
          </p:nvPicPr>
          <p:blipFill rotWithShape="1">
            <a:blip r:embed="rId8">
              <a:alphaModFix/>
            </a:blip>
            <a:srcRect b="0" l="0" r="0" t="0"/>
            <a:stretch/>
          </p:blipFill>
          <p:spPr>
            <a:xfrm>
              <a:off x="9575100" y="4136163"/>
              <a:ext cx="685800" cy="685800"/>
            </a:xfrm>
            <a:prstGeom prst="rect">
              <a:avLst/>
            </a:prstGeom>
            <a:noFill/>
            <a:ln>
              <a:noFill/>
            </a:ln>
          </p:spPr>
        </p:pic>
        <p:cxnSp>
          <p:nvCxnSpPr>
            <p:cNvPr id="808" name="Google Shape;808;p12"/>
            <p:cNvCxnSpPr>
              <a:endCxn id="804" idx="0"/>
            </p:cNvCxnSpPr>
            <p:nvPr/>
          </p:nvCxnSpPr>
          <p:spPr>
            <a:xfrm>
              <a:off x="7702625" y="3348963"/>
              <a:ext cx="0" cy="787200"/>
            </a:xfrm>
            <a:prstGeom prst="straightConnector1">
              <a:avLst/>
            </a:prstGeom>
            <a:noFill/>
            <a:ln cap="flat" cmpd="sng" w="9525">
              <a:solidFill>
                <a:srgbClr val="000000"/>
              </a:solidFill>
              <a:prstDash val="solid"/>
              <a:round/>
              <a:headEnd len="sm" w="sm" type="none"/>
              <a:tailEnd len="med" w="med" type="triangle"/>
            </a:ln>
          </p:spPr>
        </p:cxnSp>
        <p:cxnSp>
          <p:nvCxnSpPr>
            <p:cNvPr id="809" name="Google Shape;809;p12"/>
            <p:cNvCxnSpPr>
              <a:endCxn id="805" idx="0"/>
            </p:cNvCxnSpPr>
            <p:nvPr/>
          </p:nvCxnSpPr>
          <p:spPr>
            <a:xfrm flipH="1">
              <a:off x="8736206" y="3354663"/>
              <a:ext cx="6600" cy="781500"/>
            </a:xfrm>
            <a:prstGeom prst="straightConnector1">
              <a:avLst/>
            </a:prstGeom>
            <a:noFill/>
            <a:ln cap="flat" cmpd="sng" w="9525">
              <a:solidFill>
                <a:srgbClr val="000000"/>
              </a:solidFill>
              <a:prstDash val="solid"/>
              <a:round/>
              <a:headEnd len="sm" w="sm" type="none"/>
              <a:tailEnd len="med" w="med" type="triangle"/>
            </a:ln>
          </p:spPr>
        </p:cxnSp>
        <p:cxnSp>
          <p:nvCxnSpPr>
            <p:cNvPr id="810" name="Google Shape;810;p12"/>
            <p:cNvCxnSpPr>
              <a:endCxn id="807" idx="0"/>
            </p:cNvCxnSpPr>
            <p:nvPr/>
          </p:nvCxnSpPr>
          <p:spPr>
            <a:xfrm>
              <a:off x="9917700" y="3348663"/>
              <a:ext cx="300" cy="787500"/>
            </a:xfrm>
            <a:prstGeom prst="straightConnector1">
              <a:avLst/>
            </a:prstGeom>
            <a:noFill/>
            <a:ln cap="flat" cmpd="sng" w="9525">
              <a:solidFill>
                <a:srgbClr val="000000"/>
              </a:solidFill>
              <a:prstDash val="solid"/>
              <a:round/>
              <a:headEnd len="sm" w="sm" type="none"/>
              <a:tailEnd len="med" w="med" type="triangle"/>
            </a:ln>
          </p:spPr>
        </p:cxnSp>
        <p:pic>
          <p:nvPicPr>
            <p:cNvPr id="802" name="Google Shape;802;p12"/>
            <p:cNvPicPr preferRelativeResize="0"/>
            <p:nvPr/>
          </p:nvPicPr>
          <p:blipFill rotWithShape="1">
            <a:blip r:embed="rId9">
              <a:alphaModFix/>
            </a:blip>
            <a:srcRect b="0" l="0" r="0" t="0"/>
            <a:stretch/>
          </p:blipFill>
          <p:spPr>
            <a:xfrm>
              <a:off x="6629621" y="722875"/>
              <a:ext cx="822959" cy="822959"/>
            </a:xfrm>
            <a:prstGeom prst="rect">
              <a:avLst/>
            </a:prstGeom>
            <a:noFill/>
            <a:ln>
              <a:noFill/>
            </a:ln>
          </p:spPr>
        </p:pic>
        <p:sp>
          <p:nvSpPr>
            <p:cNvPr id="811" name="Google Shape;811;p12"/>
            <p:cNvSpPr/>
            <p:nvPr/>
          </p:nvSpPr>
          <p:spPr>
            <a:xfrm>
              <a:off x="7887575" y="1625250"/>
              <a:ext cx="1343700" cy="1680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44546A"/>
                  </a:solidFill>
                  <a:latin typeface="Arial"/>
                  <a:ea typeface="Arial"/>
                  <a:cs typeface="Arial"/>
                  <a:sym typeface="Arial"/>
                </a:rPr>
                <a:t>Uniform Greeting</a:t>
              </a:r>
              <a:endParaRPr b="1" i="0" sz="1000" u="none" cap="none" strike="noStrike">
                <a:solidFill>
                  <a:srgbClr val="44546A"/>
                </a:solidFill>
                <a:latin typeface="Arial"/>
                <a:ea typeface="Arial"/>
                <a:cs typeface="Arial"/>
                <a:sym typeface="Arial"/>
              </a:endParaRPr>
            </a:p>
          </p:txBody>
        </p:sp>
        <p:sp>
          <p:nvSpPr>
            <p:cNvPr id="812" name="Google Shape;812;p12"/>
            <p:cNvSpPr/>
            <p:nvPr/>
          </p:nvSpPr>
          <p:spPr>
            <a:xfrm>
              <a:off x="9403700" y="1919475"/>
              <a:ext cx="1343700" cy="1680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44546A"/>
                  </a:solidFill>
                  <a:latin typeface="Arial"/>
                  <a:ea typeface="Arial"/>
                  <a:cs typeface="Arial"/>
                  <a:sym typeface="Arial"/>
                </a:rPr>
                <a:t>Option Selection</a:t>
              </a:r>
              <a:endParaRPr b="1" i="0" sz="1000" u="none" cap="none" strike="noStrike">
                <a:solidFill>
                  <a:srgbClr val="44546A"/>
                </a:solidFill>
                <a:latin typeface="Arial"/>
                <a:ea typeface="Arial"/>
                <a:cs typeface="Arial"/>
                <a:sym typeface="Arial"/>
              </a:endParaRPr>
            </a:p>
          </p:txBody>
        </p:sp>
        <p:sp>
          <p:nvSpPr>
            <p:cNvPr id="813" name="Google Shape;813;p12"/>
            <p:cNvSpPr/>
            <p:nvPr/>
          </p:nvSpPr>
          <p:spPr>
            <a:xfrm rot="-5400000">
              <a:off x="7136650" y="3643079"/>
              <a:ext cx="733500" cy="2049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44546A"/>
                  </a:solidFill>
                  <a:latin typeface="Calibri"/>
                  <a:ea typeface="Calibri"/>
                  <a:cs typeface="Calibri"/>
                  <a:sym typeface="Calibri"/>
                </a:rPr>
                <a:t>Ext 101</a:t>
              </a:r>
              <a:endParaRPr b="1" i="0" sz="1100" u="none" cap="none" strike="noStrike">
                <a:solidFill>
                  <a:srgbClr val="44546A"/>
                </a:solidFill>
                <a:latin typeface="Calibri"/>
                <a:ea typeface="Calibri"/>
                <a:cs typeface="Calibri"/>
                <a:sym typeface="Calibri"/>
              </a:endParaRPr>
            </a:p>
          </p:txBody>
        </p:sp>
        <p:sp>
          <p:nvSpPr>
            <p:cNvPr id="814" name="Google Shape;814;p12"/>
            <p:cNvSpPr/>
            <p:nvPr/>
          </p:nvSpPr>
          <p:spPr>
            <a:xfrm rot="-5400000">
              <a:off x="8181500" y="3637104"/>
              <a:ext cx="733500" cy="2049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44546A"/>
                  </a:solidFill>
                  <a:latin typeface="Calibri"/>
                  <a:ea typeface="Calibri"/>
                  <a:cs typeface="Calibri"/>
                  <a:sym typeface="Calibri"/>
                </a:rPr>
                <a:t>Ext 102</a:t>
              </a:r>
              <a:endParaRPr b="1" i="0" sz="1100" u="none" cap="none" strike="noStrike">
                <a:solidFill>
                  <a:srgbClr val="44546A"/>
                </a:solidFill>
                <a:latin typeface="Calibri"/>
                <a:ea typeface="Calibri"/>
                <a:cs typeface="Calibri"/>
                <a:sym typeface="Calibri"/>
              </a:endParaRPr>
            </a:p>
          </p:txBody>
        </p:sp>
        <p:sp>
          <p:nvSpPr>
            <p:cNvPr id="815" name="Google Shape;815;p12"/>
            <p:cNvSpPr/>
            <p:nvPr/>
          </p:nvSpPr>
          <p:spPr>
            <a:xfrm rot="-5400000">
              <a:off x="9741300" y="3637104"/>
              <a:ext cx="733500" cy="2049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44546A"/>
                  </a:solidFill>
                  <a:latin typeface="Calibri"/>
                  <a:ea typeface="Calibri"/>
                  <a:cs typeface="Calibri"/>
                  <a:sym typeface="Calibri"/>
                </a:rPr>
                <a:t>Ext 103</a:t>
              </a:r>
              <a:endParaRPr b="1" i="0" sz="1100" u="none" cap="none" strike="noStrike">
                <a:solidFill>
                  <a:srgbClr val="44546A"/>
                </a:solidFill>
                <a:latin typeface="Calibri"/>
                <a:ea typeface="Calibri"/>
                <a:cs typeface="Calibri"/>
                <a:sym typeface="Calibri"/>
              </a:endParaRPr>
            </a:p>
          </p:txBody>
        </p:sp>
        <p:sp>
          <p:nvSpPr>
            <p:cNvPr id="816" name="Google Shape;816;p12"/>
            <p:cNvSpPr/>
            <p:nvPr/>
          </p:nvSpPr>
          <p:spPr>
            <a:xfrm rot="-5400000">
              <a:off x="10713700" y="3640079"/>
              <a:ext cx="733500" cy="2049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44546A"/>
                  </a:solidFill>
                  <a:latin typeface="Calibri"/>
                  <a:ea typeface="Calibri"/>
                  <a:cs typeface="Calibri"/>
                  <a:sym typeface="Calibri"/>
                </a:rPr>
                <a:t>Ext Group</a:t>
              </a:r>
              <a:endParaRPr b="1" i="0" sz="1000" u="none" cap="none" strike="noStrike">
                <a:solidFill>
                  <a:srgbClr val="44546A"/>
                </a:solidFill>
                <a:latin typeface="Calibri"/>
                <a:ea typeface="Calibri"/>
                <a:cs typeface="Calibri"/>
                <a:sym typeface="Calibri"/>
              </a:endParaRPr>
            </a:p>
          </p:txBody>
        </p:sp>
        <p:cxnSp>
          <p:nvCxnSpPr>
            <p:cNvPr id="817" name="Google Shape;817;p12"/>
            <p:cNvCxnSpPr/>
            <p:nvPr/>
          </p:nvCxnSpPr>
          <p:spPr>
            <a:xfrm>
              <a:off x="10906175" y="3362025"/>
              <a:ext cx="0" cy="765000"/>
            </a:xfrm>
            <a:prstGeom prst="straightConnector1">
              <a:avLst/>
            </a:prstGeom>
            <a:noFill/>
            <a:ln cap="flat" cmpd="sng" w="9525">
              <a:solidFill>
                <a:srgbClr val="000000"/>
              </a:solidFill>
              <a:prstDash val="solid"/>
              <a:round/>
              <a:headEnd len="sm" w="sm" type="none"/>
              <a:tailEnd len="med" w="med" type="triangle"/>
            </a:ln>
          </p:spPr>
        </p:cxnSp>
        <p:sp>
          <p:nvSpPr>
            <p:cNvPr id="803" name="Google Shape;803;p12"/>
            <p:cNvSpPr txBox="1"/>
            <p:nvPr/>
          </p:nvSpPr>
          <p:spPr>
            <a:xfrm>
              <a:off x="8348350" y="934225"/>
              <a:ext cx="1975500" cy="400200"/>
            </a:xfrm>
            <a:prstGeom prst="rect">
              <a:avLst/>
            </a:prstGeom>
            <a:solidFill>
              <a:srgbClr val="FBBD2B"/>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Auto-Attendant</a:t>
              </a:r>
              <a:endParaRPr b="1" i="0" sz="1400" u="none" cap="none" strike="noStrike">
                <a:solidFill>
                  <a:srgbClr val="000000"/>
                </a:solidFill>
                <a:latin typeface="Calibri"/>
                <a:ea typeface="Calibri"/>
                <a:cs typeface="Calibri"/>
                <a:sym typeface="Calibri"/>
              </a:endParaRPr>
            </a:p>
          </p:txBody>
        </p:sp>
        <p:sp>
          <p:nvSpPr>
            <p:cNvPr id="818" name="Google Shape;818;p12"/>
            <p:cNvSpPr txBox="1"/>
            <p:nvPr/>
          </p:nvSpPr>
          <p:spPr>
            <a:xfrm>
              <a:off x="8348350" y="2690725"/>
              <a:ext cx="1975500" cy="400200"/>
            </a:xfrm>
            <a:prstGeom prst="rect">
              <a:avLst/>
            </a:prstGeom>
            <a:solidFill>
              <a:schemeClr val="accent1"/>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Phone System Agents</a:t>
              </a:r>
              <a:endParaRPr b="1" i="0" sz="1400" u="none" cap="none" strike="noStrike">
                <a:solidFill>
                  <a:srgbClr val="000000"/>
                </a:solidFill>
                <a:latin typeface="Calibri"/>
                <a:ea typeface="Calibri"/>
                <a:cs typeface="Calibri"/>
                <a:sym typeface="Calibri"/>
              </a:endParaRPr>
            </a:p>
          </p:txBody>
        </p:sp>
        <p:cxnSp>
          <p:nvCxnSpPr>
            <p:cNvPr id="819" name="Google Shape;819;p12"/>
            <p:cNvCxnSpPr>
              <a:stCxn id="803" idx="2"/>
              <a:endCxn id="818" idx="0"/>
            </p:cNvCxnSpPr>
            <p:nvPr/>
          </p:nvCxnSpPr>
          <p:spPr>
            <a:xfrm>
              <a:off x="9336100" y="1334425"/>
              <a:ext cx="0" cy="1356300"/>
            </a:xfrm>
            <a:prstGeom prst="straightConnector1">
              <a:avLst/>
            </a:prstGeom>
            <a:noFill/>
            <a:ln cap="flat" cmpd="sng" w="9525">
              <a:solidFill>
                <a:schemeClr val="dk2"/>
              </a:solidFill>
              <a:prstDash val="solid"/>
              <a:round/>
              <a:headEnd len="sm" w="sm" type="none"/>
              <a:tailEnd len="med" w="med" type="triangle"/>
            </a:ln>
          </p:spPr>
        </p:cxnSp>
        <p:cxnSp>
          <p:nvCxnSpPr>
            <p:cNvPr id="820" name="Google Shape;820;p12"/>
            <p:cNvCxnSpPr>
              <a:stCxn id="818" idx="2"/>
            </p:cNvCxnSpPr>
            <p:nvPr/>
          </p:nvCxnSpPr>
          <p:spPr>
            <a:xfrm>
              <a:off x="9336100" y="3090925"/>
              <a:ext cx="0" cy="252000"/>
            </a:xfrm>
            <a:prstGeom prst="straightConnector1">
              <a:avLst/>
            </a:prstGeom>
            <a:noFill/>
            <a:ln cap="flat" cmpd="sng" w="9525">
              <a:solidFill>
                <a:schemeClr val="dk2"/>
              </a:solidFill>
              <a:prstDash val="solid"/>
              <a:round/>
              <a:headEnd len="sm" w="sm" type="none"/>
              <a:tailEnd len="sm" w="sm" type="none"/>
            </a:ln>
          </p:spPr>
        </p:cxnSp>
        <p:pic>
          <p:nvPicPr>
            <p:cNvPr id="821" name="Google Shape;821;p12"/>
            <p:cNvPicPr preferRelativeResize="0"/>
            <p:nvPr/>
          </p:nvPicPr>
          <p:blipFill rotWithShape="1">
            <a:blip r:embed="rId10">
              <a:alphaModFix/>
            </a:blip>
            <a:srcRect b="0" l="0" r="0" t="0"/>
            <a:stretch/>
          </p:blipFill>
          <p:spPr>
            <a:xfrm>
              <a:off x="8631945" y="5133018"/>
              <a:ext cx="548639" cy="548640"/>
            </a:xfrm>
            <a:prstGeom prst="rect">
              <a:avLst/>
            </a:prstGeom>
            <a:noFill/>
            <a:ln>
              <a:noFill/>
            </a:ln>
          </p:spPr>
        </p:pic>
        <p:sp>
          <p:nvSpPr>
            <p:cNvPr id="822" name="Google Shape;822;p12"/>
            <p:cNvSpPr txBox="1"/>
            <p:nvPr/>
          </p:nvSpPr>
          <p:spPr>
            <a:xfrm>
              <a:off x="9028148" y="5230325"/>
              <a:ext cx="15300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4F58CA"/>
                  </a:solidFill>
                  <a:latin typeface="Calibri"/>
                  <a:ea typeface="Calibri"/>
                  <a:cs typeface="Calibri"/>
                  <a:sym typeface="Calibri"/>
                </a:rPr>
                <a:t>By MS Teams App</a:t>
              </a:r>
              <a:endParaRPr b="1" i="0" sz="1700" u="none" cap="none" strike="noStrike">
                <a:solidFill>
                  <a:srgbClr val="4F58CA"/>
                </a:solidFill>
                <a:latin typeface="Calibri"/>
                <a:ea typeface="Calibri"/>
                <a:cs typeface="Calibri"/>
                <a:sym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sp>
        <p:nvSpPr>
          <p:cNvPr id="828" name="Google Shape;828;p13"/>
          <p:cNvSpPr/>
          <p:nvPr/>
        </p:nvSpPr>
        <p:spPr>
          <a:xfrm>
            <a:off x="6991425" y="5512150"/>
            <a:ext cx="3884100" cy="685800"/>
          </a:xfrm>
          <a:prstGeom prst="rect">
            <a:avLst/>
          </a:prstGeom>
          <a:solidFill>
            <a:srgbClr val="FFF2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 name="Google Shape;829;p13"/>
          <p:cNvSpPr txBox="1"/>
          <p:nvPr/>
        </p:nvSpPr>
        <p:spPr>
          <a:xfrm>
            <a:off x="702988" y="3800825"/>
            <a:ext cx="4986300" cy="2582100"/>
          </a:xfrm>
          <a:prstGeom prst="rect">
            <a:avLst/>
          </a:prstGeom>
          <a:no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Calibri"/>
                <a:ea typeface="Calibri"/>
                <a:cs typeface="Calibri"/>
                <a:sym typeface="Calibri"/>
              </a:rPr>
              <a:t>A Leading Budget Airline Carrier is using our CPaaS Cloud PBX to connect their corporate office in Changi Airport with ground staff, pilots, check-in counter staff members and vendors. Each staff member will have access both an IP Phone, Mobile and desktop extension as they are running around the airport during their shift. This cloud PBX is only being used by over 200 internal staff members without getting disturbed with customer calls as they have an outsourced contact center. </a:t>
            </a:r>
            <a:endParaRPr b="0" i="0" sz="1700" u="none" cap="none" strike="noStrike">
              <a:solidFill>
                <a:schemeClr val="dk1"/>
              </a:solidFill>
              <a:latin typeface="Calibri"/>
              <a:ea typeface="Calibri"/>
              <a:cs typeface="Calibri"/>
              <a:sym typeface="Calibri"/>
            </a:endParaRPr>
          </a:p>
        </p:txBody>
      </p:sp>
      <p:sp>
        <p:nvSpPr>
          <p:cNvPr id="830" name="Google Shape;830;p13"/>
          <p:cNvSpPr/>
          <p:nvPr/>
        </p:nvSpPr>
        <p:spPr>
          <a:xfrm>
            <a:off x="7773724" y="1281225"/>
            <a:ext cx="2319600" cy="637200"/>
          </a:xfrm>
          <a:prstGeom prst="roundRect">
            <a:avLst>
              <a:gd fmla="val 16667" name="adj"/>
            </a:avLst>
          </a:prstGeom>
          <a:solidFill>
            <a:srgbClr val="FFD45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chemeClr val="dk1"/>
                </a:solidFill>
                <a:latin typeface="Calibri"/>
                <a:ea typeface="Calibri"/>
                <a:cs typeface="Calibri"/>
                <a:sym typeface="Calibri"/>
              </a:rPr>
              <a:t>“Please key in an extension”</a:t>
            </a:r>
            <a:endParaRPr b="0" i="0" sz="1300" u="none" cap="none" strike="noStrike">
              <a:solidFill>
                <a:schemeClr val="dk1"/>
              </a:solidFill>
              <a:latin typeface="Calibri"/>
              <a:ea typeface="Calibri"/>
              <a:cs typeface="Calibri"/>
              <a:sym typeface="Calibri"/>
            </a:endParaRPr>
          </a:p>
        </p:txBody>
      </p:sp>
      <p:sp>
        <p:nvSpPr>
          <p:cNvPr id="831" name="Google Shape;831;p13"/>
          <p:cNvSpPr/>
          <p:nvPr/>
        </p:nvSpPr>
        <p:spPr>
          <a:xfrm>
            <a:off x="8009075" y="2597563"/>
            <a:ext cx="1848900" cy="6975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000000"/>
                </a:solidFill>
                <a:latin typeface="Calibri"/>
                <a:ea typeface="Calibri"/>
                <a:cs typeface="Calibri"/>
                <a:sym typeface="Calibri"/>
              </a:rPr>
              <a:t>Call will be transferred to the respective extension</a:t>
            </a:r>
            <a:endParaRPr b="0" i="0" sz="1300" u="none" cap="none" strike="noStrike">
              <a:solidFill>
                <a:srgbClr val="000000"/>
              </a:solidFill>
              <a:latin typeface="Calibri"/>
              <a:ea typeface="Calibri"/>
              <a:cs typeface="Calibri"/>
              <a:sym typeface="Calibri"/>
            </a:endParaRPr>
          </a:p>
        </p:txBody>
      </p:sp>
      <p:pic>
        <p:nvPicPr>
          <p:cNvPr id="832" name="Google Shape;832;p13"/>
          <p:cNvPicPr preferRelativeResize="0"/>
          <p:nvPr/>
        </p:nvPicPr>
        <p:blipFill rotWithShape="1">
          <a:blip r:embed="rId3">
            <a:alphaModFix/>
          </a:blip>
          <a:srcRect b="0" l="0" r="0" t="0"/>
          <a:stretch/>
        </p:blipFill>
        <p:spPr>
          <a:xfrm>
            <a:off x="9435375" y="5630363"/>
            <a:ext cx="457201" cy="457201"/>
          </a:xfrm>
          <a:prstGeom prst="rect">
            <a:avLst/>
          </a:prstGeom>
          <a:noFill/>
          <a:ln>
            <a:noFill/>
          </a:ln>
        </p:spPr>
      </p:pic>
      <p:pic>
        <p:nvPicPr>
          <p:cNvPr id="833" name="Google Shape;833;p13"/>
          <p:cNvPicPr preferRelativeResize="0"/>
          <p:nvPr/>
        </p:nvPicPr>
        <p:blipFill rotWithShape="1">
          <a:blip r:embed="rId4">
            <a:alphaModFix/>
          </a:blip>
          <a:srcRect b="0" l="0" r="0" t="0"/>
          <a:stretch/>
        </p:blipFill>
        <p:spPr>
          <a:xfrm>
            <a:off x="7974475" y="5626438"/>
            <a:ext cx="457201" cy="457201"/>
          </a:xfrm>
          <a:prstGeom prst="rect">
            <a:avLst/>
          </a:prstGeom>
          <a:noFill/>
          <a:ln>
            <a:noFill/>
          </a:ln>
        </p:spPr>
      </p:pic>
      <p:pic>
        <p:nvPicPr>
          <p:cNvPr id="834" name="Google Shape;834;p13"/>
          <p:cNvPicPr preferRelativeResize="0"/>
          <p:nvPr/>
        </p:nvPicPr>
        <p:blipFill rotWithShape="1">
          <a:blip r:embed="rId5">
            <a:alphaModFix/>
          </a:blip>
          <a:srcRect b="0" l="0" r="0" t="0"/>
          <a:stretch/>
        </p:blipFill>
        <p:spPr>
          <a:xfrm>
            <a:off x="8704913" y="5630363"/>
            <a:ext cx="457201" cy="457201"/>
          </a:xfrm>
          <a:prstGeom prst="rect">
            <a:avLst/>
          </a:prstGeom>
          <a:noFill/>
          <a:ln>
            <a:noFill/>
          </a:ln>
        </p:spPr>
      </p:pic>
      <p:sp>
        <p:nvSpPr>
          <p:cNvPr id="835" name="Google Shape;835;p13"/>
          <p:cNvSpPr txBox="1"/>
          <p:nvPr/>
        </p:nvSpPr>
        <p:spPr>
          <a:xfrm>
            <a:off x="406075" y="264875"/>
            <a:ext cx="40992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Success Stories</a:t>
            </a:r>
            <a:endParaRPr b="1" i="0" sz="3600" u="none" cap="none" strike="noStrike">
              <a:solidFill>
                <a:srgbClr val="000000"/>
              </a:solidFill>
              <a:latin typeface="Calibri"/>
              <a:ea typeface="Calibri"/>
              <a:cs typeface="Calibri"/>
              <a:sym typeface="Calibri"/>
            </a:endParaRPr>
          </a:p>
        </p:txBody>
      </p:sp>
      <p:pic>
        <p:nvPicPr>
          <p:cNvPr id="836" name="Google Shape;836;p13"/>
          <p:cNvPicPr preferRelativeResize="0"/>
          <p:nvPr/>
        </p:nvPicPr>
        <p:blipFill rotWithShape="1">
          <a:blip r:embed="rId6">
            <a:alphaModFix/>
          </a:blip>
          <a:srcRect b="0" l="0" r="0" t="0"/>
          <a:stretch/>
        </p:blipFill>
        <p:spPr>
          <a:xfrm>
            <a:off x="6991413" y="4608038"/>
            <a:ext cx="685800" cy="685800"/>
          </a:xfrm>
          <a:prstGeom prst="rect">
            <a:avLst/>
          </a:prstGeom>
          <a:noFill/>
          <a:ln>
            <a:noFill/>
          </a:ln>
        </p:spPr>
      </p:pic>
      <p:pic>
        <p:nvPicPr>
          <p:cNvPr id="837" name="Google Shape;837;p13"/>
          <p:cNvPicPr preferRelativeResize="0"/>
          <p:nvPr/>
        </p:nvPicPr>
        <p:blipFill rotWithShape="1">
          <a:blip r:embed="rId7">
            <a:alphaModFix/>
          </a:blip>
          <a:srcRect b="0" l="0" r="0" t="0"/>
          <a:stretch/>
        </p:blipFill>
        <p:spPr>
          <a:xfrm>
            <a:off x="8024994" y="4608038"/>
            <a:ext cx="685800" cy="685800"/>
          </a:xfrm>
          <a:prstGeom prst="rect">
            <a:avLst/>
          </a:prstGeom>
          <a:noFill/>
          <a:ln>
            <a:noFill/>
          </a:ln>
        </p:spPr>
      </p:pic>
      <p:pic>
        <p:nvPicPr>
          <p:cNvPr id="838" name="Google Shape;838;p13"/>
          <p:cNvPicPr preferRelativeResize="0"/>
          <p:nvPr/>
        </p:nvPicPr>
        <p:blipFill rotWithShape="1">
          <a:blip r:embed="rId8">
            <a:alphaModFix/>
          </a:blip>
          <a:srcRect b="0" l="0" r="0" t="0"/>
          <a:stretch/>
        </p:blipFill>
        <p:spPr>
          <a:xfrm>
            <a:off x="10189838" y="4608031"/>
            <a:ext cx="685800" cy="685800"/>
          </a:xfrm>
          <a:prstGeom prst="rect">
            <a:avLst/>
          </a:prstGeom>
          <a:noFill/>
          <a:ln>
            <a:noFill/>
          </a:ln>
        </p:spPr>
      </p:pic>
      <p:pic>
        <p:nvPicPr>
          <p:cNvPr id="839" name="Google Shape;839;p13"/>
          <p:cNvPicPr preferRelativeResize="0"/>
          <p:nvPr/>
        </p:nvPicPr>
        <p:blipFill rotWithShape="1">
          <a:blip r:embed="rId9">
            <a:alphaModFix/>
          </a:blip>
          <a:srcRect b="0" l="0" r="0" t="0"/>
          <a:stretch/>
        </p:blipFill>
        <p:spPr>
          <a:xfrm>
            <a:off x="9206788" y="4608038"/>
            <a:ext cx="685800" cy="685800"/>
          </a:xfrm>
          <a:prstGeom prst="rect">
            <a:avLst/>
          </a:prstGeom>
          <a:noFill/>
          <a:ln>
            <a:noFill/>
          </a:ln>
        </p:spPr>
      </p:pic>
      <p:cxnSp>
        <p:nvCxnSpPr>
          <p:cNvPr id="840" name="Google Shape;840;p13"/>
          <p:cNvCxnSpPr>
            <a:stCxn id="830" idx="2"/>
            <a:endCxn id="831" idx="0"/>
          </p:cNvCxnSpPr>
          <p:nvPr/>
        </p:nvCxnSpPr>
        <p:spPr>
          <a:xfrm>
            <a:off x="8933524" y="1918425"/>
            <a:ext cx="0" cy="679200"/>
          </a:xfrm>
          <a:prstGeom prst="straightConnector1">
            <a:avLst/>
          </a:prstGeom>
          <a:noFill/>
          <a:ln cap="flat" cmpd="sng" w="9525">
            <a:solidFill>
              <a:schemeClr val="dk2"/>
            </a:solidFill>
            <a:prstDash val="solid"/>
            <a:round/>
            <a:headEnd len="sm" w="sm" type="none"/>
            <a:tailEnd len="med" w="med" type="triangle"/>
          </a:ln>
        </p:spPr>
      </p:cxnSp>
      <p:cxnSp>
        <p:nvCxnSpPr>
          <p:cNvPr id="841" name="Google Shape;841;p13"/>
          <p:cNvCxnSpPr>
            <a:stCxn id="831" idx="2"/>
            <a:endCxn id="836" idx="0"/>
          </p:cNvCxnSpPr>
          <p:nvPr/>
        </p:nvCxnSpPr>
        <p:spPr>
          <a:xfrm rot="5400000">
            <a:off x="7477325" y="3151963"/>
            <a:ext cx="1313100" cy="1599300"/>
          </a:xfrm>
          <a:prstGeom prst="bentConnector3">
            <a:avLst>
              <a:gd fmla="val 43136" name="adj1"/>
            </a:avLst>
          </a:prstGeom>
          <a:noFill/>
          <a:ln cap="flat" cmpd="sng" w="9525">
            <a:solidFill>
              <a:schemeClr val="dk2"/>
            </a:solidFill>
            <a:prstDash val="solid"/>
            <a:round/>
            <a:headEnd len="sm" w="sm" type="none"/>
            <a:tailEnd len="med" w="med" type="triangle"/>
          </a:ln>
        </p:spPr>
      </p:cxnSp>
      <p:cxnSp>
        <p:nvCxnSpPr>
          <p:cNvPr id="842" name="Google Shape;842;p13"/>
          <p:cNvCxnSpPr>
            <a:stCxn id="831" idx="2"/>
            <a:endCxn id="837" idx="0"/>
          </p:cNvCxnSpPr>
          <p:nvPr/>
        </p:nvCxnSpPr>
        <p:spPr>
          <a:xfrm rot="5400000">
            <a:off x="7994225" y="3668863"/>
            <a:ext cx="1313100" cy="565500"/>
          </a:xfrm>
          <a:prstGeom prst="bentConnector3">
            <a:avLst>
              <a:gd fmla="val 43136" name="adj1"/>
            </a:avLst>
          </a:prstGeom>
          <a:noFill/>
          <a:ln cap="flat" cmpd="sng" w="9525">
            <a:solidFill>
              <a:schemeClr val="dk2"/>
            </a:solidFill>
            <a:prstDash val="solid"/>
            <a:round/>
            <a:headEnd len="sm" w="sm" type="none"/>
            <a:tailEnd len="med" w="med" type="triangle"/>
          </a:ln>
        </p:spPr>
      </p:cxnSp>
      <p:cxnSp>
        <p:nvCxnSpPr>
          <p:cNvPr id="843" name="Google Shape;843;p13"/>
          <p:cNvCxnSpPr>
            <a:stCxn id="831" idx="2"/>
            <a:endCxn id="839" idx="0"/>
          </p:cNvCxnSpPr>
          <p:nvPr/>
        </p:nvCxnSpPr>
        <p:spPr>
          <a:xfrm flipH="1" rot="-5400000">
            <a:off x="8585075" y="3643513"/>
            <a:ext cx="1313100" cy="616200"/>
          </a:xfrm>
          <a:prstGeom prst="bentConnector3">
            <a:avLst>
              <a:gd fmla="val 43136" name="adj1"/>
            </a:avLst>
          </a:prstGeom>
          <a:noFill/>
          <a:ln cap="flat" cmpd="sng" w="9525">
            <a:solidFill>
              <a:schemeClr val="dk2"/>
            </a:solidFill>
            <a:prstDash val="solid"/>
            <a:round/>
            <a:headEnd len="sm" w="sm" type="none"/>
            <a:tailEnd len="med" w="med" type="triangle"/>
          </a:ln>
        </p:spPr>
      </p:cxnSp>
      <p:cxnSp>
        <p:nvCxnSpPr>
          <p:cNvPr id="844" name="Google Shape;844;p13"/>
          <p:cNvCxnSpPr>
            <a:stCxn id="831" idx="2"/>
            <a:endCxn id="838" idx="0"/>
          </p:cNvCxnSpPr>
          <p:nvPr/>
        </p:nvCxnSpPr>
        <p:spPr>
          <a:xfrm flipH="1" rot="-5400000">
            <a:off x="9076625" y="3151963"/>
            <a:ext cx="1313100" cy="1599300"/>
          </a:xfrm>
          <a:prstGeom prst="bentConnector3">
            <a:avLst>
              <a:gd fmla="val 43136" name="adj1"/>
            </a:avLst>
          </a:prstGeom>
          <a:noFill/>
          <a:ln cap="flat" cmpd="sng" w="9525">
            <a:solidFill>
              <a:schemeClr val="dk2"/>
            </a:solidFill>
            <a:prstDash val="solid"/>
            <a:round/>
            <a:headEnd len="sm" w="sm" type="none"/>
            <a:tailEnd len="med" w="med" type="triangle"/>
          </a:ln>
        </p:spPr>
      </p:cxnSp>
      <p:cxnSp>
        <p:nvCxnSpPr>
          <p:cNvPr id="845" name="Google Shape;845;p13"/>
          <p:cNvCxnSpPr>
            <a:stCxn id="836" idx="2"/>
          </p:cNvCxnSpPr>
          <p:nvPr/>
        </p:nvCxnSpPr>
        <p:spPr>
          <a:xfrm>
            <a:off x="7334313" y="5293838"/>
            <a:ext cx="0" cy="218400"/>
          </a:xfrm>
          <a:prstGeom prst="straightConnector1">
            <a:avLst/>
          </a:prstGeom>
          <a:noFill/>
          <a:ln cap="flat" cmpd="sng" w="9525">
            <a:solidFill>
              <a:schemeClr val="dk2"/>
            </a:solidFill>
            <a:prstDash val="solid"/>
            <a:round/>
            <a:headEnd len="sm" w="sm" type="none"/>
            <a:tailEnd len="sm" w="sm" type="none"/>
          </a:ln>
        </p:spPr>
      </p:cxnSp>
      <p:cxnSp>
        <p:nvCxnSpPr>
          <p:cNvPr id="846" name="Google Shape;846;p13"/>
          <p:cNvCxnSpPr>
            <a:stCxn id="837" idx="2"/>
          </p:cNvCxnSpPr>
          <p:nvPr/>
        </p:nvCxnSpPr>
        <p:spPr>
          <a:xfrm>
            <a:off x="8367894" y="5293838"/>
            <a:ext cx="0" cy="218400"/>
          </a:xfrm>
          <a:prstGeom prst="straightConnector1">
            <a:avLst/>
          </a:prstGeom>
          <a:noFill/>
          <a:ln cap="flat" cmpd="sng" w="9525">
            <a:solidFill>
              <a:schemeClr val="dk2"/>
            </a:solidFill>
            <a:prstDash val="solid"/>
            <a:round/>
            <a:headEnd len="sm" w="sm" type="none"/>
            <a:tailEnd len="sm" w="sm" type="none"/>
          </a:ln>
        </p:spPr>
      </p:cxnSp>
      <p:cxnSp>
        <p:nvCxnSpPr>
          <p:cNvPr id="847" name="Google Shape;847;p13"/>
          <p:cNvCxnSpPr>
            <a:stCxn id="839" idx="2"/>
          </p:cNvCxnSpPr>
          <p:nvPr/>
        </p:nvCxnSpPr>
        <p:spPr>
          <a:xfrm>
            <a:off x="9549688" y="5293838"/>
            <a:ext cx="0" cy="216000"/>
          </a:xfrm>
          <a:prstGeom prst="straightConnector1">
            <a:avLst/>
          </a:prstGeom>
          <a:noFill/>
          <a:ln cap="flat" cmpd="sng" w="9525">
            <a:solidFill>
              <a:schemeClr val="dk2"/>
            </a:solidFill>
            <a:prstDash val="solid"/>
            <a:round/>
            <a:headEnd len="sm" w="sm" type="none"/>
            <a:tailEnd len="sm" w="sm" type="none"/>
          </a:ln>
        </p:spPr>
      </p:cxnSp>
      <p:cxnSp>
        <p:nvCxnSpPr>
          <p:cNvPr id="848" name="Google Shape;848;p13"/>
          <p:cNvCxnSpPr>
            <a:stCxn id="838" idx="2"/>
          </p:cNvCxnSpPr>
          <p:nvPr/>
        </p:nvCxnSpPr>
        <p:spPr>
          <a:xfrm>
            <a:off x="10532738" y="5293831"/>
            <a:ext cx="0" cy="218400"/>
          </a:xfrm>
          <a:prstGeom prst="straightConnector1">
            <a:avLst/>
          </a:prstGeom>
          <a:noFill/>
          <a:ln cap="flat" cmpd="sng" w="9525">
            <a:solidFill>
              <a:schemeClr val="dk2"/>
            </a:solidFill>
            <a:prstDash val="solid"/>
            <a:round/>
            <a:headEnd len="sm" w="sm" type="none"/>
            <a:tailEnd len="sm" w="sm" type="none"/>
          </a:ln>
        </p:spPr>
      </p:cxnSp>
      <p:sp>
        <p:nvSpPr>
          <p:cNvPr id="849" name="Google Shape;849;p13"/>
          <p:cNvSpPr/>
          <p:nvPr/>
        </p:nvSpPr>
        <p:spPr>
          <a:xfrm rot="-5400000">
            <a:off x="7176800" y="4128325"/>
            <a:ext cx="611100" cy="2049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44546A"/>
                </a:solidFill>
                <a:latin typeface="Calibri"/>
                <a:ea typeface="Calibri"/>
                <a:cs typeface="Calibri"/>
                <a:sym typeface="Calibri"/>
              </a:rPr>
              <a:t>Ext 101</a:t>
            </a:r>
            <a:endParaRPr b="1" i="0" sz="1000" u="none" cap="none" strike="noStrike">
              <a:solidFill>
                <a:srgbClr val="44546A"/>
              </a:solidFill>
              <a:latin typeface="Calibri"/>
              <a:ea typeface="Calibri"/>
              <a:cs typeface="Calibri"/>
              <a:sym typeface="Calibri"/>
            </a:endParaRPr>
          </a:p>
        </p:txBody>
      </p:sp>
      <p:sp>
        <p:nvSpPr>
          <p:cNvPr id="850" name="Google Shape;850;p13"/>
          <p:cNvSpPr/>
          <p:nvPr/>
        </p:nvSpPr>
        <p:spPr>
          <a:xfrm rot="-5400000">
            <a:off x="8210350" y="4128325"/>
            <a:ext cx="611100" cy="2049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44546A"/>
                </a:solidFill>
                <a:latin typeface="Calibri"/>
                <a:ea typeface="Calibri"/>
                <a:cs typeface="Calibri"/>
                <a:sym typeface="Calibri"/>
              </a:rPr>
              <a:t>Ext 102</a:t>
            </a:r>
            <a:endParaRPr b="1" i="0" sz="1000" u="none" cap="none" strike="noStrike">
              <a:solidFill>
                <a:srgbClr val="44546A"/>
              </a:solidFill>
              <a:latin typeface="Calibri"/>
              <a:ea typeface="Calibri"/>
              <a:cs typeface="Calibri"/>
              <a:sym typeface="Calibri"/>
            </a:endParaRPr>
          </a:p>
        </p:txBody>
      </p:sp>
      <p:sp>
        <p:nvSpPr>
          <p:cNvPr id="851" name="Google Shape;851;p13"/>
          <p:cNvSpPr/>
          <p:nvPr/>
        </p:nvSpPr>
        <p:spPr>
          <a:xfrm rot="-5400000">
            <a:off x="9388875" y="4128325"/>
            <a:ext cx="611100" cy="2049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44546A"/>
                </a:solidFill>
                <a:latin typeface="Calibri"/>
                <a:ea typeface="Calibri"/>
                <a:cs typeface="Calibri"/>
                <a:sym typeface="Calibri"/>
              </a:rPr>
              <a:t>Ext 103</a:t>
            </a:r>
            <a:endParaRPr b="1" i="0" sz="1000" u="none" cap="none" strike="noStrike">
              <a:solidFill>
                <a:srgbClr val="44546A"/>
              </a:solidFill>
              <a:latin typeface="Calibri"/>
              <a:ea typeface="Calibri"/>
              <a:cs typeface="Calibri"/>
              <a:sym typeface="Calibri"/>
            </a:endParaRPr>
          </a:p>
        </p:txBody>
      </p:sp>
      <p:sp>
        <p:nvSpPr>
          <p:cNvPr id="852" name="Google Shape;852;p13"/>
          <p:cNvSpPr/>
          <p:nvPr/>
        </p:nvSpPr>
        <p:spPr>
          <a:xfrm rot="-5400000">
            <a:off x="10375338" y="4128325"/>
            <a:ext cx="611100" cy="2049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44546A"/>
                </a:solidFill>
                <a:latin typeface="Calibri"/>
                <a:ea typeface="Calibri"/>
                <a:cs typeface="Calibri"/>
                <a:sym typeface="Calibri"/>
              </a:rPr>
              <a:t>Ext 104</a:t>
            </a:r>
            <a:endParaRPr b="1" i="0" sz="1000" u="none" cap="none" strike="noStrike">
              <a:solidFill>
                <a:srgbClr val="44546A"/>
              </a:solidFill>
              <a:latin typeface="Calibri"/>
              <a:ea typeface="Calibri"/>
              <a:cs typeface="Calibri"/>
              <a:sym typeface="Calibri"/>
            </a:endParaRPr>
          </a:p>
        </p:txBody>
      </p:sp>
      <p:pic>
        <p:nvPicPr>
          <p:cNvPr id="853" name="Google Shape;853;p13"/>
          <p:cNvPicPr preferRelativeResize="0"/>
          <p:nvPr/>
        </p:nvPicPr>
        <p:blipFill rotWithShape="1">
          <a:blip r:embed="rId10">
            <a:alphaModFix/>
          </a:blip>
          <a:srcRect b="0" l="0" r="0" t="0"/>
          <a:stretch/>
        </p:blipFill>
        <p:spPr>
          <a:xfrm>
            <a:off x="921075" y="1231450"/>
            <a:ext cx="4806075" cy="24931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grpSp>
        <p:nvGrpSpPr>
          <p:cNvPr id="859" name="Google Shape;859;p14"/>
          <p:cNvGrpSpPr/>
          <p:nvPr/>
        </p:nvGrpSpPr>
        <p:grpSpPr>
          <a:xfrm>
            <a:off x="388600" y="1376848"/>
            <a:ext cx="4563000" cy="4847527"/>
            <a:chOff x="558475" y="1834048"/>
            <a:chExt cx="4563000" cy="4847527"/>
          </a:xfrm>
        </p:grpSpPr>
        <p:sp>
          <p:nvSpPr>
            <p:cNvPr id="860" name="Google Shape;860;p14"/>
            <p:cNvSpPr txBox="1"/>
            <p:nvPr/>
          </p:nvSpPr>
          <p:spPr>
            <a:xfrm>
              <a:off x="558475" y="4676675"/>
              <a:ext cx="4563000" cy="2004900"/>
            </a:xfrm>
            <a:prstGeom prst="rect">
              <a:avLst/>
            </a:prstGeom>
            <a:no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Calibri"/>
                  <a:ea typeface="Calibri"/>
                  <a:cs typeface="Calibri"/>
                  <a:sym typeface="Calibri"/>
                </a:rPr>
                <a:t>A Singapore Financial Institution is relying on our CPaaS Cloud PBX to make all transactions secure by creating separate extension groups for new and existing customers, and by requiring them to input their reference number or account number – which will be verified by the system to enhance customer journey experience.</a:t>
              </a:r>
              <a:endParaRPr b="0" i="0" sz="1700" u="none" cap="none" strike="noStrike">
                <a:solidFill>
                  <a:srgbClr val="000000"/>
                </a:solidFill>
                <a:latin typeface="Calibri"/>
                <a:ea typeface="Calibri"/>
                <a:cs typeface="Calibri"/>
                <a:sym typeface="Calibri"/>
              </a:endParaRPr>
            </a:p>
          </p:txBody>
        </p:sp>
        <p:pic>
          <p:nvPicPr>
            <p:cNvPr id="861" name="Google Shape;861;p14"/>
            <p:cNvPicPr preferRelativeResize="0"/>
            <p:nvPr/>
          </p:nvPicPr>
          <p:blipFill rotWithShape="1">
            <a:blip r:embed="rId3">
              <a:alphaModFix/>
            </a:blip>
            <a:srcRect b="0" l="0" r="0" t="0"/>
            <a:stretch/>
          </p:blipFill>
          <p:spPr>
            <a:xfrm>
              <a:off x="558550" y="1834048"/>
              <a:ext cx="4562854" cy="2834640"/>
            </a:xfrm>
            <a:prstGeom prst="rect">
              <a:avLst/>
            </a:prstGeom>
            <a:noFill/>
            <a:ln>
              <a:noFill/>
            </a:ln>
          </p:spPr>
        </p:pic>
      </p:grpSp>
      <p:cxnSp>
        <p:nvCxnSpPr>
          <p:cNvPr id="862" name="Google Shape;862;p14"/>
          <p:cNvCxnSpPr>
            <a:stCxn id="863" idx="2"/>
            <a:endCxn id="864" idx="2"/>
          </p:cNvCxnSpPr>
          <p:nvPr/>
        </p:nvCxnSpPr>
        <p:spPr>
          <a:xfrm flipH="1" rot="5400000">
            <a:off x="8443741" y="1542368"/>
            <a:ext cx="15900" cy="2614200"/>
          </a:xfrm>
          <a:prstGeom prst="bentConnector3">
            <a:avLst>
              <a:gd fmla="val -1497646" name="adj1"/>
            </a:avLst>
          </a:prstGeom>
          <a:noFill/>
          <a:ln cap="flat" cmpd="sng" w="9525">
            <a:solidFill>
              <a:schemeClr val="dk2"/>
            </a:solidFill>
            <a:prstDash val="solid"/>
            <a:round/>
            <a:headEnd len="sm" w="sm" type="none"/>
            <a:tailEnd len="med" w="med" type="triangle"/>
          </a:ln>
        </p:spPr>
      </p:cxnSp>
      <p:grpSp>
        <p:nvGrpSpPr>
          <p:cNvPr id="865" name="Google Shape;865;p14"/>
          <p:cNvGrpSpPr/>
          <p:nvPr/>
        </p:nvGrpSpPr>
        <p:grpSpPr>
          <a:xfrm>
            <a:off x="5106588" y="1528275"/>
            <a:ext cx="7009594" cy="4185798"/>
            <a:chOff x="764365" y="625416"/>
            <a:chExt cx="10706575" cy="5787084"/>
          </a:xfrm>
        </p:grpSpPr>
        <p:sp>
          <p:nvSpPr>
            <p:cNvPr id="866" name="Google Shape;866;p14"/>
            <p:cNvSpPr/>
            <p:nvPr/>
          </p:nvSpPr>
          <p:spPr>
            <a:xfrm>
              <a:off x="764365" y="2794069"/>
              <a:ext cx="1847400" cy="1396500"/>
            </a:xfrm>
            <a:prstGeom prst="roundRect">
              <a:avLst>
                <a:gd fmla="val 16667" name="adj"/>
              </a:avLst>
            </a:prstGeom>
            <a:solidFill>
              <a:srgbClr val="FFD45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Calibri"/>
                  <a:ea typeface="Calibri"/>
                  <a:cs typeface="Calibri"/>
                  <a:sym typeface="Calibri"/>
                </a:rPr>
                <a:t>“Thank you for calling ABC Bank. Please select from the following menu options.”</a:t>
              </a:r>
              <a:endParaRPr b="0" i="0" sz="1000" u="none" cap="none" strike="noStrike">
                <a:solidFill>
                  <a:srgbClr val="000000"/>
                </a:solidFill>
                <a:latin typeface="Calibri"/>
                <a:ea typeface="Calibri"/>
                <a:cs typeface="Calibri"/>
                <a:sym typeface="Calibri"/>
              </a:endParaRPr>
            </a:p>
          </p:txBody>
        </p:sp>
        <p:sp>
          <p:nvSpPr>
            <p:cNvPr id="867" name="Google Shape;867;p14"/>
            <p:cNvSpPr/>
            <p:nvPr/>
          </p:nvSpPr>
          <p:spPr>
            <a:xfrm>
              <a:off x="3213956" y="3181925"/>
              <a:ext cx="1326600" cy="653100"/>
            </a:xfrm>
            <a:prstGeom prst="roundRect">
              <a:avLst>
                <a:gd fmla="val 16667" name="adj"/>
              </a:avLst>
            </a:prstGeom>
            <a:solidFill>
              <a:srgbClr val="FFD45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Prospective Customer</a:t>
              </a:r>
              <a:endParaRPr b="0" i="0" sz="1000" u="none" cap="none" strike="noStrike">
                <a:solidFill>
                  <a:srgbClr val="000000"/>
                </a:solidFill>
                <a:latin typeface="Calibri"/>
                <a:ea typeface="Calibri"/>
                <a:cs typeface="Calibri"/>
                <a:sym typeface="Calibri"/>
              </a:endParaRPr>
            </a:p>
          </p:txBody>
        </p:sp>
        <p:sp>
          <p:nvSpPr>
            <p:cNvPr id="868" name="Google Shape;868;p14"/>
            <p:cNvSpPr/>
            <p:nvPr/>
          </p:nvSpPr>
          <p:spPr>
            <a:xfrm>
              <a:off x="3212231" y="5353325"/>
              <a:ext cx="1326600" cy="653100"/>
            </a:xfrm>
            <a:prstGeom prst="roundRect">
              <a:avLst>
                <a:gd fmla="val 16667" name="adj"/>
              </a:avLst>
            </a:prstGeom>
            <a:solidFill>
              <a:srgbClr val="FFD45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Account Holder</a:t>
              </a:r>
              <a:endParaRPr b="0" i="0" sz="1000" u="none" cap="none" strike="noStrike">
                <a:solidFill>
                  <a:srgbClr val="000000"/>
                </a:solidFill>
                <a:latin typeface="Calibri"/>
                <a:ea typeface="Calibri"/>
                <a:cs typeface="Calibri"/>
                <a:sym typeface="Calibri"/>
              </a:endParaRPr>
            </a:p>
          </p:txBody>
        </p:sp>
        <p:sp>
          <p:nvSpPr>
            <p:cNvPr id="869" name="Google Shape;869;p14"/>
            <p:cNvSpPr/>
            <p:nvPr/>
          </p:nvSpPr>
          <p:spPr>
            <a:xfrm>
              <a:off x="3232119" y="1239800"/>
              <a:ext cx="1326600" cy="653100"/>
            </a:xfrm>
            <a:prstGeom prst="roundRect">
              <a:avLst>
                <a:gd fmla="val 16667" name="adj"/>
              </a:avLst>
            </a:prstGeom>
            <a:solidFill>
              <a:srgbClr val="FFD45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With Loan or Credit Card Application</a:t>
              </a:r>
              <a:endParaRPr b="0" i="0" sz="900" u="none" cap="none" strike="noStrike">
                <a:solidFill>
                  <a:srgbClr val="000000"/>
                </a:solidFill>
                <a:latin typeface="Calibri"/>
                <a:ea typeface="Calibri"/>
                <a:cs typeface="Calibri"/>
                <a:sym typeface="Calibri"/>
              </a:endParaRPr>
            </a:p>
          </p:txBody>
        </p:sp>
        <p:sp>
          <p:nvSpPr>
            <p:cNvPr id="870" name="Google Shape;870;p14"/>
            <p:cNvSpPr/>
            <p:nvPr/>
          </p:nvSpPr>
          <p:spPr>
            <a:xfrm>
              <a:off x="7494985" y="3478657"/>
              <a:ext cx="1385700" cy="653100"/>
            </a:xfrm>
            <a:prstGeom prst="roundRect">
              <a:avLst>
                <a:gd fmla="val 16667" name="adj"/>
              </a:avLst>
            </a:prstGeom>
            <a:solidFill>
              <a:srgbClr val="F4CCC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Send Online Shop URL via SMS</a:t>
              </a:r>
              <a:endParaRPr b="0" i="0" sz="1000" u="none" cap="none" strike="noStrike">
                <a:solidFill>
                  <a:srgbClr val="000000"/>
                </a:solidFill>
                <a:latin typeface="Calibri"/>
                <a:ea typeface="Calibri"/>
                <a:cs typeface="Calibri"/>
                <a:sym typeface="Calibri"/>
              </a:endParaRPr>
            </a:p>
          </p:txBody>
        </p:sp>
        <p:sp>
          <p:nvSpPr>
            <p:cNvPr id="871" name="Google Shape;871;p14"/>
            <p:cNvSpPr/>
            <p:nvPr/>
          </p:nvSpPr>
          <p:spPr>
            <a:xfrm>
              <a:off x="7494981" y="2932963"/>
              <a:ext cx="1385700" cy="492600"/>
            </a:xfrm>
            <a:prstGeom prst="roundRect">
              <a:avLst>
                <a:gd fmla="val 16667" name="adj"/>
              </a:avLst>
            </a:prstGeom>
            <a:solidFill>
              <a:srgbClr val="3FA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Sales Hotline</a:t>
              </a:r>
              <a:endParaRPr b="0" i="0" sz="1000" u="none" cap="none" strike="noStrike">
                <a:solidFill>
                  <a:srgbClr val="000000"/>
                </a:solidFill>
                <a:latin typeface="Calibri"/>
                <a:ea typeface="Calibri"/>
                <a:cs typeface="Calibri"/>
                <a:sym typeface="Calibri"/>
              </a:endParaRPr>
            </a:p>
          </p:txBody>
        </p:sp>
        <p:pic>
          <p:nvPicPr>
            <p:cNvPr id="872" name="Google Shape;872;p14"/>
            <p:cNvPicPr preferRelativeResize="0"/>
            <p:nvPr/>
          </p:nvPicPr>
          <p:blipFill rotWithShape="1">
            <a:blip r:embed="rId4">
              <a:alphaModFix/>
            </a:blip>
            <a:srcRect b="0" l="0" r="0" t="0"/>
            <a:stretch/>
          </p:blipFill>
          <p:spPr>
            <a:xfrm>
              <a:off x="4997044" y="5451275"/>
              <a:ext cx="457201" cy="457201"/>
            </a:xfrm>
            <a:prstGeom prst="rect">
              <a:avLst/>
            </a:prstGeom>
            <a:noFill/>
            <a:ln>
              <a:noFill/>
            </a:ln>
          </p:spPr>
        </p:pic>
        <p:pic>
          <p:nvPicPr>
            <p:cNvPr id="873" name="Google Shape;873;p14"/>
            <p:cNvPicPr preferRelativeResize="0"/>
            <p:nvPr/>
          </p:nvPicPr>
          <p:blipFill rotWithShape="1">
            <a:blip r:embed="rId4">
              <a:alphaModFix/>
            </a:blip>
            <a:srcRect b="0" l="0" r="0" t="0"/>
            <a:stretch/>
          </p:blipFill>
          <p:spPr>
            <a:xfrm>
              <a:off x="5544652" y="1337738"/>
              <a:ext cx="457201" cy="457201"/>
            </a:xfrm>
            <a:prstGeom prst="rect">
              <a:avLst/>
            </a:prstGeom>
            <a:noFill/>
            <a:ln>
              <a:noFill/>
            </a:ln>
          </p:spPr>
        </p:pic>
        <p:pic>
          <p:nvPicPr>
            <p:cNvPr id="874" name="Google Shape;874;p14"/>
            <p:cNvPicPr preferRelativeResize="0"/>
            <p:nvPr/>
          </p:nvPicPr>
          <p:blipFill rotWithShape="1">
            <a:blip r:embed="rId5">
              <a:alphaModFix/>
            </a:blip>
            <a:srcRect b="0" l="0" r="0" t="0"/>
            <a:stretch/>
          </p:blipFill>
          <p:spPr>
            <a:xfrm>
              <a:off x="6327425" y="5073915"/>
              <a:ext cx="505094" cy="457189"/>
            </a:xfrm>
            <a:prstGeom prst="rect">
              <a:avLst/>
            </a:prstGeom>
            <a:noFill/>
            <a:ln>
              <a:noFill/>
            </a:ln>
          </p:spPr>
        </p:pic>
        <p:pic>
          <p:nvPicPr>
            <p:cNvPr id="875" name="Google Shape;875;p14"/>
            <p:cNvPicPr preferRelativeResize="0"/>
            <p:nvPr/>
          </p:nvPicPr>
          <p:blipFill rotWithShape="1">
            <a:blip r:embed="rId6">
              <a:alphaModFix/>
            </a:blip>
            <a:srcRect b="0" l="0" r="0" t="0"/>
            <a:stretch/>
          </p:blipFill>
          <p:spPr>
            <a:xfrm>
              <a:off x="6327427" y="5828650"/>
              <a:ext cx="505078" cy="457175"/>
            </a:xfrm>
            <a:prstGeom prst="rect">
              <a:avLst/>
            </a:prstGeom>
            <a:noFill/>
            <a:ln>
              <a:noFill/>
            </a:ln>
          </p:spPr>
        </p:pic>
        <p:sp>
          <p:nvSpPr>
            <p:cNvPr id="876" name="Google Shape;876;p14"/>
            <p:cNvSpPr/>
            <p:nvPr/>
          </p:nvSpPr>
          <p:spPr>
            <a:xfrm>
              <a:off x="9132794" y="4203063"/>
              <a:ext cx="1326600" cy="457200"/>
            </a:xfrm>
            <a:prstGeom prst="roundRect">
              <a:avLst>
                <a:gd fmla="val 16667" name="adj"/>
              </a:avLst>
            </a:prstGeom>
            <a:solidFill>
              <a:srgbClr val="3FA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Credit Card</a:t>
              </a:r>
              <a:endParaRPr b="0" i="0" sz="1000" u="none" cap="none" strike="noStrike">
                <a:solidFill>
                  <a:srgbClr val="000000"/>
                </a:solidFill>
                <a:latin typeface="Calibri"/>
                <a:ea typeface="Calibri"/>
                <a:cs typeface="Calibri"/>
                <a:sym typeface="Calibri"/>
              </a:endParaRPr>
            </a:p>
          </p:txBody>
        </p:sp>
        <p:sp>
          <p:nvSpPr>
            <p:cNvPr id="877" name="Google Shape;877;p14"/>
            <p:cNvSpPr/>
            <p:nvPr/>
          </p:nvSpPr>
          <p:spPr>
            <a:xfrm>
              <a:off x="9133394" y="4787563"/>
              <a:ext cx="1326600" cy="457200"/>
            </a:xfrm>
            <a:prstGeom prst="roundRect">
              <a:avLst>
                <a:gd fmla="val 16667" name="adj"/>
              </a:avLst>
            </a:prstGeom>
            <a:solidFill>
              <a:srgbClr val="3FA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Savings/ Account</a:t>
              </a:r>
              <a:endParaRPr b="0" i="0" sz="1000" u="none" cap="none" strike="noStrike">
                <a:solidFill>
                  <a:srgbClr val="000000"/>
                </a:solidFill>
                <a:latin typeface="Calibri"/>
                <a:ea typeface="Calibri"/>
                <a:cs typeface="Calibri"/>
                <a:sym typeface="Calibri"/>
              </a:endParaRPr>
            </a:p>
          </p:txBody>
        </p:sp>
        <p:sp>
          <p:nvSpPr>
            <p:cNvPr id="878" name="Google Shape;878;p14"/>
            <p:cNvSpPr/>
            <p:nvPr/>
          </p:nvSpPr>
          <p:spPr>
            <a:xfrm>
              <a:off x="9133394" y="5372064"/>
              <a:ext cx="1326600" cy="457200"/>
            </a:xfrm>
            <a:prstGeom prst="roundRect">
              <a:avLst>
                <a:gd fmla="val 16667" name="adj"/>
              </a:avLst>
            </a:prstGeom>
            <a:solidFill>
              <a:srgbClr val="3FA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Loans</a:t>
              </a:r>
              <a:endParaRPr b="0" i="0" sz="1000" u="none" cap="none" strike="noStrike">
                <a:solidFill>
                  <a:srgbClr val="000000"/>
                </a:solidFill>
                <a:latin typeface="Calibri"/>
                <a:ea typeface="Calibri"/>
                <a:cs typeface="Calibri"/>
                <a:sym typeface="Calibri"/>
              </a:endParaRPr>
            </a:p>
          </p:txBody>
        </p:sp>
        <p:sp>
          <p:nvSpPr>
            <p:cNvPr id="879" name="Google Shape;879;p14"/>
            <p:cNvSpPr/>
            <p:nvPr/>
          </p:nvSpPr>
          <p:spPr>
            <a:xfrm>
              <a:off x="9133394" y="5945013"/>
              <a:ext cx="1326600" cy="456900"/>
            </a:xfrm>
            <a:prstGeom prst="roundRect">
              <a:avLst>
                <a:gd fmla="val 16667" name="adj"/>
              </a:avLst>
            </a:prstGeom>
            <a:solidFill>
              <a:srgbClr val="3FA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Investment/ Insurance</a:t>
              </a:r>
              <a:endParaRPr b="0" i="0" sz="1000" u="none" cap="none" strike="noStrike">
                <a:solidFill>
                  <a:srgbClr val="000000"/>
                </a:solidFill>
                <a:latin typeface="Calibri"/>
                <a:ea typeface="Calibri"/>
                <a:cs typeface="Calibri"/>
                <a:sym typeface="Calibri"/>
              </a:endParaRPr>
            </a:p>
          </p:txBody>
        </p:sp>
        <p:sp>
          <p:nvSpPr>
            <p:cNvPr id="880" name="Google Shape;880;p14"/>
            <p:cNvSpPr/>
            <p:nvPr/>
          </p:nvSpPr>
          <p:spPr>
            <a:xfrm>
              <a:off x="8950271" y="2975339"/>
              <a:ext cx="918300" cy="457200"/>
            </a:xfrm>
            <a:prstGeom prst="rect">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Ext. Group 1</a:t>
              </a:r>
              <a:endParaRPr b="0" i="0" sz="900" u="none" cap="none" strike="noStrike">
                <a:solidFill>
                  <a:srgbClr val="000000"/>
                </a:solidFill>
                <a:latin typeface="Calibri"/>
                <a:ea typeface="Calibri"/>
                <a:cs typeface="Calibri"/>
                <a:sym typeface="Calibri"/>
              </a:endParaRPr>
            </a:p>
          </p:txBody>
        </p:sp>
        <p:sp>
          <p:nvSpPr>
            <p:cNvPr id="881" name="Google Shape;881;p14"/>
            <p:cNvSpPr txBox="1"/>
            <p:nvPr/>
          </p:nvSpPr>
          <p:spPr>
            <a:xfrm>
              <a:off x="8769468" y="625416"/>
              <a:ext cx="2262000" cy="492600"/>
            </a:xfrm>
            <a:prstGeom prst="rect">
              <a:avLst/>
            </a:prstGeom>
            <a:no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Plays “Approved” OR “Not approved” message</a:t>
              </a:r>
              <a:endParaRPr b="0" i="0" sz="900" u="none" cap="none" strike="noStrike">
                <a:solidFill>
                  <a:srgbClr val="000000"/>
                </a:solidFill>
                <a:latin typeface="Arial"/>
                <a:ea typeface="Arial"/>
                <a:cs typeface="Arial"/>
                <a:sym typeface="Arial"/>
              </a:endParaRPr>
            </a:p>
          </p:txBody>
        </p:sp>
        <p:sp>
          <p:nvSpPr>
            <p:cNvPr id="882" name="Google Shape;882;p14"/>
            <p:cNvSpPr txBox="1"/>
            <p:nvPr/>
          </p:nvSpPr>
          <p:spPr>
            <a:xfrm>
              <a:off x="8769472" y="1284501"/>
              <a:ext cx="2385900" cy="456900"/>
            </a:xfrm>
            <a:prstGeom prst="rect">
              <a:avLst/>
            </a:prstGeom>
            <a:no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Plays “Pending application result” message</a:t>
              </a:r>
              <a:endParaRPr b="0" i="0" sz="900" u="none" cap="none" strike="noStrike">
                <a:solidFill>
                  <a:srgbClr val="000000"/>
                </a:solidFill>
                <a:latin typeface="Arial"/>
                <a:ea typeface="Arial"/>
                <a:cs typeface="Arial"/>
                <a:sym typeface="Arial"/>
              </a:endParaRPr>
            </a:p>
          </p:txBody>
        </p:sp>
        <p:sp>
          <p:nvSpPr>
            <p:cNvPr id="883" name="Google Shape;883;p14"/>
            <p:cNvSpPr txBox="1"/>
            <p:nvPr/>
          </p:nvSpPr>
          <p:spPr>
            <a:xfrm>
              <a:off x="8769472" y="1907885"/>
              <a:ext cx="2385900" cy="653100"/>
            </a:xfrm>
            <a:prstGeom prst="rect">
              <a:avLst/>
            </a:prstGeom>
            <a:no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Plays “Reference number not found, please try again” message</a:t>
              </a:r>
              <a:endParaRPr b="0" i="0" sz="900" u="none" cap="none" strike="noStrike">
                <a:solidFill>
                  <a:srgbClr val="000000"/>
                </a:solidFill>
                <a:latin typeface="Arial"/>
                <a:ea typeface="Arial"/>
                <a:cs typeface="Arial"/>
                <a:sym typeface="Arial"/>
              </a:endParaRPr>
            </a:p>
          </p:txBody>
        </p:sp>
        <p:pic>
          <p:nvPicPr>
            <p:cNvPr id="884" name="Google Shape;884;p14"/>
            <p:cNvPicPr preferRelativeResize="0"/>
            <p:nvPr/>
          </p:nvPicPr>
          <p:blipFill rotWithShape="1">
            <a:blip r:embed="rId7">
              <a:alphaModFix/>
            </a:blip>
            <a:srcRect b="0" l="0" r="0" t="0"/>
            <a:stretch/>
          </p:blipFill>
          <p:spPr>
            <a:xfrm>
              <a:off x="7389756" y="652012"/>
              <a:ext cx="457201" cy="457201"/>
            </a:xfrm>
            <a:prstGeom prst="rect">
              <a:avLst/>
            </a:prstGeom>
            <a:noFill/>
            <a:ln>
              <a:noFill/>
            </a:ln>
          </p:spPr>
        </p:pic>
        <p:pic>
          <p:nvPicPr>
            <p:cNvPr id="885" name="Google Shape;885;p14"/>
            <p:cNvPicPr preferRelativeResize="0"/>
            <p:nvPr/>
          </p:nvPicPr>
          <p:blipFill rotWithShape="1">
            <a:blip r:embed="rId8">
              <a:alphaModFix/>
            </a:blip>
            <a:srcRect b="0" l="0" r="0" t="0"/>
            <a:stretch/>
          </p:blipFill>
          <p:spPr>
            <a:xfrm>
              <a:off x="7923956" y="652025"/>
              <a:ext cx="457201" cy="457201"/>
            </a:xfrm>
            <a:prstGeom prst="rect">
              <a:avLst/>
            </a:prstGeom>
            <a:noFill/>
            <a:ln>
              <a:noFill/>
            </a:ln>
          </p:spPr>
        </p:pic>
        <p:pic>
          <p:nvPicPr>
            <p:cNvPr id="863" name="Google Shape;863;p14"/>
            <p:cNvPicPr preferRelativeResize="0"/>
            <p:nvPr/>
          </p:nvPicPr>
          <p:blipFill rotWithShape="1">
            <a:blip r:embed="rId9">
              <a:alphaModFix/>
            </a:blip>
            <a:srcRect b="0" l="0" r="0" t="0"/>
            <a:stretch/>
          </p:blipFill>
          <p:spPr>
            <a:xfrm>
              <a:off x="7641619" y="2005825"/>
              <a:ext cx="457201" cy="457201"/>
            </a:xfrm>
            <a:prstGeom prst="rect">
              <a:avLst/>
            </a:prstGeom>
            <a:noFill/>
            <a:ln>
              <a:noFill/>
            </a:ln>
          </p:spPr>
        </p:pic>
        <p:pic>
          <p:nvPicPr>
            <p:cNvPr id="886" name="Google Shape;886;p14"/>
            <p:cNvPicPr preferRelativeResize="0"/>
            <p:nvPr/>
          </p:nvPicPr>
          <p:blipFill rotWithShape="1">
            <a:blip r:embed="rId10">
              <a:alphaModFix/>
            </a:blip>
            <a:srcRect b="0" l="0" r="0" t="0"/>
            <a:stretch/>
          </p:blipFill>
          <p:spPr>
            <a:xfrm>
              <a:off x="7641619" y="1284350"/>
              <a:ext cx="457201" cy="457201"/>
            </a:xfrm>
            <a:prstGeom prst="rect">
              <a:avLst/>
            </a:prstGeom>
            <a:noFill/>
            <a:ln>
              <a:noFill/>
            </a:ln>
          </p:spPr>
        </p:pic>
        <p:sp>
          <p:nvSpPr>
            <p:cNvPr id="887" name="Google Shape;887;p14"/>
            <p:cNvSpPr txBox="1"/>
            <p:nvPr/>
          </p:nvSpPr>
          <p:spPr>
            <a:xfrm>
              <a:off x="4759649" y="2884212"/>
              <a:ext cx="1207800" cy="295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0" i="0" lang="en-US" sz="800" u="none" cap="none" strike="noStrike">
                  <a:solidFill>
                    <a:srgbClr val="999999"/>
                  </a:solidFill>
                  <a:latin typeface="Arial"/>
                  <a:ea typeface="Arial"/>
                  <a:cs typeface="Arial"/>
                  <a:sym typeface="Arial"/>
                </a:rPr>
                <a:t>8am-5pm</a:t>
              </a:r>
              <a:endParaRPr b="0" i="0" sz="800" u="none" cap="none" strike="noStrike">
                <a:solidFill>
                  <a:srgbClr val="999999"/>
                </a:solidFill>
                <a:latin typeface="Arial"/>
                <a:ea typeface="Arial"/>
                <a:cs typeface="Arial"/>
                <a:sym typeface="Arial"/>
              </a:endParaRPr>
            </a:p>
          </p:txBody>
        </p:sp>
        <p:sp>
          <p:nvSpPr>
            <p:cNvPr id="888" name="Google Shape;888;p14"/>
            <p:cNvSpPr txBox="1"/>
            <p:nvPr/>
          </p:nvSpPr>
          <p:spPr>
            <a:xfrm>
              <a:off x="3317356" y="6014400"/>
              <a:ext cx="1116300" cy="398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Calibri"/>
                  <a:ea typeface="Calibri"/>
                  <a:cs typeface="Calibri"/>
                  <a:sym typeface="Calibri"/>
                </a:rPr>
                <a:t>Input Account #</a:t>
              </a:r>
              <a:endParaRPr b="0" i="0" sz="1000" u="none" cap="none" strike="noStrike">
                <a:solidFill>
                  <a:srgbClr val="000000"/>
                </a:solidFill>
                <a:latin typeface="Arial"/>
                <a:ea typeface="Arial"/>
                <a:cs typeface="Arial"/>
                <a:sym typeface="Arial"/>
              </a:endParaRPr>
            </a:p>
          </p:txBody>
        </p:sp>
        <p:sp>
          <p:nvSpPr>
            <p:cNvPr id="864" name="Google Shape;864;p14"/>
            <p:cNvSpPr txBox="1"/>
            <p:nvPr/>
          </p:nvSpPr>
          <p:spPr>
            <a:xfrm>
              <a:off x="2953554" y="1760178"/>
              <a:ext cx="1847400" cy="681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Calibri"/>
                  <a:ea typeface="Calibri"/>
                  <a:cs typeface="Calibri"/>
                  <a:sym typeface="Calibri"/>
                </a:rPr>
                <a:t>Input Application Reference #</a:t>
              </a:r>
              <a:endParaRPr b="0" i="0" sz="1000" u="none" cap="none" strike="noStrike">
                <a:solidFill>
                  <a:schemeClr val="dk1"/>
                </a:solidFill>
                <a:latin typeface="Calibri"/>
                <a:ea typeface="Calibri"/>
                <a:cs typeface="Calibri"/>
                <a:sym typeface="Calibri"/>
              </a:endParaRPr>
            </a:p>
          </p:txBody>
        </p:sp>
        <p:sp>
          <p:nvSpPr>
            <p:cNvPr id="889" name="Google Shape;889;p14"/>
            <p:cNvSpPr txBox="1"/>
            <p:nvPr/>
          </p:nvSpPr>
          <p:spPr>
            <a:xfrm>
              <a:off x="4818061" y="3850236"/>
              <a:ext cx="1207800" cy="198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999999"/>
                  </a:solidFill>
                  <a:latin typeface="Arial"/>
                  <a:ea typeface="Arial"/>
                  <a:cs typeface="Arial"/>
                  <a:sym typeface="Arial"/>
                </a:rPr>
                <a:t>Otherwise</a:t>
              </a:r>
              <a:endParaRPr b="0" i="0" sz="900" u="none" cap="none" strike="noStrike">
                <a:solidFill>
                  <a:srgbClr val="999999"/>
                </a:solidFill>
                <a:latin typeface="Arial"/>
                <a:ea typeface="Arial"/>
                <a:cs typeface="Arial"/>
                <a:sym typeface="Arial"/>
              </a:endParaRPr>
            </a:p>
          </p:txBody>
        </p:sp>
        <p:cxnSp>
          <p:nvCxnSpPr>
            <p:cNvPr id="890" name="Google Shape;890;p14"/>
            <p:cNvCxnSpPr>
              <a:stCxn id="870" idx="1"/>
              <a:endCxn id="871" idx="1"/>
            </p:cNvCxnSpPr>
            <p:nvPr/>
          </p:nvCxnSpPr>
          <p:spPr>
            <a:xfrm flipH="1" rot="10800000">
              <a:off x="7494985" y="3179407"/>
              <a:ext cx="900" cy="625800"/>
            </a:xfrm>
            <a:prstGeom prst="bentConnector3">
              <a:avLst>
                <a:gd fmla="val -779988059" name="adj1"/>
              </a:avLst>
            </a:prstGeom>
            <a:noFill/>
            <a:ln cap="flat" cmpd="sng" w="9525">
              <a:solidFill>
                <a:schemeClr val="dk1"/>
              </a:solidFill>
              <a:prstDash val="solid"/>
              <a:round/>
              <a:headEnd len="med" w="med" type="triangle"/>
              <a:tailEnd len="med" w="med" type="triangle"/>
            </a:ln>
          </p:spPr>
        </p:cxnSp>
        <p:cxnSp>
          <p:nvCxnSpPr>
            <p:cNvPr id="891" name="Google Shape;891;p14"/>
            <p:cNvCxnSpPr>
              <a:stCxn id="867" idx="3"/>
            </p:cNvCxnSpPr>
            <p:nvPr/>
          </p:nvCxnSpPr>
          <p:spPr>
            <a:xfrm>
              <a:off x="4540556" y="3508475"/>
              <a:ext cx="382500" cy="0"/>
            </a:xfrm>
            <a:prstGeom prst="straightConnector1">
              <a:avLst/>
            </a:prstGeom>
            <a:noFill/>
            <a:ln cap="flat" cmpd="sng" w="9525">
              <a:solidFill>
                <a:schemeClr val="dk1"/>
              </a:solidFill>
              <a:prstDash val="solid"/>
              <a:round/>
              <a:headEnd len="sm" w="sm" type="none"/>
              <a:tailEnd len="sm" w="sm" type="none"/>
            </a:ln>
          </p:spPr>
        </p:cxnSp>
        <p:cxnSp>
          <p:nvCxnSpPr>
            <p:cNvPr id="892" name="Google Shape;892;p14"/>
            <p:cNvCxnSpPr>
              <a:stCxn id="874" idx="1"/>
              <a:endCxn id="875" idx="1"/>
            </p:cNvCxnSpPr>
            <p:nvPr/>
          </p:nvCxnSpPr>
          <p:spPr>
            <a:xfrm>
              <a:off x="6327425" y="5302510"/>
              <a:ext cx="900" cy="754800"/>
            </a:xfrm>
            <a:prstGeom prst="bentConnector3">
              <a:avLst>
                <a:gd fmla="val -472653217" name="adj1"/>
              </a:avLst>
            </a:prstGeom>
            <a:noFill/>
            <a:ln cap="flat" cmpd="sng" w="9525">
              <a:solidFill>
                <a:schemeClr val="dk1"/>
              </a:solidFill>
              <a:prstDash val="solid"/>
              <a:round/>
              <a:headEnd len="med" w="med" type="triangle"/>
              <a:tailEnd len="med" w="med" type="triangle"/>
            </a:ln>
          </p:spPr>
        </p:cxnSp>
        <p:cxnSp>
          <p:nvCxnSpPr>
            <p:cNvPr id="893" name="Google Shape;893;p14"/>
            <p:cNvCxnSpPr>
              <a:stCxn id="876" idx="1"/>
              <a:endCxn id="879" idx="1"/>
            </p:cNvCxnSpPr>
            <p:nvPr/>
          </p:nvCxnSpPr>
          <p:spPr>
            <a:xfrm>
              <a:off x="9132794" y="4431663"/>
              <a:ext cx="900" cy="1741800"/>
            </a:xfrm>
            <a:prstGeom prst="bentConnector3">
              <a:avLst>
                <a:gd fmla="val -308253231" name="adj1"/>
              </a:avLst>
            </a:prstGeom>
            <a:noFill/>
            <a:ln cap="flat" cmpd="sng" w="9525">
              <a:solidFill>
                <a:schemeClr val="dk1"/>
              </a:solidFill>
              <a:prstDash val="solid"/>
              <a:round/>
              <a:headEnd len="med" w="med" type="triangle"/>
              <a:tailEnd len="med" w="med" type="triangle"/>
            </a:ln>
          </p:spPr>
        </p:cxnSp>
        <p:cxnSp>
          <p:nvCxnSpPr>
            <p:cNvPr id="894" name="Google Shape;894;p14"/>
            <p:cNvCxnSpPr>
              <a:stCxn id="884" idx="1"/>
              <a:endCxn id="863" idx="1"/>
            </p:cNvCxnSpPr>
            <p:nvPr/>
          </p:nvCxnSpPr>
          <p:spPr>
            <a:xfrm>
              <a:off x="7389756" y="880613"/>
              <a:ext cx="252000" cy="1353900"/>
            </a:xfrm>
            <a:prstGeom prst="bentConnector3">
              <a:avLst>
                <a:gd fmla="val -1465710" name="adj1"/>
              </a:avLst>
            </a:prstGeom>
            <a:noFill/>
            <a:ln cap="flat" cmpd="sng" w="9525">
              <a:solidFill>
                <a:schemeClr val="dk1"/>
              </a:solidFill>
              <a:prstDash val="solid"/>
              <a:round/>
              <a:headEnd len="med" w="med" type="triangle"/>
              <a:tailEnd len="med" w="med" type="triangle"/>
            </a:ln>
          </p:spPr>
        </p:cxnSp>
        <p:sp>
          <p:nvSpPr>
            <p:cNvPr id="895" name="Google Shape;895;p14"/>
            <p:cNvSpPr txBox="1"/>
            <p:nvPr/>
          </p:nvSpPr>
          <p:spPr>
            <a:xfrm>
              <a:off x="4964208" y="791183"/>
              <a:ext cx="1503000" cy="364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Webhook verifies data</a:t>
              </a:r>
              <a:endParaRPr b="0" i="0" sz="1000" u="none" cap="none" strike="noStrike">
                <a:solidFill>
                  <a:srgbClr val="000000"/>
                </a:solidFill>
                <a:latin typeface="Arial"/>
                <a:ea typeface="Arial"/>
                <a:cs typeface="Arial"/>
                <a:sym typeface="Arial"/>
              </a:endParaRPr>
            </a:p>
          </p:txBody>
        </p:sp>
        <p:sp>
          <p:nvSpPr>
            <p:cNvPr id="896" name="Google Shape;896;p14"/>
            <p:cNvSpPr txBox="1"/>
            <p:nvPr/>
          </p:nvSpPr>
          <p:spPr>
            <a:xfrm>
              <a:off x="4481120" y="5024800"/>
              <a:ext cx="1503000" cy="402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Webhook verifies data</a:t>
              </a:r>
              <a:endParaRPr b="0" i="0" sz="1000" u="none" cap="none" strike="noStrike">
                <a:solidFill>
                  <a:srgbClr val="000000"/>
                </a:solidFill>
                <a:latin typeface="Arial"/>
                <a:ea typeface="Arial"/>
                <a:cs typeface="Arial"/>
                <a:sym typeface="Arial"/>
              </a:endParaRPr>
            </a:p>
          </p:txBody>
        </p:sp>
        <p:cxnSp>
          <p:nvCxnSpPr>
            <p:cNvPr id="897" name="Google Shape;897;p14"/>
            <p:cNvCxnSpPr>
              <a:stCxn id="873" idx="3"/>
            </p:cNvCxnSpPr>
            <p:nvPr/>
          </p:nvCxnSpPr>
          <p:spPr>
            <a:xfrm>
              <a:off x="6001853" y="1566339"/>
              <a:ext cx="1581900" cy="0"/>
            </a:xfrm>
            <a:prstGeom prst="straightConnector1">
              <a:avLst/>
            </a:prstGeom>
            <a:noFill/>
            <a:ln cap="flat" cmpd="sng" w="9525">
              <a:solidFill>
                <a:schemeClr val="dk1"/>
              </a:solidFill>
              <a:prstDash val="solid"/>
              <a:round/>
              <a:headEnd len="sm" w="sm" type="none"/>
              <a:tailEnd len="med" w="med" type="triangle"/>
            </a:ln>
          </p:spPr>
        </p:cxnSp>
        <p:cxnSp>
          <p:nvCxnSpPr>
            <p:cNvPr id="898" name="Google Shape;898;p14"/>
            <p:cNvCxnSpPr>
              <a:stCxn id="869" idx="3"/>
              <a:endCxn id="873" idx="1"/>
            </p:cNvCxnSpPr>
            <p:nvPr/>
          </p:nvCxnSpPr>
          <p:spPr>
            <a:xfrm>
              <a:off x="4558719" y="1566350"/>
              <a:ext cx="985800" cy="0"/>
            </a:xfrm>
            <a:prstGeom prst="straightConnector1">
              <a:avLst/>
            </a:prstGeom>
            <a:noFill/>
            <a:ln cap="flat" cmpd="sng" w="9525">
              <a:solidFill>
                <a:schemeClr val="dk1"/>
              </a:solidFill>
              <a:prstDash val="solid"/>
              <a:round/>
              <a:headEnd len="sm" w="sm" type="none"/>
              <a:tailEnd len="med" w="med" type="triangle"/>
            </a:ln>
          </p:spPr>
        </p:cxnSp>
        <p:cxnSp>
          <p:nvCxnSpPr>
            <p:cNvPr id="899" name="Google Shape;899;p14"/>
            <p:cNvCxnSpPr>
              <a:stCxn id="872" idx="3"/>
            </p:cNvCxnSpPr>
            <p:nvPr/>
          </p:nvCxnSpPr>
          <p:spPr>
            <a:xfrm>
              <a:off x="5454245" y="5679876"/>
              <a:ext cx="469800" cy="2100"/>
            </a:xfrm>
            <a:prstGeom prst="straightConnector1">
              <a:avLst/>
            </a:prstGeom>
            <a:noFill/>
            <a:ln cap="flat" cmpd="sng" w="9525">
              <a:solidFill>
                <a:schemeClr val="dk1"/>
              </a:solidFill>
              <a:prstDash val="solid"/>
              <a:round/>
              <a:headEnd len="sm" w="sm" type="none"/>
              <a:tailEnd len="sm" w="sm" type="none"/>
            </a:ln>
          </p:spPr>
        </p:cxnSp>
        <p:cxnSp>
          <p:nvCxnSpPr>
            <p:cNvPr id="900" name="Google Shape;900;p14"/>
            <p:cNvCxnSpPr>
              <a:stCxn id="868" idx="3"/>
              <a:endCxn id="872" idx="1"/>
            </p:cNvCxnSpPr>
            <p:nvPr/>
          </p:nvCxnSpPr>
          <p:spPr>
            <a:xfrm>
              <a:off x="4538831" y="5679875"/>
              <a:ext cx="458100" cy="0"/>
            </a:xfrm>
            <a:prstGeom prst="straightConnector1">
              <a:avLst/>
            </a:prstGeom>
            <a:noFill/>
            <a:ln cap="flat" cmpd="sng" w="9525">
              <a:solidFill>
                <a:schemeClr val="dk1"/>
              </a:solidFill>
              <a:prstDash val="solid"/>
              <a:round/>
              <a:headEnd len="sm" w="sm" type="none"/>
              <a:tailEnd len="med" w="med" type="triangle"/>
            </a:ln>
          </p:spPr>
        </p:cxnSp>
        <p:cxnSp>
          <p:nvCxnSpPr>
            <p:cNvPr id="901" name="Google Shape;901;p14"/>
            <p:cNvCxnSpPr>
              <a:stCxn id="874" idx="3"/>
            </p:cNvCxnSpPr>
            <p:nvPr/>
          </p:nvCxnSpPr>
          <p:spPr>
            <a:xfrm>
              <a:off x="6832519" y="5302510"/>
              <a:ext cx="1938300" cy="0"/>
            </a:xfrm>
            <a:prstGeom prst="straightConnector1">
              <a:avLst/>
            </a:prstGeom>
            <a:noFill/>
            <a:ln cap="flat" cmpd="sng" w="9525">
              <a:solidFill>
                <a:schemeClr val="dk1"/>
              </a:solidFill>
              <a:prstDash val="solid"/>
              <a:round/>
              <a:headEnd len="sm" w="sm" type="none"/>
              <a:tailEnd len="sm" w="sm" type="none"/>
            </a:ln>
          </p:spPr>
        </p:cxnSp>
        <p:cxnSp>
          <p:nvCxnSpPr>
            <p:cNvPr id="902" name="Google Shape;902;p14"/>
            <p:cNvCxnSpPr>
              <a:stCxn id="877" idx="1"/>
            </p:cNvCxnSpPr>
            <p:nvPr/>
          </p:nvCxnSpPr>
          <p:spPr>
            <a:xfrm rot="10800000">
              <a:off x="8776994" y="5016163"/>
              <a:ext cx="356400" cy="0"/>
            </a:xfrm>
            <a:prstGeom prst="straightConnector1">
              <a:avLst/>
            </a:prstGeom>
            <a:noFill/>
            <a:ln cap="flat" cmpd="sng" w="9525">
              <a:solidFill>
                <a:schemeClr val="dk1"/>
              </a:solidFill>
              <a:prstDash val="solid"/>
              <a:round/>
              <a:headEnd len="med" w="med" type="triangle"/>
              <a:tailEnd len="sm" w="sm" type="none"/>
            </a:ln>
          </p:spPr>
        </p:cxnSp>
        <p:cxnSp>
          <p:nvCxnSpPr>
            <p:cNvPr id="903" name="Google Shape;903;p14"/>
            <p:cNvCxnSpPr>
              <a:stCxn id="878" idx="1"/>
            </p:cNvCxnSpPr>
            <p:nvPr/>
          </p:nvCxnSpPr>
          <p:spPr>
            <a:xfrm rot="10800000">
              <a:off x="8770394" y="5600664"/>
              <a:ext cx="363000" cy="0"/>
            </a:xfrm>
            <a:prstGeom prst="straightConnector1">
              <a:avLst/>
            </a:prstGeom>
            <a:noFill/>
            <a:ln cap="flat" cmpd="sng" w="9525">
              <a:solidFill>
                <a:schemeClr val="dk1"/>
              </a:solidFill>
              <a:prstDash val="solid"/>
              <a:round/>
              <a:headEnd len="med" w="med" type="triangle"/>
              <a:tailEnd len="sm" w="sm" type="none"/>
            </a:ln>
          </p:spPr>
        </p:cxnSp>
        <p:sp>
          <p:nvSpPr>
            <p:cNvPr id="904" name="Google Shape;904;p14"/>
            <p:cNvSpPr/>
            <p:nvPr/>
          </p:nvSpPr>
          <p:spPr>
            <a:xfrm>
              <a:off x="4371779" y="1177775"/>
              <a:ext cx="279300" cy="252900"/>
            </a:xfrm>
            <a:prstGeom prst="ellipse">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Arial"/>
                  <a:ea typeface="Arial"/>
                  <a:cs typeface="Arial"/>
                  <a:sym typeface="Arial"/>
                </a:rPr>
                <a:t>1</a:t>
              </a:r>
              <a:endParaRPr b="1" i="0" sz="1000" u="none" cap="none" strike="noStrike">
                <a:solidFill>
                  <a:schemeClr val="dk1"/>
                </a:solidFill>
                <a:latin typeface="Arial"/>
                <a:ea typeface="Arial"/>
                <a:cs typeface="Arial"/>
                <a:sym typeface="Arial"/>
              </a:endParaRPr>
            </a:p>
          </p:txBody>
        </p:sp>
        <p:sp>
          <p:nvSpPr>
            <p:cNvPr id="905" name="Google Shape;905;p14"/>
            <p:cNvSpPr/>
            <p:nvPr/>
          </p:nvSpPr>
          <p:spPr>
            <a:xfrm>
              <a:off x="4356554" y="3242700"/>
              <a:ext cx="279300" cy="252900"/>
            </a:xfrm>
            <a:prstGeom prst="ellipse">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Arial"/>
                  <a:ea typeface="Arial"/>
                  <a:cs typeface="Arial"/>
                  <a:sym typeface="Arial"/>
                </a:rPr>
                <a:t>2</a:t>
              </a:r>
              <a:endParaRPr b="1" i="0" sz="1000" u="none" cap="none" strike="noStrike">
                <a:solidFill>
                  <a:schemeClr val="dk1"/>
                </a:solidFill>
                <a:latin typeface="Arial"/>
                <a:ea typeface="Arial"/>
                <a:cs typeface="Arial"/>
                <a:sym typeface="Arial"/>
              </a:endParaRPr>
            </a:p>
          </p:txBody>
        </p:sp>
        <p:sp>
          <p:nvSpPr>
            <p:cNvPr id="906" name="Google Shape;906;p14"/>
            <p:cNvSpPr/>
            <p:nvPr/>
          </p:nvSpPr>
          <p:spPr>
            <a:xfrm>
              <a:off x="4336668" y="5244764"/>
              <a:ext cx="279300" cy="252900"/>
            </a:xfrm>
            <a:prstGeom prst="ellipse">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3</a:t>
              </a:r>
              <a:endParaRPr b="1" i="0" sz="1000" u="none" cap="none" strike="noStrike">
                <a:solidFill>
                  <a:schemeClr val="dk1"/>
                </a:solidFill>
                <a:latin typeface="Arial"/>
                <a:ea typeface="Arial"/>
                <a:cs typeface="Arial"/>
                <a:sym typeface="Arial"/>
              </a:endParaRPr>
            </a:p>
          </p:txBody>
        </p:sp>
        <p:sp>
          <p:nvSpPr>
            <p:cNvPr id="907" name="Google Shape;907;p14"/>
            <p:cNvSpPr/>
            <p:nvPr/>
          </p:nvSpPr>
          <p:spPr>
            <a:xfrm>
              <a:off x="8375606" y="4296822"/>
              <a:ext cx="207300" cy="198300"/>
            </a:xfrm>
            <a:prstGeom prst="ellipse">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1</a:t>
              </a:r>
              <a:endParaRPr b="1" i="0" sz="1200" u="none" cap="none" strike="noStrike">
                <a:solidFill>
                  <a:schemeClr val="dk1"/>
                </a:solidFill>
                <a:latin typeface="Arial"/>
                <a:ea typeface="Arial"/>
                <a:cs typeface="Arial"/>
                <a:sym typeface="Arial"/>
              </a:endParaRPr>
            </a:p>
          </p:txBody>
        </p:sp>
        <p:sp>
          <p:nvSpPr>
            <p:cNvPr id="908" name="Google Shape;908;p14"/>
            <p:cNvSpPr/>
            <p:nvPr/>
          </p:nvSpPr>
          <p:spPr>
            <a:xfrm>
              <a:off x="8375604" y="4899200"/>
              <a:ext cx="207300" cy="198300"/>
            </a:xfrm>
            <a:prstGeom prst="ellipse">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2</a:t>
              </a:r>
              <a:endParaRPr b="1" i="0" sz="1200" u="none" cap="none" strike="noStrike">
                <a:solidFill>
                  <a:schemeClr val="dk1"/>
                </a:solidFill>
                <a:latin typeface="Arial"/>
                <a:ea typeface="Arial"/>
                <a:cs typeface="Arial"/>
                <a:sym typeface="Arial"/>
              </a:endParaRPr>
            </a:p>
          </p:txBody>
        </p:sp>
        <p:sp>
          <p:nvSpPr>
            <p:cNvPr id="909" name="Google Shape;909;p14"/>
            <p:cNvSpPr/>
            <p:nvPr/>
          </p:nvSpPr>
          <p:spPr>
            <a:xfrm>
              <a:off x="8384941" y="5501563"/>
              <a:ext cx="207300" cy="198300"/>
            </a:xfrm>
            <a:prstGeom prst="ellipse">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3</a:t>
              </a:r>
              <a:endParaRPr b="1" i="0" sz="1200" u="none" cap="none" strike="noStrike">
                <a:solidFill>
                  <a:schemeClr val="dk1"/>
                </a:solidFill>
                <a:latin typeface="Arial"/>
                <a:ea typeface="Arial"/>
                <a:cs typeface="Arial"/>
                <a:sym typeface="Arial"/>
              </a:endParaRPr>
            </a:p>
          </p:txBody>
        </p:sp>
        <p:sp>
          <p:nvSpPr>
            <p:cNvPr id="910" name="Google Shape;910;p14"/>
            <p:cNvSpPr/>
            <p:nvPr/>
          </p:nvSpPr>
          <p:spPr>
            <a:xfrm>
              <a:off x="8384929" y="6092300"/>
              <a:ext cx="207300" cy="198300"/>
            </a:xfrm>
            <a:prstGeom prst="ellipse">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4</a:t>
              </a:r>
              <a:endParaRPr b="1" i="0" sz="1200" u="none" cap="none" strike="noStrike">
                <a:solidFill>
                  <a:schemeClr val="dk1"/>
                </a:solidFill>
                <a:latin typeface="Arial"/>
                <a:ea typeface="Arial"/>
                <a:cs typeface="Arial"/>
                <a:sym typeface="Arial"/>
              </a:endParaRPr>
            </a:p>
          </p:txBody>
        </p:sp>
        <p:cxnSp>
          <p:nvCxnSpPr>
            <p:cNvPr id="911" name="Google Shape;911;p14"/>
            <p:cNvCxnSpPr>
              <a:stCxn id="869" idx="1"/>
              <a:endCxn id="868" idx="1"/>
            </p:cNvCxnSpPr>
            <p:nvPr/>
          </p:nvCxnSpPr>
          <p:spPr>
            <a:xfrm flipH="1">
              <a:off x="3212319" y="1566350"/>
              <a:ext cx="19800" cy="4113600"/>
            </a:xfrm>
            <a:prstGeom prst="bentConnector3">
              <a:avLst>
                <a:gd fmla="val 29882692" name="adj1"/>
              </a:avLst>
            </a:prstGeom>
            <a:noFill/>
            <a:ln cap="flat" cmpd="sng" w="9525">
              <a:solidFill>
                <a:schemeClr val="dk1"/>
              </a:solidFill>
              <a:prstDash val="solid"/>
              <a:round/>
              <a:headEnd len="med" w="med" type="triangle"/>
              <a:tailEnd len="med" w="med" type="triangle"/>
            </a:ln>
          </p:spPr>
        </p:cxnSp>
        <p:cxnSp>
          <p:nvCxnSpPr>
            <p:cNvPr id="912" name="Google Shape;912;p14"/>
            <p:cNvCxnSpPr>
              <a:stCxn id="866" idx="3"/>
              <a:endCxn id="867" idx="1"/>
            </p:cNvCxnSpPr>
            <p:nvPr/>
          </p:nvCxnSpPr>
          <p:spPr>
            <a:xfrm>
              <a:off x="2611765" y="3492319"/>
              <a:ext cx="602100" cy="16200"/>
            </a:xfrm>
            <a:prstGeom prst="straightConnector1">
              <a:avLst/>
            </a:prstGeom>
            <a:noFill/>
            <a:ln cap="flat" cmpd="sng" w="9525">
              <a:solidFill>
                <a:schemeClr val="dk1"/>
              </a:solidFill>
              <a:prstDash val="solid"/>
              <a:round/>
              <a:headEnd len="sm" w="sm" type="none"/>
              <a:tailEnd len="med" w="med" type="triangle"/>
            </a:ln>
          </p:spPr>
        </p:cxnSp>
        <p:cxnSp>
          <p:nvCxnSpPr>
            <p:cNvPr id="913" name="Google Shape;913;p14"/>
            <p:cNvCxnSpPr>
              <a:stCxn id="875" idx="2"/>
              <a:endCxn id="888" idx="2"/>
            </p:cNvCxnSpPr>
            <p:nvPr/>
          </p:nvCxnSpPr>
          <p:spPr>
            <a:xfrm rot="5400000">
              <a:off x="5164416" y="4996875"/>
              <a:ext cx="126600" cy="2704500"/>
            </a:xfrm>
            <a:prstGeom prst="bentConnector3">
              <a:avLst>
                <a:gd fmla="val 1222314" name="adj1"/>
              </a:avLst>
            </a:prstGeom>
            <a:noFill/>
            <a:ln cap="flat" cmpd="sng" w="9525">
              <a:solidFill>
                <a:schemeClr val="dk1"/>
              </a:solidFill>
              <a:prstDash val="solid"/>
              <a:round/>
              <a:headEnd len="sm" w="sm" type="none"/>
              <a:tailEnd len="med" w="med" type="triangle"/>
            </a:ln>
          </p:spPr>
        </p:cxnSp>
        <p:sp>
          <p:nvSpPr>
            <p:cNvPr id="914" name="Google Shape;914;p14"/>
            <p:cNvSpPr/>
            <p:nvPr/>
          </p:nvSpPr>
          <p:spPr>
            <a:xfrm>
              <a:off x="10552640" y="4249257"/>
              <a:ext cx="918300" cy="364800"/>
            </a:xfrm>
            <a:prstGeom prst="rect">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Ext. Group 2</a:t>
              </a:r>
              <a:endParaRPr b="0" i="0" sz="900" u="none" cap="none" strike="noStrike">
                <a:solidFill>
                  <a:srgbClr val="000000"/>
                </a:solidFill>
                <a:latin typeface="Calibri"/>
                <a:ea typeface="Calibri"/>
                <a:cs typeface="Calibri"/>
                <a:sym typeface="Calibri"/>
              </a:endParaRPr>
            </a:p>
          </p:txBody>
        </p:sp>
        <p:sp>
          <p:nvSpPr>
            <p:cNvPr id="915" name="Google Shape;915;p14"/>
            <p:cNvSpPr/>
            <p:nvPr/>
          </p:nvSpPr>
          <p:spPr>
            <a:xfrm>
              <a:off x="10552640" y="4815966"/>
              <a:ext cx="918300" cy="364800"/>
            </a:xfrm>
            <a:prstGeom prst="rect">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Ext. Group 3</a:t>
              </a:r>
              <a:endParaRPr b="0" i="0" sz="900" u="none" cap="none" strike="noStrike">
                <a:solidFill>
                  <a:srgbClr val="000000"/>
                </a:solidFill>
                <a:latin typeface="Calibri"/>
                <a:ea typeface="Calibri"/>
                <a:cs typeface="Calibri"/>
                <a:sym typeface="Calibri"/>
              </a:endParaRPr>
            </a:p>
          </p:txBody>
        </p:sp>
        <p:sp>
          <p:nvSpPr>
            <p:cNvPr id="916" name="Google Shape;916;p14"/>
            <p:cNvSpPr/>
            <p:nvPr/>
          </p:nvSpPr>
          <p:spPr>
            <a:xfrm>
              <a:off x="10552639" y="5418309"/>
              <a:ext cx="918300" cy="364800"/>
            </a:xfrm>
            <a:prstGeom prst="rect">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Ext. Group 3</a:t>
              </a:r>
              <a:endParaRPr b="0" i="0" sz="900" u="none" cap="none" strike="noStrike">
                <a:solidFill>
                  <a:srgbClr val="000000"/>
                </a:solidFill>
                <a:latin typeface="Calibri"/>
                <a:ea typeface="Calibri"/>
                <a:cs typeface="Calibri"/>
                <a:sym typeface="Calibri"/>
              </a:endParaRPr>
            </a:p>
          </p:txBody>
        </p:sp>
        <p:sp>
          <p:nvSpPr>
            <p:cNvPr id="917" name="Google Shape;917;p14"/>
            <p:cNvSpPr/>
            <p:nvPr/>
          </p:nvSpPr>
          <p:spPr>
            <a:xfrm>
              <a:off x="10552640" y="6020687"/>
              <a:ext cx="918300" cy="364800"/>
            </a:xfrm>
            <a:prstGeom prst="rect">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Ext. Group 4</a:t>
              </a:r>
              <a:endParaRPr b="0" i="0" sz="900" u="none" cap="none" strike="noStrike">
                <a:solidFill>
                  <a:srgbClr val="000000"/>
                </a:solidFill>
                <a:latin typeface="Calibri"/>
                <a:ea typeface="Calibri"/>
                <a:cs typeface="Calibri"/>
                <a:sym typeface="Calibri"/>
              </a:endParaRPr>
            </a:p>
          </p:txBody>
        </p:sp>
        <p:cxnSp>
          <p:nvCxnSpPr>
            <p:cNvPr id="918" name="Google Shape;918;p14"/>
            <p:cNvCxnSpPr>
              <a:stCxn id="885" idx="3"/>
              <a:endCxn id="881" idx="1"/>
            </p:cNvCxnSpPr>
            <p:nvPr/>
          </p:nvCxnSpPr>
          <p:spPr>
            <a:xfrm flipH="1" rot="10800000">
              <a:off x="8381157" y="871625"/>
              <a:ext cx="388200" cy="9000"/>
            </a:xfrm>
            <a:prstGeom prst="straightConnector1">
              <a:avLst/>
            </a:prstGeom>
            <a:noFill/>
            <a:ln cap="flat" cmpd="sng" w="9525">
              <a:solidFill>
                <a:schemeClr val="dk2"/>
              </a:solidFill>
              <a:prstDash val="dash"/>
              <a:round/>
              <a:headEnd len="sm" w="sm" type="none"/>
              <a:tailEnd len="sm" w="sm" type="none"/>
            </a:ln>
          </p:spPr>
        </p:cxnSp>
        <p:cxnSp>
          <p:nvCxnSpPr>
            <p:cNvPr id="919" name="Google Shape;919;p14"/>
            <p:cNvCxnSpPr>
              <a:endCxn id="882" idx="1"/>
            </p:cNvCxnSpPr>
            <p:nvPr/>
          </p:nvCxnSpPr>
          <p:spPr>
            <a:xfrm>
              <a:off x="8098972" y="1512951"/>
              <a:ext cx="670500" cy="0"/>
            </a:xfrm>
            <a:prstGeom prst="straightConnector1">
              <a:avLst/>
            </a:prstGeom>
            <a:noFill/>
            <a:ln cap="flat" cmpd="sng" w="9525">
              <a:solidFill>
                <a:schemeClr val="dk2"/>
              </a:solidFill>
              <a:prstDash val="dash"/>
              <a:round/>
              <a:headEnd len="sm" w="sm" type="none"/>
              <a:tailEnd len="sm" w="sm" type="none"/>
            </a:ln>
          </p:spPr>
        </p:cxnSp>
        <p:cxnSp>
          <p:nvCxnSpPr>
            <p:cNvPr id="920" name="Google Shape;920;p14"/>
            <p:cNvCxnSpPr>
              <a:stCxn id="863" idx="3"/>
              <a:endCxn id="883" idx="1"/>
            </p:cNvCxnSpPr>
            <p:nvPr/>
          </p:nvCxnSpPr>
          <p:spPr>
            <a:xfrm>
              <a:off x="8098820" y="2234426"/>
              <a:ext cx="670800" cy="0"/>
            </a:xfrm>
            <a:prstGeom prst="straightConnector1">
              <a:avLst/>
            </a:prstGeom>
            <a:noFill/>
            <a:ln cap="flat" cmpd="sng" w="9525">
              <a:solidFill>
                <a:schemeClr val="dk2"/>
              </a:solidFill>
              <a:prstDash val="dash"/>
              <a:round/>
              <a:headEnd len="sm" w="sm" type="none"/>
              <a:tailEnd len="sm" w="sm" type="none"/>
            </a:ln>
          </p:spPr>
        </p:cxnSp>
      </p:grpSp>
      <p:sp>
        <p:nvSpPr>
          <p:cNvPr id="921" name="Google Shape;921;p14"/>
          <p:cNvSpPr txBox="1"/>
          <p:nvPr/>
        </p:nvSpPr>
        <p:spPr>
          <a:xfrm>
            <a:off x="406075" y="264875"/>
            <a:ext cx="74535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Success Stories</a:t>
            </a:r>
            <a:endParaRPr b="1" i="0" sz="3600" u="none" cap="none" strike="noStrike">
              <a:solidFill>
                <a:srgbClr val="000000"/>
              </a:solidFill>
              <a:latin typeface="Calibri"/>
              <a:ea typeface="Calibri"/>
              <a:cs typeface="Calibri"/>
              <a:sym typeface="Calibri"/>
            </a:endParaRPr>
          </a:p>
        </p:txBody>
      </p:sp>
      <p:pic>
        <p:nvPicPr>
          <p:cNvPr id="922" name="Google Shape;922;p14"/>
          <p:cNvPicPr preferRelativeResize="0"/>
          <p:nvPr/>
        </p:nvPicPr>
        <p:blipFill rotWithShape="1">
          <a:blip r:embed="rId11">
            <a:alphaModFix/>
          </a:blip>
          <a:srcRect b="0" l="0" r="0" t="0"/>
          <a:stretch/>
        </p:blipFill>
        <p:spPr>
          <a:xfrm>
            <a:off x="9593900" y="4598300"/>
            <a:ext cx="164900" cy="164900"/>
          </a:xfrm>
          <a:prstGeom prst="rect">
            <a:avLst/>
          </a:prstGeom>
          <a:noFill/>
          <a:ln>
            <a:noFill/>
          </a:ln>
        </p:spPr>
      </p:pic>
      <p:cxnSp>
        <p:nvCxnSpPr>
          <p:cNvPr id="923" name="Google Shape;923;p14"/>
          <p:cNvCxnSpPr>
            <a:stCxn id="922" idx="2"/>
          </p:cNvCxnSpPr>
          <p:nvPr/>
        </p:nvCxnSpPr>
        <p:spPr>
          <a:xfrm>
            <a:off x="9676350" y="4763200"/>
            <a:ext cx="0" cy="152400"/>
          </a:xfrm>
          <a:prstGeom prst="straightConnector1">
            <a:avLst/>
          </a:prstGeom>
          <a:noFill/>
          <a:ln cap="flat" cmpd="sng" w="9525">
            <a:solidFill>
              <a:schemeClr val="dk2"/>
            </a:solidFill>
            <a:prstDash val="dash"/>
            <a:round/>
            <a:headEnd len="sm" w="sm" type="none"/>
            <a:tailEnd len="sm" w="sm"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8" name="Shape 928"/>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2"/>
          <p:cNvSpPr txBox="1"/>
          <p:nvPr/>
        </p:nvSpPr>
        <p:spPr>
          <a:xfrm>
            <a:off x="6474275" y="1713000"/>
            <a:ext cx="4872000" cy="3432000"/>
          </a:xfrm>
          <a:prstGeom prst="rect">
            <a:avLst/>
          </a:prstGeom>
          <a:noFill/>
          <a:ln>
            <a:noFill/>
          </a:ln>
        </p:spPr>
        <p:txBody>
          <a:bodyPr anchorCtr="0" anchor="t" bIns="91425" lIns="91425" spcFirstLastPara="1" rIns="91425" wrap="square" tIns="91425">
            <a:noAutofit/>
          </a:bodyPr>
          <a:lstStyle/>
          <a:p>
            <a:pPr indent="-361950" lvl="0" marL="457200" marR="0" rtl="0" algn="l">
              <a:lnSpc>
                <a:spcPct val="115000"/>
              </a:lnSpc>
              <a:spcBef>
                <a:spcPts val="1000"/>
              </a:spcBef>
              <a:spcAft>
                <a:spcPts val="0"/>
              </a:spcAft>
              <a:buClr>
                <a:srgbClr val="FFFFFF"/>
              </a:buClr>
              <a:buSzPts val="2100"/>
              <a:buFont typeface="Verdana"/>
              <a:buChar char="●"/>
            </a:pPr>
            <a:r>
              <a:rPr b="0" i="0" lang="en-US" sz="2100" u="none" cap="none" strike="noStrike">
                <a:solidFill>
                  <a:srgbClr val="FFFFFF"/>
                </a:solidFill>
                <a:latin typeface="Verdana"/>
                <a:ea typeface="Verdana"/>
                <a:cs typeface="Verdana"/>
                <a:sym typeface="Verdana"/>
              </a:rPr>
              <a:t>Problem Statement &amp; Solution</a:t>
            </a:r>
            <a:endParaRPr b="0" i="0" sz="2100" u="none" cap="none" strike="noStrike">
              <a:solidFill>
                <a:srgbClr val="FFFFFF"/>
              </a:solidFill>
              <a:latin typeface="Verdana"/>
              <a:ea typeface="Verdana"/>
              <a:cs typeface="Verdana"/>
              <a:sym typeface="Verdana"/>
            </a:endParaRPr>
          </a:p>
          <a:p>
            <a:pPr indent="-361950" lvl="0" marL="457200" marR="0" rtl="0" algn="l">
              <a:lnSpc>
                <a:spcPct val="115000"/>
              </a:lnSpc>
              <a:spcBef>
                <a:spcPts val="1000"/>
              </a:spcBef>
              <a:spcAft>
                <a:spcPts val="0"/>
              </a:spcAft>
              <a:buClr>
                <a:srgbClr val="FFFFFF"/>
              </a:buClr>
              <a:buSzPts val="2100"/>
              <a:buFont typeface="Verdana"/>
              <a:buChar char="●"/>
            </a:pPr>
            <a:r>
              <a:rPr b="0" i="0" lang="en-US" sz="2100" u="none" cap="none" strike="noStrike">
                <a:solidFill>
                  <a:srgbClr val="FFFFFF"/>
                </a:solidFill>
                <a:latin typeface="Verdana"/>
                <a:ea typeface="Verdana"/>
                <a:cs typeface="Verdana"/>
                <a:sym typeface="Verdana"/>
              </a:rPr>
              <a:t>Introduction</a:t>
            </a:r>
            <a:endParaRPr b="0" i="0" sz="2100" u="none" cap="none" strike="noStrike">
              <a:solidFill>
                <a:srgbClr val="FFFFFF"/>
              </a:solidFill>
              <a:latin typeface="Verdana"/>
              <a:ea typeface="Verdana"/>
              <a:cs typeface="Verdana"/>
              <a:sym typeface="Verdana"/>
            </a:endParaRPr>
          </a:p>
          <a:p>
            <a:pPr indent="-361950" lvl="0" marL="457200" marR="0" rtl="0" algn="l">
              <a:lnSpc>
                <a:spcPct val="115000"/>
              </a:lnSpc>
              <a:spcBef>
                <a:spcPts val="1000"/>
              </a:spcBef>
              <a:spcAft>
                <a:spcPts val="0"/>
              </a:spcAft>
              <a:buClr>
                <a:srgbClr val="FFFFFF"/>
              </a:buClr>
              <a:buSzPts val="2100"/>
              <a:buFont typeface="Verdana"/>
              <a:buChar char="●"/>
            </a:pPr>
            <a:r>
              <a:rPr b="0" i="0" lang="en-US" sz="2100" u="none" cap="none" strike="noStrike">
                <a:solidFill>
                  <a:srgbClr val="FFFFFF"/>
                </a:solidFill>
                <a:latin typeface="Verdana"/>
                <a:ea typeface="Verdana"/>
                <a:cs typeface="Verdana"/>
                <a:sym typeface="Verdana"/>
              </a:rPr>
              <a:t>Key Features</a:t>
            </a:r>
            <a:endParaRPr b="0" i="0" sz="2100" u="none" cap="none" strike="noStrike">
              <a:solidFill>
                <a:srgbClr val="FFFFFF"/>
              </a:solidFill>
              <a:latin typeface="Verdana"/>
              <a:ea typeface="Verdana"/>
              <a:cs typeface="Verdana"/>
              <a:sym typeface="Verdana"/>
            </a:endParaRPr>
          </a:p>
          <a:p>
            <a:pPr indent="-361950" lvl="0" marL="457200" marR="0" rtl="0" algn="l">
              <a:lnSpc>
                <a:spcPct val="115000"/>
              </a:lnSpc>
              <a:spcBef>
                <a:spcPts val="1000"/>
              </a:spcBef>
              <a:spcAft>
                <a:spcPts val="0"/>
              </a:spcAft>
              <a:buClr>
                <a:srgbClr val="FFFFFF"/>
              </a:buClr>
              <a:buSzPts val="2100"/>
              <a:buFont typeface="Verdana"/>
              <a:buChar char="●"/>
            </a:pPr>
            <a:r>
              <a:rPr b="0" i="0" lang="en-US" sz="2100" u="none" cap="none" strike="noStrike">
                <a:solidFill>
                  <a:srgbClr val="FFFFFF"/>
                </a:solidFill>
                <a:latin typeface="Verdana"/>
                <a:ea typeface="Verdana"/>
                <a:cs typeface="Verdana"/>
                <a:sym typeface="Verdana"/>
              </a:rPr>
              <a:t>Value Propositions</a:t>
            </a:r>
            <a:endParaRPr b="0" i="0" sz="2100" u="none" cap="none" strike="noStrike">
              <a:solidFill>
                <a:srgbClr val="FFFFFF"/>
              </a:solidFill>
              <a:latin typeface="Verdana"/>
              <a:ea typeface="Verdana"/>
              <a:cs typeface="Verdana"/>
              <a:sym typeface="Verdana"/>
            </a:endParaRPr>
          </a:p>
          <a:p>
            <a:pPr indent="-361950" lvl="0" marL="457200" marR="0" rtl="0" algn="l">
              <a:lnSpc>
                <a:spcPct val="115000"/>
              </a:lnSpc>
              <a:spcBef>
                <a:spcPts val="1000"/>
              </a:spcBef>
              <a:spcAft>
                <a:spcPts val="0"/>
              </a:spcAft>
              <a:buClr>
                <a:srgbClr val="FFFFFF"/>
              </a:buClr>
              <a:buSzPts val="2100"/>
              <a:buFont typeface="Verdana"/>
              <a:buChar char="●"/>
            </a:pPr>
            <a:r>
              <a:rPr b="0" i="0" lang="en-US" sz="2100" u="none" cap="none" strike="noStrike">
                <a:solidFill>
                  <a:srgbClr val="FFFFFF"/>
                </a:solidFill>
                <a:latin typeface="Verdana"/>
                <a:ea typeface="Verdana"/>
                <a:cs typeface="Verdana"/>
                <a:sym typeface="Verdana"/>
              </a:rPr>
              <a:t>Comparison</a:t>
            </a:r>
            <a:endParaRPr b="0" i="0" sz="2100" u="none" cap="none" strike="noStrike">
              <a:solidFill>
                <a:srgbClr val="FFFFFF"/>
              </a:solidFill>
              <a:latin typeface="Verdana"/>
              <a:ea typeface="Verdana"/>
              <a:cs typeface="Verdana"/>
              <a:sym typeface="Verdana"/>
            </a:endParaRPr>
          </a:p>
          <a:p>
            <a:pPr indent="-361950" lvl="0" marL="457200" marR="0" rtl="0" algn="l">
              <a:lnSpc>
                <a:spcPct val="115000"/>
              </a:lnSpc>
              <a:spcBef>
                <a:spcPts val="1000"/>
              </a:spcBef>
              <a:spcAft>
                <a:spcPts val="0"/>
              </a:spcAft>
              <a:buClr>
                <a:srgbClr val="FFFFFF"/>
              </a:buClr>
              <a:buSzPts val="2100"/>
              <a:buFont typeface="Verdana"/>
              <a:buChar char="●"/>
            </a:pPr>
            <a:r>
              <a:rPr b="0" i="0" lang="en-US" sz="2100" u="none" cap="none" strike="noStrike">
                <a:solidFill>
                  <a:srgbClr val="FFFFFF"/>
                </a:solidFill>
                <a:latin typeface="Verdana"/>
                <a:ea typeface="Verdana"/>
                <a:cs typeface="Verdana"/>
                <a:sym typeface="Verdana"/>
              </a:rPr>
              <a:t>Snapshots</a:t>
            </a:r>
            <a:endParaRPr b="0" i="0" sz="2100" u="none" cap="none" strike="noStrike">
              <a:solidFill>
                <a:srgbClr val="FFFFFF"/>
              </a:solidFill>
              <a:latin typeface="Verdana"/>
              <a:ea typeface="Verdana"/>
              <a:cs typeface="Verdana"/>
              <a:sym typeface="Verdana"/>
            </a:endParaRPr>
          </a:p>
          <a:p>
            <a:pPr indent="-361950" lvl="0" marL="457200" marR="0" rtl="0" algn="l">
              <a:lnSpc>
                <a:spcPct val="115000"/>
              </a:lnSpc>
              <a:spcBef>
                <a:spcPts val="1000"/>
              </a:spcBef>
              <a:spcAft>
                <a:spcPts val="0"/>
              </a:spcAft>
              <a:buClr>
                <a:srgbClr val="FFFFFF"/>
              </a:buClr>
              <a:buSzPts val="2100"/>
              <a:buFont typeface="Verdana"/>
              <a:buChar char="●"/>
            </a:pPr>
            <a:r>
              <a:rPr b="0" i="0" lang="en-US" sz="2100" u="none" cap="none" strike="noStrike">
                <a:solidFill>
                  <a:srgbClr val="FFFFFF"/>
                </a:solidFill>
                <a:latin typeface="Verdana"/>
                <a:ea typeface="Verdana"/>
                <a:cs typeface="Verdana"/>
                <a:sym typeface="Verdana"/>
              </a:rPr>
              <a:t>Success Stories</a:t>
            </a:r>
            <a:endParaRPr b="0" i="0" sz="2100" u="none" cap="none" strike="noStrike">
              <a:solidFill>
                <a:srgbClr val="FFFFFF"/>
              </a:solidFill>
              <a:latin typeface="Verdana"/>
              <a:ea typeface="Verdana"/>
              <a:cs typeface="Verdana"/>
              <a:sym typeface="Verdan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pic>
        <p:nvPicPr>
          <p:cNvPr id="633" name="Google Shape;633;p3"/>
          <p:cNvPicPr preferRelativeResize="0"/>
          <p:nvPr/>
        </p:nvPicPr>
        <p:blipFill rotWithShape="1">
          <a:blip r:embed="rId3">
            <a:alphaModFix/>
          </a:blip>
          <a:srcRect b="0" l="12671" r="9112" t="0"/>
          <a:stretch/>
        </p:blipFill>
        <p:spPr>
          <a:xfrm>
            <a:off x="6250287" y="3977013"/>
            <a:ext cx="2816399" cy="2606369"/>
          </a:xfrm>
          <a:prstGeom prst="rect">
            <a:avLst/>
          </a:prstGeom>
          <a:noFill/>
          <a:ln>
            <a:noFill/>
          </a:ln>
        </p:spPr>
      </p:pic>
      <p:pic>
        <p:nvPicPr>
          <p:cNvPr id="634" name="Google Shape;634;p3"/>
          <p:cNvPicPr preferRelativeResize="0"/>
          <p:nvPr/>
        </p:nvPicPr>
        <p:blipFill rotWithShape="1">
          <a:blip r:embed="rId4">
            <a:alphaModFix/>
          </a:blip>
          <a:srcRect b="0" l="2154" r="4597" t="0"/>
          <a:stretch/>
        </p:blipFill>
        <p:spPr>
          <a:xfrm>
            <a:off x="3238963" y="1154200"/>
            <a:ext cx="2816399" cy="2581501"/>
          </a:xfrm>
          <a:prstGeom prst="rect">
            <a:avLst/>
          </a:prstGeom>
          <a:noFill/>
          <a:ln>
            <a:noFill/>
          </a:ln>
        </p:spPr>
      </p:pic>
      <p:pic>
        <p:nvPicPr>
          <p:cNvPr id="635" name="Google Shape;635;p3"/>
          <p:cNvPicPr preferRelativeResize="0"/>
          <p:nvPr/>
        </p:nvPicPr>
        <p:blipFill rotWithShape="1">
          <a:blip r:embed="rId5">
            <a:alphaModFix/>
          </a:blip>
          <a:srcRect b="0" l="4363" r="22920" t="0"/>
          <a:stretch/>
        </p:blipFill>
        <p:spPr>
          <a:xfrm>
            <a:off x="9198325" y="1154200"/>
            <a:ext cx="2816399" cy="2581502"/>
          </a:xfrm>
          <a:prstGeom prst="rect">
            <a:avLst/>
          </a:prstGeom>
          <a:noFill/>
          <a:ln>
            <a:noFill/>
          </a:ln>
        </p:spPr>
      </p:pic>
      <p:sp>
        <p:nvSpPr>
          <p:cNvPr id="636" name="Google Shape;636;p3"/>
          <p:cNvSpPr txBox="1"/>
          <p:nvPr/>
        </p:nvSpPr>
        <p:spPr>
          <a:xfrm>
            <a:off x="406875" y="287038"/>
            <a:ext cx="8737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Calibri"/>
                <a:ea typeface="Calibri"/>
                <a:cs typeface="Calibri"/>
                <a:sym typeface="Calibri"/>
              </a:rPr>
              <a:t>Problem Statements &amp; Solutions</a:t>
            </a:r>
            <a:endParaRPr b="1" i="0" sz="3600" u="none" cap="none" strike="noStrike">
              <a:solidFill>
                <a:schemeClr val="dk1"/>
              </a:solidFill>
              <a:latin typeface="Calibri"/>
              <a:ea typeface="Calibri"/>
              <a:cs typeface="Calibri"/>
              <a:sym typeface="Calibri"/>
            </a:endParaRPr>
          </a:p>
        </p:txBody>
      </p:sp>
      <p:sp>
        <p:nvSpPr>
          <p:cNvPr id="637" name="Google Shape;637;p3"/>
          <p:cNvSpPr/>
          <p:nvPr/>
        </p:nvSpPr>
        <p:spPr>
          <a:xfrm>
            <a:off x="206850" y="1154200"/>
            <a:ext cx="2816700" cy="2581500"/>
          </a:xfrm>
          <a:prstGeom prst="rect">
            <a:avLst/>
          </a:prstGeom>
          <a:solidFill>
            <a:srgbClr val="1AC5D8"/>
          </a:solid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 name="Google Shape;638;p3"/>
          <p:cNvSpPr/>
          <p:nvPr/>
        </p:nvSpPr>
        <p:spPr>
          <a:xfrm>
            <a:off x="2567873" y="1524504"/>
            <a:ext cx="950700" cy="1039500"/>
          </a:xfrm>
          <a:prstGeom prst="homePlate">
            <a:avLst>
              <a:gd fmla="val 50000" name="adj"/>
            </a:avLst>
          </a:prstGeom>
          <a:solidFill>
            <a:srgbClr val="1AC5D8"/>
          </a:solid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 name="Google Shape;639;p3"/>
          <p:cNvSpPr/>
          <p:nvPr/>
        </p:nvSpPr>
        <p:spPr>
          <a:xfrm>
            <a:off x="3287550" y="3989450"/>
            <a:ext cx="2831100" cy="2581500"/>
          </a:xfrm>
          <a:prstGeom prst="rect">
            <a:avLst/>
          </a:prstGeom>
          <a:solidFill>
            <a:srgbClr val="AAF5FD"/>
          </a:solidFill>
          <a:ln cap="flat" cmpd="sng" w="9525">
            <a:solidFill>
              <a:srgbClr val="9DF2D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 name="Google Shape;640;p3"/>
          <p:cNvSpPr/>
          <p:nvPr/>
        </p:nvSpPr>
        <p:spPr>
          <a:xfrm rot="10800000">
            <a:off x="4634799" y="3646709"/>
            <a:ext cx="185100" cy="974700"/>
          </a:xfrm>
          <a:prstGeom prst="downArrow">
            <a:avLst>
              <a:gd fmla="val 50000" name="adj1"/>
              <a:gd fmla="val 50000" name="adj2"/>
            </a:avLst>
          </a:prstGeom>
          <a:solidFill>
            <a:srgbClr val="AAF5FD"/>
          </a:solidFill>
          <a:ln cap="flat" cmpd="sng" w="9525">
            <a:solidFill>
              <a:srgbClr val="9DF2D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 name="Google Shape;641;p3"/>
          <p:cNvSpPr txBox="1"/>
          <p:nvPr/>
        </p:nvSpPr>
        <p:spPr>
          <a:xfrm>
            <a:off x="2434836" y="1081462"/>
            <a:ext cx="665700" cy="708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400"/>
              <a:buFont typeface="Arial"/>
              <a:buNone/>
            </a:pPr>
            <a:r>
              <a:rPr b="1" i="0" lang="en-US" sz="3400" u="none" cap="none" strike="noStrike">
                <a:solidFill>
                  <a:schemeClr val="lt1"/>
                </a:solidFill>
                <a:latin typeface="Calibri"/>
                <a:ea typeface="Calibri"/>
                <a:cs typeface="Calibri"/>
                <a:sym typeface="Calibri"/>
              </a:rPr>
              <a:t>1</a:t>
            </a:r>
            <a:endParaRPr b="1" i="0" sz="3400" u="none" cap="none" strike="noStrike">
              <a:solidFill>
                <a:schemeClr val="lt1"/>
              </a:solidFill>
              <a:latin typeface="Calibri"/>
              <a:ea typeface="Calibri"/>
              <a:cs typeface="Calibri"/>
              <a:sym typeface="Calibri"/>
            </a:endParaRPr>
          </a:p>
        </p:txBody>
      </p:sp>
      <p:sp>
        <p:nvSpPr>
          <p:cNvPr id="642" name="Google Shape;642;p3"/>
          <p:cNvSpPr txBox="1"/>
          <p:nvPr/>
        </p:nvSpPr>
        <p:spPr>
          <a:xfrm>
            <a:off x="-142250" y="1698008"/>
            <a:ext cx="35916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Calibri"/>
                <a:ea typeface="Calibri"/>
                <a:cs typeface="Calibri"/>
                <a:sym typeface="Calibri"/>
              </a:rPr>
              <a:t>Business Communication</a:t>
            </a:r>
            <a:endParaRPr b="1" i="0" sz="1600" u="none" cap="none" strike="noStrike">
              <a:solidFill>
                <a:schemeClr val="lt1"/>
              </a:solidFill>
              <a:latin typeface="Calibri"/>
              <a:ea typeface="Calibri"/>
              <a:cs typeface="Calibri"/>
              <a:sym typeface="Calibri"/>
            </a:endParaRPr>
          </a:p>
        </p:txBody>
      </p:sp>
      <p:sp>
        <p:nvSpPr>
          <p:cNvPr id="643" name="Google Shape;643;p3"/>
          <p:cNvSpPr/>
          <p:nvPr/>
        </p:nvSpPr>
        <p:spPr>
          <a:xfrm>
            <a:off x="6193800" y="1154125"/>
            <a:ext cx="2816400" cy="2581500"/>
          </a:xfrm>
          <a:prstGeom prst="rect">
            <a:avLst/>
          </a:prstGeom>
          <a:solidFill>
            <a:srgbClr val="FB9E85"/>
          </a:solidFill>
          <a:ln cap="flat" cmpd="sng" w="9525">
            <a:solidFill>
              <a:srgbClr val="CDF8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 name="Google Shape;644;p3"/>
          <p:cNvSpPr/>
          <p:nvPr/>
        </p:nvSpPr>
        <p:spPr>
          <a:xfrm>
            <a:off x="8554748" y="1524422"/>
            <a:ext cx="950700" cy="1039500"/>
          </a:xfrm>
          <a:prstGeom prst="homePlate">
            <a:avLst>
              <a:gd fmla="val 50000" name="adj"/>
            </a:avLst>
          </a:prstGeom>
          <a:solidFill>
            <a:srgbClr val="FB9E85"/>
          </a:solidFill>
          <a:ln cap="flat" cmpd="sng" w="9525">
            <a:solidFill>
              <a:srgbClr val="FB9E8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 name="Google Shape;645;p3"/>
          <p:cNvSpPr/>
          <p:nvPr/>
        </p:nvSpPr>
        <p:spPr>
          <a:xfrm>
            <a:off x="9198325" y="3989450"/>
            <a:ext cx="2831100" cy="2581500"/>
          </a:xfrm>
          <a:prstGeom prst="rect">
            <a:avLst/>
          </a:prstGeom>
          <a:solidFill>
            <a:srgbClr val="FCE5CD"/>
          </a:solidFill>
          <a:ln cap="flat" cmpd="sng" w="9525">
            <a:solidFill>
              <a:srgbClr val="FCE5C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 name="Google Shape;646;p3"/>
          <p:cNvSpPr/>
          <p:nvPr/>
        </p:nvSpPr>
        <p:spPr>
          <a:xfrm rot="10800000">
            <a:off x="10545581" y="3646709"/>
            <a:ext cx="185100" cy="974700"/>
          </a:xfrm>
          <a:prstGeom prst="downArrow">
            <a:avLst>
              <a:gd fmla="val 50000" name="adj1"/>
              <a:gd fmla="val 50000" name="adj2"/>
            </a:avLst>
          </a:prstGeom>
          <a:solidFill>
            <a:srgbClr val="FCE5CD"/>
          </a:solidFill>
          <a:ln cap="flat" cmpd="sng" w="9525">
            <a:solidFill>
              <a:srgbClr val="FCE5C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 name="Google Shape;647;p3"/>
          <p:cNvSpPr/>
          <p:nvPr/>
        </p:nvSpPr>
        <p:spPr>
          <a:xfrm>
            <a:off x="7565524" y="3157981"/>
            <a:ext cx="175500" cy="909900"/>
          </a:xfrm>
          <a:prstGeom prst="downArrow">
            <a:avLst>
              <a:gd fmla="val 50000" name="adj1"/>
              <a:gd fmla="val 50000" name="adj2"/>
            </a:avLst>
          </a:prstGeom>
          <a:solidFill>
            <a:srgbClr val="FB9E85"/>
          </a:solidFill>
          <a:ln cap="flat" cmpd="sng" w="9525">
            <a:solidFill>
              <a:srgbClr val="FB9E8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 name="Google Shape;648;p3"/>
          <p:cNvSpPr txBox="1"/>
          <p:nvPr/>
        </p:nvSpPr>
        <p:spPr>
          <a:xfrm>
            <a:off x="8380213" y="1081438"/>
            <a:ext cx="665700" cy="708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400"/>
              <a:buFont typeface="Arial"/>
              <a:buNone/>
            </a:pPr>
            <a:r>
              <a:rPr b="1" i="0" lang="en-US" sz="3400" u="none" cap="none" strike="noStrike">
                <a:solidFill>
                  <a:schemeClr val="lt1"/>
                </a:solidFill>
                <a:latin typeface="Calibri"/>
                <a:ea typeface="Calibri"/>
                <a:cs typeface="Calibri"/>
                <a:sym typeface="Calibri"/>
              </a:rPr>
              <a:t>2</a:t>
            </a:r>
            <a:endParaRPr b="1" i="0" sz="3400" u="none" cap="none" strike="noStrike">
              <a:solidFill>
                <a:schemeClr val="lt1"/>
              </a:solidFill>
              <a:latin typeface="Calibri"/>
              <a:ea typeface="Calibri"/>
              <a:cs typeface="Calibri"/>
              <a:sym typeface="Calibri"/>
            </a:endParaRPr>
          </a:p>
        </p:txBody>
      </p:sp>
      <p:sp>
        <p:nvSpPr>
          <p:cNvPr id="649" name="Google Shape;649;p3"/>
          <p:cNvSpPr txBox="1"/>
          <p:nvPr/>
        </p:nvSpPr>
        <p:spPr>
          <a:xfrm>
            <a:off x="5857473" y="1533911"/>
            <a:ext cx="3591600" cy="446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chemeClr val="lt1"/>
                </a:solidFill>
                <a:latin typeface="Calibri"/>
                <a:ea typeface="Calibri"/>
                <a:cs typeface="Calibri"/>
                <a:sym typeface="Calibri"/>
              </a:rPr>
              <a:t>Scaling Business</a:t>
            </a:r>
            <a:endParaRPr b="1" i="0" sz="1700" u="none" cap="none" strike="noStrike">
              <a:solidFill>
                <a:schemeClr val="lt1"/>
              </a:solidFill>
              <a:latin typeface="Calibri"/>
              <a:ea typeface="Calibri"/>
              <a:cs typeface="Calibri"/>
              <a:sym typeface="Calibri"/>
            </a:endParaRPr>
          </a:p>
        </p:txBody>
      </p:sp>
      <p:grpSp>
        <p:nvGrpSpPr>
          <p:cNvPr id="650" name="Google Shape;650;p3"/>
          <p:cNvGrpSpPr/>
          <p:nvPr/>
        </p:nvGrpSpPr>
        <p:grpSpPr>
          <a:xfrm>
            <a:off x="336362" y="1264629"/>
            <a:ext cx="442099" cy="456178"/>
            <a:chOff x="685475" y="2318350"/>
            <a:chExt cx="297750" cy="296200"/>
          </a:xfrm>
        </p:grpSpPr>
        <p:sp>
          <p:nvSpPr>
            <p:cNvPr id="651" name="Google Shape;651;p3"/>
            <p:cNvSpPr/>
            <p:nvPr/>
          </p:nvSpPr>
          <p:spPr>
            <a:xfrm>
              <a:off x="685475" y="2371925"/>
              <a:ext cx="142600" cy="241975"/>
            </a:xfrm>
            <a:custGeom>
              <a:rect b="b" l="l" r="r" t="t"/>
              <a:pathLst>
                <a:path extrusionOk="0" h="9679" w="5704">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 name="Google Shape;652;p3"/>
            <p:cNvSpPr/>
            <p:nvPr/>
          </p:nvSpPr>
          <p:spPr>
            <a:xfrm>
              <a:off x="839850" y="2371925"/>
              <a:ext cx="143375" cy="242625"/>
            </a:xfrm>
            <a:custGeom>
              <a:rect b="b" l="l" r="r" t="t"/>
              <a:pathLst>
                <a:path extrusionOk="0" h="9705" w="5735">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 name="Google Shape;653;p3"/>
            <p:cNvSpPr/>
            <p:nvPr/>
          </p:nvSpPr>
          <p:spPr>
            <a:xfrm>
              <a:off x="772900" y="2318350"/>
              <a:ext cx="122125" cy="105075"/>
            </a:xfrm>
            <a:custGeom>
              <a:rect b="b" l="l" r="r" t="t"/>
              <a:pathLst>
                <a:path extrusionOk="0" h="4203" w="4885">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54" name="Google Shape;654;p3"/>
          <p:cNvSpPr txBox="1"/>
          <p:nvPr/>
        </p:nvSpPr>
        <p:spPr>
          <a:xfrm>
            <a:off x="3372575" y="4078475"/>
            <a:ext cx="2669100" cy="1923900"/>
          </a:xfrm>
          <a:prstGeom prst="rect">
            <a:avLst/>
          </a:prstGeom>
          <a:solidFill>
            <a:srgbClr val="AAF5FD"/>
          </a:solid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210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Enjoy a complete CPaaS Cloud PBX solution on the go! Your staff can connect to the service from anywhere while maintaining an efficient and personalized customer service delivery with a user-friendly interface on any smart and internet-accessible device.</a:t>
            </a:r>
            <a:endParaRPr b="0" i="0" sz="1400" u="none" cap="none" strike="noStrike">
              <a:solidFill>
                <a:schemeClr val="dk1"/>
              </a:solidFill>
              <a:latin typeface="Calibri"/>
              <a:ea typeface="Calibri"/>
              <a:cs typeface="Calibri"/>
              <a:sym typeface="Calibri"/>
            </a:endParaRPr>
          </a:p>
        </p:txBody>
      </p:sp>
      <p:sp>
        <p:nvSpPr>
          <p:cNvPr id="655" name="Google Shape;655;p3"/>
          <p:cNvSpPr txBox="1"/>
          <p:nvPr/>
        </p:nvSpPr>
        <p:spPr>
          <a:xfrm>
            <a:off x="6271950" y="1844950"/>
            <a:ext cx="2669100" cy="24042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chemeClr val="dk1"/>
              </a:buClr>
              <a:buSzPts val="1100"/>
              <a:buFont typeface="Arial"/>
              <a:buNone/>
            </a:pPr>
            <a:r>
              <a:rPr b="0" i="0" lang="en-US" sz="1400" u="none" cap="none" strike="noStrike">
                <a:solidFill>
                  <a:schemeClr val="lt1"/>
                </a:solidFill>
                <a:latin typeface="Calibri"/>
                <a:ea typeface="Calibri"/>
                <a:cs typeface="Calibri"/>
                <a:sym typeface="Calibri"/>
              </a:rPr>
              <a:t>Organizations are bound to have business cycles with peak periods and increased call volumes in some season and and low times in others. To catch up with varying demand, an easily scalable solution is needed.</a:t>
            </a:r>
            <a:endParaRPr b="0" i="0" sz="1100" u="none" cap="none" strike="noStrike">
              <a:solidFill>
                <a:schemeClr val="lt1"/>
              </a:solidFill>
              <a:latin typeface="Calibri"/>
              <a:ea typeface="Calibri"/>
              <a:cs typeface="Calibri"/>
              <a:sym typeface="Calibri"/>
            </a:endParaRPr>
          </a:p>
          <a:p>
            <a:pPr indent="0" lvl="0" marL="0" marR="0" rtl="0" algn="just">
              <a:lnSpc>
                <a:spcPct val="100000"/>
              </a:lnSpc>
              <a:spcBef>
                <a:spcPts val="21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56" name="Google Shape;656;p3"/>
          <p:cNvGrpSpPr/>
          <p:nvPr/>
        </p:nvGrpSpPr>
        <p:grpSpPr>
          <a:xfrm>
            <a:off x="6314560" y="1289538"/>
            <a:ext cx="505163" cy="456165"/>
            <a:chOff x="1413250" y="2680675"/>
            <a:chExt cx="297750" cy="297525"/>
          </a:xfrm>
        </p:grpSpPr>
        <p:sp>
          <p:nvSpPr>
            <p:cNvPr id="657" name="Google Shape;657;p3"/>
            <p:cNvSpPr/>
            <p:nvPr/>
          </p:nvSpPr>
          <p:spPr>
            <a:xfrm>
              <a:off x="1413250" y="2680675"/>
              <a:ext cx="297750" cy="297525"/>
            </a:xfrm>
            <a:custGeom>
              <a:rect b="b" l="l" r="r" t="t"/>
              <a:pathLst>
                <a:path extrusionOk="0" h="11901" w="1191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 name="Google Shape;658;p3"/>
            <p:cNvSpPr/>
            <p:nvPr/>
          </p:nvSpPr>
          <p:spPr>
            <a:xfrm>
              <a:off x="1465225" y="2805100"/>
              <a:ext cx="52800" cy="52025"/>
            </a:xfrm>
            <a:custGeom>
              <a:rect b="b" l="l" r="r" t="t"/>
              <a:pathLst>
                <a:path extrusionOk="0" h="2081" w="2112">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 name="Google Shape;659;p3"/>
            <p:cNvSpPr/>
            <p:nvPr/>
          </p:nvSpPr>
          <p:spPr>
            <a:xfrm>
              <a:off x="1535325" y="2769675"/>
              <a:ext cx="52800" cy="87450"/>
            </a:xfrm>
            <a:custGeom>
              <a:rect b="b" l="l" r="r" t="t"/>
              <a:pathLst>
                <a:path extrusionOk="0" h="3498" w="2112">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 name="Google Shape;660;p3"/>
            <p:cNvSpPr/>
            <p:nvPr/>
          </p:nvSpPr>
          <p:spPr>
            <a:xfrm>
              <a:off x="1604650" y="2733425"/>
              <a:ext cx="52775" cy="122900"/>
            </a:xfrm>
            <a:custGeom>
              <a:rect b="b" l="l" r="r" t="t"/>
              <a:pathLst>
                <a:path extrusionOk="0" h="4916" w="2111">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61" name="Google Shape;661;p3"/>
          <p:cNvSpPr/>
          <p:nvPr/>
        </p:nvSpPr>
        <p:spPr>
          <a:xfrm>
            <a:off x="257950" y="3962750"/>
            <a:ext cx="2816700" cy="25815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 name="Google Shape;662;p3"/>
          <p:cNvSpPr txBox="1"/>
          <p:nvPr/>
        </p:nvSpPr>
        <p:spPr>
          <a:xfrm>
            <a:off x="9198325" y="4249150"/>
            <a:ext cx="2816400" cy="20553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210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CPaaS Cloud PBX is the ultimate solution which can be effortlessly modified with just a few clicks. No matter the influx, CPaaS Cloud PBX allows you to scale up or down your workforce to match with the pace of business. </a:t>
            </a:r>
            <a:endParaRPr b="0" i="0" sz="1400" u="none" cap="none" strike="noStrike">
              <a:solidFill>
                <a:schemeClr val="dk1"/>
              </a:solidFill>
              <a:latin typeface="Calibri"/>
              <a:ea typeface="Calibri"/>
              <a:cs typeface="Calibri"/>
              <a:sym typeface="Calibri"/>
            </a:endParaRPr>
          </a:p>
        </p:txBody>
      </p:sp>
      <p:pic>
        <p:nvPicPr>
          <p:cNvPr id="663" name="Google Shape;663;p3"/>
          <p:cNvPicPr preferRelativeResize="0"/>
          <p:nvPr/>
        </p:nvPicPr>
        <p:blipFill rotWithShape="1">
          <a:blip r:embed="rId6">
            <a:alphaModFix/>
          </a:blip>
          <a:srcRect b="0" l="0" r="0" t="0"/>
          <a:stretch/>
        </p:blipFill>
        <p:spPr>
          <a:xfrm>
            <a:off x="226950" y="3962750"/>
            <a:ext cx="2885048" cy="2581500"/>
          </a:xfrm>
          <a:prstGeom prst="rect">
            <a:avLst/>
          </a:prstGeom>
          <a:noFill/>
          <a:ln>
            <a:noFill/>
          </a:ln>
        </p:spPr>
      </p:pic>
      <p:pic>
        <p:nvPicPr>
          <p:cNvPr id="664" name="Google Shape;664;p3"/>
          <p:cNvPicPr preferRelativeResize="0"/>
          <p:nvPr/>
        </p:nvPicPr>
        <p:blipFill rotWithShape="1">
          <a:blip r:embed="rId6">
            <a:alphaModFix/>
          </a:blip>
          <a:srcRect b="0" l="0" r="0" t="0"/>
          <a:stretch/>
        </p:blipFill>
        <p:spPr>
          <a:xfrm>
            <a:off x="226950" y="3962750"/>
            <a:ext cx="2885048" cy="2125325"/>
          </a:xfrm>
          <a:prstGeom prst="rect">
            <a:avLst/>
          </a:prstGeom>
          <a:noFill/>
          <a:ln>
            <a:noFill/>
          </a:ln>
        </p:spPr>
      </p:pic>
      <p:sp>
        <p:nvSpPr>
          <p:cNvPr id="665" name="Google Shape;665;p3"/>
          <p:cNvSpPr/>
          <p:nvPr/>
        </p:nvSpPr>
        <p:spPr>
          <a:xfrm>
            <a:off x="1523300" y="3141337"/>
            <a:ext cx="175500" cy="909900"/>
          </a:xfrm>
          <a:prstGeom prst="downArrow">
            <a:avLst>
              <a:gd fmla="val 50000" name="adj1"/>
              <a:gd fmla="val 50000" name="adj2"/>
            </a:avLst>
          </a:prstGeom>
          <a:solidFill>
            <a:srgbClr val="1AC5D8"/>
          </a:solid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p3"/>
          <p:cNvSpPr txBox="1"/>
          <p:nvPr/>
        </p:nvSpPr>
        <p:spPr>
          <a:xfrm>
            <a:off x="336350" y="2056500"/>
            <a:ext cx="2609100" cy="16392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210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With the rapidly evolving world and change in global perspective, there’s an evenly growing need to make remote work-enabled solutions available. It’s becoming the necessity of the time. </a:t>
            </a:r>
            <a:endParaRPr b="0" i="0" sz="1100" u="none" cap="none" strike="noStrike">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4"/>
          <p:cNvSpPr txBox="1"/>
          <p:nvPr/>
        </p:nvSpPr>
        <p:spPr>
          <a:xfrm>
            <a:off x="406075" y="264875"/>
            <a:ext cx="8737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Introduction</a:t>
            </a:r>
            <a:endParaRPr b="0" i="0" sz="3600" u="none" cap="none" strike="noStrike">
              <a:solidFill>
                <a:srgbClr val="000000"/>
              </a:solidFill>
              <a:latin typeface="Calibri"/>
              <a:ea typeface="Calibri"/>
              <a:cs typeface="Calibri"/>
              <a:sym typeface="Calibri"/>
            </a:endParaRPr>
          </a:p>
        </p:txBody>
      </p:sp>
      <p:sp>
        <p:nvSpPr>
          <p:cNvPr id="672" name="Google Shape;672;p4"/>
          <p:cNvSpPr txBox="1"/>
          <p:nvPr/>
        </p:nvSpPr>
        <p:spPr>
          <a:xfrm>
            <a:off x="444025" y="1378138"/>
            <a:ext cx="5337000" cy="1623000"/>
          </a:xfrm>
          <a:prstGeom prst="rect">
            <a:avLst/>
          </a:prstGeom>
          <a:noFill/>
          <a:ln>
            <a:noFill/>
          </a:ln>
        </p:spPr>
        <p:txBody>
          <a:bodyPr anchorCtr="0" anchor="ctr" bIns="91425" lIns="91425" spcFirstLastPara="1" rIns="91425" wrap="square" tIns="91425">
            <a:noAutofit/>
          </a:bodyPr>
          <a:lstStyle/>
          <a:p>
            <a:pPr indent="0" lvl="0" marL="0" marR="0" rtl="0" algn="just">
              <a:lnSpc>
                <a:spcPct val="115000"/>
              </a:lnSpc>
              <a:spcBef>
                <a:spcPts val="0"/>
              </a:spcBef>
              <a:spcAft>
                <a:spcPts val="0"/>
              </a:spcAft>
              <a:buClr>
                <a:schemeClr val="dk1"/>
              </a:buClr>
              <a:buSzPts val="1100"/>
              <a:buFont typeface="Arial"/>
              <a:buNone/>
            </a:pPr>
            <a:r>
              <a:rPr b="0" i="0" lang="en-US" sz="1800" u="none" cap="none" strike="noStrike">
                <a:solidFill>
                  <a:schemeClr val="dk1"/>
                </a:solidFill>
                <a:latin typeface="Calibri"/>
                <a:ea typeface="Calibri"/>
                <a:cs typeface="Calibri"/>
                <a:sym typeface="Calibri"/>
              </a:rPr>
              <a:t>The CPaaS Cloud PBX solution is a cloud-based, modular Call Management System designed to replace the traditional PABX systems of our customers. We provide a user-friendly, web-based complete telephony system for users to manage their workflows.</a:t>
            </a:r>
            <a:endParaRPr b="0" i="0" sz="1800" u="none" cap="none" strike="noStrike">
              <a:solidFill>
                <a:srgbClr val="000000"/>
              </a:solidFill>
              <a:latin typeface="Arial"/>
              <a:ea typeface="Arial"/>
              <a:cs typeface="Arial"/>
              <a:sym typeface="Arial"/>
            </a:endParaRPr>
          </a:p>
        </p:txBody>
      </p:sp>
      <p:sp>
        <p:nvSpPr>
          <p:cNvPr id="673" name="Google Shape;673;p4"/>
          <p:cNvSpPr txBox="1"/>
          <p:nvPr/>
        </p:nvSpPr>
        <p:spPr>
          <a:xfrm>
            <a:off x="6301175" y="4626225"/>
            <a:ext cx="5403900" cy="1623000"/>
          </a:xfrm>
          <a:prstGeom prst="rect">
            <a:avLst/>
          </a:prstGeom>
          <a:noFill/>
          <a:ln>
            <a:noFill/>
          </a:ln>
        </p:spPr>
        <p:txBody>
          <a:bodyPr anchorCtr="0" anchor="ctr" bIns="91425" lIns="91425" spcFirstLastPara="1" rIns="91425" wrap="square" tIns="91425">
            <a:noAutofit/>
          </a:bodyPr>
          <a:lstStyle/>
          <a:p>
            <a:pPr indent="0" lvl="0" marL="0" marR="0" rtl="0" algn="just">
              <a:lnSpc>
                <a:spcPct val="115000"/>
              </a:lnSpc>
              <a:spcBef>
                <a:spcPts val="0"/>
              </a:spcBef>
              <a:spcAft>
                <a:spcPts val="0"/>
              </a:spcAft>
              <a:buClr>
                <a:schemeClr val="dk1"/>
              </a:buClr>
              <a:buSzPts val="1100"/>
              <a:buFont typeface="Arial"/>
              <a:buNone/>
            </a:pPr>
            <a:r>
              <a:rPr b="0" i="0" lang="en-US" sz="1800" u="none" cap="none" strike="noStrike">
                <a:solidFill>
                  <a:schemeClr val="dk1"/>
                </a:solidFill>
                <a:latin typeface="Calibri"/>
                <a:ea typeface="Calibri"/>
                <a:cs typeface="Calibri"/>
                <a:sym typeface="Calibri"/>
              </a:rPr>
              <a:t>Our scalable solution involves Auto Attendant, Phone System components providing basic functions such as multi-layered call flows, call transfer, call forwarding, call-pickup, missed call notification, voicemail, BLF,... and integration with third party softwares using modern microservices architecture.</a:t>
            </a:r>
            <a:endParaRPr b="0" i="0" sz="1800" u="none" cap="none" strike="noStrike">
              <a:solidFill>
                <a:srgbClr val="000000"/>
              </a:solidFill>
              <a:latin typeface="Calibri"/>
              <a:ea typeface="Calibri"/>
              <a:cs typeface="Calibri"/>
              <a:sym typeface="Calibri"/>
            </a:endParaRPr>
          </a:p>
        </p:txBody>
      </p:sp>
      <p:pic>
        <p:nvPicPr>
          <p:cNvPr id="674" name="Google Shape;674;p4"/>
          <p:cNvPicPr preferRelativeResize="0"/>
          <p:nvPr/>
        </p:nvPicPr>
        <p:blipFill rotWithShape="1">
          <a:blip r:embed="rId3">
            <a:alphaModFix/>
          </a:blip>
          <a:srcRect b="1162" l="11743" r="15903" t="1152"/>
          <a:stretch/>
        </p:blipFill>
        <p:spPr>
          <a:xfrm>
            <a:off x="481975" y="3224150"/>
            <a:ext cx="5261100" cy="3197700"/>
          </a:xfrm>
          <a:prstGeom prst="snip2DiagRect">
            <a:avLst>
              <a:gd fmla="val 0" name="adj1"/>
              <a:gd fmla="val 16667" name="adj2"/>
            </a:avLst>
          </a:prstGeom>
          <a:noFill/>
          <a:ln>
            <a:noFill/>
          </a:ln>
        </p:spPr>
      </p:pic>
      <p:pic>
        <p:nvPicPr>
          <p:cNvPr id="675" name="Google Shape;675;p4"/>
          <p:cNvPicPr preferRelativeResize="0"/>
          <p:nvPr/>
        </p:nvPicPr>
        <p:blipFill rotWithShape="1">
          <a:blip r:embed="rId4">
            <a:alphaModFix/>
          </a:blip>
          <a:srcRect b="0" l="806" r="806" t="0"/>
          <a:stretch/>
        </p:blipFill>
        <p:spPr>
          <a:xfrm>
            <a:off x="6372581" y="1092829"/>
            <a:ext cx="5261100" cy="3197700"/>
          </a:xfrm>
          <a:prstGeom prst="snip2DiagRect">
            <a:avLst>
              <a:gd fmla="val 0" name="adj1"/>
              <a:gd fmla="val 16667" name="adj2"/>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5"/>
          <p:cNvSpPr txBox="1"/>
          <p:nvPr/>
        </p:nvSpPr>
        <p:spPr>
          <a:xfrm>
            <a:off x="406075" y="264875"/>
            <a:ext cx="8737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Calibri"/>
                <a:ea typeface="Calibri"/>
                <a:cs typeface="Calibri"/>
                <a:sym typeface="Calibri"/>
              </a:rPr>
              <a:t>Key Features</a:t>
            </a:r>
            <a:endParaRPr b="1" i="0" sz="3600" u="none" cap="none" strike="noStrike">
              <a:solidFill>
                <a:schemeClr val="dk1"/>
              </a:solidFill>
              <a:latin typeface="Calibri"/>
              <a:ea typeface="Calibri"/>
              <a:cs typeface="Calibri"/>
              <a:sym typeface="Calibri"/>
            </a:endParaRPr>
          </a:p>
        </p:txBody>
      </p:sp>
      <p:sp>
        <p:nvSpPr>
          <p:cNvPr id="682" name="Google Shape;682;p5"/>
          <p:cNvSpPr txBox="1"/>
          <p:nvPr/>
        </p:nvSpPr>
        <p:spPr>
          <a:xfrm>
            <a:off x="6512375" y="1202725"/>
            <a:ext cx="5573100" cy="50796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200"/>
              <a:buFont typeface="Arial"/>
              <a:buNone/>
            </a:pPr>
            <a:r>
              <a:rPr b="1" i="0" lang="en-US" sz="1200" u="none" cap="none" strike="noStrike">
                <a:solidFill>
                  <a:schemeClr val="accent1"/>
                </a:solidFill>
                <a:latin typeface="Calibri"/>
                <a:ea typeface="Calibri"/>
                <a:cs typeface="Calibri"/>
                <a:sym typeface="Calibri"/>
              </a:rPr>
              <a:t>Call Recording</a:t>
            </a:r>
            <a:br>
              <a:rPr b="0" i="0" lang="en-US" sz="1200" u="none" cap="none" strike="noStrike">
                <a:solidFill>
                  <a:schemeClr val="accent1"/>
                </a:solidFill>
                <a:latin typeface="Calibri"/>
                <a:ea typeface="Calibri"/>
                <a:cs typeface="Calibri"/>
                <a:sym typeface="Calibri"/>
              </a:rPr>
            </a:br>
            <a:r>
              <a:rPr b="0" i="0" lang="en-US" sz="1200" u="none" cap="none" strike="noStrike">
                <a:solidFill>
                  <a:srgbClr val="000000"/>
                </a:solidFill>
                <a:latin typeface="Calibri"/>
                <a:ea typeface="Calibri"/>
                <a:cs typeface="Calibri"/>
                <a:sym typeface="Calibri"/>
              </a:rPr>
              <a:t>Allow automatically recording all incoming and outgoing calls - or doing it on demand</a:t>
            </a:r>
            <a:endParaRPr b="0" i="0" sz="1200" u="none" cap="none" strike="noStrike">
              <a:solidFill>
                <a:srgbClr val="00000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200"/>
              <a:buFont typeface="Arial"/>
              <a:buNone/>
            </a:pPr>
            <a:r>
              <a:rPr b="1" i="0" lang="en-US" sz="1200" u="none" cap="none" strike="noStrike">
                <a:solidFill>
                  <a:srgbClr val="C27BA0"/>
                </a:solidFill>
                <a:latin typeface="Calibri"/>
                <a:ea typeface="Calibri"/>
                <a:cs typeface="Calibri"/>
                <a:sym typeface="Calibri"/>
              </a:rPr>
              <a:t>Team Chat</a:t>
            </a:r>
            <a:endParaRPr b="0" i="0" sz="1200" u="none" cap="none" strike="noStrike">
              <a:solidFill>
                <a:srgbClr val="C27BA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200"/>
              <a:buFont typeface="Arial"/>
              <a:buNone/>
            </a:pPr>
            <a:r>
              <a:rPr b="0" i="0" lang="en-US" sz="1200" u="none" cap="none" strike="noStrike">
                <a:solidFill>
                  <a:srgbClr val="000000"/>
                </a:solidFill>
                <a:latin typeface="Calibri"/>
                <a:ea typeface="Calibri"/>
                <a:cs typeface="Calibri"/>
                <a:sym typeface="Calibri"/>
              </a:rPr>
              <a:t>A clean and simple messaging service that brings all your communications to one place without the complexity and confusing features</a:t>
            </a:r>
            <a:endParaRPr b="0" i="0" sz="1200" u="none" cap="none" strike="noStrike">
              <a:solidFill>
                <a:srgbClr val="00000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200"/>
              <a:buFont typeface="Arial"/>
              <a:buNone/>
            </a:pPr>
            <a:r>
              <a:rPr b="1" i="0" lang="en-US" sz="1200" u="none" cap="none" strike="noStrike">
                <a:solidFill>
                  <a:schemeClr val="accent1"/>
                </a:solidFill>
                <a:latin typeface="Calibri"/>
                <a:ea typeface="Calibri"/>
                <a:cs typeface="Calibri"/>
                <a:sym typeface="Calibri"/>
              </a:rPr>
              <a:t>Busy Lamp Field</a:t>
            </a:r>
            <a:endParaRPr b="0" i="0" sz="1200" u="none" cap="none" strike="noStrike">
              <a:solidFill>
                <a:schemeClr val="accen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200"/>
              <a:buFont typeface="Arial"/>
              <a:buNone/>
            </a:pPr>
            <a:r>
              <a:rPr b="0" i="0" lang="en-US" sz="1200" u="none" cap="none" strike="noStrike">
                <a:solidFill>
                  <a:srgbClr val="000000"/>
                </a:solidFill>
                <a:latin typeface="Calibri"/>
                <a:ea typeface="Calibri"/>
                <a:cs typeface="Calibri"/>
                <a:sym typeface="Calibri"/>
              </a:rPr>
              <a:t>Allow operators to view their users' status (e.g., busy or available) from their IP Phones </a:t>
            </a:r>
            <a:endParaRPr b="0" i="0" sz="1200" u="none" cap="none" strike="noStrike">
              <a:solidFill>
                <a:srgbClr val="00000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200"/>
              <a:buFont typeface="Arial"/>
              <a:buNone/>
            </a:pPr>
            <a:r>
              <a:rPr b="1" i="0" lang="en-US" sz="1200" u="none" cap="none" strike="noStrike">
                <a:solidFill>
                  <a:srgbClr val="C27BA0"/>
                </a:solidFill>
                <a:latin typeface="Calibri"/>
                <a:ea typeface="Calibri"/>
                <a:cs typeface="Calibri"/>
                <a:sym typeface="Calibri"/>
              </a:rPr>
              <a:t>Music &amp; Message On Hold</a:t>
            </a:r>
            <a:endParaRPr b="0" i="0" sz="1200" u="none" cap="none" strike="noStrike">
              <a:solidFill>
                <a:srgbClr val="C27BA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200"/>
              <a:buFont typeface="Arial"/>
              <a:buNone/>
            </a:pPr>
            <a:r>
              <a:rPr b="0" i="0" lang="en-US" sz="1200" u="none" cap="none" strike="noStrike">
                <a:solidFill>
                  <a:srgbClr val="000000"/>
                </a:solidFill>
                <a:latin typeface="Calibri"/>
                <a:ea typeface="Calibri"/>
                <a:cs typeface="Calibri"/>
                <a:sym typeface="Calibri"/>
              </a:rPr>
              <a:t>Create fun and interesting on-hold experiences for your callers by uploading your music or messages</a:t>
            </a:r>
            <a:endParaRPr b="0" i="0" sz="1200" u="none" cap="none" strike="noStrike">
              <a:solidFill>
                <a:srgbClr val="00000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200"/>
              <a:buFont typeface="Arial"/>
              <a:buNone/>
            </a:pPr>
            <a:r>
              <a:rPr b="1" i="0" lang="en-US" sz="1200" u="none" cap="none" strike="noStrike">
                <a:solidFill>
                  <a:schemeClr val="accent1"/>
                </a:solidFill>
                <a:latin typeface="Calibri"/>
                <a:ea typeface="Calibri"/>
                <a:cs typeface="Calibri"/>
                <a:sym typeface="Calibri"/>
              </a:rPr>
              <a:t>3-way Conference Calls</a:t>
            </a:r>
            <a:endParaRPr b="0" i="0" sz="1200" u="none" cap="none" strike="noStrike">
              <a:solidFill>
                <a:schemeClr val="accen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200"/>
              <a:buFont typeface="Arial"/>
              <a:buNone/>
            </a:pPr>
            <a:r>
              <a:rPr b="0" i="0" lang="en-US" sz="1200" u="none" cap="none" strike="noStrike">
                <a:solidFill>
                  <a:srgbClr val="000000"/>
                </a:solidFill>
                <a:latin typeface="Calibri"/>
                <a:ea typeface="Calibri"/>
                <a:cs typeface="Calibri"/>
                <a:sym typeface="Calibri"/>
              </a:rPr>
              <a:t>By simply selecting a button on your phone you can quickly add another caller to the conversation</a:t>
            </a:r>
            <a:endParaRPr b="0" i="0" sz="1200" u="none" cap="none" strike="noStrike">
              <a:solidFill>
                <a:srgbClr val="00000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200"/>
              <a:buFont typeface="Arial"/>
              <a:buNone/>
            </a:pPr>
            <a:r>
              <a:rPr b="1" i="0" lang="en-US" sz="1200" u="none" cap="none" strike="noStrike">
                <a:solidFill>
                  <a:srgbClr val="C27BA0"/>
                </a:solidFill>
                <a:latin typeface="Calibri"/>
                <a:ea typeface="Calibri"/>
                <a:cs typeface="Calibri"/>
                <a:sym typeface="Calibri"/>
              </a:rPr>
              <a:t>Integrable with third parties</a:t>
            </a:r>
            <a:endParaRPr b="0" i="0" sz="1200" u="none" cap="none" strike="noStrike">
              <a:solidFill>
                <a:srgbClr val="C27BA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200"/>
              <a:buFont typeface="Arial"/>
              <a:buNone/>
            </a:pPr>
            <a:r>
              <a:rPr b="0" i="0" lang="en-US" sz="1200" u="none" cap="none" strike="noStrike">
                <a:solidFill>
                  <a:srgbClr val="000000"/>
                </a:solidFill>
                <a:latin typeface="Calibri"/>
                <a:ea typeface="Calibri"/>
                <a:cs typeface="Calibri"/>
                <a:sym typeface="Calibri"/>
              </a:rPr>
              <a:t>We support integrating with MS Teams, Webhook</a:t>
            </a:r>
            <a:endParaRPr b="0" i="0" sz="1200" u="none" cap="none" strike="noStrike">
              <a:solidFill>
                <a:srgbClr val="00000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200"/>
              <a:buFont typeface="Arial"/>
              <a:buNone/>
            </a:pPr>
            <a:r>
              <a:rPr b="1" i="0" lang="en-US" sz="1200" u="none" cap="none" strike="noStrike">
                <a:solidFill>
                  <a:schemeClr val="accent1"/>
                </a:solidFill>
                <a:latin typeface="Calibri"/>
                <a:ea typeface="Calibri"/>
                <a:cs typeface="Calibri"/>
                <a:sym typeface="Calibri"/>
              </a:rPr>
              <a:t>Role-based Access Control</a:t>
            </a:r>
            <a:endParaRPr b="0" i="0" sz="1200" u="none" cap="none" strike="noStrike">
              <a:solidFill>
                <a:schemeClr val="accen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Different roles will have different permissions to access configuration and organization data</a:t>
            </a:r>
            <a:endParaRPr b="0" i="0" sz="1200" u="none" cap="none" strike="noStrike">
              <a:solidFill>
                <a:srgbClr val="000000"/>
              </a:solidFill>
              <a:latin typeface="Calibri"/>
              <a:ea typeface="Calibri"/>
              <a:cs typeface="Calibri"/>
              <a:sym typeface="Calibri"/>
            </a:endParaRPr>
          </a:p>
        </p:txBody>
      </p:sp>
      <p:sp>
        <p:nvSpPr>
          <p:cNvPr id="683" name="Google Shape;683;p5"/>
          <p:cNvSpPr txBox="1"/>
          <p:nvPr/>
        </p:nvSpPr>
        <p:spPr>
          <a:xfrm>
            <a:off x="182725" y="1202725"/>
            <a:ext cx="5354100" cy="4802400"/>
          </a:xfrm>
          <a:prstGeom prst="rect">
            <a:avLst/>
          </a:prstGeom>
          <a:noFill/>
          <a:ln>
            <a:noFill/>
          </a:ln>
        </p:spPr>
        <p:txBody>
          <a:bodyPr anchorCtr="0" anchor="t" bIns="91425" lIns="91425" spcFirstLastPara="1" rIns="91425" wrap="square" tIns="91425">
            <a:spAutoFit/>
          </a:bodyPr>
          <a:lstStyle/>
          <a:p>
            <a:pPr indent="0" lvl="0" marL="0" marR="0" rtl="0" algn="r">
              <a:lnSpc>
                <a:spcPct val="150000"/>
              </a:lnSpc>
              <a:spcBef>
                <a:spcPts val="0"/>
              </a:spcBef>
              <a:spcAft>
                <a:spcPts val="0"/>
              </a:spcAft>
              <a:buClr>
                <a:srgbClr val="000000"/>
              </a:buClr>
              <a:buSzPts val="1200"/>
              <a:buFont typeface="Arial"/>
              <a:buNone/>
            </a:pPr>
            <a:r>
              <a:rPr b="1" i="0" lang="en-US" sz="1200" u="none" cap="none" strike="noStrike">
                <a:solidFill>
                  <a:schemeClr val="accent1"/>
                </a:solidFill>
                <a:latin typeface="Calibri"/>
                <a:ea typeface="Calibri"/>
                <a:cs typeface="Calibri"/>
                <a:sym typeface="Calibri"/>
              </a:rPr>
              <a:t>Virtual Receptionist</a:t>
            </a:r>
            <a:endParaRPr b="0" i="0" sz="1200" u="none" cap="none" strike="noStrike">
              <a:solidFill>
                <a:schemeClr val="accent1"/>
              </a:solidFill>
              <a:latin typeface="Calibri"/>
              <a:ea typeface="Calibri"/>
              <a:cs typeface="Calibri"/>
              <a:sym typeface="Calibri"/>
            </a:endParaRPr>
          </a:p>
          <a:p>
            <a:pPr indent="0" lvl="0" marL="0" marR="0" rtl="0" algn="r">
              <a:lnSpc>
                <a:spcPct val="150000"/>
              </a:lnSpc>
              <a:spcBef>
                <a:spcPts val="0"/>
              </a:spcBef>
              <a:spcAft>
                <a:spcPts val="0"/>
              </a:spcAft>
              <a:buClr>
                <a:srgbClr val="000000"/>
              </a:buClr>
              <a:buSzPts val="1200"/>
              <a:buFont typeface="Arial"/>
              <a:buNone/>
            </a:pPr>
            <a:r>
              <a:rPr b="0" i="0" lang="en-US" sz="1200" u="none" cap="none" strike="noStrike">
                <a:solidFill>
                  <a:srgbClr val="000000"/>
                </a:solidFill>
                <a:latin typeface="Calibri"/>
                <a:ea typeface="Calibri"/>
                <a:cs typeface="Calibri"/>
                <a:sym typeface="Calibri"/>
              </a:rPr>
              <a:t>Direct customers easily through your Virtual Receptionist</a:t>
            </a:r>
            <a:endParaRPr b="0" i="0" sz="1200" u="none" cap="none" strike="noStrike">
              <a:solidFill>
                <a:srgbClr val="000000"/>
              </a:solidFill>
              <a:latin typeface="Calibri"/>
              <a:ea typeface="Calibri"/>
              <a:cs typeface="Calibri"/>
              <a:sym typeface="Calibri"/>
            </a:endParaRPr>
          </a:p>
          <a:p>
            <a:pPr indent="0" lvl="0" marL="0" marR="0" rtl="0" algn="r">
              <a:lnSpc>
                <a:spcPct val="150000"/>
              </a:lnSpc>
              <a:spcBef>
                <a:spcPts val="0"/>
              </a:spcBef>
              <a:spcAft>
                <a:spcPts val="0"/>
              </a:spcAft>
              <a:buClr>
                <a:srgbClr val="000000"/>
              </a:buClr>
              <a:buSzPts val="1200"/>
              <a:buFont typeface="Arial"/>
              <a:buNone/>
            </a:pPr>
            <a:r>
              <a:rPr b="1" i="0" lang="en-US" sz="1200" u="none" cap="none" strike="noStrike">
                <a:solidFill>
                  <a:srgbClr val="C27BA0"/>
                </a:solidFill>
                <a:latin typeface="Calibri"/>
                <a:ea typeface="Calibri"/>
                <a:cs typeface="Calibri"/>
                <a:sym typeface="Calibri"/>
              </a:rPr>
              <a:t>Auto Attendant</a:t>
            </a:r>
            <a:endParaRPr b="0" i="0" sz="1200" u="none" cap="none" strike="noStrike">
              <a:solidFill>
                <a:srgbClr val="A64D79"/>
              </a:solidFill>
              <a:latin typeface="Calibri"/>
              <a:ea typeface="Calibri"/>
              <a:cs typeface="Calibri"/>
              <a:sym typeface="Calibri"/>
            </a:endParaRPr>
          </a:p>
          <a:p>
            <a:pPr indent="0" lvl="0" marL="0" marR="0" rtl="0" algn="r">
              <a:lnSpc>
                <a:spcPct val="150000"/>
              </a:lnSpc>
              <a:spcBef>
                <a:spcPts val="0"/>
              </a:spcBef>
              <a:spcAft>
                <a:spcPts val="0"/>
              </a:spcAft>
              <a:buClr>
                <a:srgbClr val="000000"/>
              </a:buClr>
              <a:buSzPts val="1200"/>
              <a:buFont typeface="Arial"/>
              <a:buNone/>
            </a:pPr>
            <a:r>
              <a:rPr b="0" i="0" lang="en-US" sz="1200" u="none" cap="none" strike="noStrike">
                <a:solidFill>
                  <a:srgbClr val="000000"/>
                </a:solidFill>
                <a:latin typeface="Calibri"/>
                <a:ea typeface="Calibri"/>
                <a:cs typeface="Calibri"/>
                <a:sym typeface="Calibri"/>
              </a:rPr>
              <a:t>Unlimited layers of automated phone attendants with multiple supported languages and accents</a:t>
            </a:r>
            <a:endParaRPr b="0" i="0" sz="1200" u="none" cap="none" strike="noStrike">
              <a:solidFill>
                <a:srgbClr val="000000"/>
              </a:solidFill>
              <a:latin typeface="Calibri"/>
              <a:ea typeface="Calibri"/>
              <a:cs typeface="Calibri"/>
              <a:sym typeface="Calibri"/>
            </a:endParaRPr>
          </a:p>
          <a:p>
            <a:pPr indent="0" lvl="0" marL="0" marR="0" rtl="0" algn="r">
              <a:lnSpc>
                <a:spcPct val="150000"/>
              </a:lnSpc>
              <a:spcBef>
                <a:spcPts val="0"/>
              </a:spcBef>
              <a:spcAft>
                <a:spcPts val="0"/>
              </a:spcAft>
              <a:buClr>
                <a:srgbClr val="000000"/>
              </a:buClr>
              <a:buSzPts val="1200"/>
              <a:buFont typeface="Arial"/>
              <a:buNone/>
            </a:pPr>
            <a:r>
              <a:rPr b="1" i="0" lang="en-US" sz="1200" u="none" cap="none" strike="noStrike">
                <a:solidFill>
                  <a:schemeClr val="accent1"/>
                </a:solidFill>
                <a:latin typeface="Calibri"/>
                <a:ea typeface="Calibri"/>
                <a:cs typeface="Calibri"/>
                <a:sym typeface="Calibri"/>
              </a:rPr>
              <a:t>Incoming Call Filter</a:t>
            </a:r>
            <a:endParaRPr b="1" i="0" sz="1200" u="none" cap="none" strike="noStrike">
              <a:solidFill>
                <a:schemeClr val="accent1"/>
              </a:solidFill>
              <a:latin typeface="Calibri"/>
              <a:ea typeface="Calibri"/>
              <a:cs typeface="Calibri"/>
              <a:sym typeface="Calibri"/>
            </a:endParaRPr>
          </a:p>
          <a:p>
            <a:pPr indent="0" lvl="0" marL="0" marR="0" rtl="0" algn="r">
              <a:lnSpc>
                <a:spcPct val="150000"/>
              </a:lnSpc>
              <a:spcBef>
                <a:spcPts val="0"/>
              </a:spcBef>
              <a:spcAft>
                <a:spcPts val="0"/>
              </a:spcAft>
              <a:buClr>
                <a:srgbClr val="000000"/>
              </a:buClr>
              <a:buSzPts val="1200"/>
              <a:buFont typeface="Arial"/>
              <a:buNone/>
            </a:pPr>
            <a:r>
              <a:rPr b="0" i="0" lang="en-US" sz="1200" u="none" cap="none" strike="noStrike">
                <a:solidFill>
                  <a:srgbClr val="000000"/>
                </a:solidFill>
                <a:latin typeface="Calibri"/>
                <a:ea typeface="Calibri"/>
                <a:cs typeface="Calibri"/>
                <a:sym typeface="Calibri"/>
              </a:rPr>
              <a:t>Set advanced rules that provide special handling for calls with specific information</a:t>
            </a:r>
            <a:endParaRPr b="0" i="0" sz="1200" u="none" cap="none" strike="noStrike">
              <a:solidFill>
                <a:srgbClr val="000000"/>
              </a:solidFill>
              <a:latin typeface="Calibri"/>
              <a:ea typeface="Calibri"/>
              <a:cs typeface="Calibri"/>
              <a:sym typeface="Calibri"/>
            </a:endParaRPr>
          </a:p>
          <a:p>
            <a:pPr indent="0" lvl="0" marL="0" marR="0" rtl="0" algn="r">
              <a:lnSpc>
                <a:spcPct val="150000"/>
              </a:lnSpc>
              <a:spcBef>
                <a:spcPts val="0"/>
              </a:spcBef>
              <a:spcAft>
                <a:spcPts val="0"/>
              </a:spcAft>
              <a:buClr>
                <a:srgbClr val="000000"/>
              </a:buClr>
              <a:buSzPts val="1200"/>
              <a:buFont typeface="Arial"/>
              <a:buNone/>
            </a:pPr>
            <a:r>
              <a:rPr b="1" i="0" lang="en-US" sz="1200" u="none" cap="none" strike="noStrike">
                <a:solidFill>
                  <a:srgbClr val="C27BA0"/>
                </a:solidFill>
                <a:latin typeface="Calibri"/>
                <a:ea typeface="Calibri"/>
                <a:cs typeface="Calibri"/>
                <a:sym typeface="Calibri"/>
              </a:rPr>
              <a:t>Time-dependant Call Handling</a:t>
            </a:r>
            <a:endParaRPr b="0" i="0" sz="1200" u="none" cap="none" strike="noStrike">
              <a:solidFill>
                <a:srgbClr val="C27BA0"/>
              </a:solidFill>
              <a:latin typeface="Calibri"/>
              <a:ea typeface="Calibri"/>
              <a:cs typeface="Calibri"/>
              <a:sym typeface="Calibri"/>
            </a:endParaRPr>
          </a:p>
          <a:p>
            <a:pPr indent="0" lvl="0" marL="0" marR="0" rtl="0" algn="r">
              <a:lnSpc>
                <a:spcPct val="150000"/>
              </a:lnSpc>
              <a:spcBef>
                <a:spcPts val="0"/>
              </a:spcBef>
              <a:spcAft>
                <a:spcPts val="0"/>
              </a:spcAft>
              <a:buClr>
                <a:srgbClr val="000000"/>
              </a:buClr>
              <a:buSzPts val="1200"/>
              <a:buFont typeface="Arial"/>
              <a:buNone/>
            </a:pPr>
            <a:r>
              <a:rPr b="0" i="0" lang="en-US" sz="1200" u="none" cap="none" strike="noStrike">
                <a:solidFill>
                  <a:srgbClr val="000000"/>
                </a:solidFill>
                <a:latin typeface="Calibri"/>
                <a:ea typeface="Calibri"/>
                <a:cs typeface="Calibri"/>
                <a:sym typeface="Calibri"/>
              </a:rPr>
              <a:t>Set up different incoming call rules for different times of the day, including office hours, after office hours, or even public holidays</a:t>
            </a:r>
            <a:endParaRPr b="0" i="0" sz="1200" u="none" cap="none" strike="noStrike">
              <a:solidFill>
                <a:srgbClr val="000000"/>
              </a:solidFill>
              <a:latin typeface="Calibri"/>
              <a:ea typeface="Calibri"/>
              <a:cs typeface="Calibri"/>
              <a:sym typeface="Calibri"/>
            </a:endParaRPr>
          </a:p>
          <a:p>
            <a:pPr indent="0" lvl="0" marL="0" marR="0" rtl="0" algn="r">
              <a:lnSpc>
                <a:spcPct val="150000"/>
              </a:lnSpc>
              <a:spcBef>
                <a:spcPts val="0"/>
              </a:spcBef>
              <a:spcAft>
                <a:spcPts val="0"/>
              </a:spcAft>
              <a:buClr>
                <a:srgbClr val="000000"/>
              </a:buClr>
              <a:buSzPts val="1200"/>
              <a:buFont typeface="Arial"/>
              <a:buNone/>
            </a:pPr>
            <a:r>
              <a:rPr b="1" i="0" lang="en-US" sz="1200" u="none" cap="none" strike="noStrike">
                <a:solidFill>
                  <a:schemeClr val="accent1"/>
                </a:solidFill>
                <a:latin typeface="Calibri"/>
                <a:ea typeface="Calibri"/>
                <a:cs typeface="Calibri"/>
                <a:sym typeface="Calibri"/>
              </a:rPr>
              <a:t>Simultaneous Ring</a:t>
            </a:r>
            <a:endParaRPr b="0" i="0" sz="1200" u="none" cap="none" strike="noStrike">
              <a:solidFill>
                <a:schemeClr val="accent1"/>
              </a:solidFill>
              <a:latin typeface="Calibri"/>
              <a:ea typeface="Calibri"/>
              <a:cs typeface="Calibri"/>
              <a:sym typeface="Calibri"/>
            </a:endParaRPr>
          </a:p>
          <a:p>
            <a:pPr indent="0" lvl="0" marL="0" marR="0" rtl="0" algn="r">
              <a:lnSpc>
                <a:spcPct val="150000"/>
              </a:lnSpc>
              <a:spcBef>
                <a:spcPts val="0"/>
              </a:spcBef>
              <a:spcAft>
                <a:spcPts val="0"/>
              </a:spcAft>
              <a:buClr>
                <a:srgbClr val="000000"/>
              </a:buClr>
              <a:buSzPts val="1200"/>
              <a:buFont typeface="Arial"/>
              <a:buNone/>
            </a:pPr>
            <a:r>
              <a:rPr b="0" i="0" lang="en-US" sz="1200" u="none" cap="none" strike="noStrike">
                <a:solidFill>
                  <a:srgbClr val="000000"/>
                </a:solidFill>
                <a:latin typeface="Calibri"/>
                <a:ea typeface="Calibri"/>
                <a:cs typeface="Calibri"/>
                <a:sym typeface="Calibri"/>
              </a:rPr>
              <a:t>The work phone, mobile phone, and home phone can all ring simultaneously when you receive a call</a:t>
            </a:r>
            <a:endParaRPr b="0" i="0" sz="1200" u="none" cap="none" strike="noStrike">
              <a:solidFill>
                <a:srgbClr val="000000"/>
              </a:solidFill>
              <a:latin typeface="Calibri"/>
              <a:ea typeface="Calibri"/>
              <a:cs typeface="Calibri"/>
              <a:sym typeface="Calibri"/>
            </a:endParaRPr>
          </a:p>
          <a:p>
            <a:pPr indent="0" lvl="0" marL="0" marR="0" rtl="0" algn="r">
              <a:lnSpc>
                <a:spcPct val="150000"/>
              </a:lnSpc>
              <a:spcBef>
                <a:spcPts val="0"/>
              </a:spcBef>
              <a:spcAft>
                <a:spcPts val="0"/>
              </a:spcAft>
              <a:buClr>
                <a:srgbClr val="000000"/>
              </a:buClr>
              <a:buSzPts val="1200"/>
              <a:buFont typeface="Arial"/>
              <a:buNone/>
            </a:pPr>
            <a:r>
              <a:rPr b="1" i="0" lang="en-US" sz="1200" u="none" cap="none" strike="noStrike">
                <a:solidFill>
                  <a:srgbClr val="C27BA0"/>
                </a:solidFill>
                <a:latin typeface="Calibri"/>
                <a:ea typeface="Calibri"/>
                <a:cs typeface="Calibri"/>
                <a:sym typeface="Calibri"/>
              </a:rPr>
              <a:t>Call Group</a:t>
            </a:r>
            <a:endParaRPr b="0" i="0" sz="1200" u="none" cap="none" strike="noStrike">
              <a:solidFill>
                <a:srgbClr val="000000"/>
              </a:solidFill>
              <a:latin typeface="Calibri"/>
              <a:ea typeface="Calibri"/>
              <a:cs typeface="Calibri"/>
              <a:sym typeface="Calibri"/>
            </a:endParaRPr>
          </a:p>
          <a:p>
            <a:pPr indent="0" lvl="0" marL="0" marR="0" rtl="0" algn="r">
              <a:lnSpc>
                <a:spcPct val="150000"/>
              </a:lnSpc>
              <a:spcBef>
                <a:spcPts val="0"/>
              </a:spcBef>
              <a:spcAft>
                <a:spcPts val="0"/>
              </a:spcAft>
              <a:buClr>
                <a:srgbClr val="000000"/>
              </a:buClr>
              <a:buSzPts val="1200"/>
              <a:buFont typeface="Arial"/>
              <a:buNone/>
            </a:pPr>
            <a:r>
              <a:rPr b="0" i="0" lang="en-US" sz="1200" u="none" cap="none" strike="noStrike">
                <a:solidFill>
                  <a:srgbClr val="000000"/>
                </a:solidFill>
                <a:latin typeface="Calibri"/>
                <a:ea typeface="Calibri"/>
                <a:cs typeface="Calibri"/>
                <a:sym typeface="Calibri"/>
              </a:rPr>
              <a:t>Allow calls to be forwarded to multiple users at once which will ring simultaneously</a:t>
            </a:r>
            <a:endParaRPr b="0" i="0" sz="1200" u="none" cap="none" strike="noStrike">
              <a:solidFill>
                <a:srgbClr val="000000"/>
              </a:solidFill>
              <a:latin typeface="Calibri"/>
              <a:ea typeface="Calibri"/>
              <a:cs typeface="Calibri"/>
              <a:sym typeface="Calibri"/>
            </a:endParaRPr>
          </a:p>
          <a:p>
            <a:pPr indent="0" lvl="0" marL="0" marR="0" rtl="0" algn="r">
              <a:lnSpc>
                <a:spcPct val="150000"/>
              </a:lnSpc>
              <a:spcBef>
                <a:spcPts val="0"/>
              </a:spcBef>
              <a:spcAft>
                <a:spcPts val="0"/>
              </a:spcAft>
              <a:buClr>
                <a:srgbClr val="000000"/>
              </a:buClr>
              <a:buSzPts val="1200"/>
              <a:buFont typeface="Arial"/>
              <a:buNone/>
            </a:pPr>
            <a:r>
              <a:rPr b="1" i="0" lang="en-US" sz="1200" u="none" cap="none" strike="noStrike">
                <a:solidFill>
                  <a:schemeClr val="accent1"/>
                </a:solidFill>
                <a:latin typeface="Calibri"/>
                <a:ea typeface="Calibri"/>
                <a:cs typeface="Calibri"/>
                <a:sym typeface="Calibri"/>
              </a:rPr>
              <a:t>Caller ID Control</a:t>
            </a:r>
            <a:endParaRPr b="0" i="0" sz="1200" u="none" cap="none" strike="noStrike">
              <a:solidFill>
                <a:schemeClr val="accent1"/>
              </a:solidFill>
              <a:latin typeface="Calibri"/>
              <a:ea typeface="Calibri"/>
              <a:cs typeface="Calibri"/>
              <a:sym typeface="Calibri"/>
            </a:endParaRPr>
          </a:p>
          <a:p>
            <a:pPr indent="0" lvl="0" marL="0" marR="0" rtl="0" algn="r">
              <a:lnSpc>
                <a:spcPct val="150000"/>
              </a:lnSpc>
              <a:spcBef>
                <a:spcPts val="0"/>
              </a:spcBef>
              <a:spcAft>
                <a:spcPts val="0"/>
              </a:spcAft>
              <a:buClr>
                <a:srgbClr val="000000"/>
              </a:buClr>
              <a:buSzPts val="1200"/>
              <a:buFont typeface="Arial"/>
              <a:buNone/>
            </a:pPr>
            <a:r>
              <a:rPr b="0" i="0" lang="en-US" sz="1200" u="none" cap="none" strike="noStrike">
                <a:solidFill>
                  <a:srgbClr val="000000"/>
                </a:solidFill>
                <a:latin typeface="Calibri"/>
                <a:ea typeface="Calibri"/>
                <a:cs typeface="Calibri"/>
                <a:sym typeface="Calibri"/>
              </a:rPr>
              <a:t>Support making anonymous calls or choosing any assigned numbers as a Caller ID</a:t>
            </a:r>
            <a:endParaRPr b="0" i="0" sz="1200" u="none" cap="none" strike="noStrike">
              <a:solidFill>
                <a:srgbClr val="000000"/>
              </a:solidFill>
              <a:latin typeface="Calibri"/>
              <a:ea typeface="Calibri"/>
              <a:cs typeface="Calibri"/>
              <a:sym typeface="Calibri"/>
            </a:endParaRPr>
          </a:p>
        </p:txBody>
      </p:sp>
      <p:pic>
        <p:nvPicPr>
          <p:cNvPr id="684" name="Google Shape;684;p5"/>
          <p:cNvPicPr preferRelativeResize="0"/>
          <p:nvPr/>
        </p:nvPicPr>
        <p:blipFill rotWithShape="1">
          <a:blip r:embed="rId3">
            <a:alphaModFix/>
          </a:blip>
          <a:srcRect b="0" l="0" r="0" t="0"/>
          <a:stretch/>
        </p:blipFill>
        <p:spPr>
          <a:xfrm>
            <a:off x="5490925" y="1240300"/>
            <a:ext cx="332350" cy="332350"/>
          </a:xfrm>
          <a:prstGeom prst="rect">
            <a:avLst/>
          </a:prstGeom>
          <a:noFill/>
          <a:ln>
            <a:noFill/>
          </a:ln>
        </p:spPr>
      </p:pic>
      <p:pic>
        <p:nvPicPr>
          <p:cNvPr id="685" name="Google Shape;685;p5"/>
          <p:cNvPicPr preferRelativeResize="0"/>
          <p:nvPr/>
        </p:nvPicPr>
        <p:blipFill rotWithShape="1">
          <a:blip r:embed="rId4">
            <a:alphaModFix/>
          </a:blip>
          <a:srcRect b="14658" l="28979" r="28836" t="15030"/>
          <a:stretch/>
        </p:blipFill>
        <p:spPr>
          <a:xfrm>
            <a:off x="5553023" y="1892138"/>
            <a:ext cx="208151" cy="346924"/>
          </a:xfrm>
          <a:prstGeom prst="rect">
            <a:avLst/>
          </a:prstGeom>
          <a:noFill/>
          <a:ln>
            <a:noFill/>
          </a:ln>
        </p:spPr>
      </p:pic>
      <p:pic>
        <p:nvPicPr>
          <p:cNvPr id="686" name="Google Shape;686;p5"/>
          <p:cNvPicPr preferRelativeResize="0"/>
          <p:nvPr/>
        </p:nvPicPr>
        <p:blipFill rotWithShape="1">
          <a:blip r:embed="rId5">
            <a:alphaModFix/>
          </a:blip>
          <a:srcRect b="0" l="0" r="0" t="0"/>
          <a:stretch/>
        </p:blipFill>
        <p:spPr>
          <a:xfrm>
            <a:off x="5534187" y="2649249"/>
            <a:ext cx="245825" cy="245825"/>
          </a:xfrm>
          <a:prstGeom prst="rect">
            <a:avLst/>
          </a:prstGeom>
          <a:noFill/>
          <a:ln>
            <a:noFill/>
          </a:ln>
        </p:spPr>
      </p:pic>
      <p:pic>
        <p:nvPicPr>
          <p:cNvPr id="687" name="Google Shape;687;p5"/>
          <p:cNvPicPr preferRelativeResize="0"/>
          <p:nvPr/>
        </p:nvPicPr>
        <p:blipFill rotWithShape="1">
          <a:blip r:embed="rId6">
            <a:alphaModFix/>
          </a:blip>
          <a:srcRect b="0" l="0" r="0" t="0"/>
          <a:stretch/>
        </p:blipFill>
        <p:spPr>
          <a:xfrm>
            <a:off x="5543599" y="3305276"/>
            <a:ext cx="227000" cy="227025"/>
          </a:xfrm>
          <a:prstGeom prst="rect">
            <a:avLst/>
          </a:prstGeom>
          <a:noFill/>
          <a:ln>
            <a:noFill/>
          </a:ln>
        </p:spPr>
      </p:pic>
      <p:pic>
        <p:nvPicPr>
          <p:cNvPr id="688" name="Google Shape;688;p5"/>
          <p:cNvPicPr preferRelativeResize="0"/>
          <p:nvPr/>
        </p:nvPicPr>
        <p:blipFill rotWithShape="1">
          <a:blip r:embed="rId7">
            <a:alphaModFix/>
          </a:blip>
          <a:srcRect b="0" l="0" r="0" t="0"/>
          <a:stretch/>
        </p:blipFill>
        <p:spPr>
          <a:xfrm>
            <a:off x="5515538" y="4888125"/>
            <a:ext cx="283100" cy="283100"/>
          </a:xfrm>
          <a:prstGeom prst="rect">
            <a:avLst/>
          </a:prstGeom>
          <a:noFill/>
          <a:ln>
            <a:noFill/>
          </a:ln>
        </p:spPr>
      </p:pic>
      <p:pic>
        <p:nvPicPr>
          <p:cNvPr id="689" name="Google Shape;689;p5"/>
          <p:cNvPicPr preferRelativeResize="0"/>
          <p:nvPr/>
        </p:nvPicPr>
        <p:blipFill rotWithShape="1">
          <a:blip r:embed="rId8">
            <a:alphaModFix/>
          </a:blip>
          <a:srcRect b="0" l="0" r="0" t="0"/>
          <a:stretch/>
        </p:blipFill>
        <p:spPr>
          <a:xfrm>
            <a:off x="5534000" y="4060000"/>
            <a:ext cx="246200" cy="246200"/>
          </a:xfrm>
          <a:prstGeom prst="rect">
            <a:avLst/>
          </a:prstGeom>
          <a:noFill/>
          <a:ln>
            <a:noFill/>
          </a:ln>
        </p:spPr>
      </p:pic>
      <p:pic>
        <p:nvPicPr>
          <p:cNvPr id="690" name="Google Shape;690;p5"/>
          <p:cNvPicPr preferRelativeResize="0"/>
          <p:nvPr/>
        </p:nvPicPr>
        <p:blipFill rotWithShape="1">
          <a:blip r:embed="rId9">
            <a:alphaModFix/>
          </a:blip>
          <a:srcRect b="0" l="0" r="0" t="0"/>
          <a:stretch/>
        </p:blipFill>
        <p:spPr>
          <a:xfrm>
            <a:off x="5543600" y="5546191"/>
            <a:ext cx="227000" cy="227022"/>
          </a:xfrm>
          <a:prstGeom prst="rect">
            <a:avLst/>
          </a:prstGeom>
          <a:noFill/>
          <a:ln>
            <a:noFill/>
          </a:ln>
        </p:spPr>
      </p:pic>
      <p:pic>
        <p:nvPicPr>
          <p:cNvPr id="691" name="Google Shape;691;p5"/>
          <p:cNvPicPr preferRelativeResize="0"/>
          <p:nvPr/>
        </p:nvPicPr>
        <p:blipFill rotWithShape="1">
          <a:blip r:embed="rId10">
            <a:alphaModFix/>
          </a:blip>
          <a:srcRect b="0" l="0" r="0" t="0"/>
          <a:stretch/>
        </p:blipFill>
        <p:spPr>
          <a:xfrm>
            <a:off x="6251025" y="1275800"/>
            <a:ext cx="261350" cy="261350"/>
          </a:xfrm>
          <a:prstGeom prst="rect">
            <a:avLst/>
          </a:prstGeom>
          <a:noFill/>
          <a:ln>
            <a:noFill/>
          </a:ln>
        </p:spPr>
      </p:pic>
      <p:pic>
        <p:nvPicPr>
          <p:cNvPr id="692" name="Google Shape;692;p5"/>
          <p:cNvPicPr preferRelativeResize="0"/>
          <p:nvPr/>
        </p:nvPicPr>
        <p:blipFill rotWithShape="1">
          <a:blip r:embed="rId11">
            <a:alphaModFix/>
          </a:blip>
          <a:srcRect b="0" l="0" r="0" t="0"/>
          <a:stretch/>
        </p:blipFill>
        <p:spPr>
          <a:xfrm>
            <a:off x="6232660" y="1951062"/>
            <a:ext cx="298050" cy="229099"/>
          </a:xfrm>
          <a:prstGeom prst="rect">
            <a:avLst/>
          </a:prstGeom>
          <a:noFill/>
          <a:ln>
            <a:noFill/>
          </a:ln>
        </p:spPr>
      </p:pic>
      <p:pic>
        <p:nvPicPr>
          <p:cNvPr id="693" name="Google Shape;693;p5"/>
          <p:cNvPicPr preferRelativeResize="0"/>
          <p:nvPr/>
        </p:nvPicPr>
        <p:blipFill rotWithShape="1">
          <a:blip r:embed="rId12">
            <a:alphaModFix/>
          </a:blip>
          <a:srcRect b="0" l="0" r="0" t="0"/>
          <a:stretch/>
        </p:blipFill>
        <p:spPr>
          <a:xfrm>
            <a:off x="6240124" y="2640699"/>
            <a:ext cx="283100" cy="283100"/>
          </a:xfrm>
          <a:prstGeom prst="rect">
            <a:avLst/>
          </a:prstGeom>
          <a:noFill/>
          <a:ln>
            <a:noFill/>
          </a:ln>
        </p:spPr>
      </p:pic>
      <p:pic>
        <p:nvPicPr>
          <p:cNvPr id="694" name="Google Shape;694;p5"/>
          <p:cNvPicPr preferRelativeResize="0"/>
          <p:nvPr/>
        </p:nvPicPr>
        <p:blipFill rotWithShape="1">
          <a:blip r:embed="rId13">
            <a:alphaModFix/>
          </a:blip>
          <a:srcRect b="0" l="0" r="0" t="0"/>
          <a:stretch/>
        </p:blipFill>
        <p:spPr>
          <a:xfrm>
            <a:off x="6248274" y="3285373"/>
            <a:ext cx="266850" cy="266825"/>
          </a:xfrm>
          <a:prstGeom prst="rect">
            <a:avLst/>
          </a:prstGeom>
          <a:noFill/>
          <a:ln>
            <a:noFill/>
          </a:ln>
        </p:spPr>
      </p:pic>
      <p:pic>
        <p:nvPicPr>
          <p:cNvPr id="695" name="Google Shape;695;p5"/>
          <p:cNvPicPr preferRelativeResize="0"/>
          <p:nvPr/>
        </p:nvPicPr>
        <p:blipFill rotWithShape="1">
          <a:blip r:embed="rId14">
            <a:alphaModFix/>
          </a:blip>
          <a:srcRect b="20720" l="16881" r="20641" t="13975"/>
          <a:stretch/>
        </p:blipFill>
        <p:spPr>
          <a:xfrm>
            <a:off x="6232662" y="4027313"/>
            <a:ext cx="298050" cy="311550"/>
          </a:xfrm>
          <a:prstGeom prst="rect">
            <a:avLst/>
          </a:prstGeom>
          <a:noFill/>
          <a:ln>
            <a:noFill/>
          </a:ln>
        </p:spPr>
      </p:pic>
      <p:pic>
        <p:nvPicPr>
          <p:cNvPr id="696" name="Google Shape;696;p5"/>
          <p:cNvPicPr preferRelativeResize="0"/>
          <p:nvPr/>
        </p:nvPicPr>
        <p:blipFill rotWithShape="1">
          <a:blip r:embed="rId15">
            <a:alphaModFix/>
          </a:blip>
          <a:srcRect b="0" l="0" r="0" t="0"/>
          <a:stretch/>
        </p:blipFill>
        <p:spPr>
          <a:xfrm>
            <a:off x="6232675" y="4880650"/>
            <a:ext cx="298051" cy="298051"/>
          </a:xfrm>
          <a:prstGeom prst="rect">
            <a:avLst/>
          </a:prstGeom>
          <a:noFill/>
          <a:ln>
            <a:noFill/>
          </a:ln>
        </p:spPr>
      </p:pic>
      <p:pic>
        <p:nvPicPr>
          <p:cNvPr id="697" name="Google Shape;697;p5"/>
          <p:cNvPicPr preferRelativeResize="0"/>
          <p:nvPr/>
        </p:nvPicPr>
        <p:blipFill rotWithShape="1">
          <a:blip r:embed="rId16">
            <a:alphaModFix/>
          </a:blip>
          <a:srcRect b="0" l="0" r="0" t="0"/>
          <a:stretch/>
        </p:blipFill>
        <p:spPr>
          <a:xfrm>
            <a:off x="6232674" y="5510663"/>
            <a:ext cx="298051" cy="298051"/>
          </a:xfrm>
          <a:prstGeom prst="rect">
            <a:avLst/>
          </a:prstGeom>
          <a:noFill/>
          <a:ln>
            <a:noFill/>
          </a:ln>
        </p:spPr>
      </p:pic>
      <p:cxnSp>
        <p:nvCxnSpPr>
          <p:cNvPr id="698" name="Google Shape;698;p5"/>
          <p:cNvCxnSpPr/>
          <p:nvPr/>
        </p:nvCxnSpPr>
        <p:spPr>
          <a:xfrm>
            <a:off x="6009875" y="1067000"/>
            <a:ext cx="0" cy="5198100"/>
          </a:xfrm>
          <a:prstGeom prst="straightConnector1">
            <a:avLst/>
          </a:prstGeom>
          <a:noFill/>
          <a:ln cap="flat" cmpd="sng" w="9525">
            <a:solidFill>
              <a:schemeClr val="accent1"/>
            </a:solidFill>
            <a:prstDash val="solid"/>
            <a:round/>
            <a:headEnd len="med" w="med" type="oval"/>
            <a:tailEnd len="med" w="med" type="oval"/>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6"/>
          <p:cNvSpPr txBox="1"/>
          <p:nvPr/>
        </p:nvSpPr>
        <p:spPr>
          <a:xfrm>
            <a:off x="406075" y="264875"/>
            <a:ext cx="8737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Calibri"/>
                <a:ea typeface="Calibri"/>
                <a:cs typeface="Calibri"/>
                <a:sym typeface="Calibri"/>
              </a:rPr>
              <a:t>Value Propositions</a:t>
            </a:r>
            <a:endParaRPr b="1" i="0" sz="3600" u="none" cap="none" strike="noStrike">
              <a:solidFill>
                <a:schemeClr val="dk1"/>
              </a:solidFill>
              <a:latin typeface="Calibri"/>
              <a:ea typeface="Calibri"/>
              <a:cs typeface="Calibri"/>
              <a:sym typeface="Calibri"/>
            </a:endParaRPr>
          </a:p>
        </p:txBody>
      </p:sp>
      <p:grpSp>
        <p:nvGrpSpPr>
          <p:cNvPr id="705" name="Google Shape;705;p6"/>
          <p:cNvGrpSpPr/>
          <p:nvPr/>
        </p:nvGrpSpPr>
        <p:grpSpPr>
          <a:xfrm>
            <a:off x="6062943" y="3050677"/>
            <a:ext cx="1015008" cy="914377"/>
            <a:chOff x="5787145" y="1867221"/>
            <a:chExt cx="1035300" cy="967800"/>
          </a:xfrm>
        </p:grpSpPr>
        <p:sp>
          <p:nvSpPr>
            <p:cNvPr id="706" name="Google Shape;706;p6"/>
            <p:cNvSpPr/>
            <p:nvPr/>
          </p:nvSpPr>
          <p:spPr>
            <a:xfrm>
              <a:off x="5787145" y="1867221"/>
              <a:ext cx="1035300" cy="967800"/>
            </a:xfrm>
            <a:prstGeom prst="hexagon">
              <a:avLst>
                <a:gd fmla="val 25000" name="adj"/>
                <a:gd fmla="val 115470" name="vf"/>
              </a:avLst>
            </a:prstGeom>
            <a:solidFill>
              <a:srgbClr val="7DD9F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07" name="Google Shape;707;p6"/>
            <p:cNvPicPr preferRelativeResize="0"/>
            <p:nvPr/>
          </p:nvPicPr>
          <p:blipFill rotWithShape="1">
            <a:blip r:embed="rId3">
              <a:alphaModFix/>
            </a:blip>
            <a:srcRect b="0" l="0" r="0" t="0"/>
            <a:stretch/>
          </p:blipFill>
          <p:spPr>
            <a:xfrm>
              <a:off x="6030475" y="2076801"/>
              <a:ext cx="548640" cy="548640"/>
            </a:xfrm>
            <a:prstGeom prst="rect">
              <a:avLst/>
            </a:prstGeom>
            <a:noFill/>
            <a:ln>
              <a:noFill/>
            </a:ln>
          </p:spPr>
        </p:pic>
      </p:grpSp>
      <p:sp>
        <p:nvSpPr>
          <p:cNvPr id="708" name="Google Shape;708;p6"/>
          <p:cNvSpPr txBox="1"/>
          <p:nvPr/>
        </p:nvSpPr>
        <p:spPr>
          <a:xfrm>
            <a:off x="7352604" y="3050666"/>
            <a:ext cx="4201500" cy="914400"/>
          </a:xfrm>
          <a:prstGeom prst="rect">
            <a:avLst/>
          </a:prstGeom>
          <a:noFill/>
          <a:ln cap="flat" cmpd="sng" w="9525">
            <a:solidFill>
              <a:srgbClr val="1AC5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1400"/>
              <a:buFont typeface="Arial"/>
              <a:buNone/>
            </a:pPr>
            <a:r>
              <a:rPr b="1" i="0" lang="en-US" sz="1600" u="none" cap="none" strike="noStrike">
                <a:solidFill>
                  <a:schemeClr val="accent1"/>
                </a:solidFill>
                <a:latin typeface="Calibri"/>
                <a:ea typeface="Calibri"/>
                <a:cs typeface="Calibri"/>
                <a:sym typeface="Calibri"/>
              </a:rPr>
              <a:t>Cost &amp; Time Efficient</a:t>
            </a:r>
            <a:endParaRPr b="0" i="0" sz="1500" u="none" cap="none" strike="noStrike">
              <a:solidFill>
                <a:schemeClr val="accent1"/>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1200"/>
              <a:buFont typeface="Arial"/>
              <a:buNone/>
            </a:pPr>
            <a:r>
              <a:rPr b="0" i="0" lang="en-US" sz="1400" u="none" cap="none" strike="noStrike">
                <a:solidFill>
                  <a:schemeClr val="dk1"/>
                </a:solidFill>
                <a:latin typeface="Calibri"/>
                <a:ea typeface="Calibri"/>
                <a:cs typeface="Calibri"/>
                <a:sym typeface="Calibri"/>
              </a:rPr>
              <a:t>Saves cost and time on server maintenance and equipment upgrades. Provisioning and setup is quick and simple via a user-friendly web interface. </a:t>
            </a:r>
            <a:endParaRPr b="0" i="0" sz="1400" u="none" cap="none" strike="noStrike">
              <a:solidFill>
                <a:schemeClr val="dk1"/>
              </a:solidFill>
              <a:latin typeface="Calibri"/>
              <a:ea typeface="Calibri"/>
              <a:cs typeface="Calibri"/>
              <a:sym typeface="Calibri"/>
            </a:endParaRPr>
          </a:p>
        </p:txBody>
      </p:sp>
      <p:sp>
        <p:nvSpPr>
          <p:cNvPr id="709" name="Google Shape;709;p6"/>
          <p:cNvSpPr/>
          <p:nvPr/>
        </p:nvSpPr>
        <p:spPr>
          <a:xfrm>
            <a:off x="6103916" y="4190475"/>
            <a:ext cx="1014900" cy="914400"/>
          </a:xfrm>
          <a:prstGeom prst="hexagon">
            <a:avLst>
              <a:gd fmla="val 25000" name="adj"/>
              <a:gd fmla="val 115470" name="vf"/>
            </a:avLst>
          </a:prstGeom>
          <a:solidFill>
            <a:srgbClr val="FFF2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10" name="Google Shape;710;p6"/>
          <p:cNvPicPr preferRelativeResize="0"/>
          <p:nvPr/>
        </p:nvPicPr>
        <p:blipFill rotWithShape="1">
          <a:blip r:embed="rId4">
            <a:alphaModFix/>
          </a:blip>
          <a:srcRect b="0" l="0" r="0" t="0"/>
          <a:stretch/>
        </p:blipFill>
        <p:spPr>
          <a:xfrm>
            <a:off x="6337046" y="4373355"/>
            <a:ext cx="548640" cy="548640"/>
          </a:xfrm>
          <a:prstGeom prst="rect">
            <a:avLst/>
          </a:prstGeom>
          <a:noFill/>
          <a:ln>
            <a:noFill/>
          </a:ln>
        </p:spPr>
      </p:pic>
      <p:sp>
        <p:nvSpPr>
          <p:cNvPr id="711" name="Google Shape;711;p6"/>
          <p:cNvSpPr txBox="1"/>
          <p:nvPr/>
        </p:nvSpPr>
        <p:spPr>
          <a:xfrm>
            <a:off x="7393452" y="4190475"/>
            <a:ext cx="4197000" cy="914400"/>
          </a:xfrm>
          <a:prstGeom prst="rect">
            <a:avLst/>
          </a:prstGeom>
          <a:noFill/>
          <a:ln cap="flat" cmpd="sng" w="9525">
            <a:solidFill>
              <a:srgbClr val="FBBD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1400"/>
              <a:buFont typeface="Arial"/>
              <a:buNone/>
            </a:pPr>
            <a:r>
              <a:rPr b="1" i="0" lang="en-US" sz="1500" u="none" cap="none" strike="noStrike">
                <a:solidFill>
                  <a:srgbClr val="FBBD2B"/>
                </a:solidFill>
                <a:latin typeface="Calibri"/>
                <a:ea typeface="Calibri"/>
                <a:cs typeface="Calibri"/>
                <a:sym typeface="Calibri"/>
              </a:rPr>
              <a:t>Seamless Integration with Third Party Softwares</a:t>
            </a:r>
            <a:endParaRPr b="1" i="0" sz="1500" u="none" cap="none" strike="noStrike">
              <a:solidFill>
                <a:srgbClr val="FBBD2B"/>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1200"/>
              <a:buFont typeface="Arial"/>
              <a:buNone/>
            </a:pPr>
            <a:r>
              <a:rPr b="0" i="0" lang="en-US" sz="1400" u="none" cap="none" strike="noStrike">
                <a:solidFill>
                  <a:schemeClr val="dk1"/>
                </a:solidFill>
                <a:latin typeface="Calibri"/>
                <a:ea typeface="Calibri"/>
                <a:cs typeface="Calibri"/>
                <a:sym typeface="Calibri"/>
              </a:rPr>
              <a:t>The system allows for customized or out-of-the-box integrations with third-party softwares to fulfill more advanced workflows as required.</a:t>
            </a:r>
            <a:endParaRPr b="0" i="0" sz="1400" u="none" cap="none" strike="noStrike">
              <a:solidFill>
                <a:schemeClr val="dk1"/>
              </a:solidFill>
              <a:latin typeface="Calibri"/>
              <a:ea typeface="Calibri"/>
              <a:cs typeface="Calibri"/>
              <a:sym typeface="Calibri"/>
            </a:endParaRPr>
          </a:p>
        </p:txBody>
      </p:sp>
      <p:sp>
        <p:nvSpPr>
          <p:cNvPr id="712" name="Google Shape;712;p6"/>
          <p:cNvSpPr txBox="1"/>
          <p:nvPr/>
        </p:nvSpPr>
        <p:spPr>
          <a:xfrm>
            <a:off x="7352602" y="1910868"/>
            <a:ext cx="4201200" cy="914400"/>
          </a:xfrm>
          <a:prstGeom prst="rect">
            <a:avLst/>
          </a:prstGeom>
          <a:noFill/>
          <a:ln cap="flat" cmpd="sng" w="9525">
            <a:solidFill>
              <a:srgbClr val="DA0C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1400"/>
              <a:buFont typeface="Arial"/>
              <a:buNone/>
            </a:pPr>
            <a:r>
              <a:rPr b="1" i="0" lang="en-US" sz="1600" u="none" cap="none" strike="noStrike">
                <a:solidFill>
                  <a:srgbClr val="DA0CC0"/>
                </a:solidFill>
                <a:latin typeface="Calibri"/>
                <a:ea typeface="Calibri"/>
                <a:cs typeface="Calibri"/>
                <a:sym typeface="Calibri"/>
              </a:rPr>
              <a:t>Flexibility</a:t>
            </a:r>
            <a:endParaRPr b="0" i="0" sz="1600" u="none" cap="none" strike="noStrike">
              <a:solidFill>
                <a:srgbClr val="DA0CC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1200"/>
              <a:buFont typeface="Arial"/>
              <a:buNone/>
            </a:pPr>
            <a:r>
              <a:rPr b="0" i="0" lang="en-US" sz="1400" u="none" cap="none" strike="noStrike">
                <a:solidFill>
                  <a:schemeClr val="dk1"/>
                </a:solidFill>
                <a:latin typeface="Calibri"/>
                <a:ea typeface="Calibri"/>
                <a:cs typeface="Calibri"/>
                <a:sym typeface="Calibri"/>
              </a:rPr>
              <a:t>Cloud PBX empowers users to connect from anywhere and everywhere, using any VoIP device of their choice. </a:t>
            </a:r>
            <a:endParaRPr b="0" i="0" sz="1400" u="none" cap="none" strike="noStrike">
              <a:solidFill>
                <a:schemeClr val="dk1"/>
              </a:solidFill>
              <a:latin typeface="Calibri"/>
              <a:ea typeface="Calibri"/>
              <a:cs typeface="Calibri"/>
              <a:sym typeface="Calibri"/>
            </a:endParaRPr>
          </a:p>
        </p:txBody>
      </p:sp>
      <p:grpSp>
        <p:nvGrpSpPr>
          <p:cNvPr id="713" name="Google Shape;713;p6"/>
          <p:cNvGrpSpPr/>
          <p:nvPr/>
        </p:nvGrpSpPr>
        <p:grpSpPr>
          <a:xfrm>
            <a:off x="6062928" y="1910880"/>
            <a:ext cx="1015008" cy="914377"/>
            <a:chOff x="6519972" y="1265275"/>
            <a:chExt cx="1035300" cy="967800"/>
          </a:xfrm>
        </p:grpSpPr>
        <p:sp>
          <p:nvSpPr>
            <p:cNvPr id="714" name="Google Shape;714;p6"/>
            <p:cNvSpPr/>
            <p:nvPr/>
          </p:nvSpPr>
          <p:spPr>
            <a:xfrm>
              <a:off x="6519972" y="1265275"/>
              <a:ext cx="1035300" cy="967800"/>
            </a:xfrm>
            <a:prstGeom prst="hexagon">
              <a:avLst>
                <a:gd fmla="val 25000" name="adj"/>
                <a:gd fmla="val 115470" name="vf"/>
              </a:avLst>
            </a:prstGeom>
            <a:solidFill>
              <a:srgbClr val="EAD1D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15" name="Google Shape;715;p6"/>
            <p:cNvPicPr preferRelativeResize="0"/>
            <p:nvPr/>
          </p:nvPicPr>
          <p:blipFill rotWithShape="1">
            <a:blip r:embed="rId5">
              <a:alphaModFix/>
            </a:blip>
            <a:srcRect b="0" l="0" r="0" t="0"/>
            <a:stretch/>
          </p:blipFill>
          <p:spPr>
            <a:xfrm>
              <a:off x="6763302" y="1474855"/>
              <a:ext cx="548640" cy="548640"/>
            </a:xfrm>
            <a:prstGeom prst="rect">
              <a:avLst/>
            </a:prstGeom>
            <a:noFill/>
            <a:ln>
              <a:noFill/>
            </a:ln>
          </p:spPr>
        </p:pic>
      </p:grpSp>
      <p:sp>
        <p:nvSpPr>
          <p:cNvPr id="716" name="Google Shape;716;p6"/>
          <p:cNvSpPr/>
          <p:nvPr/>
        </p:nvSpPr>
        <p:spPr>
          <a:xfrm>
            <a:off x="5044439" y="2544647"/>
            <a:ext cx="1018500" cy="914400"/>
          </a:xfrm>
          <a:prstGeom prst="hexagon">
            <a:avLst>
              <a:gd fmla="val 25000" name="adj"/>
              <a:gd fmla="val 115470" name="vf"/>
            </a:avLst>
          </a:prstGeom>
          <a:solidFill>
            <a:srgbClr val="EAD1D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 name="Google Shape;717;p6"/>
          <p:cNvSpPr txBox="1"/>
          <p:nvPr/>
        </p:nvSpPr>
        <p:spPr>
          <a:xfrm>
            <a:off x="601550" y="2544625"/>
            <a:ext cx="4195500" cy="914400"/>
          </a:xfrm>
          <a:prstGeom prst="rect">
            <a:avLst/>
          </a:prstGeom>
          <a:solidFill>
            <a:srgbClr val="FFFFFF"/>
          </a:solidFill>
          <a:ln cap="flat" cmpd="sng" w="9525">
            <a:solidFill>
              <a:srgbClr val="DA0C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100"/>
              <a:buFont typeface="Arial"/>
              <a:buNone/>
            </a:pPr>
            <a:r>
              <a:rPr b="1" i="0" lang="en-US" sz="1600" u="none" cap="none" strike="noStrike">
                <a:solidFill>
                  <a:srgbClr val="DA0CC0"/>
                </a:solidFill>
                <a:latin typeface="Calibri"/>
                <a:ea typeface="Calibri"/>
                <a:cs typeface="Calibri"/>
                <a:sym typeface="Calibri"/>
              </a:rPr>
              <a:t>Compliance and Security</a:t>
            </a:r>
            <a:endParaRPr b="1" i="0" sz="1600" u="none" cap="none" strike="noStrike">
              <a:solidFill>
                <a:srgbClr val="DA0CC0"/>
              </a:solidFill>
              <a:latin typeface="Calibri"/>
              <a:ea typeface="Calibri"/>
              <a:cs typeface="Calibri"/>
              <a:sym typeface="Calibri"/>
            </a:endParaRPr>
          </a:p>
          <a:p>
            <a:pPr indent="0" lvl="0" marL="0" marR="0" rtl="0" algn="r">
              <a:lnSpc>
                <a:spcPct val="100000"/>
              </a:lnSpc>
              <a:spcBef>
                <a:spcPts val="0"/>
              </a:spcBef>
              <a:spcAft>
                <a:spcPts val="0"/>
              </a:spcAft>
              <a:buClr>
                <a:schemeClr val="dk1"/>
              </a:buClr>
              <a:buSzPts val="1100"/>
              <a:buFont typeface="Arial"/>
              <a:buNone/>
            </a:pPr>
            <a:r>
              <a:rPr b="0" i="0" lang="en-US" sz="1400" u="none" cap="none" strike="noStrike">
                <a:solidFill>
                  <a:schemeClr val="dk1"/>
                </a:solidFill>
                <a:latin typeface="Calibri"/>
                <a:ea typeface="Calibri"/>
                <a:cs typeface="Calibri"/>
                <a:sym typeface="Calibri"/>
              </a:rPr>
              <a:t>All calls are recorded for regulation and compliance purposes.</a:t>
            </a:r>
            <a:endParaRPr b="0" i="0" sz="1400" u="none" cap="none" strike="noStrike">
              <a:solidFill>
                <a:schemeClr val="dk1"/>
              </a:solidFill>
              <a:latin typeface="Calibri"/>
              <a:ea typeface="Calibri"/>
              <a:cs typeface="Calibri"/>
              <a:sym typeface="Calibri"/>
            </a:endParaRPr>
          </a:p>
        </p:txBody>
      </p:sp>
      <p:pic>
        <p:nvPicPr>
          <p:cNvPr id="718" name="Google Shape;718;p6"/>
          <p:cNvPicPr preferRelativeResize="0"/>
          <p:nvPr/>
        </p:nvPicPr>
        <p:blipFill rotWithShape="1">
          <a:blip r:embed="rId6">
            <a:alphaModFix/>
          </a:blip>
          <a:srcRect b="0" l="0" r="0" t="0"/>
          <a:stretch/>
        </p:blipFill>
        <p:spPr>
          <a:xfrm>
            <a:off x="5279369" y="2727527"/>
            <a:ext cx="548640" cy="548640"/>
          </a:xfrm>
          <a:prstGeom prst="rect">
            <a:avLst/>
          </a:prstGeom>
          <a:noFill/>
          <a:ln>
            <a:noFill/>
          </a:ln>
        </p:spPr>
      </p:pic>
      <p:sp>
        <p:nvSpPr>
          <p:cNvPr id="719" name="Google Shape;719;p6"/>
          <p:cNvSpPr txBox="1"/>
          <p:nvPr/>
        </p:nvSpPr>
        <p:spPr>
          <a:xfrm>
            <a:off x="644771" y="3660616"/>
            <a:ext cx="4195500" cy="914400"/>
          </a:xfrm>
          <a:prstGeom prst="rect">
            <a:avLst/>
          </a:prstGeom>
          <a:solidFill>
            <a:srgbClr val="FFFFFF"/>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100"/>
              <a:buFont typeface="Arial"/>
              <a:buNone/>
            </a:pPr>
            <a:r>
              <a:rPr b="1" i="0" lang="en-US" sz="1600" u="none" cap="none" strike="noStrike">
                <a:solidFill>
                  <a:srgbClr val="1AC5D8"/>
                </a:solidFill>
                <a:latin typeface="Calibri"/>
                <a:ea typeface="Calibri"/>
                <a:cs typeface="Calibri"/>
                <a:sym typeface="Calibri"/>
              </a:rPr>
              <a:t>Scalability</a:t>
            </a:r>
            <a:endParaRPr b="1" i="0" sz="1600" u="none" cap="none" strike="noStrike">
              <a:solidFill>
                <a:srgbClr val="1AC5D8"/>
              </a:solidFill>
              <a:latin typeface="Calibri"/>
              <a:ea typeface="Calibri"/>
              <a:cs typeface="Calibri"/>
              <a:sym typeface="Calibri"/>
            </a:endParaRPr>
          </a:p>
          <a:p>
            <a:pPr indent="0" lvl="0" marL="0" marR="0" rtl="0" algn="r">
              <a:lnSpc>
                <a:spcPct val="100000"/>
              </a:lnSpc>
              <a:spcBef>
                <a:spcPts val="0"/>
              </a:spcBef>
              <a:spcAft>
                <a:spcPts val="0"/>
              </a:spcAft>
              <a:buClr>
                <a:schemeClr val="dk1"/>
              </a:buClr>
              <a:buSzPts val="1100"/>
              <a:buFont typeface="Arial"/>
              <a:buNone/>
            </a:pPr>
            <a:r>
              <a:rPr b="0" i="0" lang="en-US" sz="1400" u="none" cap="none" strike="noStrike">
                <a:solidFill>
                  <a:schemeClr val="dk1"/>
                </a:solidFill>
                <a:latin typeface="Calibri"/>
                <a:ea typeface="Calibri"/>
                <a:cs typeface="Calibri"/>
                <a:sym typeface="Calibri"/>
              </a:rPr>
              <a:t>Allows businesses to easily scale up or down in proportion to business requirements.</a:t>
            </a:r>
            <a:endParaRPr b="0" i="0" sz="1400" u="none" cap="none" strike="noStrike">
              <a:solidFill>
                <a:schemeClr val="dk1"/>
              </a:solidFill>
              <a:latin typeface="Calibri"/>
              <a:ea typeface="Calibri"/>
              <a:cs typeface="Calibri"/>
              <a:sym typeface="Calibri"/>
            </a:endParaRPr>
          </a:p>
        </p:txBody>
      </p:sp>
      <p:grpSp>
        <p:nvGrpSpPr>
          <p:cNvPr id="720" name="Google Shape;720;p6"/>
          <p:cNvGrpSpPr/>
          <p:nvPr/>
        </p:nvGrpSpPr>
        <p:grpSpPr>
          <a:xfrm>
            <a:off x="5085414" y="3660616"/>
            <a:ext cx="1018500" cy="914400"/>
            <a:chOff x="5102089" y="4461241"/>
            <a:chExt cx="1018500" cy="914400"/>
          </a:xfrm>
        </p:grpSpPr>
        <p:sp>
          <p:nvSpPr>
            <p:cNvPr id="721" name="Google Shape;721;p6"/>
            <p:cNvSpPr/>
            <p:nvPr/>
          </p:nvSpPr>
          <p:spPr>
            <a:xfrm>
              <a:off x="5102089" y="4461241"/>
              <a:ext cx="1018500" cy="914400"/>
            </a:xfrm>
            <a:prstGeom prst="hexagon">
              <a:avLst>
                <a:gd fmla="val 25000" name="adj"/>
                <a:gd fmla="val 115470" name="vf"/>
              </a:avLst>
            </a:prstGeom>
            <a:solidFill>
              <a:srgbClr val="7DD9F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22" name="Google Shape;722;p6"/>
            <p:cNvPicPr preferRelativeResize="0"/>
            <p:nvPr/>
          </p:nvPicPr>
          <p:blipFill rotWithShape="1">
            <a:blip r:embed="rId7">
              <a:alphaModFix/>
            </a:blip>
            <a:srcRect b="0" l="0" r="0" t="0"/>
            <a:stretch/>
          </p:blipFill>
          <p:spPr>
            <a:xfrm>
              <a:off x="5337019" y="4644121"/>
              <a:ext cx="548640" cy="548640"/>
            </a:xfrm>
            <a:prstGeom prst="rect">
              <a:avLst/>
            </a:prstGeom>
            <a:noFill/>
            <a:ln>
              <a:noFill/>
            </a:ln>
          </p:spPr>
        </p:pic>
      </p:grpSp>
      <p:sp>
        <p:nvSpPr>
          <p:cNvPr id="723" name="Google Shape;723;p6"/>
          <p:cNvSpPr txBox="1"/>
          <p:nvPr/>
        </p:nvSpPr>
        <p:spPr>
          <a:xfrm>
            <a:off x="643271" y="4709250"/>
            <a:ext cx="4197000" cy="1103400"/>
          </a:xfrm>
          <a:prstGeom prst="rect">
            <a:avLst/>
          </a:prstGeom>
          <a:solidFill>
            <a:srgbClr val="FFFFFF"/>
          </a:solidFill>
          <a:ln cap="flat" cmpd="sng" w="9525">
            <a:solidFill>
              <a:srgbClr val="FBBD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100"/>
              <a:buFont typeface="Arial"/>
              <a:buNone/>
            </a:pPr>
            <a:r>
              <a:rPr b="1" i="0" lang="en-US" sz="1600" u="none" cap="none" strike="noStrike">
                <a:solidFill>
                  <a:srgbClr val="FBC20A"/>
                </a:solidFill>
                <a:latin typeface="Calibri"/>
                <a:ea typeface="Calibri"/>
                <a:cs typeface="Calibri"/>
                <a:sym typeface="Calibri"/>
              </a:rPr>
              <a:t>Real-time Monitoring and Report Analysis</a:t>
            </a:r>
            <a:endParaRPr b="1" i="0" sz="1600" u="none" cap="none" strike="noStrike">
              <a:solidFill>
                <a:srgbClr val="FBC20A"/>
              </a:solidFill>
              <a:latin typeface="Calibri"/>
              <a:ea typeface="Calibri"/>
              <a:cs typeface="Calibri"/>
              <a:sym typeface="Calibri"/>
            </a:endParaRPr>
          </a:p>
          <a:p>
            <a:pPr indent="0" lvl="0" marL="0" marR="0" rtl="0" algn="r">
              <a:lnSpc>
                <a:spcPct val="100000"/>
              </a:lnSpc>
              <a:spcBef>
                <a:spcPts val="0"/>
              </a:spcBef>
              <a:spcAft>
                <a:spcPts val="0"/>
              </a:spcAft>
              <a:buClr>
                <a:schemeClr val="lt1"/>
              </a:buClr>
              <a:buSzPts val="1200"/>
              <a:buFont typeface="Arial"/>
              <a:buNone/>
            </a:pPr>
            <a:r>
              <a:rPr b="0" i="0" lang="en-US" sz="1400" u="none" cap="none" strike="noStrike">
                <a:solidFill>
                  <a:schemeClr val="dk1"/>
                </a:solidFill>
                <a:latin typeface="Calibri"/>
                <a:ea typeface="Calibri"/>
                <a:cs typeface="Calibri"/>
                <a:sym typeface="Calibri"/>
              </a:rPr>
              <a:t>The system gives users access to real-time statistics and monitoring of all the activities in the PBX. Call logs &amp; reports can easily be extracted, call recordings can be played back right away.</a:t>
            </a:r>
            <a:endParaRPr b="0" i="0" sz="1400" u="none" cap="none" strike="noStrike">
              <a:solidFill>
                <a:schemeClr val="dk1"/>
              </a:solidFill>
              <a:latin typeface="Calibri"/>
              <a:ea typeface="Calibri"/>
              <a:cs typeface="Calibri"/>
              <a:sym typeface="Calibri"/>
            </a:endParaRPr>
          </a:p>
        </p:txBody>
      </p:sp>
      <p:grpSp>
        <p:nvGrpSpPr>
          <p:cNvPr id="724" name="Google Shape;724;p6"/>
          <p:cNvGrpSpPr/>
          <p:nvPr/>
        </p:nvGrpSpPr>
        <p:grpSpPr>
          <a:xfrm>
            <a:off x="5079266" y="4803750"/>
            <a:ext cx="1014900" cy="914400"/>
            <a:chOff x="5095941" y="5577675"/>
            <a:chExt cx="1014900" cy="914400"/>
          </a:xfrm>
        </p:grpSpPr>
        <p:sp>
          <p:nvSpPr>
            <p:cNvPr id="725" name="Google Shape;725;p6"/>
            <p:cNvSpPr/>
            <p:nvPr/>
          </p:nvSpPr>
          <p:spPr>
            <a:xfrm>
              <a:off x="5095941" y="5577675"/>
              <a:ext cx="1014900" cy="914400"/>
            </a:xfrm>
            <a:prstGeom prst="hexagon">
              <a:avLst>
                <a:gd fmla="val 25000" name="adj"/>
                <a:gd fmla="val 115470" name="vf"/>
              </a:avLst>
            </a:prstGeom>
            <a:solidFill>
              <a:srgbClr val="FFF2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26" name="Google Shape;726;p6"/>
            <p:cNvPicPr preferRelativeResize="0"/>
            <p:nvPr/>
          </p:nvPicPr>
          <p:blipFill rotWithShape="1">
            <a:blip r:embed="rId8">
              <a:alphaModFix/>
            </a:blip>
            <a:srcRect b="0" l="0" r="0" t="0"/>
            <a:stretch/>
          </p:blipFill>
          <p:spPr>
            <a:xfrm>
              <a:off x="5329071" y="5760555"/>
              <a:ext cx="548640" cy="548640"/>
            </a:xfrm>
            <a:prstGeom prst="rect">
              <a:avLst/>
            </a:prstGeom>
            <a:noFill/>
            <a:ln>
              <a:noFill/>
            </a:ln>
          </p:spPr>
        </p:pic>
      </p:grpSp>
      <p:cxnSp>
        <p:nvCxnSpPr>
          <p:cNvPr id="727" name="Google Shape;727;p6"/>
          <p:cNvCxnSpPr>
            <a:stCxn id="716" idx="3"/>
            <a:endCxn id="717" idx="3"/>
          </p:cNvCxnSpPr>
          <p:nvPr/>
        </p:nvCxnSpPr>
        <p:spPr>
          <a:xfrm rot="10800000">
            <a:off x="4796939" y="3001847"/>
            <a:ext cx="247500" cy="0"/>
          </a:xfrm>
          <a:prstGeom prst="straightConnector1">
            <a:avLst/>
          </a:prstGeom>
          <a:noFill/>
          <a:ln cap="flat" cmpd="sng" w="19050">
            <a:solidFill>
              <a:srgbClr val="DA0CC0"/>
            </a:solidFill>
            <a:prstDash val="solid"/>
            <a:round/>
            <a:headEnd len="sm" w="sm" type="none"/>
            <a:tailEnd len="med" w="med" type="oval"/>
          </a:ln>
        </p:spPr>
      </p:cxnSp>
      <p:cxnSp>
        <p:nvCxnSpPr>
          <p:cNvPr id="728" name="Google Shape;728;p6"/>
          <p:cNvCxnSpPr>
            <a:stCxn id="721" idx="3"/>
            <a:endCxn id="719" idx="3"/>
          </p:cNvCxnSpPr>
          <p:nvPr/>
        </p:nvCxnSpPr>
        <p:spPr>
          <a:xfrm rot="10800000">
            <a:off x="4840314" y="4117816"/>
            <a:ext cx="245100" cy="0"/>
          </a:xfrm>
          <a:prstGeom prst="straightConnector1">
            <a:avLst/>
          </a:prstGeom>
          <a:noFill/>
          <a:ln cap="flat" cmpd="sng" w="19050">
            <a:solidFill>
              <a:schemeClr val="accent1"/>
            </a:solidFill>
            <a:prstDash val="solid"/>
            <a:round/>
            <a:headEnd len="sm" w="sm" type="none"/>
            <a:tailEnd len="med" w="med" type="oval"/>
          </a:ln>
        </p:spPr>
      </p:cxnSp>
      <p:cxnSp>
        <p:nvCxnSpPr>
          <p:cNvPr id="729" name="Google Shape;729;p6"/>
          <p:cNvCxnSpPr>
            <a:stCxn id="725" idx="3"/>
            <a:endCxn id="723" idx="3"/>
          </p:cNvCxnSpPr>
          <p:nvPr/>
        </p:nvCxnSpPr>
        <p:spPr>
          <a:xfrm rot="10800000">
            <a:off x="4840166" y="5260950"/>
            <a:ext cx="239100" cy="0"/>
          </a:xfrm>
          <a:prstGeom prst="straightConnector1">
            <a:avLst/>
          </a:prstGeom>
          <a:noFill/>
          <a:ln cap="flat" cmpd="sng" w="19050">
            <a:solidFill>
              <a:srgbClr val="FBBD2B"/>
            </a:solidFill>
            <a:prstDash val="solid"/>
            <a:round/>
            <a:headEnd len="sm" w="sm" type="none"/>
            <a:tailEnd len="med" w="med" type="oval"/>
          </a:ln>
        </p:spPr>
      </p:cxnSp>
      <p:cxnSp>
        <p:nvCxnSpPr>
          <p:cNvPr id="730" name="Google Shape;730;p6"/>
          <p:cNvCxnSpPr>
            <a:stCxn id="714" idx="0"/>
            <a:endCxn id="712" idx="1"/>
          </p:cNvCxnSpPr>
          <p:nvPr/>
        </p:nvCxnSpPr>
        <p:spPr>
          <a:xfrm>
            <a:off x="7077936" y="2368069"/>
            <a:ext cx="274800" cy="0"/>
          </a:xfrm>
          <a:prstGeom prst="straightConnector1">
            <a:avLst/>
          </a:prstGeom>
          <a:noFill/>
          <a:ln cap="flat" cmpd="sng" w="19050">
            <a:solidFill>
              <a:srgbClr val="DA0CC0"/>
            </a:solidFill>
            <a:prstDash val="solid"/>
            <a:round/>
            <a:headEnd len="sm" w="sm" type="none"/>
            <a:tailEnd len="med" w="med" type="oval"/>
          </a:ln>
        </p:spPr>
      </p:cxnSp>
      <p:cxnSp>
        <p:nvCxnSpPr>
          <p:cNvPr id="731" name="Google Shape;731;p6"/>
          <p:cNvCxnSpPr>
            <a:stCxn id="708" idx="1"/>
            <a:endCxn id="708" idx="1"/>
          </p:cNvCxnSpPr>
          <p:nvPr/>
        </p:nvCxnSpPr>
        <p:spPr>
          <a:xfrm>
            <a:off x="7352604" y="3507866"/>
            <a:ext cx="0" cy="0"/>
          </a:xfrm>
          <a:prstGeom prst="straightConnector1">
            <a:avLst/>
          </a:prstGeom>
          <a:noFill/>
          <a:ln cap="flat" cmpd="sng" w="9525">
            <a:solidFill>
              <a:schemeClr val="dk2"/>
            </a:solidFill>
            <a:prstDash val="solid"/>
            <a:round/>
            <a:headEnd len="sm" w="sm" type="none"/>
            <a:tailEnd len="sm" w="sm" type="none"/>
          </a:ln>
        </p:spPr>
      </p:cxnSp>
      <p:cxnSp>
        <p:nvCxnSpPr>
          <p:cNvPr id="732" name="Google Shape;732;p6"/>
          <p:cNvCxnSpPr>
            <a:stCxn id="706" idx="0"/>
            <a:endCxn id="708" idx="1"/>
          </p:cNvCxnSpPr>
          <p:nvPr/>
        </p:nvCxnSpPr>
        <p:spPr>
          <a:xfrm>
            <a:off x="7077951" y="3507866"/>
            <a:ext cx="274800" cy="0"/>
          </a:xfrm>
          <a:prstGeom prst="straightConnector1">
            <a:avLst/>
          </a:prstGeom>
          <a:noFill/>
          <a:ln cap="flat" cmpd="sng" w="19050">
            <a:solidFill>
              <a:srgbClr val="1AC5D8"/>
            </a:solidFill>
            <a:prstDash val="solid"/>
            <a:round/>
            <a:headEnd len="sm" w="sm" type="none"/>
            <a:tailEnd len="med" w="med" type="oval"/>
          </a:ln>
        </p:spPr>
      </p:cxnSp>
      <p:cxnSp>
        <p:nvCxnSpPr>
          <p:cNvPr id="733" name="Google Shape;733;p6"/>
          <p:cNvCxnSpPr>
            <a:stCxn id="711" idx="1"/>
            <a:endCxn id="711" idx="1"/>
          </p:cNvCxnSpPr>
          <p:nvPr/>
        </p:nvCxnSpPr>
        <p:spPr>
          <a:xfrm>
            <a:off x="7393452" y="4647675"/>
            <a:ext cx="0" cy="0"/>
          </a:xfrm>
          <a:prstGeom prst="straightConnector1">
            <a:avLst/>
          </a:prstGeom>
          <a:noFill/>
          <a:ln cap="flat" cmpd="sng" w="9525">
            <a:solidFill>
              <a:schemeClr val="dk2"/>
            </a:solidFill>
            <a:prstDash val="solid"/>
            <a:round/>
            <a:headEnd len="sm" w="sm" type="none"/>
            <a:tailEnd len="sm" w="sm" type="none"/>
          </a:ln>
        </p:spPr>
      </p:cxnSp>
      <p:cxnSp>
        <p:nvCxnSpPr>
          <p:cNvPr id="734" name="Google Shape;734;p6"/>
          <p:cNvCxnSpPr>
            <a:stCxn id="709" idx="0"/>
            <a:endCxn id="711" idx="1"/>
          </p:cNvCxnSpPr>
          <p:nvPr/>
        </p:nvCxnSpPr>
        <p:spPr>
          <a:xfrm>
            <a:off x="7118816" y="4647675"/>
            <a:ext cx="274500" cy="0"/>
          </a:xfrm>
          <a:prstGeom prst="straightConnector1">
            <a:avLst/>
          </a:prstGeom>
          <a:noFill/>
          <a:ln cap="flat" cmpd="sng" w="19050">
            <a:solidFill>
              <a:srgbClr val="FBC20A"/>
            </a:solidFill>
            <a:prstDash val="solid"/>
            <a:round/>
            <a:headEnd len="sm" w="sm" type="none"/>
            <a:tailEnd len="med" w="med" type="oval"/>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graphicFrame>
        <p:nvGraphicFramePr>
          <p:cNvPr id="740" name="Google Shape;740;p7"/>
          <p:cNvGraphicFramePr/>
          <p:nvPr/>
        </p:nvGraphicFramePr>
        <p:xfrm>
          <a:off x="235313" y="1044175"/>
          <a:ext cx="3000000" cy="3000000"/>
        </p:xfrm>
        <a:graphic>
          <a:graphicData uri="http://schemas.openxmlformats.org/drawingml/2006/table">
            <a:tbl>
              <a:tblPr>
                <a:noFill/>
                <a:tableStyleId>{577CD04A-EA59-4312-B0DE-41042FEE86C2}</a:tableStyleId>
              </a:tblPr>
              <a:tblGrid>
                <a:gridCol w="5417175"/>
                <a:gridCol w="879150"/>
                <a:gridCol w="5425050"/>
              </a:tblGrid>
              <a:tr h="622450">
                <a:tc>
                  <a:txBody>
                    <a:bodyPr/>
                    <a:lstStyle/>
                    <a:p>
                      <a:pPr indent="0" lvl="0" marL="0" marR="0" rtl="0" algn="ctr">
                        <a:lnSpc>
                          <a:spcPct val="100000"/>
                        </a:lnSpc>
                        <a:spcBef>
                          <a:spcPts val="0"/>
                        </a:spcBef>
                        <a:spcAft>
                          <a:spcPts val="0"/>
                        </a:spcAft>
                        <a:buClr>
                          <a:srgbClr val="000000"/>
                        </a:buClr>
                        <a:buSzPts val="2000"/>
                        <a:buFont typeface="Arial"/>
                        <a:buNone/>
                      </a:pPr>
                      <a:r>
                        <a:rPr b="1" lang="en-US" sz="2000" u="none" cap="none" strike="noStrike">
                          <a:solidFill>
                            <a:schemeClr val="lt1"/>
                          </a:solidFill>
                          <a:latin typeface="Calibri"/>
                          <a:ea typeface="Calibri"/>
                          <a:cs typeface="Calibri"/>
                          <a:sym typeface="Calibri"/>
                        </a:rPr>
                        <a:t>Cloud PBX</a:t>
                      </a:r>
                      <a:endParaRPr b="1" sz="2000" u="none" cap="none" strike="noStrike">
                        <a:solidFill>
                          <a:schemeClr val="lt1"/>
                        </a:solidFill>
                        <a:latin typeface="Calibri"/>
                        <a:ea typeface="Calibri"/>
                        <a:cs typeface="Calibri"/>
                        <a:sym typeface="Calibri"/>
                      </a:endParaRPr>
                    </a:p>
                  </a:txBody>
                  <a:tcPr marT="63500" marB="63500" marR="63500" marL="6350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accent1"/>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lt1"/>
                          </a:solidFill>
                          <a:latin typeface="Calibri"/>
                          <a:ea typeface="Calibri"/>
                          <a:cs typeface="Calibri"/>
                          <a:sym typeface="Calibri"/>
                        </a:rPr>
                        <a:t>VS</a:t>
                      </a:r>
                      <a:endParaRPr b="1" sz="1800" u="none" cap="none" strike="noStrike">
                        <a:solidFill>
                          <a:schemeClr val="lt1"/>
                        </a:solidFill>
                        <a:latin typeface="Calibri"/>
                        <a:ea typeface="Calibri"/>
                        <a:cs typeface="Calibri"/>
                        <a:sym typeface="Calibri"/>
                      </a:endParaRPr>
                    </a:p>
                  </a:txBody>
                  <a:tcPr marT="63500" marB="63500" marR="63500" marL="6350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A0CC0"/>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1" lang="en-US" sz="2000" u="none" cap="none" strike="noStrike">
                          <a:solidFill>
                            <a:schemeClr val="lt1"/>
                          </a:solidFill>
                          <a:latin typeface="Calibri"/>
                          <a:ea typeface="Calibri"/>
                          <a:cs typeface="Calibri"/>
                          <a:sym typeface="Calibri"/>
                        </a:rPr>
                        <a:t>On-Premise Traditional PBX</a:t>
                      </a:r>
                      <a:endParaRPr b="1" sz="2000" u="none" cap="none" strike="noStrike">
                        <a:solidFill>
                          <a:schemeClr val="lt1"/>
                        </a:solidFill>
                        <a:latin typeface="Calibri"/>
                        <a:ea typeface="Calibri"/>
                        <a:cs typeface="Calibri"/>
                        <a:sym typeface="Calibri"/>
                      </a:endParaRPr>
                    </a:p>
                  </a:txBody>
                  <a:tcPr marT="63500" marB="63500" marR="63500" marL="6350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BC20A"/>
                    </a:solidFill>
                  </a:tcPr>
                </a:tc>
              </a:tr>
              <a:tr h="550225">
                <a:tc>
                  <a:txBody>
                    <a:bodyPr/>
                    <a:lstStyle/>
                    <a:p>
                      <a:pPr indent="0" lvl="0" marL="0" marR="0" rtl="0" algn="r">
                        <a:lnSpc>
                          <a:spcPct val="100000"/>
                        </a:lnSpc>
                        <a:spcBef>
                          <a:spcPts val="0"/>
                        </a:spcBef>
                        <a:spcAft>
                          <a:spcPts val="0"/>
                        </a:spcAft>
                        <a:buClr>
                          <a:srgbClr val="000000"/>
                        </a:buClr>
                        <a:buSzPts val="1600"/>
                        <a:buFont typeface="Arial"/>
                        <a:buNone/>
                      </a:pPr>
                      <a:r>
                        <a:rPr lang="en-US" sz="1600" u="none" cap="none" strike="noStrike">
                          <a:latin typeface="Calibri"/>
                          <a:ea typeface="Calibri"/>
                          <a:cs typeface="Calibri"/>
                          <a:sym typeface="Calibri"/>
                        </a:rPr>
                        <a:t>No costs for initial installation or PBX maintenance</a:t>
                      </a:r>
                      <a:endParaRPr sz="1600" u="none" cap="none" strike="noStrike">
                        <a:latin typeface="Calibri"/>
                        <a:ea typeface="Calibri"/>
                        <a:cs typeface="Calibri"/>
                        <a:sym typeface="Calibri"/>
                      </a:endParaRPr>
                    </a:p>
                  </a:txBody>
                  <a:tcPr marT="63500" marB="63500" marR="63500" marL="6350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CEF3FF"/>
                    </a:solidFill>
                  </a:tcPr>
                </a:tc>
                <a:tc>
                  <a:txBody>
                    <a:bodyPr/>
                    <a:lstStyle/>
                    <a:p>
                      <a:pPr indent="0" lvl="0" marL="0" marR="0" rtl="0" algn="ctr">
                        <a:lnSpc>
                          <a:spcPct val="100000"/>
                        </a:lnSpc>
                        <a:spcBef>
                          <a:spcPts val="0"/>
                        </a:spcBef>
                        <a:spcAft>
                          <a:spcPts val="0"/>
                        </a:spcAft>
                        <a:buClr>
                          <a:srgbClr val="000000"/>
                        </a:buClr>
                        <a:buSzPts val="1600"/>
                        <a:buFont typeface="Arial"/>
                        <a:buNone/>
                      </a:pPr>
                      <a:r>
                        <a:t/>
                      </a:r>
                      <a:endParaRPr sz="1600" u="none" cap="none" strike="noStrike">
                        <a:latin typeface="Calibri"/>
                        <a:ea typeface="Calibri"/>
                        <a:cs typeface="Calibri"/>
                        <a:sym typeface="Calibri"/>
                      </a:endParaRPr>
                    </a:p>
                  </a:txBody>
                  <a:tcPr marT="63500" marB="63500" marR="63500" marL="6350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Calibri"/>
                          <a:ea typeface="Calibri"/>
                          <a:cs typeface="Calibri"/>
                          <a:sym typeface="Calibri"/>
                        </a:rPr>
                        <a:t>High upfront cost for hardware/software, set-up, and training</a:t>
                      </a:r>
                      <a:endParaRPr sz="1600" u="none" cap="none" strike="noStrike">
                        <a:latin typeface="Calibri"/>
                        <a:ea typeface="Calibri"/>
                        <a:cs typeface="Calibri"/>
                        <a:sym typeface="Calibri"/>
                      </a:endParaRPr>
                    </a:p>
                  </a:txBody>
                  <a:tcPr marT="63500" marB="63500" marR="63500" marL="6350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FF2CC"/>
                    </a:solidFill>
                  </a:tcPr>
                </a:tc>
              </a:tr>
              <a:tr h="643350">
                <a:tc>
                  <a:txBody>
                    <a:bodyPr/>
                    <a:lstStyle/>
                    <a:p>
                      <a:pPr indent="0" lvl="0" marL="0" marR="0" rtl="0" algn="r">
                        <a:lnSpc>
                          <a:spcPct val="100000"/>
                        </a:lnSpc>
                        <a:spcBef>
                          <a:spcPts val="0"/>
                        </a:spcBef>
                        <a:spcAft>
                          <a:spcPts val="0"/>
                        </a:spcAft>
                        <a:buClr>
                          <a:srgbClr val="000000"/>
                        </a:buClr>
                        <a:buSzPts val="1600"/>
                        <a:buFont typeface="Arial"/>
                        <a:buNone/>
                      </a:pPr>
                      <a:r>
                        <a:rPr lang="en-US" sz="1600" u="none" cap="none" strike="noStrike">
                          <a:latin typeface="Calibri"/>
                          <a:ea typeface="Calibri"/>
                          <a:cs typeface="Calibri"/>
                          <a:sym typeface="Calibri"/>
                        </a:rPr>
                        <a:t>The ability to make additions or changes instantly</a:t>
                      </a:r>
                      <a:endParaRPr sz="1600" u="none" cap="none" strike="noStrike">
                        <a:latin typeface="Calibri"/>
                        <a:ea typeface="Calibri"/>
                        <a:cs typeface="Calibri"/>
                        <a:sym typeface="Calibri"/>
                      </a:endParaRPr>
                    </a:p>
                  </a:txBody>
                  <a:tcPr marT="63500" marB="63500" marR="63500" marL="6350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CEF3FF"/>
                    </a:solidFill>
                  </a:tcPr>
                </a:tc>
                <a:tc>
                  <a:txBody>
                    <a:bodyPr/>
                    <a:lstStyle/>
                    <a:p>
                      <a:pPr indent="0" lvl="0" marL="0" marR="0" rtl="0" algn="ctr">
                        <a:lnSpc>
                          <a:spcPct val="100000"/>
                        </a:lnSpc>
                        <a:spcBef>
                          <a:spcPts val="0"/>
                        </a:spcBef>
                        <a:spcAft>
                          <a:spcPts val="0"/>
                        </a:spcAft>
                        <a:buClr>
                          <a:srgbClr val="000000"/>
                        </a:buClr>
                        <a:buSzPts val="1600"/>
                        <a:buFont typeface="Arial"/>
                        <a:buNone/>
                      </a:pPr>
                      <a:r>
                        <a:t/>
                      </a:r>
                      <a:endParaRPr sz="1600" u="none" cap="none" strike="noStrike">
                        <a:latin typeface="Calibri"/>
                        <a:ea typeface="Calibri"/>
                        <a:cs typeface="Calibri"/>
                        <a:sym typeface="Calibri"/>
                      </a:endParaRPr>
                    </a:p>
                  </a:txBody>
                  <a:tcPr marT="63500" marB="63500" marR="63500" marL="6350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Calibri"/>
                          <a:ea typeface="Calibri"/>
                          <a:cs typeface="Calibri"/>
                          <a:sym typeface="Calibri"/>
                        </a:rPr>
                        <a:t>Require technicians on site to make changes</a:t>
                      </a:r>
                      <a:endParaRPr sz="1600" u="none" cap="none" strike="noStrike">
                        <a:latin typeface="Calibri"/>
                        <a:ea typeface="Calibri"/>
                        <a:cs typeface="Calibri"/>
                        <a:sym typeface="Calibri"/>
                      </a:endParaRPr>
                    </a:p>
                  </a:txBody>
                  <a:tcPr marT="63500" marB="63500" marR="63500" marL="6350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FF2CC"/>
                    </a:solidFill>
                  </a:tcPr>
                </a:tc>
              </a:tr>
              <a:tr h="505375">
                <a:tc>
                  <a:txBody>
                    <a:bodyPr/>
                    <a:lstStyle/>
                    <a:p>
                      <a:pPr indent="0" lvl="0" marL="0" marR="0" rtl="0" algn="r">
                        <a:lnSpc>
                          <a:spcPct val="100000"/>
                        </a:lnSpc>
                        <a:spcBef>
                          <a:spcPts val="0"/>
                        </a:spcBef>
                        <a:spcAft>
                          <a:spcPts val="0"/>
                        </a:spcAft>
                        <a:buClr>
                          <a:srgbClr val="000000"/>
                        </a:buClr>
                        <a:buSzPts val="1600"/>
                        <a:buFont typeface="Arial"/>
                        <a:buNone/>
                      </a:pPr>
                      <a:r>
                        <a:rPr lang="en-US" sz="1600" u="none" cap="none" strike="noStrike">
                          <a:latin typeface="Calibri"/>
                          <a:ea typeface="Calibri"/>
                          <a:cs typeface="Calibri"/>
                          <a:sym typeface="Calibri"/>
                        </a:rPr>
                        <a:t>No need for capital outlay</a:t>
                      </a:r>
                      <a:endParaRPr sz="1600" u="none" cap="none" strike="noStrike">
                        <a:latin typeface="Calibri"/>
                        <a:ea typeface="Calibri"/>
                        <a:cs typeface="Calibri"/>
                        <a:sym typeface="Calibri"/>
                      </a:endParaRPr>
                    </a:p>
                  </a:txBody>
                  <a:tcPr marT="63500" marB="63500" marR="63500" marL="6350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CEF3FF"/>
                    </a:solidFill>
                  </a:tcPr>
                </a:tc>
                <a:tc>
                  <a:txBody>
                    <a:bodyPr/>
                    <a:lstStyle/>
                    <a:p>
                      <a:pPr indent="0" lvl="0" marL="0" marR="0" rtl="0" algn="ctr">
                        <a:lnSpc>
                          <a:spcPct val="100000"/>
                        </a:lnSpc>
                        <a:spcBef>
                          <a:spcPts val="0"/>
                        </a:spcBef>
                        <a:spcAft>
                          <a:spcPts val="0"/>
                        </a:spcAft>
                        <a:buClr>
                          <a:srgbClr val="000000"/>
                        </a:buClr>
                        <a:buSzPts val="1600"/>
                        <a:buFont typeface="Arial"/>
                        <a:buNone/>
                      </a:pPr>
                      <a:r>
                        <a:t/>
                      </a:r>
                      <a:endParaRPr sz="1600" u="none" cap="none" strike="noStrike">
                        <a:latin typeface="Calibri"/>
                        <a:ea typeface="Calibri"/>
                        <a:cs typeface="Calibri"/>
                        <a:sym typeface="Calibri"/>
                      </a:endParaRPr>
                    </a:p>
                  </a:txBody>
                  <a:tcPr marT="63500" marB="63500" marR="63500" marL="6350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Calibri"/>
                          <a:ea typeface="Calibri"/>
                          <a:cs typeface="Calibri"/>
                          <a:sym typeface="Calibri"/>
                        </a:rPr>
                        <a:t>High capital outlay</a:t>
                      </a:r>
                      <a:endParaRPr sz="1600" u="none" cap="none" strike="noStrike">
                        <a:latin typeface="Calibri"/>
                        <a:ea typeface="Calibri"/>
                        <a:cs typeface="Calibri"/>
                        <a:sym typeface="Calibri"/>
                      </a:endParaRPr>
                    </a:p>
                  </a:txBody>
                  <a:tcPr marT="63500" marB="63500" marR="63500" marL="6350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FF2CC"/>
                    </a:solidFill>
                  </a:tcPr>
                </a:tc>
              </a:tr>
              <a:tr h="505375">
                <a:tc>
                  <a:txBody>
                    <a:bodyPr/>
                    <a:lstStyle/>
                    <a:p>
                      <a:pPr indent="0" lvl="0" marL="0" marR="0" rtl="0" algn="r">
                        <a:lnSpc>
                          <a:spcPct val="100000"/>
                        </a:lnSpc>
                        <a:spcBef>
                          <a:spcPts val="0"/>
                        </a:spcBef>
                        <a:spcAft>
                          <a:spcPts val="0"/>
                        </a:spcAft>
                        <a:buClr>
                          <a:srgbClr val="000000"/>
                        </a:buClr>
                        <a:buSzPts val="1600"/>
                        <a:buFont typeface="Arial"/>
                        <a:buNone/>
                      </a:pPr>
                      <a:r>
                        <a:rPr lang="en-US" sz="1600" u="none" cap="none" strike="noStrike">
                          <a:latin typeface="Calibri"/>
                          <a:ea typeface="Calibri"/>
                          <a:cs typeface="Calibri"/>
                          <a:sym typeface="Calibri"/>
                        </a:rPr>
                        <a:t>Free internal call no matter of geography</a:t>
                      </a:r>
                      <a:endParaRPr sz="1600" u="none" cap="none" strike="noStrike">
                        <a:latin typeface="Calibri"/>
                        <a:ea typeface="Calibri"/>
                        <a:cs typeface="Calibri"/>
                        <a:sym typeface="Calibri"/>
                      </a:endParaRPr>
                    </a:p>
                  </a:txBody>
                  <a:tcPr marT="63500" marB="63500" marR="63500" marL="6350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CEF3FF"/>
                    </a:solidFill>
                  </a:tcPr>
                </a:tc>
                <a:tc>
                  <a:txBody>
                    <a:bodyPr/>
                    <a:lstStyle/>
                    <a:p>
                      <a:pPr indent="0" lvl="0" marL="0" marR="0" rtl="0" algn="ctr">
                        <a:lnSpc>
                          <a:spcPct val="100000"/>
                        </a:lnSpc>
                        <a:spcBef>
                          <a:spcPts val="0"/>
                        </a:spcBef>
                        <a:spcAft>
                          <a:spcPts val="0"/>
                        </a:spcAft>
                        <a:buClr>
                          <a:srgbClr val="000000"/>
                        </a:buClr>
                        <a:buSzPts val="1600"/>
                        <a:buFont typeface="Arial"/>
                        <a:buNone/>
                      </a:pPr>
                      <a:r>
                        <a:t/>
                      </a:r>
                      <a:endParaRPr sz="1600" u="none" cap="none" strike="noStrike">
                        <a:latin typeface="Calibri"/>
                        <a:ea typeface="Calibri"/>
                        <a:cs typeface="Calibri"/>
                        <a:sym typeface="Calibri"/>
                      </a:endParaRPr>
                    </a:p>
                  </a:txBody>
                  <a:tcPr marT="63500" marB="63500" marR="63500" marL="6350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Calibri"/>
                          <a:ea typeface="Calibri"/>
                          <a:cs typeface="Calibri"/>
                          <a:sym typeface="Calibri"/>
                        </a:rPr>
                        <a:t>Incur call charges</a:t>
                      </a:r>
                      <a:endParaRPr sz="1600" u="none" cap="none" strike="noStrike">
                        <a:latin typeface="Calibri"/>
                        <a:ea typeface="Calibri"/>
                        <a:cs typeface="Calibri"/>
                        <a:sym typeface="Calibri"/>
                      </a:endParaRPr>
                    </a:p>
                  </a:txBody>
                  <a:tcPr marT="63500" marB="63500" marR="63500" marL="6350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FF2CC"/>
                    </a:solidFill>
                  </a:tcPr>
                </a:tc>
              </a:tr>
              <a:tr h="505375">
                <a:tc>
                  <a:txBody>
                    <a:bodyPr/>
                    <a:lstStyle/>
                    <a:p>
                      <a:pPr indent="0" lvl="0" marL="0" marR="0" rtl="0" algn="r">
                        <a:lnSpc>
                          <a:spcPct val="100000"/>
                        </a:lnSpc>
                        <a:spcBef>
                          <a:spcPts val="0"/>
                        </a:spcBef>
                        <a:spcAft>
                          <a:spcPts val="0"/>
                        </a:spcAft>
                        <a:buClr>
                          <a:srgbClr val="000000"/>
                        </a:buClr>
                        <a:buSzPts val="1600"/>
                        <a:buFont typeface="Arial"/>
                        <a:buNone/>
                      </a:pPr>
                      <a:r>
                        <a:rPr lang="en-US" sz="1600" u="none" cap="none" strike="noStrike">
                          <a:latin typeface="Calibri"/>
                          <a:ea typeface="Calibri"/>
                          <a:cs typeface="Calibri"/>
                          <a:sym typeface="Calibri"/>
                        </a:rPr>
                        <a:t>Ability to manage calls and facilities as needed</a:t>
                      </a:r>
                      <a:endParaRPr sz="1600" u="none" cap="none" strike="noStrike">
                        <a:latin typeface="Calibri"/>
                        <a:ea typeface="Calibri"/>
                        <a:cs typeface="Calibri"/>
                        <a:sym typeface="Calibri"/>
                      </a:endParaRPr>
                    </a:p>
                  </a:txBody>
                  <a:tcPr marT="63500" marB="63500" marR="63500" marL="6350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CEF3FF"/>
                    </a:solidFill>
                  </a:tcPr>
                </a:tc>
                <a:tc>
                  <a:txBody>
                    <a:bodyPr/>
                    <a:lstStyle/>
                    <a:p>
                      <a:pPr indent="0" lvl="0" marL="0" marR="0" rtl="0" algn="ctr">
                        <a:lnSpc>
                          <a:spcPct val="100000"/>
                        </a:lnSpc>
                        <a:spcBef>
                          <a:spcPts val="0"/>
                        </a:spcBef>
                        <a:spcAft>
                          <a:spcPts val="0"/>
                        </a:spcAft>
                        <a:buClr>
                          <a:srgbClr val="000000"/>
                        </a:buClr>
                        <a:buSzPts val="1600"/>
                        <a:buFont typeface="Arial"/>
                        <a:buNone/>
                      </a:pPr>
                      <a:r>
                        <a:t/>
                      </a:r>
                      <a:endParaRPr sz="1600" u="none" cap="none" strike="noStrike">
                        <a:latin typeface="Calibri"/>
                        <a:ea typeface="Calibri"/>
                        <a:cs typeface="Calibri"/>
                        <a:sym typeface="Calibri"/>
                      </a:endParaRPr>
                    </a:p>
                  </a:txBody>
                  <a:tcPr marT="63500" marB="63500" marR="63500" marL="6350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Calibri"/>
                          <a:ea typeface="Calibri"/>
                          <a:cs typeface="Calibri"/>
                          <a:sym typeface="Calibri"/>
                        </a:rPr>
                        <a:t>Unable to manage calls and facilities</a:t>
                      </a:r>
                      <a:endParaRPr sz="1600" u="none" cap="none" strike="noStrike">
                        <a:latin typeface="Calibri"/>
                        <a:ea typeface="Calibri"/>
                        <a:cs typeface="Calibri"/>
                        <a:sym typeface="Calibri"/>
                      </a:endParaRPr>
                    </a:p>
                  </a:txBody>
                  <a:tcPr marT="63500" marB="63500" marR="63500" marL="6350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FF2CC"/>
                    </a:solidFill>
                  </a:tcPr>
                </a:tc>
              </a:tr>
              <a:tr h="763050">
                <a:tc>
                  <a:txBody>
                    <a:bodyPr/>
                    <a:lstStyle/>
                    <a:p>
                      <a:pPr indent="0" lvl="0" marL="0" marR="0" rtl="0" algn="r">
                        <a:lnSpc>
                          <a:spcPct val="100000"/>
                        </a:lnSpc>
                        <a:spcBef>
                          <a:spcPts val="0"/>
                        </a:spcBef>
                        <a:spcAft>
                          <a:spcPts val="0"/>
                        </a:spcAft>
                        <a:buClr>
                          <a:srgbClr val="000000"/>
                        </a:buClr>
                        <a:buSzPts val="1600"/>
                        <a:buFont typeface="Arial"/>
                        <a:buNone/>
                      </a:pPr>
                      <a:r>
                        <a:rPr lang="en-US" sz="1600" u="none" cap="none" strike="noStrike">
                          <a:latin typeface="Calibri"/>
                          <a:ea typeface="Calibri"/>
                          <a:cs typeface="Calibri"/>
                          <a:sym typeface="Calibri"/>
                        </a:rPr>
                        <a:t>Support remote working with the freedom for staff to work wherever they want </a:t>
                      </a:r>
                      <a:endParaRPr sz="1600" u="none" cap="none" strike="noStrike">
                        <a:latin typeface="Calibri"/>
                        <a:ea typeface="Calibri"/>
                        <a:cs typeface="Calibri"/>
                        <a:sym typeface="Calibri"/>
                      </a:endParaRPr>
                    </a:p>
                  </a:txBody>
                  <a:tcPr marT="63500" marB="63500" marR="63500" marL="6350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CEF3FF"/>
                    </a:solidFill>
                  </a:tcPr>
                </a:tc>
                <a:tc>
                  <a:txBody>
                    <a:bodyPr/>
                    <a:lstStyle/>
                    <a:p>
                      <a:pPr indent="0" lvl="0" marL="0" marR="0" rtl="0" algn="ctr">
                        <a:lnSpc>
                          <a:spcPct val="100000"/>
                        </a:lnSpc>
                        <a:spcBef>
                          <a:spcPts val="0"/>
                        </a:spcBef>
                        <a:spcAft>
                          <a:spcPts val="0"/>
                        </a:spcAft>
                        <a:buClr>
                          <a:srgbClr val="000000"/>
                        </a:buClr>
                        <a:buSzPts val="1600"/>
                        <a:buFont typeface="Arial"/>
                        <a:buNone/>
                      </a:pPr>
                      <a:r>
                        <a:t/>
                      </a:r>
                      <a:endParaRPr sz="1600" u="none" cap="none" strike="noStrike">
                        <a:latin typeface="Calibri"/>
                        <a:ea typeface="Calibri"/>
                        <a:cs typeface="Calibri"/>
                        <a:sym typeface="Calibri"/>
                      </a:endParaRPr>
                    </a:p>
                  </a:txBody>
                  <a:tcPr marT="63500" marB="63500" marR="63500" marL="6350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Calibri"/>
                          <a:ea typeface="Calibri"/>
                          <a:cs typeface="Calibri"/>
                          <a:sym typeface="Calibri"/>
                        </a:rPr>
                        <a:t>Not flexible</a:t>
                      </a:r>
                      <a:endParaRPr sz="1600" u="none" cap="none" strike="noStrike">
                        <a:latin typeface="Calibri"/>
                        <a:ea typeface="Calibri"/>
                        <a:cs typeface="Calibri"/>
                        <a:sym typeface="Calibri"/>
                      </a:endParaRPr>
                    </a:p>
                  </a:txBody>
                  <a:tcPr marT="63500" marB="63500" marR="63500" marL="6350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FF2CC"/>
                    </a:solidFill>
                  </a:tcPr>
                </a:tc>
              </a:tr>
              <a:tr h="505375">
                <a:tc>
                  <a:txBody>
                    <a:bodyPr/>
                    <a:lstStyle/>
                    <a:p>
                      <a:pPr indent="0" lvl="0" marL="0" marR="0" rtl="0" algn="r">
                        <a:lnSpc>
                          <a:spcPct val="100000"/>
                        </a:lnSpc>
                        <a:spcBef>
                          <a:spcPts val="0"/>
                        </a:spcBef>
                        <a:spcAft>
                          <a:spcPts val="0"/>
                        </a:spcAft>
                        <a:buClr>
                          <a:srgbClr val="000000"/>
                        </a:buClr>
                        <a:buSzPts val="1600"/>
                        <a:buFont typeface="Arial"/>
                        <a:buNone/>
                      </a:pPr>
                      <a:r>
                        <a:rPr lang="en-US" sz="1600" u="none" cap="none" strike="noStrike">
                          <a:latin typeface="Calibri"/>
                          <a:ea typeface="Calibri"/>
                          <a:cs typeface="Calibri"/>
                          <a:sym typeface="Calibri"/>
                        </a:rPr>
                        <a:t>Save up your operation cost</a:t>
                      </a:r>
                      <a:endParaRPr sz="1600" u="none" cap="none" strike="noStrike">
                        <a:latin typeface="Calibri"/>
                        <a:ea typeface="Calibri"/>
                        <a:cs typeface="Calibri"/>
                        <a:sym typeface="Calibri"/>
                      </a:endParaRPr>
                    </a:p>
                  </a:txBody>
                  <a:tcPr marT="63500" marB="63500" marR="63500" marL="6350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CEF3FF"/>
                    </a:solidFill>
                  </a:tcPr>
                </a:tc>
                <a:tc>
                  <a:txBody>
                    <a:bodyPr/>
                    <a:lstStyle/>
                    <a:p>
                      <a:pPr indent="0" lvl="0" marL="0" marR="0" rtl="0" algn="ctr">
                        <a:lnSpc>
                          <a:spcPct val="100000"/>
                        </a:lnSpc>
                        <a:spcBef>
                          <a:spcPts val="0"/>
                        </a:spcBef>
                        <a:spcAft>
                          <a:spcPts val="0"/>
                        </a:spcAft>
                        <a:buClr>
                          <a:srgbClr val="000000"/>
                        </a:buClr>
                        <a:buSzPts val="1600"/>
                        <a:buFont typeface="Arial"/>
                        <a:buNone/>
                      </a:pPr>
                      <a:r>
                        <a:t/>
                      </a:r>
                      <a:endParaRPr sz="1600" u="none" cap="none" strike="noStrike">
                        <a:latin typeface="Calibri"/>
                        <a:ea typeface="Calibri"/>
                        <a:cs typeface="Calibri"/>
                        <a:sym typeface="Calibri"/>
                      </a:endParaRPr>
                    </a:p>
                  </a:txBody>
                  <a:tcPr marT="63500" marB="63500" marR="63500" marL="6350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Calibri"/>
                          <a:ea typeface="Calibri"/>
                          <a:cs typeface="Calibri"/>
                          <a:sym typeface="Calibri"/>
                        </a:rPr>
                        <a:t>Cost has been paid even no one using</a:t>
                      </a:r>
                      <a:endParaRPr sz="1600" u="none" cap="none" strike="noStrike">
                        <a:latin typeface="Calibri"/>
                        <a:ea typeface="Calibri"/>
                        <a:cs typeface="Calibri"/>
                        <a:sym typeface="Calibri"/>
                      </a:endParaRPr>
                    </a:p>
                  </a:txBody>
                  <a:tcPr marT="63500" marB="63500" marR="63500" marL="6350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FF2CC"/>
                    </a:solidFill>
                  </a:tcPr>
                </a:tc>
              </a:tr>
              <a:tr h="505375">
                <a:tc>
                  <a:txBody>
                    <a:bodyPr/>
                    <a:lstStyle/>
                    <a:p>
                      <a:pPr indent="0" lvl="0" marL="0" marR="0" rtl="0" algn="r">
                        <a:lnSpc>
                          <a:spcPct val="100000"/>
                        </a:lnSpc>
                        <a:spcBef>
                          <a:spcPts val="0"/>
                        </a:spcBef>
                        <a:spcAft>
                          <a:spcPts val="0"/>
                        </a:spcAft>
                        <a:buClr>
                          <a:srgbClr val="000000"/>
                        </a:buClr>
                        <a:buSzPts val="1600"/>
                        <a:buFont typeface="Arial"/>
                        <a:buNone/>
                      </a:pPr>
                      <a:r>
                        <a:rPr lang="en-US" sz="1600" u="none" cap="none" strike="noStrike">
                          <a:latin typeface="Calibri"/>
                          <a:ea typeface="Calibri"/>
                          <a:cs typeface="Calibri"/>
                          <a:sym typeface="Calibri"/>
                        </a:rPr>
                        <a:t>Integrate with most popular CRM parties</a:t>
                      </a:r>
                      <a:endParaRPr sz="1600" u="none" cap="none" strike="noStrike">
                        <a:latin typeface="Calibri"/>
                        <a:ea typeface="Calibri"/>
                        <a:cs typeface="Calibri"/>
                        <a:sym typeface="Calibri"/>
                      </a:endParaRPr>
                    </a:p>
                  </a:txBody>
                  <a:tcPr marT="63500" marB="63500" marR="63500" marL="6350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CEF3FF"/>
                    </a:solidFill>
                  </a:tcPr>
                </a:tc>
                <a:tc>
                  <a:txBody>
                    <a:bodyPr/>
                    <a:lstStyle/>
                    <a:p>
                      <a:pPr indent="0" lvl="0" marL="0" marR="0" rtl="0" algn="ctr">
                        <a:lnSpc>
                          <a:spcPct val="100000"/>
                        </a:lnSpc>
                        <a:spcBef>
                          <a:spcPts val="0"/>
                        </a:spcBef>
                        <a:spcAft>
                          <a:spcPts val="0"/>
                        </a:spcAft>
                        <a:buClr>
                          <a:srgbClr val="000000"/>
                        </a:buClr>
                        <a:buSzPts val="1600"/>
                        <a:buFont typeface="Arial"/>
                        <a:buNone/>
                      </a:pPr>
                      <a:r>
                        <a:t/>
                      </a:r>
                      <a:endParaRPr sz="1600" u="none" cap="none" strike="noStrike">
                        <a:latin typeface="Calibri"/>
                        <a:ea typeface="Calibri"/>
                        <a:cs typeface="Calibri"/>
                        <a:sym typeface="Calibri"/>
                      </a:endParaRPr>
                    </a:p>
                  </a:txBody>
                  <a:tcPr marT="63500" marB="63500" marR="63500" marL="6350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Calibri"/>
                          <a:ea typeface="Calibri"/>
                          <a:cs typeface="Calibri"/>
                          <a:sym typeface="Calibri"/>
                        </a:rPr>
                        <a:t>Limitation of Integration</a:t>
                      </a:r>
                      <a:endParaRPr sz="1600" u="none" cap="none" strike="noStrike">
                        <a:latin typeface="Calibri"/>
                        <a:ea typeface="Calibri"/>
                        <a:cs typeface="Calibri"/>
                        <a:sym typeface="Calibri"/>
                      </a:endParaRPr>
                    </a:p>
                  </a:txBody>
                  <a:tcPr marT="63500" marB="63500" marR="63500" marL="6350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FF2CC"/>
                    </a:solidFill>
                  </a:tcPr>
                </a:tc>
              </a:tr>
              <a:tr h="505375">
                <a:tc>
                  <a:txBody>
                    <a:bodyPr/>
                    <a:lstStyle/>
                    <a:p>
                      <a:pPr indent="0" lvl="0" marL="0" marR="0" rtl="0" algn="r">
                        <a:lnSpc>
                          <a:spcPct val="100000"/>
                        </a:lnSpc>
                        <a:spcBef>
                          <a:spcPts val="0"/>
                        </a:spcBef>
                        <a:spcAft>
                          <a:spcPts val="0"/>
                        </a:spcAft>
                        <a:buClr>
                          <a:srgbClr val="000000"/>
                        </a:buClr>
                        <a:buSzPts val="1600"/>
                        <a:buFont typeface="Arial"/>
                        <a:buNone/>
                      </a:pPr>
                      <a:r>
                        <a:rPr lang="en-US" sz="1600" u="none" cap="none" strike="noStrike">
                          <a:latin typeface="Calibri"/>
                          <a:ea typeface="Calibri"/>
                          <a:cs typeface="Calibri"/>
                          <a:sym typeface="Calibri"/>
                        </a:rPr>
                        <a:t>Any sized business</a:t>
                      </a:r>
                      <a:endParaRPr sz="1600" u="none" cap="none" strike="noStrike">
                        <a:latin typeface="Calibri"/>
                        <a:ea typeface="Calibri"/>
                        <a:cs typeface="Calibri"/>
                        <a:sym typeface="Calibri"/>
                      </a:endParaRPr>
                    </a:p>
                  </a:txBody>
                  <a:tcPr marT="63500" marB="63500" marR="63500" marL="6350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CEF3FF"/>
                    </a:solidFill>
                  </a:tcPr>
                </a:tc>
                <a:tc>
                  <a:txBody>
                    <a:bodyPr/>
                    <a:lstStyle/>
                    <a:p>
                      <a:pPr indent="0" lvl="0" marL="0" marR="0" rtl="0" algn="ctr">
                        <a:lnSpc>
                          <a:spcPct val="100000"/>
                        </a:lnSpc>
                        <a:spcBef>
                          <a:spcPts val="0"/>
                        </a:spcBef>
                        <a:spcAft>
                          <a:spcPts val="0"/>
                        </a:spcAft>
                        <a:buClr>
                          <a:srgbClr val="000000"/>
                        </a:buClr>
                        <a:buSzPts val="1600"/>
                        <a:buFont typeface="Arial"/>
                        <a:buNone/>
                      </a:pPr>
                      <a:r>
                        <a:t/>
                      </a:r>
                      <a:endParaRPr sz="1600" u="none" cap="none" strike="noStrike">
                        <a:latin typeface="Calibri"/>
                        <a:ea typeface="Calibri"/>
                        <a:cs typeface="Calibri"/>
                        <a:sym typeface="Calibri"/>
                      </a:endParaRPr>
                    </a:p>
                  </a:txBody>
                  <a:tcPr marT="63500" marB="63500" marR="63500" marL="6350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Calibri"/>
                          <a:ea typeface="Calibri"/>
                          <a:cs typeface="Calibri"/>
                          <a:sym typeface="Calibri"/>
                        </a:rPr>
                        <a:t>Enterprise with available IT ressources</a:t>
                      </a:r>
                      <a:endParaRPr sz="1600" u="none" cap="none" strike="noStrike">
                        <a:latin typeface="Calibri"/>
                        <a:ea typeface="Calibri"/>
                        <a:cs typeface="Calibri"/>
                        <a:sym typeface="Calibri"/>
                      </a:endParaRPr>
                    </a:p>
                  </a:txBody>
                  <a:tcPr marT="63500" marB="63500" marR="63500" marL="6350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FF2CC"/>
                    </a:solidFill>
                  </a:tcPr>
                </a:tc>
              </a:tr>
            </a:tbl>
          </a:graphicData>
        </a:graphic>
      </p:graphicFrame>
      <p:sp>
        <p:nvSpPr>
          <p:cNvPr id="741" name="Google Shape;741;p7"/>
          <p:cNvSpPr txBox="1"/>
          <p:nvPr/>
        </p:nvSpPr>
        <p:spPr>
          <a:xfrm>
            <a:off x="406075" y="264875"/>
            <a:ext cx="8737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Calibri"/>
                <a:ea typeface="Calibri"/>
                <a:cs typeface="Calibri"/>
                <a:sym typeface="Calibri"/>
              </a:rPr>
              <a:t>Comparison</a:t>
            </a:r>
            <a:endParaRPr b="1" i="0" sz="3600" u="none" cap="none" strike="noStrike">
              <a:solidFill>
                <a:schemeClr val="dk1"/>
              </a:solidFill>
              <a:latin typeface="Calibri"/>
              <a:ea typeface="Calibri"/>
              <a:cs typeface="Calibri"/>
              <a:sym typeface="Calibri"/>
            </a:endParaRPr>
          </a:p>
        </p:txBody>
      </p:sp>
      <p:grpSp>
        <p:nvGrpSpPr>
          <p:cNvPr id="742" name="Google Shape;742;p7"/>
          <p:cNvGrpSpPr/>
          <p:nvPr/>
        </p:nvGrpSpPr>
        <p:grpSpPr>
          <a:xfrm>
            <a:off x="5867400" y="1730038"/>
            <a:ext cx="457199" cy="4901392"/>
            <a:chOff x="5867400" y="1742813"/>
            <a:chExt cx="457199" cy="4901392"/>
          </a:xfrm>
        </p:grpSpPr>
        <p:pic>
          <p:nvPicPr>
            <p:cNvPr id="743" name="Google Shape;743;p7"/>
            <p:cNvPicPr preferRelativeResize="0"/>
            <p:nvPr/>
          </p:nvPicPr>
          <p:blipFill rotWithShape="1">
            <a:blip r:embed="rId3">
              <a:alphaModFix/>
            </a:blip>
            <a:srcRect b="0" l="0" r="0" t="0"/>
            <a:stretch/>
          </p:blipFill>
          <p:spPr>
            <a:xfrm>
              <a:off x="5867413" y="2888150"/>
              <a:ext cx="411480" cy="411480"/>
            </a:xfrm>
            <a:prstGeom prst="rect">
              <a:avLst/>
            </a:prstGeom>
            <a:noFill/>
            <a:ln>
              <a:noFill/>
            </a:ln>
          </p:spPr>
        </p:pic>
        <p:pic>
          <p:nvPicPr>
            <p:cNvPr id="744" name="Google Shape;744;p7"/>
            <p:cNvPicPr preferRelativeResize="0"/>
            <p:nvPr/>
          </p:nvPicPr>
          <p:blipFill rotWithShape="1">
            <a:blip r:embed="rId4">
              <a:alphaModFix/>
            </a:blip>
            <a:srcRect b="0" l="0" r="0" t="0"/>
            <a:stretch/>
          </p:blipFill>
          <p:spPr>
            <a:xfrm>
              <a:off x="5890288" y="1742813"/>
              <a:ext cx="411480" cy="411480"/>
            </a:xfrm>
            <a:prstGeom prst="rect">
              <a:avLst/>
            </a:prstGeom>
            <a:noFill/>
            <a:ln>
              <a:noFill/>
            </a:ln>
          </p:spPr>
        </p:pic>
        <p:pic>
          <p:nvPicPr>
            <p:cNvPr id="745" name="Google Shape;745;p7"/>
            <p:cNvPicPr preferRelativeResize="0"/>
            <p:nvPr/>
          </p:nvPicPr>
          <p:blipFill rotWithShape="1">
            <a:blip r:embed="rId5">
              <a:alphaModFix/>
            </a:blip>
            <a:srcRect b="0" l="0" r="0" t="0"/>
            <a:stretch/>
          </p:blipFill>
          <p:spPr>
            <a:xfrm>
              <a:off x="5867400" y="3987769"/>
              <a:ext cx="411480" cy="411480"/>
            </a:xfrm>
            <a:prstGeom prst="rect">
              <a:avLst/>
            </a:prstGeom>
            <a:noFill/>
            <a:ln>
              <a:noFill/>
            </a:ln>
          </p:spPr>
        </p:pic>
        <p:pic>
          <p:nvPicPr>
            <p:cNvPr id="746" name="Google Shape;746;p7"/>
            <p:cNvPicPr preferRelativeResize="0"/>
            <p:nvPr/>
          </p:nvPicPr>
          <p:blipFill rotWithShape="1">
            <a:blip r:embed="rId6">
              <a:alphaModFix/>
            </a:blip>
            <a:srcRect b="0" l="0" r="0" t="0"/>
            <a:stretch/>
          </p:blipFill>
          <p:spPr>
            <a:xfrm>
              <a:off x="5867400" y="4537578"/>
              <a:ext cx="457199" cy="457199"/>
            </a:xfrm>
            <a:prstGeom prst="rect">
              <a:avLst/>
            </a:prstGeom>
            <a:noFill/>
            <a:ln>
              <a:noFill/>
            </a:ln>
          </p:spPr>
        </p:pic>
        <p:pic>
          <p:nvPicPr>
            <p:cNvPr id="747" name="Google Shape;747;p7"/>
            <p:cNvPicPr preferRelativeResize="0"/>
            <p:nvPr/>
          </p:nvPicPr>
          <p:blipFill rotWithShape="1">
            <a:blip r:embed="rId7">
              <a:alphaModFix/>
            </a:blip>
            <a:srcRect b="0" l="0" r="0" t="0"/>
            <a:stretch/>
          </p:blipFill>
          <p:spPr>
            <a:xfrm>
              <a:off x="5867400" y="5133106"/>
              <a:ext cx="411480" cy="411480"/>
            </a:xfrm>
            <a:prstGeom prst="rect">
              <a:avLst/>
            </a:prstGeom>
            <a:noFill/>
            <a:ln>
              <a:noFill/>
            </a:ln>
          </p:spPr>
        </p:pic>
        <p:pic>
          <p:nvPicPr>
            <p:cNvPr id="748" name="Google Shape;748;p7"/>
            <p:cNvPicPr preferRelativeResize="0"/>
            <p:nvPr/>
          </p:nvPicPr>
          <p:blipFill rotWithShape="1">
            <a:blip r:embed="rId8">
              <a:alphaModFix/>
            </a:blip>
            <a:srcRect b="0" l="0" r="0" t="0"/>
            <a:stretch/>
          </p:blipFill>
          <p:spPr>
            <a:xfrm>
              <a:off x="5867400" y="5682916"/>
              <a:ext cx="411480" cy="411480"/>
            </a:xfrm>
            <a:prstGeom prst="rect">
              <a:avLst/>
            </a:prstGeom>
            <a:noFill/>
            <a:ln>
              <a:noFill/>
            </a:ln>
          </p:spPr>
        </p:pic>
        <p:pic>
          <p:nvPicPr>
            <p:cNvPr id="749" name="Google Shape;749;p7"/>
            <p:cNvPicPr preferRelativeResize="0"/>
            <p:nvPr/>
          </p:nvPicPr>
          <p:blipFill rotWithShape="1">
            <a:blip r:embed="rId9">
              <a:alphaModFix/>
            </a:blip>
            <a:srcRect b="0" l="0" r="0" t="0"/>
            <a:stretch/>
          </p:blipFill>
          <p:spPr>
            <a:xfrm>
              <a:off x="5890300" y="3437959"/>
              <a:ext cx="411480" cy="411480"/>
            </a:xfrm>
            <a:prstGeom prst="rect">
              <a:avLst/>
            </a:prstGeom>
            <a:noFill/>
            <a:ln>
              <a:noFill/>
            </a:ln>
          </p:spPr>
        </p:pic>
        <p:pic>
          <p:nvPicPr>
            <p:cNvPr id="750" name="Google Shape;750;p7"/>
            <p:cNvPicPr preferRelativeResize="0"/>
            <p:nvPr/>
          </p:nvPicPr>
          <p:blipFill rotWithShape="1">
            <a:blip r:embed="rId10">
              <a:alphaModFix/>
            </a:blip>
            <a:srcRect b="0" l="0" r="0" t="0"/>
            <a:stretch/>
          </p:blipFill>
          <p:spPr>
            <a:xfrm>
              <a:off x="5867400" y="2292621"/>
              <a:ext cx="457199" cy="457199"/>
            </a:xfrm>
            <a:prstGeom prst="rect">
              <a:avLst/>
            </a:prstGeom>
            <a:noFill/>
            <a:ln>
              <a:noFill/>
            </a:ln>
          </p:spPr>
        </p:pic>
        <p:pic>
          <p:nvPicPr>
            <p:cNvPr id="751" name="Google Shape;751;p7"/>
            <p:cNvPicPr preferRelativeResize="0"/>
            <p:nvPr/>
          </p:nvPicPr>
          <p:blipFill rotWithShape="1">
            <a:blip r:embed="rId11">
              <a:alphaModFix/>
            </a:blip>
            <a:srcRect b="0" l="0" r="0" t="0"/>
            <a:stretch/>
          </p:blipFill>
          <p:spPr>
            <a:xfrm>
              <a:off x="5867425" y="6232725"/>
              <a:ext cx="411480" cy="411480"/>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p8"/>
          <p:cNvSpPr txBox="1"/>
          <p:nvPr/>
        </p:nvSpPr>
        <p:spPr>
          <a:xfrm>
            <a:off x="396625" y="368900"/>
            <a:ext cx="74535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Snapshots </a:t>
            </a:r>
            <a:r>
              <a:rPr b="0" i="0" lang="en-US" sz="3600" u="none" cap="none" strike="noStrike">
                <a:solidFill>
                  <a:srgbClr val="000000"/>
                </a:solidFill>
                <a:latin typeface="Calibri"/>
                <a:ea typeface="Calibri"/>
                <a:cs typeface="Calibri"/>
                <a:sym typeface="Calibri"/>
              </a:rPr>
              <a:t>&lt;Auto Attendant&gt;</a:t>
            </a:r>
            <a:endParaRPr b="0" i="0" sz="3600" u="none" cap="none" strike="noStrike">
              <a:solidFill>
                <a:srgbClr val="000000"/>
              </a:solidFill>
              <a:latin typeface="Calibri"/>
              <a:ea typeface="Calibri"/>
              <a:cs typeface="Calibri"/>
              <a:sym typeface="Calibri"/>
            </a:endParaRPr>
          </a:p>
        </p:txBody>
      </p:sp>
      <p:sp>
        <p:nvSpPr>
          <p:cNvPr id="758" name="Google Shape;758;p8"/>
          <p:cNvSpPr txBox="1"/>
          <p:nvPr/>
        </p:nvSpPr>
        <p:spPr>
          <a:xfrm>
            <a:off x="1002600" y="5059600"/>
            <a:ext cx="101868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000" u="none" cap="none" strike="noStrike">
                <a:solidFill>
                  <a:srgbClr val="000000"/>
                </a:solidFill>
                <a:latin typeface="Calibri"/>
                <a:ea typeface="Calibri"/>
                <a:cs typeface="Calibri"/>
                <a:sym typeface="Calibri"/>
              </a:rPr>
              <a:t>Personalize customer journeys and offer self-service voice options with a graphic, flexible IVR solution. No coding or IT skills needed!</a:t>
            </a:r>
            <a:endParaRPr b="0" i="0" sz="2000" u="none" cap="none" strike="noStrike">
              <a:solidFill>
                <a:srgbClr val="000000"/>
              </a:solidFill>
              <a:latin typeface="Calibri"/>
              <a:ea typeface="Calibri"/>
              <a:cs typeface="Calibri"/>
              <a:sym typeface="Calibri"/>
            </a:endParaRPr>
          </a:p>
        </p:txBody>
      </p:sp>
      <p:pic>
        <p:nvPicPr>
          <p:cNvPr id="759" name="Google Shape;759;p8"/>
          <p:cNvPicPr preferRelativeResize="0"/>
          <p:nvPr/>
        </p:nvPicPr>
        <p:blipFill rotWithShape="1">
          <a:blip r:embed="rId3">
            <a:alphaModFix/>
          </a:blip>
          <a:srcRect b="1593" l="0" r="1204" t="0"/>
          <a:stretch/>
        </p:blipFill>
        <p:spPr>
          <a:xfrm>
            <a:off x="555851" y="1499150"/>
            <a:ext cx="6263020" cy="3417688"/>
          </a:xfrm>
          <a:prstGeom prst="rect">
            <a:avLst/>
          </a:prstGeom>
          <a:noFill/>
          <a:ln cap="flat" cmpd="sng" w="9525">
            <a:solidFill>
              <a:srgbClr val="999999"/>
            </a:solidFill>
            <a:prstDash val="solid"/>
            <a:round/>
            <a:headEnd len="sm" w="sm" type="none"/>
            <a:tailEnd len="sm" w="sm" type="none"/>
          </a:ln>
        </p:spPr>
      </p:pic>
      <p:pic>
        <p:nvPicPr>
          <p:cNvPr id="760" name="Google Shape;760;p8"/>
          <p:cNvPicPr preferRelativeResize="0"/>
          <p:nvPr/>
        </p:nvPicPr>
        <p:blipFill rotWithShape="1">
          <a:blip r:embed="rId4">
            <a:alphaModFix/>
          </a:blip>
          <a:srcRect b="0" l="0" r="0" t="0"/>
          <a:stretch/>
        </p:blipFill>
        <p:spPr>
          <a:xfrm>
            <a:off x="7138927" y="1919838"/>
            <a:ext cx="4494275" cy="2576308"/>
          </a:xfrm>
          <a:prstGeom prst="rect">
            <a:avLst/>
          </a:prstGeom>
          <a:noFill/>
          <a:ln cap="flat" cmpd="sng" w="9525">
            <a:solidFill>
              <a:srgbClr val="999999"/>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p9"/>
          <p:cNvSpPr txBox="1"/>
          <p:nvPr/>
        </p:nvSpPr>
        <p:spPr>
          <a:xfrm>
            <a:off x="406075" y="264875"/>
            <a:ext cx="74535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Snapshots </a:t>
            </a:r>
            <a:r>
              <a:rPr b="0" i="0" lang="en-US" sz="3600" u="none" cap="none" strike="noStrike">
                <a:solidFill>
                  <a:srgbClr val="000000"/>
                </a:solidFill>
                <a:latin typeface="Calibri"/>
                <a:ea typeface="Calibri"/>
                <a:cs typeface="Calibri"/>
                <a:sym typeface="Calibri"/>
              </a:rPr>
              <a:t>&lt;Phone System&gt;</a:t>
            </a:r>
            <a:endParaRPr b="0" i="0" sz="3600" u="none" cap="none" strike="noStrike">
              <a:solidFill>
                <a:srgbClr val="000000"/>
              </a:solidFill>
              <a:latin typeface="Calibri"/>
              <a:ea typeface="Calibri"/>
              <a:cs typeface="Calibri"/>
              <a:sym typeface="Calibri"/>
            </a:endParaRPr>
          </a:p>
        </p:txBody>
      </p:sp>
      <p:pic>
        <p:nvPicPr>
          <p:cNvPr id="767" name="Google Shape;767;p9"/>
          <p:cNvPicPr preferRelativeResize="0"/>
          <p:nvPr/>
        </p:nvPicPr>
        <p:blipFill rotWithShape="1">
          <a:blip r:embed="rId3">
            <a:alphaModFix/>
          </a:blip>
          <a:srcRect b="0" l="4231" r="0" t="0"/>
          <a:stretch/>
        </p:blipFill>
        <p:spPr>
          <a:xfrm>
            <a:off x="510675" y="1831200"/>
            <a:ext cx="5145626" cy="3195600"/>
          </a:xfrm>
          <a:prstGeom prst="rect">
            <a:avLst/>
          </a:prstGeom>
          <a:noFill/>
          <a:ln cap="flat" cmpd="sng" w="9525">
            <a:solidFill>
              <a:srgbClr val="999999"/>
            </a:solidFill>
            <a:prstDash val="solid"/>
            <a:round/>
            <a:headEnd len="sm" w="sm" type="none"/>
            <a:tailEnd len="sm" w="sm" type="none"/>
          </a:ln>
        </p:spPr>
      </p:pic>
      <p:pic>
        <p:nvPicPr>
          <p:cNvPr id="768" name="Google Shape;768;p9"/>
          <p:cNvPicPr preferRelativeResize="0"/>
          <p:nvPr/>
        </p:nvPicPr>
        <p:blipFill rotWithShape="1">
          <a:blip r:embed="rId4">
            <a:alphaModFix/>
          </a:blip>
          <a:srcRect b="0" l="4552" r="0" t="0"/>
          <a:stretch/>
        </p:blipFill>
        <p:spPr>
          <a:xfrm>
            <a:off x="5781850" y="1831200"/>
            <a:ext cx="6154424" cy="3195601"/>
          </a:xfrm>
          <a:prstGeom prst="rect">
            <a:avLst/>
          </a:prstGeom>
          <a:noFill/>
          <a:ln cap="flat" cmpd="sng" w="9525">
            <a:solidFill>
              <a:srgbClr val="999999"/>
            </a:solidFill>
            <a:prstDash val="solid"/>
            <a:round/>
            <a:headEnd len="sm" w="sm" type="none"/>
            <a:tailEnd len="sm" w="sm" type="none"/>
          </a:ln>
        </p:spPr>
      </p:pic>
      <p:sp>
        <p:nvSpPr>
          <p:cNvPr id="769" name="Google Shape;769;p9"/>
          <p:cNvSpPr txBox="1"/>
          <p:nvPr/>
        </p:nvSpPr>
        <p:spPr>
          <a:xfrm>
            <a:off x="1002600" y="5312925"/>
            <a:ext cx="101868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000" u="none" cap="none" strike="noStrike">
                <a:solidFill>
                  <a:srgbClr val="000000"/>
                </a:solidFill>
                <a:latin typeface="Calibri"/>
                <a:ea typeface="Calibri"/>
                <a:cs typeface="Calibri"/>
                <a:sym typeface="Calibri"/>
              </a:rPr>
              <a:t>Personalize your VoIP devices, with advanced telephony  features such as setting up personal phone extension, call transfer, call group, ringing a mobile phone/desktop simultaneously, recording voicemail, and notifying missed calls among many others. </a:t>
            </a:r>
            <a:endParaRPr b="0" i="0" sz="2000" u="none" cap="none" strike="noStrike">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