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72" r:id="rId5"/>
    <p:sldMasterId id="214748370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y="6858000" cx="12192000"/>
  <p:notesSz cx="6858000" cy="9144000"/>
  <p:embeddedFontLst>
    <p:embeddedFont>
      <p:font typeface="Lato Light"/>
      <p:regular r:id="rId23"/>
      <p:bold r:id="rId24"/>
      <p:italic r:id="rId25"/>
      <p:boldItalic r:id="rId26"/>
    </p:embeddedFont>
    <p:embeddedFont>
      <p:font typeface="Arvo"/>
      <p:regular r:id="rId27"/>
      <p:bold r:id="rId28"/>
      <p:italic r:id="rId29"/>
      <p:boldItalic r:id="rId30"/>
    </p:embeddedFont>
    <p:embeddedFont>
      <p:font typeface="Quattrocento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iyi9f+/yESYxUA2sAQFKGfCz602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77CD04A-EA59-4312-B0DE-41042FEE86C2}">
  <a:tblStyle styleId="{577CD04A-EA59-4312-B0DE-41042FEE86C2}"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LatoLight-bold.fntdata"/><Relationship Id="rId23" Type="http://schemas.openxmlformats.org/officeDocument/2006/relationships/font" Target="fonts/LatoLigh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LatoLight-boldItalic.fntdata"/><Relationship Id="rId25" Type="http://schemas.openxmlformats.org/officeDocument/2006/relationships/font" Target="fonts/LatoLight-italic.fntdata"/><Relationship Id="rId28" Type="http://schemas.openxmlformats.org/officeDocument/2006/relationships/font" Target="fonts/Arvo-bold.fntdata"/><Relationship Id="rId27" Type="http://schemas.openxmlformats.org/officeDocument/2006/relationships/font" Target="fonts/Arvo-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Arvo-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QuattrocentoSans-regular.fntdata"/><Relationship Id="rId30" Type="http://schemas.openxmlformats.org/officeDocument/2006/relationships/font" Target="fonts/Arvo-boldItalic.fntdata"/><Relationship Id="rId11" Type="http://schemas.openxmlformats.org/officeDocument/2006/relationships/slide" Target="slides/slide4.xml"/><Relationship Id="rId33" Type="http://schemas.openxmlformats.org/officeDocument/2006/relationships/font" Target="fonts/QuattrocentoSans-italic.fntdata"/><Relationship Id="rId10" Type="http://schemas.openxmlformats.org/officeDocument/2006/relationships/slide" Target="slides/slide3.xml"/><Relationship Id="rId32" Type="http://schemas.openxmlformats.org/officeDocument/2006/relationships/font" Target="fonts/QuattrocentoSans-bold.fntdata"/><Relationship Id="rId13" Type="http://schemas.openxmlformats.org/officeDocument/2006/relationships/slide" Target="slides/slide6.xml"/><Relationship Id="rId35" Type="http://customschemas.google.com/relationships/presentationmetadata" Target="metadata"/><Relationship Id="rId12" Type="http://schemas.openxmlformats.org/officeDocument/2006/relationships/slide" Target="slides/slide5.xml"/><Relationship Id="rId34" Type="http://schemas.openxmlformats.org/officeDocument/2006/relationships/font" Target="fonts/QuattrocentoSans-bold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2" name="Google Shape;6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2" name="Google Shape;772;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3" name="Google Shape;773;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0" name="Google Shape;780;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1" name="Google Shape;781;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8" name="Google Shape;788;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9" name="Google Shape;789;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5" name="Google Shape;825;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6" name="Google Shape;826;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6" name="Google Shape;856;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7" name="Google Shape;857;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6" name="Google Shape;926;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7" name="Google Shape;927;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5" name="Google Shape;625;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1" name="Google Shape;631;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9" name="Google Shape;66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8" name="Google Shape;678;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9" name="Google Shape;679;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1" name="Google Shape;701;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2" name="Google Shape;702;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7" name="Google Shape;737;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8" name="Google Shape;738;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4" name="Google Shape;754;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5" name="Google Shape;755;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3" name="Google Shape;763;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4" name="Google Shape;764;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4.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 Id="rId3" Type="http://schemas.openxmlformats.org/officeDocument/2006/relationships/image" Target="../media/image26.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1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17"/>
          <p:cNvGrpSpPr/>
          <p:nvPr/>
        </p:nvGrpSpPr>
        <p:grpSpPr>
          <a:xfrm>
            <a:off x="6872314" y="1233898"/>
            <a:ext cx="4725205" cy="4390190"/>
            <a:chOff x="6504842" y="1222650"/>
            <a:chExt cx="5055858" cy="4697400"/>
          </a:xfrm>
        </p:grpSpPr>
        <p:pic>
          <p:nvPicPr>
            <p:cNvPr id="14" name="Google Shape;14;p17"/>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17"/>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17"/>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17"/>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1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17"/>
          <p:cNvGrpSpPr/>
          <p:nvPr/>
        </p:nvGrpSpPr>
        <p:grpSpPr>
          <a:xfrm>
            <a:off x="571650" y="670350"/>
            <a:ext cx="3049825" cy="1021900"/>
            <a:chOff x="495450" y="441750"/>
            <a:chExt cx="3049825" cy="1021900"/>
          </a:xfrm>
        </p:grpSpPr>
        <p:pic>
          <p:nvPicPr>
            <p:cNvPr id="20" name="Google Shape;20;p17"/>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17"/>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17"/>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17"/>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17"/>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86" name="Shape 86"/>
        <p:cNvGrpSpPr/>
        <p:nvPr/>
      </p:nvGrpSpPr>
      <p:grpSpPr>
        <a:xfrm>
          <a:off x="0" y="0"/>
          <a:ext cx="0" cy="0"/>
          <a:chOff x="0" y="0"/>
          <a:chExt cx="0" cy="0"/>
        </a:xfrm>
      </p:grpSpPr>
      <p:sp>
        <p:nvSpPr>
          <p:cNvPr id="87" name="Google Shape;87;p30"/>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88" name="Google Shape;88;p30"/>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89" name="Google Shape;89;p30"/>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90" name="Google Shape;90;p30"/>
          <p:cNvGrpSpPr/>
          <p:nvPr/>
        </p:nvGrpSpPr>
        <p:grpSpPr>
          <a:xfrm>
            <a:off x="13500" y="6007500"/>
            <a:ext cx="12192118" cy="664200"/>
            <a:chOff x="-13500" y="6236050"/>
            <a:chExt cx="12219000" cy="664200"/>
          </a:xfrm>
        </p:grpSpPr>
        <p:sp>
          <p:nvSpPr>
            <p:cNvPr id="91" name="Google Shape;91;p3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2" name="Google Shape;92;p3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3" name="Google Shape;93;p3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94" name="Shape 94"/>
        <p:cNvGrpSpPr/>
        <p:nvPr/>
      </p:nvGrpSpPr>
      <p:grpSpPr>
        <a:xfrm>
          <a:off x="0" y="0"/>
          <a:ext cx="0" cy="0"/>
          <a:chOff x="0" y="0"/>
          <a:chExt cx="0" cy="0"/>
        </a:xfrm>
      </p:grpSpPr>
      <p:sp>
        <p:nvSpPr>
          <p:cNvPr id="95" name="Google Shape;95;p3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31"/>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7" name="Google Shape;97;p31"/>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98" name="Google Shape;98;p31"/>
          <p:cNvGrpSpPr/>
          <p:nvPr/>
        </p:nvGrpSpPr>
        <p:grpSpPr>
          <a:xfrm>
            <a:off x="-13500" y="6007500"/>
            <a:ext cx="12219000" cy="664200"/>
            <a:chOff x="-13500" y="6236050"/>
            <a:chExt cx="12219000" cy="664200"/>
          </a:xfrm>
        </p:grpSpPr>
        <p:sp>
          <p:nvSpPr>
            <p:cNvPr id="99" name="Google Shape;99;p3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0" name="Google Shape;100;p3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1" name="Google Shape;101;p3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02" name="Shape 102"/>
        <p:cNvGrpSpPr/>
        <p:nvPr/>
      </p:nvGrpSpPr>
      <p:grpSpPr>
        <a:xfrm>
          <a:off x="0" y="0"/>
          <a:ext cx="0" cy="0"/>
          <a:chOff x="0" y="0"/>
          <a:chExt cx="0" cy="0"/>
        </a:xfrm>
      </p:grpSpPr>
      <p:sp>
        <p:nvSpPr>
          <p:cNvPr id="103" name="Google Shape;103;p32"/>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32"/>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2"/>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2"/>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2"/>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8" name="Google Shape;108;p32"/>
          <p:cNvGrpSpPr/>
          <p:nvPr/>
        </p:nvGrpSpPr>
        <p:grpSpPr>
          <a:xfrm>
            <a:off x="-13500" y="6236050"/>
            <a:ext cx="12219000" cy="664200"/>
            <a:chOff x="-13500" y="6236050"/>
            <a:chExt cx="12219000" cy="664200"/>
          </a:xfrm>
        </p:grpSpPr>
        <p:sp>
          <p:nvSpPr>
            <p:cNvPr id="109" name="Google Shape;109;p3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0" name="Google Shape;110;p3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1" name="Google Shape;111;p3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2" name="Google Shape;112;p32"/>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13" name="Shape 113"/>
        <p:cNvGrpSpPr/>
        <p:nvPr/>
      </p:nvGrpSpPr>
      <p:grpSpPr>
        <a:xfrm>
          <a:off x="0" y="0"/>
          <a:ext cx="0" cy="0"/>
          <a:chOff x="0" y="0"/>
          <a:chExt cx="0" cy="0"/>
        </a:xfrm>
      </p:grpSpPr>
      <p:sp>
        <p:nvSpPr>
          <p:cNvPr id="114" name="Google Shape;114;p33"/>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3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33"/>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17" name="Google Shape;117;p33"/>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18" name="Google Shape;118;p3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9" name="Google Shape;119;p33"/>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0" name="Google Shape;120;p33"/>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1" name="Google Shape;121;p33"/>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2" name="Google Shape;122;p33"/>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3" name="Google Shape;123;p33"/>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4" name="Google Shape;124;p33"/>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5" name="Google Shape;125;p33"/>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26" name="Shape 126"/>
        <p:cNvGrpSpPr/>
        <p:nvPr/>
      </p:nvGrpSpPr>
      <p:grpSpPr>
        <a:xfrm>
          <a:off x="0" y="0"/>
          <a:ext cx="0" cy="0"/>
          <a:chOff x="0" y="0"/>
          <a:chExt cx="0" cy="0"/>
        </a:xfrm>
      </p:grpSpPr>
      <p:sp>
        <p:nvSpPr>
          <p:cNvPr id="127" name="Google Shape;127;p34"/>
          <p:cNvSpPr txBox="1"/>
          <p:nvPr>
            <p:ph idx="1" type="body"/>
          </p:nvPr>
        </p:nvSpPr>
        <p:spPr>
          <a:xfrm>
            <a:off x="323529" y="332482"/>
            <a:ext cx="11573197" cy="724247"/>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28" name="Shape 128"/>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29" name="Shape 129"/>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30" name="Shape 130"/>
        <p:cNvGrpSpPr/>
        <p:nvPr/>
      </p:nvGrpSpPr>
      <p:grpSpPr>
        <a:xfrm>
          <a:off x="0" y="0"/>
          <a:ext cx="0" cy="0"/>
          <a:chOff x="0" y="0"/>
          <a:chExt cx="0" cy="0"/>
        </a:xfrm>
      </p:grpSpPr>
      <p:grpSp>
        <p:nvGrpSpPr>
          <p:cNvPr id="131" name="Google Shape;131;p37"/>
          <p:cNvGrpSpPr/>
          <p:nvPr/>
        </p:nvGrpSpPr>
        <p:grpSpPr>
          <a:xfrm>
            <a:off x="1107036" y="5558926"/>
            <a:ext cx="994316" cy="61102"/>
            <a:chOff x="4580561" y="2589004"/>
            <a:chExt cx="1064464" cy="25200"/>
          </a:xfrm>
        </p:grpSpPr>
        <p:sp>
          <p:nvSpPr>
            <p:cNvPr id="132" name="Google Shape;132;p37"/>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37"/>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4" name="Google Shape;134;p37"/>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135" name="Google Shape;135;p37"/>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6 columns slide">
  <p:cSld name="TITLE_AND_TWO_COLUMNS_1_1">
    <p:bg>
      <p:bgPr>
        <a:solidFill>
          <a:schemeClr val="lt1"/>
        </a:solidFill>
      </p:bgPr>
    </p:bg>
    <p:spTree>
      <p:nvGrpSpPr>
        <p:cNvPr id="136" name="Shape 136"/>
        <p:cNvGrpSpPr/>
        <p:nvPr/>
      </p:nvGrpSpPr>
      <p:grpSpPr>
        <a:xfrm>
          <a:off x="0" y="0"/>
          <a:ext cx="0" cy="0"/>
          <a:chOff x="0" y="0"/>
          <a:chExt cx="0" cy="0"/>
        </a:xfrm>
      </p:grpSpPr>
      <p:sp>
        <p:nvSpPr>
          <p:cNvPr id="137" name="Google Shape;137;p38"/>
          <p:cNvSpPr/>
          <p:nvPr/>
        </p:nvSpPr>
        <p:spPr>
          <a:xfrm>
            <a:off x="542600" y="469600"/>
            <a:ext cx="11106900" cy="5748000"/>
          </a:xfrm>
          <a:prstGeom prst="rect">
            <a:avLst/>
          </a:prstGeom>
          <a:noFill/>
          <a:ln cap="flat" cmpd="sng" w="3810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38"/>
          <p:cNvSpPr txBox="1"/>
          <p:nvPr>
            <p:ph type="ctrTitle"/>
          </p:nvPr>
        </p:nvSpPr>
        <p:spPr>
          <a:xfrm>
            <a:off x="14738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39" name="Google Shape;139;p38"/>
          <p:cNvSpPr txBox="1"/>
          <p:nvPr>
            <p:ph idx="1" type="subTitle"/>
          </p:nvPr>
        </p:nvSpPr>
        <p:spPr>
          <a:xfrm>
            <a:off x="1307467" y="4494733"/>
            <a:ext cx="3150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0" name="Google Shape;140;p38"/>
          <p:cNvSpPr txBox="1"/>
          <p:nvPr>
            <p:ph idx="2" type="ctrTitle"/>
          </p:nvPr>
        </p:nvSpPr>
        <p:spPr>
          <a:xfrm>
            <a:off x="46462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41" name="Google Shape;141;p38"/>
          <p:cNvSpPr txBox="1"/>
          <p:nvPr>
            <p:ph idx="3" type="subTitle"/>
          </p:nvPr>
        </p:nvSpPr>
        <p:spPr>
          <a:xfrm>
            <a:off x="4559967" y="4494733"/>
            <a:ext cx="29904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2" name="Google Shape;142;p38"/>
          <p:cNvSpPr txBox="1"/>
          <p:nvPr>
            <p:ph idx="4" type="ctrTitle"/>
          </p:nvPr>
        </p:nvSpPr>
        <p:spPr>
          <a:xfrm>
            <a:off x="7840334"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43" name="Google Shape;143;p38"/>
          <p:cNvSpPr txBox="1"/>
          <p:nvPr>
            <p:ph idx="5" type="subTitle"/>
          </p:nvPr>
        </p:nvSpPr>
        <p:spPr>
          <a:xfrm>
            <a:off x="7840333" y="4494733"/>
            <a:ext cx="2817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44" name="Google Shape;144;p38"/>
          <p:cNvSpPr txBox="1"/>
          <p:nvPr>
            <p:ph idx="6" type="title"/>
          </p:nvPr>
        </p:nvSpPr>
        <p:spPr>
          <a:xfrm>
            <a:off x="1031800" y="850767"/>
            <a:ext cx="10230000" cy="6432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rgbClr val="000000"/>
              </a:buClr>
              <a:buSzPts val="2900"/>
              <a:buFont typeface="Arial"/>
              <a:buChar char="●"/>
              <a:defRPr b="1" i="0" sz="2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45" name="Google Shape;145;p38"/>
          <p:cNvSpPr txBox="1"/>
          <p:nvPr>
            <p:ph idx="12" type="sldNum"/>
          </p:nvPr>
        </p:nvSpPr>
        <p:spPr>
          <a:xfrm>
            <a:off x="113982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1pPr>
            <a:lvl2pPr indent="0" lvl="1"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2pPr>
            <a:lvl3pPr indent="0" lvl="2"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3pPr>
            <a:lvl4pPr indent="0" lvl="3"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4pPr>
            <a:lvl5pPr indent="0" lvl="4"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5pPr>
            <a:lvl6pPr indent="0" lvl="5"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6pPr>
            <a:lvl7pPr indent="0" lvl="6"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7pPr>
            <a:lvl8pPr indent="0" lvl="7"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8pPr>
            <a:lvl9pPr indent="0" lvl="8"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9pPr>
          </a:lstStyle>
          <a:p>
            <a:pPr indent="0" lvl="0" marL="0" rtl="0" algn="l">
              <a:spcBef>
                <a:spcPts val="0"/>
              </a:spcBef>
              <a:spcAft>
                <a:spcPts val="0"/>
              </a:spcAft>
              <a:buNone/>
            </a:pPr>
            <a:fld id="{00000000-1234-1234-1234-123412341234}" type="slidenum">
              <a:rPr lang="en-US"/>
              <a:t>‹#›</a:t>
            </a:fld>
            <a:endParaRPr/>
          </a:p>
        </p:txBody>
      </p:sp>
      <p:cxnSp>
        <p:nvCxnSpPr>
          <p:cNvPr id="146" name="Google Shape;146;p38"/>
          <p:cNvCxnSpPr/>
          <p:nvPr/>
        </p:nvCxnSpPr>
        <p:spPr>
          <a:xfrm>
            <a:off x="4458129"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47" name="Google Shape;147;p38"/>
          <p:cNvCxnSpPr/>
          <p:nvPr/>
        </p:nvCxnSpPr>
        <p:spPr>
          <a:xfrm>
            <a:off x="7652262"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48" name="Google Shape;148;p38"/>
          <p:cNvCxnSpPr/>
          <p:nvPr/>
        </p:nvCxnSpPr>
        <p:spPr>
          <a:xfrm>
            <a:off x="5645200" y="1493967"/>
            <a:ext cx="901500" cy="0"/>
          </a:xfrm>
          <a:prstGeom prst="straightConnector1">
            <a:avLst/>
          </a:prstGeom>
          <a:noFill/>
          <a:ln cap="flat" cmpd="sng" w="76200">
            <a:solidFill>
              <a:schemeClr val="accent1"/>
            </a:solidFill>
            <a:prstDash val="solid"/>
            <a:round/>
            <a:headEnd len="sm" w="sm" type="none"/>
            <a:tailEnd len="sm" w="sm" type="none"/>
          </a:ln>
        </p:spPr>
      </p:cxnSp>
      <p:cxnSp>
        <p:nvCxnSpPr>
          <p:cNvPr id="149" name="Google Shape;149;p38"/>
          <p:cNvCxnSpPr/>
          <p:nvPr/>
        </p:nvCxnSpPr>
        <p:spPr>
          <a:xfrm>
            <a:off x="1400600" y="3890667"/>
            <a:ext cx="9390900" cy="0"/>
          </a:xfrm>
          <a:prstGeom prst="straightConnector1">
            <a:avLst/>
          </a:prstGeom>
          <a:noFill/>
          <a:ln cap="flat" cmpd="sng" w="38100">
            <a:solidFill>
              <a:schemeClr val="accent1"/>
            </a:solidFill>
            <a:prstDash val="solid"/>
            <a:round/>
            <a:headEnd len="sm" w="sm" type="none"/>
            <a:tailEnd len="sm" w="sm" type="none"/>
          </a:ln>
        </p:spPr>
      </p:cxnSp>
      <p:sp>
        <p:nvSpPr>
          <p:cNvPr id="150" name="Google Shape;150;p38"/>
          <p:cNvSpPr txBox="1"/>
          <p:nvPr>
            <p:ph idx="7" type="ctrTitle"/>
          </p:nvPr>
        </p:nvSpPr>
        <p:spPr>
          <a:xfrm>
            <a:off x="14738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51" name="Google Shape;151;p38"/>
          <p:cNvSpPr txBox="1"/>
          <p:nvPr>
            <p:ph idx="8" type="subTitle"/>
          </p:nvPr>
        </p:nvSpPr>
        <p:spPr>
          <a:xfrm>
            <a:off x="1430867"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52" name="Google Shape;152;p38"/>
          <p:cNvSpPr txBox="1"/>
          <p:nvPr>
            <p:ph idx="9" type="ctrTitle"/>
          </p:nvPr>
        </p:nvSpPr>
        <p:spPr>
          <a:xfrm>
            <a:off x="46462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53" name="Google Shape;153;p38"/>
          <p:cNvSpPr txBox="1"/>
          <p:nvPr>
            <p:ph idx="13" type="subTitle"/>
          </p:nvPr>
        </p:nvSpPr>
        <p:spPr>
          <a:xfrm>
            <a:off x="4603200"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54" name="Google Shape;154;p38"/>
          <p:cNvSpPr txBox="1"/>
          <p:nvPr>
            <p:ph idx="14" type="ctrTitle"/>
          </p:nvPr>
        </p:nvSpPr>
        <p:spPr>
          <a:xfrm>
            <a:off x="7840334"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55" name="Google Shape;155;p38"/>
          <p:cNvSpPr txBox="1"/>
          <p:nvPr>
            <p:ph idx="15" type="subTitle"/>
          </p:nvPr>
        </p:nvSpPr>
        <p:spPr>
          <a:xfrm>
            <a:off x="7775533" y="2722433"/>
            <a:ext cx="29475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6" name="Shape 156"/>
        <p:cNvGrpSpPr/>
        <p:nvPr/>
      </p:nvGrpSpPr>
      <p:grpSpPr>
        <a:xfrm>
          <a:off x="0" y="0"/>
          <a:ext cx="0" cy="0"/>
          <a:chOff x="0" y="0"/>
          <a:chExt cx="0" cy="0"/>
        </a:xfrm>
      </p:grpSpPr>
      <p:sp>
        <p:nvSpPr>
          <p:cNvPr id="157" name="Google Shape;157;p39"/>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 name="Google Shape;158;p39"/>
          <p:cNvGrpSpPr/>
          <p:nvPr/>
        </p:nvGrpSpPr>
        <p:grpSpPr>
          <a:xfrm>
            <a:off x="1107036" y="1588427"/>
            <a:ext cx="994316" cy="61102"/>
            <a:chOff x="4580561" y="2589004"/>
            <a:chExt cx="1064464" cy="25200"/>
          </a:xfrm>
        </p:grpSpPr>
        <p:sp>
          <p:nvSpPr>
            <p:cNvPr id="159" name="Google Shape;159;p39"/>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9"/>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1" name="Google Shape;161;p39"/>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62" name="Google Shape;162;p39"/>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63" name="Google Shape;163;p3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5" name="Shape 25"/>
        <p:cNvGrpSpPr/>
        <p:nvPr/>
      </p:nvGrpSpPr>
      <p:grpSpPr>
        <a:xfrm>
          <a:off x="0" y="0"/>
          <a:ext cx="0" cy="0"/>
          <a:chOff x="0" y="0"/>
          <a:chExt cx="0" cy="0"/>
        </a:xfrm>
      </p:grpSpPr>
      <p:sp>
        <p:nvSpPr>
          <p:cNvPr id="26" name="Google Shape;26;p2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p2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9" name="Google Shape;29;p22"/>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4" name="Shape 164"/>
        <p:cNvGrpSpPr/>
        <p:nvPr/>
      </p:nvGrpSpPr>
      <p:grpSpPr>
        <a:xfrm>
          <a:off x="0" y="0"/>
          <a:ext cx="0" cy="0"/>
          <a:chOff x="0" y="0"/>
          <a:chExt cx="0" cy="0"/>
        </a:xfrm>
      </p:grpSpPr>
      <p:sp>
        <p:nvSpPr>
          <p:cNvPr id="165" name="Google Shape;165;p40"/>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6" name="Google Shape;166;p40"/>
          <p:cNvGrpSpPr/>
          <p:nvPr/>
        </p:nvGrpSpPr>
        <p:grpSpPr>
          <a:xfrm>
            <a:off x="1107036" y="1588427"/>
            <a:ext cx="994316" cy="61102"/>
            <a:chOff x="4580561" y="2589004"/>
            <a:chExt cx="1064464" cy="25200"/>
          </a:xfrm>
        </p:grpSpPr>
        <p:sp>
          <p:nvSpPr>
            <p:cNvPr id="167" name="Google Shape;167;p40"/>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40"/>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 name="Google Shape;169;p40"/>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70" name="Google Shape;170;p40"/>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1" name="Google Shape;171;p40"/>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2" name="Google Shape;172;p4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173" name="Shape 173"/>
        <p:cNvGrpSpPr/>
        <p:nvPr/>
      </p:nvGrpSpPr>
      <p:grpSpPr>
        <a:xfrm>
          <a:off x="0" y="0"/>
          <a:ext cx="0" cy="0"/>
          <a:chOff x="0" y="0"/>
          <a:chExt cx="0" cy="0"/>
        </a:xfrm>
      </p:grpSpPr>
      <p:sp>
        <p:nvSpPr>
          <p:cNvPr id="174" name="Google Shape;174;p4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4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6" name="Google Shape;176;p4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7" name="Shape 177"/>
        <p:cNvGrpSpPr/>
        <p:nvPr/>
      </p:nvGrpSpPr>
      <p:grpSpPr>
        <a:xfrm>
          <a:off x="0" y="0"/>
          <a:ext cx="0" cy="0"/>
          <a:chOff x="0" y="0"/>
          <a:chExt cx="0" cy="0"/>
        </a:xfrm>
      </p:grpSpPr>
      <p:grpSp>
        <p:nvGrpSpPr>
          <p:cNvPr id="178" name="Google Shape;178;p42"/>
          <p:cNvGrpSpPr/>
          <p:nvPr/>
        </p:nvGrpSpPr>
        <p:grpSpPr>
          <a:xfrm>
            <a:off x="5779254" y="186836"/>
            <a:ext cx="633488" cy="137100"/>
            <a:chOff x="5655129" y="211061"/>
            <a:chExt cx="633488" cy="137100"/>
          </a:xfrm>
        </p:grpSpPr>
        <p:sp>
          <p:nvSpPr>
            <p:cNvPr id="179" name="Google Shape;179;p4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0" name="Google Shape;180;p4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81" name="Google Shape;181;p4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82" name="Google Shape;182;p42"/>
          <p:cNvGrpSpPr/>
          <p:nvPr/>
        </p:nvGrpSpPr>
        <p:grpSpPr>
          <a:xfrm>
            <a:off x="-85" y="6775656"/>
            <a:ext cx="12192148" cy="82352"/>
            <a:chOff x="1063925" y="1155200"/>
            <a:chExt cx="10673333" cy="88200"/>
          </a:xfrm>
        </p:grpSpPr>
        <p:sp>
          <p:nvSpPr>
            <p:cNvPr id="183" name="Google Shape;183;p4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4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4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6" name="Google Shape;186;p4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6">
  <p:cSld name="4_Taam slide layout_6">
    <p:spTree>
      <p:nvGrpSpPr>
        <p:cNvPr id="187" name="Shape 187"/>
        <p:cNvGrpSpPr/>
        <p:nvPr/>
      </p:nvGrpSpPr>
      <p:grpSpPr>
        <a:xfrm>
          <a:off x="0" y="0"/>
          <a:ext cx="0" cy="0"/>
          <a:chOff x="0" y="0"/>
          <a:chExt cx="0" cy="0"/>
        </a:xfrm>
      </p:grpSpPr>
      <p:sp>
        <p:nvSpPr>
          <p:cNvPr id="188" name="Google Shape;188;p4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4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0" name="Google Shape;190;p4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192" name="Shape 192"/>
        <p:cNvGrpSpPr/>
        <p:nvPr/>
      </p:nvGrpSpPr>
      <p:grpSpPr>
        <a:xfrm>
          <a:off x="0" y="0"/>
          <a:ext cx="0" cy="0"/>
          <a:chOff x="0" y="0"/>
          <a:chExt cx="0" cy="0"/>
        </a:xfrm>
      </p:grpSpPr>
      <p:grpSp>
        <p:nvGrpSpPr>
          <p:cNvPr id="193" name="Google Shape;193;p19"/>
          <p:cNvGrpSpPr/>
          <p:nvPr/>
        </p:nvGrpSpPr>
        <p:grpSpPr>
          <a:xfrm>
            <a:off x="0" y="0"/>
            <a:ext cx="12199275" cy="6857999"/>
            <a:chOff x="0" y="0"/>
            <a:chExt cx="12199275" cy="6857999"/>
          </a:xfrm>
        </p:grpSpPr>
        <p:sp>
          <p:nvSpPr>
            <p:cNvPr id="194" name="Google Shape;194;p19"/>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5" name="Google Shape;195;p19"/>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96" name="Google Shape;196;p19"/>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
        <p:nvSpPr>
          <p:cNvPr id="197" name="Google Shape;197;p19"/>
          <p:cNvSpPr txBox="1"/>
          <p:nvPr/>
        </p:nvSpPr>
        <p:spPr>
          <a:xfrm>
            <a:off x="7371000" y="1093500"/>
            <a:ext cx="27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198" name="Shape 198"/>
        <p:cNvGrpSpPr/>
        <p:nvPr/>
      </p:nvGrpSpPr>
      <p:grpSpPr>
        <a:xfrm>
          <a:off x="0" y="0"/>
          <a:ext cx="0" cy="0"/>
          <a:chOff x="0" y="0"/>
          <a:chExt cx="0" cy="0"/>
        </a:xfrm>
      </p:grpSpPr>
      <p:sp>
        <p:nvSpPr>
          <p:cNvPr id="199" name="Google Shape;199;p44"/>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00" name="Google Shape;200;p44"/>
          <p:cNvGrpSpPr/>
          <p:nvPr/>
        </p:nvGrpSpPr>
        <p:grpSpPr>
          <a:xfrm>
            <a:off x="90" y="6775681"/>
            <a:ext cx="12192148" cy="82352"/>
            <a:chOff x="1063925" y="1155200"/>
            <a:chExt cx="10673333" cy="88200"/>
          </a:xfrm>
        </p:grpSpPr>
        <p:sp>
          <p:nvSpPr>
            <p:cNvPr id="201" name="Google Shape;201;p4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4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4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04" name="Google Shape;204;p4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05" name="Shape 205"/>
        <p:cNvGrpSpPr/>
        <p:nvPr/>
      </p:nvGrpSpPr>
      <p:grpSpPr>
        <a:xfrm>
          <a:off x="0" y="0"/>
          <a:ext cx="0" cy="0"/>
          <a:chOff x="0" y="0"/>
          <a:chExt cx="0" cy="0"/>
        </a:xfrm>
      </p:grpSpPr>
      <p:sp>
        <p:nvSpPr>
          <p:cNvPr id="206" name="Google Shape;206;p45"/>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7" name="Google Shape;207;p45"/>
          <p:cNvSpPr/>
          <p:nvPr>
            <p:ph idx="2" type="pic"/>
          </p:nvPr>
        </p:nvSpPr>
        <p:spPr>
          <a:xfrm>
            <a:off x="3650190" y="1769412"/>
            <a:ext cx="2124000" cy="2094900"/>
          </a:xfrm>
          <a:prstGeom prst="rect">
            <a:avLst/>
          </a:prstGeom>
          <a:solidFill>
            <a:srgbClr val="F2F2F2"/>
          </a:solidFill>
          <a:ln>
            <a:noFill/>
          </a:ln>
        </p:spPr>
      </p:sp>
      <p:sp>
        <p:nvSpPr>
          <p:cNvPr id="208" name="Google Shape;208;p45"/>
          <p:cNvSpPr/>
          <p:nvPr>
            <p:ph idx="3" type="pic"/>
          </p:nvPr>
        </p:nvSpPr>
        <p:spPr>
          <a:xfrm>
            <a:off x="6403397" y="1769412"/>
            <a:ext cx="2124000" cy="2094900"/>
          </a:xfrm>
          <a:prstGeom prst="rect">
            <a:avLst/>
          </a:prstGeom>
          <a:solidFill>
            <a:srgbClr val="F2F2F2"/>
          </a:solidFill>
          <a:ln>
            <a:noFill/>
          </a:ln>
        </p:spPr>
      </p:sp>
      <p:sp>
        <p:nvSpPr>
          <p:cNvPr id="209" name="Google Shape;209;p45"/>
          <p:cNvSpPr/>
          <p:nvPr>
            <p:ph idx="4" type="pic"/>
          </p:nvPr>
        </p:nvSpPr>
        <p:spPr>
          <a:xfrm>
            <a:off x="9156603" y="1769412"/>
            <a:ext cx="2124000" cy="2094900"/>
          </a:xfrm>
          <a:prstGeom prst="rect">
            <a:avLst/>
          </a:prstGeom>
          <a:solidFill>
            <a:srgbClr val="F2F2F2"/>
          </a:solidFill>
          <a:ln>
            <a:noFill/>
          </a:ln>
        </p:spPr>
      </p:sp>
      <p:sp>
        <p:nvSpPr>
          <p:cNvPr id="210" name="Google Shape;210;p45"/>
          <p:cNvSpPr/>
          <p:nvPr>
            <p:ph idx="5" type="pic"/>
          </p:nvPr>
        </p:nvSpPr>
        <p:spPr>
          <a:xfrm>
            <a:off x="896983" y="1769412"/>
            <a:ext cx="2124000" cy="2094900"/>
          </a:xfrm>
          <a:prstGeom prst="rect">
            <a:avLst/>
          </a:prstGeom>
          <a:solidFill>
            <a:srgbClr val="F2F2F2"/>
          </a:solidFill>
          <a:ln>
            <a:noFill/>
          </a:ln>
        </p:spPr>
      </p:sp>
      <p:grpSp>
        <p:nvGrpSpPr>
          <p:cNvPr id="211" name="Google Shape;211;p45"/>
          <p:cNvGrpSpPr/>
          <p:nvPr/>
        </p:nvGrpSpPr>
        <p:grpSpPr>
          <a:xfrm>
            <a:off x="5779254" y="186836"/>
            <a:ext cx="633488" cy="137100"/>
            <a:chOff x="5655129" y="211061"/>
            <a:chExt cx="633488" cy="137100"/>
          </a:xfrm>
        </p:grpSpPr>
        <p:sp>
          <p:nvSpPr>
            <p:cNvPr id="212" name="Google Shape;212;p4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3" name="Google Shape;213;p4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14" name="Google Shape;214;p4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15" name="Google Shape;215;p45"/>
          <p:cNvGrpSpPr/>
          <p:nvPr/>
        </p:nvGrpSpPr>
        <p:grpSpPr>
          <a:xfrm>
            <a:off x="90" y="6775681"/>
            <a:ext cx="12192148" cy="82352"/>
            <a:chOff x="1063925" y="1155200"/>
            <a:chExt cx="10673333" cy="88200"/>
          </a:xfrm>
        </p:grpSpPr>
        <p:sp>
          <p:nvSpPr>
            <p:cNvPr id="216" name="Google Shape;216;p4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4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4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9" name="Google Shape;219;p4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220" name="Shape 220"/>
        <p:cNvGrpSpPr/>
        <p:nvPr/>
      </p:nvGrpSpPr>
      <p:grpSpPr>
        <a:xfrm>
          <a:off x="0" y="0"/>
          <a:ext cx="0" cy="0"/>
          <a:chOff x="0" y="0"/>
          <a:chExt cx="0" cy="0"/>
        </a:xfrm>
      </p:grpSpPr>
      <p:sp>
        <p:nvSpPr>
          <p:cNvPr id="221" name="Google Shape;221;p46"/>
          <p:cNvSpPr/>
          <p:nvPr>
            <p:ph idx="2" type="pic"/>
          </p:nvPr>
        </p:nvSpPr>
        <p:spPr>
          <a:xfrm>
            <a:off x="5622521" y="0"/>
            <a:ext cx="6569400" cy="6858000"/>
          </a:xfrm>
          <a:prstGeom prst="rect">
            <a:avLst/>
          </a:prstGeom>
          <a:solidFill>
            <a:srgbClr val="F2F2F2"/>
          </a:solidFill>
          <a:ln>
            <a:noFill/>
          </a:ln>
        </p:spPr>
      </p:sp>
      <p:grpSp>
        <p:nvGrpSpPr>
          <p:cNvPr id="222" name="Google Shape;222;p46"/>
          <p:cNvGrpSpPr/>
          <p:nvPr/>
        </p:nvGrpSpPr>
        <p:grpSpPr>
          <a:xfrm>
            <a:off x="90" y="6775681"/>
            <a:ext cx="12192148" cy="82352"/>
            <a:chOff x="1063925" y="1155200"/>
            <a:chExt cx="10673333" cy="88200"/>
          </a:xfrm>
        </p:grpSpPr>
        <p:sp>
          <p:nvSpPr>
            <p:cNvPr id="223" name="Google Shape;223;p4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4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26" name="Google Shape;226;p4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227" name="Shape 227"/>
        <p:cNvGrpSpPr/>
        <p:nvPr/>
      </p:nvGrpSpPr>
      <p:grpSpPr>
        <a:xfrm>
          <a:off x="0" y="0"/>
          <a:ext cx="0" cy="0"/>
          <a:chOff x="0" y="0"/>
          <a:chExt cx="0" cy="0"/>
        </a:xfrm>
      </p:grpSpPr>
      <p:grpSp>
        <p:nvGrpSpPr>
          <p:cNvPr id="228" name="Google Shape;228;p47"/>
          <p:cNvGrpSpPr/>
          <p:nvPr/>
        </p:nvGrpSpPr>
        <p:grpSpPr>
          <a:xfrm>
            <a:off x="5779254" y="186836"/>
            <a:ext cx="633488" cy="137100"/>
            <a:chOff x="5655129" y="211061"/>
            <a:chExt cx="633488" cy="137100"/>
          </a:xfrm>
        </p:grpSpPr>
        <p:sp>
          <p:nvSpPr>
            <p:cNvPr id="229" name="Google Shape;229;p4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0" name="Google Shape;230;p4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1" name="Google Shape;231;p4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32" name="Google Shape;232;p47"/>
          <p:cNvGrpSpPr/>
          <p:nvPr/>
        </p:nvGrpSpPr>
        <p:grpSpPr>
          <a:xfrm>
            <a:off x="90" y="6775681"/>
            <a:ext cx="12192148" cy="82352"/>
            <a:chOff x="1063925" y="1155200"/>
            <a:chExt cx="10673333" cy="88200"/>
          </a:xfrm>
        </p:grpSpPr>
        <p:sp>
          <p:nvSpPr>
            <p:cNvPr id="233" name="Google Shape;233;p4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4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6" name="Google Shape;236;p4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237" name="Shape 237"/>
        <p:cNvGrpSpPr/>
        <p:nvPr/>
      </p:nvGrpSpPr>
      <p:grpSpPr>
        <a:xfrm>
          <a:off x="0" y="0"/>
          <a:ext cx="0" cy="0"/>
          <a:chOff x="0" y="0"/>
          <a:chExt cx="0" cy="0"/>
        </a:xfrm>
      </p:grpSpPr>
      <p:sp>
        <p:nvSpPr>
          <p:cNvPr id="238" name="Google Shape;238;p48"/>
          <p:cNvSpPr/>
          <p:nvPr/>
        </p:nvSpPr>
        <p:spPr>
          <a:xfrm>
            <a:off x="0" y="5724052"/>
            <a:ext cx="7228200" cy="530100"/>
          </a:xfrm>
          <a:prstGeom prst="ellipse">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39" name="Google Shape;239;p48"/>
          <p:cNvGrpSpPr/>
          <p:nvPr/>
        </p:nvGrpSpPr>
        <p:grpSpPr>
          <a:xfrm>
            <a:off x="738234" y="2580599"/>
            <a:ext cx="6123559" cy="3364235"/>
            <a:chOff x="-548507" y="477868"/>
            <a:chExt cx="11571351" cy="6357209"/>
          </a:xfrm>
        </p:grpSpPr>
        <p:sp>
          <p:nvSpPr>
            <p:cNvPr id="240" name="Google Shape;240;p48"/>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1" name="Google Shape;241;p48"/>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 name="Google Shape;242;p48"/>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 name="Google Shape;243;p48"/>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 name="Google Shape;244;p48"/>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45" name="Google Shape;245;p48"/>
            <p:cNvGrpSpPr/>
            <p:nvPr/>
          </p:nvGrpSpPr>
          <p:grpSpPr>
            <a:xfrm>
              <a:off x="1606" y="6382978"/>
              <a:ext cx="414000" cy="115200"/>
              <a:chOff x="5955" y="6353672"/>
              <a:chExt cx="414000" cy="115200"/>
            </a:xfrm>
          </p:grpSpPr>
          <p:sp>
            <p:nvSpPr>
              <p:cNvPr id="246" name="Google Shape;246;p48"/>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7" name="Google Shape;247;p48"/>
              <p:cNvSpPr/>
              <p:nvPr/>
            </p:nvSpPr>
            <p:spPr>
              <a:xfrm>
                <a:off x="99417" y="6382279"/>
                <a:ext cx="2271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48" name="Google Shape;248;p48"/>
            <p:cNvGrpSpPr/>
            <p:nvPr/>
          </p:nvGrpSpPr>
          <p:grpSpPr>
            <a:xfrm>
              <a:off x="9855291" y="6381600"/>
              <a:ext cx="886126" cy="115200"/>
              <a:chOff x="5955" y="6353672"/>
              <a:chExt cx="414000" cy="115200"/>
            </a:xfrm>
          </p:grpSpPr>
          <p:sp>
            <p:nvSpPr>
              <p:cNvPr id="249" name="Google Shape;249;p48"/>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0" name="Google Shape;250;p48"/>
              <p:cNvSpPr/>
              <p:nvPr/>
            </p:nvSpPr>
            <p:spPr>
              <a:xfrm>
                <a:off x="84761" y="6382279"/>
                <a:ext cx="2562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251" name="Google Shape;251;p48"/>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2" name="Google Shape;252;p48"/>
          <p:cNvSpPr/>
          <p:nvPr>
            <p:ph idx="2" type="pic"/>
          </p:nvPr>
        </p:nvSpPr>
        <p:spPr>
          <a:xfrm>
            <a:off x="1560919" y="2771971"/>
            <a:ext cx="4535100" cy="2723700"/>
          </a:xfrm>
          <a:prstGeom prst="rect">
            <a:avLst/>
          </a:prstGeom>
          <a:solidFill>
            <a:srgbClr val="F2F2F2"/>
          </a:solidFill>
          <a:ln>
            <a:noFill/>
          </a:ln>
        </p:spPr>
      </p:sp>
      <p:sp>
        <p:nvSpPr>
          <p:cNvPr id="253" name="Google Shape;253;p48"/>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54" name="Google Shape;254;p48"/>
          <p:cNvGrpSpPr/>
          <p:nvPr/>
        </p:nvGrpSpPr>
        <p:grpSpPr>
          <a:xfrm>
            <a:off x="5779254" y="186836"/>
            <a:ext cx="633488" cy="137100"/>
            <a:chOff x="5655129" y="211061"/>
            <a:chExt cx="633488" cy="137100"/>
          </a:xfrm>
        </p:grpSpPr>
        <p:sp>
          <p:nvSpPr>
            <p:cNvPr id="255" name="Google Shape;255;p4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6" name="Google Shape;256;p4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7" name="Google Shape;257;p4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58" name="Google Shape;258;p48"/>
          <p:cNvGrpSpPr/>
          <p:nvPr/>
        </p:nvGrpSpPr>
        <p:grpSpPr>
          <a:xfrm>
            <a:off x="90" y="6775681"/>
            <a:ext cx="12192148" cy="82352"/>
            <a:chOff x="1063925" y="1155200"/>
            <a:chExt cx="10673333" cy="88200"/>
          </a:xfrm>
        </p:grpSpPr>
        <p:sp>
          <p:nvSpPr>
            <p:cNvPr id="259" name="Google Shape;259;p4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4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4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2" name="Google Shape;262;p4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0" name="Shape 30"/>
        <p:cNvGrpSpPr/>
        <p:nvPr/>
      </p:nvGrpSpPr>
      <p:grpSpPr>
        <a:xfrm>
          <a:off x="0" y="0"/>
          <a:ext cx="0" cy="0"/>
          <a:chOff x="0" y="0"/>
          <a:chExt cx="0" cy="0"/>
        </a:xfrm>
      </p:grpSpPr>
      <p:sp>
        <p:nvSpPr>
          <p:cNvPr id="31" name="Google Shape;31;p2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p2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263" name="Shape 263"/>
        <p:cNvGrpSpPr/>
        <p:nvPr/>
      </p:nvGrpSpPr>
      <p:grpSpPr>
        <a:xfrm>
          <a:off x="0" y="0"/>
          <a:ext cx="0" cy="0"/>
          <a:chOff x="0" y="0"/>
          <a:chExt cx="0" cy="0"/>
        </a:xfrm>
      </p:grpSpPr>
      <p:sp>
        <p:nvSpPr>
          <p:cNvPr id="264" name="Google Shape;264;p49"/>
          <p:cNvSpPr/>
          <p:nvPr>
            <p:ph idx="2" type="pic"/>
          </p:nvPr>
        </p:nvSpPr>
        <p:spPr>
          <a:xfrm>
            <a:off x="8133805" y="1987826"/>
            <a:ext cx="3312000" cy="4870200"/>
          </a:xfrm>
          <a:prstGeom prst="rect">
            <a:avLst/>
          </a:prstGeom>
          <a:solidFill>
            <a:srgbClr val="F2F2F2"/>
          </a:solidFill>
          <a:ln>
            <a:noFill/>
          </a:ln>
        </p:spPr>
      </p:sp>
      <p:sp>
        <p:nvSpPr>
          <p:cNvPr id="265" name="Google Shape;265;p49"/>
          <p:cNvSpPr/>
          <p:nvPr/>
        </p:nvSpPr>
        <p:spPr>
          <a:xfrm>
            <a:off x="8133805" y="0"/>
            <a:ext cx="3312000" cy="1860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6" name="Google Shape;266;p49"/>
          <p:cNvSpPr/>
          <p:nvPr>
            <p:ph idx="3" type="pic"/>
          </p:nvPr>
        </p:nvSpPr>
        <p:spPr>
          <a:xfrm>
            <a:off x="4650651" y="0"/>
            <a:ext cx="3312000" cy="4870200"/>
          </a:xfrm>
          <a:prstGeom prst="rect">
            <a:avLst/>
          </a:prstGeom>
          <a:solidFill>
            <a:srgbClr val="F2F2F2"/>
          </a:solidFill>
          <a:ln>
            <a:noFill/>
          </a:ln>
        </p:spPr>
      </p:sp>
      <p:sp>
        <p:nvSpPr>
          <p:cNvPr id="267" name="Google Shape;267;p49"/>
          <p:cNvSpPr/>
          <p:nvPr/>
        </p:nvSpPr>
        <p:spPr>
          <a:xfrm>
            <a:off x="4650651" y="4997807"/>
            <a:ext cx="3312000" cy="1860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68" name="Google Shape;268;p49"/>
          <p:cNvGrpSpPr/>
          <p:nvPr/>
        </p:nvGrpSpPr>
        <p:grpSpPr>
          <a:xfrm>
            <a:off x="90" y="6775681"/>
            <a:ext cx="12192148" cy="82352"/>
            <a:chOff x="1063925" y="1155200"/>
            <a:chExt cx="10673333" cy="88200"/>
          </a:xfrm>
        </p:grpSpPr>
        <p:sp>
          <p:nvSpPr>
            <p:cNvPr id="269" name="Google Shape;269;p4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4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4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272" name="Shape 272"/>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273" name="Shape 273"/>
        <p:cNvGrpSpPr/>
        <p:nvPr/>
      </p:nvGrpSpPr>
      <p:grpSpPr>
        <a:xfrm>
          <a:off x="0" y="0"/>
          <a:ext cx="0" cy="0"/>
          <a:chOff x="0" y="0"/>
          <a:chExt cx="0" cy="0"/>
        </a:xfrm>
      </p:grpSpPr>
      <p:sp>
        <p:nvSpPr>
          <p:cNvPr id="274" name="Google Shape;274;p51"/>
          <p:cNvSpPr/>
          <p:nvPr/>
        </p:nvSpPr>
        <p:spPr>
          <a:xfrm>
            <a:off x="0" y="3254185"/>
            <a:ext cx="12192000" cy="129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75" name="Google Shape;275;p51"/>
          <p:cNvGrpSpPr/>
          <p:nvPr/>
        </p:nvGrpSpPr>
        <p:grpSpPr>
          <a:xfrm>
            <a:off x="741800" y="1570966"/>
            <a:ext cx="2520000" cy="4680000"/>
            <a:chOff x="445712" y="1449040"/>
            <a:chExt cx="2520000" cy="4680000"/>
          </a:xfrm>
        </p:grpSpPr>
        <p:sp>
          <p:nvSpPr>
            <p:cNvPr id="276" name="Google Shape;276;p51"/>
            <p:cNvSpPr/>
            <p:nvPr/>
          </p:nvSpPr>
          <p:spPr>
            <a:xfrm>
              <a:off x="445712" y="1449040"/>
              <a:ext cx="2520000" cy="4680000"/>
            </a:xfrm>
            <a:prstGeom prst="roundRect">
              <a:avLst>
                <a:gd fmla="val 13580" name="adj"/>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277" name="Google Shape;277;p51"/>
            <p:cNvSpPr/>
            <p:nvPr/>
          </p:nvSpPr>
          <p:spPr>
            <a:xfrm>
              <a:off x="1597700" y="1680321"/>
              <a:ext cx="216000" cy="34500"/>
            </a:xfrm>
            <a:prstGeom prst="rect">
              <a:avLst/>
            </a:prstGeom>
            <a:solidFill>
              <a:srgbClr val="B0B0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78" name="Google Shape;278;p51"/>
            <p:cNvGrpSpPr/>
            <p:nvPr/>
          </p:nvGrpSpPr>
          <p:grpSpPr>
            <a:xfrm>
              <a:off x="1549420" y="5712364"/>
              <a:ext cx="312600" cy="312600"/>
              <a:chOff x="1570727" y="5532687"/>
              <a:chExt cx="312600" cy="312600"/>
            </a:xfrm>
          </p:grpSpPr>
          <p:sp>
            <p:nvSpPr>
              <p:cNvPr id="279" name="Google Shape;279;p51"/>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280" name="Google Shape;280;p51"/>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grpSp>
      <p:sp>
        <p:nvSpPr>
          <p:cNvPr id="281" name="Google Shape;281;p51"/>
          <p:cNvSpPr/>
          <p:nvPr>
            <p:ph idx="2" type="pic"/>
          </p:nvPr>
        </p:nvSpPr>
        <p:spPr>
          <a:xfrm>
            <a:off x="921680" y="1930403"/>
            <a:ext cx="2160300" cy="3744300"/>
          </a:xfrm>
          <a:prstGeom prst="rect">
            <a:avLst/>
          </a:prstGeom>
          <a:solidFill>
            <a:srgbClr val="F2F2F2"/>
          </a:solidFill>
          <a:ln>
            <a:noFill/>
          </a:ln>
        </p:spPr>
      </p:sp>
      <p:sp>
        <p:nvSpPr>
          <p:cNvPr id="282" name="Google Shape;282;p51"/>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83" name="Google Shape;283;p51"/>
          <p:cNvGrpSpPr/>
          <p:nvPr/>
        </p:nvGrpSpPr>
        <p:grpSpPr>
          <a:xfrm>
            <a:off x="5779254" y="186836"/>
            <a:ext cx="633488" cy="137100"/>
            <a:chOff x="5655129" y="211061"/>
            <a:chExt cx="633488" cy="137100"/>
          </a:xfrm>
        </p:grpSpPr>
        <p:sp>
          <p:nvSpPr>
            <p:cNvPr id="284" name="Google Shape;284;p5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5" name="Google Shape;285;p5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6" name="Google Shape;286;p5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87" name="Google Shape;287;p51"/>
          <p:cNvGrpSpPr/>
          <p:nvPr/>
        </p:nvGrpSpPr>
        <p:grpSpPr>
          <a:xfrm>
            <a:off x="90" y="6775681"/>
            <a:ext cx="12192148" cy="82352"/>
            <a:chOff x="1063925" y="1155200"/>
            <a:chExt cx="10673333" cy="88200"/>
          </a:xfrm>
        </p:grpSpPr>
        <p:sp>
          <p:nvSpPr>
            <p:cNvPr id="288" name="Google Shape;288;p5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5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5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1" name="Google Shape;291;p5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292" name="Shape 292"/>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293" name="Shape 293"/>
        <p:cNvGrpSpPr/>
        <p:nvPr/>
      </p:nvGrpSpPr>
      <p:grpSpPr>
        <a:xfrm>
          <a:off x="0" y="0"/>
          <a:ext cx="0" cy="0"/>
          <a:chOff x="0" y="0"/>
          <a:chExt cx="0" cy="0"/>
        </a:xfrm>
      </p:grpSpPr>
      <p:sp>
        <p:nvSpPr>
          <p:cNvPr id="294" name="Google Shape;294;p53"/>
          <p:cNvSpPr/>
          <p:nvPr>
            <p:ph idx="2" type="pic"/>
          </p:nvPr>
        </p:nvSpPr>
        <p:spPr>
          <a:xfrm>
            <a:off x="3779656" y="1838324"/>
            <a:ext cx="8412300" cy="4067100"/>
          </a:xfrm>
          <a:prstGeom prst="rect">
            <a:avLst/>
          </a:prstGeom>
          <a:solidFill>
            <a:srgbClr val="F2F2F2"/>
          </a:solidFill>
          <a:ln>
            <a:noFill/>
          </a:ln>
        </p:spPr>
      </p:sp>
      <p:sp>
        <p:nvSpPr>
          <p:cNvPr id="295" name="Google Shape;295;p53"/>
          <p:cNvSpPr/>
          <p:nvPr>
            <p:ph idx="3" type="pic"/>
          </p:nvPr>
        </p:nvSpPr>
        <p:spPr>
          <a:xfrm>
            <a:off x="0" y="1285875"/>
            <a:ext cx="4432200" cy="4067100"/>
          </a:xfrm>
          <a:prstGeom prst="rect">
            <a:avLst/>
          </a:prstGeom>
          <a:solidFill>
            <a:srgbClr val="F2F2F2"/>
          </a:solidFill>
          <a:ln>
            <a:noFill/>
          </a:ln>
        </p:spPr>
      </p:sp>
      <p:grpSp>
        <p:nvGrpSpPr>
          <p:cNvPr id="296" name="Google Shape;296;p53"/>
          <p:cNvGrpSpPr/>
          <p:nvPr/>
        </p:nvGrpSpPr>
        <p:grpSpPr>
          <a:xfrm>
            <a:off x="5779254" y="186836"/>
            <a:ext cx="633488" cy="137100"/>
            <a:chOff x="5655129" y="211061"/>
            <a:chExt cx="633488" cy="137100"/>
          </a:xfrm>
        </p:grpSpPr>
        <p:sp>
          <p:nvSpPr>
            <p:cNvPr id="297" name="Google Shape;297;p5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8" name="Google Shape;298;p5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9" name="Google Shape;299;p5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00" name="Google Shape;300;p53"/>
          <p:cNvGrpSpPr/>
          <p:nvPr/>
        </p:nvGrpSpPr>
        <p:grpSpPr>
          <a:xfrm>
            <a:off x="90" y="6775681"/>
            <a:ext cx="12192148" cy="82352"/>
            <a:chOff x="1063925" y="1155200"/>
            <a:chExt cx="10673333" cy="88200"/>
          </a:xfrm>
        </p:grpSpPr>
        <p:sp>
          <p:nvSpPr>
            <p:cNvPr id="301" name="Google Shape;301;p5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5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5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04" name="Google Shape;304;p5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305" name="Shape 305"/>
        <p:cNvGrpSpPr/>
        <p:nvPr/>
      </p:nvGrpSpPr>
      <p:grpSpPr>
        <a:xfrm>
          <a:off x="0" y="0"/>
          <a:ext cx="0" cy="0"/>
          <a:chOff x="0" y="0"/>
          <a:chExt cx="0" cy="0"/>
        </a:xfrm>
      </p:grpSpPr>
      <p:sp>
        <p:nvSpPr>
          <p:cNvPr id="306" name="Google Shape;306;p54"/>
          <p:cNvSpPr/>
          <p:nvPr>
            <p:ph idx="2" type="pic"/>
          </p:nvPr>
        </p:nvSpPr>
        <p:spPr>
          <a:xfrm>
            <a:off x="0" y="-1"/>
            <a:ext cx="12192000" cy="4580400"/>
          </a:xfrm>
          <a:prstGeom prst="rect">
            <a:avLst/>
          </a:prstGeom>
          <a:solidFill>
            <a:srgbClr val="F2F2F2"/>
          </a:solidFill>
          <a:ln>
            <a:noFill/>
          </a:ln>
        </p:spPr>
      </p:sp>
      <p:grpSp>
        <p:nvGrpSpPr>
          <p:cNvPr id="307" name="Google Shape;307;p54"/>
          <p:cNvGrpSpPr/>
          <p:nvPr/>
        </p:nvGrpSpPr>
        <p:grpSpPr>
          <a:xfrm>
            <a:off x="90" y="6775681"/>
            <a:ext cx="12192148" cy="82352"/>
            <a:chOff x="1063925" y="1155200"/>
            <a:chExt cx="10673333" cy="88200"/>
          </a:xfrm>
        </p:grpSpPr>
        <p:sp>
          <p:nvSpPr>
            <p:cNvPr id="308" name="Google Shape;308;p5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5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5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11" name="Google Shape;311;p5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312" name="Shape 312"/>
        <p:cNvGrpSpPr/>
        <p:nvPr/>
      </p:nvGrpSpPr>
      <p:grpSpPr>
        <a:xfrm>
          <a:off x="0" y="0"/>
          <a:ext cx="0" cy="0"/>
          <a:chOff x="0" y="0"/>
          <a:chExt cx="0" cy="0"/>
        </a:xfrm>
      </p:grpSpPr>
      <p:sp>
        <p:nvSpPr>
          <p:cNvPr id="313" name="Google Shape;313;p55"/>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314" name="Shape 314"/>
        <p:cNvGrpSpPr/>
        <p:nvPr/>
      </p:nvGrpSpPr>
      <p:grpSpPr>
        <a:xfrm>
          <a:off x="0" y="0"/>
          <a:ext cx="0" cy="0"/>
          <a:chOff x="0" y="0"/>
          <a:chExt cx="0" cy="0"/>
        </a:xfrm>
      </p:grpSpPr>
      <p:sp>
        <p:nvSpPr>
          <p:cNvPr id="315" name="Google Shape;315;p56"/>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6" name="Google Shape;316;p56"/>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17" name="Google Shape;317;p56"/>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18" name="Google Shape;318;p56"/>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319" name="Google Shape;319;p56"/>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320" name="Google Shape;320;p56"/>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321" name="Google Shape;321;p56"/>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322" name="Google Shape;322;p56"/>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323" name="Google Shape;323;p56"/>
          <p:cNvGrpSpPr/>
          <p:nvPr/>
        </p:nvGrpSpPr>
        <p:grpSpPr>
          <a:xfrm>
            <a:off x="5779254" y="186836"/>
            <a:ext cx="633488" cy="137100"/>
            <a:chOff x="5655129" y="211061"/>
            <a:chExt cx="633488" cy="137100"/>
          </a:xfrm>
        </p:grpSpPr>
        <p:sp>
          <p:nvSpPr>
            <p:cNvPr id="324" name="Google Shape;324;p5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5" name="Google Shape;325;p5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6" name="Google Shape;326;p5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27" name="Google Shape;327;p56"/>
          <p:cNvGrpSpPr/>
          <p:nvPr/>
        </p:nvGrpSpPr>
        <p:grpSpPr>
          <a:xfrm>
            <a:off x="90" y="6775681"/>
            <a:ext cx="12192148" cy="82352"/>
            <a:chOff x="1063925" y="1155200"/>
            <a:chExt cx="10673333" cy="88200"/>
          </a:xfrm>
        </p:grpSpPr>
        <p:sp>
          <p:nvSpPr>
            <p:cNvPr id="328" name="Google Shape;328;p5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5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5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31" name="Google Shape;331;p5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332" name="Shape 332"/>
        <p:cNvGrpSpPr/>
        <p:nvPr/>
      </p:nvGrpSpPr>
      <p:grpSpPr>
        <a:xfrm>
          <a:off x="0" y="0"/>
          <a:ext cx="0" cy="0"/>
          <a:chOff x="0" y="0"/>
          <a:chExt cx="0" cy="0"/>
        </a:xfrm>
      </p:grpSpPr>
      <p:sp>
        <p:nvSpPr>
          <p:cNvPr id="333" name="Google Shape;333;p57"/>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34" name="Google Shape;334;p57"/>
          <p:cNvGrpSpPr/>
          <p:nvPr/>
        </p:nvGrpSpPr>
        <p:grpSpPr>
          <a:xfrm>
            <a:off x="5779254" y="186836"/>
            <a:ext cx="633488" cy="137100"/>
            <a:chOff x="5655129" y="211061"/>
            <a:chExt cx="633488" cy="137100"/>
          </a:xfrm>
        </p:grpSpPr>
        <p:sp>
          <p:nvSpPr>
            <p:cNvPr id="335" name="Google Shape;335;p5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36" name="Google Shape;336;p5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37" name="Google Shape;337;p5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38" name="Google Shape;338;p57"/>
          <p:cNvGrpSpPr/>
          <p:nvPr/>
        </p:nvGrpSpPr>
        <p:grpSpPr>
          <a:xfrm>
            <a:off x="90" y="6775681"/>
            <a:ext cx="12192148" cy="82352"/>
            <a:chOff x="1063925" y="1155200"/>
            <a:chExt cx="10673333" cy="88200"/>
          </a:xfrm>
        </p:grpSpPr>
        <p:sp>
          <p:nvSpPr>
            <p:cNvPr id="339" name="Google Shape;339;p5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5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5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2" name="Google Shape;342;p5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343" name="Shape 343"/>
        <p:cNvGrpSpPr/>
        <p:nvPr/>
      </p:nvGrpSpPr>
      <p:grpSpPr>
        <a:xfrm>
          <a:off x="0" y="0"/>
          <a:ext cx="0" cy="0"/>
          <a:chOff x="0" y="0"/>
          <a:chExt cx="0" cy="0"/>
        </a:xfrm>
      </p:grpSpPr>
      <p:sp>
        <p:nvSpPr>
          <p:cNvPr id="344" name="Google Shape;344;p58"/>
          <p:cNvSpPr/>
          <p:nvPr>
            <p:ph idx="2" type="pic"/>
          </p:nvPr>
        </p:nvSpPr>
        <p:spPr>
          <a:xfrm>
            <a:off x="905523" y="1523993"/>
            <a:ext cx="2769600" cy="4508100"/>
          </a:xfrm>
          <a:prstGeom prst="rect">
            <a:avLst/>
          </a:prstGeom>
          <a:solidFill>
            <a:srgbClr val="F2F2F2"/>
          </a:solidFill>
          <a:ln>
            <a:noFill/>
          </a:ln>
        </p:spPr>
      </p:sp>
      <p:sp>
        <p:nvSpPr>
          <p:cNvPr id="345" name="Google Shape;345;p5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46" name="Google Shape;346;p58"/>
          <p:cNvGrpSpPr/>
          <p:nvPr/>
        </p:nvGrpSpPr>
        <p:grpSpPr>
          <a:xfrm>
            <a:off x="5779254" y="186836"/>
            <a:ext cx="633488" cy="137100"/>
            <a:chOff x="5655129" y="211061"/>
            <a:chExt cx="633488" cy="137100"/>
          </a:xfrm>
        </p:grpSpPr>
        <p:sp>
          <p:nvSpPr>
            <p:cNvPr id="347" name="Google Shape;347;p5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48" name="Google Shape;348;p5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49" name="Google Shape;349;p5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50" name="Google Shape;350;p58"/>
          <p:cNvGrpSpPr/>
          <p:nvPr/>
        </p:nvGrpSpPr>
        <p:grpSpPr>
          <a:xfrm>
            <a:off x="90" y="6775681"/>
            <a:ext cx="12192148" cy="82352"/>
            <a:chOff x="1063925" y="1155200"/>
            <a:chExt cx="10673333" cy="88200"/>
          </a:xfrm>
        </p:grpSpPr>
        <p:sp>
          <p:nvSpPr>
            <p:cNvPr id="351" name="Google Shape;351;p5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5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5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54" name="Google Shape;354;p5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34" name="Shape 34"/>
        <p:cNvGrpSpPr/>
        <p:nvPr/>
      </p:nvGrpSpPr>
      <p:grpSpPr>
        <a:xfrm>
          <a:off x="0" y="0"/>
          <a:ext cx="0" cy="0"/>
          <a:chOff x="0" y="0"/>
          <a:chExt cx="0" cy="0"/>
        </a:xfrm>
      </p:grpSpPr>
      <p:sp>
        <p:nvSpPr>
          <p:cNvPr id="35" name="Google Shape;35;p2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2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 name="Google Shape;37;p2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355" name="Shape 355"/>
        <p:cNvGrpSpPr/>
        <p:nvPr/>
      </p:nvGrpSpPr>
      <p:grpSpPr>
        <a:xfrm>
          <a:off x="0" y="0"/>
          <a:ext cx="0" cy="0"/>
          <a:chOff x="0" y="0"/>
          <a:chExt cx="0" cy="0"/>
        </a:xfrm>
      </p:grpSpPr>
      <p:sp>
        <p:nvSpPr>
          <p:cNvPr id="356" name="Google Shape;356;p5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57" name="Google Shape;357;p59"/>
          <p:cNvGrpSpPr/>
          <p:nvPr/>
        </p:nvGrpSpPr>
        <p:grpSpPr>
          <a:xfrm>
            <a:off x="5779254" y="186836"/>
            <a:ext cx="633488" cy="137100"/>
            <a:chOff x="5655129" y="211061"/>
            <a:chExt cx="633488" cy="137100"/>
          </a:xfrm>
        </p:grpSpPr>
        <p:sp>
          <p:nvSpPr>
            <p:cNvPr id="358" name="Google Shape;358;p5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9" name="Google Shape;359;p5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0" name="Google Shape;360;p5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61" name="Google Shape;361;p59"/>
          <p:cNvGrpSpPr/>
          <p:nvPr/>
        </p:nvGrpSpPr>
        <p:grpSpPr>
          <a:xfrm>
            <a:off x="90" y="6775681"/>
            <a:ext cx="12192148" cy="82352"/>
            <a:chOff x="1063925" y="1155200"/>
            <a:chExt cx="10673333" cy="88200"/>
          </a:xfrm>
        </p:grpSpPr>
        <p:sp>
          <p:nvSpPr>
            <p:cNvPr id="362" name="Google Shape;362;p5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5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5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65" name="Google Shape;365;p5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366" name="Shape 366"/>
        <p:cNvGrpSpPr/>
        <p:nvPr/>
      </p:nvGrpSpPr>
      <p:grpSpPr>
        <a:xfrm>
          <a:off x="0" y="0"/>
          <a:ext cx="0" cy="0"/>
          <a:chOff x="0" y="0"/>
          <a:chExt cx="0" cy="0"/>
        </a:xfrm>
      </p:grpSpPr>
      <p:grpSp>
        <p:nvGrpSpPr>
          <p:cNvPr id="367" name="Google Shape;367;p60"/>
          <p:cNvGrpSpPr/>
          <p:nvPr/>
        </p:nvGrpSpPr>
        <p:grpSpPr>
          <a:xfrm>
            <a:off x="8908567" y="1442601"/>
            <a:ext cx="2607927" cy="4867617"/>
            <a:chOff x="3501573" y="3178068"/>
            <a:chExt cx="1341043" cy="2738771"/>
          </a:xfrm>
        </p:grpSpPr>
        <p:sp>
          <p:nvSpPr>
            <p:cNvPr id="368" name="Google Shape;368;p60"/>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69" name="Google Shape;369;p60"/>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70" name="Google Shape;370;p60"/>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71" name="Google Shape;371;p60"/>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72" name="Google Shape;372;p60"/>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73" name="Google Shape;373;p60"/>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374" name="Google Shape;374;p60"/>
            <p:cNvGrpSpPr/>
            <p:nvPr/>
          </p:nvGrpSpPr>
          <p:grpSpPr>
            <a:xfrm>
              <a:off x="4092679" y="5635777"/>
              <a:ext cx="164577" cy="172999"/>
              <a:chOff x="6772303" y="6038214"/>
              <a:chExt cx="140700" cy="147900"/>
            </a:xfrm>
          </p:grpSpPr>
          <p:sp>
            <p:nvSpPr>
              <p:cNvPr id="375" name="Google Shape;375;p60"/>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6" name="Google Shape;376;p60"/>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377" name="Google Shape;377;p60"/>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78" name="Google Shape;378;p60"/>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9" name="Google Shape;379;p60"/>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380" name="Google Shape;380;p6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81" name="Google Shape;381;p60"/>
          <p:cNvSpPr/>
          <p:nvPr>
            <p:ph idx="2" type="pic"/>
          </p:nvPr>
        </p:nvSpPr>
        <p:spPr>
          <a:xfrm>
            <a:off x="9175736" y="2152874"/>
            <a:ext cx="2168700" cy="3501300"/>
          </a:xfrm>
          <a:prstGeom prst="rect">
            <a:avLst/>
          </a:prstGeom>
          <a:solidFill>
            <a:srgbClr val="F2F2F2"/>
          </a:solidFill>
          <a:ln>
            <a:noFill/>
          </a:ln>
        </p:spPr>
      </p:sp>
      <p:grpSp>
        <p:nvGrpSpPr>
          <p:cNvPr id="382" name="Google Shape;382;p60"/>
          <p:cNvGrpSpPr/>
          <p:nvPr/>
        </p:nvGrpSpPr>
        <p:grpSpPr>
          <a:xfrm>
            <a:off x="5779254" y="186836"/>
            <a:ext cx="633488" cy="137100"/>
            <a:chOff x="5655129" y="211061"/>
            <a:chExt cx="633488" cy="137100"/>
          </a:xfrm>
        </p:grpSpPr>
        <p:sp>
          <p:nvSpPr>
            <p:cNvPr id="383" name="Google Shape;383;p6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4" name="Google Shape;384;p6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5" name="Google Shape;385;p6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86" name="Google Shape;386;p60"/>
          <p:cNvGrpSpPr/>
          <p:nvPr/>
        </p:nvGrpSpPr>
        <p:grpSpPr>
          <a:xfrm>
            <a:off x="90" y="6775681"/>
            <a:ext cx="12192148" cy="82352"/>
            <a:chOff x="1063925" y="1155200"/>
            <a:chExt cx="10673333" cy="88200"/>
          </a:xfrm>
        </p:grpSpPr>
        <p:sp>
          <p:nvSpPr>
            <p:cNvPr id="387" name="Google Shape;387;p6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6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6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90" name="Google Shape;390;p6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391" name="Shape 391"/>
        <p:cNvGrpSpPr/>
        <p:nvPr/>
      </p:nvGrpSpPr>
      <p:grpSpPr>
        <a:xfrm>
          <a:off x="0" y="0"/>
          <a:ext cx="0" cy="0"/>
          <a:chOff x="0" y="0"/>
          <a:chExt cx="0" cy="0"/>
        </a:xfrm>
      </p:grpSpPr>
      <p:sp>
        <p:nvSpPr>
          <p:cNvPr id="392" name="Google Shape;392;p61"/>
          <p:cNvSpPr/>
          <p:nvPr>
            <p:ph idx="2" type="pic"/>
          </p:nvPr>
        </p:nvSpPr>
        <p:spPr>
          <a:xfrm>
            <a:off x="0" y="1277783"/>
            <a:ext cx="4204500" cy="4328100"/>
          </a:xfrm>
          <a:prstGeom prst="rect">
            <a:avLst/>
          </a:prstGeom>
          <a:solidFill>
            <a:srgbClr val="F2F2F2"/>
          </a:solidFill>
          <a:ln>
            <a:noFill/>
          </a:ln>
        </p:spPr>
      </p:sp>
      <p:sp>
        <p:nvSpPr>
          <p:cNvPr id="393" name="Google Shape;393;p61"/>
          <p:cNvSpPr/>
          <p:nvPr>
            <p:ph idx="3" type="pic"/>
          </p:nvPr>
        </p:nvSpPr>
        <p:spPr>
          <a:xfrm>
            <a:off x="8002512" y="1272138"/>
            <a:ext cx="4194900" cy="4333500"/>
          </a:xfrm>
          <a:prstGeom prst="rect">
            <a:avLst/>
          </a:prstGeom>
          <a:solidFill>
            <a:srgbClr val="F2F2F2"/>
          </a:solidFill>
          <a:ln>
            <a:noFill/>
          </a:ln>
        </p:spPr>
      </p:sp>
      <p:grpSp>
        <p:nvGrpSpPr>
          <p:cNvPr id="394" name="Google Shape;394;p61"/>
          <p:cNvGrpSpPr/>
          <p:nvPr/>
        </p:nvGrpSpPr>
        <p:grpSpPr>
          <a:xfrm>
            <a:off x="5779254" y="186836"/>
            <a:ext cx="633488" cy="137100"/>
            <a:chOff x="5655129" y="211061"/>
            <a:chExt cx="633488" cy="137100"/>
          </a:xfrm>
        </p:grpSpPr>
        <p:sp>
          <p:nvSpPr>
            <p:cNvPr id="395" name="Google Shape;395;p6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6" name="Google Shape;396;p6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7" name="Google Shape;397;p6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98" name="Google Shape;398;p61"/>
          <p:cNvGrpSpPr/>
          <p:nvPr/>
        </p:nvGrpSpPr>
        <p:grpSpPr>
          <a:xfrm>
            <a:off x="90" y="6775681"/>
            <a:ext cx="12192148" cy="82352"/>
            <a:chOff x="1063925" y="1155200"/>
            <a:chExt cx="10673333" cy="88200"/>
          </a:xfrm>
        </p:grpSpPr>
        <p:sp>
          <p:nvSpPr>
            <p:cNvPr id="399" name="Google Shape;399;p6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6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6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02" name="Google Shape;402;p6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403" name="Shape 403"/>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404" name="Shape 404"/>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405" name="Shape 405"/>
        <p:cNvGrpSpPr/>
        <p:nvPr/>
      </p:nvGrpSpPr>
      <p:grpSpPr>
        <a:xfrm>
          <a:off x="0" y="0"/>
          <a:ext cx="0" cy="0"/>
          <a:chOff x="0" y="0"/>
          <a:chExt cx="0" cy="0"/>
        </a:xfrm>
      </p:grpSpPr>
      <p:sp>
        <p:nvSpPr>
          <p:cNvPr id="406" name="Google Shape;406;p64"/>
          <p:cNvSpPr/>
          <p:nvPr>
            <p:ph idx="2" type="pic"/>
          </p:nvPr>
        </p:nvSpPr>
        <p:spPr>
          <a:xfrm>
            <a:off x="0" y="0"/>
            <a:ext cx="5754900" cy="6858000"/>
          </a:xfrm>
          <a:prstGeom prst="rect">
            <a:avLst/>
          </a:prstGeom>
          <a:solidFill>
            <a:srgbClr val="F2F2F2"/>
          </a:solidFill>
          <a:ln>
            <a:noFill/>
          </a:ln>
        </p:spPr>
      </p:sp>
      <p:grpSp>
        <p:nvGrpSpPr>
          <p:cNvPr id="407" name="Google Shape;407;p64"/>
          <p:cNvGrpSpPr/>
          <p:nvPr/>
        </p:nvGrpSpPr>
        <p:grpSpPr>
          <a:xfrm>
            <a:off x="90" y="6775681"/>
            <a:ext cx="12192148" cy="82352"/>
            <a:chOff x="1063925" y="1155200"/>
            <a:chExt cx="10673333" cy="88200"/>
          </a:xfrm>
        </p:grpSpPr>
        <p:sp>
          <p:nvSpPr>
            <p:cNvPr id="408" name="Google Shape;408;p6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6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6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11" name="Google Shape;411;p6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412" name="Shape 412"/>
        <p:cNvGrpSpPr/>
        <p:nvPr/>
      </p:nvGrpSpPr>
      <p:grpSpPr>
        <a:xfrm>
          <a:off x="0" y="0"/>
          <a:ext cx="0" cy="0"/>
          <a:chOff x="0" y="0"/>
          <a:chExt cx="0" cy="0"/>
        </a:xfrm>
      </p:grpSpPr>
      <p:sp>
        <p:nvSpPr>
          <p:cNvPr id="413" name="Google Shape;413;p65"/>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4" name="Google Shape;414;p65"/>
          <p:cNvSpPr/>
          <p:nvPr>
            <p:ph idx="2" type="pic"/>
          </p:nvPr>
        </p:nvSpPr>
        <p:spPr>
          <a:xfrm>
            <a:off x="1" y="2"/>
            <a:ext cx="7190400" cy="6858000"/>
          </a:xfrm>
          <a:prstGeom prst="rect">
            <a:avLst/>
          </a:prstGeom>
          <a:solidFill>
            <a:srgbClr val="F2F2F2"/>
          </a:solidFill>
          <a:ln>
            <a:noFill/>
          </a:ln>
        </p:spPr>
      </p:sp>
      <p:grpSp>
        <p:nvGrpSpPr>
          <p:cNvPr id="415" name="Google Shape;415;p65"/>
          <p:cNvGrpSpPr/>
          <p:nvPr/>
        </p:nvGrpSpPr>
        <p:grpSpPr>
          <a:xfrm>
            <a:off x="90" y="6775681"/>
            <a:ext cx="12192148" cy="82352"/>
            <a:chOff x="1063925" y="1155200"/>
            <a:chExt cx="10673333" cy="88200"/>
          </a:xfrm>
        </p:grpSpPr>
        <p:sp>
          <p:nvSpPr>
            <p:cNvPr id="416" name="Google Shape;416;p6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6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6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19" name="Google Shape;419;p6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420" name="Shape 420"/>
        <p:cNvGrpSpPr/>
        <p:nvPr/>
      </p:nvGrpSpPr>
      <p:grpSpPr>
        <a:xfrm>
          <a:off x="0" y="0"/>
          <a:ext cx="0" cy="0"/>
          <a:chOff x="0" y="0"/>
          <a:chExt cx="0" cy="0"/>
        </a:xfrm>
      </p:grpSpPr>
      <p:sp>
        <p:nvSpPr>
          <p:cNvPr id="421" name="Google Shape;421;p66"/>
          <p:cNvSpPr/>
          <p:nvPr>
            <p:ph idx="2" type="pic"/>
          </p:nvPr>
        </p:nvSpPr>
        <p:spPr>
          <a:xfrm>
            <a:off x="143339" y="144391"/>
            <a:ext cx="11905200" cy="5160900"/>
          </a:xfrm>
          <a:prstGeom prst="rect">
            <a:avLst/>
          </a:prstGeom>
          <a:solidFill>
            <a:srgbClr val="F2F2F2"/>
          </a:solidFill>
          <a:ln>
            <a:noFill/>
          </a:ln>
        </p:spPr>
      </p:sp>
      <p:sp>
        <p:nvSpPr>
          <p:cNvPr id="422" name="Google Shape;422;p66"/>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423" name="Google Shape;423;p66"/>
          <p:cNvGrpSpPr/>
          <p:nvPr/>
        </p:nvGrpSpPr>
        <p:grpSpPr>
          <a:xfrm>
            <a:off x="90" y="6775681"/>
            <a:ext cx="12192148" cy="82352"/>
            <a:chOff x="1063925" y="1155200"/>
            <a:chExt cx="10673333" cy="88200"/>
          </a:xfrm>
        </p:grpSpPr>
        <p:sp>
          <p:nvSpPr>
            <p:cNvPr id="424" name="Google Shape;424;p6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6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6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427" name="Shape 427"/>
        <p:cNvGrpSpPr/>
        <p:nvPr/>
      </p:nvGrpSpPr>
      <p:grpSpPr>
        <a:xfrm>
          <a:off x="0" y="0"/>
          <a:ext cx="0" cy="0"/>
          <a:chOff x="0" y="0"/>
          <a:chExt cx="0" cy="0"/>
        </a:xfrm>
      </p:grpSpPr>
      <p:sp>
        <p:nvSpPr>
          <p:cNvPr id="428" name="Google Shape;428;p67"/>
          <p:cNvSpPr/>
          <p:nvPr>
            <p:ph idx="2" type="pic"/>
          </p:nvPr>
        </p:nvSpPr>
        <p:spPr>
          <a:xfrm>
            <a:off x="8381999" y="1531249"/>
            <a:ext cx="3200400" cy="4572000"/>
          </a:xfrm>
          <a:prstGeom prst="rect">
            <a:avLst/>
          </a:prstGeom>
          <a:solidFill>
            <a:srgbClr val="F2F2F2"/>
          </a:solidFill>
          <a:ln>
            <a:noFill/>
          </a:ln>
        </p:spPr>
      </p:sp>
      <p:sp>
        <p:nvSpPr>
          <p:cNvPr id="429" name="Google Shape;429;p67"/>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30" name="Google Shape;430;p67"/>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431" name="Google Shape;431;p67"/>
          <p:cNvGrpSpPr/>
          <p:nvPr/>
        </p:nvGrpSpPr>
        <p:grpSpPr>
          <a:xfrm>
            <a:off x="5779254" y="186836"/>
            <a:ext cx="633488" cy="137100"/>
            <a:chOff x="5655129" y="211061"/>
            <a:chExt cx="633488" cy="137100"/>
          </a:xfrm>
        </p:grpSpPr>
        <p:sp>
          <p:nvSpPr>
            <p:cNvPr id="432" name="Google Shape;432;p6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3" name="Google Shape;433;p6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4" name="Google Shape;434;p6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35" name="Google Shape;435;p67"/>
          <p:cNvGrpSpPr/>
          <p:nvPr/>
        </p:nvGrpSpPr>
        <p:grpSpPr>
          <a:xfrm>
            <a:off x="90" y="6775681"/>
            <a:ext cx="12192148" cy="82352"/>
            <a:chOff x="1063925" y="1155200"/>
            <a:chExt cx="10673333" cy="88200"/>
          </a:xfrm>
        </p:grpSpPr>
        <p:sp>
          <p:nvSpPr>
            <p:cNvPr id="436" name="Google Shape;436;p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9" name="Google Shape;439;p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440" name="Shape 440"/>
        <p:cNvGrpSpPr/>
        <p:nvPr/>
      </p:nvGrpSpPr>
      <p:grpSpPr>
        <a:xfrm>
          <a:off x="0" y="0"/>
          <a:ext cx="0" cy="0"/>
          <a:chOff x="0" y="0"/>
          <a:chExt cx="0" cy="0"/>
        </a:xfrm>
      </p:grpSpPr>
      <p:sp>
        <p:nvSpPr>
          <p:cNvPr id="441" name="Google Shape;441;p68"/>
          <p:cNvSpPr/>
          <p:nvPr>
            <p:ph idx="2" type="pic"/>
          </p:nvPr>
        </p:nvSpPr>
        <p:spPr>
          <a:xfrm>
            <a:off x="504825" y="1332216"/>
            <a:ext cx="11182500" cy="3573300"/>
          </a:xfrm>
          <a:prstGeom prst="rect">
            <a:avLst/>
          </a:prstGeom>
          <a:solidFill>
            <a:srgbClr val="F2F2F2"/>
          </a:solidFill>
          <a:ln>
            <a:noFill/>
          </a:ln>
        </p:spPr>
      </p:sp>
      <p:sp>
        <p:nvSpPr>
          <p:cNvPr id="442" name="Google Shape;442;p6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43" name="Google Shape;443;p68"/>
          <p:cNvGrpSpPr/>
          <p:nvPr/>
        </p:nvGrpSpPr>
        <p:grpSpPr>
          <a:xfrm>
            <a:off x="5779254" y="186836"/>
            <a:ext cx="633488" cy="137100"/>
            <a:chOff x="5655129" y="211061"/>
            <a:chExt cx="633488" cy="137100"/>
          </a:xfrm>
        </p:grpSpPr>
        <p:sp>
          <p:nvSpPr>
            <p:cNvPr id="444" name="Google Shape;444;p6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45" name="Google Shape;445;p6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46" name="Google Shape;446;p6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47" name="Google Shape;447;p68"/>
          <p:cNvGrpSpPr/>
          <p:nvPr/>
        </p:nvGrpSpPr>
        <p:grpSpPr>
          <a:xfrm>
            <a:off x="90" y="6775681"/>
            <a:ext cx="12192148" cy="82352"/>
            <a:chOff x="1063925" y="1155200"/>
            <a:chExt cx="10673333" cy="88200"/>
          </a:xfrm>
        </p:grpSpPr>
        <p:sp>
          <p:nvSpPr>
            <p:cNvPr id="448" name="Google Shape;448;p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51" name="Google Shape;451;p6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38" name="Shape 38"/>
        <p:cNvGrpSpPr/>
        <p:nvPr/>
      </p:nvGrpSpPr>
      <p:grpSpPr>
        <a:xfrm>
          <a:off x="0" y="0"/>
          <a:ext cx="0" cy="0"/>
          <a:chOff x="0" y="0"/>
          <a:chExt cx="0" cy="0"/>
        </a:xfrm>
      </p:grpSpPr>
      <p:sp>
        <p:nvSpPr>
          <p:cNvPr id="39" name="Google Shape;39;p2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2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 name="Google Shape;41;p2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52" name="Shape 452"/>
        <p:cNvGrpSpPr/>
        <p:nvPr/>
      </p:nvGrpSpPr>
      <p:grpSpPr>
        <a:xfrm>
          <a:off x="0" y="0"/>
          <a:ext cx="0" cy="0"/>
          <a:chOff x="0" y="0"/>
          <a:chExt cx="0" cy="0"/>
        </a:xfrm>
      </p:grpSpPr>
      <p:grpSp>
        <p:nvGrpSpPr>
          <p:cNvPr id="453" name="Google Shape;453;p69"/>
          <p:cNvGrpSpPr/>
          <p:nvPr/>
        </p:nvGrpSpPr>
        <p:grpSpPr>
          <a:xfrm>
            <a:off x="5779254" y="186836"/>
            <a:ext cx="633488" cy="137100"/>
            <a:chOff x="5655129" y="211061"/>
            <a:chExt cx="633488" cy="137100"/>
          </a:xfrm>
        </p:grpSpPr>
        <p:sp>
          <p:nvSpPr>
            <p:cNvPr id="454" name="Google Shape;454;p6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5" name="Google Shape;455;p6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6" name="Google Shape;456;p6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57" name="Google Shape;457;p69"/>
          <p:cNvGrpSpPr/>
          <p:nvPr/>
        </p:nvGrpSpPr>
        <p:grpSpPr>
          <a:xfrm>
            <a:off x="90" y="6775681"/>
            <a:ext cx="12192148" cy="82352"/>
            <a:chOff x="1063925" y="1155200"/>
            <a:chExt cx="10673333" cy="88200"/>
          </a:xfrm>
        </p:grpSpPr>
        <p:sp>
          <p:nvSpPr>
            <p:cNvPr id="458" name="Google Shape;458;p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61" name="Google Shape;461;p6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2" name="Shape 462"/>
        <p:cNvGrpSpPr/>
        <p:nvPr/>
      </p:nvGrpSpPr>
      <p:grpSpPr>
        <a:xfrm>
          <a:off x="0" y="0"/>
          <a:ext cx="0" cy="0"/>
          <a:chOff x="0" y="0"/>
          <a:chExt cx="0" cy="0"/>
        </a:xfrm>
      </p:grpSpPr>
      <p:sp>
        <p:nvSpPr>
          <p:cNvPr id="463" name="Google Shape;463;p70"/>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70"/>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465" name="Google Shape;465;p70"/>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466" name="Google Shape;466;p70"/>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467" name="Google Shape;467;p7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468" name="Google Shape;468;p70"/>
          <p:cNvGrpSpPr/>
          <p:nvPr/>
        </p:nvGrpSpPr>
        <p:grpSpPr>
          <a:xfrm>
            <a:off x="90" y="6775681"/>
            <a:ext cx="12192148" cy="82352"/>
            <a:chOff x="1063925" y="1155200"/>
            <a:chExt cx="10673333" cy="88200"/>
          </a:xfrm>
        </p:grpSpPr>
        <p:sp>
          <p:nvSpPr>
            <p:cNvPr id="469" name="Google Shape;469;p7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7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7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2" name="Google Shape;472;p7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473" name="Shape 473"/>
        <p:cNvGrpSpPr/>
        <p:nvPr/>
      </p:nvGrpSpPr>
      <p:grpSpPr>
        <a:xfrm>
          <a:off x="0" y="0"/>
          <a:ext cx="0" cy="0"/>
          <a:chOff x="0" y="0"/>
          <a:chExt cx="0" cy="0"/>
        </a:xfrm>
      </p:grpSpPr>
      <p:grpSp>
        <p:nvGrpSpPr>
          <p:cNvPr id="474" name="Google Shape;474;p71"/>
          <p:cNvGrpSpPr/>
          <p:nvPr/>
        </p:nvGrpSpPr>
        <p:grpSpPr>
          <a:xfrm>
            <a:off x="90" y="6775681"/>
            <a:ext cx="12192148" cy="82352"/>
            <a:chOff x="1063925" y="1155200"/>
            <a:chExt cx="10673333" cy="88200"/>
          </a:xfrm>
        </p:grpSpPr>
        <p:sp>
          <p:nvSpPr>
            <p:cNvPr id="475" name="Google Shape;475;p7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7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7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8" name="Google Shape;478;p71"/>
          <p:cNvGrpSpPr/>
          <p:nvPr/>
        </p:nvGrpSpPr>
        <p:grpSpPr>
          <a:xfrm>
            <a:off x="5779254" y="211061"/>
            <a:ext cx="633488" cy="137100"/>
            <a:chOff x="5215346" y="150098"/>
            <a:chExt cx="633488" cy="137100"/>
          </a:xfrm>
        </p:grpSpPr>
        <p:sp>
          <p:nvSpPr>
            <p:cNvPr id="479" name="Google Shape;479;p71"/>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0" name="Google Shape;480;p71"/>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1" name="Google Shape;481;p71"/>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82" name="Google Shape;482;p71"/>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84" name="Shape 484"/>
        <p:cNvGrpSpPr/>
        <p:nvPr/>
      </p:nvGrpSpPr>
      <p:grpSpPr>
        <a:xfrm>
          <a:off x="0" y="0"/>
          <a:ext cx="0" cy="0"/>
          <a:chOff x="0" y="0"/>
          <a:chExt cx="0" cy="0"/>
        </a:xfrm>
      </p:grpSpPr>
      <p:sp>
        <p:nvSpPr>
          <p:cNvPr id="485" name="Google Shape;485;p2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2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87" name="Google Shape;487;p2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488" name="Google Shape;488;p21"/>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489" name="Shape 489"/>
        <p:cNvGrpSpPr/>
        <p:nvPr/>
      </p:nvGrpSpPr>
      <p:grpSpPr>
        <a:xfrm>
          <a:off x="0" y="0"/>
          <a:ext cx="0" cy="0"/>
          <a:chOff x="0" y="0"/>
          <a:chExt cx="0" cy="0"/>
        </a:xfrm>
      </p:grpSpPr>
      <p:sp>
        <p:nvSpPr>
          <p:cNvPr id="490" name="Google Shape;490;p7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7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2" name="Google Shape;492;p72"/>
          <p:cNvGrpSpPr/>
          <p:nvPr/>
        </p:nvGrpSpPr>
        <p:grpSpPr>
          <a:xfrm>
            <a:off x="6872314" y="1233898"/>
            <a:ext cx="4725205" cy="4390190"/>
            <a:chOff x="6504842" y="1222650"/>
            <a:chExt cx="5055858" cy="4697400"/>
          </a:xfrm>
        </p:grpSpPr>
        <p:pic>
          <p:nvPicPr>
            <p:cNvPr id="493" name="Google Shape;493;p72"/>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494" name="Google Shape;494;p72"/>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495" name="Google Shape;495;p72"/>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496" name="Google Shape;496;p72"/>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497" name="Google Shape;497;p72"/>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498" name="Google Shape;498;p72"/>
          <p:cNvGrpSpPr/>
          <p:nvPr/>
        </p:nvGrpSpPr>
        <p:grpSpPr>
          <a:xfrm>
            <a:off x="571650" y="670350"/>
            <a:ext cx="3049825" cy="1021900"/>
            <a:chOff x="495450" y="441750"/>
            <a:chExt cx="3049825" cy="1021900"/>
          </a:xfrm>
        </p:grpSpPr>
        <p:pic>
          <p:nvPicPr>
            <p:cNvPr id="499" name="Google Shape;499;p72"/>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500" name="Google Shape;500;p72"/>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501" name="Google Shape;501;p72"/>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502" name="Google Shape;502;p72"/>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03" name="Google Shape;503;p72"/>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504" name="Shape 504"/>
        <p:cNvGrpSpPr/>
        <p:nvPr/>
      </p:nvGrpSpPr>
      <p:grpSpPr>
        <a:xfrm>
          <a:off x="0" y="0"/>
          <a:ext cx="0" cy="0"/>
          <a:chOff x="0" y="0"/>
          <a:chExt cx="0" cy="0"/>
        </a:xfrm>
      </p:grpSpPr>
      <p:grpSp>
        <p:nvGrpSpPr>
          <p:cNvPr id="505" name="Google Shape;505;p73"/>
          <p:cNvGrpSpPr/>
          <p:nvPr/>
        </p:nvGrpSpPr>
        <p:grpSpPr>
          <a:xfrm>
            <a:off x="0" y="0"/>
            <a:ext cx="12199275" cy="6857999"/>
            <a:chOff x="0" y="0"/>
            <a:chExt cx="12199275" cy="6857999"/>
          </a:xfrm>
        </p:grpSpPr>
        <p:sp>
          <p:nvSpPr>
            <p:cNvPr id="506" name="Google Shape;506;p7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7" name="Google Shape;507;p73"/>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508" name="Google Shape;508;p73"/>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509" name="Shape 509"/>
        <p:cNvGrpSpPr/>
        <p:nvPr/>
      </p:nvGrpSpPr>
      <p:grpSpPr>
        <a:xfrm>
          <a:off x="0" y="0"/>
          <a:ext cx="0" cy="0"/>
          <a:chOff x="0" y="0"/>
          <a:chExt cx="0" cy="0"/>
        </a:xfrm>
      </p:grpSpPr>
      <p:grpSp>
        <p:nvGrpSpPr>
          <p:cNvPr id="510" name="Google Shape;510;p74"/>
          <p:cNvGrpSpPr/>
          <p:nvPr/>
        </p:nvGrpSpPr>
        <p:grpSpPr>
          <a:xfrm>
            <a:off x="0" y="-150"/>
            <a:ext cx="266568" cy="6858327"/>
            <a:chOff x="-7" y="0"/>
            <a:chExt cx="254407" cy="6578100"/>
          </a:xfrm>
        </p:grpSpPr>
        <p:sp>
          <p:nvSpPr>
            <p:cNvPr id="511" name="Google Shape;511;p74"/>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74"/>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74"/>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14" name="Google Shape;514;p74"/>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515" name="Google Shape;515;p74"/>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516" name="Shape 516"/>
        <p:cNvGrpSpPr/>
        <p:nvPr/>
      </p:nvGrpSpPr>
      <p:grpSpPr>
        <a:xfrm>
          <a:off x="0" y="0"/>
          <a:ext cx="0" cy="0"/>
          <a:chOff x="0" y="0"/>
          <a:chExt cx="0" cy="0"/>
        </a:xfrm>
      </p:grpSpPr>
      <p:sp>
        <p:nvSpPr>
          <p:cNvPr id="517" name="Google Shape;517;p75"/>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518" name="Google Shape;518;p75"/>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519" name="Google Shape;519;p75"/>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520" name="Google Shape;520;p75"/>
          <p:cNvGrpSpPr/>
          <p:nvPr/>
        </p:nvGrpSpPr>
        <p:grpSpPr>
          <a:xfrm>
            <a:off x="13500" y="6007500"/>
            <a:ext cx="12192118" cy="664200"/>
            <a:chOff x="-13500" y="6236050"/>
            <a:chExt cx="12219000" cy="664200"/>
          </a:xfrm>
        </p:grpSpPr>
        <p:sp>
          <p:nvSpPr>
            <p:cNvPr id="521" name="Google Shape;521;p7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22" name="Google Shape;522;p7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23" name="Google Shape;523;p7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524" name="Shape 524"/>
        <p:cNvGrpSpPr/>
        <p:nvPr/>
      </p:nvGrpSpPr>
      <p:grpSpPr>
        <a:xfrm>
          <a:off x="0" y="0"/>
          <a:ext cx="0" cy="0"/>
          <a:chOff x="0" y="0"/>
          <a:chExt cx="0" cy="0"/>
        </a:xfrm>
      </p:grpSpPr>
      <p:cxnSp>
        <p:nvCxnSpPr>
          <p:cNvPr id="525" name="Google Shape;525;p76"/>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526" name="Google Shape;526;p76"/>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527" name="Google Shape;527;p76"/>
          <p:cNvGrpSpPr/>
          <p:nvPr/>
        </p:nvGrpSpPr>
        <p:grpSpPr>
          <a:xfrm>
            <a:off x="13500" y="6007500"/>
            <a:ext cx="12192118" cy="664200"/>
            <a:chOff x="-13500" y="6236050"/>
            <a:chExt cx="12219000" cy="664200"/>
          </a:xfrm>
        </p:grpSpPr>
        <p:sp>
          <p:nvSpPr>
            <p:cNvPr id="528" name="Google Shape;528;p7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29" name="Google Shape;529;p7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30" name="Google Shape;530;p7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31" name="Google Shape;531;p76"/>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532" name="Google Shape;532;p76"/>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533" name="Shape 533"/>
        <p:cNvGrpSpPr/>
        <p:nvPr/>
      </p:nvGrpSpPr>
      <p:grpSpPr>
        <a:xfrm>
          <a:off x="0" y="0"/>
          <a:ext cx="0" cy="0"/>
          <a:chOff x="0" y="0"/>
          <a:chExt cx="0" cy="0"/>
        </a:xfrm>
      </p:grpSpPr>
      <p:sp>
        <p:nvSpPr>
          <p:cNvPr id="534" name="Google Shape;534;p7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77"/>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6" name="Google Shape;536;p77"/>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537" name="Google Shape;537;p77"/>
          <p:cNvGrpSpPr/>
          <p:nvPr/>
        </p:nvGrpSpPr>
        <p:grpSpPr>
          <a:xfrm>
            <a:off x="-13500" y="6007500"/>
            <a:ext cx="12219000" cy="664200"/>
            <a:chOff x="-13500" y="6236050"/>
            <a:chExt cx="12219000" cy="664200"/>
          </a:xfrm>
        </p:grpSpPr>
        <p:sp>
          <p:nvSpPr>
            <p:cNvPr id="538" name="Google Shape;538;p7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39" name="Google Shape;539;p7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40" name="Google Shape;540;p7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42" name="Shape 42"/>
        <p:cNvGrpSpPr/>
        <p:nvPr/>
      </p:nvGrpSpPr>
      <p:grpSpPr>
        <a:xfrm>
          <a:off x="0" y="0"/>
          <a:ext cx="0" cy="0"/>
          <a:chOff x="0" y="0"/>
          <a:chExt cx="0" cy="0"/>
        </a:xfrm>
      </p:grpSpPr>
      <p:sp>
        <p:nvSpPr>
          <p:cNvPr id="43" name="Google Shape;43;p2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2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 name="Google Shape;45;p2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541" name="Shape 541"/>
        <p:cNvGrpSpPr/>
        <p:nvPr/>
      </p:nvGrpSpPr>
      <p:grpSpPr>
        <a:xfrm>
          <a:off x="0" y="0"/>
          <a:ext cx="0" cy="0"/>
          <a:chOff x="0" y="0"/>
          <a:chExt cx="0" cy="0"/>
        </a:xfrm>
      </p:grpSpPr>
      <p:sp>
        <p:nvSpPr>
          <p:cNvPr id="542" name="Google Shape;542;p78"/>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78"/>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78"/>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78"/>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78"/>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47" name="Google Shape;547;p78"/>
          <p:cNvGrpSpPr/>
          <p:nvPr/>
        </p:nvGrpSpPr>
        <p:grpSpPr>
          <a:xfrm>
            <a:off x="-13500" y="6236050"/>
            <a:ext cx="12219000" cy="664200"/>
            <a:chOff x="-13500" y="6236050"/>
            <a:chExt cx="12219000" cy="664200"/>
          </a:xfrm>
        </p:grpSpPr>
        <p:sp>
          <p:nvSpPr>
            <p:cNvPr id="548" name="Google Shape;548;p7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49" name="Google Shape;549;p7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50" name="Google Shape;550;p7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51" name="Google Shape;551;p78"/>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552" name="Shape 552"/>
        <p:cNvGrpSpPr/>
        <p:nvPr/>
      </p:nvGrpSpPr>
      <p:grpSpPr>
        <a:xfrm>
          <a:off x="0" y="0"/>
          <a:ext cx="0" cy="0"/>
          <a:chOff x="0" y="0"/>
          <a:chExt cx="0" cy="0"/>
        </a:xfrm>
      </p:grpSpPr>
      <p:sp>
        <p:nvSpPr>
          <p:cNvPr id="553" name="Google Shape;553;p79"/>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7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79"/>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556" name="Google Shape;556;p79"/>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557" name="Google Shape;557;p7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58" name="Google Shape;558;p79"/>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559" name="Google Shape;559;p79"/>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560" name="Google Shape;560;p79"/>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561" name="Google Shape;561;p79"/>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562" name="Google Shape;562;p79"/>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563" name="Google Shape;563;p79"/>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564" name="Google Shape;564;p79"/>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565" name="Shape 565"/>
        <p:cNvGrpSpPr/>
        <p:nvPr/>
      </p:nvGrpSpPr>
      <p:grpSpPr>
        <a:xfrm>
          <a:off x="0" y="0"/>
          <a:ext cx="0" cy="0"/>
          <a:chOff x="0" y="0"/>
          <a:chExt cx="0" cy="0"/>
        </a:xfrm>
      </p:grpSpPr>
      <p:sp>
        <p:nvSpPr>
          <p:cNvPr id="566" name="Google Shape;566;p80"/>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567" name="Shape 567"/>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568" name="Shape 568"/>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569" name="Shape 569"/>
        <p:cNvGrpSpPr/>
        <p:nvPr/>
      </p:nvGrpSpPr>
      <p:grpSpPr>
        <a:xfrm>
          <a:off x="0" y="0"/>
          <a:ext cx="0" cy="0"/>
          <a:chOff x="0" y="0"/>
          <a:chExt cx="0" cy="0"/>
        </a:xfrm>
      </p:grpSpPr>
      <p:pic>
        <p:nvPicPr>
          <p:cNvPr id="570" name="Google Shape;570;p8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71" name="Google Shape;571;p8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572" name="Google Shape;572;p83"/>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3" name="Google Shape;573;p83"/>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2900" lvl="1" marL="9144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74" name="Shape 574"/>
        <p:cNvGrpSpPr/>
        <p:nvPr/>
      </p:nvGrpSpPr>
      <p:grpSpPr>
        <a:xfrm>
          <a:off x="0" y="0"/>
          <a:ext cx="0" cy="0"/>
          <a:chOff x="0" y="0"/>
          <a:chExt cx="0" cy="0"/>
        </a:xfrm>
      </p:grpSpPr>
      <p:sp>
        <p:nvSpPr>
          <p:cNvPr id="575" name="Google Shape;575;p84"/>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576" name="Google Shape;576;p84"/>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577" name="Google Shape;577;p84"/>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8" name="Google Shape;578;p84"/>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7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9" name="Google Shape;579;p84"/>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pic>
        <p:nvPicPr>
          <p:cNvPr id="580" name="Google Shape;580;p84"/>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581" name="Shape 581"/>
        <p:cNvGrpSpPr/>
        <p:nvPr/>
      </p:nvGrpSpPr>
      <p:grpSpPr>
        <a:xfrm>
          <a:off x="0" y="0"/>
          <a:ext cx="0" cy="0"/>
          <a:chOff x="0" y="0"/>
          <a:chExt cx="0" cy="0"/>
        </a:xfrm>
      </p:grpSpPr>
      <p:sp>
        <p:nvSpPr>
          <p:cNvPr id="582" name="Google Shape;582;p85"/>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marR="0" rtl="0" algn="l">
              <a:lnSpc>
                <a:spcPct val="100000"/>
              </a:lnSpc>
              <a:spcBef>
                <a:spcPts val="427"/>
              </a:spcBef>
              <a:spcAft>
                <a:spcPts val="0"/>
              </a:spcAft>
              <a:buClr>
                <a:schemeClr val="lt1"/>
              </a:buClr>
              <a:buSzPts val="2133"/>
              <a:buFont typeface="Arial"/>
              <a:buChar char="●"/>
              <a:defRPr b="0" i="0" sz="2133" u="none" cap="none" strike="noStrike">
                <a:solidFill>
                  <a:schemeClr val="lt1"/>
                </a:solidFill>
                <a:latin typeface="Arial"/>
                <a:ea typeface="Arial"/>
                <a:cs typeface="Arial"/>
                <a:sym typeface="Arial"/>
              </a:defRPr>
            </a:lvl1pPr>
            <a:lvl2pPr indent="-347154" lvl="1" marL="914400" marR="0" rtl="0" algn="l">
              <a:lnSpc>
                <a:spcPct val="100000"/>
              </a:lnSpc>
              <a:spcBef>
                <a:spcPts val="1152"/>
              </a:spcBef>
              <a:spcAft>
                <a:spcPts val="0"/>
              </a:spcAft>
              <a:buClr>
                <a:schemeClr val="lt1"/>
              </a:buClr>
              <a:buSzPts val="1867"/>
              <a:buFont typeface="Arial"/>
              <a:buChar char="○"/>
              <a:defRPr b="0" i="0" sz="1867" u="none" cap="none" strike="noStrike">
                <a:solidFill>
                  <a:schemeClr val="lt1"/>
                </a:solidFill>
                <a:latin typeface="Arial"/>
                <a:ea typeface="Arial"/>
                <a:cs typeface="Arial"/>
                <a:sym typeface="Arial"/>
              </a:defRPr>
            </a:lvl2pPr>
            <a:lvl3pPr indent="-313245" lvl="2" marL="1371600" marR="0" rtl="0" algn="l">
              <a:lnSpc>
                <a:spcPct val="100000"/>
              </a:lnSpc>
              <a:spcBef>
                <a:spcPts val="1152"/>
              </a:spcBef>
              <a:spcAft>
                <a:spcPts val="0"/>
              </a:spcAft>
              <a:buClr>
                <a:schemeClr val="lt1"/>
              </a:buClr>
              <a:buSzPts val="1333"/>
              <a:buFont typeface="Arial"/>
              <a:buChar char="■"/>
              <a:defRPr b="0" i="0" sz="1333" u="none" cap="none" strike="noStrike">
                <a:solidFill>
                  <a:schemeClr val="lt1"/>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83" name="Google Shape;583;p85"/>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84" name="Google Shape;584;p85"/>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rgbClr val="3D6D91"/>
        </a:solidFill>
      </p:bgPr>
    </p:bg>
    <p:spTree>
      <p:nvGrpSpPr>
        <p:cNvPr id="585" name="Shape 585"/>
        <p:cNvGrpSpPr/>
        <p:nvPr/>
      </p:nvGrpSpPr>
      <p:grpSpPr>
        <a:xfrm>
          <a:off x="0" y="0"/>
          <a:ext cx="0" cy="0"/>
          <a:chOff x="0" y="0"/>
          <a:chExt cx="0" cy="0"/>
        </a:xfrm>
      </p:grpSpPr>
      <p:sp>
        <p:nvSpPr>
          <p:cNvPr id="586" name="Google Shape;586;p86"/>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587" name="Google Shape;587;p86"/>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500"/>
              <a:buFont typeface="Verdana"/>
              <a:buChar char="●"/>
              <a:defRPr b="0" i="0" sz="4500" u="none" cap="none" strike="noStrike">
                <a:solidFill>
                  <a:schemeClr val="lt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588" name="Google Shape;588;p86"/>
          <p:cNvPicPr preferRelativeResize="0"/>
          <p:nvPr/>
        </p:nvPicPr>
        <p:blipFill rotWithShape="1">
          <a:blip r:embed="rId2">
            <a:alphaModFix/>
          </a:blip>
          <a:srcRect b="0" l="0" r="0" t="0"/>
          <a:stretch/>
        </p:blipFill>
        <p:spPr>
          <a:xfrm>
            <a:off x="10634100" y="6456325"/>
            <a:ext cx="1498424" cy="401674"/>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9" name="Shape 589"/>
        <p:cNvGrpSpPr/>
        <p:nvPr/>
      </p:nvGrpSpPr>
      <p:grpSpPr>
        <a:xfrm>
          <a:off x="0" y="0"/>
          <a:ext cx="0" cy="0"/>
          <a:chOff x="0" y="0"/>
          <a:chExt cx="0" cy="0"/>
        </a:xfrm>
      </p:grpSpPr>
      <p:sp>
        <p:nvSpPr>
          <p:cNvPr id="590" name="Google Shape;590;p87"/>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1" name="Google Shape;591;p8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2" name="Google Shape;592;p8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93" name="Google Shape;593;p8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46" name="Shape 46"/>
        <p:cNvGrpSpPr/>
        <p:nvPr/>
      </p:nvGrpSpPr>
      <p:grpSpPr>
        <a:xfrm>
          <a:off x="0" y="0"/>
          <a:ext cx="0" cy="0"/>
          <a:chOff x="0" y="0"/>
          <a:chExt cx="0" cy="0"/>
        </a:xfrm>
      </p:grpSpPr>
      <p:cxnSp>
        <p:nvCxnSpPr>
          <p:cNvPr id="47" name="Google Shape;47;p27"/>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48" name="Google Shape;48;p27"/>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49" name="Google Shape;49;p27"/>
          <p:cNvGrpSpPr/>
          <p:nvPr/>
        </p:nvGrpSpPr>
        <p:grpSpPr>
          <a:xfrm>
            <a:off x="13500" y="6007500"/>
            <a:ext cx="12192118" cy="664200"/>
            <a:chOff x="-13500" y="6236050"/>
            <a:chExt cx="12219000" cy="664200"/>
          </a:xfrm>
        </p:grpSpPr>
        <p:sp>
          <p:nvSpPr>
            <p:cNvPr id="50" name="Google Shape;50;p2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1" name="Google Shape;51;p2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2" name="Google Shape;52;p2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3" name="Google Shape;53;p27"/>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54" name="Google Shape;54;p27"/>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4" name="Shape 594"/>
        <p:cNvGrpSpPr/>
        <p:nvPr/>
      </p:nvGrpSpPr>
      <p:grpSpPr>
        <a:xfrm>
          <a:off x="0" y="0"/>
          <a:ext cx="0" cy="0"/>
          <a:chOff x="0" y="0"/>
          <a:chExt cx="0" cy="0"/>
        </a:xfrm>
      </p:grpSpPr>
      <p:sp>
        <p:nvSpPr>
          <p:cNvPr id="595" name="Google Shape;595;p8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6" name="Google Shape;596;p8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97" name="Google Shape;597;p8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598" name="Shape 598"/>
        <p:cNvGrpSpPr/>
        <p:nvPr/>
      </p:nvGrpSpPr>
      <p:grpSpPr>
        <a:xfrm>
          <a:off x="0" y="0"/>
          <a:ext cx="0" cy="0"/>
          <a:chOff x="0" y="0"/>
          <a:chExt cx="0" cy="0"/>
        </a:xfrm>
      </p:grpSpPr>
      <p:pic>
        <p:nvPicPr>
          <p:cNvPr id="599" name="Google Shape;599;p89"/>
          <p:cNvPicPr preferRelativeResize="0"/>
          <p:nvPr/>
        </p:nvPicPr>
        <p:blipFill rotWithShape="1">
          <a:blip r:embed="rId2">
            <a:alphaModFix/>
          </a:blip>
          <a:srcRect b="23277" l="16971" r="17195" t="22158"/>
          <a:stretch/>
        </p:blipFill>
        <p:spPr>
          <a:xfrm>
            <a:off x="4503575" y="2411200"/>
            <a:ext cx="3184849" cy="1716126"/>
          </a:xfrm>
          <a:prstGeom prst="rect">
            <a:avLst/>
          </a:prstGeom>
          <a:noFill/>
          <a:ln>
            <a:noFill/>
          </a:ln>
        </p:spPr>
      </p:pic>
      <p:sp>
        <p:nvSpPr>
          <p:cNvPr id="600" name="Google Shape;600;p89"/>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601" name="Shape 601"/>
        <p:cNvGrpSpPr/>
        <p:nvPr/>
      </p:nvGrpSpPr>
      <p:grpSpPr>
        <a:xfrm>
          <a:off x="0" y="0"/>
          <a:ext cx="0" cy="0"/>
          <a:chOff x="0" y="0"/>
          <a:chExt cx="0" cy="0"/>
        </a:xfrm>
      </p:grpSpPr>
      <p:sp>
        <p:nvSpPr>
          <p:cNvPr id="602" name="Google Shape;602;p9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9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04" name="Google Shape;604;p9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605" name="Google Shape;605;p90"/>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606" name="Shape 606"/>
        <p:cNvGrpSpPr/>
        <p:nvPr/>
      </p:nvGrpSpPr>
      <p:grpSpPr>
        <a:xfrm>
          <a:off x="0" y="0"/>
          <a:ext cx="0" cy="0"/>
          <a:chOff x="0" y="0"/>
          <a:chExt cx="0" cy="0"/>
        </a:xfrm>
      </p:grpSpPr>
      <p:sp>
        <p:nvSpPr>
          <p:cNvPr id="607" name="Google Shape;607;p9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9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09" name="Google Shape;609;p9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55" name="Shape 55"/>
        <p:cNvGrpSpPr/>
        <p:nvPr/>
      </p:nvGrpSpPr>
      <p:grpSpPr>
        <a:xfrm>
          <a:off x="0" y="0"/>
          <a:ext cx="0" cy="0"/>
          <a:chOff x="0" y="0"/>
          <a:chExt cx="0" cy="0"/>
        </a:xfrm>
      </p:grpSpPr>
      <p:grpSp>
        <p:nvGrpSpPr>
          <p:cNvPr id="56" name="Google Shape;56;p28"/>
          <p:cNvGrpSpPr/>
          <p:nvPr/>
        </p:nvGrpSpPr>
        <p:grpSpPr>
          <a:xfrm>
            <a:off x="0" y="0"/>
            <a:ext cx="12199275" cy="6857999"/>
            <a:chOff x="0" y="0"/>
            <a:chExt cx="12199275" cy="6857999"/>
          </a:xfrm>
        </p:grpSpPr>
        <p:sp>
          <p:nvSpPr>
            <p:cNvPr id="57" name="Google Shape;57;p28"/>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8" name="Google Shape;58;p28"/>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59" name="Google Shape;59;p28"/>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60" name="Google Shape;60;p28"/>
          <p:cNvCxnSpPr/>
          <p:nvPr/>
        </p:nvCxnSpPr>
        <p:spPr>
          <a:xfrm>
            <a:off x="6895850" y="4454175"/>
            <a:ext cx="3862200" cy="0"/>
          </a:xfrm>
          <a:prstGeom prst="straightConnector1">
            <a:avLst/>
          </a:prstGeom>
          <a:noFill/>
          <a:ln cap="flat" cmpd="sng" w="9525">
            <a:solidFill>
              <a:srgbClr val="FFFFFF"/>
            </a:solidFill>
            <a:prstDash val="solid"/>
            <a:round/>
            <a:headEnd len="sm" w="sm" type="none"/>
            <a:tailEnd len="sm" w="sm" type="none"/>
          </a:ln>
        </p:spPr>
      </p:cxnSp>
      <p:cxnSp>
        <p:nvCxnSpPr>
          <p:cNvPr id="61" name="Google Shape;61;p28"/>
          <p:cNvCxnSpPr/>
          <p:nvPr/>
        </p:nvCxnSpPr>
        <p:spPr>
          <a:xfrm>
            <a:off x="6895825" y="3650550"/>
            <a:ext cx="3862200" cy="0"/>
          </a:xfrm>
          <a:prstGeom prst="straightConnector1">
            <a:avLst/>
          </a:prstGeom>
          <a:noFill/>
          <a:ln cap="flat" cmpd="sng" w="9525">
            <a:solidFill>
              <a:srgbClr val="FFFFFF"/>
            </a:solidFill>
            <a:prstDash val="solid"/>
            <a:round/>
            <a:headEnd len="sm" w="sm" type="none"/>
            <a:tailEnd len="sm" w="sm" type="none"/>
          </a:ln>
        </p:spPr>
      </p:cxnSp>
      <p:sp>
        <p:nvSpPr>
          <p:cNvPr id="62" name="Google Shape;62;p28"/>
          <p:cNvSpPr txBox="1"/>
          <p:nvPr/>
        </p:nvSpPr>
        <p:spPr>
          <a:xfrm>
            <a:off x="6913650" y="3208550"/>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2</a:t>
            </a:r>
            <a:endParaRPr b="0" i="0" sz="2200" u="none" cap="none" strike="noStrike">
              <a:solidFill>
                <a:srgbClr val="FFFFFF"/>
              </a:solidFill>
              <a:latin typeface="Calibri"/>
              <a:ea typeface="Calibri"/>
              <a:cs typeface="Calibri"/>
              <a:sym typeface="Calibri"/>
            </a:endParaRPr>
          </a:p>
        </p:txBody>
      </p:sp>
      <p:sp>
        <p:nvSpPr>
          <p:cNvPr id="63" name="Google Shape;63;p28"/>
          <p:cNvSpPr txBox="1"/>
          <p:nvPr/>
        </p:nvSpPr>
        <p:spPr>
          <a:xfrm>
            <a:off x="6895865" y="4011125"/>
            <a:ext cx="37413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rgbClr val="FFFFFF"/>
              </a:buClr>
              <a:buSzPts val="2200"/>
              <a:buFont typeface="Calibri"/>
              <a:buChar char="●"/>
            </a:pPr>
            <a:r>
              <a:rPr b="0" i="0" lang="en-US" sz="2200" u="none" cap="none" strike="noStrike">
                <a:solidFill>
                  <a:srgbClr val="FFFFFF"/>
                </a:solidFill>
                <a:latin typeface="Calibri"/>
                <a:ea typeface="Calibri"/>
                <a:cs typeface="Calibri"/>
                <a:sym typeface="Calibri"/>
              </a:rPr>
              <a:t>Section 3</a:t>
            </a:r>
            <a:endParaRPr b="0" i="0" sz="2200" u="none" cap="none" strike="noStrike">
              <a:solidFill>
                <a:srgbClr val="FFFFFF"/>
              </a:solidFill>
              <a:latin typeface="Calibri"/>
              <a:ea typeface="Calibri"/>
              <a:cs typeface="Calibri"/>
              <a:sym typeface="Calibri"/>
            </a:endParaRPr>
          </a:p>
        </p:txBody>
      </p:sp>
      <p:grpSp>
        <p:nvGrpSpPr>
          <p:cNvPr id="64" name="Google Shape;64;p28"/>
          <p:cNvGrpSpPr/>
          <p:nvPr/>
        </p:nvGrpSpPr>
        <p:grpSpPr>
          <a:xfrm>
            <a:off x="7391155" y="2405912"/>
            <a:ext cx="3741129" cy="442000"/>
            <a:chOff x="7911088" y="3244638"/>
            <a:chExt cx="4232525" cy="442000"/>
          </a:xfrm>
        </p:grpSpPr>
        <p:cxnSp>
          <p:nvCxnSpPr>
            <p:cNvPr id="65" name="Google Shape;65;p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6" name="Google Shape;66;p28"/>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1.2</a:t>
              </a:r>
              <a:endParaRPr b="0" i="0" sz="2200" u="none" cap="none" strike="noStrike">
                <a:solidFill>
                  <a:srgbClr val="FFFFFF"/>
                </a:solidFill>
                <a:latin typeface="Calibri"/>
                <a:ea typeface="Calibri"/>
                <a:cs typeface="Calibri"/>
                <a:sym typeface="Calibri"/>
              </a:endParaRPr>
            </a:p>
          </p:txBody>
        </p:sp>
      </p:grpSp>
      <p:grpSp>
        <p:nvGrpSpPr>
          <p:cNvPr id="67" name="Google Shape;67;p28"/>
          <p:cNvGrpSpPr/>
          <p:nvPr/>
        </p:nvGrpSpPr>
        <p:grpSpPr>
          <a:xfrm>
            <a:off x="6900288" y="800763"/>
            <a:ext cx="4232525" cy="442000"/>
            <a:chOff x="7911088" y="3244638"/>
            <a:chExt cx="4232525" cy="442000"/>
          </a:xfrm>
        </p:grpSpPr>
        <p:cxnSp>
          <p:nvCxnSpPr>
            <p:cNvPr id="68" name="Google Shape;68;p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9" name="Google Shape;69;p28"/>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a:t>
              </a:r>
              <a:endParaRPr b="0" i="0" sz="2200" u="none" cap="none" strike="noStrike">
                <a:solidFill>
                  <a:srgbClr val="FFFFFF"/>
                </a:solidFill>
                <a:latin typeface="Calibri"/>
                <a:ea typeface="Calibri"/>
                <a:cs typeface="Calibri"/>
                <a:sym typeface="Calibri"/>
              </a:endParaRPr>
            </a:p>
          </p:txBody>
        </p:sp>
      </p:grpSp>
      <p:grpSp>
        <p:nvGrpSpPr>
          <p:cNvPr id="70" name="Google Shape;70;p28"/>
          <p:cNvGrpSpPr/>
          <p:nvPr/>
        </p:nvGrpSpPr>
        <p:grpSpPr>
          <a:xfrm>
            <a:off x="7396156" y="4813700"/>
            <a:ext cx="3741129" cy="442000"/>
            <a:chOff x="7911088" y="3244638"/>
            <a:chExt cx="4232525" cy="442000"/>
          </a:xfrm>
        </p:grpSpPr>
        <p:cxnSp>
          <p:nvCxnSpPr>
            <p:cNvPr id="71" name="Google Shape;71;p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2" name="Google Shape;72;p28"/>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3.1</a:t>
              </a:r>
              <a:endParaRPr b="0" i="0" sz="2200" u="none" cap="none" strike="noStrike">
                <a:solidFill>
                  <a:srgbClr val="FFFFFF"/>
                </a:solidFill>
                <a:latin typeface="Calibri"/>
                <a:ea typeface="Calibri"/>
                <a:cs typeface="Calibri"/>
                <a:sym typeface="Calibri"/>
              </a:endParaRPr>
            </a:p>
          </p:txBody>
        </p:sp>
      </p:grpSp>
      <p:grpSp>
        <p:nvGrpSpPr>
          <p:cNvPr id="73" name="Google Shape;73;p28"/>
          <p:cNvGrpSpPr/>
          <p:nvPr/>
        </p:nvGrpSpPr>
        <p:grpSpPr>
          <a:xfrm>
            <a:off x="7391155" y="1603313"/>
            <a:ext cx="3741129" cy="442000"/>
            <a:chOff x="7911088" y="3244638"/>
            <a:chExt cx="4232525" cy="442000"/>
          </a:xfrm>
        </p:grpSpPr>
        <p:cxnSp>
          <p:nvCxnSpPr>
            <p:cNvPr id="74" name="Google Shape;74;p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5" name="Google Shape;75;p28"/>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1.1</a:t>
              </a:r>
              <a:endParaRPr b="0" i="0" sz="2200" u="none" cap="none" strike="noStrike">
                <a:solidFill>
                  <a:srgbClr val="FFFFFF"/>
                </a:solidFill>
                <a:latin typeface="Calibri"/>
                <a:ea typeface="Calibri"/>
                <a:cs typeface="Calibri"/>
                <a:sym typeface="Calibri"/>
              </a:endParaRPr>
            </a:p>
          </p:txBody>
        </p:sp>
      </p:grpSp>
      <p:grpSp>
        <p:nvGrpSpPr>
          <p:cNvPr id="76" name="Google Shape;76;p28"/>
          <p:cNvGrpSpPr/>
          <p:nvPr/>
        </p:nvGrpSpPr>
        <p:grpSpPr>
          <a:xfrm>
            <a:off x="7396156" y="5615225"/>
            <a:ext cx="3741129" cy="442000"/>
            <a:chOff x="7911088" y="3244638"/>
            <a:chExt cx="4232525" cy="442000"/>
          </a:xfrm>
        </p:grpSpPr>
        <p:cxnSp>
          <p:nvCxnSpPr>
            <p:cNvPr id="77" name="Google Shape;77;p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8" name="Google Shape;78;p28"/>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3.2</a:t>
              </a:r>
              <a:endParaRPr b="0" i="0" sz="22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79" name="Shape 79"/>
        <p:cNvGrpSpPr/>
        <p:nvPr/>
      </p:nvGrpSpPr>
      <p:grpSpPr>
        <a:xfrm>
          <a:off x="0" y="0"/>
          <a:ext cx="0" cy="0"/>
          <a:chOff x="0" y="0"/>
          <a:chExt cx="0" cy="0"/>
        </a:xfrm>
      </p:grpSpPr>
      <p:grpSp>
        <p:nvGrpSpPr>
          <p:cNvPr id="80" name="Google Shape;80;p29"/>
          <p:cNvGrpSpPr/>
          <p:nvPr/>
        </p:nvGrpSpPr>
        <p:grpSpPr>
          <a:xfrm>
            <a:off x="0" y="-150"/>
            <a:ext cx="266568" cy="6858327"/>
            <a:chOff x="-7" y="0"/>
            <a:chExt cx="254407" cy="6578100"/>
          </a:xfrm>
        </p:grpSpPr>
        <p:sp>
          <p:nvSpPr>
            <p:cNvPr id="81" name="Google Shape;81;p29"/>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29"/>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9"/>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4" name="Google Shape;84;p29"/>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85" name="Google Shape;85;p29"/>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3.xml"/><Relationship Id="rId22" Type="http://schemas.openxmlformats.org/officeDocument/2006/relationships/slideLayout" Target="../slideLayouts/slideLayout45.xml"/><Relationship Id="rId21" Type="http://schemas.openxmlformats.org/officeDocument/2006/relationships/slideLayout" Target="../slideLayouts/slideLayout44.xml"/><Relationship Id="rId24" Type="http://schemas.openxmlformats.org/officeDocument/2006/relationships/slideLayout" Target="../slideLayouts/slideLayout47.xml"/><Relationship Id="rId23" Type="http://schemas.openxmlformats.org/officeDocument/2006/relationships/slideLayout" Target="../slideLayouts/slideLayout46.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26" Type="http://schemas.openxmlformats.org/officeDocument/2006/relationships/slideLayout" Target="../slideLayouts/slideLayout49.xml"/><Relationship Id="rId25" Type="http://schemas.openxmlformats.org/officeDocument/2006/relationships/slideLayout" Target="../slideLayouts/slideLayout48.xml"/><Relationship Id="rId28" Type="http://schemas.openxmlformats.org/officeDocument/2006/relationships/slideLayout" Target="../slideLayouts/slideLayout51.xml"/><Relationship Id="rId27" Type="http://schemas.openxmlformats.org/officeDocument/2006/relationships/slideLayout" Target="../slideLayouts/slideLayout50.xml"/><Relationship Id="rId5" Type="http://schemas.openxmlformats.org/officeDocument/2006/relationships/slideLayout" Target="../slideLayouts/slideLayout28.xml"/><Relationship Id="rId6" Type="http://schemas.openxmlformats.org/officeDocument/2006/relationships/slideLayout" Target="../slideLayouts/slideLayout29.xml"/><Relationship Id="rId29" Type="http://schemas.openxmlformats.org/officeDocument/2006/relationships/slideLayout" Target="../slideLayouts/slideLayout52.xml"/><Relationship Id="rId7" Type="http://schemas.openxmlformats.org/officeDocument/2006/relationships/slideLayout" Target="../slideLayouts/slideLayout30.xml"/><Relationship Id="rId8" Type="http://schemas.openxmlformats.org/officeDocument/2006/relationships/slideLayout" Target="../slideLayouts/slideLayout31.xml"/><Relationship Id="rId30" Type="http://schemas.openxmlformats.org/officeDocument/2006/relationships/theme" Target="../theme/theme3.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7" Type="http://schemas.openxmlformats.org/officeDocument/2006/relationships/slideLayout" Target="../slideLayouts/slideLayout40.xml"/><Relationship Id="rId16" Type="http://schemas.openxmlformats.org/officeDocument/2006/relationships/slideLayout" Target="../slideLayouts/slideLayout39.xml"/><Relationship Id="rId19" Type="http://schemas.openxmlformats.org/officeDocument/2006/relationships/slideLayout" Target="../slideLayouts/slideLayout42.xml"/><Relationship Id="rId1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2.xml"/><Relationship Id="rId22" Type="http://schemas.openxmlformats.org/officeDocument/2006/relationships/theme" Target="../theme/theme4.xml"/><Relationship Id="rId21" Type="http://schemas.openxmlformats.org/officeDocument/2006/relationships/slideLayout" Target="../slideLayouts/slideLayout73.xml"/><Relationship Id="rId1" Type="http://schemas.openxmlformats.org/officeDocument/2006/relationships/slideLayout" Target="../slideLayouts/slideLayout53.xml"/><Relationship Id="rId2" Type="http://schemas.openxmlformats.org/officeDocument/2006/relationships/slideLayout" Target="../slideLayouts/slideLayout54.xml"/><Relationship Id="rId3" Type="http://schemas.openxmlformats.org/officeDocument/2006/relationships/slideLayout" Target="../slideLayouts/slideLayout55.xml"/><Relationship Id="rId4" Type="http://schemas.openxmlformats.org/officeDocument/2006/relationships/slideLayout" Target="../slideLayouts/slideLayout56.xml"/><Relationship Id="rId9" Type="http://schemas.openxmlformats.org/officeDocument/2006/relationships/slideLayout" Target="../slideLayouts/slideLayout61.xml"/><Relationship Id="rId5" Type="http://schemas.openxmlformats.org/officeDocument/2006/relationships/slideLayout" Target="../slideLayouts/slideLayout57.xml"/><Relationship Id="rId6" Type="http://schemas.openxmlformats.org/officeDocument/2006/relationships/slideLayout" Target="../slideLayouts/slideLayout58.xml"/><Relationship Id="rId7" Type="http://schemas.openxmlformats.org/officeDocument/2006/relationships/slideLayout" Target="../slideLayouts/slideLayout59.xml"/><Relationship Id="rId8" Type="http://schemas.openxmlformats.org/officeDocument/2006/relationships/slideLayout" Target="../slideLayouts/slideLayout60.xml"/><Relationship Id="rId11" Type="http://schemas.openxmlformats.org/officeDocument/2006/relationships/slideLayout" Target="../slideLayouts/slideLayout63.xml"/><Relationship Id="rId10" Type="http://schemas.openxmlformats.org/officeDocument/2006/relationships/slideLayout" Target="../slideLayouts/slideLayout62.xml"/><Relationship Id="rId13" Type="http://schemas.openxmlformats.org/officeDocument/2006/relationships/slideLayout" Target="../slideLayouts/slideLayout65.xml"/><Relationship Id="rId12" Type="http://schemas.openxmlformats.org/officeDocument/2006/relationships/slideLayout" Target="../slideLayouts/slideLayout64.xml"/><Relationship Id="rId15" Type="http://schemas.openxmlformats.org/officeDocument/2006/relationships/slideLayout" Target="../slideLayouts/slideLayout67.xml"/><Relationship Id="rId14" Type="http://schemas.openxmlformats.org/officeDocument/2006/relationships/slideLayout" Target="../slideLayouts/slideLayout66.xml"/><Relationship Id="rId17" Type="http://schemas.openxmlformats.org/officeDocument/2006/relationships/slideLayout" Target="../slideLayouts/slideLayout69.xml"/><Relationship Id="rId16" Type="http://schemas.openxmlformats.org/officeDocument/2006/relationships/slideLayout" Target="../slideLayouts/slideLayout68.xml"/><Relationship Id="rId19" Type="http://schemas.openxmlformats.org/officeDocument/2006/relationships/slideLayout" Target="../slideLayouts/slideLayout71.xml"/><Relationship Id="rId18"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1" name="Shape 19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3" name="Shape 48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jpg"/><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7.png"/><Relationship Id="rId4" Type="http://schemas.openxmlformats.org/officeDocument/2006/relationships/image" Target="../media/image65.png"/><Relationship Id="rId9" Type="http://schemas.openxmlformats.org/officeDocument/2006/relationships/image" Target="../media/image75.png"/><Relationship Id="rId5" Type="http://schemas.openxmlformats.org/officeDocument/2006/relationships/image" Target="../media/image69.png"/><Relationship Id="rId6" Type="http://schemas.openxmlformats.org/officeDocument/2006/relationships/image" Target="../media/image98.png"/><Relationship Id="rId7" Type="http://schemas.openxmlformats.org/officeDocument/2006/relationships/image" Target="../media/image80.png"/><Relationship Id="rId8" Type="http://schemas.openxmlformats.org/officeDocument/2006/relationships/image" Target="../media/image81.png"/><Relationship Id="rId10"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76.png"/><Relationship Id="rId4" Type="http://schemas.openxmlformats.org/officeDocument/2006/relationships/image" Target="../media/image86.png"/><Relationship Id="rId9" Type="http://schemas.openxmlformats.org/officeDocument/2006/relationships/image" Target="../media/image81.png"/><Relationship Id="rId5" Type="http://schemas.openxmlformats.org/officeDocument/2006/relationships/image" Target="../media/image77.png"/><Relationship Id="rId6" Type="http://schemas.openxmlformats.org/officeDocument/2006/relationships/image" Target="../media/image69.png"/><Relationship Id="rId7" Type="http://schemas.openxmlformats.org/officeDocument/2006/relationships/image" Target="../media/image98.png"/><Relationship Id="rId8" Type="http://schemas.openxmlformats.org/officeDocument/2006/relationships/image" Target="../media/image80.png"/><Relationship Id="rId10" Type="http://schemas.openxmlformats.org/officeDocument/2006/relationships/image" Target="../media/image8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95.png"/><Relationship Id="rId4" Type="http://schemas.openxmlformats.org/officeDocument/2006/relationships/image" Target="../media/image84.png"/><Relationship Id="rId9" Type="http://schemas.openxmlformats.org/officeDocument/2006/relationships/image" Target="../media/image96.png"/><Relationship Id="rId5" Type="http://schemas.openxmlformats.org/officeDocument/2006/relationships/image" Target="../media/image89.png"/><Relationship Id="rId6" Type="http://schemas.openxmlformats.org/officeDocument/2006/relationships/image" Target="../media/image92.png"/><Relationship Id="rId7" Type="http://schemas.openxmlformats.org/officeDocument/2006/relationships/image" Target="../media/image93.png"/><Relationship Id="rId8" Type="http://schemas.openxmlformats.org/officeDocument/2006/relationships/image" Target="../media/image91.png"/><Relationship Id="rId11" Type="http://schemas.openxmlformats.org/officeDocument/2006/relationships/image" Target="../media/image94.png"/><Relationship Id="rId10"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0.jpg"/><Relationship Id="rId4" Type="http://schemas.openxmlformats.org/officeDocument/2006/relationships/image" Target="../media/image5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1.png"/><Relationship Id="rId4" Type="http://schemas.openxmlformats.org/officeDocument/2006/relationships/image" Target="../media/image42.png"/><Relationship Id="rId9" Type="http://schemas.openxmlformats.org/officeDocument/2006/relationships/image" Target="../media/image34.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3.png"/><Relationship Id="rId8" Type="http://schemas.openxmlformats.org/officeDocument/2006/relationships/image" Target="../media/image35.png"/><Relationship Id="rId11" Type="http://schemas.openxmlformats.org/officeDocument/2006/relationships/image" Target="../media/image48.png"/><Relationship Id="rId10" Type="http://schemas.openxmlformats.org/officeDocument/2006/relationships/image" Target="../media/image63.png"/><Relationship Id="rId13" Type="http://schemas.openxmlformats.org/officeDocument/2006/relationships/image" Target="../media/image47.png"/><Relationship Id="rId12" Type="http://schemas.openxmlformats.org/officeDocument/2006/relationships/image" Target="../media/image50.png"/><Relationship Id="rId15" Type="http://schemas.openxmlformats.org/officeDocument/2006/relationships/image" Target="../media/image45.png"/><Relationship Id="rId14" Type="http://schemas.openxmlformats.org/officeDocument/2006/relationships/image" Target="../media/image54.png"/><Relationship Id="rId16" Type="http://schemas.openxmlformats.org/officeDocument/2006/relationships/image" Target="../media/image5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7.png"/><Relationship Id="rId4" Type="http://schemas.openxmlformats.org/officeDocument/2006/relationships/image" Target="../media/image72.png"/><Relationship Id="rId5" Type="http://schemas.openxmlformats.org/officeDocument/2006/relationships/image" Target="../media/image56.png"/><Relationship Id="rId6" Type="http://schemas.openxmlformats.org/officeDocument/2006/relationships/image" Target="../media/image46.png"/><Relationship Id="rId7" Type="http://schemas.openxmlformats.org/officeDocument/2006/relationships/image" Target="../media/image44.png"/><Relationship Id="rId8" Type="http://schemas.openxmlformats.org/officeDocument/2006/relationships/image" Target="../media/image5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52.png"/><Relationship Id="rId4" Type="http://schemas.openxmlformats.org/officeDocument/2006/relationships/image" Target="../media/image43.png"/><Relationship Id="rId9" Type="http://schemas.openxmlformats.org/officeDocument/2006/relationships/image" Target="../media/image61.png"/><Relationship Id="rId5" Type="http://schemas.openxmlformats.org/officeDocument/2006/relationships/image" Target="../media/image49.png"/><Relationship Id="rId6" Type="http://schemas.openxmlformats.org/officeDocument/2006/relationships/image" Target="../media/image59.png"/><Relationship Id="rId7" Type="http://schemas.openxmlformats.org/officeDocument/2006/relationships/image" Target="../media/image55.png"/><Relationship Id="rId8" Type="http://schemas.openxmlformats.org/officeDocument/2006/relationships/image" Target="../media/image66.png"/><Relationship Id="rId11" Type="http://schemas.openxmlformats.org/officeDocument/2006/relationships/image" Target="../media/image64.png"/><Relationship Id="rId10"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8.png"/><Relationship Id="rId4"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3.png"/><Relationship Id="rId4" Type="http://schemas.openxmlformats.org/officeDocument/2006/relationships/image" Target="../media/image8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1"/>
          <p:cNvSpPr txBox="1"/>
          <p:nvPr/>
        </p:nvSpPr>
        <p:spPr>
          <a:xfrm>
            <a:off x="553400" y="2908425"/>
            <a:ext cx="53304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Verdana"/>
                <a:ea typeface="Verdana"/>
                <a:cs typeface="Verdana"/>
                <a:sym typeface="Verdana"/>
              </a:rPr>
              <a:t>CPaaS Cloud PBX Solution</a:t>
            </a:r>
            <a:endParaRPr b="0" i="0" sz="1500" u="none" cap="none" strike="noStrike">
              <a:solidFill>
                <a:srgbClr val="000000"/>
              </a:solidFill>
              <a:latin typeface="Verdana"/>
              <a:ea typeface="Verdana"/>
              <a:cs typeface="Verdana"/>
              <a:sym typeface="Verdana"/>
            </a:endParaRPr>
          </a:p>
        </p:txBody>
      </p:sp>
      <p:cxnSp>
        <p:nvCxnSpPr>
          <p:cNvPr id="615" name="Google Shape;615;p1"/>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616" name="Google Shape;616;p1"/>
          <p:cNvSpPr txBox="1"/>
          <p:nvPr/>
        </p:nvSpPr>
        <p:spPr>
          <a:xfrm>
            <a:off x="638400" y="4813775"/>
            <a:ext cx="3658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September, 2022</a:t>
            </a:r>
            <a:endParaRPr b="0" i="0" sz="100" u="none" cap="none" strike="noStrike">
              <a:solidFill>
                <a:srgbClr val="000000"/>
              </a:solidFill>
              <a:latin typeface="Arial"/>
              <a:ea typeface="Arial"/>
              <a:cs typeface="Arial"/>
              <a:sym typeface="Arial"/>
            </a:endParaRPr>
          </a:p>
        </p:txBody>
      </p:sp>
      <p:grpSp>
        <p:nvGrpSpPr>
          <p:cNvPr id="617" name="Google Shape;617;p1"/>
          <p:cNvGrpSpPr/>
          <p:nvPr/>
        </p:nvGrpSpPr>
        <p:grpSpPr>
          <a:xfrm>
            <a:off x="9309242" y="3691284"/>
            <a:ext cx="2464200" cy="1682400"/>
            <a:chOff x="2629375" y="4813775"/>
            <a:chExt cx="2464200" cy="1682400"/>
          </a:xfrm>
        </p:grpSpPr>
        <p:sp>
          <p:nvSpPr>
            <p:cNvPr id="618" name="Google Shape;618;p1"/>
            <p:cNvSpPr/>
            <p:nvPr/>
          </p:nvSpPr>
          <p:spPr>
            <a:xfrm>
              <a:off x="2629375" y="4813775"/>
              <a:ext cx="2464200" cy="168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19" name="Google Shape;619;p1"/>
            <p:cNvPicPr preferRelativeResize="0"/>
            <p:nvPr/>
          </p:nvPicPr>
          <p:blipFill rotWithShape="1">
            <a:blip r:embed="rId3">
              <a:alphaModFix/>
            </a:blip>
            <a:srcRect b="0" l="-960" r="960" t="0"/>
            <a:stretch/>
          </p:blipFill>
          <p:spPr>
            <a:xfrm>
              <a:off x="2684148" y="4927625"/>
              <a:ext cx="2235900" cy="1454700"/>
            </a:xfrm>
            <a:prstGeom prst="snip2DiagRect">
              <a:avLst>
                <a:gd fmla="val 0" name="adj1"/>
                <a:gd fmla="val 0" name="adj2"/>
              </a:avLst>
            </a:prstGeom>
            <a:noFill/>
            <a:ln>
              <a:noFill/>
            </a:ln>
          </p:spPr>
        </p:pic>
      </p:grpSp>
      <p:sp>
        <p:nvSpPr>
          <p:cNvPr id="620" name="Google Shape;620;p1"/>
          <p:cNvSpPr/>
          <p:nvPr/>
        </p:nvSpPr>
        <p:spPr>
          <a:xfrm>
            <a:off x="9341962" y="2018763"/>
            <a:ext cx="2315700" cy="168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21" name="Google Shape;621;p1"/>
          <p:cNvPicPr preferRelativeResize="0"/>
          <p:nvPr/>
        </p:nvPicPr>
        <p:blipFill rotWithShape="1">
          <a:blip r:embed="rId4">
            <a:alphaModFix/>
          </a:blip>
          <a:srcRect b="4458" l="0" r="0" t="4540"/>
          <a:stretch/>
        </p:blipFill>
        <p:spPr>
          <a:xfrm>
            <a:off x="9391434" y="2037560"/>
            <a:ext cx="2213400" cy="1446900"/>
          </a:xfrm>
          <a:prstGeom prst="snip2DiagRect">
            <a:avLst>
              <a:gd fmla="val 0" name="adj1"/>
              <a:gd fmla="val 0" name="adj2"/>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10"/>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Snapshots </a:t>
            </a:r>
            <a:r>
              <a:rPr b="0" i="0" lang="en-US" sz="3600" u="none" cap="none" strike="noStrike">
                <a:solidFill>
                  <a:srgbClr val="000000"/>
                </a:solidFill>
                <a:latin typeface="Calibri"/>
                <a:ea typeface="Calibri"/>
                <a:cs typeface="Calibri"/>
                <a:sym typeface="Calibri"/>
              </a:rPr>
              <a:t>&lt;Communication Hub&gt;</a:t>
            </a:r>
            <a:endParaRPr b="0" i="0" sz="3600" u="none" cap="none" strike="noStrike">
              <a:solidFill>
                <a:srgbClr val="000000"/>
              </a:solidFill>
              <a:latin typeface="Calibri"/>
              <a:ea typeface="Calibri"/>
              <a:cs typeface="Calibri"/>
              <a:sym typeface="Calibri"/>
            </a:endParaRPr>
          </a:p>
        </p:txBody>
      </p:sp>
      <p:sp>
        <p:nvSpPr>
          <p:cNvPr id="776" name="Google Shape;776;p10"/>
          <p:cNvSpPr txBox="1"/>
          <p:nvPr/>
        </p:nvSpPr>
        <p:spPr>
          <a:xfrm>
            <a:off x="1381350" y="5771750"/>
            <a:ext cx="94293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rgbClr val="000000"/>
                </a:solidFill>
                <a:latin typeface="Calibri"/>
                <a:ea typeface="Calibri"/>
                <a:cs typeface="Calibri"/>
                <a:sym typeface="Calibri"/>
              </a:rPr>
              <a:t>Monitor your Organization’s data in real-time to make quick decisions and improve your operating efficiency.</a:t>
            </a:r>
            <a:endParaRPr b="0" i="0" sz="2000" u="none" cap="none" strike="noStrike">
              <a:solidFill>
                <a:srgbClr val="000000"/>
              </a:solidFill>
              <a:latin typeface="Calibri"/>
              <a:ea typeface="Calibri"/>
              <a:cs typeface="Calibri"/>
              <a:sym typeface="Calibri"/>
            </a:endParaRPr>
          </a:p>
        </p:txBody>
      </p:sp>
      <p:pic>
        <p:nvPicPr>
          <p:cNvPr id="777" name="Google Shape;777;p10"/>
          <p:cNvPicPr preferRelativeResize="0"/>
          <p:nvPr/>
        </p:nvPicPr>
        <p:blipFill rotWithShape="1">
          <a:blip r:embed="rId3">
            <a:alphaModFix/>
          </a:blip>
          <a:srcRect b="0" l="0" r="0" t="0"/>
          <a:stretch/>
        </p:blipFill>
        <p:spPr>
          <a:xfrm>
            <a:off x="1623688" y="1003775"/>
            <a:ext cx="8944625" cy="46775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11"/>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Snapshots </a:t>
            </a:r>
            <a:r>
              <a:rPr b="0" i="0" lang="en-US" sz="3600" u="none" cap="none" strike="noStrike">
                <a:solidFill>
                  <a:srgbClr val="000000"/>
                </a:solidFill>
                <a:latin typeface="Calibri"/>
                <a:ea typeface="Calibri"/>
                <a:cs typeface="Calibri"/>
                <a:sym typeface="Calibri"/>
              </a:rPr>
              <a:t>&lt;Dashboard&gt;</a:t>
            </a:r>
            <a:endParaRPr b="0" i="0" sz="3600" u="none" cap="none" strike="noStrike">
              <a:solidFill>
                <a:srgbClr val="000000"/>
              </a:solidFill>
              <a:latin typeface="Calibri"/>
              <a:ea typeface="Calibri"/>
              <a:cs typeface="Calibri"/>
              <a:sym typeface="Calibri"/>
            </a:endParaRPr>
          </a:p>
        </p:txBody>
      </p:sp>
      <p:sp>
        <p:nvSpPr>
          <p:cNvPr id="784" name="Google Shape;784;p11"/>
          <p:cNvSpPr txBox="1"/>
          <p:nvPr/>
        </p:nvSpPr>
        <p:spPr>
          <a:xfrm>
            <a:off x="1002600" y="5312925"/>
            <a:ext cx="101868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rgbClr val="000000"/>
                </a:solidFill>
                <a:latin typeface="Calibri"/>
                <a:ea typeface="Calibri"/>
                <a:cs typeface="Calibri"/>
                <a:sym typeface="Calibri"/>
              </a:rPr>
              <a:t>Gain actionable insights to make the right decisions with Dashboard - a visual reporting tool that uses powerful analytics features to help you monitor your call data.</a:t>
            </a:r>
            <a:endParaRPr b="0" i="0" sz="2000" u="none" cap="none" strike="noStrike">
              <a:solidFill>
                <a:srgbClr val="000000"/>
              </a:solidFill>
              <a:latin typeface="Calibri"/>
              <a:ea typeface="Calibri"/>
              <a:cs typeface="Calibri"/>
              <a:sym typeface="Calibri"/>
            </a:endParaRPr>
          </a:p>
        </p:txBody>
      </p:sp>
      <p:pic>
        <p:nvPicPr>
          <p:cNvPr id="785" name="Google Shape;785;p11"/>
          <p:cNvPicPr preferRelativeResize="0"/>
          <p:nvPr/>
        </p:nvPicPr>
        <p:blipFill rotWithShape="1">
          <a:blip r:embed="rId3">
            <a:alphaModFix/>
          </a:blip>
          <a:srcRect b="0" l="0" r="0" t="0"/>
          <a:stretch/>
        </p:blipFill>
        <p:spPr>
          <a:xfrm>
            <a:off x="1899813" y="1206950"/>
            <a:ext cx="8392375" cy="3902800"/>
          </a:xfrm>
          <a:prstGeom prst="rect">
            <a:avLst/>
          </a:prstGeom>
          <a:noFill/>
          <a:ln cap="flat" cmpd="sng" w="9525">
            <a:solidFill>
              <a:srgbClr val="999999"/>
            </a:solidFill>
            <a:prstDash val="solid"/>
            <a:miter lim="8000"/>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12"/>
          <p:cNvSpPr txBox="1"/>
          <p:nvPr/>
        </p:nvSpPr>
        <p:spPr>
          <a:xfrm>
            <a:off x="516150" y="1973450"/>
            <a:ext cx="5259300" cy="316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rgbClr val="000000"/>
                </a:solidFill>
                <a:latin typeface="Calibri"/>
                <a:ea typeface="Calibri"/>
                <a:cs typeface="Calibri"/>
                <a:sym typeface="Calibri"/>
              </a:rPr>
              <a:t>Phone System</a:t>
            </a:r>
            <a:r>
              <a:rPr b="0" i="0" lang="en-US" sz="1600" u="none" cap="none" strike="noStrike">
                <a:solidFill>
                  <a:srgbClr val="000000"/>
                </a:solidFill>
                <a:latin typeface="Calibri"/>
                <a:ea typeface="Calibri"/>
                <a:cs typeface="Calibri"/>
                <a:sym typeface="Calibri"/>
              </a:rPr>
              <a:t> natively supports </a:t>
            </a:r>
            <a:r>
              <a:rPr b="1" i="0" lang="en-US" sz="1600" u="none" cap="none" strike="noStrike">
                <a:solidFill>
                  <a:srgbClr val="000000"/>
                </a:solidFill>
                <a:latin typeface="Calibri"/>
                <a:ea typeface="Calibri"/>
                <a:cs typeface="Calibri"/>
                <a:sym typeface="Calibri"/>
              </a:rPr>
              <a:t>Microsoft Teams</a:t>
            </a:r>
            <a:r>
              <a:rPr b="0" i="0" lang="en-US" sz="1600" u="none" cap="none" strike="noStrike">
                <a:solidFill>
                  <a:srgbClr val="000000"/>
                </a:solidFill>
                <a:latin typeface="Calibri"/>
                <a:ea typeface="Calibri"/>
                <a:cs typeface="Calibri"/>
                <a:sym typeface="Calibri"/>
              </a:rPr>
              <a:t> offering a cost-effective alternative to MS365’s Calling Plan. With  Microsoft Teams phone system integration, users can call out via CPaaS SIP trunks, leveraging low cost domestic and international tariffs offered by regional SIP providers. </a:t>
            </a: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Phone System</a:t>
            </a:r>
            <a:r>
              <a:rPr b="0" i="0" lang="en-US" sz="1600" u="none" cap="none" strike="noStrike">
                <a:solidFill>
                  <a:schemeClr val="dk1"/>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provides a seamless unified calling experience both for </a:t>
            </a: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Phone System</a:t>
            </a:r>
            <a:r>
              <a:rPr b="0" i="0" lang="en-US" sz="1600" u="none" cap="none" strike="noStrike">
                <a:solidFill>
                  <a:schemeClr val="dk1"/>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users dialing Teams users and for Teams users who can dial out. Additionally,  admins can benefit from a full-featured PBX that’s much easier to use and configure than Teams. </a:t>
            </a:r>
            <a:endParaRPr b="0" i="0" sz="1600" u="none" cap="none" strike="noStrike">
              <a:solidFill>
                <a:srgbClr val="000000"/>
              </a:solidFill>
              <a:latin typeface="Calibri"/>
              <a:ea typeface="Calibri"/>
              <a:cs typeface="Calibri"/>
              <a:sym typeface="Calibri"/>
            </a:endParaRPr>
          </a:p>
        </p:txBody>
      </p:sp>
      <p:sp>
        <p:nvSpPr>
          <p:cNvPr id="792" name="Google Shape;792;p12"/>
          <p:cNvSpPr/>
          <p:nvPr/>
        </p:nvSpPr>
        <p:spPr>
          <a:xfrm>
            <a:off x="2082462" y="5373422"/>
            <a:ext cx="584700" cy="595500"/>
          </a:xfrm>
          <a:prstGeom prst="mathPlus">
            <a:avLst>
              <a:gd fmla="val 23520" name="adj1"/>
            </a:avLst>
          </a:prstGeom>
          <a:solidFill>
            <a:srgbClr val="4F58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12"/>
          <p:cNvSpPr txBox="1"/>
          <p:nvPr/>
        </p:nvSpPr>
        <p:spPr>
          <a:xfrm>
            <a:off x="613800" y="1391675"/>
            <a:ext cx="5077500" cy="571500"/>
          </a:xfrm>
          <a:prstGeom prst="rect">
            <a:avLst/>
          </a:prstGeom>
          <a:solidFill>
            <a:srgbClr val="4F58C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MS Teams</a:t>
            </a:r>
            <a:endParaRPr b="0" i="0" sz="2400" u="none" cap="none" strike="noStrike">
              <a:solidFill>
                <a:srgbClr val="FFFFFF"/>
              </a:solidFill>
              <a:latin typeface="Calibri"/>
              <a:ea typeface="Calibri"/>
              <a:cs typeface="Calibri"/>
              <a:sym typeface="Calibri"/>
            </a:endParaRPr>
          </a:p>
        </p:txBody>
      </p:sp>
      <p:pic>
        <p:nvPicPr>
          <p:cNvPr id="794" name="Google Shape;794;p12"/>
          <p:cNvPicPr preferRelativeResize="0"/>
          <p:nvPr/>
        </p:nvPicPr>
        <p:blipFill rotWithShape="1">
          <a:blip r:embed="rId3">
            <a:alphaModFix/>
          </a:blip>
          <a:srcRect b="0" l="0" r="0" t="0"/>
          <a:stretch/>
        </p:blipFill>
        <p:spPr>
          <a:xfrm>
            <a:off x="613801" y="5046100"/>
            <a:ext cx="1142871" cy="1142850"/>
          </a:xfrm>
          <a:prstGeom prst="rect">
            <a:avLst/>
          </a:prstGeom>
          <a:noFill/>
          <a:ln>
            <a:noFill/>
          </a:ln>
        </p:spPr>
      </p:pic>
      <p:grpSp>
        <p:nvGrpSpPr>
          <p:cNvPr id="795" name="Google Shape;795;p12"/>
          <p:cNvGrpSpPr/>
          <p:nvPr/>
        </p:nvGrpSpPr>
        <p:grpSpPr>
          <a:xfrm>
            <a:off x="2992925" y="5179788"/>
            <a:ext cx="2698325" cy="839025"/>
            <a:chOff x="3000775" y="4951200"/>
            <a:chExt cx="2698325" cy="839025"/>
          </a:xfrm>
        </p:grpSpPr>
        <p:pic>
          <p:nvPicPr>
            <p:cNvPr id="796" name="Google Shape;796;p12"/>
            <p:cNvPicPr preferRelativeResize="0"/>
            <p:nvPr/>
          </p:nvPicPr>
          <p:blipFill rotWithShape="1">
            <a:blip r:embed="rId4">
              <a:alphaModFix/>
            </a:blip>
            <a:srcRect b="26092" l="31280" r="0" t="21375"/>
            <a:stretch/>
          </p:blipFill>
          <p:spPr>
            <a:xfrm>
              <a:off x="3747976" y="4951200"/>
              <a:ext cx="1951124" cy="839025"/>
            </a:xfrm>
            <a:prstGeom prst="rect">
              <a:avLst/>
            </a:prstGeom>
            <a:noFill/>
            <a:ln>
              <a:noFill/>
            </a:ln>
          </p:spPr>
        </p:pic>
        <p:pic>
          <p:nvPicPr>
            <p:cNvPr id="797" name="Google Shape;797;p12"/>
            <p:cNvPicPr preferRelativeResize="0"/>
            <p:nvPr/>
          </p:nvPicPr>
          <p:blipFill rotWithShape="1">
            <a:blip r:embed="rId4">
              <a:alphaModFix/>
            </a:blip>
            <a:srcRect b="26092" l="0" r="73684" t="21375"/>
            <a:stretch/>
          </p:blipFill>
          <p:spPr>
            <a:xfrm>
              <a:off x="3000775" y="4951200"/>
              <a:ext cx="747203" cy="839025"/>
            </a:xfrm>
            <a:prstGeom prst="rect">
              <a:avLst/>
            </a:prstGeom>
            <a:noFill/>
            <a:ln>
              <a:noFill/>
            </a:ln>
          </p:spPr>
        </p:pic>
      </p:grpSp>
      <p:sp>
        <p:nvSpPr>
          <p:cNvPr id="798" name="Google Shape;798;p12"/>
          <p:cNvSpPr txBox="1"/>
          <p:nvPr/>
        </p:nvSpPr>
        <p:spPr>
          <a:xfrm>
            <a:off x="4618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grpSp>
        <p:nvGrpSpPr>
          <p:cNvPr id="799" name="Google Shape;799;p12"/>
          <p:cNvGrpSpPr/>
          <p:nvPr/>
        </p:nvGrpSpPr>
        <p:grpSpPr>
          <a:xfrm>
            <a:off x="6525571" y="1072350"/>
            <a:ext cx="4820729" cy="5146700"/>
            <a:chOff x="6629621" y="722875"/>
            <a:chExt cx="4820729" cy="5146700"/>
          </a:xfrm>
        </p:grpSpPr>
        <p:sp>
          <p:nvSpPr>
            <p:cNvPr id="800" name="Google Shape;800;p12"/>
            <p:cNvSpPr/>
            <p:nvPr/>
          </p:nvSpPr>
          <p:spPr>
            <a:xfrm>
              <a:off x="7205950" y="3348675"/>
              <a:ext cx="4244400" cy="2520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01" name="Google Shape;801;p12"/>
            <p:cNvCxnSpPr>
              <a:stCxn id="802" idx="3"/>
              <a:endCxn id="803" idx="1"/>
            </p:cNvCxnSpPr>
            <p:nvPr/>
          </p:nvCxnSpPr>
          <p:spPr>
            <a:xfrm>
              <a:off x="7452580" y="1134355"/>
              <a:ext cx="895800" cy="0"/>
            </a:xfrm>
            <a:prstGeom prst="straightConnector1">
              <a:avLst/>
            </a:prstGeom>
            <a:noFill/>
            <a:ln cap="flat" cmpd="sng" w="9525">
              <a:solidFill>
                <a:srgbClr val="000000"/>
              </a:solidFill>
              <a:prstDash val="solid"/>
              <a:round/>
              <a:headEnd len="sm" w="sm" type="none"/>
              <a:tailEnd len="med" w="med" type="triangle"/>
            </a:ln>
          </p:spPr>
        </p:cxnSp>
        <p:pic>
          <p:nvPicPr>
            <p:cNvPr id="804" name="Google Shape;804;p12"/>
            <p:cNvPicPr preferRelativeResize="0"/>
            <p:nvPr/>
          </p:nvPicPr>
          <p:blipFill rotWithShape="1">
            <a:blip r:embed="rId5">
              <a:alphaModFix/>
            </a:blip>
            <a:srcRect b="0" l="0" r="0" t="0"/>
            <a:stretch/>
          </p:blipFill>
          <p:spPr>
            <a:xfrm>
              <a:off x="7359725" y="4136163"/>
              <a:ext cx="685800" cy="685800"/>
            </a:xfrm>
            <a:prstGeom prst="rect">
              <a:avLst/>
            </a:prstGeom>
            <a:noFill/>
            <a:ln>
              <a:noFill/>
            </a:ln>
          </p:spPr>
        </p:pic>
        <p:pic>
          <p:nvPicPr>
            <p:cNvPr id="805" name="Google Shape;805;p12"/>
            <p:cNvPicPr preferRelativeResize="0"/>
            <p:nvPr/>
          </p:nvPicPr>
          <p:blipFill rotWithShape="1">
            <a:blip r:embed="rId6">
              <a:alphaModFix/>
            </a:blip>
            <a:srcRect b="0" l="0" r="0" t="0"/>
            <a:stretch/>
          </p:blipFill>
          <p:spPr>
            <a:xfrm>
              <a:off x="8393306" y="4136163"/>
              <a:ext cx="685800" cy="685800"/>
            </a:xfrm>
            <a:prstGeom prst="rect">
              <a:avLst/>
            </a:prstGeom>
            <a:noFill/>
            <a:ln>
              <a:noFill/>
            </a:ln>
          </p:spPr>
        </p:pic>
        <p:pic>
          <p:nvPicPr>
            <p:cNvPr id="806" name="Google Shape;806;p12"/>
            <p:cNvPicPr preferRelativeResize="0"/>
            <p:nvPr/>
          </p:nvPicPr>
          <p:blipFill rotWithShape="1">
            <a:blip r:embed="rId7">
              <a:alphaModFix/>
            </a:blip>
            <a:srcRect b="0" l="0" r="0" t="0"/>
            <a:stretch/>
          </p:blipFill>
          <p:spPr>
            <a:xfrm>
              <a:off x="10558150" y="4136156"/>
              <a:ext cx="685800" cy="685800"/>
            </a:xfrm>
            <a:prstGeom prst="rect">
              <a:avLst/>
            </a:prstGeom>
            <a:noFill/>
            <a:ln>
              <a:noFill/>
            </a:ln>
          </p:spPr>
        </p:pic>
        <p:pic>
          <p:nvPicPr>
            <p:cNvPr id="807" name="Google Shape;807;p12"/>
            <p:cNvPicPr preferRelativeResize="0"/>
            <p:nvPr/>
          </p:nvPicPr>
          <p:blipFill rotWithShape="1">
            <a:blip r:embed="rId8">
              <a:alphaModFix/>
            </a:blip>
            <a:srcRect b="0" l="0" r="0" t="0"/>
            <a:stretch/>
          </p:blipFill>
          <p:spPr>
            <a:xfrm>
              <a:off x="9575100" y="4136163"/>
              <a:ext cx="685800" cy="685800"/>
            </a:xfrm>
            <a:prstGeom prst="rect">
              <a:avLst/>
            </a:prstGeom>
            <a:noFill/>
            <a:ln>
              <a:noFill/>
            </a:ln>
          </p:spPr>
        </p:pic>
        <p:cxnSp>
          <p:nvCxnSpPr>
            <p:cNvPr id="808" name="Google Shape;808;p12"/>
            <p:cNvCxnSpPr>
              <a:endCxn id="804" idx="0"/>
            </p:cNvCxnSpPr>
            <p:nvPr/>
          </p:nvCxnSpPr>
          <p:spPr>
            <a:xfrm>
              <a:off x="7702625" y="3348963"/>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809" name="Google Shape;809;p12"/>
            <p:cNvCxnSpPr>
              <a:endCxn id="805" idx="0"/>
            </p:cNvCxnSpPr>
            <p:nvPr/>
          </p:nvCxnSpPr>
          <p:spPr>
            <a:xfrm flipH="1">
              <a:off x="8736206" y="3354663"/>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810" name="Google Shape;810;p12"/>
            <p:cNvCxnSpPr>
              <a:endCxn id="807" idx="0"/>
            </p:cNvCxnSpPr>
            <p:nvPr/>
          </p:nvCxnSpPr>
          <p:spPr>
            <a:xfrm>
              <a:off x="9917700" y="3348663"/>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802" name="Google Shape;802;p12"/>
            <p:cNvPicPr preferRelativeResize="0"/>
            <p:nvPr/>
          </p:nvPicPr>
          <p:blipFill rotWithShape="1">
            <a:blip r:embed="rId9">
              <a:alphaModFix/>
            </a:blip>
            <a:srcRect b="0" l="0" r="0" t="0"/>
            <a:stretch/>
          </p:blipFill>
          <p:spPr>
            <a:xfrm>
              <a:off x="6629621" y="722875"/>
              <a:ext cx="822959" cy="822959"/>
            </a:xfrm>
            <a:prstGeom prst="rect">
              <a:avLst/>
            </a:prstGeom>
            <a:noFill/>
            <a:ln>
              <a:noFill/>
            </a:ln>
          </p:spPr>
        </p:pic>
        <p:sp>
          <p:nvSpPr>
            <p:cNvPr id="811" name="Google Shape;811;p12"/>
            <p:cNvSpPr/>
            <p:nvPr/>
          </p:nvSpPr>
          <p:spPr>
            <a:xfrm>
              <a:off x="7887575" y="16252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812" name="Google Shape;812;p12"/>
            <p:cNvSpPr/>
            <p:nvPr/>
          </p:nvSpPr>
          <p:spPr>
            <a:xfrm>
              <a:off x="9403700" y="191947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813" name="Google Shape;813;p12"/>
            <p:cNvSpPr/>
            <p:nvPr/>
          </p:nvSpPr>
          <p:spPr>
            <a:xfrm rot="-5400000">
              <a:off x="7136650" y="36430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814" name="Google Shape;814;p12"/>
            <p:cNvSpPr/>
            <p:nvPr/>
          </p:nvSpPr>
          <p:spPr>
            <a:xfrm rot="-5400000">
              <a:off x="8181500" y="36371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815" name="Google Shape;815;p12"/>
            <p:cNvSpPr/>
            <p:nvPr/>
          </p:nvSpPr>
          <p:spPr>
            <a:xfrm rot="-5400000">
              <a:off x="9741300" y="36371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816" name="Google Shape;816;p12"/>
            <p:cNvSpPr/>
            <p:nvPr/>
          </p:nvSpPr>
          <p:spPr>
            <a:xfrm rot="-5400000">
              <a:off x="10713700" y="36400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817" name="Google Shape;817;p12"/>
            <p:cNvCxnSpPr/>
            <p:nvPr/>
          </p:nvCxnSpPr>
          <p:spPr>
            <a:xfrm>
              <a:off x="10906175" y="3362025"/>
              <a:ext cx="0" cy="765000"/>
            </a:xfrm>
            <a:prstGeom prst="straightConnector1">
              <a:avLst/>
            </a:prstGeom>
            <a:noFill/>
            <a:ln cap="flat" cmpd="sng" w="9525">
              <a:solidFill>
                <a:srgbClr val="000000"/>
              </a:solidFill>
              <a:prstDash val="solid"/>
              <a:round/>
              <a:headEnd len="sm" w="sm" type="none"/>
              <a:tailEnd len="med" w="med" type="triangle"/>
            </a:ln>
          </p:spPr>
        </p:cxnSp>
        <p:sp>
          <p:nvSpPr>
            <p:cNvPr id="803" name="Google Shape;803;p12"/>
            <p:cNvSpPr txBox="1"/>
            <p:nvPr/>
          </p:nvSpPr>
          <p:spPr>
            <a:xfrm>
              <a:off x="8348350" y="934225"/>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818" name="Google Shape;818;p12"/>
            <p:cNvSpPr txBox="1"/>
            <p:nvPr/>
          </p:nvSpPr>
          <p:spPr>
            <a:xfrm>
              <a:off x="8348350" y="2690725"/>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Agents</a:t>
              </a:r>
              <a:endParaRPr b="1" i="0" sz="1400" u="none" cap="none" strike="noStrike">
                <a:solidFill>
                  <a:srgbClr val="000000"/>
                </a:solidFill>
                <a:latin typeface="Calibri"/>
                <a:ea typeface="Calibri"/>
                <a:cs typeface="Calibri"/>
                <a:sym typeface="Calibri"/>
              </a:endParaRPr>
            </a:p>
          </p:txBody>
        </p:sp>
        <p:cxnSp>
          <p:nvCxnSpPr>
            <p:cNvPr id="819" name="Google Shape;819;p12"/>
            <p:cNvCxnSpPr>
              <a:stCxn id="803" idx="2"/>
              <a:endCxn id="818" idx="0"/>
            </p:cNvCxnSpPr>
            <p:nvPr/>
          </p:nvCxnSpPr>
          <p:spPr>
            <a:xfrm>
              <a:off x="9336100" y="1334425"/>
              <a:ext cx="0" cy="1356300"/>
            </a:xfrm>
            <a:prstGeom prst="straightConnector1">
              <a:avLst/>
            </a:prstGeom>
            <a:noFill/>
            <a:ln cap="flat" cmpd="sng" w="9525">
              <a:solidFill>
                <a:schemeClr val="dk2"/>
              </a:solidFill>
              <a:prstDash val="solid"/>
              <a:round/>
              <a:headEnd len="sm" w="sm" type="none"/>
              <a:tailEnd len="med" w="med" type="triangle"/>
            </a:ln>
          </p:spPr>
        </p:cxnSp>
        <p:cxnSp>
          <p:nvCxnSpPr>
            <p:cNvPr id="820" name="Google Shape;820;p12"/>
            <p:cNvCxnSpPr>
              <a:stCxn id="818" idx="2"/>
            </p:cNvCxnSpPr>
            <p:nvPr/>
          </p:nvCxnSpPr>
          <p:spPr>
            <a:xfrm>
              <a:off x="9336100" y="3090925"/>
              <a:ext cx="0" cy="252000"/>
            </a:xfrm>
            <a:prstGeom prst="straightConnector1">
              <a:avLst/>
            </a:prstGeom>
            <a:noFill/>
            <a:ln cap="flat" cmpd="sng" w="9525">
              <a:solidFill>
                <a:schemeClr val="dk2"/>
              </a:solidFill>
              <a:prstDash val="solid"/>
              <a:round/>
              <a:headEnd len="sm" w="sm" type="none"/>
              <a:tailEnd len="sm" w="sm" type="none"/>
            </a:ln>
          </p:spPr>
        </p:cxnSp>
        <p:pic>
          <p:nvPicPr>
            <p:cNvPr id="821" name="Google Shape;821;p12"/>
            <p:cNvPicPr preferRelativeResize="0"/>
            <p:nvPr/>
          </p:nvPicPr>
          <p:blipFill rotWithShape="1">
            <a:blip r:embed="rId10">
              <a:alphaModFix/>
            </a:blip>
            <a:srcRect b="0" l="0" r="0" t="0"/>
            <a:stretch/>
          </p:blipFill>
          <p:spPr>
            <a:xfrm>
              <a:off x="8631945" y="5133018"/>
              <a:ext cx="548639" cy="548640"/>
            </a:xfrm>
            <a:prstGeom prst="rect">
              <a:avLst/>
            </a:prstGeom>
            <a:noFill/>
            <a:ln>
              <a:noFill/>
            </a:ln>
          </p:spPr>
        </p:pic>
        <p:sp>
          <p:nvSpPr>
            <p:cNvPr id="822" name="Google Shape;822;p12"/>
            <p:cNvSpPr txBox="1"/>
            <p:nvPr/>
          </p:nvSpPr>
          <p:spPr>
            <a:xfrm>
              <a:off x="9028148" y="5230325"/>
              <a:ext cx="1530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4F58CA"/>
                  </a:solidFill>
                  <a:latin typeface="Calibri"/>
                  <a:ea typeface="Calibri"/>
                  <a:cs typeface="Calibri"/>
                  <a:sym typeface="Calibri"/>
                </a:rPr>
                <a:t>By MS Teams App</a:t>
              </a:r>
              <a:endParaRPr b="1" i="0" sz="1700" u="none" cap="none" strike="noStrike">
                <a:solidFill>
                  <a:srgbClr val="4F58CA"/>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3"/>
          <p:cNvSpPr/>
          <p:nvPr/>
        </p:nvSpPr>
        <p:spPr>
          <a:xfrm>
            <a:off x="6991425" y="5512150"/>
            <a:ext cx="3884100" cy="685800"/>
          </a:xfrm>
          <a:prstGeom prst="rect">
            <a:avLst/>
          </a:prstGeom>
          <a:solidFill>
            <a:srgbClr val="FFF2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13"/>
          <p:cNvSpPr txBox="1"/>
          <p:nvPr/>
        </p:nvSpPr>
        <p:spPr>
          <a:xfrm>
            <a:off x="702988" y="3800825"/>
            <a:ext cx="4986300" cy="25821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A Leading Budget Airline Carrier is using our CPaaS Cloud PBX to connect their corporate office in Changi Airport with ground staff, pilots, check-in counter staff members and vendors. Each staff member will have access both an IP Phone, Mobile and desktop extension as they are running around the airport during their shift. This cloud PBX is only being used by over 200 internal staff members without getting disturbed with customer calls as they have an outsourced contact center. </a:t>
            </a:r>
            <a:endParaRPr b="0" i="0" sz="1700" u="none" cap="none" strike="noStrike">
              <a:solidFill>
                <a:schemeClr val="dk1"/>
              </a:solidFill>
              <a:latin typeface="Calibri"/>
              <a:ea typeface="Calibri"/>
              <a:cs typeface="Calibri"/>
              <a:sym typeface="Calibri"/>
            </a:endParaRPr>
          </a:p>
        </p:txBody>
      </p:sp>
      <p:sp>
        <p:nvSpPr>
          <p:cNvPr id="830" name="Google Shape;830;p13"/>
          <p:cNvSpPr/>
          <p:nvPr/>
        </p:nvSpPr>
        <p:spPr>
          <a:xfrm>
            <a:off x="7773724" y="1281225"/>
            <a:ext cx="2319600" cy="6372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alibri"/>
                <a:ea typeface="Calibri"/>
                <a:cs typeface="Calibri"/>
                <a:sym typeface="Calibri"/>
              </a:rPr>
              <a:t>“Please key in an extension”</a:t>
            </a:r>
            <a:endParaRPr b="0" i="0" sz="1300" u="none" cap="none" strike="noStrike">
              <a:solidFill>
                <a:schemeClr val="dk1"/>
              </a:solidFill>
              <a:latin typeface="Calibri"/>
              <a:ea typeface="Calibri"/>
              <a:cs typeface="Calibri"/>
              <a:sym typeface="Calibri"/>
            </a:endParaRPr>
          </a:p>
        </p:txBody>
      </p:sp>
      <p:sp>
        <p:nvSpPr>
          <p:cNvPr id="831" name="Google Shape;831;p13"/>
          <p:cNvSpPr/>
          <p:nvPr/>
        </p:nvSpPr>
        <p:spPr>
          <a:xfrm>
            <a:off x="8009075" y="2597563"/>
            <a:ext cx="1848900" cy="697500"/>
          </a:xfrm>
          <a:prstGeom prst="roundRect">
            <a:avLst>
              <a:gd fmla="val 16667" name="adj"/>
            </a:avLst>
          </a:prstGeom>
          <a:solidFill>
            <a:srgbClr val="FFF2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Call will be transferred to the respective extension</a:t>
            </a:r>
            <a:endParaRPr b="0" i="0" sz="1300" u="none" cap="none" strike="noStrike">
              <a:solidFill>
                <a:srgbClr val="000000"/>
              </a:solidFill>
              <a:latin typeface="Calibri"/>
              <a:ea typeface="Calibri"/>
              <a:cs typeface="Calibri"/>
              <a:sym typeface="Calibri"/>
            </a:endParaRPr>
          </a:p>
        </p:txBody>
      </p:sp>
      <p:pic>
        <p:nvPicPr>
          <p:cNvPr id="832" name="Google Shape;832;p13"/>
          <p:cNvPicPr preferRelativeResize="0"/>
          <p:nvPr/>
        </p:nvPicPr>
        <p:blipFill rotWithShape="1">
          <a:blip r:embed="rId3">
            <a:alphaModFix/>
          </a:blip>
          <a:srcRect b="0" l="0" r="0" t="0"/>
          <a:stretch/>
        </p:blipFill>
        <p:spPr>
          <a:xfrm>
            <a:off x="9435375" y="5630363"/>
            <a:ext cx="457201" cy="457201"/>
          </a:xfrm>
          <a:prstGeom prst="rect">
            <a:avLst/>
          </a:prstGeom>
          <a:noFill/>
          <a:ln>
            <a:noFill/>
          </a:ln>
        </p:spPr>
      </p:pic>
      <p:pic>
        <p:nvPicPr>
          <p:cNvPr id="833" name="Google Shape;833;p13"/>
          <p:cNvPicPr preferRelativeResize="0"/>
          <p:nvPr/>
        </p:nvPicPr>
        <p:blipFill rotWithShape="1">
          <a:blip r:embed="rId4">
            <a:alphaModFix/>
          </a:blip>
          <a:srcRect b="0" l="0" r="0" t="0"/>
          <a:stretch/>
        </p:blipFill>
        <p:spPr>
          <a:xfrm>
            <a:off x="7974475" y="5626438"/>
            <a:ext cx="457201" cy="457201"/>
          </a:xfrm>
          <a:prstGeom prst="rect">
            <a:avLst/>
          </a:prstGeom>
          <a:noFill/>
          <a:ln>
            <a:noFill/>
          </a:ln>
        </p:spPr>
      </p:pic>
      <p:pic>
        <p:nvPicPr>
          <p:cNvPr id="834" name="Google Shape;834;p13"/>
          <p:cNvPicPr preferRelativeResize="0"/>
          <p:nvPr/>
        </p:nvPicPr>
        <p:blipFill rotWithShape="1">
          <a:blip r:embed="rId5">
            <a:alphaModFix/>
          </a:blip>
          <a:srcRect b="0" l="0" r="0" t="0"/>
          <a:stretch/>
        </p:blipFill>
        <p:spPr>
          <a:xfrm>
            <a:off x="8704913" y="5630363"/>
            <a:ext cx="457201" cy="457201"/>
          </a:xfrm>
          <a:prstGeom prst="rect">
            <a:avLst/>
          </a:prstGeom>
          <a:noFill/>
          <a:ln>
            <a:noFill/>
          </a:ln>
        </p:spPr>
      </p:pic>
      <p:sp>
        <p:nvSpPr>
          <p:cNvPr id="835" name="Google Shape;835;p13"/>
          <p:cNvSpPr txBox="1"/>
          <p:nvPr/>
        </p:nvSpPr>
        <p:spPr>
          <a:xfrm>
            <a:off x="406075" y="264875"/>
            <a:ext cx="40992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Success Stories</a:t>
            </a:r>
            <a:endParaRPr b="1" i="0" sz="3600" u="none" cap="none" strike="noStrike">
              <a:solidFill>
                <a:srgbClr val="000000"/>
              </a:solidFill>
              <a:latin typeface="Calibri"/>
              <a:ea typeface="Calibri"/>
              <a:cs typeface="Calibri"/>
              <a:sym typeface="Calibri"/>
            </a:endParaRPr>
          </a:p>
        </p:txBody>
      </p:sp>
      <p:pic>
        <p:nvPicPr>
          <p:cNvPr id="836" name="Google Shape;836;p13"/>
          <p:cNvPicPr preferRelativeResize="0"/>
          <p:nvPr/>
        </p:nvPicPr>
        <p:blipFill rotWithShape="1">
          <a:blip r:embed="rId6">
            <a:alphaModFix/>
          </a:blip>
          <a:srcRect b="0" l="0" r="0" t="0"/>
          <a:stretch/>
        </p:blipFill>
        <p:spPr>
          <a:xfrm>
            <a:off x="6991413" y="4608038"/>
            <a:ext cx="685800" cy="685800"/>
          </a:xfrm>
          <a:prstGeom prst="rect">
            <a:avLst/>
          </a:prstGeom>
          <a:noFill/>
          <a:ln>
            <a:noFill/>
          </a:ln>
        </p:spPr>
      </p:pic>
      <p:pic>
        <p:nvPicPr>
          <p:cNvPr id="837" name="Google Shape;837;p13"/>
          <p:cNvPicPr preferRelativeResize="0"/>
          <p:nvPr/>
        </p:nvPicPr>
        <p:blipFill rotWithShape="1">
          <a:blip r:embed="rId7">
            <a:alphaModFix/>
          </a:blip>
          <a:srcRect b="0" l="0" r="0" t="0"/>
          <a:stretch/>
        </p:blipFill>
        <p:spPr>
          <a:xfrm>
            <a:off x="8024994" y="4608038"/>
            <a:ext cx="685800" cy="685800"/>
          </a:xfrm>
          <a:prstGeom prst="rect">
            <a:avLst/>
          </a:prstGeom>
          <a:noFill/>
          <a:ln>
            <a:noFill/>
          </a:ln>
        </p:spPr>
      </p:pic>
      <p:pic>
        <p:nvPicPr>
          <p:cNvPr id="838" name="Google Shape;838;p13"/>
          <p:cNvPicPr preferRelativeResize="0"/>
          <p:nvPr/>
        </p:nvPicPr>
        <p:blipFill rotWithShape="1">
          <a:blip r:embed="rId8">
            <a:alphaModFix/>
          </a:blip>
          <a:srcRect b="0" l="0" r="0" t="0"/>
          <a:stretch/>
        </p:blipFill>
        <p:spPr>
          <a:xfrm>
            <a:off x="10189838" y="4608031"/>
            <a:ext cx="685800" cy="685800"/>
          </a:xfrm>
          <a:prstGeom prst="rect">
            <a:avLst/>
          </a:prstGeom>
          <a:noFill/>
          <a:ln>
            <a:noFill/>
          </a:ln>
        </p:spPr>
      </p:pic>
      <p:pic>
        <p:nvPicPr>
          <p:cNvPr id="839" name="Google Shape;839;p13"/>
          <p:cNvPicPr preferRelativeResize="0"/>
          <p:nvPr/>
        </p:nvPicPr>
        <p:blipFill rotWithShape="1">
          <a:blip r:embed="rId9">
            <a:alphaModFix/>
          </a:blip>
          <a:srcRect b="0" l="0" r="0" t="0"/>
          <a:stretch/>
        </p:blipFill>
        <p:spPr>
          <a:xfrm>
            <a:off x="9206788" y="4608038"/>
            <a:ext cx="685800" cy="685800"/>
          </a:xfrm>
          <a:prstGeom prst="rect">
            <a:avLst/>
          </a:prstGeom>
          <a:noFill/>
          <a:ln>
            <a:noFill/>
          </a:ln>
        </p:spPr>
      </p:pic>
      <p:cxnSp>
        <p:nvCxnSpPr>
          <p:cNvPr id="840" name="Google Shape;840;p13"/>
          <p:cNvCxnSpPr>
            <a:stCxn id="830" idx="2"/>
            <a:endCxn id="831" idx="0"/>
          </p:cNvCxnSpPr>
          <p:nvPr/>
        </p:nvCxnSpPr>
        <p:spPr>
          <a:xfrm>
            <a:off x="8933524" y="1918425"/>
            <a:ext cx="0" cy="679200"/>
          </a:xfrm>
          <a:prstGeom prst="straightConnector1">
            <a:avLst/>
          </a:prstGeom>
          <a:noFill/>
          <a:ln cap="flat" cmpd="sng" w="9525">
            <a:solidFill>
              <a:schemeClr val="dk2"/>
            </a:solidFill>
            <a:prstDash val="solid"/>
            <a:round/>
            <a:headEnd len="sm" w="sm" type="none"/>
            <a:tailEnd len="med" w="med" type="triangle"/>
          </a:ln>
        </p:spPr>
      </p:cxnSp>
      <p:cxnSp>
        <p:nvCxnSpPr>
          <p:cNvPr id="841" name="Google Shape;841;p13"/>
          <p:cNvCxnSpPr>
            <a:stCxn id="831" idx="2"/>
            <a:endCxn id="836" idx="0"/>
          </p:cNvCxnSpPr>
          <p:nvPr/>
        </p:nvCxnSpPr>
        <p:spPr>
          <a:xfrm rot="5400000">
            <a:off x="7477325" y="3151963"/>
            <a:ext cx="1313100" cy="1599300"/>
          </a:xfrm>
          <a:prstGeom prst="bentConnector3">
            <a:avLst>
              <a:gd fmla="val 43136" name="adj1"/>
            </a:avLst>
          </a:prstGeom>
          <a:noFill/>
          <a:ln cap="flat" cmpd="sng" w="9525">
            <a:solidFill>
              <a:schemeClr val="dk2"/>
            </a:solidFill>
            <a:prstDash val="solid"/>
            <a:round/>
            <a:headEnd len="sm" w="sm" type="none"/>
            <a:tailEnd len="med" w="med" type="triangle"/>
          </a:ln>
        </p:spPr>
      </p:cxnSp>
      <p:cxnSp>
        <p:nvCxnSpPr>
          <p:cNvPr id="842" name="Google Shape;842;p13"/>
          <p:cNvCxnSpPr>
            <a:stCxn id="831" idx="2"/>
            <a:endCxn id="837" idx="0"/>
          </p:cNvCxnSpPr>
          <p:nvPr/>
        </p:nvCxnSpPr>
        <p:spPr>
          <a:xfrm rot="5400000">
            <a:off x="7994225" y="3668863"/>
            <a:ext cx="1313100" cy="565500"/>
          </a:xfrm>
          <a:prstGeom prst="bentConnector3">
            <a:avLst>
              <a:gd fmla="val 43136" name="adj1"/>
            </a:avLst>
          </a:prstGeom>
          <a:noFill/>
          <a:ln cap="flat" cmpd="sng" w="9525">
            <a:solidFill>
              <a:schemeClr val="dk2"/>
            </a:solidFill>
            <a:prstDash val="solid"/>
            <a:round/>
            <a:headEnd len="sm" w="sm" type="none"/>
            <a:tailEnd len="med" w="med" type="triangle"/>
          </a:ln>
        </p:spPr>
      </p:cxnSp>
      <p:cxnSp>
        <p:nvCxnSpPr>
          <p:cNvPr id="843" name="Google Shape;843;p13"/>
          <p:cNvCxnSpPr>
            <a:stCxn id="831" idx="2"/>
            <a:endCxn id="839" idx="0"/>
          </p:cNvCxnSpPr>
          <p:nvPr/>
        </p:nvCxnSpPr>
        <p:spPr>
          <a:xfrm flipH="1" rot="-5400000">
            <a:off x="8585075" y="3643513"/>
            <a:ext cx="1313100" cy="616200"/>
          </a:xfrm>
          <a:prstGeom prst="bentConnector3">
            <a:avLst>
              <a:gd fmla="val 43136" name="adj1"/>
            </a:avLst>
          </a:prstGeom>
          <a:noFill/>
          <a:ln cap="flat" cmpd="sng" w="9525">
            <a:solidFill>
              <a:schemeClr val="dk2"/>
            </a:solidFill>
            <a:prstDash val="solid"/>
            <a:round/>
            <a:headEnd len="sm" w="sm" type="none"/>
            <a:tailEnd len="med" w="med" type="triangle"/>
          </a:ln>
        </p:spPr>
      </p:cxnSp>
      <p:cxnSp>
        <p:nvCxnSpPr>
          <p:cNvPr id="844" name="Google Shape;844;p13"/>
          <p:cNvCxnSpPr>
            <a:stCxn id="831" idx="2"/>
            <a:endCxn id="838" idx="0"/>
          </p:cNvCxnSpPr>
          <p:nvPr/>
        </p:nvCxnSpPr>
        <p:spPr>
          <a:xfrm flipH="1" rot="-5400000">
            <a:off x="9076625" y="3151963"/>
            <a:ext cx="1313100" cy="1599300"/>
          </a:xfrm>
          <a:prstGeom prst="bentConnector3">
            <a:avLst>
              <a:gd fmla="val 43136" name="adj1"/>
            </a:avLst>
          </a:prstGeom>
          <a:noFill/>
          <a:ln cap="flat" cmpd="sng" w="9525">
            <a:solidFill>
              <a:schemeClr val="dk2"/>
            </a:solidFill>
            <a:prstDash val="solid"/>
            <a:round/>
            <a:headEnd len="sm" w="sm" type="none"/>
            <a:tailEnd len="med" w="med" type="triangle"/>
          </a:ln>
        </p:spPr>
      </p:cxnSp>
      <p:cxnSp>
        <p:nvCxnSpPr>
          <p:cNvPr id="845" name="Google Shape;845;p13"/>
          <p:cNvCxnSpPr>
            <a:stCxn id="836" idx="2"/>
          </p:cNvCxnSpPr>
          <p:nvPr/>
        </p:nvCxnSpPr>
        <p:spPr>
          <a:xfrm>
            <a:off x="7334313" y="5293838"/>
            <a:ext cx="0" cy="218400"/>
          </a:xfrm>
          <a:prstGeom prst="straightConnector1">
            <a:avLst/>
          </a:prstGeom>
          <a:noFill/>
          <a:ln cap="flat" cmpd="sng" w="9525">
            <a:solidFill>
              <a:schemeClr val="dk2"/>
            </a:solidFill>
            <a:prstDash val="solid"/>
            <a:round/>
            <a:headEnd len="sm" w="sm" type="none"/>
            <a:tailEnd len="sm" w="sm" type="none"/>
          </a:ln>
        </p:spPr>
      </p:cxnSp>
      <p:cxnSp>
        <p:nvCxnSpPr>
          <p:cNvPr id="846" name="Google Shape;846;p13"/>
          <p:cNvCxnSpPr>
            <a:stCxn id="837" idx="2"/>
          </p:cNvCxnSpPr>
          <p:nvPr/>
        </p:nvCxnSpPr>
        <p:spPr>
          <a:xfrm>
            <a:off x="8367894" y="5293838"/>
            <a:ext cx="0" cy="218400"/>
          </a:xfrm>
          <a:prstGeom prst="straightConnector1">
            <a:avLst/>
          </a:prstGeom>
          <a:noFill/>
          <a:ln cap="flat" cmpd="sng" w="9525">
            <a:solidFill>
              <a:schemeClr val="dk2"/>
            </a:solidFill>
            <a:prstDash val="solid"/>
            <a:round/>
            <a:headEnd len="sm" w="sm" type="none"/>
            <a:tailEnd len="sm" w="sm" type="none"/>
          </a:ln>
        </p:spPr>
      </p:cxnSp>
      <p:cxnSp>
        <p:nvCxnSpPr>
          <p:cNvPr id="847" name="Google Shape;847;p13"/>
          <p:cNvCxnSpPr>
            <a:stCxn id="839" idx="2"/>
          </p:cNvCxnSpPr>
          <p:nvPr/>
        </p:nvCxnSpPr>
        <p:spPr>
          <a:xfrm>
            <a:off x="9549688" y="5293838"/>
            <a:ext cx="0" cy="216000"/>
          </a:xfrm>
          <a:prstGeom prst="straightConnector1">
            <a:avLst/>
          </a:prstGeom>
          <a:noFill/>
          <a:ln cap="flat" cmpd="sng" w="9525">
            <a:solidFill>
              <a:schemeClr val="dk2"/>
            </a:solidFill>
            <a:prstDash val="solid"/>
            <a:round/>
            <a:headEnd len="sm" w="sm" type="none"/>
            <a:tailEnd len="sm" w="sm" type="none"/>
          </a:ln>
        </p:spPr>
      </p:cxnSp>
      <p:cxnSp>
        <p:nvCxnSpPr>
          <p:cNvPr id="848" name="Google Shape;848;p13"/>
          <p:cNvCxnSpPr>
            <a:stCxn id="838" idx="2"/>
          </p:cNvCxnSpPr>
          <p:nvPr/>
        </p:nvCxnSpPr>
        <p:spPr>
          <a:xfrm>
            <a:off x="10532738" y="5293831"/>
            <a:ext cx="0" cy="218400"/>
          </a:xfrm>
          <a:prstGeom prst="straightConnector1">
            <a:avLst/>
          </a:prstGeom>
          <a:noFill/>
          <a:ln cap="flat" cmpd="sng" w="9525">
            <a:solidFill>
              <a:schemeClr val="dk2"/>
            </a:solidFill>
            <a:prstDash val="solid"/>
            <a:round/>
            <a:headEnd len="sm" w="sm" type="none"/>
            <a:tailEnd len="sm" w="sm" type="none"/>
          </a:ln>
        </p:spPr>
      </p:cxnSp>
      <p:sp>
        <p:nvSpPr>
          <p:cNvPr id="849" name="Google Shape;849;p13"/>
          <p:cNvSpPr/>
          <p:nvPr/>
        </p:nvSpPr>
        <p:spPr>
          <a:xfrm rot="-5400000">
            <a:off x="7176800" y="4128325"/>
            <a:ext cx="6111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101</a:t>
            </a:r>
            <a:endParaRPr b="1" i="0" sz="1000" u="none" cap="none" strike="noStrike">
              <a:solidFill>
                <a:srgbClr val="44546A"/>
              </a:solidFill>
              <a:latin typeface="Calibri"/>
              <a:ea typeface="Calibri"/>
              <a:cs typeface="Calibri"/>
              <a:sym typeface="Calibri"/>
            </a:endParaRPr>
          </a:p>
        </p:txBody>
      </p:sp>
      <p:sp>
        <p:nvSpPr>
          <p:cNvPr id="850" name="Google Shape;850;p13"/>
          <p:cNvSpPr/>
          <p:nvPr/>
        </p:nvSpPr>
        <p:spPr>
          <a:xfrm rot="-5400000">
            <a:off x="8210350" y="4128325"/>
            <a:ext cx="6111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102</a:t>
            </a:r>
            <a:endParaRPr b="1" i="0" sz="1000" u="none" cap="none" strike="noStrike">
              <a:solidFill>
                <a:srgbClr val="44546A"/>
              </a:solidFill>
              <a:latin typeface="Calibri"/>
              <a:ea typeface="Calibri"/>
              <a:cs typeface="Calibri"/>
              <a:sym typeface="Calibri"/>
            </a:endParaRPr>
          </a:p>
        </p:txBody>
      </p:sp>
      <p:sp>
        <p:nvSpPr>
          <p:cNvPr id="851" name="Google Shape;851;p13"/>
          <p:cNvSpPr/>
          <p:nvPr/>
        </p:nvSpPr>
        <p:spPr>
          <a:xfrm rot="-5400000">
            <a:off x="9388875" y="4128325"/>
            <a:ext cx="6111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103</a:t>
            </a:r>
            <a:endParaRPr b="1" i="0" sz="1000" u="none" cap="none" strike="noStrike">
              <a:solidFill>
                <a:srgbClr val="44546A"/>
              </a:solidFill>
              <a:latin typeface="Calibri"/>
              <a:ea typeface="Calibri"/>
              <a:cs typeface="Calibri"/>
              <a:sym typeface="Calibri"/>
            </a:endParaRPr>
          </a:p>
        </p:txBody>
      </p:sp>
      <p:sp>
        <p:nvSpPr>
          <p:cNvPr id="852" name="Google Shape;852;p13"/>
          <p:cNvSpPr/>
          <p:nvPr/>
        </p:nvSpPr>
        <p:spPr>
          <a:xfrm rot="-5400000">
            <a:off x="10375338" y="4128325"/>
            <a:ext cx="6111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104</a:t>
            </a:r>
            <a:endParaRPr b="1" i="0" sz="1000" u="none" cap="none" strike="noStrike">
              <a:solidFill>
                <a:srgbClr val="44546A"/>
              </a:solidFill>
              <a:latin typeface="Calibri"/>
              <a:ea typeface="Calibri"/>
              <a:cs typeface="Calibri"/>
              <a:sym typeface="Calibri"/>
            </a:endParaRPr>
          </a:p>
        </p:txBody>
      </p:sp>
      <p:pic>
        <p:nvPicPr>
          <p:cNvPr id="853" name="Google Shape;853;p13"/>
          <p:cNvPicPr preferRelativeResize="0"/>
          <p:nvPr/>
        </p:nvPicPr>
        <p:blipFill rotWithShape="1">
          <a:blip r:embed="rId10">
            <a:alphaModFix/>
          </a:blip>
          <a:srcRect b="0" l="0" r="0" t="0"/>
          <a:stretch/>
        </p:blipFill>
        <p:spPr>
          <a:xfrm>
            <a:off x="921075" y="1231450"/>
            <a:ext cx="4806075" cy="24931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grpSp>
        <p:nvGrpSpPr>
          <p:cNvPr id="859" name="Google Shape;859;p14"/>
          <p:cNvGrpSpPr/>
          <p:nvPr/>
        </p:nvGrpSpPr>
        <p:grpSpPr>
          <a:xfrm>
            <a:off x="388600" y="1376848"/>
            <a:ext cx="4563000" cy="4847527"/>
            <a:chOff x="558475" y="1834048"/>
            <a:chExt cx="4563000" cy="4847527"/>
          </a:xfrm>
        </p:grpSpPr>
        <p:sp>
          <p:nvSpPr>
            <p:cNvPr id="860" name="Google Shape;860;p14"/>
            <p:cNvSpPr txBox="1"/>
            <p:nvPr/>
          </p:nvSpPr>
          <p:spPr>
            <a:xfrm>
              <a:off x="558475" y="4676675"/>
              <a:ext cx="4563000" cy="20049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A Singapore Financial Institution is relying on our CPaaS Cloud PBX to make all transactions secure by creating separate extension groups for new and existing customers, and by requiring them to input their reference number or account number – which will be verified by the system to enhance customer journey experience.</a:t>
              </a:r>
              <a:endParaRPr b="0" i="0" sz="1700" u="none" cap="none" strike="noStrike">
                <a:solidFill>
                  <a:srgbClr val="000000"/>
                </a:solidFill>
                <a:latin typeface="Calibri"/>
                <a:ea typeface="Calibri"/>
                <a:cs typeface="Calibri"/>
                <a:sym typeface="Calibri"/>
              </a:endParaRPr>
            </a:p>
          </p:txBody>
        </p:sp>
        <p:pic>
          <p:nvPicPr>
            <p:cNvPr id="861" name="Google Shape;861;p14"/>
            <p:cNvPicPr preferRelativeResize="0"/>
            <p:nvPr/>
          </p:nvPicPr>
          <p:blipFill rotWithShape="1">
            <a:blip r:embed="rId3">
              <a:alphaModFix/>
            </a:blip>
            <a:srcRect b="0" l="0" r="0" t="0"/>
            <a:stretch/>
          </p:blipFill>
          <p:spPr>
            <a:xfrm>
              <a:off x="558550" y="1834048"/>
              <a:ext cx="4562854" cy="2834640"/>
            </a:xfrm>
            <a:prstGeom prst="rect">
              <a:avLst/>
            </a:prstGeom>
            <a:noFill/>
            <a:ln>
              <a:noFill/>
            </a:ln>
          </p:spPr>
        </p:pic>
      </p:grpSp>
      <p:cxnSp>
        <p:nvCxnSpPr>
          <p:cNvPr id="862" name="Google Shape;862;p14"/>
          <p:cNvCxnSpPr>
            <a:stCxn id="863" idx="2"/>
            <a:endCxn id="864" idx="2"/>
          </p:cNvCxnSpPr>
          <p:nvPr/>
        </p:nvCxnSpPr>
        <p:spPr>
          <a:xfrm flipH="1" rot="5400000">
            <a:off x="8443741" y="1542368"/>
            <a:ext cx="15900" cy="2614200"/>
          </a:xfrm>
          <a:prstGeom prst="bentConnector3">
            <a:avLst>
              <a:gd fmla="val -1497646" name="adj1"/>
            </a:avLst>
          </a:prstGeom>
          <a:noFill/>
          <a:ln cap="flat" cmpd="sng" w="9525">
            <a:solidFill>
              <a:schemeClr val="dk2"/>
            </a:solidFill>
            <a:prstDash val="solid"/>
            <a:round/>
            <a:headEnd len="sm" w="sm" type="none"/>
            <a:tailEnd len="med" w="med" type="triangle"/>
          </a:ln>
        </p:spPr>
      </p:cxnSp>
      <p:grpSp>
        <p:nvGrpSpPr>
          <p:cNvPr id="865" name="Google Shape;865;p14"/>
          <p:cNvGrpSpPr/>
          <p:nvPr/>
        </p:nvGrpSpPr>
        <p:grpSpPr>
          <a:xfrm>
            <a:off x="5106588" y="1528275"/>
            <a:ext cx="7009594" cy="4185798"/>
            <a:chOff x="764365" y="625416"/>
            <a:chExt cx="10706575" cy="5787084"/>
          </a:xfrm>
        </p:grpSpPr>
        <p:sp>
          <p:nvSpPr>
            <p:cNvPr id="866" name="Google Shape;866;p14"/>
            <p:cNvSpPr/>
            <p:nvPr/>
          </p:nvSpPr>
          <p:spPr>
            <a:xfrm>
              <a:off x="764365" y="2794069"/>
              <a:ext cx="1847400" cy="13965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“Thank you for calling ABC Bank. Please select from the following menu options.”</a:t>
              </a:r>
              <a:endParaRPr b="0" i="0" sz="1000" u="none" cap="none" strike="noStrike">
                <a:solidFill>
                  <a:srgbClr val="000000"/>
                </a:solidFill>
                <a:latin typeface="Calibri"/>
                <a:ea typeface="Calibri"/>
                <a:cs typeface="Calibri"/>
                <a:sym typeface="Calibri"/>
              </a:endParaRPr>
            </a:p>
          </p:txBody>
        </p:sp>
        <p:sp>
          <p:nvSpPr>
            <p:cNvPr id="867" name="Google Shape;867;p14"/>
            <p:cNvSpPr/>
            <p:nvPr/>
          </p:nvSpPr>
          <p:spPr>
            <a:xfrm>
              <a:off x="3213956" y="3181925"/>
              <a:ext cx="1326600" cy="6531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Prospective Customer</a:t>
              </a:r>
              <a:endParaRPr b="0" i="0" sz="1000" u="none" cap="none" strike="noStrike">
                <a:solidFill>
                  <a:srgbClr val="000000"/>
                </a:solidFill>
                <a:latin typeface="Calibri"/>
                <a:ea typeface="Calibri"/>
                <a:cs typeface="Calibri"/>
                <a:sym typeface="Calibri"/>
              </a:endParaRPr>
            </a:p>
          </p:txBody>
        </p:sp>
        <p:sp>
          <p:nvSpPr>
            <p:cNvPr id="868" name="Google Shape;868;p14"/>
            <p:cNvSpPr/>
            <p:nvPr/>
          </p:nvSpPr>
          <p:spPr>
            <a:xfrm>
              <a:off x="3212231" y="5353325"/>
              <a:ext cx="1326600" cy="6531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Account Holder</a:t>
              </a:r>
              <a:endParaRPr b="0" i="0" sz="1000" u="none" cap="none" strike="noStrike">
                <a:solidFill>
                  <a:srgbClr val="000000"/>
                </a:solidFill>
                <a:latin typeface="Calibri"/>
                <a:ea typeface="Calibri"/>
                <a:cs typeface="Calibri"/>
                <a:sym typeface="Calibri"/>
              </a:endParaRPr>
            </a:p>
          </p:txBody>
        </p:sp>
        <p:sp>
          <p:nvSpPr>
            <p:cNvPr id="869" name="Google Shape;869;p14"/>
            <p:cNvSpPr/>
            <p:nvPr/>
          </p:nvSpPr>
          <p:spPr>
            <a:xfrm>
              <a:off x="3232119" y="1239800"/>
              <a:ext cx="1326600" cy="6531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With Loan or Credit Card Application</a:t>
              </a:r>
              <a:endParaRPr b="0" i="0" sz="900" u="none" cap="none" strike="noStrike">
                <a:solidFill>
                  <a:srgbClr val="000000"/>
                </a:solidFill>
                <a:latin typeface="Calibri"/>
                <a:ea typeface="Calibri"/>
                <a:cs typeface="Calibri"/>
                <a:sym typeface="Calibri"/>
              </a:endParaRPr>
            </a:p>
          </p:txBody>
        </p:sp>
        <p:sp>
          <p:nvSpPr>
            <p:cNvPr id="870" name="Google Shape;870;p14"/>
            <p:cNvSpPr/>
            <p:nvPr/>
          </p:nvSpPr>
          <p:spPr>
            <a:xfrm>
              <a:off x="7494985" y="3478657"/>
              <a:ext cx="1385700" cy="6531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Send Online Shop URL via SMS</a:t>
              </a:r>
              <a:endParaRPr b="0" i="0" sz="1000" u="none" cap="none" strike="noStrike">
                <a:solidFill>
                  <a:srgbClr val="000000"/>
                </a:solidFill>
                <a:latin typeface="Calibri"/>
                <a:ea typeface="Calibri"/>
                <a:cs typeface="Calibri"/>
                <a:sym typeface="Calibri"/>
              </a:endParaRPr>
            </a:p>
          </p:txBody>
        </p:sp>
        <p:sp>
          <p:nvSpPr>
            <p:cNvPr id="871" name="Google Shape;871;p14"/>
            <p:cNvSpPr/>
            <p:nvPr/>
          </p:nvSpPr>
          <p:spPr>
            <a:xfrm>
              <a:off x="7494981" y="2932963"/>
              <a:ext cx="1385700" cy="4926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Sales Hotline</a:t>
              </a:r>
              <a:endParaRPr b="0" i="0" sz="1000" u="none" cap="none" strike="noStrike">
                <a:solidFill>
                  <a:srgbClr val="000000"/>
                </a:solidFill>
                <a:latin typeface="Calibri"/>
                <a:ea typeface="Calibri"/>
                <a:cs typeface="Calibri"/>
                <a:sym typeface="Calibri"/>
              </a:endParaRPr>
            </a:p>
          </p:txBody>
        </p:sp>
        <p:pic>
          <p:nvPicPr>
            <p:cNvPr id="872" name="Google Shape;872;p14"/>
            <p:cNvPicPr preferRelativeResize="0"/>
            <p:nvPr/>
          </p:nvPicPr>
          <p:blipFill rotWithShape="1">
            <a:blip r:embed="rId4">
              <a:alphaModFix/>
            </a:blip>
            <a:srcRect b="0" l="0" r="0" t="0"/>
            <a:stretch/>
          </p:blipFill>
          <p:spPr>
            <a:xfrm>
              <a:off x="4997044" y="5451275"/>
              <a:ext cx="457201" cy="457201"/>
            </a:xfrm>
            <a:prstGeom prst="rect">
              <a:avLst/>
            </a:prstGeom>
            <a:noFill/>
            <a:ln>
              <a:noFill/>
            </a:ln>
          </p:spPr>
        </p:pic>
        <p:pic>
          <p:nvPicPr>
            <p:cNvPr id="873" name="Google Shape;873;p14"/>
            <p:cNvPicPr preferRelativeResize="0"/>
            <p:nvPr/>
          </p:nvPicPr>
          <p:blipFill rotWithShape="1">
            <a:blip r:embed="rId4">
              <a:alphaModFix/>
            </a:blip>
            <a:srcRect b="0" l="0" r="0" t="0"/>
            <a:stretch/>
          </p:blipFill>
          <p:spPr>
            <a:xfrm>
              <a:off x="5544652" y="1337738"/>
              <a:ext cx="457201" cy="457201"/>
            </a:xfrm>
            <a:prstGeom prst="rect">
              <a:avLst/>
            </a:prstGeom>
            <a:noFill/>
            <a:ln>
              <a:noFill/>
            </a:ln>
          </p:spPr>
        </p:pic>
        <p:pic>
          <p:nvPicPr>
            <p:cNvPr id="874" name="Google Shape;874;p14"/>
            <p:cNvPicPr preferRelativeResize="0"/>
            <p:nvPr/>
          </p:nvPicPr>
          <p:blipFill rotWithShape="1">
            <a:blip r:embed="rId5">
              <a:alphaModFix/>
            </a:blip>
            <a:srcRect b="0" l="0" r="0" t="0"/>
            <a:stretch/>
          </p:blipFill>
          <p:spPr>
            <a:xfrm>
              <a:off x="6327425" y="5073915"/>
              <a:ext cx="505094" cy="457189"/>
            </a:xfrm>
            <a:prstGeom prst="rect">
              <a:avLst/>
            </a:prstGeom>
            <a:noFill/>
            <a:ln>
              <a:noFill/>
            </a:ln>
          </p:spPr>
        </p:pic>
        <p:pic>
          <p:nvPicPr>
            <p:cNvPr id="875" name="Google Shape;875;p14"/>
            <p:cNvPicPr preferRelativeResize="0"/>
            <p:nvPr/>
          </p:nvPicPr>
          <p:blipFill rotWithShape="1">
            <a:blip r:embed="rId6">
              <a:alphaModFix/>
            </a:blip>
            <a:srcRect b="0" l="0" r="0" t="0"/>
            <a:stretch/>
          </p:blipFill>
          <p:spPr>
            <a:xfrm>
              <a:off x="6327427" y="5828650"/>
              <a:ext cx="505078" cy="457175"/>
            </a:xfrm>
            <a:prstGeom prst="rect">
              <a:avLst/>
            </a:prstGeom>
            <a:noFill/>
            <a:ln>
              <a:noFill/>
            </a:ln>
          </p:spPr>
        </p:pic>
        <p:sp>
          <p:nvSpPr>
            <p:cNvPr id="876" name="Google Shape;876;p14"/>
            <p:cNvSpPr/>
            <p:nvPr/>
          </p:nvSpPr>
          <p:spPr>
            <a:xfrm>
              <a:off x="9132794" y="4203063"/>
              <a:ext cx="1326600" cy="4572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Credit Card</a:t>
              </a:r>
              <a:endParaRPr b="0" i="0" sz="1000" u="none" cap="none" strike="noStrike">
                <a:solidFill>
                  <a:srgbClr val="000000"/>
                </a:solidFill>
                <a:latin typeface="Calibri"/>
                <a:ea typeface="Calibri"/>
                <a:cs typeface="Calibri"/>
                <a:sym typeface="Calibri"/>
              </a:endParaRPr>
            </a:p>
          </p:txBody>
        </p:sp>
        <p:sp>
          <p:nvSpPr>
            <p:cNvPr id="877" name="Google Shape;877;p14"/>
            <p:cNvSpPr/>
            <p:nvPr/>
          </p:nvSpPr>
          <p:spPr>
            <a:xfrm>
              <a:off x="9133394" y="4787563"/>
              <a:ext cx="1326600" cy="4572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Savings/ Account</a:t>
              </a:r>
              <a:endParaRPr b="0" i="0" sz="1000" u="none" cap="none" strike="noStrike">
                <a:solidFill>
                  <a:srgbClr val="000000"/>
                </a:solidFill>
                <a:latin typeface="Calibri"/>
                <a:ea typeface="Calibri"/>
                <a:cs typeface="Calibri"/>
                <a:sym typeface="Calibri"/>
              </a:endParaRPr>
            </a:p>
          </p:txBody>
        </p:sp>
        <p:sp>
          <p:nvSpPr>
            <p:cNvPr id="878" name="Google Shape;878;p14"/>
            <p:cNvSpPr/>
            <p:nvPr/>
          </p:nvSpPr>
          <p:spPr>
            <a:xfrm>
              <a:off x="9133394" y="5372064"/>
              <a:ext cx="1326600" cy="4572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Loans</a:t>
              </a:r>
              <a:endParaRPr b="0" i="0" sz="1000" u="none" cap="none" strike="noStrike">
                <a:solidFill>
                  <a:srgbClr val="000000"/>
                </a:solidFill>
                <a:latin typeface="Calibri"/>
                <a:ea typeface="Calibri"/>
                <a:cs typeface="Calibri"/>
                <a:sym typeface="Calibri"/>
              </a:endParaRPr>
            </a:p>
          </p:txBody>
        </p:sp>
        <p:sp>
          <p:nvSpPr>
            <p:cNvPr id="879" name="Google Shape;879;p14"/>
            <p:cNvSpPr/>
            <p:nvPr/>
          </p:nvSpPr>
          <p:spPr>
            <a:xfrm>
              <a:off x="9133394" y="5945013"/>
              <a:ext cx="1326600" cy="4569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Investment/ Insurance</a:t>
              </a:r>
              <a:endParaRPr b="0" i="0" sz="1000" u="none" cap="none" strike="noStrike">
                <a:solidFill>
                  <a:srgbClr val="000000"/>
                </a:solidFill>
                <a:latin typeface="Calibri"/>
                <a:ea typeface="Calibri"/>
                <a:cs typeface="Calibri"/>
                <a:sym typeface="Calibri"/>
              </a:endParaRPr>
            </a:p>
          </p:txBody>
        </p:sp>
        <p:sp>
          <p:nvSpPr>
            <p:cNvPr id="880" name="Google Shape;880;p14"/>
            <p:cNvSpPr/>
            <p:nvPr/>
          </p:nvSpPr>
          <p:spPr>
            <a:xfrm>
              <a:off x="8950271" y="2975339"/>
              <a:ext cx="918300" cy="4572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Ext. Group 1</a:t>
              </a:r>
              <a:endParaRPr b="0" i="0" sz="900" u="none" cap="none" strike="noStrike">
                <a:solidFill>
                  <a:srgbClr val="000000"/>
                </a:solidFill>
                <a:latin typeface="Calibri"/>
                <a:ea typeface="Calibri"/>
                <a:cs typeface="Calibri"/>
                <a:sym typeface="Calibri"/>
              </a:endParaRPr>
            </a:p>
          </p:txBody>
        </p:sp>
        <p:sp>
          <p:nvSpPr>
            <p:cNvPr id="881" name="Google Shape;881;p14"/>
            <p:cNvSpPr txBox="1"/>
            <p:nvPr/>
          </p:nvSpPr>
          <p:spPr>
            <a:xfrm>
              <a:off x="8769468" y="625416"/>
              <a:ext cx="2262000" cy="4926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Plays “Approved” OR “Not approved” message</a:t>
              </a:r>
              <a:endParaRPr b="0" i="0" sz="900" u="none" cap="none" strike="noStrike">
                <a:solidFill>
                  <a:srgbClr val="000000"/>
                </a:solidFill>
                <a:latin typeface="Arial"/>
                <a:ea typeface="Arial"/>
                <a:cs typeface="Arial"/>
                <a:sym typeface="Arial"/>
              </a:endParaRPr>
            </a:p>
          </p:txBody>
        </p:sp>
        <p:sp>
          <p:nvSpPr>
            <p:cNvPr id="882" name="Google Shape;882;p14"/>
            <p:cNvSpPr txBox="1"/>
            <p:nvPr/>
          </p:nvSpPr>
          <p:spPr>
            <a:xfrm>
              <a:off x="8769472" y="1284501"/>
              <a:ext cx="2385900" cy="4569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Plays “Pending application result” message</a:t>
              </a:r>
              <a:endParaRPr b="0" i="0" sz="900" u="none" cap="none" strike="noStrike">
                <a:solidFill>
                  <a:srgbClr val="000000"/>
                </a:solidFill>
                <a:latin typeface="Arial"/>
                <a:ea typeface="Arial"/>
                <a:cs typeface="Arial"/>
                <a:sym typeface="Arial"/>
              </a:endParaRPr>
            </a:p>
          </p:txBody>
        </p:sp>
        <p:sp>
          <p:nvSpPr>
            <p:cNvPr id="883" name="Google Shape;883;p14"/>
            <p:cNvSpPr txBox="1"/>
            <p:nvPr/>
          </p:nvSpPr>
          <p:spPr>
            <a:xfrm>
              <a:off x="8769472" y="1907885"/>
              <a:ext cx="2385900" cy="6531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Plays “Reference number not found, please try again” message</a:t>
              </a:r>
              <a:endParaRPr b="0" i="0" sz="900" u="none" cap="none" strike="noStrike">
                <a:solidFill>
                  <a:srgbClr val="000000"/>
                </a:solidFill>
                <a:latin typeface="Arial"/>
                <a:ea typeface="Arial"/>
                <a:cs typeface="Arial"/>
                <a:sym typeface="Arial"/>
              </a:endParaRPr>
            </a:p>
          </p:txBody>
        </p:sp>
        <p:pic>
          <p:nvPicPr>
            <p:cNvPr id="884" name="Google Shape;884;p14"/>
            <p:cNvPicPr preferRelativeResize="0"/>
            <p:nvPr/>
          </p:nvPicPr>
          <p:blipFill rotWithShape="1">
            <a:blip r:embed="rId7">
              <a:alphaModFix/>
            </a:blip>
            <a:srcRect b="0" l="0" r="0" t="0"/>
            <a:stretch/>
          </p:blipFill>
          <p:spPr>
            <a:xfrm>
              <a:off x="7389756" y="652012"/>
              <a:ext cx="457201" cy="457201"/>
            </a:xfrm>
            <a:prstGeom prst="rect">
              <a:avLst/>
            </a:prstGeom>
            <a:noFill/>
            <a:ln>
              <a:noFill/>
            </a:ln>
          </p:spPr>
        </p:pic>
        <p:pic>
          <p:nvPicPr>
            <p:cNvPr id="885" name="Google Shape;885;p14"/>
            <p:cNvPicPr preferRelativeResize="0"/>
            <p:nvPr/>
          </p:nvPicPr>
          <p:blipFill rotWithShape="1">
            <a:blip r:embed="rId8">
              <a:alphaModFix/>
            </a:blip>
            <a:srcRect b="0" l="0" r="0" t="0"/>
            <a:stretch/>
          </p:blipFill>
          <p:spPr>
            <a:xfrm>
              <a:off x="7923956" y="652025"/>
              <a:ext cx="457201" cy="457201"/>
            </a:xfrm>
            <a:prstGeom prst="rect">
              <a:avLst/>
            </a:prstGeom>
            <a:noFill/>
            <a:ln>
              <a:noFill/>
            </a:ln>
          </p:spPr>
        </p:pic>
        <p:pic>
          <p:nvPicPr>
            <p:cNvPr id="863" name="Google Shape;863;p14"/>
            <p:cNvPicPr preferRelativeResize="0"/>
            <p:nvPr/>
          </p:nvPicPr>
          <p:blipFill rotWithShape="1">
            <a:blip r:embed="rId9">
              <a:alphaModFix/>
            </a:blip>
            <a:srcRect b="0" l="0" r="0" t="0"/>
            <a:stretch/>
          </p:blipFill>
          <p:spPr>
            <a:xfrm>
              <a:off x="7641619" y="2005825"/>
              <a:ext cx="457201" cy="457201"/>
            </a:xfrm>
            <a:prstGeom prst="rect">
              <a:avLst/>
            </a:prstGeom>
            <a:noFill/>
            <a:ln>
              <a:noFill/>
            </a:ln>
          </p:spPr>
        </p:pic>
        <p:pic>
          <p:nvPicPr>
            <p:cNvPr id="886" name="Google Shape;886;p14"/>
            <p:cNvPicPr preferRelativeResize="0"/>
            <p:nvPr/>
          </p:nvPicPr>
          <p:blipFill rotWithShape="1">
            <a:blip r:embed="rId10">
              <a:alphaModFix/>
            </a:blip>
            <a:srcRect b="0" l="0" r="0" t="0"/>
            <a:stretch/>
          </p:blipFill>
          <p:spPr>
            <a:xfrm>
              <a:off x="7641619" y="1284350"/>
              <a:ext cx="457201" cy="457201"/>
            </a:xfrm>
            <a:prstGeom prst="rect">
              <a:avLst/>
            </a:prstGeom>
            <a:noFill/>
            <a:ln>
              <a:noFill/>
            </a:ln>
          </p:spPr>
        </p:pic>
        <p:sp>
          <p:nvSpPr>
            <p:cNvPr id="887" name="Google Shape;887;p14"/>
            <p:cNvSpPr txBox="1"/>
            <p:nvPr/>
          </p:nvSpPr>
          <p:spPr>
            <a:xfrm>
              <a:off x="4759649" y="2884212"/>
              <a:ext cx="1207800" cy="295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999999"/>
                  </a:solidFill>
                  <a:latin typeface="Arial"/>
                  <a:ea typeface="Arial"/>
                  <a:cs typeface="Arial"/>
                  <a:sym typeface="Arial"/>
                </a:rPr>
                <a:t>8am-5pm</a:t>
              </a:r>
              <a:endParaRPr b="0" i="0" sz="800" u="none" cap="none" strike="noStrike">
                <a:solidFill>
                  <a:srgbClr val="999999"/>
                </a:solidFill>
                <a:latin typeface="Arial"/>
                <a:ea typeface="Arial"/>
                <a:cs typeface="Arial"/>
                <a:sym typeface="Arial"/>
              </a:endParaRPr>
            </a:p>
          </p:txBody>
        </p:sp>
        <p:sp>
          <p:nvSpPr>
            <p:cNvPr id="888" name="Google Shape;888;p14"/>
            <p:cNvSpPr txBox="1"/>
            <p:nvPr/>
          </p:nvSpPr>
          <p:spPr>
            <a:xfrm>
              <a:off x="3317356" y="6014400"/>
              <a:ext cx="1116300" cy="39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Input Account #</a:t>
              </a:r>
              <a:endParaRPr b="0" i="0" sz="1000" u="none" cap="none" strike="noStrike">
                <a:solidFill>
                  <a:srgbClr val="000000"/>
                </a:solidFill>
                <a:latin typeface="Arial"/>
                <a:ea typeface="Arial"/>
                <a:cs typeface="Arial"/>
                <a:sym typeface="Arial"/>
              </a:endParaRPr>
            </a:p>
          </p:txBody>
        </p:sp>
        <p:sp>
          <p:nvSpPr>
            <p:cNvPr id="864" name="Google Shape;864;p14"/>
            <p:cNvSpPr txBox="1"/>
            <p:nvPr/>
          </p:nvSpPr>
          <p:spPr>
            <a:xfrm>
              <a:off x="2953554" y="1760178"/>
              <a:ext cx="1847400" cy="681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Input Application Reference #</a:t>
              </a:r>
              <a:endParaRPr b="0" i="0" sz="1000" u="none" cap="none" strike="noStrike">
                <a:solidFill>
                  <a:schemeClr val="dk1"/>
                </a:solidFill>
                <a:latin typeface="Calibri"/>
                <a:ea typeface="Calibri"/>
                <a:cs typeface="Calibri"/>
                <a:sym typeface="Calibri"/>
              </a:endParaRPr>
            </a:p>
          </p:txBody>
        </p:sp>
        <p:sp>
          <p:nvSpPr>
            <p:cNvPr id="889" name="Google Shape;889;p14"/>
            <p:cNvSpPr txBox="1"/>
            <p:nvPr/>
          </p:nvSpPr>
          <p:spPr>
            <a:xfrm>
              <a:off x="4818061" y="3850236"/>
              <a:ext cx="1207800" cy="19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999999"/>
                  </a:solidFill>
                  <a:latin typeface="Arial"/>
                  <a:ea typeface="Arial"/>
                  <a:cs typeface="Arial"/>
                  <a:sym typeface="Arial"/>
                </a:rPr>
                <a:t>Otherwise</a:t>
              </a:r>
              <a:endParaRPr b="0" i="0" sz="900" u="none" cap="none" strike="noStrike">
                <a:solidFill>
                  <a:srgbClr val="999999"/>
                </a:solidFill>
                <a:latin typeface="Arial"/>
                <a:ea typeface="Arial"/>
                <a:cs typeface="Arial"/>
                <a:sym typeface="Arial"/>
              </a:endParaRPr>
            </a:p>
          </p:txBody>
        </p:sp>
        <p:cxnSp>
          <p:nvCxnSpPr>
            <p:cNvPr id="890" name="Google Shape;890;p14"/>
            <p:cNvCxnSpPr>
              <a:stCxn id="870" idx="1"/>
              <a:endCxn id="871" idx="1"/>
            </p:cNvCxnSpPr>
            <p:nvPr/>
          </p:nvCxnSpPr>
          <p:spPr>
            <a:xfrm flipH="1" rot="10800000">
              <a:off x="7494985" y="3179407"/>
              <a:ext cx="900" cy="625800"/>
            </a:xfrm>
            <a:prstGeom prst="bentConnector3">
              <a:avLst>
                <a:gd fmla="val -779988059" name="adj1"/>
              </a:avLst>
            </a:prstGeom>
            <a:noFill/>
            <a:ln cap="flat" cmpd="sng" w="9525">
              <a:solidFill>
                <a:schemeClr val="dk1"/>
              </a:solidFill>
              <a:prstDash val="solid"/>
              <a:round/>
              <a:headEnd len="med" w="med" type="triangle"/>
              <a:tailEnd len="med" w="med" type="triangle"/>
            </a:ln>
          </p:spPr>
        </p:cxnSp>
        <p:cxnSp>
          <p:nvCxnSpPr>
            <p:cNvPr id="891" name="Google Shape;891;p14"/>
            <p:cNvCxnSpPr>
              <a:stCxn id="867" idx="3"/>
            </p:cNvCxnSpPr>
            <p:nvPr/>
          </p:nvCxnSpPr>
          <p:spPr>
            <a:xfrm>
              <a:off x="4540556" y="3508475"/>
              <a:ext cx="382500" cy="0"/>
            </a:xfrm>
            <a:prstGeom prst="straightConnector1">
              <a:avLst/>
            </a:prstGeom>
            <a:noFill/>
            <a:ln cap="flat" cmpd="sng" w="9525">
              <a:solidFill>
                <a:schemeClr val="dk1"/>
              </a:solidFill>
              <a:prstDash val="solid"/>
              <a:round/>
              <a:headEnd len="sm" w="sm" type="none"/>
              <a:tailEnd len="sm" w="sm" type="none"/>
            </a:ln>
          </p:spPr>
        </p:cxnSp>
        <p:cxnSp>
          <p:nvCxnSpPr>
            <p:cNvPr id="892" name="Google Shape;892;p14"/>
            <p:cNvCxnSpPr>
              <a:stCxn id="874" idx="1"/>
              <a:endCxn id="875" idx="1"/>
            </p:cNvCxnSpPr>
            <p:nvPr/>
          </p:nvCxnSpPr>
          <p:spPr>
            <a:xfrm>
              <a:off x="6327425" y="5302510"/>
              <a:ext cx="900" cy="754800"/>
            </a:xfrm>
            <a:prstGeom prst="bentConnector3">
              <a:avLst>
                <a:gd fmla="val -472653217" name="adj1"/>
              </a:avLst>
            </a:prstGeom>
            <a:noFill/>
            <a:ln cap="flat" cmpd="sng" w="9525">
              <a:solidFill>
                <a:schemeClr val="dk1"/>
              </a:solidFill>
              <a:prstDash val="solid"/>
              <a:round/>
              <a:headEnd len="med" w="med" type="triangle"/>
              <a:tailEnd len="med" w="med" type="triangle"/>
            </a:ln>
          </p:spPr>
        </p:cxnSp>
        <p:cxnSp>
          <p:nvCxnSpPr>
            <p:cNvPr id="893" name="Google Shape;893;p14"/>
            <p:cNvCxnSpPr>
              <a:stCxn id="876" idx="1"/>
              <a:endCxn id="879" idx="1"/>
            </p:cNvCxnSpPr>
            <p:nvPr/>
          </p:nvCxnSpPr>
          <p:spPr>
            <a:xfrm>
              <a:off x="9132794" y="4431663"/>
              <a:ext cx="900" cy="1741800"/>
            </a:xfrm>
            <a:prstGeom prst="bentConnector3">
              <a:avLst>
                <a:gd fmla="val -308253231" name="adj1"/>
              </a:avLst>
            </a:prstGeom>
            <a:noFill/>
            <a:ln cap="flat" cmpd="sng" w="9525">
              <a:solidFill>
                <a:schemeClr val="dk1"/>
              </a:solidFill>
              <a:prstDash val="solid"/>
              <a:round/>
              <a:headEnd len="med" w="med" type="triangle"/>
              <a:tailEnd len="med" w="med" type="triangle"/>
            </a:ln>
          </p:spPr>
        </p:cxnSp>
        <p:cxnSp>
          <p:nvCxnSpPr>
            <p:cNvPr id="894" name="Google Shape;894;p14"/>
            <p:cNvCxnSpPr>
              <a:stCxn id="884" idx="1"/>
              <a:endCxn id="863" idx="1"/>
            </p:cNvCxnSpPr>
            <p:nvPr/>
          </p:nvCxnSpPr>
          <p:spPr>
            <a:xfrm>
              <a:off x="7389756" y="880613"/>
              <a:ext cx="252000" cy="1353900"/>
            </a:xfrm>
            <a:prstGeom prst="bentConnector3">
              <a:avLst>
                <a:gd fmla="val -1465710" name="adj1"/>
              </a:avLst>
            </a:prstGeom>
            <a:noFill/>
            <a:ln cap="flat" cmpd="sng" w="9525">
              <a:solidFill>
                <a:schemeClr val="dk1"/>
              </a:solidFill>
              <a:prstDash val="solid"/>
              <a:round/>
              <a:headEnd len="med" w="med" type="triangle"/>
              <a:tailEnd len="med" w="med" type="triangle"/>
            </a:ln>
          </p:spPr>
        </p:cxnSp>
        <p:sp>
          <p:nvSpPr>
            <p:cNvPr id="895" name="Google Shape;895;p14"/>
            <p:cNvSpPr txBox="1"/>
            <p:nvPr/>
          </p:nvSpPr>
          <p:spPr>
            <a:xfrm>
              <a:off x="4964208" y="791183"/>
              <a:ext cx="1503000" cy="364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Webhook verifies data</a:t>
              </a:r>
              <a:endParaRPr b="0" i="0" sz="1000" u="none" cap="none" strike="noStrike">
                <a:solidFill>
                  <a:srgbClr val="000000"/>
                </a:solidFill>
                <a:latin typeface="Arial"/>
                <a:ea typeface="Arial"/>
                <a:cs typeface="Arial"/>
                <a:sym typeface="Arial"/>
              </a:endParaRPr>
            </a:p>
          </p:txBody>
        </p:sp>
        <p:sp>
          <p:nvSpPr>
            <p:cNvPr id="896" name="Google Shape;896;p14"/>
            <p:cNvSpPr txBox="1"/>
            <p:nvPr/>
          </p:nvSpPr>
          <p:spPr>
            <a:xfrm>
              <a:off x="4481120" y="5024800"/>
              <a:ext cx="1503000" cy="402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Webhook verifies data</a:t>
              </a:r>
              <a:endParaRPr b="0" i="0" sz="1000" u="none" cap="none" strike="noStrike">
                <a:solidFill>
                  <a:srgbClr val="000000"/>
                </a:solidFill>
                <a:latin typeface="Arial"/>
                <a:ea typeface="Arial"/>
                <a:cs typeface="Arial"/>
                <a:sym typeface="Arial"/>
              </a:endParaRPr>
            </a:p>
          </p:txBody>
        </p:sp>
        <p:cxnSp>
          <p:nvCxnSpPr>
            <p:cNvPr id="897" name="Google Shape;897;p14"/>
            <p:cNvCxnSpPr>
              <a:stCxn id="873" idx="3"/>
            </p:cNvCxnSpPr>
            <p:nvPr/>
          </p:nvCxnSpPr>
          <p:spPr>
            <a:xfrm>
              <a:off x="6001853" y="1566339"/>
              <a:ext cx="1581900" cy="0"/>
            </a:xfrm>
            <a:prstGeom prst="straightConnector1">
              <a:avLst/>
            </a:prstGeom>
            <a:noFill/>
            <a:ln cap="flat" cmpd="sng" w="9525">
              <a:solidFill>
                <a:schemeClr val="dk1"/>
              </a:solidFill>
              <a:prstDash val="solid"/>
              <a:round/>
              <a:headEnd len="sm" w="sm" type="none"/>
              <a:tailEnd len="med" w="med" type="triangle"/>
            </a:ln>
          </p:spPr>
        </p:cxnSp>
        <p:cxnSp>
          <p:nvCxnSpPr>
            <p:cNvPr id="898" name="Google Shape;898;p14"/>
            <p:cNvCxnSpPr>
              <a:stCxn id="869" idx="3"/>
              <a:endCxn id="873" idx="1"/>
            </p:cNvCxnSpPr>
            <p:nvPr/>
          </p:nvCxnSpPr>
          <p:spPr>
            <a:xfrm>
              <a:off x="4558719" y="1566350"/>
              <a:ext cx="985800" cy="0"/>
            </a:xfrm>
            <a:prstGeom prst="straightConnector1">
              <a:avLst/>
            </a:prstGeom>
            <a:noFill/>
            <a:ln cap="flat" cmpd="sng" w="9525">
              <a:solidFill>
                <a:schemeClr val="dk1"/>
              </a:solidFill>
              <a:prstDash val="solid"/>
              <a:round/>
              <a:headEnd len="sm" w="sm" type="none"/>
              <a:tailEnd len="med" w="med" type="triangle"/>
            </a:ln>
          </p:spPr>
        </p:cxnSp>
        <p:cxnSp>
          <p:nvCxnSpPr>
            <p:cNvPr id="899" name="Google Shape;899;p14"/>
            <p:cNvCxnSpPr>
              <a:stCxn id="872" idx="3"/>
            </p:cNvCxnSpPr>
            <p:nvPr/>
          </p:nvCxnSpPr>
          <p:spPr>
            <a:xfrm>
              <a:off x="5454245" y="5679876"/>
              <a:ext cx="469800" cy="2100"/>
            </a:xfrm>
            <a:prstGeom prst="straightConnector1">
              <a:avLst/>
            </a:prstGeom>
            <a:noFill/>
            <a:ln cap="flat" cmpd="sng" w="9525">
              <a:solidFill>
                <a:schemeClr val="dk1"/>
              </a:solidFill>
              <a:prstDash val="solid"/>
              <a:round/>
              <a:headEnd len="sm" w="sm" type="none"/>
              <a:tailEnd len="sm" w="sm" type="none"/>
            </a:ln>
          </p:spPr>
        </p:cxnSp>
        <p:cxnSp>
          <p:nvCxnSpPr>
            <p:cNvPr id="900" name="Google Shape;900;p14"/>
            <p:cNvCxnSpPr>
              <a:stCxn id="868" idx="3"/>
              <a:endCxn id="872" idx="1"/>
            </p:cNvCxnSpPr>
            <p:nvPr/>
          </p:nvCxnSpPr>
          <p:spPr>
            <a:xfrm>
              <a:off x="4538831" y="5679875"/>
              <a:ext cx="458100" cy="0"/>
            </a:xfrm>
            <a:prstGeom prst="straightConnector1">
              <a:avLst/>
            </a:prstGeom>
            <a:noFill/>
            <a:ln cap="flat" cmpd="sng" w="9525">
              <a:solidFill>
                <a:schemeClr val="dk1"/>
              </a:solidFill>
              <a:prstDash val="solid"/>
              <a:round/>
              <a:headEnd len="sm" w="sm" type="none"/>
              <a:tailEnd len="med" w="med" type="triangle"/>
            </a:ln>
          </p:spPr>
        </p:cxnSp>
        <p:cxnSp>
          <p:nvCxnSpPr>
            <p:cNvPr id="901" name="Google Shape;901;p14"/>
            <p:cNvCxnSpPr>
              <a:stCxn id="874" idx="3"/>
            </p:cNvCxnSpPr>
            <p:nvPr/>
          </p:nvCxnSpPr>
          <p:spPr>
            <a:xfrm>
              <a:off x="6832519" y="5302510"/>
              <a:ext cx="1938300" cy="0"/>
            </a:xfrm>
            <a:prstGeom prst="straightConnector1">
              <a:avLst/>
            </a:prstGeom>
            <a:noFill/>
            <a:ln cap="flat" cmpd="sng" w="9525">
              <a:solidFill>
                <a:schemeClr val="dk1"/>
              </a:solidFill>
              <a:prstDash val="solid"/>
              <a:round/>
              <a:headEnd len="sm" w="sm" type="none"/>
              <a:tailEnd len="sm" w="sm" type="none"/>
            </a:ln>
          </p:spPr>
        </p:cxnSp>
        <p:cxnSp>
          <p:nvCxnSpPr>
            <p:cNvPr id="902" name="Google Shape;902;p14"/>
            <p:cNvCxnSpPr>
              <a:stCxn id="877" idx="1"/>
            </p:cNvCxnSpPr>
            <p:nvPr/>
          </p:nvCxnSpPr>
          <p:spPr>
            <a:xfrm rot="10800000">
              <a:off x="8776994" y="5016163"/>
              <a:ext cx="356400" cy="0"/>
            </a:xfrm>
            <a:prstGeom prst="straightConnector1">
              <a:avLst/>
            </a:prstGeom>
            <a:noFill/>
            <a:ln cap="flat" cmpd="sng" w="9525">
              <a:solidFill>
                <a:schemeClr val="dk1"/>
              </a:solidFill>
              <a:prstDash val="solid"/>
              <a:round/>
              <a:headEnd len="med" w="med" type="triangle"/>
              <a:tailEnd len="sm" w="sm" type="none"/>
            </a:ln>
          </p:spPr>
        </p:cxnSp>
        <p:cxnSp>
          <p:nvCxnSpPr>
            <p:cNvPr id="903" name="Google Shape;903;p14"/>
            <p:cNvCxnSpPr>
              <a:stCxn id="878" idx="1"/>
            </p:cNvCxnSpPr>
            <p:nvPr/>
          </p:nvCxnSpPr>
          <p:spPr>
            <a:xfrm rot="10800000">
              <a:off x="8770394" y="5600664"/>
              <a:ext cx="363000" cy="0"/>
            </a:xfrm>
            <a:prstGeom prst="straightConnector1">
              <a:avLst/>
            </a:prstGeom>
            <a:noFill/>
            <a:ln cap="flat" cmpd="sng" w="9525">
              <a:solidFill>
                <a:schemeClr val="dk1"/>
              </a:solidFill>
              <a:prstDash val="solid"/>
              <a:round/>
              <a:headEnd len="med" w="med" type="triangle"/>
              <a:tailEnd len="sm" w="sm" type="none"/>
            </a:ln>
          </p:spPr>
        </p:cxnSp>
        <p:sp>
          <p:nvSpPr>
            <p:cNvPr id="904" name="Google Shape;904;p14"/>
            <p:cNvSpPr/>
            <p:nvPr/>
          </p:nvSpPr>
          <p:spPr>
            <a:xfrm>
              <a:off x="4371779" y="1177775"/>
              <a:ext cx="279300" cy="2529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1</a:t>
              </a:r>
              <a:endParaRPr b="1" i="0" sz="1000" u="none" cap="none" strike="noStrike">
                <a:solidFill>
                  <a:schemeClr val="dk1"/>
                </a:solidFill>
                <a:latin typeface="Arial"/>
                <a:ea typeface="Arial"/>
                <a:cs typeface="Arial"/>
                <a:sym typeface="Arial"/>
              </a:endParaRPr>
            </a:p>
          </p:txBody>
        </p:sp>
        <p:sp>
          <p:nvSpPr>
            <p:cNvPr id="905" name="Google Shape;905;p14"/>
            <p:cNvSpPr/>
            <p:nvPr/>
          </p:nvSpPr>
          <p:spPr>
            <a:xfrm>
              <a:off x="4356554" y="3242700"/>
              <a:ext cx="279300" cy="2529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2</a:t>
              </a:r>
              <a:endParaRPr b="1" i="0" sz="1000" u="none" cap="none" strike="noStrike">
                <a:solidFill>
                  <a:schemeClr val="dk1"/>
                </a:solidFill>
                <a:latin typeface="Arial"/>
                <a:ea typeface="Arial"/>
                <a:cs typeface="Arial"/>
                <a:sym typeface="Arial"/>
              </a:endParaRPr>
            </a:p>
          </p:txBody>
        </p:sp>
        <p:sp>
          <p:nvSpPr>
            <p:cNvPr id="906" name="Google Shape;906;p14"/>
            <p:cNvSpPr/>
            <p:nvPr/>
          </p:nvSpPr>
          <p:spPr>
            <a:xfrm>
              <a:off x="4336668" y="5244764"/>
              <a:ext cx="279300" cy="2529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3</a:t>
              </a:r>
              <a:endParaRPr b="1" i="0" sz="1000" u="none" cap="none" strike="noStrike">
                <a:solidFill>
                  <a:schemeClr val="dk1"/>
                </a:solidFill>
                <a:latin typeface="Arial"/>
                <a:ea typeface="Arial"/>
                <a:cs typeface="Arial"/>
                <a:sym typeface="Arial"/>
              </a:endParaRPr>
            </a:p>
          </p:txBody>
        </p:sp>
        <p:sp>
          <p:nvSpPr>
            <p:cNvPr id="907" name="Google Shape;907;p14"/>
            <p:cNvSpPr/>
            <p:nvPr/>
          </p:nvSpPr>
          <p:spPr>
            <a:xfrm>
              <a:off x="8375606" y="4296822"/>
              <a:ext cx="207300" cy="1983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1</a:t>
              </a:r>
              <a:endParaRPr b="1" i="0" sz="1200" u="none" cap="none" strike="noStrike">
                <a:solidFill>
                  <a:schemeClr val="dk1"/>
                </a:solidFill>
                <a:latin typeface="Arial"/>
                <a:ea typeface="Arial"/>
                <a:cs typeface="Arial"/>
                <a:sym typeface="Arial"/>
              </a:endParaRPr>
            </a:p>
          </p:txBody>
        </p:sp>
        <p:sp>
          <p:nvSpPr>
            <p:cNvPr id="908" name="Google Shape;908;p14"/>
            <p:cNvSpPr/>
            <p:nvPr/>
          </p:nvSpPr>
          <p:spPr>
            <a:xfrm>
              <a:off x="8375604" y="4899200"/>
              <a:ext cx="207300" cy="1983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2</a:t>
              </a:r>
              <a:endParaRPr b="1" i="0" sz="1200" u="none" cap="none" strike="noStrike">
                <a:solidFill>
                  <a:schemeClr val="dk1"/>
                </a:solidFill>
                <a:latin typeface="Arial"/>
                <a:ea typeface="Arial"/>
                <a:cs typeface="Arial"/>
                <a:sym typeface="Arial"/>
              </a:endParaRPr>
            </a:p>
          </p:txBody>
        </p:sp>
        <p:sp>
          <p:nvSpPr>
            <p:cNvPr id="909" name="Google Shape;909;p14"/>
            <p:cNvSpPr/>
            <p:nvPr/>
          </p:nvSpPr>
          <p:spPr>
            <a:xfrm>
              <a:off x="8384941" y="5501563"/>
              <a:ext cx="207300" cy="1983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3</a:t>
              </a:r>
              <a:endParaRPr b="1" i="0" sz="1200" u="none" cap="none" strike="noStrike">
                <a:solidFill>
                  <a:schemeClr val="dk1"/>
                </a:solidFill>
                <a:latin typeface="Arial"/>
                <a:ea typeface="Arial"/>
                <a:cs typeface="Arial"/>
                <a:sym typeface="Arial"/>
              </a:endParaRPr>
            </a:p>
          </p:txBody>
        </p:sp>
        <p:sp>
          <p:nvSpPr>
            <p:cNvPr id="910" name="Google Shape;910;p14"/>
            <p:cNvSpPr/>
            <p:nvPr/>
          </p:nvSpPr>
          <p:spPr>
            <a:xfrm>
              <a:off x="8384929" y="6092300"/>
              <a:ext cx="207300" cy="1983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4</a:t>
              </a:r>
              <a:endParaRPr b="1" i="0" sz="1200" u="none" cap="none" strike="noStrike">
                <a:solidFill>
                  <a:schemeClr val="dk1"/>
                </a:solidFill>
                <a:latin typeface="Arial"/>
                <a:ea typeface="Arial"/>
                <a:cs typeface="Arial"/>
                <a:sym typeface="Arial"/>
              </a:endParaRPr>
            </a:p>
          </p:txBody>
        </p:sp>
        <p:cxnSp>
          <p:nvCxnSpPr>
            <p:cNvPr id="911" name="Google Shape;911;p14"/>
            <p:cNvCxnSpPr>
              <a:stCxn id="869" idx="1"/>
              <a:endCxn id="868" idx="1"/>
            </p:cNvCxnSpPr>
            <p:nvPr/>
          </p:nvCxnSpPr>
          <p:spPr>
            <a:xfrm flipH="1">
              <a:off x="3212319" y="1566350"/>
              <a:ext cx="19800" cy="4113600"/>
            </a:xfrm>
            <a:prstGeom prst="bentConnector3">
              <a:avLst>
                <a:gd fmla="val 29882692" name="adj1"/>
              </a:avLst>
            </a:prstGeom>
            <a:noFill/>
            <a:ln cap="flat" cmpd="sng" w="9525">
              <a:solidFill>
                <a:schemeClr val="dk1"/>
              </a:solidFill>
              <a:prstDash val="solid"/>
              <a:round/>
              <a:headEnd len="med" w="med" type="triangle"/>
              <a:tailEnd len="med" w="med" type="triangle"/>
            </a:ln>
          </p:spPr>
        </p:cxnSp>
        <p:cxnSp>
          <p:nvCxnSpPr>
            <p:cNvPr id="912" name="Google Shape;912;p14"/>
            <p:cNvCxnSpPr>
              <a:stCxn id="866" idx="3"/>
              <a:endCxn id="867" idx="1"/>
            </p:cNvCxnSpPr>
            <p:nvPr/>
          </p:nvCxnSpPr>
          <p:spPr>
            <a:xfrm>
              <a:off x="2611765" y="3492319"/>
              <a:ext cx="602100" cy="16200"/>
            </a:xfrm>
            <a:prstGeom prst="straightConnector1">
              <a:avLst/>
            </a:prstGeom>
            <a:noFill/>
            <a:ln cap="flat" cmpd="sng" w="9525">
              <a:solidFill>
                <a:schemeClr val="dk1"/>
              </a:solidFill>
              <a:prstDash val="solid"/>
              <a:round/>
              <a:headEnd len="sm" w="sm" type="none"/>
              <a:tailEnd len="med" w="med" type="triangle"/>
            </a:ln>
          </p:spPr>
        </p:cxnSp>
        <p:cxnSp>
          <p:nvCxnSpPr>
            <p:cNvPr id="913" name="Google Shape;913;p14"/>
            <p:cNvCxnSpPr>
              <a:stCxn id="875" idx="2"/>
              <a:endCxn id="888" idx="2"/>
            </p:cNvCxnSpPr>
            <p:nvPr/>
          </p:nvCxnSpPr>
          <p:spPr>
            <a:xfrm rot="5400000">
              <a:off x="5164416" y="4996875"/>
              <a:ext cx="126600" cy="2704500"/>
            </a:xfrm>
            <a:prstGeom prst="bentConnector3">
              <a:avLst>
                <a:gd fmla="val 1222314" name="adj1"/>
              </a:avLst>
            </a:prstGeom>
            <a:noFill/>
            <a:ln cap="flat" cmpd="sng" w="9525">
              <a:solidFill>
                <a:schemeClr val="dk1"/>
              </a:solidFill>
              <a:prstDash val="solid"/>
              <a:round/>
              <a:headEnd len="sm" w="sm" type="none"/>
              <a:tailEnd len="med" w="med" type="triangle"/>
            </a:ln>
          </p:spPr>
        </p:cxnSp>
        <p:sp>
          <p:nvSpPr>
            <p:cNvPr id="914" name="Google Shape;914;p14"/>
            <p:cNvSpPr/>
            <p:nvPr/>
          </p:nvSpPr>
          <p:spPr>
            <a:xfrm>
              <a:off x="10552640" y="4249257"/>
              <a:ext cx="918300" cy="364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Ext. Group 2</a:t>
              </a:r>
              <a:endParaRPr b="0" i="0" sz="900" u="none" cap="none" strike="noStrike">
                <a:solidFill>
                  <a:srgbClr val="000000"/>
                </a:solidFill>
                <a:latin typeface="Calibri"/>
                <a:ea typeface="Calibri"/>
                <a:cs typeface="Calibri"/>
                <a:sym typeface="Calibri"/>
              </a:endParaRPr>
            </a:p>
          </p:txBody>
        </p:sp>
        <p:sp>
          <p:nvSpPr>
            <p:cNvPr id="915" name="Google Shape;915;p14"/>
            <p:cNvSpPr/>
            <p:nvPr/>
          </p:nvSpPr>
          <p:spPr>
            <a:xfrm>
              <a:off x="10552640" y="4815966"/>
              <a:ext cx="918300" cy="364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Ext. Group 3</a:t>
              </a:r>
              <a:endParaRPr b="0" i="0" sz="900" u="none" cap="none" strike="noStrike">
                <a:solidFill>
                  <a:srgbClr val="000000"/>
                </a:solidFill>
                <a:latin typeface="Calibri"/>
                <a:ea typeface="Calibri"/>
                <a:cs typeface="Calibri"/>
                <a:sym typeface="Calibri"/>
              </a:endParaRPr>
            </a:p>
          </p:txBody>
        </p:sp>
        <p:sp>
          <p:nvSpPr>
            <p:cNvPr id="916" name="Google Shape;916;p14"/>
            <p:cNvSpPr/>
            <p:nvPr/>
          </p:nvSpPr>
          <p:spPr>
            <a:xfrm>
              <a:off x="10552639" y="5418309"/>
              <a:ext cx="918300" cy="364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Ext. Group 3</a:t>
              </a:r>
              <a:endParaRPr b="0" i="0" sz="900" u="none" cap="none" strike="noStrike">
                <a:solidFill>
                  <a:srgbClr val="000000"/>
                </a:solidFill>
                <a:latin typeface="Calibri"/>
                <a:ea typeface="Calibri"/>
                <a:cs typeface="Calibri"/>
                <a:sym typeface="Calibri"/>
              </a:endParaRPr>
            </a:p>
          </p:txBody>
        </p:sp>
        <p:sp>
          <p:nvSpPr>
            <p:cNvPr id="917" name="Google Shape;917;p14"/>
            <p:cNvSpPr/>
            <p:nvPr/>
          </p:nvSpPr>
          <p:spPr>
            <a:xfrm>
              <a:off x="10552640" y="6020687"/>
              <a:ext cx="918300" cy="364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Ext. Group 4</a:t>
              </a:r>
              <a:endParaRPr b="0" i="0" sz="900" u="none" cap="none" strike="noStrike">
                <a:solidFill>
                  <a:srgbClr val="000000"/>
                </a:solidFill>
                <a:latin typeface="Calibri"/>
                <a:ea typeface="Calibri"/>
                <a:cs typeface="Calibri"/>
                <a:sym typeface="Calibri"/>
              </a:endParaRPr>
            </a:p>
          </p:txBody>
        </p:sp>
        <p:cxnSp>
          <p:nvCxnSpPr>
            <p:cNvPr id="918" name="Google Shape;918;p14"/>
            <p:cNvCxnSpPr>
              <a:stCxn id="885" idx="3"/>
              <a:endCxn id="881" idx="1"/>
            </p:cNvCxnSpPr>
            <p:nvPr/>
          </p:nvCxnSpPr>
          <p:spPr>
            <a:xfrm flipH="1" rot="10800000">
              <a:off x="8381157" y="871625"/>
              <a:ext cx="388200" cy="9000"/>
            </a:xfrm>
            <a:prstGeom prst="straightConnector1">
              <a:avLst/>
            </a:prstGeom>
            <a:noFill/>
            <a:ln cap="flat" cmpd="sng" w="9525">
              <a:solidFill>
                <a:schemeClr val="dk2"/>
              </a:solidFill>
              <a:prstDash val="dash"/>
              <a:round/>
              <a:headEnd len="sm" w="sm" type="none"/>
              <a:tailEnd len="sm" w="sm" type="none"/>
            </a:ln>
          </p:spPr>
        </p:cxnSp>
        <p:cxnSp>
          <p:nvCxnSpPr>
            <p:cNvPr id="919" name="Google Shape;919;p14"/>
            <p:cNvCxnSpPr>
              <a:endCxn id="882" idx="1"/>
            </p:cNvCxnSpPr>
            <p:nvPr/>
          </p:nvCxnSpPr>
          <p:spPr>
            <a:xfrm>
              <a:off x="8098972" y="1512951"/>
              <a:ext cx="670500" cy="0"/>
            </a:xfrm>
            <a:prstGeom prst="straightConnector1">
              <a:avLst/>
            </a:prstGeom>
            <a:noFill/>
            <a:ln cap="flat" cmpd="sng" w="9525">
              <a:solidFill>
                <a:schemeClr val="dk2"/>
              </a:solidFill>
              <a:prstDash val="dash"/>
              <a:round/>
              <a:headEnd len="sm" w="sm" type="none"/>
              <a:tailEnd len="sm" w="sm" type="none"/>
            </a:ln>
          </p:spPr>
        </p:cxnSp>
        <p:cxnSp>
          <p:nvCxnSpPr>
            <p:cNvPr id="920" name="Google Shape;920;p14"/>
            <p:cNvCxnSpPr>
              <a:stCxn id="863" idx="3"/>
              <a:endCxn id="883" idx="1"/>
            </p:cNvCxnSpPr>
            <p:nvPr/>
          </p:nvCxnSpPr>
          <p:spPr>
            <a:xfrm>
              <a:off x="8098820" y="2234426"/>
              <a:ext cx="670800" cy="0"/>
            </a:xfrm>
            <a:prstGeom prst="straightConnector1">
              <a:avLst/>
            </a:prstGeom>
            <a:noFill/>
            <a:ln cap="flat" cmpd="sng" w="9525">
              <a:solidFill>
                <a:schemeClr val="dk2"/>
              </a:solidFill>
              <a:prstDash val="dash"/>
              <a:round/>
              <a:headEnd len="sm" w="sm" type="none"/>
              <a:tailEnd len="sm" w="sm" type="none"/>
            </a:ln>
          </p:spPr>
        </p:cxnSp>
      </p:grpSp>
      <p:sp>
        <p:nvSpPr>
          <p:cNvPr id="921" name="Google Shape;921;p14"/>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Success Stories</a:t>
            </a:r>
            <a:endParaRPr b="1" i="0" sz="3600" u="none" cap="none" strike="noStrike">
              <a:solidFill>
                <a:srgbClr val="000000"/>
              </a:solidFill>
              <a:latin typeface="Calibri"/>
              <a:ea typeface="Calibri"/>
              <a:cs typeface="Calibri"/>
              <a:sym typeface="Calibri"/>
            </a:endParaRPr>
          </a:p>
        </p:txBody>
      </p:sp>
      <p:pic>
        <p:nvPicPr>
          <p:cNvPr id="922" name="Google Shape;922;p14"/>
          <p:cNvPicPr preferRelativeResize="0"/>
          <p:nvPr/>
        </p:nvPicPr>
        <p:blipFill rotWithShape="1">
          <a:blip r:embed="rId11">
            <a:alphaModFix/>
          </a:blip>
          <a:srcRect b="0" l="0" r="0" t="0"/>
          <a:stretch/>
        </p:blipFill>
        <p:spPr>
          <a:xfrm>
            <a:off x="9593900" y="4598300"/>
            <a:ext cx="164900" cy="164900"/>
          </a:xfrm>
          <a:prstGeom prst="rect">
            <a:avLst/>
          </a:prstGeom>
          <a:noFill/>
          <a:ln>
            <a:noFill/>
          </a:ln>
        </p:spPr>
      </p:pic>
      <p:cxnSp>
        <p:nvCxnSpPr>
          <p:cNvPr id="923" name="Google Shape;923;p14"/>
          <p:cNvCxnSpPr>
            <a:stCxn id="922" idx="2"/>
          </p:cNvCxnSpPr>
          <p:nvPr/>
        </p:nvCxnSpPr>
        <p:spPr>
          <a:xfrm>
            <a:off x="9676350" y="4763200"/>
            <a:ext cx="0" cy="152400"/>
          </a:xfrm>
          <a:prstGeom prst="straightConnector1">
            <a:avLst/>
          </a:prstGeom>
          <a:noFill/>
          <a:ln cap="flat" cmpd="sng" w="9525">
            <a:solidFill>
              <a:schemeClr val="dk2"/>
            </a:solidFill>
            <a:prstDash val="dash"/>
            <a:round/>
            <a:headEnd len="sm" w="sm" type="none"/>
            <a:tailEnd len="sm" w="sm"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2"/>
          <p:cNvSpPr txBox="1"/>
          <p:nvPr/>
        </p:nvSpPr>
        <p:spPr>
          <a:xfrm>
            <a:off x="6474275" y="1713000"/>
            <a:ext cx="4872000" cy="3432000"/>
          </a:xfrm>
          <a:prstGeom prst="rect">
            <a:avLst/>
          </a:prstGeom>
          <a:noFill/>
          <a:ln>
            <a:noFill/>
          </a:ln>
        </p:spPr>
        <p:txBody>
          <a:bodyPr anchorCtr="0" anchor="t" bIns="91425" lIns="91425" spcFirstLastPara="1" rIns="91425" wrap="square" tIns="91425">
            <a:noAutofit/>
          </a:bodyPr>
          <a:lstStyle/>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Problem Statement &amp; Solution</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Introduction</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Key Features</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Value Propositions</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Comparison</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Snapshots</a:t>
            </a:r>
            <a:endParaRPr b="0" i="0" sz="2100" u="none" cap="none" strike="noStrike">
              <a:solidFill>
                <a:srgbClr val="FFFFFF"/>
              </a:solidFill>
              <a:latin typeface="Verdana"/>
              <a:ea typeface="Verdana"/>
              <a:cs typeface="Verdana"/>
              <a:sym typeface="Verdana"/>
            </a:endParaRPr>
          </a:p>
          <a:p>
            <a:pPr indent="-361950" lvl="0" marL="457200" marR="0" rtl="0" algn="l">
              <a:lnSpc>
                <a:spcPct val="115000"/>
              </a:lnSpc>
              <a:spcBef>
                <a:spcPts val="1000"/>
              </a:spcBef>
              <a:spcAft>
                <a:spcPts val="0"/>
              </a:spcAft>
              <a:buClr>
                <a:srgbClr val="FFFFFF"/>
              </a:buClr>
              <a:buSzPts val="2100"/>
              <a:buFont typeface="Verdana"/>
              <a:buChar char="●"/>
            </a:pPr>
            <a:r>
              <a:rPr b="0" i="0" lang="en-US" sz="2100" u="none" cap="none" strike="noStrike">
                <a:solidFill>
                  <a:srgbClr val="FFFFFF"/>
                </a:solidFill>
                <a:latin typeface="Verdana"/>
                <a:ea typeface="Verdana"/>
                <a:cs typeface="Verdana"/>
                <a:sym typeface="Verdana"/>
              </a:rPr>
              <a:t>Success Stories</a:t>
            </a:r>
            <a:endParaRPr b="0" i="0" sz="2100" u="none" cap="none" strike="noStrike">
              <a:solidFill>
                <a:srgbClr val="FFFFFF"/>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3"/>
          <p:cNvPicPr preferRelativeResize="0"/>
          <p:nvPr/>
        </p:nvPicPr>
        <p:blipFill rotWithShape="1">
          <a:blip r:embed="rId3">
            <a:alphaModFix/>
          </a:blip>
          <a:srcRect b="0" l="12671" r="9112" t="0"/>
          <a:stretch/>
        </p:blipFill>
        <p:spPr>
          <a:xfrm>
            <a:off x="6250287" y="3977013"/>
            <a:ext cx="2816399" cy="2606369"/>
          </a:xfrm>
          <a:prstGeom prst="rect">
            <a:avLst/>
          </a:prstGeom>
          <a:noFill/>
          <a:ln>
            <a:noFill/>
          </a:ln>
        </p:spPr>
      </p:pic>
      <p:pic>
        <p:nvPicPr>
          <p:cNvPr id="634" name="Google Shape;634;p3"/>
          <p:cNvPicPr preferRelativeResize="0"/>
          <p:nvPr/>
        </p:nvPicPr>
        <p:blipFill rotWithShape="1">
          <a:blip r:embed="rId4">
            <a:alphaModFix/>
          </a:blip>
          <a:srcRect b="0" l="2154" r="4597" t="0"/>
          <a:stretch/>
        </p:blipFill>
        <p:spPr>
          <a:xfrm>
            <a:off x="3238963" y="1154200"/>
            <a:ext cx="2816399" cy="2581501"/>
          </a:xfrm>
          <a:prstGeom prst="rect">
            <a:avLst/>
          </a:prstGeom>
          <a:noFill/>
          <a:ln>
            <a:noFill/>
          </a:ln>
        </p:spPr>
      </p:pic>
      <p:pic>
        <p:nvPicPr>
          <p:cNvPr id="635" name="Google Shape;635;p3"/>
          <p:cNvPicPr preferRelativeResize="0"/>
          <p:nvPr/>
        </p:nvPicPr>
        <p:blipFill rotWithShape="1">
          <a:blip r:embed="rId5">
            <a:alphaModFix/>
          </a:blip>
          <a:srcRect b="0" l="4363" r="22920" t="0"/>
          <a:stretch/>
        </p:blipFill>
        <p:spPr>
          <a:xfrm>
            <a:off x="9198325" y="1154200"/>
            <a:ext cx="2816399" cy="2581502"/>
          </a:xfrm>
          <a:prstGeom prst="rect">
            <a:avLst/>
          </a:prstGeom>
          <a:noFill/>
          <a:ln>
            <a:noFill/>
          </a:ln>
        </p:spPr>
      </p:pic>
      <p:sp>
        <p:nvSpPr>
          <p:cNvPr id="636" name="Google Shape;636;p3"/>
          <p:cNvSpPr txBox="1"/>
          <p:nvPr/>
        </p:nvSpPr>
        <p:spPr>
          <a:xfrm>
            <a:off x="406875" y="287038"/>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Problem Statements &amp; Solutions</a:t>
            </a:r>
            <a:endParaRPr b="1" i="0" sz="3600" u="none" cap="none" strike="noStrike">
              <a:solidFill>
                <a:schemeClr val="dk1"/>
              </a:solidFill>
              <a:latin typeface="Calibri"/>
              <a:ea typeface="Calibri"/>
              <a:cs typeface="Calibri"/>
              <a:sym typeface="Calibri"/>
            </a:endParaRPr>
          </a:p>
        </p:txBody>
      </p:sp>
      <p:sp>
        <p:nvSpPr>
          <p:cNvPr id="637" name="Google Shape;637;p3"/>
          <p:cNvSpPr/>
          <p:nvPr/>
        </p:nvSpPr>
        <p:spPr>
          <a:xfrm>
            <a:off x="206850" y="1154200"/>
            <a:ext cx="2816700" cy="2581500"/>
          </a:xfrm>
          <a:prstGeom prst="rect">
            <a:avLst/>
          </a:prstGeom>
          <a:solidFill>
            <a:srgbClr val="1AC5D8"/>
          </a:solid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3"/>
          <p:cNvSpPr/>
          <p:nvPr/>
        </p:nvSpPr>
        <p:spPr>
          <a:xfrm>
            <a:off x="2567873" y="1524504"/>
            <a:ext cx="950700" cy="1039500"/>
          </a:xfrm>
          <a:prstGeom prst="homePlate">
            <a:avLst>
              <a:gd fmla="val 50000" name="adj"/>
            </a:avLst>
          </a:prstGeom>
          <a:solidFill>
            <a:srgbClr val="1AC5D8"/>
          </a:solid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3"/>
          <p:cNvSpPr/>
          <p:nvPr/>
        </p:nvSpPr>
        <p:spPr>
          <a:xfrm>
            <a:off x="3287550" y="3989450"/>
            <a:ext cx="2831100" cy="2581500"/>
          </a:xfrm>
          <a:prstGeom prst="rect">
            <a:avLst/>
          </a:prstGeom>
          <a:solidFill>
            <a:srgbClr val="AAF5FD"/>
          </a:solidFill>
          <a:ln cap="flat" cmpd="sng" w="9525">
            <a:solidFill>
              <a:srgbClr val="9DF2D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3"/>
          <p:cNvSpPr/>
          <p:nvPr/>
        </p:nvSpPr>
        <p:spPr>
          <a:xfrm rot="10800000">
            <a:off x="4634799" y="3646709"/>
            <a:ext cx="185100" cy="974700"/>
          </a:xfrm>
          <a:prstGeom prst="downArrow">
            <a:avLst>
              <a:gd fmla="val 50000" name="adj1"/>
              <a:gd fmla="val 50000" name="adj2"/>
            </a:avLst>
          </a:prstGeom>
          <a:solidFill>
            <a:srgbClr val="AAF5FD"/>
          </a:solidFill>
          <a:ln cap="flat" cmpd="sng" w="9525">
            <a:solidFill>
              <a:srgbClr val="9DF2D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3"/>
          <p:cNvSpPr txBox="1"/>
          <p:nvPr/>
        </p:nvSpPr>
        <p:spPr>
          <a:xfrm>
            <a:off x="2434836" y="1081462"/>
            <a:ext cx="665700" cy="708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rPr b="1" i="0" lang="en-US" sz="3400" u="none" cap="none" strike="noStrike">
                <a:solidFill>
                  <a:schemeClr val="lt1"/>
                </a:solidFill>
                <a:latin typeface="Calibri"/>
                <a:ea typeface="Calibri"/>
                <a:cs typeface="Calibri"/>
                <a:sym typeface="Calibri"/>
              </a:rPr>
              <a:t>1</a:t>
            </a:r>
            <a:endParaRPr b="1" i="0" sz="3400" u="none" cap="none" strike="noStrike">
              <a:solidFill>
                <a:schemeClr val="lt1"/>
              </a:solidFill>
              <a:latin typeface="Calibri"/>
              <a:ea typeface="Calibri"/>
              <a:cs typeface="Calibri"/>
              <a:sym typeface="Calibri"/>
            </a:endParaRPr>
          </a:p>
        </p:txBody>
      </p:sp>
      <p:sp>
        <p:nvSpPr>
          <p:cNvPr id="642" name="Google Shape;642;p3"/>
          <p:cNvSpPr txBox="1"/>
          <p:nvPr/>
        </p:nvSpPr>
        <p:spPr>
          <a:xfrm>
            <a:off x="-142250" y="1698008"/>
            <a:ext cx="35916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Business Communication</a:t>
            </a:r>
            <a:endParaRPr b="1" i="0" sz="1600" u="none" cap="none" strike="noStrike">
              <a:solidFill>
                <a:schemeClr val="lt1"/>
              </a:solidFill>
              <a:latin typeface="Calibri"/>
              <a:ea typeface="Calibri"/>
              <a:cs typeface="Calibri"/>
              <a:sym typeface="Calibri"/>
            </a:endParaRPr>
          </a:p>
        </p:txBody>
      </p:sp>
      <p:sp>
        <p:nvSpPr>
          <p:cNvPr id="643" name="Google Shape;643;p3"/>
          <p:cNvSpPr/>
          <p:nvPr/>
        </p:nvSpPr>
        <p:spPr>
          <a:xfrm>
            <a:off x="6193800" y="1154125"/>
            <a:ext cx="2816400" cy="2581500"/>
          </a:xfrm>
          <a:prstGeom prst="rect">
            <a:avLst/>
          </a:prstGeom>
          <a:solidFill>
            <a:srgbClr val="FB9E85"/>
          </a:solidFill>
          <a:ln cap="flat" cmpd="sng" w="9525">
            <a:solidFill>
              <a:srgbClr val="CDF8E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3"/>
          <p:cNvSpPr/>
          <p:nvPr/>
        </p:nvSpPr>
        <p:spPr>
          <a:xfrm>
            <a:off x="8554748" y="1524422"/>
            <a:ext cx="950700" cy="1039500"/>
          </a:xfrm>
          <a:prstGeom prst="homePlate">
            <a:avLst>
              <a:gd fmla="val 50000" name="adj"/>
            </a:avLst>
          </a:prstGeom>
          <a:solidFill>
            <a:srgbClr val="FB9E85"/>
          </a:solidFill>
          <a:ln cap="flat" cmpd="sng" w="9525">
            <a:solidFill>
              <a:srgbClr val="FB9E8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3"/>
          <p:cNvSpPr/>
          <p:nvPr/>
        </p:nvSpPr>
        <p:spPr>
          <a:xfrm>
            <a:off x="9198325" y="3989450"/>
            <a:ext cx="2831100" cy="2581500"/>
          </a:xfrm>
          <a:prstGeom prst="rect">
            <a:avLst/>
          </a:prstGeom>
          <a:solidFill>
            <a:srgbClr val="FCE5CD"/>
          </a:solidFill>
          <a:ln cap="flat" cmpd="sng" w="9525">
            <a:solidFill>
              <a:srgbClr val="FCE5C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3"/>
          <p:cNvSpPr/>
          <p:nvPr/>
        </p:nvSpPr>
        <p:spPr>
          <a:xfrm rot="10800000">
            <a:off x="10545581" y="3646709"/>
            <a:ext cx="185100" cy="974700"/>
          </a:xfrm>
          <a:prstGeom prst="downArrow">
            <a:avLst>
              <a:gd fmla="val 50000" name="adj1"/>
              <a:gd fmla="val 50000" name="adj2"/>
            </a:avLst>
          </a:prstGeom>
          <a:solidFill>
            <a:srgbClr val="FCE5CD"/>
          </a:solidFill>
          <a:ln cap="flat" cmpd="sng" w="9525">
            <a:solidFill>
              <a:srgbClr val="FCE5C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3"/>
          <p:cNvSpPr/>
          <p:nvPr/>
        </p:nvSpPr>
        <p:spPr>
          <a:xfrm>
            <a:off x="7565524" y="3157981"/>
            <a:ext cx="175500" cy="909900"/>
          </a:xfrm>
          <a:prstGeom prst="downArrow">
            <a:avLst>
              <a:gd fmla="val 50000" name="adj1"/>
              <a:gd fmla="val 50000" name="adj2"/>
            </a:avLst>
          </a:prstGeom>
          <a:solidFill>
            <a:srgbClr val="FB9E85"/>
          </a:solidFill>
          <a:ln cap="flat" cmpd="sng" w="9525">
            <a:solidFill>
              <a:srgbClr val="FB9E8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3"/>
          <p:cNvSpPr txBox="1"/>
          <p:nvPr/>
        </p:nvSpPr>
        <p:spPr>
          <a:xfrm>
            <a:off x="8380213" y="1081438"/>
            <a:ext cx="665700" cy="708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400"/>
              <a:buFont typeface="Arial"/>
              <a:buNone/>
            </a:pPr>
            <a:r>
              <a:rPr b="1" i="0" lang="en-US" sz="3400" u="none" cap="none" strike="noStrike">
                <a:solidFill>
                  <a:schemeClr val="lt1"/>
                </a:solidFill>
                <a:latin typeface="Calibri"/>
                <a:ea typeface="Calibri"/>
                <a:cs typeface="Calibri"/>
                <a:sym typeface="Calibri"/>
              </a:rPr>
              <a:t>2</a:t>
            </a:r>
            <a:endParaRPr b="1" i="0" sz="3400" u="none" cap="none" strike="noStrike">
              <a:solidFill>
                <a:schemeClr val="lt1"/>
              </a:solidFill>
              <a:latin typeface="Calibri"/>
              <a:ea typeface="Calibri"/>
              <a:cs typeface="Calibri"/>
              <a:sym typeface="Calibri"/>
            </a:endParaRPr>
          </a:p>
        </p:txBody>
      </p:sp>
      <p:sp>
        <p:nvSpPr>
          <p:cNvPr id="649" name="Google Shape;649;p3"/>
          <p:cNvSpPr txBox="1"/>
          <p:nvPr/>
        </p:nvSpPr>
        <p:spPr>
          <a:xfrm>
            <a:off x="5857473" y="1533911"/>
            <a:ext cx="35916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chemeClr val="lt1"/>
                </a:solidFill>
                <a:latin typeface="Calibri"/>
                <a:ea typeface="Calibri"/>
                <a:cs typeface="Calibri"/>
                <a:sym typeface="Calibri"/>
              </a:rPr>
              <a:t>Scaling Business</a:t>
            </a:r>
            <a:endParaRPr b="1" i="0" sz="1700" u="none" cap="none" strike="noStrike">
              <a:solidFill>
                <a:schemeClr val="lt1"/>
              </a:solidFill>
              <a:latin typeface="Calibri"/>
              <a:ea typeface="Calibri"/>
              <a:cs typeface="Calibri"/>
              <a:sym typeface="Calibri"/>
            </a:endParaRPr>
          </a:p>
        </p:txBody>
      </p:sp>
      <p:grpSp>
        <p:nvGrpSpPr>
          <p:cNvPr id="650" name="Google Shape;650;p3"/>
          <p:cNvGrpSpPr/>
          <p:nvPr/>
        </p:nvGrpSpPr>
        <p:grpSpPr>
          <a:xfrm>
            <a:off x="336362" y="1264629"/>
            <a:ext cx="442099" cy="456178"/>
            <a:chOff x="685475" y="2318350"/>
            <a:chExt cx="297750" cy="296200"/>
          </a:xfrm>
        </p:grpSpPr>
        <p:sp>
          <p:nvSpPr>
            <p:cNvPr id="651" name="Google Shape;651;p3"/>
            <p:cNvSpPr/>
            <p:nvPr/>
          </p:nvSpPr>
          <p:spPr>
            <a:xfrm>
              <a:off x="685475" y="2371925"/>
              <a:ext cx="142600" cy="241975"/>
            </a:xfrm>
            <a:custGeom>
              <a:rect b="b" l="l" r="r" t="t"/>
              <a:pathLst>
                <a:path extrusionOk="0" h="9679" w="5704">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3"/>
            <p:cNvSpPr/>
            <p:nvPr/>
          </p:nvSpPr>
          <p:spPr>
            <a:xfrm>
              <a:off x="839850" y="2371925"/>
              <a:ext cx="143375" cy="242625"/>
            </a:xfrm>
            <a:custGeom>
              <a:rect b="b" l="l" r="r" t="t"/>
              <a:pathLst>
                <a:path extrusionOk="0" h="9705" w="5735">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3"/>
            <p:cNvSpPr/>
            <p:nvPr/>
          </p:nvSpPr>
          <p:spPr>
            <a:xfrm>
              <a:off x="772900" y="2318350"/>
              <a:ext cx="122125" cy="105075"/>
            </a:xfrm>
            <a:custGeom>
              <a:rect b="b" l="l" r="r" t="t"/>
              <a:pathLst>
                <a:path extrusionOk="0" h="4203" w="4885">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4" name="Google Shape;654;p3"/>
          <p:cNvSpPr txBox="1"/>
          <p:nvPr/>
        </p:nvSpPr>
        <p:spPr>
          <a:xfrm>
            <a:off x="3372575" y="4078475"/>
            <a:ext cx="2669100" cy="1923900"/>
          </a:xfrm>
          <a:prstGeom prst="rect">
            <a:avLst/>
          </a:prstGeom>
          <a:solidFill>
            <a:srgbClr val="AAF5FD"/>
          </a:solid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210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Enjoy a complete CPaaS Cloud PBX solution on the go! Your staff can connect to the service from anywhere while maintaining an efficient and personalized customer service delivery with a user-friendly interface on any smart and internet-accessible device.</a:t>
            </a:r>
            <a:endParaRPr b="0" i="0" sz="1400" u="none" cap="none" strike="noStrike">
              <a:solidFill>
                <a:schemeClr val="dk1"/>
              </a:solidFill>
              <a:latin typeface="Calibri"/>
              <a:ea typeface="Calibri"/>
              <a:cs typeface="Calibri"/>
              <a:sym typeface="Calibri"/>
            </a:endParaRPr>
          </a:p>
        </p:txBody>
      </p:sp>
      <p:sp>
        <p:nvSpPr>
          <p:cNvPr id="655" name="Google Shape;655;p3"/>
          <p:cNvSpPr txBox="1"/>
          <p:nvPr/>
        </p:nvSpPr>
        <p:spPr>
          <a:xfrm>
            <a:off x="6271950" y="1844950"/>
            <a:ext cx="2669100" cy="2404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chemeClr val="dk1"/>
              </a:buClr>
              <a:buSzPts val="1100"/>
              <a:buFont typeface="Arial"/>
              <a:buNone/>
            </a:pPr>
            <a:r>
              <a:rPr b="0" i="0" lang="en-US" sz="1400" u="none" cap="none" strike="noStrike">
                <a:solidFill>
                  <a:schemeClr val="lt1"/>
                </a:solidFill>
                <a:latin typeface="Calibri"/>
                <a:ea typeface="Calibri"/>
                <a:cs typeface="Calibri"/>
                <a:sym typeface="Calibri"/>
              </a:rPr>
              <a:t>Organizations are bound to have business cycles with peak periods and increased call volumes in some season and and low times in others. To catch up with varying demand, an easily scalable solution is needed.</a:t>
            </a:r>
            <a:endParaRPr b="0" i="0" sz="1100" u="none" cap="none" strike="noStrike">
              <a:solidFill>
                <a:schemeClr val="lt1"/>
              </a:solidFill>
              <a:latin typeface="Calibri"/>
              <a:ea typeface="Calibri"/>
              <a:cs typeface="Calibri"/>
              <a:sym typeface="Calibri"/>
            </a:endParaRPr>
          </a:p>
          <a:p>
            <a:pPr indent="0" lvl="0" marL="0" marR="0" rtl="0" algn="just">
              <a:lnSpc>
                <a:spcPct val="100000"/>
              </a:lnSpc>
              <a:spcBef>
                <a:spcPts val="21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6" name="Google Shape;656;p3"/>
          <p:cNvGrpSpPr/>
          <p:nvPr/>
        </p:nvGrpSpPr>
        <p:grpSpPr>
          <a:xfrm>
            <a:off x="6314560" y="1289538"/>
            <a:ext cx="505163" cy="456165"/>
            <a:chOff x="1413250" y="2680675"/>
            <a:chExt cx="297750" cy="297525"/>
          </a:xfrm>
        </p:grpSpPr>
        <p:sp>
          <p:nvSpPr>
            <p:cNvPr id="657" name="Google Shape;657;p3"/>
            <p:cNvSpPr/>
            <p:nvPr/>
          </p:nvSpPr>
          <p:spPr>
            <a:xfrm>
              <a:off x="1413250" y="2680675"/>
              <a:ext cx="297750" cy="297525"/>
            </a:xfrm>
            <a:custGeom>
              <a:rect b="b" l="l" r="r" t="t"/>
              <a:pathLst>
                <a:path extrusionOk="0" h="11901" w="1191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3"/>
            <p:cNvSpPr/>
            <p:nvPr/>
          </p:nvSpPr>
          <p:spPr>
            <a:xfrm>
              <a:off x="1465225" y="2805100"/>
              <a:ext cx="52800" cy="52025"/>
            </a:xfrm>
            <a:custGeom>
              <a:rect b="b" l="l" r="r" t="t"/>
              <a:pathLst>
                <a:path extrusionOk="0" h="2081" w="2112">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3"/>
            <p:cNvSpPr/>
            <p:nvPr/>
          </p:nvSpPr>
          <p:spPr>
            <a:xfrm>
              <a:off x="1535325" y="2769675"/>
              <a:ext cx="52800" cy="87450"/>
            </a:xfrm>
            <a:custGeom>
              <a:rect b="b" l="l" r="r" t="t"/>
              <a:pathLst>
                <a:path extrusionOk="0" h="3498" w="2112">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3"/>
            <p:cNvSpPr/>
            <p:nvPr/>
          </p:nvSpPr>
          <p:spPr>
            <a:xfrm>
              <a:off x="1604650" y="2733425"/>
              <a:ext cx="52775" cy="122900"/>
            </a:xfrm>
            <a:custGeom>
              <a:rect b="b" l="l" r="r" t="t"/>
              <a:pathLst>
                <a:path extrusionOk="0" h="4916" w="2111">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1" name="Google Shape;661;p3"/>
          <p:cNvSpPr/>
          <p:nvPr/>
        </p:nvSpPr>
        <p:spPr>
          <a:xfrm>
            <a:off x="257950" y="3962750"/>
            <a:ext cx="2816700" cy="25815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3"/>
          <p:cNvSpPr txBox="1"/>
          <p:nvPr/>
        </p:nvSpPr>
        <p:spPr>
          <a:xfrm>
            <a:off x="9198325" y="4249150"/>
            <a:ext cx="2816400" cy="2055300"/>
          </a:xfrm>
          <a:prstGeom prst="rect">
            <a:avLst/>
          </a:prstGeom>
          <a:noFill/>
          <a:ln>
            <a:noFill/>
          </a:ln>
        </p:spPr>
        <p:txBody>
          <a:bodyPr anchorCtr="0" anchor="t" bIns="121900" lIns="121900" spcFirstLastPara="1" rIns="121900" wrap="square" tIns="121900">
            <a:noAutofit/>
          </a:bodyPr>
          <a:lstStyle/>
          <a:p>
            <a:pPr indent="0" lvl="0" marL="0" marR="0" rtl="0" algn="just">
              <a:lnSpc>
                <a:spcPct val="115000"/>
              </a:lnSpc>
              <a:spcBef>
                <a:spcPts val="0"/>
              </a:spcBef>
              <a:spcAft>
                <a:spcPts val="210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CPaaS Cloud PBX is the ultimate solution which can be effortlessly modified with just a few clicks. No matter the influx, CPaaS Cloud PBX allows you to scale up or down your workforce to match with the pace of business. </a:t>
            </a:r>
            <a:endParaRPr b="0" i="0" sz="1400" u="none" cap="none" strike="noStrike">
              <a:solidFill>
                <a:schemeClr val="dk1"/>
              </a:solidFill>
              <a:latin typeface="Calibri"/>
              <a:ea typeface="Calibri"/>
              <a:cs typeface="Calibri"/>
              <a:sym typeface="Calibri"/>
            </a:endParaRPr>
          </a:p>
        </p:txBody>
      </p:sp>
      <p:pic>
        <p:nvPicPr>
          <p:cNvPr id="663" name="Google Shape;663;p3"/>
          <p:cNvPicPr preferRelativeResize="0"/>
          <p:nvPr/>
        </p:nvPicPr>
        <p:blipFill rotWithShape="1">
          <a:blip r:embed="rId6">
            <a:alphaModFix/>
          </a:blip>
          <a:srcRect b="0" l="0" r="0" t="0"/>
          <a:stretch/>
        </p:blipFill>
        <p:spPr>
          <a:xfrm>
            <a:off x="226950" y="3962750"/>
            <a:ext cx="2885048" cy="2581500"/>
          </a:xfrm>
          <a:prstGeom prst="rect">
            <a:avLst/>
          </a:prstGeom>
          <a:noFill/>
          <a:ln>
            <a:noFill/>
          </a:ln>
        </p:spPr>
      </p:pic>
      <p:pic>
        <p:nvPicPr>
          <p:cNvPr id="664" name="Google Shape;664;p3"/>
          <p:cNvPicPr preferRelativeResize="0"/>
          <p:nvPr/>
        </p:nvPicPr>
        <p:blipFill rotWithShape="1">
          <a:blip r:embed="rId6">
            <a:alphaModFix/>
          </a:blip>
          <a:srcRect b="0" l="0" r="0" t="0"/>
          <a:stretch/>
        </p:blipFill>
        <p:spPr>
          <a:xfrm>
            <a:off x="226950" y="3962750"/>
            <a:ext cx="2885048" cy="2125325"/>
          </a:xfrm>
          <a:prstGeom prst="rect">
            <a:avLst/>
          </a:prstGeom>
          <a:noFill/>
          <a:ln>
            <a:noFill/>
          </a:ln>
        </p:spPr>
      </p:pic>
      <p:sp>
        <p:nvSpPr>
          <p:cNvPr id="665" name="Google Shape;665;p3"/>
          <p:cNvSpPr/>
          <p:nvPr/>
        </p:nvSpPr>
        <p:spPr>
          <a:xfrm>
            <a:off x="1523300" y="3141337"/>
            <a:ext cx="175500" cy="909900"/>
          </a:xfrm>
          <a:prstGeom prst="downArrow">
            <a:avLst>
              <a:gd fmla="val 50000" name="adj1"/>
              <a:gd fmla="val 50000" name="adj2"/>
            </a:avLst>
          </a:prstGeom>
          <a:solidFill>
            <a:srgbClr val="1AC5D8"/>
          </a:solid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3"/>
          <p:cNvSpPr txBox="1"/>
          <p:nvPr/>
        </p:nvSpPr>
        <p:spPr>
          <a:xfrm>
            <a:off x="336350" y="2056500"/>
            <a:ext cx="2609100" cy="1639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210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With the rapidly evolving world and change in global perspective, there’s an evenly growing need to make remote work-enabled solutions available. It’s becoming the necessity of the time. </a:t>
            </a:r>
            <a:endParaRPr b="0" i="0" sz="1100" u="none" cap="none" strike="noStrik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4"/>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Introduction</a:t>
            </a:r>
            <a:endParaRPr b="0" i="0" sz="3600" u="none" cap="none" strike="noStrike">
              <a:solidFill>
                <a:srgbClr val="000000"/>
              </a:solidFill>
              <a:latin typeface="Calibri"/>
              <a:ea typeface="Calibri"/>
              <a:cs typeface="Calibri"/>
              <a:sym typeface="Calibri"/>
            </a:endParaRPr>
          </a:p>
        </p:txBody>
      </p:sp>
      <p:sp>
        <p:nvSpPr>
          <p:cNvPr id="672" name="Google Shape;672;p4"/>
          <p:cNvSpPr txBox="1"/>
          <p:nvPr/>
        </p:nvSpPr>
        <p:spPr>
          <a:xfrm>
            <a:off x="444025" y="1378138"/>
            <a:ext cx="5337000" cy="16230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b="0" i="0" lang="en-US" sz="1800" u="none" cap="none" strike="noStrike">
                <a:solidFill>
                  <a:schemeClr val="dk1"/>
                </a:solidFill>
                <a:latin typeface="Calibri"/>
                <a:ea typeface="Calibri"/>
                <a:cs typeface="Calibri"/>
                <a:sym typeface="Calibri"/>
              </a:rPr>
              <a:t>The CPaaS Cloud PBX solution is a cloud-based, modular Call Management System designed to replace the traditional PABX systems of our customers. We provide a user-friendly, web-based complete telephony system for users to manage their workflows.</a:t>
            </a:r>
            <a:endParaRPr b="0" i="0" sz="1800" u="none" cap="none" strike="noStrike">
              <a:solidFill>
                <a:srgbClr val="000000"/>
              </a:solidFill>
              <a:latin typeface="Arial"/>
              <a:ea typeface="Arial"/>
              <a:cs typeface="Arial"/>
              <a:sym typeface="Arial"/>
            </a:endParaRPr>
          </a:p>
        </p:txBody>
      </p:sp>
      <p:sp>
        <p:nvSpPr>
          <p:cNvPr id="673" name="Google Shape;673;p4"/>
          <p:cNvSpPr txBox="1"/>
          <p:nvPr/>
        </p:nvSpPr>
        <p:spPr>
          <a:xfrm>
            <a:off x="6301175" y="4626225"/>
            <a:ext cx="5403900" cy="16230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b="0" i="0" lang="en-US" sz="1800" u="none" cap="none" strike="noStrike">
                <a:solidFill>
                  <a:schemeClr val="dk1"/>
                </a:solidFill>
                <a:latin typeface="Calibri"/>
                <a:ea typeface="Calibri"/>
                <a:cs typeface="Calibri"/>
                <a:sym typeface="Calibri"/>
              </a:rPr>
              <a:t>Our scalable solution involves Auto Attendant, Phone System components providing basic functions such as multi-layered call flows, call transfer, call forwarding, call-pickup, missed call notification, voicemail, BLF,... and integration with third party softwares using modern microservices architecture.</a:t>
            </a:r>
            <a:endParaRPr b="0" i="0" sz="1800" u="none" cap="none" strike="noStrike">
              <a:solidFill>
                <a:srgbClr val="000000"/>
              </a:solidFill>
              <a:latin typeface="Calibri"/>
              <a:ea typeface="Calibri"/>
              <a:cs typeface="Calibri"/>
              <a:sym typeface="Calibri"/>
            </a:endParaRPr>
          </a:p>
        </p:txBody>
      </p:sp>
      <p:pic>
        <p:nvPicPr>
          <p:cNvPr id="674" name="Google Shape;674;p4"/>
          <p:cNvPicPr preferRelativeResize="0"/>
          <p:nvPr/>
        </p:nvPicPr>
        <p:blipFill rotWithShape="1">
          <a:blip r:embed="rId3">
            <a:alphaModFix/>
          </a:blip>
          <a:srcRect b="1162" l="11743" r="15903" t="1152"/>
          <a:stretch/>
        </p:blipFill>
        <p:spPr>
          <a:xfrm>
            <a:off x="481975" y="3224150"/>
            <a:ext cx="5261100" cy="3197700"/>
          </a:xfrm>
          <a:prstGeom prst="snip2DiagRect">
            <a:avLst>
              <a:gd fmla="val 0" name="adj1"/>
              <a:gd fmla="val 16667" name="adj2"/>
            </a:avLst>
          </a:prstGeom>
          <a:noFill/>
          <a:ln>
            <a:noFill/>
          </a:ln>
        </p:spPr>
      </p:pic>
      <p:pic>
        <p:nvPicPr>
          <p:cNvPr id="675" name="Google Shape;675;p4"/>
          <p:cNvPicPr preferRelativeResize="0"/>
          <p:nvPr/>
        </p:nvPicPr>
        <p:blipFill rotWithShape="1">
          <a:blip r:embed="rId4">
            <a:alphaModFix/>
          </a:blip>
          <a:srcRect b="0" l="806" r="806" t="0"/>
          <a:stretch/>
        </p:blipFill>
        <p:spPr>
          <a:xfrm>
            <a:off x="6372581" y="1092829"/>
            <a:ext cx="5261100" cy="3197700"/>
          </a:xfrm>
          <a:prstGeom prst="snip2DiagRect">
            <a:avLst>
              <a:gd fmla="val 0" name="adj1"/>
              <a:gd fmla="val 16667" name="adj2"/>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5"/>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Key Features</a:t>
            </a:r>
            <a:endParaRPr b="1" i="0" sz="3600" u="none" cap="none" strike="noStrike">
              <a:solidFill>
                <a:schemeClr val="dk1"/>
              </a:solidFill>
              <a:latin typeface="Calibri"/>
              <a:ea typeface="Calibri"/>
              <a:cs typeface="Calibri"/>
              <a:sym typeface="Calibri"/>
            </a:endParaRPr>
          </a:p>
        </p:txBody>
      </p:sp>
      <p:sp>
        <p:nvSpPr>
          <p:cNvPr id="682" name="Google Shape;682;p5"/>
          <p:cNvSpPr txBox="1"/>
          <p:nvPr/>
        </p:nvSpPr>
        <p:spPr>
          <a:xfrm>
            <a:off x="6512375" y="1202725"/>
            <a:ext cx="5573100" cy="50796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Call Recording</a:t>
            </a:r>
            <a:br>
              <a:rPr b="0" i="0" lang="en-US" sz="1200" u="none" cap="none" strike="noStrike">
                <a:solidFill>
                  <a:schemeClr val="accent1"/>
                </a:solidFill>
                <a:latin typeface="Calibri"/>
                <a:ea typeface="Calibri"/>
                <a:cs typeface="Calibri"/>
                <a:sym typeface="Calibri"/>
              </a:rPr>
            </a:br>
            <a:r>
              <a:rPr b="0" i="0" lang="en-US" sz="1200" u="none" cap="none" strike="noStrike">
                <a:solidFill>
                  <a:srgbClr val="000000"/>
                </a:solidFill>
                <a:latin typeface="Calibri"/>
                <a:ea typeface="Calibri"/>
                <a:cs typeface="Calibri"/>
                <a:sym typeface="Calibri"/>
              </a:rPr>
              <a:t>Allow automatically recording all incoming and outgoing calls - or doing it on demand</a:t>
            </a:r>
            <a:endParaRPr b="0" i="0" sz="12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rgbClr val="C27BA0"/>
                </a:solidFill>
                <a:latin typeface="Calibri"/>
                <a:ea typeface="Calibri"/>
                <a:cs typeface="Calibri"/>
                <a:sym typeface="Calibri"/>
              </a:rPr>
              <a:t>Team Chat</a:t>
            </a:r>
            <a:endParaRPr b="0" i="0" sz="1200" u="none" cap="none" strike="noStrike">
              <a:solidFill>
                <a:srgbClr val="C27BA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 clean and simple messaging service that brings all your communications to one place without the complexity and confusing features</a:t>
            </a:r>
            <a:endParaRPr b="0" i="0" sz="12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Busy Lamp Field</a:t>
            </a:r>
            <a:endParaRPr b="0" i="0" sz="1200" u="none" cap="none" strike="noStrike">
              <a:solidFill>
                <a:schemeClr val="accent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Allow operators to view their users' status (e.g., busy or available) from their IP Phones </a:t>
            </a:r>
            <a:endParaRPr b="0" i="0" sz="12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rgbClr val="C27BA0"/>
                </a:solidFill>
                <a:latin typeface="Calibri"/>
                <a:ea typeface="Calibri"/>
                <a:cs typeface="Calibri"/>
                <a:sym typeface="Calibri"/>
              </a:rPr>
              <a:t>Music &amp; Message On Hold</a:t>
            </a:r>
            <a:endParaRPr b="0" i="0" sz="1200" u="none" cap="none" strike="noStrike">
              <a:solidFill>
                <a:srgbClr val="C27BA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Create fun and interesting on-hold experiences for your callers by uploading your music or messages</a:t>
            </a:r>
            <a:endParaRPr b="0" i="0" sz="12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3-way Conference Calls</a:t>
            </a:r>
            <a:endParaRPr b="0" i="0" sz="1200" u="none" cap="none" strike="noStrike">
              <a:solidFill>
                <a:schemeClr val="accent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By simply selecting a button on your phone you can quickly add another caller to the conversation</a:t>
            </a:r>
            <a:endParaRPr b="0" i="0" sz="12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rgbClr val="C27BA0"/>
                </a:solidFill>
                <a:latin typeface="Calibri"/>
                <a:ea typeface="Calibri"/>
                <a:cs typeface="Calibri"/>
                <a:sym typeface="Calibri"/>
              </a:rPr>
              <a:t>Integrable with third parties</a:t>
            </a:r>
            <a:endParaRPr b="0" i="0" sz="1200" u="none" cap="none" strike="noStrike">
              <a:solidFill>
                <a:srgbClr val="C27BA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We support integrating with MS Teams, Webhook</a:t>
            </a:r>
            <a:endParaRPr b="0" i="0" sz="1200" u="none" cap="none" strike="noStrike">
              <a:solidFill>
                <a:srgbClr val="000000"/>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Role-based Access Control</a:t>
            </a:r>
            <a:endParaRPr b="0" i="0" sz="1200" u="none" cap="none" strike="noStrike">
              <a:solidFill>
                <a:schemeClr val="accent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Different roles will have different permissions to access configuration and organization data</a:t>
            </a:r>
            <a:endParaRPr b="0" i="0" sz="1200" u="none" cap="none" strike="noStrike">
              <a:solidFill>
                <a:srgbClr val="000000"/>
              </a:solidFill>
              <a:latin typeface="Calibri"/>
              <a:ea typeface="Calibri"/>
              <a:cs typeface="Calibri"/>
              <a:sym typeface="Calibri"/>
            </a:endParaRPr>
          </a:p>
        </p:txBody>
      </p:sp>
      <p:sp>
        <p:nvSpPr>
          <p:cNvPr id="683" name="Google Shape;683;p5"/>
          <p:cNvSpPr txBox="1"/>
          <p:nvPr/>
        </p:nvSpPr>
        <p:spPr>
          <a:xfrm>
            <a:off x="182725" y="1202725"/>
            <a:ext cx="5354100" cy="4802400"/>
          </a:xfrm>
          <a:prstGeom prst="rect">
            <a:avLst/>
          </a:prstGeom>
          <a:noFill/>
          <a:ln>
            <a:noFill/>
          </a:ln>
        </p:spPr>
        <p:txBody>
          <a:bodyPr anchorCtr="0" anchor="t" bIns="91425" lIns="91425" spcFirstLastPara="1" rIns="91425" wrap="square" tIns="91425">
            <a:spAutoFit/>
          </a:bodyPr>
          <a:lstStyle/>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Virtual Receptionist</a:t>
            </a:r>
            <a:endParaRPr b="0" i="0" sz="1200" u="none" cap="none" strike="noStrike">
              <a:solidFill>
                <a:schemeClr val="accent1"/>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Direct customers easily through your Virtual Receptionist</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rgbClr val="C27BA0"/>
                </a:solidFill>
                <a:latin typeface="Calibri"/>
                <a:ea typeface="Calibri"/>
                <a:cs typeface="Calibri"/>
                <a:sym typeface="Calibri"/>
              </a:rPr>
              <a:t>Auto Attendant</a:t>
            </a:r>
            <a:endParaRPr b="0" i="0" sz="1200" u="none" cap="none" strike="noStrike">
              <a:solidFill>
                <a:srgbClr val="A64D79"/>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Unlimited layers of automated phone attendants with multiple supported languages and accents</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Incoming Call Filter</a:t>
            </a:r>
            <a:endParaRPr b="1" i="0" sz="1200" u="none" cap="none" strike="noStrike">
              <a:solidFill>
                <a:schemeClr val="accent1"/>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Set advanced rules that provide special handling for calls with specific information</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rgbClr val="C27BA0"/>
                </a:solidFill>
                <a:latin typeface="Calibri"/>
                <a:ea typeface="Calibri"/>
                <a:cs typeface="Calibri"/>
                <a:sym typeface="Calibri"/>
              </a:rPr>
              <a:t>Time-dependant Call Handling</a:t>
            </a:r>
            <a:endParaRPr b="0" i="0" sz="1200" u="none" cap="none" strike="noStrike">
              <a:solidFill>
                <a:srgbClr val="C27BA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Set up different incoming call rules for different times of the day, including office hours, after office hours, or even public holidays</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Simultaneous Ring</a:t>
            </a:r>
            <a:endParaRPr b="0" i="0" sz="1200" u="none" cap="none" strike="noStrike">
              <a:solidFill>
                <a:schemeClr val="accent1"/>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The work phone, mobile phone, and home phone can all ring simultaneously when you receive a call</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rgbClr val="C27BA0"/>
                </a:solidFill>
                <a:latin typeface="Calibri"/>
                <a:ea typeface="Calibri"/>
                <a:cs typeface="Calibri"/>
                <a:sym typeface="Calibri"/>
              </a:rPr>
              <a:t>Call Group</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Allow calls to be forwarded to multiple users at once which will ring simultaneously</a:t>
            </a:r>
            <a:endParaRPr b="0" i="0" sz="1200" u="none" cap="none" strike="noStrike">
              <a:solidFill>
                <a:srgbClr val="000000"/>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1" i="0" lang="en-US" sz="1200" u="none" cap="none" strike="noStrike">
                <a:solidFill>
                  <a:schemeClr val="accent1"/>
                </a:solidFill>
                <a:latin typeface="Calibri"/>
                <a:ea typeface="Calibri"/>
                <a:cs typeface="Calibri"/>
                <a:sym typeface="Calibri"/>
              </a:rPr>
              <a:t>Caller ID Control</a:t>
            </a:r>
            <a:endParaRPr b="0" i="0" sz="1200" u="none" cap="none" strike="noStrike">
              <a:solidFill>
                <a:schemeClr val="accent1"/>
              </a:solidFill>
              <a:latin typeface="Calibri"/>
              <a:ea typeface="Calibri"/>
              <a:cs typeface="Calibri"/>
              <a:sym typeface="Calibri"/>
            </a:endParaRPr>
          </a:p>
          <a:p>
            <a:pPr indent="0" lvl="0" marL="0" marR="0" rtl="0" algn="r">
              <a:lnSpc>
                <a:spcPct val="15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Support making anonymous calls or choosing any assigned numbers as a Caller ID</a:t>
            </a:r>
            <a:endParaRPr b="0" i="0" sz="1200" u="none" cap="none" strike="noStrike">
              <a:solidFill>
                <a:srgbClr val="000000"/>
              </a:solidFill>
              <a:latin typeface="Calibri"/>
              <a:ea typeface="Calibri"/>
              <a:cs typeface="Calibri"/>
              <a:sym typeface="Calibri"/>
            </a:endParaRPr>
          </a:p>
        </p:txBody>
      </p:sp>
      <p:pic>
        <p:nvPicPr>
          <p:cNvPr id="684" name="Google Shape;684;p5"/>
          <p:cNvPicPr preferRelativeResize="0"/>
          <p:nvPr/>
        </p:nvPicPr>
        <p:blipFill rotWithShape="1">
          <a:blip r:embed="rId3">
            <a:alphaModFix/>
          </a:blip>
          <a:srcRect b="0" l="0" r="0" t="0"/>
          <a:stretch/>
        </p:blipFill>
        <p:spPr>
          <a:xfrm>
            <a:off x="5490925" y="1240300"/>
            <a:ext cx="332350" cy="332350"/>
          </a:xfrm>
          <a:prstGeom prst="rect">
            <a:avLst/>
          </a:prstGeom>
          <a:noFill/>
          <a:ln>
            <a:noFill/>
          </a:ln>
        </p:spPr>
      </p:pic>
      <p:pic>
        <p:nvPicPr>
          <p:cNvPr id="685" name="Google Shape;685;p5"/>
          <p:cNvPicPr preferRelativeResize="0"/>
          <p:nvPr/>
        </p:nvPicPr>
        <p:blipFill rotWithShape="1">
          <a:blip r:embed="rId4">
            <a:alphaModFix/>
          </a:blip>
          <a:srcRect b="14658" l="28979" r="28836" t="15030"/>
          <a:stretch/>
        </p:blipFill>
        <p:spPr>
          <a:xfrm>
            <a:off x="5553023" y="1892138"/>
            <a:ext cx="208151" cy="346924"/>
          </a:xfrm>
          <a:prstGeom prst="rect">
            <a:avLst/>
          </a:prstGeom>
          <a:noFill/>
          <a:ln>
            <a:noFill/>
          </a:ln>
        </p:spPr>
      </p:pic>
      <p:pic>
        <p:nvPicPr>
          <p:cNvPr id="686" name="Google Shape;686;p5"/>
          <p:cNvPicPr preferRelativeResize="0"/>
          <p:nvPr/>
        </p:nvPicPr>
        <p:blipFill rotWithShape="1">
          <a:blip r:embed="rId5">
            <a:alphaModFix/>
          </a:blip>
          <a:srcRect b="0" l="0" r="0" t="0"/>
          <a:stretch/>
        </p:blipFill>
        <p:spPr>
          <a:xfrm>
            <a:off x="5534187" y="2649249"/>
            <a:ext cx="245825" cy="245825"/>
          </a:xfrm>
          <a:prstGeom prst="rect">
            <a:avLst/>
          </a:prstGeom>
          <a:noFill/>
          <a:ln>
            <a:noFill/>
          </a:ln>
        </p:spPr>
      </p:pic>
      <p:pic>
        <p:nvPicPr>
          <p:cNvPr id="687" name="Google Shape;687;p5"/>
          <p:cNvPicPr preferRelativeResize="0"/>
          <p:nvPr/>
        </p:nvPicPr>
        <p:blipFill rotWithShape="1">
          <a:blip r:embed="rId6">
            <a:alphaModFix/>
          </a:blip>
          <a:srcRect b="0" l="0" r="0" t="0"/>
          <a:stretch/>
        </p:blipFill>
        <p:spPr>
          <a:xfrm>
            <a:off x="5543599" y="3305276"/>
            <a:ext cx="227000" cy="227025"/>
          </a:xfrm>
          <a:prstGeom prst="rect">
            <a:avLst/>
          </a:prstGeom>
          <a:noFill/>
          <a:ln>
            <a:noFill/>
          </a:ln>
        </p:spPr>
      </p:pic>
      <p:pic>
        <p:nvPicPr>
          <p:cNvPr id="688" name="Google Shape;688;p5"/>
          <p:cNvPicPr preferRelativeResize="0"/>
          <p:nvPr/>
        </p:nvPicPr>
        <p:blipFill rotWithShape="1">
          <a:blip r:embed="rId7">
            <a:alphaModFix/>
          </a:blip>
          <a:srcRect b="0" l="0" r="0" t="0"/>
          <a:stretch/>
        </p:blipFill>
        <p:spPr>
          <a:xfrm>
            <a:off x="5515538" y="4888125"/>
            <a:ext cx="283100" cy="283100"/>
          </a:xfrm>
          <a:prstGeom prst="rect">
            <a:avLst/>
          </a:prstGeom>
          <a:noFill/>
          <a:ln>
            <a:noFill/>
          </a:ln>
        </p:spPr>
      </p:pic>
      <p:pic>
        <p:nvPicPr>
          <p:cNvPr id="689" name="Google Shape;689;p5"/>
          <p:cNvPicPr preferRelativeResize="0"/>
          <p:nvPr/>
        </p:nvPicPr>
        <p:blipFill rotWithShape="1">
          <a:blip r:embed="rId8">
            <a:alphaModFix/>
          </a:blip>
          <a:srcRect b="0" l="0" r="0" t="0"/>
          <a:stretch/>
        </p:blipFill>
        <p:spPr>
          <a:xfrm>
            <a:off x="5534000" y="4060000"/>
            <a:ext cx="246200" cy="246200"/>
          </a:xfrm>
          <a:prstGeom prst="rect">
            <a:avLst/>
          </a:prstGeom>
          <a:noFill/>
          <a:ln>
            <a:noFill/>
          </a:ln>
        </p:spPr>
      </p:pic>
      <p:pic>
        <p:nvPicPr>
          <p:cNvPr id="690" name="Google Shape;690;p5"/>
          <p:cNvPicPr preferRelativeResize="0"/>
          <p:nvPr/>
        </p:nvPicPr>
        <p:blipFill rotWithShape="1">
          <a:blip r:embed="rId9">
            <a:alphaModFix/>
          </a:blip>
          <a:srcRect b="0" l="0" r="0" t="0"/>
          <a:stretch/>
        </p:blipFill>
        <p:spPr>
          <a:xfrm>
            <a:off x="5543600" y="5546191"/>
            <a:ext cx="227000" cy="227022"/>
          </a:xfrm>
          <a:prstGeom prst="rect">
            <a:avLst/>
          </a:prstGeom>
          <a:noFill/>
          <a:ln>
            <a:noFill/>
          </a:ln>
        </p:spPr>
      </p:pic>
      <p:pic>
        <p:nvPicPr>
          <p:cNvPr id="691" name="Google Shape;691;p5"/>
          <p:cNvPicPr preferRelativeResize="0"/>
          <p:nvPr/>
        </p:nvPicPr>
        <p:blipFill rotWithShape="1">
          <a:blip r:embed="rId10">
            <a:alphaModFix/>
          </a:blip>
          <a:srcRect b="0" l="0" r="0" t="0"/>
          <a:stretch/>
        </p:blipFill>
        <p:spPr>
          <a:xfrm>
            <a:off x="6251025" y="1275800"/>
            <a:ext cx="261350" cy="261350"/>
          </a:xfrm>
          <a:prstGeom prst="rect">
            <a:avLst/>
          </a:prstGeom>
          <a:noFill/>
          <a:ln>
            <a:noFill/>
          </a:ln>
        </p:spPr>
      </p:pic>
      <p:pic>
        <p:nvPicPr>
          <p:cNvPr id="692" name="Google Shape;692;p5"/>
          <p:cNvPicPr preferRelativeResize="0"/>
          <p:nvPr/>
        </p:nvPicPr>
        <p:blipFill rotWithShape="1">
          <a:blip r:embed="rId11">
            <a:alphaModFix/>
          </a:blip>
          <a:srcRect b="0" l="0" r="0" t="0"/>
          <a:stretch/>
        </p:blipFill>
        <p:spPr>
          <a:xfrm>
            <a:off x="6232660" y="1951062"/>
            <a:ext cx="298050" cy="229099"/>
          </a:xfrm>
          <a:prstGeom prst="rect">
            <a:avLst/>
          </a:prstGeom>
          <a:noFill/>
          <a:ln>
            <a:noFill/>
          </a:ln>
        </p:spPr>
      </p:pic>
      <p:pic>
        <p:nvPicPr>
          <p:cNvPr id="693" name="Google Shape;693;p5"/>
          <p:cNvPicPr preferRelativeResize="0"/>
          <p:nvPr/>
        </p:nvPicPr>
        <p:blipFill rotWithShape="1">
          <a:blip r:embed="rId12">
            <a:alphaModFix/>
          </a:blip>
          <a:srcRect b="0" l="0" r="0" t="0"/>
          <a:stretch/>
        </p:blipFill>
        <p:spPr>
          <a:xfrm>
            <a:off x="6240124" y="2640699"/>
            <a:ext cx="283100" cy="283100"/>
          </a:xfrm>
          <a:prstGeom prst="rect">
            <a:avLst/>
          </a:prstGeom>
          <a:noFill/>
          <a:ln>
            <a:noFill/>
          </a:ln>
        </p:spPr>
      </p:pic>
      <p:pic>
        <p:nvPicPr>
          <p:cNvPr id="694" name="Google Shape;694;p5"/>
          <p:cNvPicPr preferRelativeResize="0"/>
          <p:nvPr/>
        </p:nvPicPr>
        <p:blipFill rotWithShape="1">
          <a:blip r:embed="rId13">
            <a:alphaModFix/>
          </a:blip>
          <a:srcRect b="0" l="0" r="0" t="0"/>
          <a:stretch/>
        </p:blipFill>
        <p:spPr>
          <a:xfrm>
            <a:off x="6248274" y="3285373"/>
            <a:ext cx="266850" cy="266825"/>
          </a:xfrm>
          <a:prstGeom prst="rect">
            <a:avLst/>
          </a:prstGeom>
          <a:noFill/>
          <a:ln>
            <a:noFill/>
          </a:ln>
        </p:spPr>
      </p:pic>
      <p:pic>
        <p:nvPicPr>
          <p:cNvPr id="695" name="Google Shape;695;p5"/>
          <p:cNvPicPr preferRelativeResize="0"/>
          <p:nvPr/>
        </p:nvPicPr>
        <p:blipFill rotWithShape="1">
          <a:blip r:embed="rId14">
            <a:alphaModFix/>
          </a:blip>
          <a:srcRect b="20720" l="16881" r="20641" t="13975"/>
          <a:stretch/>
        </p:blipFill>
        <p:spPr>
          <a:xfrm>
            <a:off x="6232662" y="4027313"/>
            <a:ext cx="298050" cy="311550"/>
          </a:xfrm>
          <a:prstGeom prst="rect">
            <a:avLst/>
          </a:prstGeom>
          <a:noFill/>
          <a:ln>
            <a:noFill/>
          </a:ln>
        </p:spPr>
      </p:pic>
      <p:pic>
        <p:nvPicPr>
          <p:cNvPr id="696" name="Google Shape;696;p5"/>
          <p:cNvPicPr preferRelativeResize="0"/>
          <p:nvPr/>
        </p:nvPicPr>
        <p:blipFill rotWithShape="1">
          <a:blip r:embed="rId15">
            <a:alphaModFix/>
          </a:blip>
          <a:srcRect b="0" l="0" r="0" t="0"/>
          <a:stretch/>
        </p:blipFill>
        <p:spPr>
          <a:xfrm>
            <a:off x="6232675" y="4880650"/>
            <a:ext cx="298051" cy="298051"/>
          </a:xfrm>
          <a:prstGeom prst="rect">
            <a:avLst/>
          </a:prstGeom>
          <a:noFill/>
          <a:ln>
            <a:noFill/>
          </a:ln>
        </p:spPr>
      </p:pic>
      <p:pic>
        <p:nvPicPr>
          <p:cNvPr id="697" name="Google Shape;697;p5"/>
          <p:cNvPicPr preferRelativeResize="0"/>
          <p:nvPr/>
        </p:nvPicPr>
        <p:blipFill rotWithShape="1">
          <a:blip r:embed="rId16">
            <a:alphaModFix/>
          </a:blip>
          <a:srcRect b="0" l="0" r="0" t="0"/>
          <a:stretch/>
        </p:blipFill>
        <p:spPr>
          <a:xfrm>
            <a:off x="6232674" y="5510663"/>
            <a:ext cx="298051" cy="298051"/>
          </a:xfrm>
          <a:prstGeom prst="rect">
            <a:avLst/>
          </a:prstGeom>
          <a:noFill/>
          <a:ln>
            <a:noFill/>
          </a:ln>
        </p:spPr>
      </p:pic>
      <p:cxnSp>
        <p:nvCxnSpPr>
          <p:cNvPr id="698" name="Google Shape;698;p5"/>
          <p:cNvCxnSpPr/>
          <p:nvPr/>
        </p:nvCxnSpPr>
        <p:spPr>
          <a:xfrm>
            <a:off x="6009875" y="1067000"/>
            <a:ext cx="0" cy="5198100"/>
          </a:xfrm>
          <a:prstGeom prst="straightConnector1">
            <a:avLst/>
          </a:prstGeom>
          <a:noFill/>
          <a:ln cap="flat" cmpd="sng" w="9525">
            <a:solidFill>
              <a:schemeClr val="accent1"/>
            </a:solidFill>
            <a:prstDash val="solid"/>
            <a:round/>
            <a:headEnd len="med" w="med" type="oval"/>
            <a:tailEnd len="med" w="med" type="oval"/>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6"/>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Value Propositions</a:t>
            </a:r>
            <a:endParaRPr b="1" i="0" sz="3600" u="none" cap="none" strike="noStrike">
              <a:solidFill>
                <a:schemeClr val="dk1"/>
              </a:solidFill>
              <a:latin typeface="Calibri"/>
              <a:ea typeface="Calibri"/>
              <a:cs typeface="Calibri"/>
              <a:sym typeface="Calibri"/>
            </a:endParaRPr>
          </a:p>
        </p:txBody>
      </p:sp>
      <p:grpSp>
        <p:nvGrpSpPr>
          <p:cNvPr id="705" name="Google Shape;705;p6"/>
          <p:cNvGrpSpPr/>
          <p:nvPr/>
        </p:nvGrpSpPr>
        <p:grpSpPr>
          <a:xfrm>
            <a:off x="6062943" y="3050677"/>
            <a:ext cx="1015008" cy="914377"/>
            <a:chOff x="5787145" y="1867221"/>
            <a:chExt cx="1035300" cy="967800"/>
          </a:xfrm>
        </p:grpSpPr>
        <p:sp>
          <p:nvSpPr>
            <p:cNvPr id="706" name="Google Shape;706;p6"/>
            <p:cNvSpPr/>
            <p:nvPr/>
          </p:nvSpPr>
          <p:spPr>
            <a:xfrm>
              <a:off x="5787145" y="1867221"/>
              <a:ext cx="1035300" cy="967800"/>
            </a:xfrm>
            <a:prstGeom prst="hexagon">
              <a:avLst>
                <a:gd fmla="val 25000" name="adj"/>
                <a:gd fmla="val 115470" name="vf"/>
              </a:avLst>
            </a:prstGeom>
            <a:solidFill>
              <a:srgbClr val="7DD9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07" name="Google Shape;707;p6"/>
            <p:cNvPicPr preferRelativeResize="0"/>
            <p:nvPr/>
          </p:nvPicPr>
          <p:blipFill rotWithShape="1">
            <a:blip r:embed="rId3">
              <a:alphaModFix/>
            </a:blip>
            <a:srcRect b="0" l="0" r="0" t="0"/>
            <a:stretch/>
          </p:blipFill>
          <p:spPr>
            <a:xfrm>
              <a:off x="6030475" y="2076801"/>
              <a:ext cx="548640" cy="548640"/>
            </a:xfrm>
            <a:prstGeom prst="rect">
              <a:avLst/>
            </a:prstGeom>
            <a:noFill/>
            <a:ln>
              <a:noFill/>
            </a:ln>
          </p:spPr>
        </p:pic>
      </p:grpSp>
      <p:sp>
        <p:nvSpPr>
          <p:cNvPr id="708" name="Google Shape;708;p6"/>
          <p:cNvSpPr txBox="1"/>
          <p:nvPr/>
        </p:nvSpPr>
        <p:spPr>
          <a:xfrm>
            <a:off x="7352604" y="3050666"/>
            <a:ext cx="4201500" cy="914400"/>
          </a:xfrm>
          <a:prstGeom prst="rect">
            <a:avLst/>
          </a:prstGeom>
          <a:noFill/>
          <a:ln cap="flat" cmpd="sng" w="9525">
            <a:solidFill>
              <a:srgbClr val="1AC5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i="0" lang="en-US" sz="1600" u="none" cap="none" strike="noStrike">
                <a:solidFill>
                  <a:schemeClr val="accent1"/>
                </a:solidFill>
                <a:latin typeface="Calibri"/>
                <a:ea typeface="Calibri"/>
                <a:cs typeface="Calibri"/>
                <a:sym typeface="Calibri"/>
              </a:rPr>
              <a:t>Cost &amp; Time Efficient</a:t>
            </a:r>
            <a:endParaRPr b="0" i="0" sz="15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200"/>
              <a:buFont typeface="Arial"/>
              <a:buNone/>
            </a:pPr>
            <a:r>
              <a:rPr b="0" i="0" lang="en-US" sz="1400" u="none" cap="none" strike="noStrike">
                <a:solidFill>
                  <a:schemeClr val="dk1"/>
                </a:solidFill>
                <a:latin typeface="Calibri"/>
                <a:ea typeface="Calibri"/>
                <a:cs typeface="Calibri"/>
                <a:sym typeface="Calibri"/>
              </a:rPr>
              <a:t>Saves cost and time on server maintenance and equipment upgrades. Provisioning and setup is quick and simple via a user-friendly web interface. </a:t>
            </a:r>
            <a:endParaRPr b="0" i="0" sz="1400" u="none" cap="none" strike="noStrike">
              <a:solidFill>
                <a:schemeClr val="dk1"/>
              </a:solidFill>
              <a:latin typeface="Calibri"/>
              <a:ea typeface="Calibri"/>
              <a:cs typeface="Calibri"/>
              <a:sym typeface="Calibri"/>
            </a:endParaRPr>
          </a:p>
        </p:txBody>
      </p:sp>
      <p:sp>
        <p:nvSpPr>
          <p:cNvPr id="709" name="Google Shape;709;p6"/>
          <p:cNvSpPr/>
          <p:nvPr/>
        </p:nvSpPr>
        <p:spPr>
          <a:xfrm>
            <a:off x="6103916" y="4190475"/>
            <a:ext cx="1014900" cy="914400"/>
          </a:xfrm>
          <a:prstGeom prst="hexagon">
            <a:avLst>
              <a:gd fmla="val 25000" name="adj"/>
              <a:gd fmla="val 115470" name="vf"/>
            </a:avLst>
          </a:prstGeom>
          <a:solidFill>
            <a:srgbClr val="FFF2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0" name="Google Shape;710;p6"/>
          <p:cNvPicPr preferRelativeResize="0"/>
          <p:nvPr/>
        </p:nvPicPr>
        <p:blipFill rotWithShape="1">
          <a:blip r:embed="rId4">
            <a:alphaModFix/>
          </a:blip>
          <a:srcRect b="0" l="0" r="0" t="0"/>
          <a:stretch/>
        </p:blipFill>
        <p:spPr>
          <a:xfrm>
            <a:off x="6337046" y="4373355"/>
            <a:ext cx="548640" cy="548640"/>
          </a:xfrm>
          <a:prstGeom prst="rect">
            <a:avLst/>
          </a:prstGeom>
          <a:noFill/>
          <a:ln>
            <a:noFill/>
          </a:ln>
        </p:spPr>
      </p:pic>
      <p:sp>
        <p:nvSpPr>
          <p:cNvPr id="711" name="Google Shape;711;p6"/>
          <p:cNvSpPr txBox="1"/>
          <p:nvPr/>
        </p:nvSpPr>
        <p:spPr>
          <a:xfrm>
            <a:off x="7393452" y="4190475"/>
            <a:ext cx="4197000" cy="914400"/>
          </a:xfrm>
          <a:prstGeom prst="rect">
            <a:avLst/>
          </a:prstGeom>
          <a:noFill/>
          <a:ln cap="flat" cmpd="sng" w="9525">
            <a:solidFill>
              <a:srgbClr val="FBBD2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i="0" lang="en-US" sz="1500" u="none" cap="none" strike="noStrike">
                <a:solidFill>
                  <a:srgbClr val="FBBD2B"/>
                </a:solidFill>
                <a:latin typeface="Calibri"/>
                <a:ea typeface="Calibri"/>
                <a:cs typeface="Calibri"/>
                <a:sym typeface="Calibri"/>
              </a:rPr>
              <a:t>Seamless Integration with Third Party Softwares</a:t>
            </a:r>
            <a:endParaRPr b="1" i="0" sz="1500" u="none" cap="none" strike="noStrike">
              <a:solidFill>
                <a:srgbClr val="FBBD2B"/>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200"/>
              <a:buFont typeface="Arial"/>
              <a:buNone/>
            </a:pPr>
            <a:r>
              <a:rPr b="0" i="0" lang="en-US" sz="1400" u="none" cap="none" strike="noStrike">
                <a:solidFill>
                  <a:schemeClr val="dk1"/>
                </a:solidFill>
                <a:latin typeface="Calibri"/>
                <a:ea typeface="Calibri"/>
                <a:cs typeface="Calibri"/>
                <a:sym typeface="Calibri"/>
              </a:rPr>
              <a:t>The system allows for customized or out-of-the-box integrations with third-party softwares to fulfill more advanced workflows as required.</a:t>
            </a:r>
            <a:endParaRPr b="0" i="0" sz="1400" u="none" cap="none" strike="noStrike">
              <a:solidFill>
                <a:schemeClr val="dk1"/>
              </a:solidFill>
              <a:latin typeface="Calibri"/>
              <a:ea typeface="Calibri"/>
              <a:cs typeface="Calibri"/>
              <a:sym typeface="Calibri"/>
            </a:endParaRPr>
          </a:p>
        </p:txBody>
      </p:sp>
      <p:sp>
        <p:nvSpPr>
          <p:cNvPr id="712" name="Google Shape;712;p6"/>
          <p:cNvSpPr txBox="1"/>
          <p:nvPr/>
        </p:nvSpPr>
        <p:spPr>
          <a:xfrm>
            <a:off x="7352602" y="1910868"/>
            <a:ext cx="4201200" cy="914400"/>
          </a:xfrm>
          <a:prstGeom prst="rect">
            <a:avLst/>
          </a:prstGeom>
          <a:noFill/>
          <a:ln cap="flat" cmpd="sng" w="9525">
            <a:solidFill>
              <a:srgbClr val="DA0C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b="1" i="0" lang="en-US" sz="1600" u="none" cap="none" strike="noStrike">
                <a:solidFill>
                  <a:srgbClr val="DA0CC0"/>
                </a:solidFill>
                <a:latin typeface="Calibri"/>
                <a:ea typeface="Calibri"/>
                <a:cs typeface="Calibri"/>
                <a:sym typeface="Calibri"/>
              </a:rPr>
              <a:t>Flexibility</a:t>
            </a:r>
            <a:endParaRPr b="0" i="0" sz="1600" u="none" cap="none" strike="noStrike">
              <a:solidFill>
                <a:srgbClr val="DA0CC0"/>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200"/>
              <a:buFont typeface="Arial"/>
              <a:buNone/>
            </a:pPr>
            <a:r>
              <a:rPr b="0" i="0" lang="en-US" sz="1400" u="none" cap="none" strike="noStrike">
                <a:solidFill>
                  <a:schemeClr val="dk1"/>
                </a:solidFill>
                <a:latin typeface="Calibri"/>
                <a:ea typeface="Calibri"/>
                <a:cs typeface="Calibri"/>
                <a:sym typeface="Calibri"/>
              </a:rPr>
              <a:t>Cloud PBX empowers users to connect from anywhere and everywhere, using any VoIP device of their choice. </a:t>
            </a:r>
            <a:endParaRPr b="0" i="0" sz="1400" u="none" cap="none" strike="noStrike">
              <a:solidFill>
                <a:schemeClr val="dk1"/>
              </a:solidFill>
              <a:latin typeface="Calibri"/>
              <a:ea typeface="Calibri"/>
              <a:cs typeface="Calibri"/>
              <a:sym typeface="Calibri"/>
            </a:endParaRPr>
          </a:p>
        </p:txBody>
      </p:sp>
      <p:grpSp>
        <p:nvGrpSpPr>
          <p:cNvPr id="713" name="Google Shape;713;p6"/>
          <p:cNvGrpSpPr/>
          <p:nvPr/>
        </p:nvGrpSpPr>
        <p:grpSpPr>
          <a:xfrm>
            <a:off x="6062928" y="1910880"/>
            <a:ext cx="1015008" cy="914377"/>
            <a:chOff x="6519972" y="1265275"/>
            <a:chExt cx="1035300" cy="967800"/>
          </a:xfrm>
        </p:grpSpPr>
        <p:sp>
          <p:nvSpPr>
            <p:cNvPr id="714" name="Google Shape;714;p6"/>
            <p:cNvSpPr/>
            <p:nvPr/>
          </p:nvSpPr>
          <p:spPr>
            <a:xfrm>
              <a:off x="6519972" y="1265275"/>
              <a:ext cx="1035300" cy="967800"/>
            </a:xfrm>
            <a:prstGeom prst="hexagon">
              <a:avLst>
                <a:gd fmla="val 25000" name="adj"/>
                <a:gd fmla="val 115470" name="vf"/>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5" name="Google Shape;715;p6"/>
            <p:cNvPicPr preferRelativeResize="0"/>
            <p:nvPr/>
          </p:nvPicPr>
          <p:blipFill rotWithShape="1">
            <a:blip r:embed="rId5">
              <a:alphaModFix/>
            </a:blip>
            <a:srcRect b="0" l="0" r="0" t="0"/>
            <a:stretch/>
          </p:blipFill>
          <p:spPr>
            <a:xfrm>
              <a:off x="6763302" y="1474855"/>
              <a:ext cx="548640" cy="548640"/>
            </a:xfrm>
            <a:prstGeom prst="rect">
              <a:avLst/>
            </a:prstGeom>
            <a:noFill/>
            <a:ln>
              <a:noFill/>
            </a:ln>
          </p:spPr>
        </p:pic>
      </p:grpSp>
      <p:sp>
        <p:nvSpPr>
          <p:cNvPr id="716" name="Google Shape;716;p6"/>
          <p:cNvSpPr/>
          <p:nvPr/>
        </p:nvSpPr>
        <p:spPr>
          <a:xfrm>
            <a:off x="5044439" y="2544647"/>
            <a:ext cx="1018500" cy="914400"/>
          </a:xfrm>
          <a:prstGeom prst="hexagon">
            <a:avLst>
              <a:gd fmla="val 25000" name="adj"/>
              <a:gd fmla="val 115470" name="vf"/>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6"/>
          <p:cNvSpPr txBox="1"/>
          <p:nvPr/>
        </p:nvSpPr>
        <p:spPr>
          <a:xfrm>
            <a:off x="601550" y="2544625"/>
            <a:ext cx="4195500" cy="914400"/>
          </a:xfrm>
          <a:prstGeom prst="rect">
            <a:avLst/>
          </a:prstGeom>
          <a:solidFill>
            <a:srgbClr val="FFFFFF"/>
          </a:solidFill>
          <a:ln cap="flat" cmpd="sng" w="9525">
            <a:solidFill>
              <a:srgbClr val="DA0C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b="1" i="0" lang="en-US" sz="1600" u="none" cap="none" strike="noStrike">
                <a:solidFill>
                  <a:srgbClr val="DA0CC0"/>
                </a:solidFill>
                <a:latin typeface="Calibri"/>
                <a:ea typeface="Calibri"/>
                <a:cs typeface="Calibri"/>
                <a:sym typeface="Calibri"/>
              </a:rPr>
              <a:t>Compliance and Security</a:t>
            </a:r>
            <a:endParaRPr b="1" i="0" sz="1600" u="none" cap="none" strike="noStrike">
              <a:solidFill>
                <a:srgbClr val="DA0CC0"/>
              </a:solidFill>
              <a:latin typeface="Calibri"/>
              <a:ea typeface="Calibri"/>
              <a:cs typeface="Calibri"/>
              <a:sym typeface="Calibri"/>
            </a:endParaRPr>
          </a:p>
          <a:p>
            <a:pPr indent="0" lvl="0" marL="0" marR="0" rtl="0" algn="r">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All calls are recorded for regulation and compliance purposes.</a:t>
            </a:r>
            <a:endParaRPr b="0" i="0" sz="1400" u="none" cap="none" strike="noStrike">
              <a:solidFill>
                <a:schemeClr val="dk1"/>
              </a:solidFill>
              <a:latin typeface="Calibri"/>
              <a:ea typeface="Calibri"/>
              <a:cs typeface="Calibri"/>
              <a:sym typeface="Calibri"/>
            </a:endParaRPr>
          </a:p>
        </p:txBody>
      </p:sp>
      <p:pic>
        <p:nvPicPr>
          <p:cNvPr id="718" name="Google Shape;718;p6"/>
          <p:cNvPicPr preferRelativeResize="0"/>
          <p:nvPr/>
        </p:nvPicPr>
        <p:blipFill rotWithShape="1">
          <a:blip r:embed="rId6">
            <a:alphaModFix/>
          </a:blip>
          <a:srcRect b="0" l="0" r="0" t="0"/>
          <a:stretch/>
        </p:blipFill>
        <p:spPr>
          <a:xfrm>
            <a:off x="5279369" y="2727527"/>
            <a:ext cx="548640" cy="548640"/>
          </a:xfrm>
          <a:prstGeom prst="rect">
            <a:avLst/>
          </a:prstGeom>
          <a:noFill/>
          <a:ln>
            <a:noFill/>
          </a:ln>
        </p:spPr>
      </p:pic>
      <p:sp>
        <p:nvSpPr>
          <p:cNvPr id="719" name="Google Shape;719;p6"/>
          <p:cNvSpPr txBox="1"/>
          <p:nvPr/>
        </p:nvSpPr>
        <p:spPr>
          <a:xfrm>
            <a:off x="644771" y="3660616"/>
            <a:ext cx="4195500" cy="914400"/>
          </a:xfrm>
          <a:prstGeom prst="rect">
            <a:avLst/>
          </a:prstGeom>
          <a:solidFill>
            <a:srgbClr val="FFFFFF"/>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b="1" i="0" lang="en-US" sz="1600" u="none" cap="none" strike="noStrike">
                <a:solidFill>
                  <a:srgbClr val="1AC5D8"/>
                </a:solidFill>
                <a:latin typeface="Calibri"/>
                <a:ea typeface="Calibri"/>
                <a:cs typeface="Calibri"/>
                <a:sym typeface="Calibri"/>
              </a:rPr>
              <a:t>Scalability</a:t>
            </a:r>
            <a:endParaRPr b="1" i="0" sz="1600" u="none" cap="none" strike="noStrike">
              <a:solidFill>
                <a:srgbClr val="1AC5D8"/>
              </a:solidFill>
              <a:latin typeface="Calibri"/>
              <a:ea typeface="Calibri"/>
              <a:cs typeface="Calibri"/>
              <a:sym typeface="Calibri"/>
            </a:endParaRPr>
          </a:p>
          <a:p>
            <a:pPr indent="0" lvl="0" marL="0" marR="0" rtl="0" algn="r">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Allows businesses to easily scale up or down in proportion to business requirements.</a:t>
            </a:r>
            <a:endParaRPr b="0" i="0" sz="1400" u="none" cap="none" strike="noStrike">
              <a:solidFill>
                <a:schemeClr val="dk1"/>
              </a:solidFill>
              <a:latin typeface="Calibri"/>
              <a:ea typeface="Calibri"/>
              <a:cs typeface="Calibri"/>
              <a:sym typeface="Calibri"/>
            </a:endParaRPr>
          </a:p>
        </p:txBody>
      </p:sp>
      <p:grpSp>
        <p:nvGrpSpPr>
          <p:cNvPr id="720" name="Google Shape;720;p6"/>
          <p:cNvGrpSpPr/>
          <p:nvPr/>
        </p:nvGrpSpPr>
        <p:grpSpPr>
          <a:xfrm>
            <a:off x="5085414" y="3660616"/>
            <a:ext cx="1018500" cy="914400"/>
            <a:chOff x="5102089" y="4461241"/>
            <a:chExt cx="1018500" cy="914400"/>
          </a:xfrm>
        </p:grpSpPr>
        <p:sp>
          <p:nvSpPr>
            <p:cNvPr id="721" name="Google Shape;721;p6"/>
            <p:cNvSpPr/>
            <p:nvPr/>
          </p:nvSpPr>
          <p:spPr>
            <a:xfrm>
              <a:off x="5102089" y="4461241"/>
              <a:ext cx="1018500" cy="914400"/>
            </a:xfrm>
            <a:prstGeom prst="hexagon">
              <a:avLst>
                <a:gd fmla="val 25000" name="adj"/>
                <a:gd fmla="val 115470" name="vf"/>
              </a:avLst>
            </a:prstGeom>
            <a:solidFill>
              <a:srgbClr val="7DD9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22" name="Google Shape;722;p6"/>
            <p:cNvPicPr preferRelativeResize="0"/>
            <p:nvPr/>
          </p:nvPicPr>
          <p:blipFill rotWithShape="1">
            <a:blip r:embed="rId7">
              <a:alphaModFix/>
            </a:blip>
            <a:srcRect b="0" l="0" r="0" t="0"/>
            <a:stretch/>
          </p:blipFill>
          <p:spPr>
            <a:xfrm>
              <a:off x="5337019" y="4644121"/>
              <a:ext cx="548640" cy="548640"/>
            </a:xfrm>
            <a:prstGeom prst="rect">
              <a:avLst/>
            </a:prstGeom>
            <a:noFill/>
            <a:ln>
              <a:noFill/>
            </a:ln>
          </p:spPr>
        </p:pic>
      </p:grpSp>
      <p:sp>
        <p:nvSpPr>
          <p:cNvPr id="723" name="Google Shape;723;p6"/>
          <p:cNvSpPr txBox="1"/>
          <p:nvPr/>
        </p:nvSpPr>
        <p:spPr>
          <a:xfrm>
            <a:off x="643271" y="4709250"/>
            <a:ext cx="4197000" cy="1103400"/>
          </a:xfrm>
          <a:prstGeom prst="rect">
            <a:avLst/>
          </a:prstGeom>
          <a:solidFill>
            <a:srgbClr val="FFFFFF"/>
          </a:solidFill>
          <a:ln cap="flat" cmpd="sng" w="9525">
            <a:solidFill>
              <a:srgbClr val="FBBD2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100"/>
              <a:buFont typeface="Arial"/>
              <a:buNone/>
            </a:pPr>
            <a:r>
              <a:rPr b="1" i="0" lang="en-US" sz="1600" u="none" cap="none" strike="noStrike">
                <a:solidFill>
                  <a:srgbClr val="FBC20A"/>
                </a:solidFill>
                <a:latin typeface="Calibri"/>
                <a:ea typeface="Calibri"/>
                <a:cs typeface="Calibri"/>
                <a:sym typeface="Calibri"/>
              </a:rPr>
              <a:t>Real-time Monitoring and Report Analysis</a:t>
            </a:r>
            <a:endParaRPr b="1" i="0" sz="1600" u="none" cap="none" strike="noStrike">
              <a:solidFill>
                <a:srgbClr val="FBC20A"/>
              </a:solidFill>
              <a:latin typeface="Calibri"/>
              <a:ea typeface="Calibri"/>
              <a:cs typeface="Calibri"/>
              <a:sym typeface="Calibri"/>
            </a:endParaRPr>
          </a:p>
          <a:p>
            <a:pPr indent="0" lvl="0" marL="0" marR="0" rtl="0" algn="r">
              <a:lnSpc>
                <a:spcPct val="100000"/>
              </a:lnSpc>
              <a:spcBef>
                <a:spcPts val="0"/>
              </a:spcBef>
              <a:spcAft>
                <a:spcPts val="0"/>
              </a:spcAft>
              <a:buClr>
                <a:schemeClr val="lt1"/>
              </a:buClr>
              <a:buSzPts val="1200"/>
              <a:buFont typeface="Arial"/>
              <a:buNone/>
            </a:pPr>
            <a:r>
              <a:rPr b="0" i="0" lang="en-US" sz="1400" u="none" cap="none" strike="noStrike">
                <a:solidFill>
                  <a:schemeClr val="dk1"/>
                </a:solidFill>
                <a:latin typeface="Calibri"/>
                <a:ea typeface="Calibri"/>
                <a:cs typeface="Calibri"/>
                <a:sym typeface="Calibri"/>
              </a:rPr>
              <a:t>The system gives users access to real-time statistics and monitoring of all the activities in the PBX. Call logs &amp; reports can easily be extracted, call recordings can be played back right away.</a:t>
            </a:r>
            <a:endParaRPr b="0" i="0" sz="1400" u="none" cap="none" strike="noStrike">
              <a:solidFill>
                <a:schemeClr val="dk1"/>
              </a:solidFill>
              <a:latin typeface="Calibri"/>
              <a:ea typeface="Calibri"/>
              <a:cs typeface="Calibri"/>
              <a:sym typeface="Calibri"/>
            </a:endParaRPr>
          </a:p>
        </p:txBody>
      </p:sp>
      <p:grpSp>
        <p:nvGrpSpPr>
          <p:cNvPr id="724" name="Google Shape;724;p6"/>
          <p:cNvGrpSpPr/>
          <p:nvPr/>
        </p:nvGrpSpPr>
        <p:grpSpPr>
          <a:xfrm>
            <a:off x="5079266" y="4803750"/>
            <a:ext cx="1014900" cy="914400"/>
            <a:chOff x="5095941" y="5577675"/>
            <a:chExt cx="1014900" cy="914400"/>
          </a:xfrm>
        </p:grpSpPr>
        <p:sp>
          <p:nvSpPr>
            <p:cNvPr id="725" name="Google Shape;725;p6"/>
            <p:cNvSpPr/>
            <p:nvPr/>
          </p:nvSpPr>
          <p:spPr>
            <a:xfrm>
              <a:off x="5095941" y="5577675"/>
              <a:ext cx="1014900" cy="914400"/>
            </a:xfrm>
            <a:prstGeom prst="hexagon">
              <a:avLst>
                <a:gd fmla="val 25000" name="adj"/>
                <a:gd fmla="val 115470" name="vf"/>
              </a:avLst>
            </a:prstGeom>
            <a:solidFill>
              <a:srgbClr val="FFF2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26" name="Google Shape;726;p6"/>
            <p:cNvPicPr preferRelativeResize="0"/>
            <p:nvPr/>
          </p:nvPicPr>
          <p:blipFill rotWithShape="1">
            <a:blip r:embed="rId8">
              <a:alphaModFix/>
            </a:blip>
            <a:srcRect b="0" l="0" r="0" t="0"/>
            <a:stretch/>
          </p:blipFill>
          <p:spPr>
            <a:xfrm>
              <a:off x="5329071" y="5760555"/>
              <a:ext cx="548640" cy="548640"/>
            </a:xfrm>
            <a:prstGeom prst="rect">
              <a:avLst/>
            </a:prstGeom>
            <a:noFill/>
            <a:ln>
              <a:noFill/>
            </a:ln>
          </p:spPr>
        </p:pic>
      </p:grpSp>
      <p:cxnSp>
        <p:nvCxnSpPr>
          <p:cNvPr id="727" name="Google Shape;727;p6"/>
          <p:cNvCxnSpPr>
            <a:stCxn id="716" idx="3"/>
            <a:endCxn id="717" idx="3"/>
          </p:cNvCxnSpPr>
          <p:nvPr/>
        </p:nvCxnSpPr>
        <p:spPr>
          <a:xfrm rot="10800000">
            <a:off x="4796939" y="3001847"/>
            <a:ext cx="247500" cy="0"/>
          </a:xfrm>
          <a:prstGeom prst="straightConnector1">
            <a:avLst/>
          </a:prstGeom>
          <a:noFill/>
          <a:ln cap="flat" cmpd="sng" w="19050">
            <a:solidFill>
              <a:srgbClr val="DA0CC0"/>
            </a:solidFill>
            <a:prstDash val="solid"/>
            <a:round/>
            <a:headEnd len="sm" w="sm" type="none"/>
            <a:tailEnd len="med" w="med" type="oval"/>
          </a:ln>
        </p:spPr>
      </p:cxnSp>
      <p:cxnSp>
        <p:nvCxnSpPr>
          <p:cNvPr id="728" name="Google Shape;728;p6"/>
          <p:cNvCxnSpPr>
            <a:stCxn id="721" idx="3"/>
            <a:endCxn id="719" idx="3"/>
          </p:cNvCxnSpPr>
          <p:nvPr/>
        </p:nvCxnSpPr>
        <p:spPr>
          <a:xfrm rot="10800000">
            <a:off x="4840314" y="4117816"/>
            <a:ext cx="245100" cy="0"/>
          </a:xfrm>
          <a:prstGeom prst="straightConnector1">
            <a:avLst/>
          </a:prstGeom>
          <a:noFill/>
          <a:ln cap="flat" cmpd="sng" w="19050">
            <a:solidFill>
              <a:schemeClr val="accent1"/>
            </a:solidFill>
            <a:prstDash val="solid"/>
            <a:round/>
            <a:headEnd len="sm" w="sm" type="none"/>
            <a:tailEnd len="med" w="med" type="oval"/>
          </a:ln>
        </p:spPr>
      </p:cxnSp>
      <p:cxnSp>
        <p:nvCxnSpPr>
          <p:cNvPr id="729" name="Google Shape;729;p6"/>
          <p:cNvCxnSpPr>
            <a:stCxn id="725" idx="3"/>
            <a:endCxn id="723" idx="3"/>
          </p:cNvCxnSpPr>
          <p:nvPr/>
        </p:nvCxnSpPr>
        <p:spPr>
          <a:xfrm rot="10800000">
            <a:off x="4840166" y="5260950"/>
            <a:ext cx="239100" cy="0"/>
          </a:xfrm>
          <a:prstGeom prst="straightConnector1">
            <a:avLst/>
          </a:prstGeom>
          <a:noFill/>
          <a:ln cap="flat" cmpd="sng" w="19050">
            <a:solidFill>
              <a:srgbClr val="FBBD2B"/>
            </a:solidFill>
            <a:prstDash val="solid"/>
            <a:round/>
            <a:headEnd len="sm" w="sm" type="none"/>
            <a:tailEnd len="med" w="med" type="oval"/>
          </a:ln>
        </p:spPr>
      </p:cxnSp>
      <p:cxnSp>
        <p:nvCxnSpPr>
          <p:cNvPr id="730" name="Google Shape;730;p6"/>
          <p:cNvCxnSpPr>
            <a:stCxn id="714" idx="0"/>
            <a:endCxn id="712" idx="1"/>
          </p:cNvCxnSpPr>
          <p:nvPr/>
        </p:nvCxnSpPr>
        <p:spPr>
          <a:xfrm>
            <a:off x="7077936" y="2368069"/>
            <a:ext cx="274800" cy="0"/>
          </a:xfrm>
          <a:prstGeom prst="straightConnector1">
            <a:avLst/>
          </a:prstGeom>
          <a:noFill/>
          <a:ln cap="flat" cmpd="sng" w="19050">
            <a:solidFill>
              <a:srgbClr val="DA0CC0"/>
            </a:solidFill>
            <a:prstDash val="solid"/>
            <a:round/>
            <a:headEnd len="sm" w="sm" type="none"/>
            <a:tailEnd len="med" w="med" type="oval"/>
          </a:ln>
        </p:spPr>
      </p:cxnSp>
      <p:cxnSp>
        <p:nvCxnSpPr>
          <p:cNvPr id="731" name="Google Shape;731;p6"/>
          <p:cNvCxnSpPr>
            <a:stCxn id="708" idx="1"/>
            <a:endCxn id="708" idx="1"/>
          </p:cNvCxnSpPr>
          <p:nvPr/>
        </p:nvCxnSpPr>
        <p:spPr>
          <a:xfrm>
            <a:off x="7352604" y="3507866"/>
            <a:ext cx="0" cy="0"/>
          </a:xfrm>
          <a:prstGeom prst="straightConnector1">
            <a:avLst/>
          </a:prstGeom>
          <a:noFill/>
          <a:ln cap="flat" cmpd="sng" w="9525">
            <a:solidFill>
              <a:schemeClr val="dk2"/>
            </a:solidFill>
            <a:prstDash val="solid"/>
            <a:round/>
            <a:headEnd len="sm" w="sm" type="none"/>
            <a:tailEnd len="sm" w="sm" type="none"/>
          </a:ln>
        </p:spPr>
      </p:cxnSp>
      <p:cxnSp>
        <p:nvCxnSpPr>
          <p:cNvPr id="732" name="Google Shape;732;p6"/>
          <p:cNvCxnSpPr>
            <a:stCxn id="706" idx="0"/>
            <a:endCxn id="708" idx="1"/>
          </p:cNvCxnSpPr>
          <p:nvPr/>
        </p:nvCxnSpPr>
        <p:spPr>
          <a:xfrm>
            <a:off x="7077951" y="3507866"/>
            <a:ext cx="274800" cy="0"/>
          </a:xfrm>
          <a:prstGeom prst="straightConnector1">
            <a:avLst/>
          </a:prstGeom>
          <a:noFill/>
          <a:ln cap="flat" cmpd="sng" w="19050">
            <a:solidFill>
              <a:srgbClr val="1AC5D8"/>
            </a:solidFill>
            <a:prstDash val="solid"/>
            <a:round/>
            <a:headEnd len="sm" w="sm" type="none"/>
            <a:tailEnd len="med" w="med" type="oval"/>
          </a:ln>
        </p:spPr>
      </p:cxnSp>
      <p:cxnSp>
        <p:nvCxnSpPr>
          <p:cNvPr id="733" name="Google Shape;733;p6"/>
          <p:cNvCxnSpPr>
            <a:stCxn id="711" idx="1"/>
            <a:endCxn id="711" idx="1"/>
          </p:cNvCxnSpPr>
          <p:nvPr/>
        </p:nvCxnSpPr>
        <p:spPr>
          <a:xfrm>
            <a:off x="7393452" y="4647675"/>
            <a:ext cx="0" cy="0"/>
          </a:xfrm>
          <a:prstGeom prst="straightConnector1">
            <a:avLst/>
          </a:prstGeom>
          <a:noFill/>
          <a:ln cap="flat" cmpd="sng" w="9525">
            <a:solidFill>
              <a:schemeClr val="dk2"/>
            </a:solidFill>
            <a:prstDash val="solid"/>
            <a:round/>
            <a:headEnd len="sm" w="sm" type="none"/>
            <a:tailEnd len="sm" w="sm" type="none"/>
          </a:ln>
        </p:spPr>
      </p:cxnSp>
      <p:cxnSp>
        <p:nvCxnSpPr>
          <p:cNvPr id="734" name="Google Shape;734;p6"/>
          <p:cNvCxnSpPr>
            <a:stCxn id="709" idx="0"/>
            <a:endCxn id="711" idx="1"/>
          </p:cNvCxnSpPr>
          <p:nvPr/>
        </p:nvCxnSpPr>
        <p:spPr>
          <a:xfrm>
            <a:off x="7118816" y="4647675"/>
            <a:ext cx="274500" cy="0"/>
          </a:xfrm>
          <a:prstGeom prst="straightConnector1">
            <a:avLst/>
          </a:prstGeom>
          <a:noFill/>
          <a:ln cap="flat" cmpd="sng" w="19050">
            <a:solidFill>
              <a:srgbClr val="FBC20A"/>
            </a:solidFill>
            <a:prstDash val="solid"/>
            <a:round/>
            <a:headEnd len="sm" w="sm" type="none"/>
            <a:tailEnd len="med" w="med" type="oval"/>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graphicFrame>
        <p:nvGraphicFramePr>
          <p:cNvPr id="740" name="Google Shape;740;p7"/>
          <p:cNvGraphicFramePr/>
          <p:nvPr/>
        </p:nvGraphicFramePr>
        <p:xfrm>
          <a:off x="235313" y="1044175"/>
          <a:ext cx="3000000" cy="3000000"/>
        </p:xfrm>
        <a:graphic>
          <a:graphicData uri="http://schemas.openxmlformats.org/drawingml/2006/table">
            <a:tbl>
              <a:tblPr>
                <a:noFill/>
                <a:tableStyleId>{577CD04A-EA59-4312-B0DE-41042FEE86C2}</a:tableStyleId>
              </a:tblPr>
              <a:tblGrid>
                <a:gridCol w="5417175"/>
                <a:gridCol w="879150"/>
                <a:gridCol w="5425050"/>
              </a:tblGrid>
              <a:tr h="622450">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lt1"/>
                          </a:solidFill>
                          <a:latin typeface="Calibri"/>
                          <a:ea typeface="Calibri"/>
                          <a:cs typeface="Calibri"/>
                          <a:sym typeface="Calibri"/>
                        </a:rPr>
                        <a:t>Cloud PBX</a:t>
                      </a:r>
                      <a:endParaRPr b="1" sz="2000" u="none" cap="none" strike="noStrike">
                        <a:solidFill>
                          <a:schemeClr val="lt1"/>
                        </a:solidFill>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lt1"/>
                          </a:solidFill>
                          <a:latin typeface="Calibri"/>
                          <a:ea typeface="Calibri"/>
                          <a:cs typeface="Calibri"/>
                          <a:sym typeface="Calibri"/>
                        </a:rPr>
                        <a:t>VS</a:t>
                      </a:r>
                      <a:endParaRPr b="1" sz="1800" u="none" cap="none" strike="noStrike">
                        <a:solidFill>
                          <a:schemeClr val="lt1"/>
                        </a:solidFill>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A0CC0"/>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chemeClr val="lt1"/>
                          </a:solidFill>
                          <a:latin typeface="Calibri"/>
                          <a:ea typeface="Calibri"/>
                          <a:cs typeface="Calibri"/>
                          <a:sym typeface="Calibri"/>
                        </a:rPr>
                        <a:t>On-Premise Traditional PBX</a:t>
                      </a:r>
                      <a:endParaRPr b="1" sz="2000" u="none" cap="none" strike="noStrike">
                        <a:solidFill>
                          <a:schemeClr val="lt1"/>
                        </a:solidFill>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BC20A"/>
                    </a:solidFill>
                  </a:tcPr>
                </a:tc>
              </a:tr>
              <a:tr h="55022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No costs for initial installation or PBX maintenance</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High upfront cost for hardware/software, set-up, and training</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643350">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The ability to make additions or changes instantly</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Require technicians on site to make changes</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50537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No need for capital outlay</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High capital outlay</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50537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Free internal call no matter of geography</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Incur call charges</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50537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Ability to manage calls and facilities as needed</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Unable to manage calls and facilities</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763050">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Support remote working with the freedom for staff to work wherever they want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Not flexible</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50537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Save up your operation cost</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Cost has been paid even no one using</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50537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Integrate with most popular CRM parties</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Limitation of Integration</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r h="505375">
                <a:tc>
                  <a:txBody>
                    <a:bodyPr/>
                    <a:lstStyle/>
                    <a:p>
                      <a:pPr indent="0" lvl="0" marL="0" marR="0" rtl="0" algn="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Any sized business</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EF3FF"/>
                    </a:solidFill>
                  </a:tcPr>
                </a:tc>
                <a:tc>
                  <a:txBody>
                    <a:bodyPr/>
                    <a:lstStyle/>
                    <a:p>
                      <a:pPr indent="0" lvl="0" marL="0" marR="0" rtl="0" algn="ctr">
                        <a:lnSpc>
                          <a:spcPct val="100000"/>
                        </a:lnSpc>
                        <a:spcBef>
                          <a:spcPts val="0"/>
                        </a:spcBef>
                        <a:spcAft>
                          <a:spcPts val="0"/>
                        </a:spcAft>
                        <a:buClr>
                          <a:srgbClr val="000000"/>
                        </a:buClr>
                        <a:buSzPts val="1600"/>
                        <a:buFont typeface="Arial"/>
                        <a:buNone/>
                      </a:pPr>
                      <a:r>
                        <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Enterprise with available IT ressources</a:t>
                      </a:r>
                      <a:endParaRPr sz="1600" u="none" cap="none" strike="noStrike">
                        <a:latin typeface="Calibri"/>
                        <a:ea typeface="Calibri"/>
                        <a:cs typeface="Calibri"/>
                        <a:sym typeface="Calibri"/>
                      </a:endParaRPr>
                    </a:p>
                  </a:txBody>
                  <a:tcPr marT="63500" marB="63500" marR="63500" marL="6350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F2CC"/>
                    </a:solidFill>
                  </a:tcPr>
                </a:tc>
              </a:tr>
            </a:tbl>
          </a:graphicData>
        </a:graphic>
      </p:graphicFrame>
      <p:sp>
        <p:nvSpPr>
          <p:cNvPr id="741" name="Google Shape;741;p7"/>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Comparison</a:t>
            </a:r>
            <a:endParaRPr b="1" i="0" sz="3600" u="none" cap="none" strike="noStrike">
              <a:solidFill>
                <a:schemeClr val="dk1"/>
              </a:solidFill>
              <a:latin typeface="Calibri"/>
              <a:ea typeface="Calibri"/>
              <a:cs typeface="Calibri"/>
              <a:sym typeface="Calibri"/>
            </a:endParaRPr>
          </a:p>
        </p:txBody>
      </p:sp>
      <p:grpSp>
        <p:nvGrpSpPr>
          <p:cNvPr id="742" name="Google Shape;742;p7"/>
          <p:cNvGrpSpPr/>
          <p:nvPr/>
        </p:nvGrpSpPr>
        <p:grpSpPr>
          <a:xfrm>
            <a:off x="5867400" y="1730038"/>
            <a:ext cx="457199" cy="4901392"/>
            <a:chOff x="5867400" y="1742813"/>
            <a:chExt cx="457199" cy="4901392"/>
          </a:xfrm>
        </p:grpSpPr>
        <p:pic>
          <p:nvPicPr>
            <p:cNvPr id="743" name="Google Shape;743;p7"/>
            <p:cNvPicPr preferRelativeResize="0"/>
            <p:nvPr/>
          </p:nvPicPr>
          <p:blipFill rotWithShape="1">
            <a:blip r:embed="rId3">
              <a:alphaModFix/>
            </a:blip>
            <a:srcRect b="0" l="0" r="0" t="0"/>
            <a:stretch/>
          </p:blipFill>
          <p:spPr>
            <a:xfrm>
              <a:off x="5867413" y="2888150"/>
              <a:ext cx="411480" cy="411480"/>
            </a:xfrm>
            <a:prstGeom prst="rect">
              <a:avLst/>
            </a:prstGeom>
            <a:noFill/>
            <a:ln>
              <a:noFill/>
            </a:ln>
          </p:spPr>
        </p:pic>
        <p:pic>
          <p:nvPicPr>
            <p:cNvPr id="744" name="Google Shape;744;p7"/>
            <p:cNvPicPr preferRelativeResize="0"/>
            <p:nvPr/>
          </p:nvPicPr>
          <p:blipFill rotWithShape="1">
            <a:blip r:embed="rId4">
              <a:alphaModFix/>
            </a:blip>
            <a:srcRect b="0" l="0" r="0" t="0"/>
            <a:stretch/>
          </p:blipFill>
          <p:spPr>
            <a:xfrm>
              <a:off x="5890288" y="1742813"/>
              <a:ext cx="411480" cy="411480"/>
            </a:xfrm>
            <a:prstGeom prst="rect">
              <a:avLst/>
            </a:prstGeom>
            <a:noFill/>
            <a:ln>
              <a:noFill/>
            </a:ln>
          </p:spPr>
        </p:pic>
        <p:pic>
          <p:nvPicPr>
            <p:cNvPr id="745" name="Google Shape;745;p7"/>
            <p:cNvPicPr preferRelativeResize="0"/>
            <p:nvPr/>
          </p:nvPicPr>
          <p:blipFill rotWithShape="1">
            <a:blip r:embed="rId5">
              <a:alphaModFix/>
            </a:blip>
            <a:srcRect b="0" l="0" r="0" t="0"/>
            <a:stretch/>
          </p:blipFill>
          <p:spPr>
            <a:xfrm>
              <a:off x="5867400" y="3987769"/>
              <a:ext cx="411480" cy="411480"/>
            </a:xfrm>
            <a:prstGeom prst="rect">
              <a:avLst/>
            </a:prstGeom>
            <a:noFill/>
            <a:ln>
              <a:noFill/>
            </a:ln>
          </p:spPr>
        </p:pic>
        <p:pic>
          <p:nvPicPr>
            <p:cNvPr id="746" name="Google Shape;746;p7"/>
            <p:cNvPicPr preferRelativeResize="0"/>
            <p:nvPr/>
          </p:nvPicPr>
          <p:blipFill rotWithShape="1">
            <a:blip r:embed="rId6">
              <a:alphaModFix/>
            </a:blip>
            <a:srcRect b="0" l="0" r="0" t="0"/>
            <a:stretch/>
          </p:blipFill>
          <p:spPr>
            <a:xfrm>
              <a:off x="5867400" y="4537578"/>
              <a:ext cx="457199" cy="457199"/>
            </a:xfrm>
            <a:prstGeom prst="rect">
              <a:avLst/>
            </a:prstGeom>
            <a:noFill/>
            <a:ln>
              <a:noFill/>
            </a:ln>
          </p:spPr>
        </p:pic>
        <p:pic>
          <p:nvPicPr>
            <p:cNvPr id="747" name="Google Shape;747;p7"/>
            <p:cNvPicPr preferRelativeResize="0"/>
            <p:nvPr/>
          </p:nvPicPr>
          <p:blipFill rotWithShape="1">
            <a:blip r:embed="rId7">
              <a:alphaModFix/>
            </a:blip>
            <a:srcRect b="0" l="0" r="0" t="0"/>
            <a:stretch/>
          </p:blipFill>
          <p:spPr>
            <a:xfrm>
              <a:off x="5867400" y="5133106"/>
              <a:ext cx="411480" cy="411480"/>
            </a:xfrm>
            <a:prstGeom prst="rect">
              <a:avLst/>
            </a:prstGeom>
            <a:noFill/>
            <a:ln>
              <a:noFill/>
            </a:ln>
          </p:spPr>
        </p:pic>
        <p:pic>
          <p:nvPicPr>
            <p:cNvPr id="748" name="Google Shape;748;p7"/>
            <p:cNvPicPr preferRelativeResize="0"/>
            <p:nvPr/>
          </p:nvPicPr>
          <p:blipFill rotWithShape="1">
            <a:blip r:embed="rId8">
              <a:alphaModFix/>
            </a:blip>
            <a:srcRect b="0" l="0" r="0" t="0"/>
            <a:stretch/>
          </p:blipFill>
          <p:spPr>
            <a:xfrm>
              <a:off x="5867400" y="5682916"/>
              <a:ext cx="411480" cy="411480"/>
            </a:xfrm>
            <a:prstGeom prst="rect">
              <a:avLst/>
            </a:prstGeom>
            <a:noFill/>
            <a:ln>
              <a:noFill/>
            </a:ln>
          </p:spPr>
        </p:pic>
        <p:pic>
          <p:nvPicPr>
            <p:cNvPr id="749" name="Google Shape;749;p7"/>
            <p:cNvPicPr preferRelativeResize="0"/>
            <p:nvPr/>
          </p:nvPicPr>
          <p:blipFill rotWithShape="1">
            <a:blip r:embed="rId9">
              <a:alphaModFix/>
            </a:blip>
            <a:srcRect b="0" l="0" r="0" t="0"/>
            <a:stretch/>
          </p:blipFill>
          <p:spPr>
            <a:xfrm>
              <a:off x="5890300" y="3437959"/>
              <a:ext cx="411480" cy="411480"/>
            </a:xfrm>
            <a:prstGeom prst="rect">
              <a:avLst/>
            </a:prstGeom>
            <a:noFill/>
            <a:ln>
              <a:noFill/>
            </a:ln>
          </p:spPr>
        </p:pic>
        <p:pic>
          <p:nvPicPr>
            <p:cNvPr id="750" name="Google Shape;750;p7"/>
            <p:cNvPicPr preferRelativeResize="0"/>
            <p:nvPr/>
          </p:nvPicPr>
          <p:blipFill rotWithShape="1">
            <a:blip r:embed="rId10">
              <a:alphaModFix/>
            </a:blip>
            <a:srcRect b="0" l="0" r="0" t="0"/>
            <a:stretch/>
          </p:blipFill>
          <p:spPr>
            <a:xfrm>
              <a:off x="5867400" y="2292621"/>
              <a:ext cx="457199" cy="457199"/>
            </a:xfrm>
            <a:prstGeom prst="rect">
              <a:avLst/>
            </a:prstGeom>
            <a:noFill/>
            <a:ln>
              <a:noFill/>
            </a:ln>
          </p:spPr>
        </p:pic>
        <p:pic>
          <p:nvPicPr>
            <p:cNvPr id="751" name="Google Shape;751;p7"/>
            <p:cNvPicPr preferRelativeResize="0"/>
            <p:nvPr/>
          </p:nvPicPr>
          <p:blipFill rotWithShape="1">
            <a:blip r:embed="rId11">
              <a:alphaModFix/>
            </a:blip>
            <a:srcRect b="0" l="0" r="0" t="0"/>
            <a:stretch/>
          </p:blipFill>
          <p:spPr>
            <a:xfrm>
              <a:off x="5867425" y="6232725"/>
              <a:ext cx="411480" cy="411480"/>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8"/>
          <p:cNvSpPr txBox="1"/>
          <p:nvPr/>
        </p:nvSpPr>
        <p:spPr>
          <a:xfrm>
            <a:off x="396625" y="368900"/>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Snapshots </a:t>
            </a:r>
            <a:r>
              <a:rPr b="0" i="0" lang="en-US" sz="3600" u="none" cap="none" strike="noStrike">
                <a:solidFill>
                  <a:srgbClr val="000000"/>
                </a:solidFill>
                <a:latin typeface="Calibri"/>
                <a:ea typeface="Calibri"/>
                <a:cs typeface="Calibri"/>
                <a:sym typeface="Calibri"/>
              </a:rPr>
              <a:t>&lt;Auto Attendant&gt;</a:t>
            </a:r>
            <a:endParaRPr b="0" i="0" sz="3600" u="none" cap="none" strike="noStrike">
              <a:solidFill>
                <a:srgbClr val="000000"/>
              </a:solidFill>
              <a:latin typeface="Calibri"/>
              <a:ea typeface="Calibri"/>
              <a:cs typeface="Calibri"/>
              <a:sym typeface="Calibri"/>
            </a:endParaRPr>
          </a:p>
        </p:txBody>
      </p:sp>
      <p:sp>
        <p:nvSpPr>
          <p:cNvPr id="758" name="Google Shape;758;p8"/>
          <p:cNvSpPr txBox="1"/>
          <p:nvPr/>
        </p:nvSpPr>
        <p:spPr>
          <a:xfrm>
            <a:off x="1002600" y="5059600"/>
            <a:ext cx="101868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rgbClr val="000000"/>
                </a:solidFill>
                <a:latin typeface="Calibri"/>
                <a:ea typeface="Calibri"/>
                <a:cs typeface="Calibri"/>
                <a:sym typeface="Calibri"/>
              </a:rPr>
              <a:t>Personalize customer journeys and offer self-service voice options with a graphic, flexible IVR solution. No coding or IT skills needed!</a:t>
            </a:r>
            <a:endParaRPr b="0" i="0" sz="2000" u="none" cap="none" strike="noStrike">
              <a:solidFill>
                <a:srgbClr val="000000"/>
              </a:solidFill>
              <a:latin typeface="Calibri"/>
              <a:ea typeface="Calibri"/>
              <a:cs typeface="Calibri"/>
              <a:sym typeface="Calibri"/>
            </a:endParaRPr>
          </a:p>
        </p:txBody>
      </p:sp>
      <p:pic>
        <p:nvPicPr>
          <p:cNvPr id="759" name="Google Shape;759;p8"/>
          <p:cNvPicPr preferRelativeResize="0"/>
          <p:nvPr/>
        </p:nvPicPr>
        <p:blipFill rotWithShape="1">
          <a:blip r:embed="rId3">
            <a:alphaModFix/>
          </a:blip>
          <a:srcRect b="1593" l="0" r="1204" t="0"/>
          <a:stretch/>
        </p:blipFill>
        <p:spPr>
          <a:xfrm>
            <a:off x="555851" y="1499150"/>
            <a:ext cx="6263020" cy="3417688"/>
          </a:xfrm>
          <a:prstGeom prst="rect">
            <a:avLst/>
          </a:prstGeom>
          <a:noFill/>
          <a:ln cap="flat" cmpd="sng" w="9525">
            <a:solidFill>
              <a:srgbClr val="999999"/>
            </a:solidFill>
            <a:prstDash val="solid"/>
            <a:round/>
            <a:headEnd len="sm" w="sm" type="none"/>
            <a:tailEnd len="sm" w="sm" type="none"/>
          </a:ln>
        </p:spPr>
      </p:pic>
      <p:pic>
        <p:nvPicPr>
          <p:cNvPr id="760" name="Google Shape;760;p8"/>
          <p:cNvPicPr preferRelativeResize="0"/>
          <p:nvPr/>
        </p:nvPicPr>
        <p:blipFill rotWithShape="1">
          <a:blip r:embed="rId4">
            <a:alphaModFix/>
          </a:blip>
          <a:srcRect b="0" l="0" r="0" t="0"/>
          <a:stretch/>
        </p:blipFill>
        <p:spPr>
          <a:xfrm>
            <a:off x="7138927" y="1919838"/>
            <a:ext cx="4494275" cy="2576308"/>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9"/>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Snapshots </a:t>
            </a:r>
            <a:r>
              <a:rPr b="0" i="0" lang="en-US" sz="3600" u="none" cap="none" strike="noStrike">
                <a:solidFill>
                  <a:srgbClr val="000000"/>
                </a:solidFill>
                <a:latin typeface="Calibri"/>
                <a:ea typeface="Calibri"/>
                <a:cs typeface="Calibri"/>
                <a:sym typeface="Calibri"/>
              </a:rPr>
              <a:t>&lt;Phone System&gt;</a:t>
            </a:r>
            <a:endParaRPr b="0" i="0" sz="3600" u="none" cap="none" strike="noStrike">
              <a:solidFill>
                <a:srgbClr val="000000"/>
              </a:solidFill>
              <a:latin typeface="Calibri"/>
              <a:ea typeface="Calibri"/>
              <a:cs typeface="Calibri"/>
              <a:sym typeface="Calibri"/>
            </a:endParaRPr>
          </a:p>
        </p:txBody>
      </p:sp>
      <p:pic>
        <p:nvPicPr>
          <p:cNvPr id="767" name="Google Shape;767;p9"/>
          <p:cNvPicPr preferRelativeResize="0"/>
          <p:nvPr/>
        </p:nvPicPr>
        <p:blipFill rotWithShape="1">
          <a:blip r:embed="rId3">
            <a:alphaModFix/>
          </a:blip>
          <a:srcRect b="0" l="4231" r="0" t="0"/>
          <a:stretch/>
        </p:blipFill>
        <p:spPr>
          <a:xfrm>
            <a:off x="510675" y="1831200"/>
            <a:ext cx="5145626" cy="3195600"/>
          </a:xfrm>
          <a:prstGeom prst="rect">
            <a:avLst/>
          </a:prstGeom>
          <a:noFill/>
          <a:ln cap="flat" cmpd="sng" w="9525">
            <a:solidFill>
              <a:srgbClr val="999999"/>
            </a:solidFill>
            <a:prstDash val="solid"/>
            <a:round/>
            <a:headEnd len="sm" w="sm" type="none"/>
            <a:tailEnd len="sm" w="sm" type="none"/>
          </a:ln>
        </p:spPr>
      </p:pic>
      <p:pic>
        <p:nvPicPr>
          <p:cNvPr id="768" name="Google Shape;768;p9"/>
          <p:cNvPicPr preferRelativeResize="0"/>
          <p:nvPr/>
        </p:nvPicPr>
        <p:blipFill rotWithShape="1">
          <a:blip r:embed="rId4">
            <a:alphaModFix/>
          </a:blip>
          <a:srcRect b="0" l="4552" r="0" t="0"/>
          <a:stretch/>
        </p:blipFill>
        <p:spPr>
          <a:xfrm>
            <a:off x="5781850" y="1831200"/>
            <a:ext cx="6154424" cy="3195601"/>
          </a:xfrm>
          <a:prstGeom prst="rect">
            <a:avLst/>
          </a:prstGeom>
          <a:noFill/>
          <a:ln cap="flat" cmpd="sng" w="9525">
            <a:solidFill>
              <a:srgbClr val="999999"/>
            </a:solidFill>
            <a:prstDash val="solid"/>
            <a:round/>
            <a:headEnd len="sm" w="sm" type="none"/>
            <a:tailEnd len="sm" w="sm" type="none"/>
          </a:ln>
        </p:spPr>
      </p:pic>
      <p:sp>
        <p:nvSpPr>
          <p:cNvPr id="769" name="Google Shape;769;p9"/>
          <p:cNvSpPr txBox="1"/>
          <p:nvPr/>
        </p:nvSpPr>
        <p:spPr>
          <a:xfrm>
            <a:off x="1002600" y="5312925"/>
            <a:ext cx="101868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000" u="none" cap="none" strike="noStrike">
                <a:solidFill>
                  <a:srgbClr val="000000"/>
                </a:solidFill>
                <a:latin typeface="Calibri"/>
                <a:ea typeface="Calibri"/>
                <a:cs typeface="Calibri"/>
                <a:sym typeface="Calibri"/>
              </a:rPr>
              <a:t>Personalize your VoIP devices, with advanced telephony  features such as setting up personal phone extension, call transfer, call group, ringing a mobile phone/desktop simultaneously, recording voicemail, and notifying missed calls among many others. </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