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Lst>
  <p:notesMasterIdLst>
    <p:notesMasterId r:id="rId6"/>
  </p:notesMasterIdLst>
  <p:sldSz cx="27944064" cy="21588984"/>
  <p:notesSz cx="21588984" cy="27944064"/>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notesMaster" Target="notesMasters/notesMaster1.xml"/><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png"/><Relationship Id="rId13" Type="http://schemas.openxmlformats.org/officeDocument/2006/relationships/image" Target="../media/image-2-13.svg"/><Relationship Id="rId14" Type="http://schemas.openxmlformats.org/officeDocument/2006/relationships/image" Target="../media/image-2-14.png"/><Relationship Id="rId15" Type="http://schemas.openxmlformats.org/officeDocument/2006/relationships/image" Target="../media/image-2-15.png"/><Relationship Id="rId16" Type="http://schemas.openxmlformats.org/officeDocument/2006/relationships/image" Target="../media/image-2-16.svg"/><Relationship Id="rId17" Type="http://schemas.openxmlformats.org/officeDocument/2006/relationships/image" Target="../media/image-2-17.png"/><Relationship Id="rId18" Type="http://schemas.openxmlformats.org/officeDocument/2006/relationships/image" Target="../media/image-2-18.svg"/><Relationship Id="rId19" Type="http://schemas.openxmlformats.org/officeDocument/2006/relationships/slideLayout" Target="../slideLayouts/slideLayout1.xml"/><Relationship Id="rId20"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svg"/><Relationship Id="rId18" Type="http://schemas.openxmlformats.org/officeDocument/2006/relationships/image" Target="../media/image-3-18.png"/><Relationship Id="rId19" Type="http://schemas.openxmlformats.org/officeDocument/2006/relationships/image" Target="../media/image-3-19.svg"/><Relationship Id="rId20" Type="http://schemas.openxmlformats.org/officeDocument/2006/relationships/image" Target="../media/image-3-20.png"/><Relationship Id="rId21" Type="http://schemas.openxmlformats.org/officeDocument/2006/relationships/slideLayout" Target="../slideLayouts/slideLayout1.xml"/><Relationship Id="rId2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hyperlink" Target="https://unsplash.com/" TargetMode="External"/><Relationship Id="rId1"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svg"/><Relationship Id="rId5" Type="http://schemas.openxmlformats.org/officeDocument/2006/relationships/slideLayout" Target="../slideLayouts/slideLayout1.xml"/><Relationship Id="rId6"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6782786" y="1485830"/>
            <a:ext cx="15407341" cy="5587737"/>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Poppins Bold" pitchFamily="34" charset="0"/>
                <a:ea typeface="Poppins Bold" pitchFamily="34" charset="-122"/>
                <a:cs typeface="Poppins Bold" pitchFamily="34" charset="-120"/>
              </a:rPr>
              <a:t>Brochure</a:t>
            </a:r>
            <a:endParaRPr lang="en-US" sz="24000" dirty="0"/>
          </a:p>
        </p:txBody>
      </p:sp>
      <p:sp>
        <p:nvSpPr>
          <p:cNvPr id="3" name="Text 1"/>
          <p:cNvSpPr/>
          <p:nvPr/>
        </p:nvSpPr>
        <p:spPr>
          <a:xfrm>
            <a:off x="7494090" y="18401434"/>
            <a:ext cx="13239559" cy="149006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4" name="Shape 2"/>
          <p:cNvSpPr/>
          <p:nvPr/>
        </p:nvSpPr>
        <p:spPr>
          <a:xfrm>
            <a:off x="12676444" y="20344443"/>
            <a:ext cx="2591177" cy="711166"/>
          </a:xfrm>
          <a:prstGeom prst="rect">
            <a:avLst/>
          </a:prstGeom>
          <a:noFill/>
          <a:ln/>
        </p:spPr>
      </p:sp>
      <p:pic>
        <p:nvPicPr>
          <p:cNvPr id="5"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676444" y="20344443"/>
            <a:ext cx="711303" cy="711167"/>
          </a:xfrm>
          <a:prstGeom prst="rect">
            <a:avLst/>
          </a:prstGeom>
        </p:spPr>
      </p:pic>
      <p:sp>
        <p:nvSpPr>
          <p:cNvPr id="6" name="Text 3"/>
          <p:cNvSpPr/>
          <p:nvPr/>
        </p:nvSpPr>
        <p:spPr>
          <a:xfrm rot="21600000">
            <a:off x="13476195" y="20465813"/>
            <a:ext cx="1943929" cy="711713"/>
          </a:xfrm>
          <a:prstGeom prst="rect">
            <a:avLst/>
          </a:prstGeom>
          <a:noFill/>
          <a:ln/>
        </p:spPr>
        <p:txBody>
          <a:bodyPr wrap="square" lIns="0" tIns="0" rIns="0" bIns="0" rtlCol="0" anchor="t"/>
          <a:lstStyle/>
          <a:p>
            <a:pPr algn="l" indent="0" marL="0">
              <a:buNone/>
            </a:pPr>
            <a:r>
              <a:rPr lang="en-US" sz="3613" dirty="0">
                <a:solidFill>
                  <a:srgbClr val="7C7C7C">
                    <a:alpha val="100000"/>
                  </a:srgbClr>
                </a:solidFill>
                <a:latin typeface="Inter Bold" pitchFamily="34" charset="0"/>
                <a:ea typeface="Inter Bold" pitchFamily="34" charset="-122"/>
                <a:cs typeface="Inter Bold" pitchFamily="34" charset="-120"/>
              </a:rPr>
              <a:t>EaTemp</a:t>
            </a:r>
            <a:endParaRPr lang="en-US" sz="3613" dirty="0"/>
          </a:p>
        </p:txBody>
      </p:sp>
      <p:pic>
        <p:nvPicPr>
          <p:cNvPr id="7"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079" y="6057615"/>
            <a:ext cx="25479906" cy="113024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11241135" y="9245165"/>
            <a:ext cx="6998718" cy="3644728"/>
          </a:xfrm>
          <a:prstGeom prst="rect">
            <a:avLst/>
          </a:prstGeom>
          <a:solidFill>
            <a:srgbClr val="EFEFEF">
              <a:alpha val="100000"/>
            </a:srgbClr>
          </a:solidFill>
          <a:ln/>
        </p:spPr>
      </p:sp>
      <p:sp>
        <p:nvSpPr>
          <p:cNvPr id="3" name="Shape 1"/>
          <p:cNvSpPr/>
          <p:nvPr/>
        </p:nvSpPr>
        <p:spPr>
          <a:xfrm>
            <a:off x="18633610" y="11569156"/>
            <a:ext cx="6998718" cy="10019828"/>
          </a:xfrm>
          <a:prstGeom prst="rect">
            <a:avLst/>
          </a:prstGeom>
          <a:solidFill>
            <a:srgbClr val="EFEFEF">
              <a:alpha val="100000"/>
            </a:srgbClr>
          </a:solidFill>
          <a:ln/>
        </p:spPr>
      </p:sp>
      <p:sp>
        <p:nvSpPr>
          <p:cNvPr id="4" name="Shape 2"/>
          <p:cNvSpPr/>
          <p:nvPr/>
        </p:nvSpPr>
        <p:spPr>
          <a:xfrm>
            <a:off x="190528" y="15810756"/>
            <a:ext cx="7659214" cy="3555833"/>
          </a:xfrm>
          <a:prstGeom prst="rect">
            <a:avLst/>
          </a:prstGeom>
          <a:solidFill>
            <a:srgbClr val="EFEFEF">
              <a:alpha val="100000"/>
            </a:srgbClr>
          </a:solidFill>
          <a:ln/>
        </p:spPr>
      </p:sp>
      <p:pic>
        <p:nvPicPr>
          <p:cNvPr id="5"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226269" y="1092149"/>
            <a:ext cx="5322074" cy="19417386"/>
          </a:xfrm>
          <a:prstGeom prst="rect">
            <a:avLst/>
          </a:prstGeom>
        </p:spPr>
      </p:pic>
      <p:pic>
        <p:nvPicPr>
          <p:cNvPr id="6"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0454" y="0"/>
            <a:ext cx="12702" cy="21588984"/>
          </a:xfrm>
          <a:prstGeom prst="rect">
            <a:avLst/>
          </a:prstGeom>
        </p:spPr>
      </p:pic>
      <p:pic>
        <p:nvPicPr>
          <p:cNvPr id="7"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33610" y="0"/>
            <a:ext cx="12702" cy="21588984"/>
          </a:xfrm>
          <a:prstGeom prst="rect">
            <a:avLst/>
          </a:prstGeom>
        </p:spPr>
      </p:pic>
      <p:sp>
        <p:nvSpPr>
          <p:cNvPr id="8" name="Text 3"/>
          <p:cNvSpPr/>
          <p:nvPr/>
        </p:nvSpPr>
        <p:spPr>
          <a:xfrm>
            <a:off x="724005" y="4216202"/>
            <a:ext cx="5140014" cy="1862579"/>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Brochure</a:t>
            </a:r>
            <a:endParaRPr lang="en-US" sz="8000" dirty="0"/>
          </a:p>
        </p:txBody>
      </p:sp>
      <p:sp>
        <p:nvSpPr>
          <p:cNvPr id="9" name="Text 4"/>
          <p:cNvSpPr/>
          <p:nvPr/>
        </p:nvSpPr>
        <p:spPr>
          <a:xfrm>
            <a:off x="12358897" y="13804250"/>
            <a:ext cx="8307008" cy="11175474"/>
          </a:xfrm>
          <a:prstGeom prst="rect">
            <a:avLst/>
          </a:prstGeom>
          <a:noFill/>
          <a:ln/>
        </p:spPr>
        <p:txBody>
          <a:bodyPr wrap="square" lIns="0" tIns="0" rIns="0" bIns="0" rtlCol="0" anchor="t"/>
          <a:lstStyle/>
          <a:p>
            <a:pPr algn="l" indent="0" marL="0">
              <a:buNone/>
            </a:pPr>
            <a:r>
              <a:rPr lang="en-US" sz="48000" dirty="0">
                <a:solidFill>
                  <a:srgbClr val="7C7C7C">
                    <a:alpha val="100000"/>
                  </a:srgbClr>
                </a:solidFill>
                <a:latin typeface="Poppins Bold" pitchFamily="34" charset="0"/>
                <a:ea typeface="Poppins Bold" pitchFamily="34" charset="-122"/>
                <a:cs typeface="Poppins Bold" pitchFamily="34" charset="-120"/>
              </a:rPr>
              <a:t>01</a:t>
            </a:r>
            <a:endParaRPr lang="en-US" sz="48000" dirty="0"/>
          </a:p>
        </p:txBody>
      </p:sp>
      <p:sp>
        <p:nvSpPr>
          <p:cNvPr id="10" name="Shape 5"/>
          <p:cNvSpPr/>
          <p:nvPr/>
        </p:nvSpPr>
        <p:spPr>
          <a:xfrm>
            <a:off x="724005" y="2870065"/>
            <a:ext cx="2591177" cy="711166"/>
          </a:xfrm>
          <a:prstGeom prst="rect">
            <a:avLst/>
          </a:prstGeom>
          <a:noFill/>
          <a:ln/>
        </p:spPr>
      </p:sp>
      <p:pic>
        <p:nvPicPr>
          <p:cNvPr id="11"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4005" y="2870065"/>
            <a:ext cx="711303" cy="711167"/>
          </a:xfrm>
          <a:prstGeom prst="rect">
            <a:avLst/>
          </a:prstGeom>
        </p:spPr>
      </p:pic>
      <p:sp>
        <p:nvSpPr>
          <p:cNvPr id="12" name="Text 6"/>
          <p:cNvSpPr/>
          <p:nvPr/>
        </p:nvSpPr>
        <p:spPr>
          <a:xfrm rot="21600000">
            <a:off x="1523757" y="2991436"/>
            <a:ext cx="1943929" cy="711713"/>
          </a:xfrm>
          <a:prstGeom prst="rect">
            <a:avLst/>
          </a:prstGeom>
          <a:noFill/>
          <a:ln/>
        </p:spPr>
        <p:txBody>
          <a:bodyPr wrap="square" lIns="0" tIns="0" rIns="0" bIns="0" rtlCol="0" anchor="t"/>
          <a:lstStyle/>
          <a:p>
            <a:pPr algn="l" indent="0" marL="0">
              <a:buNone/>
            </a:pPr>
            <a:r>
              <a:rPr lang="en-US" sz="3613" dirty="0">
                <a:solidFill>
                  <a:srgbClr val="7C7C7C">
                    <a:alpha val="100000"/>
                  </a:srgbClr>
                </a:solidFill>
                <a:latin typeface="Inter Bold" pitchFamily="34" charset="0"/>
                <a:ea typeface="Inter Bold" pitchFamily="34" charset="-122"/>
                <a:cs typeface="Inter Bold" pitchFamily="34" charset="-120"/>
              </a:rPr>
              <a:t>EaTemp</a:t>
            </a:r>
            <a:endParaRPr lang="en-US" sz="3613" dirty="0"/>
          </a:p>
        </p:txBody>
      </p:sp>
      <p:sp>
        <p:nvSpPr>
          <p:cNvPr id="13" name="Text 7"/>
          <p:cNvSpPr/>
          <p:nvPr/>
        </p:nvSpPr>
        <p:spPr>
          <a:xfrm>
            <a:off x="724005" y="16217137"/>
            <a:ext cx="6820892" cy="2844666"/>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2400" dirty="0"/>
          </a:p>
        </p:txBody>
      </p:sp>
      <p:sp>
        <p:nvSpPr>
          <p:cNvPr id="14" name="Text 8"/>
          <p:cNvSpPr/>
          <p:nvPr/>
        </p:nvSpPr>
        <p:spPr>
          <a:xfrm rot="16200000">
            <a:off x="14808914" y="11589835"/>
            <a:ext cx="5305138" cy="1862579"/>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Welcome</a:t>
            </a:r>
            <a:endParaRPr lang="en-US" sz="8000" dirty="0"/>
          </a:p>
        </p:txBody>
      </p:sp>
      <p:sp>
        <p:nvSpPr>
          <p:cNvPr id="15" name="Text 9"/>
          <p:cNvSpPr/>
          <p:nvPr/>
        </p:nvSpPr>
        <p:spPr>
          <a:xfrm>
            <a:off x="10072565" y="1092149"/>
            <a:ext cx="7900549" cy="4216202"/>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2400" dirty="0"/>
          </a:p>
        </p:txBody>
      </p:sp>
      <p:pic>
        <p:nvPicPr>
          <p:cNvPr id="1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72565" y="9867436"/>
            <a:ext cx="6249309" cy="4965466"/>
          </a:xfrm>
          <a:prstGeom prst="rect">
            <a:avLst/>
          </a:prstGeom>
        </p:spPr>
      </p:pic>
      <p:sp>
        <p:nvSpPr>
          <p:cNvPr id="17" name="Shape 10"/>
          <p:cNvSpPr/>
          <p:nvPr/>
        </p:nvSpPr>
        <p:spPr>
          <a:xfrm>
            <a:off x="19230597" y="1650922"/>
            <a:ext cx="7938655" cy="2946261"/>
          </a:xfrm>
          <a:prstGeom prst="rect">
            <a:avLst/>
          </a:prstGeom>
          <a:noFill/>
          <a:ln/>
        </p:spPr>
      </p:sp>
      <p:sp>
        <p:nvSpPr>
          <p:cNvPr id="18" name="Shape 11"/>
          <p:cNvSpPr/>
          <p:nvPr/>
        </p:nvSpPr>
        <p:spPr>
          <a:xfrm>
            <a:off x="19230597" y="2311291"/>
            <a:ext cx="1625836" cy="1625524"/>
          </a:xfrm>
          <a:prstGeom prst="roundRect">
            <a:avLst>
              <a:gd name="adj" fmla="val 78191"/>
            </a:avLst>
          </a:prstGeom>
          <a:noFill/>
          <a:ln/>
        </p:spPr>
      </p:sp>
      <p:pic>
        <p:nvPicPr>
          <p:cNvPr id="19" name="Image 5" descr=" ">    </p:cNvPr>
          <p:cNvPicPr>
            <a:picLocks noChangeAspect="1"/>
          </p:cNvPicPr>
          <p:nvPr/>
        </p:nvPicPr>
        <p:blipFill>
          <a:blip r:embed="rId11"/>
          <a:stretch>
            <a:fillRect/>
          </a:stretch>
        </p:blipFill>
        <p:spPr>
          <a:xfrm>
            <a:off x="19230597" y="2311291"/>
            <a:ext cx="1625836" cy="1625524"/>
          </a:xfrm>
          <a:prstGeom prst="rect">
            <a:avLst/>
          </a:prstGeom>
        </p:spPr>
      </p:pic>
      <p:pic>
        <p:nvPicPr>
          <p:cNvPr id="2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445536" y="2419236"/>
            <a:ext cx="1196275" cy="1409634"/>
          </a:xfrm>
          <a:prstGeom prst="rect">
            <a:avLst/>
          </a:prstGeom>
        </p:spPr>
      </p:pic>
      <p:sp>
        <p:nvSpPr>
          <p:cNvPr id="21" name="Shape 12"/>
          <p:cNvSpPr/>
          <p:nvPr/>
        </p:nvSpPr>
        <p:spPr>
          <a:xfrm>
            <a:off x="21262892" y="1650922"/>
            <a:ext cx="5906359" cy="2946261"/>
          </a:xfrm>
          <a:prstGeom prst="rect">
            <a:avLst/>
          </a:prstGeom>
          <a:noFill/>
          <a:ln/>
        </p:spPr>
      </p:sp>
      <p:sp>
        <p:nvSpPr>
          <p:cNvPr id="22" name="Text 13"/>
          <p:cNvSpPr/>
          <p:nvPr/>
        </p:nvSpPr>
        <p:spPr>
          <a:xfrm>
            <a:off x="21262892" y="1650922"/>
            <a:ext cx="6109589" cy="1117547"/>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23" name="Text 14"/>
          <p:cNvSpPr/>
          <p:nvPr/>
        </p:nvSpPr>
        <p:spPr>
          <a:xfrm>
            <a:off x="21262892" y="2768470"/>
            <a:ext cx="6007974" cy="1930309"/>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2400" dirty="0"/>
          </a:p>
        </p:txBody>
      </p:sp>
      <p:sp>
        <p:nvSpPr>
          <p:cNvPr id="24" name="Shape 15"/>
          <p:cNvSpPr/>
          <p:nvPr/>
        </p:nvSpPr>
        <p:spPr>
          <a:xfrm>
            <a:off x="19230597" y="5803627"/>
            <a:ext cx="7938655" cy="2946261"/>
          </a:xfrm>
          <a:prstGeom prst="rect">
            <a:avLst/>
          </a:prstGeom>
          <a:noFill/>
          <a:ln/>
        </p:spPr>
      </p:sp>
      <p:sp>
        <p:nvSpPr>
          <p:cNvPr id="25" name="Shape 16"/>
          <p:cNvSpPr/>
          <p:nvPr/>
        </p:nvSpPr>
        <p:spPr>
          <a:xfrm>
            <a:off x="19230597" y="6463996"/>
            <a:ext cx="1625836" cy="1625524"/>
          </a:xfrm>
          <a:prstGeom prst="roundRect">
            <a:avLst>
              <a:gd name="adj" fmla="val 78191"/>
            </a:avLst>
          </a:prstGeom>
          <a:noFill/>
          <a:ln/>
        </p:spPr>
      </p:sp>
      <p:pic>
        <p:nvPicPr>
          <p:cNvPr id="26" name="Image 7" descr=" ">    </p:cNvPr>
          <p:cNvPicPr>
            <a:picLocks noChangeAspect="1"/>
          </p:cNvPicPr>
          <p:nvPr/>
        </p:nvPicPr>
        <p:blipFill>
          <a:blip r:embed="rId14"/>
          <a:stretch>
            <a:fillRect/>
          </a:stretch>
        </p:blipFill>
        <p:spPr>
          <a:xfrm>
            <a:off x="19230597" y="6463996"/>
            <a:ext cx="1625836" cy="1625524"/>
          </a:xfrm>
          <a:prstGeom prst="rect">
            <a:avLst/>
          </a:prstGeom>
        </p:spPr>
      </p:pic>
      <p:pic>
        <p:nvPicPr>
          <p:cNvPr id="27"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485589" y="6565591"/>
            <a:ext cx="1116175" cy="1422491"/>
          </a:xfrm>
          <a:prstGeom prst="rect">
            <a:avLst/>
          </a:prstGeom>
        </p:spPr>
      </p:pic>
      <p:sp>
        <p:nvSpPr>
          <p:cNvPr id="28" name="Shape 17"/>
          <p:cNvSpPr/>
          <p:nvPr/>
        </p:nvSpPr>
        <p:spPr>
          <a:xfrm>
            <a:off x="21262892" y="5803627"/>
            <a:ext cx="5906359" cy="2946261"/>
          </a:xfrm>
          <a:prstGeom prst="rect">
            <a:avLst/>
          </a:prstGeom>
          <a:noFill/>
          <a:ln/>
        </p:spPr>
      </p:sp>
      <p:sp>
        <p:nvSpPr>
          <p:cNvPr id="29" name="Text 18"/>
          <p:cNvSpPr/>
          <p:nvPr/>
        </p:nvSpPr>
        <p:spPr>
          <a:xfrm>
            <a:off x="21262892" y="5803627"/>
            <a:ext cx="6109589" cy="1117547"/>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30" name="Text 19"/>
          <p:cNvSpPr/>
          <p:nvPr/>
        </p:nvSpPr>
        <p:spPr>
          <a:xfrm>
            <a:off x="21262892" y="6921174"/>
            <a:ext cx="6007974" cy="1930309"/>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2400" dirty="0"/>
          </a:p>
        </p:txBody>
      </p:sp>
      <p:pic>
        <p:nvPicPr>
          <p:cNvPr id="31"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637056" y="9905534"/>
            <a:ext cx="7532195" cy="106040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3009758"/>
            <a:ext cx="6249309" cy="3555833"/>
          </a:xfrm>
          <a:prstGeom prst="rect">
            <a:avLst/>
          </a:prstGeom>
          <a:solidFill>
            <a:srgbClr val="EFEFEF">
              <a:alpha val="100000"/>
            </a:srgbClr>
          </a:solidFill>
          <a:ln/>
        </p:spPr>
      </p:sp>
      <p:sp>
        <p:nvSpPr>
          <p:cNvPr id="3" name="Shape 1"/>
          <p:cNvSpPr/>
          <p:nvPr/>
        </p:nvSpPr>
        <p:spPr>
          <a:xfrm>
            <a:off x="12168370" y="8127618"/>
            <a:ext cx="6249309" cy="12991489"/>
          </a:xfrm>
          <a:prstGeom prst="rect">
            <a:avLst/>
          </a:prstGeom>
          <a:solidFill>
            <a:srgbClr val="EFEFEF">
              <a:alpha val="100000"/>
            </a:srgbClr>
          </a:solidFill>
          <a:ln/>
        </p:spPr>
      </p:sp>
      <p:sp>
        <p:nvSpPr>
          <p:cNvPr id="4" name="Shape 2"/>
          <p:cNvSpPr/>
          <p:nvPr/>
        </p:nvSpPr>
        <p:spPr>
          <a:xfrm>
            <a:off x="19865689" y="18210943"/>
            <a:ext cx="8078375" cy="3378041"/>
          </a:xfrm>
          <a:prstGeom prst="rect">
            <a:avLst/>
          </a:prstGeom>
          <a:solidFill>
            <a:srgbClr val="EFEFEF">
              <a:alpha val="100000"/>
            </a:srgbClr>
          </a:solidFill>
          <a:ln/>
        </p:spPr>
      </p:sp>
      <p:pic>
        <p:nvPicPr>
          <p:cNvPr id="5"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310454" y="0"/>
            <a:ext cx="12702" cy="21588984"/>
          </a:xfrm>
          <a:prstGeom prst="rect">
            <a:avLst/>
          </a:prstGeom>
        </p:spPr>
      </p:pic>
      <p:pic>
        <p:nvPicPr>
          <p:cNvPr id="6"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33610" y="0"/>
            <a:ext cx="12702" cy="21588984"/>
          </a:xfrm>
          <a:prstGeom prst="rect">
            <a:avLst/>
          </a:prstGeom>
        </p:spPr>
      </p:pic>
      <p:pic>
        <p:nvPicPr>
          <p:cNvPr id="7"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2565" y="9003876"/>
            <a:ext cx="7786232" cy="11315167"/>
          </a:xfrm>
          <a:prstGeom prst="rect">
            <a:avLst/>
          </a:prstGeom>
        </p:spPr>
      </p:pic>
      <p:sp>
        <p:nvSpPr>
          <p:cNvPr id="8" name="Text 3"/>
          <p:cNvSpPr/>
          <p:nvPr/>
        </p:nvSpPr>
        <p:spPr>
          <a:xfrm>
            <a:off x="914533" y="1447732"/>
            <a:ext cx="7210415" cy="338650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Poppins Bold" pitchFamily="34" charset="0"/>
                <a:ea typeface="Poppins Bold" pitchFamily="34" charset="-122"/>
                <a:cs typeface="Poppins Bold" pitchFamily="34" charset="-120"/>
              </a:rPr>
              <a:t>Creatures of the Deep</a:t>
            </a:r>
            <a:endParaRPr lang="en-US" sz="8000" dirty="0"/>
          </a:p>
        </p:txBody>
      </p:sp>
      <p:pic>
        <p:nvPicPr>
          <p:cNvPr id="9"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0744" y="5638535"/>
            <a:ext cx="7113034" cy="4266999"/>
          </a:xfrm>
          <a:prstGeom prst="rect">
            <a:avLst/>
          </a:prstGeom>
        </p:spPr>
      </p:pic>
      <p:sp>
        <p:nvSpPr>
          <p:cNvPr id="10" name="Shape 4"/>
          <p:cNvSpPr/>
          <p:nvPr/>
        </p:nvSpPr>
        <p:spPr>
          <a:xfrm>
            <a:off x="990744" y="10819891"/>
            <a:ext cx="7113034" cy="2489083"/>
          </a:xfrm>
          <a:prstGeom prst="rect">
            <a:avLst/>
          </a:prstGeom>
          <a:noFill/>
          <a:ln/>
        </p:spPr>
      </p:sp>
      <p:sp>
        <p:nvSpPr>
          <p:cNvPr id="11" name="Shape 5"/>
          <p:cNvSpPr/>
          <p:nvPr/>
        </p:nvSpPr>
        <p:spPr>
          <a:xfrm>
            <a:off x="990744" y="10819891"/>
            <a:ext cx="7113034" cy="2489083"/>
          </a:xfrm>
          <a:prstGeom prst="rect">
            <a:avLst/>
          </a:prstGeom>
          <a:noFill/>
          <a:ln/>
        </p:spPr>
      </p:sp>
      <p:sp>
        <p:nvSpPr>
          <p:cNvPr id="12" name="Text 6"/>
          <p:cNvSpPr/>
          <p:nvPr/>
        </p:nvSpPr>
        <p:spPr>
          <a:xfrm>
            <a:off x="990744" y="10819891"/>
            <a:ext cx="7316264" cy="1117547"/>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Dangers Ahead</a:t>
            </a:r>
            <a:endParaRPr lang="en-US" sz="4800" dirty="0"/>
          </a:p>
        </p:txBody>
      </p:sp>
      <p:sp>
        <p:nvSpPr>
          <p:cNvPr id="13" name="Text 7"/>
          <p:cNvSpPr/>
          <p:nvPr/>
        </p:nvSpPr>
        <p:spPr>
          <a:xfrm>
            <a:off x="990744" y="11937438"/>
            <a:ext cx="7214649" cy="1473131"/>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Discover the unique creatures that call the abyssal depths home, from fearsome sea dragons to enchanted mermaids.</a:t>
            </a:r>
            <a:endParaRPr lang="en-US" sz="2400" dirty="0"/>
          </a:p>
        </p:txBody>
      </p:sp>
      <p:sp>
        <p:nvSpPr>
          <p:cNvPr id="14" name="Shape 8"/>
          <p:cNvSpPr/>
          <p:nvPr/>
        </p:nvSpPr>
        <p:spPr>
          <a:xfrm>
            <a:off x="990744" y="14312226"/>
            <a:ext cx="7113034" cy="5790927"/>
          </a:xfrm>
          <a:prstGeom prst="rect">
            <a:avLst/>
          </a:prstGeom>
          <a:noFill/>
          <a:ln/>
        </p:spPr>
      </p:sp>
      <p:sp>
        <p:nvSpPr>
          <p:cNvPr id="15" name="Shape 9"/>
          <p:cNvSpPr/>
          <p:nvPr/>
        </p:nvSpPr>
        <p:spPr>
          <a:xfrm>
            <a:off x="990744" y="14312226"/>
            <a:ext cx="7113034" cy="1523928"/>
          </a:xfrm>
          <a:prstGeom prst="rect">
            <a:avLst/>
          </a:prstGeom>
          <a:noFill/>
          <a:ln/>
        </p:spPr>
      </p:sp>
      <p:sp>
        <p:nvSpPr>
          <p:cNvPr id="16" name="Shape 10"/>
          <p:cNvSpPr/>
          <p:nvPr/>
        </p:nvSpPr>
        <p:spPr>
          <a:xfrm>
            <a:off x="990744" y="14312226"/>
            <a:ext cx="1206675" cy="1523928"/>
          </a:xfrm>
          <a:prstGeom prst="rect">
            <a:avLst/>
          </a:prstGeom>
          <a:noFill/>
          <a:ln/>
        </p:spPr>
      </p:sp>
      <p:sp>
        <p:nvSpPr>
          <p:cNvPr id="17" name="Text 11"/>
          <p:cNvSpPr/>
          <p:nvPr/>
        </p:nvSpPr>
        <p:spPr>
          <a:xfrm>
            <a:off x="990744" y="14312226"/>
            <a:ext cx="1545391" cy="1862579"/>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70</a:t>
            </a:r>
            <a:endParaRPr lang="en-US" sz="8000" dirty="0"/>
          </a:p>
        </p:txBody>
      </p:sp>
      <p:sp>
        <p:nvSpPr>
          <p:cNvPr id="18" name="Shape 12"/>
          <p:cNvSpPr/>
          <p:nvPr/>
        </p:nvSpPr>
        <p:spPr>
          <a:xfrm>
            <a:off x="2400649" y="14451920"/>
            <a:ext cx="5703129" cy="1244541"/>
          </a:xfrm>
          <a:prstGeom prst="rect">
            <a:avLst/>
          </a:prstGeom>
          <a:noFill/>
          <a:ln/>
        </p:spPr>
      </p:sp>
      <p:sp>
        <p:nvSpPr>
          <p:cNvPr id="19" name="Text 13"/>
          <p:cNvSpPr/>
          <p:nvPr/>
        </p:nvSpPr>
        <p:spPr>
          <a:xfrm>
            <a:off x="2400649" y="14451920"/>
            <a:ext cx="5855552" cy="838161"/>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20" name="Text 14"/>
          <p:cNvSpPr/>
          <p:nvPr/>
        </p:nvSpPr>
        <p:spPr>
          <a:xfrm>
            <a:off x="2400649" y="15239283"/>
            <a:ext cx="5804744" cy="558774"/>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2400" dirty="0"/>
          </a:p>
        </p:txBody>
      </p:sp>
      <p:sp>
        <p:nvSpPr>
          <p:cNvPr id="21" name="Shape 15"/>
          <p:cNvSpPr/>
          <p:nvPr/>
        </p:nvSpPr>
        <p:spPr>
          <a:xfrm>
            <a:off x="990744" y="16445726"/>
            <a:ext cx="7113034" cy="1523928"/>
          </a:xfrm>
          <a:prstGeom prst="rect">
            <a:avLst/>
          </a:prstGeom>
          <a:noFill/>
          <a:ln/>
        </p:spPr>
      </p:sp>
      <p:sp>
        <p:nvSpPr>
          <p:cNvPr id="22" name="Shape 16"/>
          <p:cNvSpPr/>
          <p:nvPr/>
        </p:nvSpPr>
        <p:spPr>
          <a:xfrm>
            <a:off x="990744" y="16445726"/>
            <a:ext cx="1320992" cy="1523928"/>
          </a:xfrm>
          <a:prstGeom prst="rect">
            <a:avLst/>
          </a:prstGeom>
          <a:noFill/>
          <a:ln/>
        </p:spPr>
      </p:sp>
      <p:sp>
        <p:nvSpPr>
          <p:cNvPr id="23" name="Text 17"/>
          <p:cNvSpPr/>
          <p:nvPr/>
        </p:nvSpPr>
        <p:spPr>
          <a:xfrm>
            <a:off x="990744" y="16445726"/>
            <a:ext cx="1659708" cy="1862579"/>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60</a:t>
            </a:r>
            <a:endParaRPr lang="en-US" sz="8000" dirty="0"/>
          </a:p>
        </p:txBody>
      </p:sp>
      <p:sp>
        <p:nvSpPr>
          <p:cNvPr id="24" name="Shape 18"/>
          <p:cNvSpPr/>
          <p:nvPr/>
        </p:nvSpPr>
        <p:spPr>
          <a:xfrm>
            <a:off x="2514966" y="16585419"/>
            <a:ext cx="5588813" cy="1244541"/>
          </a:xfrm>
          <a:prstGeom prst="rect">
            <a:avLst/>
          </a:prstGeom>
          <a:noFill/>
          <a:ln/>
        </p:spPr>
      </p:sp>
      <p:sp>
        <p:nvSpPr>
          <p:cNvPr id="25" name="Text 19"/>
          <p:cNvSpPr/>
          <p:nvPr/>
        </p:nvSpPr>
        <p:spPr>
          <a:xfrm>
            <a:off x="2514966" y="16585419"/>
            <a:ext cx="5741235" cy="838161"/>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MagicIndividuals</a:t>
            </a:r>
            <a:endParaRPr lang="en-US" sz="3600" dirty="0"/>
          </a:p>
        </p:txBody>
      </p:sp>
      <p:sp>
        <p:nvSpPr>
          <p:cNvPr id="26" name="Text 20"/>
          <p:cNvSpPr/>
          <p:nvPr/>
        </p:nvSpPr>
        <p:spPr>
          <a:xfrm>
            <a:off x="2514966" y="17372782"/>
            <a:ext cx="5690428" cy="558774"/>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2400" dirty="0"/>
          </a:p>
        </p:txBody>
      </p:sp>
      <p:sp>
        <p:nvSpPr>
          <p:cNvPr id="27" name="Shape 21"/>
          <p:cNvSpPr/>
          <p:nvPr/>
        </p:nvSpPr>
        <p:spPr>
          <a:xfrm>
            <a:off x="990744" y="18579226"/>
            <a:ext cx="7113034" cy="1523928"/>
          </a:xfrm>
          <a:prstGeom prst="rect">
            <a:avLst/>
          </a:prstGeom>
          <a:noFill/>
          <a:ln/>
        </p:spPr>
      </p:sp>
      <p:sp>
        <p:nvSpPr>
          <p:cNvPr id="28" name="Shape 22"/>
          <p:cNvSpPr/>
          <p:nvPr/>
        </p:nvSpPr>
        <p:spPr>
          <a:xfrm>
            <a:off x="990744" y="18579226"/>
            <a:ext cx="1295588" cy="1523928"/>
          </a:xfrm>
          <a:prstGeom prst="rect">
            <a:avLst/>
          </a:prstGeom>
          <a:noFill/>
          <a:ln/>
        </p:spPr>
      </p:sp>
      <p:sp>
        <p:nvSpPr>
          <p:cNvPr id="29" name="Text 23"/>
          <p:cNvSpPr/>
          <p:nvPr/>
        </p:nvSpPr>
        <p:spPr>
          <a:xfrm>
            <a:off x="990744" y="18579226"/>
            <a:ext cx="1634304" cy="1862579"/>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90</a:t>
            </a:r>
            <a:endParaRPr lang="en-US" sz="8000" dirty="0"/>
          </a:p>
        </p:txBody>
      </p:sp>
      <p:sp>
        <p:nvSpPr>
          <p:cNvPr id="30" name="Shape 24"/>
          <p:cNvSpPr/>
          <p:nvPr/>
        </p:nvSpPr>
        <p:spPr>
          <a:xfrm>
            <a:off x="2489562" y="18718919"/>
            <a:ext cx="5614216" cy="1244541"/>
          </a:xfrm>
          <a:prstGeom prst="rect">
            <a:avLst/>
          </a:prstGeom>
          <a:noFill/>
          <a:ln/>
        </p:spPr>
      </p:sp>
      <p:sp>
        <p:nvSpPr>
          <p:cNvPr id="31" name="Text 25"/>
          <p:cNvSpPr/>
          <p:nvPr/>
        </p:nvSpPr>
        <p:spPr>
          <a:xfrm>
            <a:off x="2489562" y="18718919"/>
            <a:ext cx="5766639" cy="838161"/>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32" name="Text 26"/>
          <p:cNvSpPr/>
          <p:nvPr/>
        </p:nvSpPr>
        <p:spPr>
          <a:xfrm>
            <a:off x="2489562" y="19506282"/>
            <a:ext cx="5715831" cy="558774"/>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2400" dirty="0"/>
          </a:p>
        </p:txBody>
      </p:sp>
      <p:sp>
        <p:nvSpPr>
          <p:cNvPr id="33" name="Shape 27"/>
          <p:cNvSpPr/>
          <p:nvPr/>
        </p:nvSpPr>
        <p:spPr>
          <a:xfrm>
            <a:off x="10072565" y="1650922"/>
            <a:ext cx="7316264" cy="1625524"/>
          </a:xfrm>
          <a:prstGeom prst="rect">
            <a:avLst/>
          </a:prstGeom>
          <a:noFill/>
          <a:ln/>
        </p:spPr>
      </p:sp>
      <p:sp>
        <p:nvSpPr>
          <p:cNvPr id="34" name="Shape 28"/>
          <p:cNvSpPr/>
          <p:nvPr/>
        </p:nvSpPr>
        <p:spPr>
          <a:xfrm>
            <a:off x="10072565" y="1650922"/>
            <a:ext cx="1625836" cy="1625524"/>
          </a:xfrm>
          <a:prstGeom prst="roundRect">
            <a:avLst>
              <a:gd name="adj" fmla="val 781349"/>
            </a:avLst>
          </a:prstGeom>
          <a:solidFill>
            <a:srgbClr val="B1B1B1">
              <a:alpha val="100000"/>
            </a:srgbClr>
          </a:solidFill>
          <a:ln/>
        </p:spPr>
      </p:sp>
      <p:sp>
        <p:nvSpPr>
          <p:cNvPr id="35" name="Text 29"/>
          <p:cNvSpPr/>
          <p:nvPr/>
        </p:nvSpPr>
        <p:spPr>
          <a:xfrm>
            <a:off x="10466322" y="1904910"/>
            <a:ext cx="838322" cy="1117547"/>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01</a:t>
            </a:r>
            <a:endParaRPr lang="en-US" sz="4800" dirty="0"/>
          </a:p>
        </p:txBody>
      </p:sp>
      <p:sp>
        <p:nvSpPr>
          <p:cNvPr id="36" name="Shape 30"/>
          <p:cNvSpPr/>
          <p:nvPr/>
        </p:nvSpPr>
        <p:spPr>
          <a:xfrm>
            <a:off x="11901631" y="1727119"/>
            <a:ext cx="5487198" cy="1473131"/>
          </a:xfrm>
          <a:prstGeom prst="rect">
            <a:avLst/>
          </a:prstGeom>
          <a:noFill/>
          <a:ln/>
        </p:spPr>
      </p:sp>
      <p:sp>
        <p:nvSpPr>
          <p:cNvPr id="37" name="Text 31"/>
          <p:cNvSpPr/>
          <p:nvPr/>
        </p:nvSpPr>
        <p:spPr>
          <a:xfrm>
            <a:off x="11901631" y="1727119"/>
            <a:ext cx="5690428" cy="1117547"/>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Introduction</a:t>
            </a:r>
            <a:endParaRPr lang="en-US" sz="4800" dirty="0"/>
          </a:p>
        </p:txBody>
      </p:sp>
      <p:sp>
        <p:nvSpPr>
          <p:cNvPr id="38" name="Text 32"/>
          <p:cNvSpPr/>
          <p:nvPr/>
        </p:nvSpPr>
        <p:spPr>
          <a:xfrm>
            <a:off x="11901631" y="2743071"/>
            <a:ext cx="5588813" cy="558774"/>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2400" dirty="0"/>
          </a:p>
        </p:txBody>
      </p:sp>
      <p:sp>
        <p:nvSpPr>
          <p:cNvPr id="39" name="Shape 33"/>
          <p:cNvSpPr/>
          <p:nvPr/>
        </p:nvSpPr>
        <p:spPr>
          <a:xfrm>
            <a:off x="10072565" y="4013011"/>
            <a:ext cx="7316264" cy="1625524"/>
          </a:xfrm>
          <a:prstGeom prst="rect">
            <a:avLst/>
          </a:prstGeom>
          <a:noFill/>
          <a:ln/>
        </p:spPr>
      </p:sp>
      <p:sp>
        <p:nvSpPr>
          <p:cNvPr id="40" name="Shape 34"/>
          <p:cNvSpPr/>
          <p:nvPr/>
        </p:nvSpPr>
        <p:spPr>
          <a:xfrm>
            <a:off x="10072565" y="4013011"/>
            <a:ext cx="1625836" cy="1625524"/>
          </a:xfrm>
          <a:prstGeom prst="roundRect">
            <a:avLst>
              <a:gd name="adj" fmla="val 781349"/>
            </a:avLst>
          </a:prstGeom>
          <a:solidFill>
            <a:srgbClr val="B1B1B1">
              <a:alpha val="100000"/>
            </a:srgbClr>
          </a:solidFill>
          <a:ln/>
        </p:spPr>
      </p:sp>
      <p:sp>
        <p:nvSpPr>
          <p:cNvPr id="41" name="Text 35"/>
          <p:cNvSpPr/>
          <p:nvPr/>
        </p:nvSpPr>
        <p:spPr>
          <a:xfrm>
            <a:off x="10409164" y="4266999"/>
            <a:ext cx="952639" cy="1117547"/>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02</a:t>
            </a:r>
            <a:endParaRPr lang="en-US" sz="4800" dirty="0"/>
          </a:p>
        </p:txBody>
      </p:sp>
      <p:sp>
        <p:nvSpPr>
          <p:cNvPr id="42" name="Shape 36"/>
          <p:cNvSpPr/>
          <p:nvPr/>
        </p:nvSpPr>
        <p:spPr>
          <a:xfrm>
            <a:off x="11901631" y="4089208"/>
            <a:ext cx="5487198" cy="1473131"/>
          </a:xfrm>
          <a:prstGeom prst="rect">
            <a:avLst/>
          </a:prstGeom>
          <a:noFill/>
          <a:ln/>
        </p:spPr>
      </p:sp>
      <p:sp>
        <p:nvSpPr>
          <p:cNvPr id="43" name="Text 37"/>
          <p:cNvSpPr/>
          <p:nvPr/>
        </p:nvSpPr>
        <p:spPr>
          <a:xfrm>
            <a:off x="11901631" y="4089208"/>
            <a:ext cx="5690428" cy="1117547"/>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Encounters</a:t>
            </a:r>
            <a:endParaRPr lang="en-US" sz="4800" dirty="0"/>
          </a:p>
        </p:txBody>
      </p:sp>
      <p:sp>
        <p:nvSpPr>
          <p:cNvPr id="44" name="Text 38"/>
          <p:cNvSpPr/>
          <p:nvPr/>
        </p:nvSpPr>
        <p:spPr>
          <a:xfrm>
            <a:off x="11901631" y="5105160"/>
            <a:ext cx="5588813" cy="558774"/>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2400" dirty="0"/>
          </a:p>
        </p:txBody>
      </p:sp>
      <p:sp>
        <p:nvSpPr>
          <p:cNvPr id="45" name="Shape 39"/>
          <p:cNvSpPr/>
          <p:nvPr/>
        </p:nvSpPr>
        <p:spPr>
          <a:xfrm>
            <a:off x="10072565" y="6375100"/>
            <a:ext cx="7316264" cy="1625524"/>
          </a:xfrm>
          <a:prstGeom prst="rect">
            <a:avLst/>
          </a:prstGeom>
          <a:noFill/>
          <a:ln/>
        </p:spPr>
      </p:sp>
      <p:sp>
        <p:nvSpPr>
          <p:cNvPr id="46" name="Shape 40"/>
          <p:cNvSpPr/>
          <p:nvPr/>
        </p:nvSpPr>
        <p:spPr>
          <a:xfrm>
            <a:off x="10072565" y="6375100"/>
            <a:ext cx="1625836" cy="1625524"/>
          </a:xfrm>
          <a:prstGeom prst="roundRect">
            <a:avLst>
              <a:gd name="adj" fmla="val 781349"/>
            </a:avLst>
          </a:prstGeom>
          <a:solidFill>
            <a:srgbClr val="B1B1B1">
              <a:alpha val="100000"/>
            </a:srgbClr>
          </a:solidFill>
          <a:ln/>
        </p:spPr>
      </p:sp>
      <p:sp>
        <p:nvSpPr>
          <p:cNvPr id="47" name="Text 41"/>
          <p:cNvSpPr/>
          <p:nvPr/>
        </p:nvSpPr>
        <p:spPr>
          <a:xfrm>
            <a:off x="10396462" y="6629088"/>
            <a:ext cx="978042" cy="1117547"/>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03</a:t>
            </a:r>
            <a:endParaRPr lang="en-US" sz="4800" dirty="0"/>
          </a:p>
        </p:txBody>
      </p:sp>
      <p:sp>
        <p:nvSpPr>
          <p:cNvPr id="48" name="Shape 42"/>
          <p:cNvSpPr/>
          <p:nvPr/>
        </p:nvSpPr>
        <p:spPr>
          <a:xfrm>
            <a:off x="11901631" y="6451296"/>
            <a:ext cx="5487198" cy="1473131"/>
          </a:xfrm>
          <a:prstGeom prst="rect">
            <a:avLst/>
          </a:prstGeom>
          <a:noFill/>
          <a:ln/>
        </p:spPr>
      </p:sp>
      <p:sp>
        <p:nvSpPr>
          <p:cNvPr id="49" name="Text 43"/>
          <p:cNvSpPr/>
          <p:nvPr/>
        </p:nvSpPr>
        <p:spPr>
          <a:xfrm>
            <a:off x="11901631" y="6451296"/>
            <a:ext cx="5690428" cy="1117547"/>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Wonders</a:t>
            </a:r>
            <a:endParaRPr lang="en-US" sz="4800" dirty="0"/>
          </a:p>
        </p:txBody>
      </p:sp>
      <p:sp>
        <p:nvSpPr>
          <p:cNvPr id="50" name="Text 44"/>
          <p:cNvSpPr/>
          <p:nvPr/>
        </p:nvSpPr>
        <p:spPr>
          <a:xfrm>
            <a:off x="11901631" y="7467249"/>
            <a:ext cx="5588813" cy="558774"/>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2400" dirty="0"/>
          </a:p>
        </p:txBody>
      </p:sp>
      <p:sp>
        <p:nvSpPr>
          <p:cNvPr id="51" name="Shape 45"/>
          <p:cNvSpPr/>
          <p:nvPr/>
        </p:nvSpPr>
        <p:spPr>
          <a:xfrm>
            <a:off x="23206275" y="1650922"/>
            <a:ext cx="4153504" cy="2692273"/>
          </a:xfrm>
          <a:prstGeom prst="rect">
            <a:avLst/>
          </a:prstGeom>
          <a:noFill/>
          <a:ln/>
        </p:spPr>
      </p:sp>
      <p:sp>
        <p:nvSpPr>
          <p:cNvPr id="52" name="Shape 46"/>
          <p:cNvSpPr/>
          <p:nvPr/>
        </p:nvSpPr>
        <p:spPr>
          <a:xfrm>
            <a:off x="23206275" y="1650922"/>
            <a:ext cx="1016148" cy="1015952"/>
          </a:xfrm>
          <a:prstGeom prst="roundRect">
            <a:avLst>
              <a:gd name="adj" fmla="val 125106"/>
            </a:avLst>
          </a:prstGeom>
          <a:noFill/>
          <a:ln/>
        </p:spPr>
      </p:sp>
      <p:pic>
        <p:nvPicPr>
          <p:cNvPr id="53" name="Image 4" descr=" ">    </p:cNvPr>
          <p:cNvPicPr>
            <a:picLocks noChangeAspect="1"/>
          </p:cNvPicPr>
          <p:nvPr/>
        </p:nvPicPr>
        <p:blipFill>
          <a:blip r:embed="rId9"/>
          <a:stretch>
            <a:fillRect/>
          </a:stretch>
        </p:blipFill>
        <p:spPr>
          <a:xfrm>
            <a:off x="23206275" y="1650922"/>
            <a:ext cx="1016148" cy="1015952"/>
          </a:xfrm>
          <a:prstGeom prst="rect">
            <a:avLst/>
          </a:prstGeom>
        </p:spPr>
      </p:pic>
      <p:pic>
        <p:nvPicPr>
          <p:cNvPr id="5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368025" y="1746168"/>
            <a:ext cx="693640" cy="825492"/>
          </a:xfrm>
          <a:prstGeom prst="rect">
            <a:avLst/>
          </a:prstGeom>
        </p:spPr>
      </p:pic>
      <p:sp>
        <p:nvSpPr>
          <p:cNvPr id="55" name="Shape 47"/>
          <p:cNvSpPr/>
          <p:nvPr/>
        </p:nvSpPr>
        <p:spPr>
          <a:xfrm>
            <a:off x="23206275" y="2971660"/>
            <a:ext cx="4153504" cy="1371535"/>
          </a:xfrm>
          <a:prstGeom prst="rect">
            <a:avLst/>
          </a:prstGeom>
          <a:noFill/>
          <a:ln/>
        </p:spPr>
      </p:sp>
      <p:sp>
        <p:nvSpPr>
          <p:cNvPr id="56" name="Text 48"/>
          <p:cNvSpPr/>
          <p:nvPr/>
        </p:nvSpPr>
        <p:spPr>
          <a:xfrm>
            <a:off x="23206275" y="2971660"/>
            <a:ext cx="4255119" cy="1473131"/>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2400" dirty="0"/>
          </a:p>
        </p:txBody>
      </p:sp>
      <p:sp>
        <p:nvSpPr>
          <p:cNvPr id="57" name="Shape 49"/>
          <p:cNvSpPr/>
          <p:nvPr/>
        </p:nvSpPr>
        <p:spPr>
          <a:xfrm>
            <a:off x="23206275" y="5219454"/>
            <a:ext cx="4153504" cy="3149452"/>
          </a:xfrm>
          <a:prstGeom prst="rect">
            <a:avLst/>
          </a:prstGeom>
          <a:noFill/>
          <a:ln/>
        </p:spPr>
      </p:sp>
      <p:sp>
        <p:nvSpPr>
          <p:cNvPr id="58" name="Shape 50"/>
          <p:cNvSpPr/>
          <p:nvPr/>
        </p:nvSpPr>
        <p:spPr>
          <a:xfrm>
            <a:off x="23206275" y="5219454"/>
            <a:ext cx="1016148" cy="1015952"/>
          </a:xfrm>
          <a:prstGeom prst="roundRect">
            <a:avLst>
              <a:gd name="adj" fmla="val 125106"/>
            </a:avLst>
          </a:prstGeom>
          <a:noFill/>
          <a:ln/>
        </p:spPr>
      </p:sp>
      <p:pic>
        <p:nvPicPr>
          <p:cNvPr id="59" name="Image 6" descr=" ">    </p:cNvPr>
          <p:cNvPicPr>
            <a:picLocks noChangeAspect="1"/>
          </p:cNvPicPr>
          <p:nvPr/>
        </p:nvPicPr>
        <p:blipFill>
          <a:blip r:embed="rId12"/>
          <a:stretch>
            <a:fillRect/>
          </a:stretch>
        </p:blipFill>
        <p:spPr>
          <a:xfrm>
            <a:off x="23206275" y="5219454"/>
            <a:ext cx="1016148" cy="1015952"/>
          </a:xfrm>
          <a:prstGeom prst="rect">
            <a:avLst/>
          </a:prstGeom>
        </p:spPr>
      </p:pic>
      <p:pic>
        <p:nvPicPr>
          <p:cNvPr id="60"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301539" y="5362323"/>
            <a:ext cx="777988" cy="761964"/>
          </a:xfrm>
          <a:prstGeom prst="rect">
            <a:avLst/>
          </a:prstGeom>
        </p:spPr>
      </p:pic>
      <p:sp>
        <p:nvSpPr>
          <p:cNvPr id="61" name="Shape 51"/>
          <p:cNvSpPr/>
          <p:nvPr/>
        </p:nvSpPr>
        <p:spPr>
          <a:xfrm>
            <a:off x="23206275" y="6540192"/>
            <a:ext cx="4153504" cy="1828714"/>
          </a:xfrm>
          <a:prstGeom prst="rect">
            <a:avLst/>
          </a:prstGeom>
          <a:noFill/>
          <a:ln/>
        </p:spPr>
      </p:sp>
      <p:sp>
        <p:nvSpPr>
          <p:cNvPr id="62" name="Text 52"/>
          <p:cNvSpPr/>
          <p:nvPr/>
        </p:nvSpPr>
        <p:spPr>
          <a:xfrm>
            <a:off x="23206275" y="6540192"/>
            <a:ext cx="4255119" cy="1930309"/>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2400" dirty="0"/>
          </a:p>
        </p:txBody>
      </p:sp>
      <p:sp>
        <p:nvSpPr>
          <p:cNvPr id="63" name="Shape 53"/>
          <p:cNvSpPr/>
          <p:nvPr/>
        </p:nvSpPr>
        <p:spPr>
          <a:xfrm>
            <a:off x="23206275" y="9245165"/>
            <a:ext cx="4153504" cy="2692273"/>
          </a:xfrm>
          <a:prstGeom prst="rect">
            <a:avLst/>
          </a:prstGeom>
          <a:noFill/>
          <a:ln/>
        </p:spPr>
      </p:sp>
      <p:sp>
        <p:nvSpPr>
          <p:cNvPr id="64" name="Shape 54"/>
          <p:cNvSpPr/>
          <p:nvPr/>
        </p:nvSpPr>
        <p:spPr>
          <a:xfrm>
            <a:off x="23206275" y="9245165"/>
            <a:ext cx="1016148" cy="1015952"/>
          </a:xfrm>
          <a:prstGeom prst="roundRect">
            <a:avLst>
              <a:gd name="adj" fmla="val 125106"/>
            </a:avLst>
          </a:prstGeom>
          <a:noFill/>
          <a:ln/>
        </p:spPr>
      </p:sp>
      <p:pic>
        <p:nvPicPr>
          <p:cNvPr id="65" name="Image 8" descr=" ">    </p:cNvPr>
          <p:cNvPicPr>
            <a:picLocks noChangeAspect="1"/>
          </p:cNvPicPr>
          <p:nvPr/>
        </p:nvPicPr>
        <p:blipFill>
          <a:blip r:embed="rId15"/>
          <a:stretch>
            <a:fillRect/>
          </a:stretch>
        </p:blipFill>
        <p:spPr>
          <a:xfrm>
            <a:off x="23206275" y="9245165"/>
            <a:ext cx="1016148" cy="1015952"/>
          </a:xfrm>
          <a:prstGeom prst="rect">
            <a:avLst/>
          </a:prstGeom>
        </p:spPr>
      </p:pic>
      <p:pic>
        <p:nvPicPr>
          <p:cNvPr id="66" name="Image 9"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349171" y="9388033"/>
            <a:ext cx="730356" cy="730216"/>
          </a:xfrm>
          <a:prstGeom prst="rect">
            <a:avLst/>
          </a:prstGeom>
        </p:spPr>
      </p:pic>
      <p:sp>
        <p:nvSpPr>
          <p:cNvPr id="67" name="Shape 55"/>
          <p:cNvSpPr/>
          <p:nvPr/>
        </p:nvSpPr>
        <p:spPr>
          <a:xfrm>
            <a:off x="23206275" y="10565903"/>
            <a:ext cx="4153504" cy="1371535"/>
          </a:xfrm>
          <a:prstGeom prst="rect">
            <a:avLst/>
          </a:prstGeom>
          <a:noFill/>
          <a:ln/>
        </p:spPr>
      </p:sp>
      <p:sp>
        <p:nvSpPr>
          <p:cNvPr id="68" name="Text 56"/>
          <p:cNvSpPr/>
          <p:nvPr/>
        </p:nvSpPr>
        <p:spPr>
          <a:xfrm>
            <a:off x="23206275" y="10565903"/>
            <a:ext cx="4255119" cy="1473131"/>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2400" dirty="0"/>
          </a:p>
        </p:txBody>
      </p:sp>
      <p:pic>
        <p:nvPicPr>
          <p:cNvPr id="69" name="Image 10"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179789" y="1676321"/>
            <a:ext cx="3810554" cy="10197620"/>
          </a:xfrm>
          <a:prstGeom prst="rect">
            <a:avLst/>
          </a:prstGeom>
        </p:spPr>
      </p:pic>
      <p:sp>
        <p:nvSpPr>
          <p:cNvPr id="70" name="Text 57"/>
          <p:cNvSpPr/>
          <p:nvPr/>
        </p:nvSpPr>
        <p:spPr>
          <a:xfrm>
            <a:off x="19154386" y="12927992"/>
            <a:ext cx="7951356" cy="4101907"/>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Poppins Regular" pitchFamily="34" charset="0"/>
                <a:ea typeface="Poppins Regular" pitchFamily="34" charset="-122"/>
                <a:cs typeface="Poppins Regular" pitchFamily="34" charset="-120"/>
              </a:rPr>
              <a:t>In the Realm of Magic and Adventure, dragons are no longer fearsome beasts to be feared. They can be tamed and even become loyal companions to those brave enough to venture into the unknown. Similarly, unicorns, long considered to be mythical creatures, can now be sighted in this fantastical realm. The world is filled with endless possibilities and endless adventures.</a:t>
            </a:r>
            <a:endParaRPr lang="en-US" sz="2400" dirty="0"/>
          </a:p>
        </p:txBody>
      </p:sp>
      <p:pic>
        <p:nvPicPr>
          <p:cNvPr id="71" name="Image 11" descr=" ">    </p:cNvPr>
          <p:cNvPicPr>
            <a:picLocks noChangeAspect="1"/>
          </p:cNvPicPr>
          <p:nvPr/>
        </p:nvPicPr>
        <p:blipFill>
          <a:blip r:embed="rId20"/>
          <a:stretch>
            <a:fillRect/>
          </a:stretch>
        </p:blipFill>
        <p:spPr>
          <a:xfrm>
            <a:off x="19154386" y="17233089"/>
            <a:ext cx="8205393" cy="30859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6788196" y="18388735"/>
            <a:ext cx="1016148" cy="3200249"/>
          </a:xfrm>
          <a:prstGeom prst="rect">
            <a:avLst/>
          </a:prstGeom>
          <a:noFill/>
          <a:ln/>
        </p:spPr>
      </p:sp>
      <p:pic>
        <p:nvPicPr>
          <p:cNvPr id="3" name="Image 0" descr=" ">    </p:cNvPr>
          <p:cNvPicPr>
            <a:picLocks noChangeAspect="1"/>
          </p:cNvPicPr>
          <p:nvPr/>
        </p:nvPicPr>
        <p:blipFill>
          <a:blip r:embed="rId1"/>
          <a:stretch>
            <a:fillRect/>
          </a:stretch>
        </p:blipFill>
        <p:spPr>
          <a:xfrm>
            <a:off x="26940618" y="18693520"/>
            <a:ext cx="711303" cy="2590678"/>
          </a:xfrm>
          <a:prstGeom prst="rect">
            <a:avLst/>
          </a:prstGeom>
        </p:spPr>
      </p:pic>
      <p:sp>
        <p:nvSpPr>
          <p:cNvPr id="4" name="Shape 1"/>
          <p:cNvSpPr/>
          <p:nvPr/>
        </p:nvSpPr>
        <p:spPr>
          <a:xfrm>
            <a:off x="14657932" y="7594243"/>
            <a:ext cx="11380855" cy="8076820"/>
          </a:xfrm>
          <a:prstGeom prst="roundRect">
            <a:avLst>
              <a:gd name="adj" fmla="val 15737"/>
            </a:avLst>
          </a:prstGeom>
          <a:noFill/>
          <a:ln/>
        </p:spPr>
      </p:sp>
      <p:sp>
        <p:nvSpPr>
          <p:cNvPr id="5" name="Text 2"/>
          <p:cNvSpPr/>
          <p:nvPr/>
        </p:nvSpPr>
        <p:spPr>
          <a:xfrm>
            <a:off x="15470850" y="8407004"/>
            <a:ext cx="10093735" cy="338650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6" name="Text 3"/>
          <p:cNvSpPr/>
          <p:nvPr/>
        </p:nvSpPr>
        <p:spPr>
          <a:xfrm>
            <a:off x="15470850" y="12064432"/>
            <a:ext cx="9856633" cy="2895464"/>
          </a:xfrm>
          <a:prstGeom prst="rect">
            <a:avLst/>
          </a:prstGeom>
          <a:noFill/>
          <a:ln/>
        </p:spPr>
        <p:txBody>
          <a:bodyPr wrap="square" lIns="0" tIns="0" rIns="0" bIns="0" rtlCol="0" anchor="t"/>
          <a:lstStyle/>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2400" dirty="0"/>
          </a:p>
          <a:p>
            <a:pPr algn="l" indent="0" marL="0">
              <a:spcAft>
                <a:spcPts val="4000"/>
              </a:spcAft>
              <a:buNone/>
            </a:pPr>
            <a:r>
              <a:rPr lang="en-US" sz="24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2400" dirty="0"/>
          </a:p>
        </p:txBody>
      </p:sp>
      <p:sp>
        <p:nvSpPr>
          <p:cNvPr id="7" name="Text 4"/>
          <p:cNvSpPr/>
          <p:nvPr/>
        </p:nvSpPr>
        <p:spPr>
          <a:xfrm rot="16200000">
            <a:off x="25621719" y="15476231"/>
            <a:ext cx="3645430" cy="469878"/>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2"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8"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694" y="1206443"/>
            <a:ext cx="13324238" cy="1936658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4</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Slide 1</vt:lpstr>
      <vt:lpstr>Slide 2</vt:lpstr>
      <vt:lpstr>Slide 3</vt:lpstr>
      <vt:lpstr>Slide 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2023-09-14T12:02:54Z</dcterms:created>
  <dcterms:modified xsi:type="dcterms:W3CDTF">2023-09-14T12:02:54Z</dcterms:modified>
</cp:coreProperties>
</file>