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Lst>
  <p:notesMasterIdLst>
    <p:notesMasterId r:id="rId6"/>
  </p:notesMasterIdLst>
  <p:sldSz cx="27944064" cy="21588984"/>
  <p:notesSz cx="21588984" cy="27944064"/>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notesMaster" Target="notesMasters/notesMaster1.xml"/><Relationship Id="rId7" Type="http://schemas.openxmlformats.org/officeDocument/2006/relationships/presProps" Target="presProps.xml"/><Relationship Id="rId8" Type="http://schemas.openxmlformats.org/officeDocument/2006/relationships/viewProps" Target="viewProps.xml"/><Relationship Id="rId9" Type="http://schemas.openxmlformats.org/officeDocument/2006/relationships/theme" Target="theme/theme1.xml"/><Relationship Id="rId1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svg"/><Relationship Id="rId3" Type="http://schemas.openxmlformats.org/officeDocument/2006/relationships/image" Target="../media/image-1-3.png"/><Relationship Id="rId4" Type="http://schemas.openxmlformats.org/officeDocument/2006/relationships/image" Target="../media/image-1-4.svg"/><Relationship Id="rId5" Type="http://schemas.openxmlformats.org/officeDocument/2006/relationships/slideLayout" Target="../slideLayouts/slideLayout1.xml"/><Relationship Id="rId6"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svg"/><Relationship Id="rId3" Type="http://schemas.openxmlformats.org/officeDocument/2006/relationships/image" Target="../media/image-2-3.png"/><Relationship Id="rId4" Type="http://schemas.openxmlformats.org/officeDocument/2006/relationships/image" Target="../media/image-2-4.svg"/><Relationship Id="rId5" Type="http://schemas.openxmlformats.org/officeDocument/2006/relationships/image" Target="../media/image-2-5.png"/><Relationship Id="rId6" Type="http://schemas.openxmlformats.org/officeDocument/2006/relationships/image" Target="../media/image-2-6.svg"/><Relationship Id="rId7" Type="http://schemas.openxmlformats.org/officeDocument/2006/relationships/image" Target="../media/image-2-7.png"/><Relationship Id="rId8" Type="http://schemas.openxmlformats.org/officeDocument/2006/relationships/image" Target="../media/image-2-8.svg"/><Relationship Id="rId9" Type="http://schemas.openxmlformats.org/officeDocument/2006/relationships/image" Target="../media/image-2-9.png"/><Relationship Id="rId10" Type="http://schemas.openxmlformats.org/officeDocument/2006/relationships/image" Target="../media/image-2-10.svg"/><Relationship Id="rId11" Type="http://schemas.openxmlformats.org/officeDocument/2006/relationships/image" Target="../media/image-2-11.png"/><Relationship Id="rId12" Type="http://schemas.openxmlformats.org/officeDocument/2006/relationships/image" Target="../media/image-2-12.png"/><Relationship Id="rId13" Type="http://schemas.openxmlformats.org/officeDocument/2006/relationships/image" Target="../media/image-2-13.svg"/><Relationship Id="rId14" Type="http://schemas.openxmlformats.org/officeDocument/2006/relationships/image" Target="../media/image-2-14.png"/><Relationship Id="rId15" Type="http://schemas.openxmlformats.org/officeDocument/2006/relationships/image" Target="../media/image-2-15.png"/><Relationship Id="rId16" Type="http://schemas.openxmlformats.org/officeDocument/2006/relationships/image" Target="../media/image-2-16.svg"/><Relationship Id="rId17" Type="http://schemas.openxmlformats.org/officeDocument/2006/relationships/image" Target="../media/image-2-17.png"/><Relationship Id="rId18" Type="http://schemas.openxmlformats.org/officeDocument/2006/relationships/image" Target="../media/image-2-18.svg"/><Relationship Id="rId19" Type="http://schemas.openxmlformats.org/officeDocument/2006/relationships/slideLayout" Target="../slideLayouts/slideLayout1.xml"/><Relationship Id="rId20"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svg"/><Relationship Id="rId3" Type="http://schemas.openxmlformats.org/officeDocument/2006/relationships/image" Target="../media/image-3-3.png"/><Relationship Id="rId4" Type="http://schemas.openxmlformats.org/officeDocument/2006/relationships/image" Target="../media/image-3-4.svg"/><Relationship Id="rId5" Type="http://schemas.openxmlformats.org/officeDocument/2006/relationships/image" Target="../media/image-3-5.png"/><Relationship Id="rId6" Type="http://schemas.openxmlformats.org/officeDocument/2006/relationships/image" Target="../media/image-3-6.svg"/><Relationship Id="rId7" Type="http://schemas.openxmlformats.org/officeDocument/2006/relationships/image" Target="../media/image-3-7.png"/><Relationship Id="rId8" Type="http://schemas.openxmlformats.org/officeDocument/2006/relationships/image" Target="../media/image-3-8.svg"/><Relationship Id="rId9" Type="http://schemas.openxmlformats.org/officeDocument/2006/relationships/image" Target="../media/image-3-9.png"/><Relationship Id="rId10" Type="http://schemas.openxmlformats.org/officeDocument/2006/relationships/image" Target="../media/image-3-10.png"/><Relationship Id="rId11" Type="http://schemas.openxmlformats.org/officeDocument/2006/relationships/image" Target="../media/image-3-11.svg"/><Relationship Id="rId12" Type="http://schemas.openxmlformats.org/officeDocument/2006/relationships/image" Target="../media/image-3-12.png"/><Relationship Id="rId13" Type="http://schemas.openxmlformats.org/officeDocument/2006/relationships/image" Target="../media/image-3-13.png"/><Relationship Id="rId14" Type="http://schemas.openxmlformats.org/officeDocument/2006/relationships/image" Target="../media/image-3-14.svg"/><Relationship Id="rId15" Type="http://schemas.openxmlformats.org/officeDocument/2006/relationships/image" Target="../media/image-3-15.png"/><Relationship Id="rId16" Type="http://schemas.openxmlformats.org/officeDocument/2006/relationships/image" Target="../media/image-3-16.png"/><Relationship Id="rId17" Type="http://schemas.openxmlformats.org/officeDocument/2006/relationships/image" Target="../media/image-3-17.svg"/><Relationship Id="rId18" Type="http://schemas.openxmlformats.org/officeDocument/2006/relationships/image" Target="../media/image-3-18.png"/><Relationship Id="rId19" Type="http://schemas.openxmlformats.org/officeDocument/2006/relationships/image" Target="../media/image-3-19.svg"/><Relationship Id="rId20" Type="http://schemas.openxmlformats.org/officeDocument/2006/relationships/image" Target="../media/image-3-20.png"/><Relationship Id="rId21" Type="http://schemas.openxmlformats.org/officeDocument/2006/relationships/slideLayout" Target="../slideLayouts/slideLayout1.xml"/><Relationship Id="rId2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2" Type="http://schemas.openxmlformats.org/officeDocument/2006/relationships/hyperlink" Target="https://unsplash.com/" TargetMode="External"/><Relationship Id="rId1" Type="http://schemas.openxmlformats.org/officeDocument/2006/relationships/image" Target="../media/image-4-1.png"/><Relationship Id="rId3" Type="http://schemas.openxmlformats.org/officeDocument/2006/relationships/image" Target="../media/image-4-2.png"/><Relationship Id="rId4" Type="http://schemas.openxmlformats.org/officeDocument/2006/relationships/image" Target="../media/image-4-3.svg"/><Relationship Id="rId5" Type="http://schemas.openxmlformats.org/officeDocument/2006/relationships/slideLayout" Target="../slideLayouts/slideLayout1.xml"/><Relationship Id="rId6" Type="http://schemas.openxmlformats.org/officeDocument/2006/relationships/notesSlide" Target="../notesSlides/notesSlide4.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782786" y="1485830"/>
            <a:ext cx="15407341" cy="5587737"/>
          </a:xfrm>
          <a:prstGeom prst="rect">
            <a:avLst/>
          </a:prstGeom>
          <a:noFill/>
          <a:ln/>
        </p:spPr>
        <p:txBody>
          <a:bodyPr wrap="square" lIns="0" tIns="0" rIns="0" bIns="0" rtlCol="0" anchor="t"/>
          <a:lstStyle/>
          <a:p>
            <a:pPr algn="l" indent="0" marL="0">
              <a:buNone/>
            </a:pPr>
            <a:r>
              <a:rPr lang="en-US" sz="24000" dirty="0">
                <a:solidFill>
                  <a:srgbClr val="272727">
                    <a:alpha val="100000"/>
                  </a:srgbClr>
                </a:solidFill>
                <a:latin typeface="Poppins Bold" pitchFamily="34" charset="0"/>
                <a:ea typeface="Poppins Bold" pitchFamily="34" charset="-122"/>
                <a:cs typeface="Poppins Bold" pitchFamily="34" charset="-120"/>
              </a:rPr>
              <a:t>Brochure</a:t>
            </a:r>
            <a:endParaRPr lang="en-US" sz="24000" dirty="0"/>
          </a:p>
        </p:txBody>
      </p:sp>
      <p:sp>
        <p:nvSpPr>
          <p:cNvPr id="3" name="Text 1"/>
          <p:cNvSpPr/>
          <p:nvPr/>
        </p:nvSpPr>
        <p:spPr>
          <a:xfrm>
            <a:off x="7494090" y="18401434"/>
            <a:ext cx="13239559" cy="1490063"/>
          </a:xfrm>
          <a:prstGeom prst="rect">
            <a:avLst/>
          </a:prstGeom>
          <a:noFill/>
          <a:ln/>
        </p:spPr>
        <p:txBody>
          <a:bodyPr wrap="square" lIns="0" tIns="0" rIns="0" bIns="0" rtlCol="0" anchor="t"/>
          <a:lstStyle/>
          <a:p>
            <a:pPr algn="l" indent="0" marL="0">
              <a:buNone/>
            </a:pPr>
            <a:r>
              <a:rPr lang="en-US" sz="6400" spc="256" kern="0" dirty="0">
                <a:solidFill>
                  <a:srgbClr val="0E0E0E">
                    <a:alpha val="100000"/>
                  </a:srgbClr>
                </a:solidFill>
                <a:latin typeface="Poppins SemiBold" pitchFamily="34" charset="0"/>
                <a:ea typeface="Poppins SemiBold" pitchFamily="34" charset="-122"/>
                <a:cs typeface="Poppins SemiBold" pitchFamily="34" charset="-120"/>
              </a:rPr>
              <a:t>FREE PRESENTATION TEMPLATE</a:t>
            </a:r>
            <a:endParaRPr lang="en-US" sz="6400" dirty="0"/>
          </a:p>
        </p:txBody>
      </p:sp>
      <p:sp>
        <p:nvSpPr>
          <p:cNvPr id="4" name="Shape 2"/>
          <p:cNvSpPr/>
          <p:nvPr/>
        </p:nvSpPr>
        <p:spPr>
          <a:xfrm>
            <a:off x="12676444" y="20344443"/>
            <a:ext cx="2591177" cy="711166"/>
          </a:xfrm>
          <a:prstGeom prst="rect">
            <a:avLst/>
          </a:prstGeom>
          <a:noFill/>
          <a:ln/>
        </p:spPr>
      </p:sp>
      <p:pic>
        <p:nvPicPr>
          <p:cNvPr id="5"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2676444" y="20344443"/>
            <a:ext cx="711303" cy="711167"/>
          </a:xfrm>
          <a:prstGeom prst="rect">
            <a:avLst/>
          </a:prstGeom>
        </p:spPr>
      </p:pic>
      <p:sp>
        <p:nvSpPr>
          <p:cNvPr id="6" name="Text 3"/>
          <p:cNvSpPr/>
          <p:nvPr/>
        </p:nvSpPr>
        <p:spPr>
          <a:xfrm rot="21600000">
            <a:off x="13476195" y="20465813"/>
            <a:ext cx="1943929" cy="711713"/>
          </a:xfrm>
          <a:prstGeom prst="rect">
            <a:avLst/>
          </a:prstGeom>
          <a:noFill/>
          <a:ln/>
        </p:spPr>
        <p:txBody>
          <a:bodyPr wrap="square" lIns="0" tIns="0" rIns="0" bIns="0" rtlCol="0" anchor="t"/>
          <a:lstStyle/>
          <a:p>
            <a:pPr algn="l" indent="0" marL="0">
              <a:buNone/>
            </a:pPr>
            <a:r>
              <a:rPr lang="en-US" sz="3613" dirty="0">
                <a:solidFill>
                  <a:srgbClr val="7C7C7C">
                    <a:alpha val="100000"/>
                  </a:srgbClr>
                </a:solidFill>
                <a:latin typeface="Inter Bold" pitchFamily="34" charset="0"/>
                <a:ea typeface="Inter Bold" pitchFamily="34" charset="-122"/>
                <a:cs typeface="Inter Bold" pitchFamily="34" charset="-120"/>
              </a:rPr>
              <a:t>EaTemp</a:t>
            </a:r>
            <a:endParaRPr lang="en-US" sz="3613" dirty="0"/>
          </a:p>
        </p:txBody>
      </p:sp>
      <p:pic>
        <p:nvPicPr>
          <p:cNvPr id="7"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32079" y="6057615"/>
            <a:ext cx="25479906" cy="1130246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11241135" y="9245165"/>
            <a:ext cx="6998718" cy="3644728"/>
          </a:xfrm>
          <a:prstGeom prst="rect">
            <a:avLst/>
          </a:prstGeom>
          <a:solidFill>
            <a:srgbClr val="EFEFEF">
              <a:alpha val="100000"/>
            </a:srgbClr>
          </a:solidFill>
          <a:ln/>
        </p:spPr>
      </p:sp>
      <p:sp>
        <p:nvSpPr>
          <p:cNvPr id="3" name="Shape 1"/>
          <p:cNvSpPr/>
          <p:nvPr/>
        </p:nvSpPr>
        <p:spPr>
          <a:xfrm>
            <a:off x="18633610" y="11569156"/>
            <a:ext cx="6998718" cy="10019828"/>
          </a:xfrm>
          <a:prstGeom prst="rect">
            <a:avLst/>
          </a:prstGeom>
          <a:solidFill>
            <a:srgbClr val="EFEFEF">
              <a:alpha val="100000"/>
            </a:srgbClr>
          </a:solidFill>
          <a:ln/>
        </p:spPr>
      </p:sp>
      <p:sp>
        <p:nvSpPr>
          <p:cNvPr id="4" name="Shape 2"/>
          <p:cNvSpPr/>
          <p:nvPr/>
        </p:nvSpPr>
        <p:spPr>
          <a:xfrm>
            <a:off x="190528" y="15810756"/>
            <a:ext cx="7659214" cy="3555833"/>
          </a:xfrm>
          <a:prstGeom prst="rect">
            <a:avLst/>
          </a:prstGeom>
          <a:solidFill>
            <a:srgbClr val="EFEFEF">
              <a:alpha val="100000"/>
            </a:srgbClr>
          </a:solidFill>
          <a:ln/>
        </p:spPr>
      </p:sp>
      <p:pic>
        <p:nvPicPr>
          <p:cNvPr id="5"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226269" y="1092149"/>
            <a:ext cx="5322074" cy="19417386"/>
          </a:xfrm>
          <a:prstGeom prst="rect">
            <a:avLst/>
          </a:prstGeom>
        </p:spPr>
      </p:pic>
      <p:pic>
        <p:nvPicPr>
          <p:cNvPr id="6"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310454" y="0"/>
            <a:ext cx="12702" cy="21588984"/>
          </a:xfrm>
          <a:prstGeom prst="rect">
            <a:avLst/>
          </a:prstGeom>
        </p:spPr>
      </p:pic>
      <p:pic>
        <p:nvPicPr>
          <p:cNvPr id="7"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633610" y="0"/>
            <a:ext cx="12702" cy="21588984"/>
          </a:xfrm>
          <a:prstGeom prst="rect">
            <a:avLst/>
          </a:prstGeom>
        </p:spPr>
      </p:pic>
      <p:sp>
        <p:nvSpPr>
          <p:cNvPr id="8" name="Text 3"/>
          <p:cNvSpPr/>
          <p:nvPr/>
        </p:nvSpPr>
        <p:spPr>
          <a:xfrm>
            <a:off x="724005" y="4216202"/>
            <a:ext cx="5140014" cy="1862579"/>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oppins Bold" pitchFamily="34" charset="0"/>
                <a:ea typeface="Poppins Bold" pitchFamily="34" charset="-122"/>
                <a:cs typeface="Poppins Bold" pitchFamily="34" charset="-120"/>
              </a:rPr>
              <a:t>Brochure</a:t>
            </a:r>
            <a:endParaRPr lang="en-US" sz="8000" dirty="0"/>
          </a:p>
        </p:txBody>
      </p:sp>
      <p:sp>
        <p:nvSpPr>
          <p:cNvPr id="9" name="Text 4"/>
          <p:cNvSpPr/>
          <p:nvPr/>
        </p:nvSpPr>
        <p:spPr>
          <a:xfrm>
            <a:off x="12358897" y="13804250"/>
            <a:ext cx="8307008" cy="11175474"/>
          </a:xfrm>
          <a:prstGeom prst="rect">
            <a:avLst/>
          </a:prstGeom>
          <a:noFill/>
          <a:ln/>
        </p:spPr>
        <p:txBody>
          <a:bodyPr wrap="square" lIns="0" tIns="0" rIns="0" bIns="0" rtlCol="0" anchor="t"/>
          <a:lstStyle/>
          <a:p>
            <a:pPr algn="l" indent="0" marL="0">
              <a:buNone/>
            </a:pPr>
            <a:r>
              <a:rPr lang="en-US" sz="48000" dirty="0">
                <a:solidFill>
                  <a:srgbClr val="7C7C7C">
                    <a:alpha val="100000"/>
                  </a:srgbClr>
                </a:solidFill>
                <a:latin typeface="Poppins Bold" pitchFamily="34" charset="0"/>
                <a:ea typeface="Poppins Bold" pitchFamily="34" charset="-122"/>
                <a:cs typeface="Poppins Bold" pitchFamily="34" charset="-120"/>
              </a:rPr>
              <a:t>01</a:t>
            </a:r>
            <a:endParaRPr lang="en-US" sz="48000" dirty="0"/>
          </a:p>
        </p:txBody>
      </p:sp>
      <p:sp>
        <p:nvSpPr>
          <p:cNvPr id="10" name="Shape 5"/>
          <p:cNvSpPr/>
          <p:nvPr/>
        </p:nvSpPr>
        <p:spPr>
          <a:xfrm>
            <a:off x="724005" y="2870065"/>
            <a:ext cx="2591177" cy="711166"/>
          </a:xfrm>
          <a:prstGeom prst="rect">
            <a:avLst/>
          </a:prstGeom>
          <a:noFill/>
          <a:ln/>
        </p:spPr>
      </p:sp>
      <p:pic>
        <p:nvPicPr>
          <p:cNvPr id="11"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24005" y="2870065"/>
            <a:ext cx="711303" cy="711167"/>
          </a:xfrm>
          <a:prstGeom prst="rect">
            <a:avLst/>
          </a:prstGeom>
        </p:spPr>
      </p:pic>
      <p:sp>
        <p:nvSpPr>
          <p:cNvPr id="12" name="Text 6"/>
          <p:cNvSpPr/>
          <p:nvPr/>
        </p:nvSpPr>
        <p:spPr>
          <a:xfrm rot="21600000">
            <a:off x="1523757" y="2991436"/>
            <a:ext cx="1943929" cy="711713"/>
          </a:xfrm>
          <a:prstGeom prst="rect">
            <a:avLst/>
          </a:prstGeom>
          <a:noFill/>
          <a:ln/>
        </p:spPr>
        <p:txBody>
          <a:bodyPr wrap="square" lIns="0" tIns="0" rIns="0" bIns="0" rtlCol="0" anchor="t"/>
          <a:lstStyle/>
          <a:p>
            <a:pPr algn="l" indent="0" marL="0">
              <a:buNone/>
            </a:pPr>
            <a:r>
              <a:rPr lang="en-US" sz="3613" dirty="0">
                <a:solidFill>
                  <a:srgbClr val="7C7C7C">
                    <a:alpha val="100000"/>
                  </a:srgbClr>
                </a:solidFill>
                <a:latin typeface="Inter Bold" pitchFamily="34" charset="0"/>
                <a:ea typeface="Inter Bold" pitchFamily="34" charset="-122"/>
                <a:cs typeface="Inter Bold" pitchFamily="34" charset="-120"/>
              </a:rPr>
              <a:t>EaTemp</a:t>
            </a:r>
            <a:endParaRPr lang="en-US" sz="3613" dirty="0"/>
          </a:p>
        </p:txBody>
      </p:sp>
      <p:sp>
        <p:nvSpPr>
          <p:cNvPr id="13" name="Text 7"/>
          <p:cNvSpPr/>
          <p:nvPr/>
        </p:nvSpPr>
        <p:spPr>
          <a:xfrm>
            <a:off x="724005" y="16217137"/>
            <a:ext cx="6820892" cy="2844666"/>
          </a:xfrm>
          <a:prstGeom prst="rect">
            <a:avLst/>
          </a:prstGeom>
          <a:noFill/>
          <a:ln/>
        </p:spPr>
        <p:txBody>
          <a:bodyPr wrap="square" lIns="0" tIns="0" rIns="0" bIns="0" rtlCol="0" anchor="t"/>
          <a:lstStyle/>
          <a:p>
            <a:pPr algn="l" indent="0" marL="0">
              <a:spcAft>
                <a:spcPts val="4000"/>
              </a:spcAft>
              <a:buNone/>
            </a:pPr>
            <a:r>
              <a:rPr lang="en-US" sz="2400" dirty="0">
                <a:solidFill>
                  <a:srgbClr val="0E0E0E">
                    <a:alpha val="100000"/>
                  </a:srgbClr>
                </a:solidFill>
                <a:latin typeface="Poppins Regular" pitchFamily="34" charset="0"/>
                <a:ea typeface="Poppins Regular" pitchFamily="34" charset="-122"/>
                <a:cs typeface="Poppi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2400" dirty="0"/>
          </a:p>
        </p:txBody>
      </p:sp>
      <p:sp>
        <p:nvSpPr>
          <p:cNvPr id="14" name="Text 8"/>
          <p:cNvSpPr/>
          <p:nvPr/>
        </p:nvSpPr>
        <p:spPr>
          <a:xfrm rot="16200000">
            <a:off x="14808914" y="11589835"/>
            <a:ext cx="5305138" cy="1862579"/>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Poppins Bold" pitchFamily="34" charset="0"/>
                <a:ea typeface="Poppins Bold" pitchFamily="34" charset="-122"/>
                <a:cs typeface="Poppins Bold" pitchFamily="34" charset="-120"/>
              </a:rPr>
              <a:t>Welcome</a:t>
            </a:r>
            <a:endParaRPr lang="en-US" sz="8000" dirty="0"/>
          </a:p>
        </p:txBody>
      </p:sp>
      <p:sp>
        <p:nvSpPr>
          <p:cNvPr id="15" name="Text 9"/>
          <p:cNvSpPr/>
          <p:nvPr/>
        </p:nvSpPr>
        <p:spPr>
          <a:xfrm>
            <a:off x="10072565" y="1092149"/>
            <a:ext cx="7900549" cy="4216202"/>
          </a:xfrm>
          <a:prstGeom prst="rect">
            <a:avLst/>
          </a:prstGeom>
          <a:noFill/>
          <a:ln/>
        </p:spPr>
        <p:txBody>
          <a:bodyPr wrap="square" lIns="0" tIns="0" rIns="0" bIns="0" rtlCol="0" anchor="t"/>
          <a:lstStyle/>
          <a:p>
            <a:pPr algn="l" indent="0" marL="0">
              <a:spcAft>
                <a:spcPts val="4000"/>
              </a:spcAft>
              <a:buNone/>
            </a:pPr>
            <a:r>
              <a:rPr lang="en-US" sz="2400" dirty="0">
                <a:solidFill>
                  <a:srgbClr val="0E0E0E">
                    <a:alpha val="100000"/>
                  </a:srgbClr>
                </a:solidFill>
                <a:latin typeface="Poppins Regular" pitchFamily="34" charset="0"/>
                <a:ea typeface="Poppins Regular" pitchFamily="34" charset="-122"/>
                <a:cs typeface="Poppi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2400" dirty="0"/>
          </a:p>
        </p:txBody>
      </p:sp>
      <p:pic>
        <p:nvPicPr>
          <p:cNvPr id="1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072565" y="9867436"/>
            <a:ext cx="6249309" cy="4965466"/>
          </a:xfrm>
          <a:prstGeom prst="rect">
            <a:avLst/>
          </a:prstGeom>
        </p:spPr>
      </p:pic>
      <p:sp>
        <p:nvSpPr>
          <p:cNvPr id="17" name="Shape 10"/>
          <p:cNvSpPr/>
          <p:nvPr/>
        </p:nvSpPr>
        <p:spPr>
          <a:xfrm>
            <a:off x="19230597" y="1650922"/>
            <a:ext cx="7938655" cy="2946261"/>
          </a:xfrm>
          <a:prstGeom prst="rect">
            <a:avLst/>
          </a:prstGeom>
          <a:noFill/>
          <a:ln/>
        </p:spPr>
      </p:sp>
      <p:sp>
        <p:nvSpPr>
          <p:cNvPr id="18" name="Shape 11"/>
          <p:cNvSpPr/>
          <p:nvPr/>
        </p:nvSpPr>
        <p:spPr>
          <a:xfrm>
            <a:off x="19230597" y="2311291"/>
            <a:ext cx="1625836" cy="1625524"/>
          </a:xfrm>
          <a:prstGeom prst="roundRect">
            <a:avLst>
              <a:gd name="adj" fmla="val 78191"/>
            </a:avLst>
          </a:prstGeom>
          <a:noFill/>
          <a:ln/>
        </p:spPr>
      </p:sp>
      <p:pic>
        <p:nvPicPr>
          <p:cNvPr id="19" name="Image 5" descr=" ">    </p:cNvPr>
          <p:cNvPicPr>
            <a:picLocks noChangeAspect="1"/>
          </p:cNvPicPr>
          <p:nvPr/>
        </p:nvPicPr>
        <p:blipFill>
          <a:blip r:embed="rId11"/>
          <a:stretch>
            <a:fillRect/>
          </a:stretch>
        </p:blipFill>
        <p:spPr>
          <a:xfrm>
            <a:off x="19230597" y="2311291"/>
            <a:ext cx="1625836" cy="1625524"/>
          </a:xfrm>
          <a:prstGeom prst="rect">
            <a:avLst/>
          </a:prstGeom>
        </p:spPr>
      </p:pic>
      <p:pic>
        <p:nvPicPr>
          <p:cNvPr id="20"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9445536" y="2419236"/>
            <a:ext cx="1196275" cy="1409634"/>
          </a:xfrm>
          <a:prstGeom prst="rect">
            <a:avLst/>
          </a:prstGeom>
        </p:spPr>
      </p:pic>
      <p:sp>
        <p:nvSpPr>
          <p:cNvPr id="21" name="Shape 12"/>
          <p:cNvSpPr/>
          <p:nvPr/>
        </p:nvSpPr>
        <p:spPr>
          <a:xfrm>
            <a:off x="21262892" y="1650922"/>
            <a:ext cx="5906359" cy="2946261"/>
          </a:xfrm>
          <a:prstGeom prst="rect">
            <a:avLst/>
          </a:prstGeom>
          <a:noFill/>
          <a:ln/>
        </p:spPr>
      </p:sp>
      <p:sp>
        <p:nvSpPr>
          <p:cNvPr id="22" name="Text 13"/>
          <p:cNvSpPr/>
          <p:nvPr/>
        </p:nvSpPr>
        <p:spPr>
          <a:xfrm>
            <a:off x="21262892" y="1650922"/>
            <a:ext cx="6109589" cy="1117547"/>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Unicorn Sightings</a:t>
            </a:r>
            <a:endParaRPr lang="en-US" sz="4800" dirty="0"/>
          </a:p>
        </p:txBody>
      </p:sp>
      <p:sp>
        <p:nvSpPr>
          <p:cNvPr id="23" name="Text 14"/>
          <p:cNvSpPr/>
          <p:nvPr/>
        </p:nvSpPr>
        <p:spPr>
          <a:xfrm>
            <a:off x="21262892" y="2768470"/>
            <a:ext cx="6007974" cy="1930309"/>
          </a:xfrm>
          <a:prstGeom prst="rect">
            <a:avLst/>
          </a:prstGeom>
          <a:noFill/>
          <a:ln/>
        </p:spPr>
        <p:txBody>
          <a:bodyPr wrap="square" lIns="0" tIns="0" rIns="0" bIns="0" rtlCol="0" anchor="t"/>
          <a:lstStyle/>
          <a:p>
            <a:pPr algn="l" indent="0" marL="0">
              <a:spcAft>
                <a:spcPts val="4000"/>
              </a:spcAft>
              <a:buNone/>
            </a:pPr>
            <a:r>
              <a:rPr lang="en-US" sz="24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 that surrounds these enchanting creatures.</a:t>
            </a:r>
            <a:endParaRPr lang="en-US" sz="2400" dirty="0"/>
          </a:p>
        </p:txBody>
      </p:sp>
      <p:sp>
        <p:nvSpPr>
          <p:cNvPr id="24" name="Shape 15"/>
          <p:cNvSpPr/>
          <p:nvPr/>
        </p:nvSpPr>
        <p:spPr>
          <a:xfrm>
            <a:off x="19230597" y="5803627"/>
            <a:ext cx="7938655" cy="2946261"/>
          </a:xfrm>
          <a:prstGeom prst="rect">
            <a:avLst/>
          </a:prstGeom>
          <a:noFill/>
          <a:ln/>
        </p:spPr>
      </p:sp>
      <p:sp>
        <p:nvSpPr>
          <p:cNvPr id="25" name="Shape 16"/>
          <p:cNvSpPr/>
          <p:nvPr/>
        </p:nvSpPr>
        <p:spPr>
          <a:xfrm>
            <a:off x="19230597" y="6463996"/>
            <a:ext cx="1625836" cy="1625524"/>
          </a:xfrm>
          <a:prstGeom prst="roundRect">
            <a:avLst>
              <a:gd name="adj" fmla="val 78191"/>
            </a:avLst>
          </a:prstGeom>
          <a:noFill/>
          <a:ln/>
        </p:spPr>
      </p:sp>
      <p:pic>
        <p:nvPicPr>
          <p:cNvPr id="26" name="Image 7" descr=" ">    </p:cNvPr>
          <p:cNvPicPr>
            <a:picLocks noChangeAspect="1"/>
          </p:cNvPicPr>
          <p:nvPr/>
        </p:nvPicPr>
        <p:blipFill>
          <a:blip r:embed="rId14"/>
          <a:stretch>
            <a:fillRect/>
          </a:stretch>
        </p:blipFill>
        <p:spPr>
          <a:xfrm>
            <a:off x="19230597" y="6463996"/>
            <a:ext cx="1625836" cy="1625524"/>
          </a:xfrm>
          <a:prstGeom prst="rect">
            <a:avLst/>
          </a:prstGeom>
        </p:spPr>
      </p:pic>
      <p:pic>
        <p:nvPicPr>
          <p:cNvPr id="27" name="Image 8"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9485589" y="6565591"/>
            <a:ext cx="1116175" cy="1422491"/>
          </a:xfrm>
          <a:prstGeom prst="rect">
            <a:avLst/>
          </a:prstGeom>
        </p:spPr>
      </p:pic>
      <p:sp>
        <p:nvSpPr>
          <p:cNvPr id="28" name="Shape 17"/>
          <p:cNvSpPr/>
          <p:nvPr/>
        </p:nvSpPr>
        <p:spPr>
          <a:xfrm>
            <a:off x="21262892" y="5803627"/>
            <a:ext cx="5906359" cy="2946261"/>
          </a:xfrm>
          <a:prstGeom prst="rect">
            <a:avLst/>
          </a:prstGeom>
          <a:noFill/>
          <a:ln/>
        </p:spPr>
      </p:sp>
      <p:sp>
        <p:nvSpPr>
          <p:cNvPr id="29" name="Text 18"/>
          <p:cNvSpPr/>
          <p:nvPr/>
        </p:nvSpPr>
        <p:spPr>
          <a:xfrm>
            <a:off x="21262892" y="5803627"/>
            <a:ext cx="6109589" cy="1117547"/>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Dragon Taming</a:t>
            </a:r>
            <a:endParaRPr lang="en-US" sz="4800" dirty="0"/>
          </a:p>
        </p:txBody>
      </p:sp>
      <p:sp>
        <p:nvSpPr>
          <p:cNvPr id="30" name="Text 19"/>
          <p:cNvSpPr/>
          <p:nvPr/>
        </p:nvSpPr>
        <p:spPr>
          <a:xfrm>
            <a:off x="21262892" y="6921174"/>
            <a:ext cx="6007974" cy="1930309"/>
          </a:xfrm>
          <a:prstGeom prst="rect">
            <a:avLst/>
          </a:prstGeom>
          <a:noFill/>
          <a:ln/>
        </p:spPr>
        <p:txBody>
          <a:bodyPr wrap="square" lIns="0" tIns="0" rIns="0" bIns="0" rtlCol="0" anchor="t"/>
          <a:lstStyle/>
          <a:p>
            <a:pPr algn="l" indent="0" marL="0">
              <a:spcAft>
                <a:spcPts val="4000"/>
              </a:spcAft>
              <a:buNone/>
            </a:pPr>
            <a:r>
              <a:rPr lang="en-US" sz="24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dare to take on these fearsome creatures.</a:t>
            </a:r>
            <a:endParaRPr lang="en-US" sz="2400" dirty="0"/>
          </a:p>
        </p:txBody>
      </p:sp>
      <p:pic>
        <p:nvPicPr>
          <p:cNvPr id="31" name="Image 9"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9637056" y="9905534"/>
            <a:ext cx="7532195" cy="1060400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3009758"/>
            <a:ext cx="6249309" cy="3555833"/>
          </a:xfrm>
          <a:prstGeom prst="rect">
            <a:avLst/>
          </a:prstGeom>
          <a:solidFill>
            <a:srgbClr val="EFEFEF">
              <a:alpha val="100000"/>
            </a:srgbClr>
          </a:solidFill>
          <a:ln/>
        </p:spPr>
      </p:sp>
      <p:sp>
        <p:nvSpPr>
          <p:cNvPr id="3" name="Shape 1"/>
          <p:cNvSpPr/>
          <p:nvPr/>
        </p:nvSpPr>
        <p:spPr>
          <a:xfrm>
            <a:off x="12168370" y="8127618"/>
            <a:ext cx="6249309" cy="12991489"/>
          </a:xfrm>
          <a:prstGeom prst="rect">
            <a:avLst/>
          </a:prstGeom>
          <a:solidFill>
            <a:srgbClr val="EFEFEF">
              <a:alpha val="100000"/>
            </a:srgbClr>
          </a:solidFill>
          <a:ln/>
        </p:spPr>
      </p:sp>
      <p:sp>
        <p:nvSpPr>
          <p:cNvPr id="4" name="Shape 2"/>
          <p:cNvSpPr/>
          <p:nvPr/>
        </p:nvSpPr>
        <p:spPr>
          <a:xfrm>
            <a:off x="19865689" y="18210943"/>
            <a:ext cx="8078375" cy="3378041"/>
          </a:xfrm>
          <a:prstGeom prst="rect">
            <a:avLst/>
          </a:prstGeom>
          <a:solidFill>
            <a:srgbClr val="EFEFEF">
              <a:alpha val="100000"/>
            </a:srgbClr>
          </a:solidFill>
          <a:ln/>
        </p:spPr>
      </p:sp>
      <p:pic>
        <p:nvPicPr>
          <p:cNvPr id="5"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9310454" y="0"/>
            <a:ext cx="12702" cy="21588984"/>
          </a:xfrm>
          <a:prstGeom prst="rect">
            <a:avLst/>
          </a:prstGeom>
        </p:spPr>
      </p:pic>
      <p:pic>
        <p:nvPicPr>
          <p:cNvPr id="6"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633610" y="0"/>
            <a:ext cx="12702" cy="21588984"/>
          </a:xfrm>
          <a:prstGeom prst="rect">
            <a:avLst/>
          </a:prstGeom>
        </p:spPr>
      </p:pic>
      <p:pic>
        <p:nvPicPr>
          <p:cNvPr id="7"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072565" y="9003876"/>
            <a:ext cx="7786232" cy="11315167"/>
          </a:xfrm>
          <a:prstGeom prst="rect">
            <a:avLst/>
          </a:prstGeom>
        </p:spPr>
      </p:pic>
      <p:sp>
        <p:nvSpPr>
          <p:cNvPr id="8" name="Text 3"/>
          <p:cNvSpPr/>
          <p:nvPr/>
        </p:nvSpPr>
        <p:spPr>
          <a:xfrm>
            <a:off x="914533" y="1447732"/>
            <a:ext cx="7210415" cy="3386507"/>
          </a:xfrm>
          <a:prstGeom prst="rect">
            <a:avLst/>
          </a:prstGeom>
          <a:noFill/>
          <a:ln/>
        </p:spPr>
        <p:txBody>
          <a:bodyPr wrap="square" lIns="0" tIns="0" rIns="0" bIns="0" rtlCol="0" anchor="t"/>
          <a:lstStyle/>
          <a:p>
            <a:pPr algn="l" indent="0" marL="0">
              <a:buNone/>
            </a:pPr>
            <a:r>
              <a:rPr lang="en-US" sz="8000" dirty="0">
                <a:solidFill>
                  <a:srgbClr val="000000">
                    <a:alpha val="100000"/>
                  </a:srgbClr>
                </a:solidFill>
                <a:latin typeface="Poppins Bold" pitchFamily="34" charset="0"/>
                <a:ea typeface="Poppins Bold" pitchFamily="34" charset="-122"/>
                <a:cs typeface="Poppins Bold" pitchFamily="34" charset="-120"/>
              </a:rPr>
              <a:t>Creatures of the Deep</a:t>
            </a:r>
            <a:endParaRPr lang="en-US" sz="8000" dirty="0"/>
          </a:p>
        </p:txBody>
      </p:sp>
      <p:pic>
        <p:nvPicPr>
          <p:cNvPr id="9"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90744" y="5638535"/>
            <a:ext cx="7113034" cy="4266999"/>
          </a:xfrm>
          <a:prstGeom prst="rect">
            <a:avLst/>
          </a:prstGeom>
        </p:spPr>
      </p:pic>
      <p:sp>
        <p:nvSpPr>
          <p:cNvPr id="10" name="Shape 4"/>
          <p:cNvSpPr/>
          <p:nvPr/>
        </p:nvSpPr>
        <p:spPr>
          <a:xfrm>
            <a:off x="990744" y="10819891"/>
            <a:ext cx="7113034" cy="2489083"/>
          </a:xfrm>
          <a:prstGeom prst="rect">
            <a:avLst/>
          </a:prstGeom>
          <a:noFill/>
          <a:ln/>
        </p:spPr>
      </p:sp>
      <p:sp>
        <p:nvSpPr>
          <p:cNvPr id="11" name="Shape 5"/>
          <p:cNvSpPr/>
          <p:nvPr/>
        </p:nvSpPr>
        <p:spPr>
          <a:xfrm>
            <a:off x="990744" y="10819891"/>
            <a:ext cx="7113034" cy="2489083"/>
          </a:xfrm>
          <a:prstGeom prst="rect">
            <a:avLst/>
          </a:prstGeom>
          <a:noFill/>
          <a:ln/>
        </p:spPr>
      </p:sp>
      <p:sp>
        <p:nvSpPr>
          <p:cNvPr id="12" name="Text 6"/>
          <p:cNvSpPr/>
          <p:nvPr/>
        </p:nvSpPr>
        <p:spPr>
          <a:xfrm>
            <a:off x="990744" y="10819891"/>
            <a:ext cx="7316264" cy="1117547"/>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Dangers Ahead</a:t>
            </a:r>
            <a:endParaRPr lang="en-US" sz="4800" dirty="0"/>
          </a:p>
        </p:txBody>
      </p:sp>
      <p:sp>
        <p:nvSpPr>
          <p:cNvPr id="13" name="Text 7"/>
          <p:cNvSpPr/>
          <p:nvPr/>
        </p:nvSpPr>
        <p:spPr>
          <a:xfrm>
            <a:off x="990744" y="11937438"/>
            <a:ext cx="7214649" cy="1473131"/>
          </a:xfrm>
          <a:prstGeom prst="rect">
            <a:avLst/>
          </a:prstGeom>
          <a:noFill/>
          <a:ln/>
        </p:spPr>
        <p:txBody>
          <a:bodyPr wrap="square" lIns="0" tIns="0" rIns="0" bIns="0" rtlCol="0" anchor="t"/>
          <a:lstStyle/>
          <a:p>
            <a:pPr algn="l" indent="0" marL="0">
              <a:spcAft>
                <a:spcPts val="4000"/>
              </a:spcAft>
              <a:buNone/>
            </a:pPr>
            <a:r>
              <a:rPr lang="en-US" sz="2400" dirty="0">
                <a:solidFill>
                  <a:srgbClr val="0E0E0E">
                    <a:alpha val="100000"/>
                  </a:srgbClr>
                </a:solidFill>
                <a:latin typeface="Poppins Regular" pitchFamily="34" charset="0"/>
                <a:ea typeface="Poppins Regular" pitchFamily="34" charset="-122"/>
                <a:cs typeface="Poppins Regular" pitchFamily="34" charset="-120"/>
              </a:rPr>
              <a:t>Discover the unique creatures that call the abyssal depths home, from fearsome sea dragons to enchanted mermaids.</a:t>
            </a:r>
            <a:endParaRPr lang="en-US" sz="2400" dirty="0"/>
          </a:p>
        </p:txBody>
      </p:sp>
      <p:sp>
        <p:nvSpPr>
          <p:cNvPr id="14" name="Shape 8"/>
          <p:cNvSpPr/>
          <p:nvPr/>
        </p:nvSpPr>
        <p:spPr>
          <a:xfrm>
            <a:off x="990744" y="14312226"/>
            <a:ext cx="7113034" cy="5790927"/>
          </a:xfrm>
          <a:prstGeom prst="rect">
            <a:avLst/>
          </a:prstGeom>
          <a:noFill/>
          <a:ln/>
        </p:spPr>
      </p:sp>
      <p:sp>
        <p:nvSpPr>
          <p:cNvPr id="15" name="Shape 9"/>
          <p:cNvSpPr/>
          <p:nvPr/>
        </p:nvSpPr>
        <p:spPr>
          <a:xfrm>
            <a:off x="990744" y="14312226"/>
            <a:ext cx="7113034" cy="1523928"/>
          </a:xfrm>
          <a:prstGeom prst="rect">
            <a:avLst/>
          </a:prstGeom>
          <a:noFill/>
          <a:ln/>
        </p:spPr>
      </p:sp>
      <p:sp>
        <p:nvSpPr>
          <p:cNvPr id="16" name="Shape 10"/>
          <p:cNvSpPr/>
          <p:nvPr/>
        </p:nvSpPr>
        <p:spPr>
          <a:xfrm>
            <a:off x="990744" y="14312226"/>
            <a:ext cx="1206675" cy="1523928"/>
          </a:xfrm>
          <a:prstGeom prst="rect">
            <a:avLst/>
          </a:prstGeom>
          <a:noFill/>
          <a:ln/>
        </p:spPr>
      </p:sp>
      <p:sp>
        <p:nvSpPr>
          <p:cNvPr id="17" name="Text 11"/>
          <p:cNvSpPr/>
          <p:nvPr/>
        </p:nvSpPr>
        <p:spPr>
          <a:xfrm>
            <a:off x="990744" y="14312226"/>
            <a:ext cx="1545391" cy="1862579"/>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oppins Bold" pitchFamily="34" charset="0"/>
                <a:ea typeface="Poppins Bold" pitchFamily="34" charset="-122"/>
                <a:cs typeface="Poppins Bold" pitchFamily="34" charset="-120"/>
              </a:rPr>
              <a:t>70</a:t>
            </a:r>
            <a:endParaRPr lang="en-US" sz="8000" dirty="0"/>
          </a:p>
        </p:txBody>
      </p:sp>
      <p:sp>
        <p:nvSpPr>
          <p:cNvPr id="18" name="Shape 12"/>
          <p:cNvSpPr/>
          <p:nvPr/>
        </p:nvSpPr>
        <p:spPr>
          <a:xfrm>
            <a:off x="2400649" y="14451920"/>
            <a:ext cx="5703129" cy="1244541"/>
          </a:xfrm>
          <a:prstGeom prst="rect">
            <a:avLst/>
          </a:prstGeom>
          <a:noFill/>
          <a:ln/>
        </p:spPr>
      </p:sp>
      <p:sp>
        <p:nvSpPr>
          <p:cNvPr id="19" name="Text 13"/>
          <p:cNvSpPr/>
          <p:nvPr/>
        </p:nvSpPr>
        <p:spPr>
          <a:xfrm>
            <a:off x="2400649" y="14451920"/>
            <a:ext cx="5855552" cy="838161"/>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Enchanted Creatures</a:t>
            </a:r>
            <a:endParaRPr lang="en-US" sz="3600" dirty="0"/>
          </a:p>
        </p:txBody>
      </p:sp>
      <p:sp>
        <p:nvSpPr>
          <p:cNvPr id="20" name="Text 14"/>
          <p:cNvSpPr/>
          <p:nvPr/>
        </p:nvSpPr>
        <p:spPr>
          <a:xfrm>
            <a:off x="2400649" y="15239283"/>
            <a:ext cx="5804744" cy="558774"/>
          </a:xfrm>
          <a:prstGeom prst="rect">
            <a:avLst/>
          </a:prstGeom>
          <a:noFill/>
          <a:ln/>
        </p:spPr>
        <p:txBody>
          <a:bodyPr wrap="square" lIns="0" tIns="0" rIns="0" bIns="0" rtlCol="0" anchor="t"/>
          <a:lstStyle/>
          <a:p>
            <a:pPr algn="l" indent="0" marL="0">
              <a:spcAft>
                <a:spcPts val="4000"/>
              </a:spcAft>
              <a:buNone/>
            </a:pPr>
            <a:r>
              <a:rPr lang="en-US" sz="2400" dirty="0">
                <a:solidFill>
                  <a:srgbClr val="0E0E0E">
                    <a:alpha val="100000"/>
                  </a:srgbClr>
                </a:solidFill>
                <a:latin typeface="Poppins Regular" pitchFamily="34" charset="0"/>
                <a:ea typeface="Poppins Regular" pitchFamily="34" charset="-122"/>
                <a:cs typeface="Poppins Regular" pitchFamily="34" charset="-120"/>
              </a:rPr>
              <a:t>possess the ability to cast spells.</a:t>
            </a:r>
            <a:endParaRPr lang="en-US" sz="2400" dirty="0"/>
          </a:p>
        </p:txBody>
      </p:sp>
      <p:sp>
        <p:nvSpPr>
          <p:cNvPr id="21" name="Shape 15"/>
          <p:cNvSpPr/>
          <p:nvPr/>
        </p:nvSpPr>
        <p:spPr>
          <a:xfrm>
            <a:off x="990744" y="16445726"/>
            <a:ext cx="7113034" cy="1523928"/>
          </a:xfrm>
          <a:prstGeom prst="rect">
            <a:avLst/>
          </a:prstGeom>
          <a:noFill/>
          <a:ln/>
        </p:spPr>
      </p:sp>
      <p:sp>
        <p:nvSpPr>
          <p:cNvPr id="22" name="Shape 16"/>
          <p:cNvSpPr/>
          <p:nvPr/>
        </p:nvSpPr>
        <p:spPr>
          <a:xfrm>
            <a:off x="990744" y="16445726"/>
            <a:ext cx="1320992" cy="1523928"/>
          </a:xfrm>
          <a:prstGeom prst="rect">
            <a:avLst/>
          </a:prstGeom>
          <a:noFill/>
          <a:ln/>
        </p:spPr>
      </p:sp>
      <p:sp>
        <p:nvSpPr>
          <p:cNvPr id="23" name="Text 17"/>
          <p:cNvSpPr/>
          <p:nvPr/>
        </p:nvSpPr>
        <p:spPr>
          <a:xfrm>
            <a:off x="990744" y="16445726"/>
            <a:ext cx="1659708" cy="1862579"/>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oppins Bold" pitchFamily="34" charset="0"/>
                <a:ea typeface="Poppins Bold" pitchFamily="34" charset="-122"/>
                <a:cs typeface="Poppins Bold" pitchFamily="34" charset="-120"/>
              </a:rPr>
              <a:t>60</a:t>
            </a:r>
            <a:endParaRPr lang="en-US" sz="8000" dirty="0"/>
          </a:p>
        </p:txBody>
      </p:sp>
      <p:sp>
        <p:nvSpPr>
          <p:cNvPr id="24" name="Shape 18"/>
          <p:cNvSpPr/>
          <p:nvPr/>
        </p:nvSpPr>
        <p:spPr>
          <a:xfrm>
            <a:off x="2514966" y="16585419"/>
            <a:ext cx="5588813" cy="1244541"/>
          </a:xfrm>
          <a:prstGeom prst="rect">
            <a:avLst/>
          </a:prstGeom>
          <a:noFill/>
          <a:ln/>
        </p:spPr>
      </p:sp>
      <p:sp>
        <p:nvSpPr>
          <p:cNvPr id="25" name="Text 19"/>
          <p:cNvSpPr/>
          <p:nvPr/>
        </p:nvSpPr>
        <p:spPr>
          <a:xfrm>
            <a:off x="2514966" y="16585419"/>
            <a:ext cx="5741235" cy="838161"/>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MagicIndividuals</a:t>
            </a:r>
            <a:endParaRPr lang="en-US" sz="3600" dirty="0"/>
          </a:p>
        </p:txBody>
      </p:sp>
      <p:sp>
        <p:nvSpPr>
          <p:cNvPr id="26" name="Text 20"/>
          <p:cNvSpPr/>
          <p:nvPr/>
        </p:nvSpPr>
        <p:spPr>
          <a:xfrm>
            <a:off x="2514966" y="17372782"/>
            <a:ext cx="5690428" cy="558774"/>
          </a:xfrm>
          <a:prstGeom prst="rect">
            <a:avLst/>
          </a:prstGeom>
          <a:noFill/>
          <a:ln/>
        </p:spPr>
        <p:txBody>
          <a:bodyPr wrap="square" lIns="0" tIns="0" rIns="0" bIns="0" rtlCol="0" anchor="t"/>
          <a:lstStyle/>
          <a:p>
            <a:pPr algn="l" indent="0" marL="0">
              <a:spcAft>
                <a:spcPts val="4000"/>
              </a:spcAft>
              <a:buNone/>
            </a:pPr>
            <a:r>
              <a:rPr lang="en-US" sz="2400" dirty="0">
                <a:solidFill>
                  <a:srgbClr val="0E0E0E">
                    <a:alpha val="100000"/>
                  </a:srgbClr>
                </a:solidFill>
                <a:latin typeface="Poppins Regular" pitchFamily="34" charset="0"/>
                <a:ea typeface="Poppins Regular" pitchFamily="34" charset="-122"/>
                <a:cs typeface="Poppins Regular" pitchFamily="34" charset="-120"/>
              </a:rPr>
              <a:t>practice the art of illusions.</a:t>
            </a:r>
            <a:endParaRPr lang="en-US" sz="2400" dirty="0"/>
          </a:p>
        </p:txBody>
      </p:sp>
      <p:sp>
        <p:nvSpPr>
          <p:cNvPr id="27" name="Shape 21"/>
          <p:cNvSpPr/>
          <p:nvPr/>
        </p:nvSpPr>
        <p:spPr>
          <a:xfrm>
            <a:off x="990744" y="18579226"/>
            <a:ext cx="7113034" cy="1523928"/>
          </a:xfrm>
          <a:prstGeom prst="rect">
            <a:avLst/>
          </a:prstGeom>
          <a:noFill/>
          <a:ln/>
        </p:spPr>
      </p:sp>
      <p:sp>
        <p:nvSpPr>
          <p:cNvPr id="28" name="Shape 22"/>
          <p:cNvSpPr/>
          <p:nvPr/>
        </p:nvSpPr>
        <p:spPr>
          <a:xfrm>
            <a:off x="990744" y="18579226"/>
            <a:ext cx="1295588" cy="1523928"/>
          </a:xfrm>
          <a:prstGeom prst="rect">
            <a:avLst/>
          </a:prstGeom>
          <a:noFill/>
          <a:ln/>
        </p:spPr>
      </p:sp>
      <p:sp>
        <p:nvSpPr>
          <p:cNvPr id="29" name="Text 23"/>
          <p:cNvSpPr/>
          <p:nvPr/>
        </p:nvSpPr>
        <p:spPr>
          <a:xfrm>
            <a:off x="990744" y="18579226"/>
            <a:ext cx="1634304" cy="1862579"/>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oppins Bold" pitchFamily="34" charset="0"/>
                <a:ea typeface="Poppins Bold" pitchFamily="34" charset="-122"/>
                <a:cs typeface="Poppins Bold" pitchFamily="34" charset="-120"/>
              </a:rPr>
              <a:t>90</a:t>
            </a:r>
            <a:endParaRPr lang="en-US" sz="8000" dirty="0"/>
          </a:p>
        </p:txBody>
      </p:sp>
      <p:sp>
        <p:nvSpPr>
          <p:cNvPr id="30" name="Shape 24"/>
          <p:cNvSpPr/>
          <p:nvPr/>
        </p:nvSpPr>
        <p:spPr>
          <a:xfrm>
            <a:off x="2489562" y="18718919"/>
            <a:ext cx="5614216" cy="1244541"/>
          </a:xfrm>
          <a:prstGeom prst="rect">
            <a:avLst/>
          </a:prstGeom>
          <a:noFill/>
          <a:ln/>
        </p:spPr>
      </p:sp>
      <p:sp>
        <p:nvSpPr>
          <p:cNvPr id="31" name="Text 25"/>
          <p:cNvSpPr/>
          <p:nvPr/>
        </p:nvSpPr>
        <p:spPr>
          <a:xfrm>
            <a:off x="2489562" y="18718919"/>
            <a:ext cx="5766639" cy="838161"/>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Spells Cast</a:t>
            </a:r>
            <a:endParaRPr lang="en-US" sz="3600" dirty="0"/>
          </a:p>
        </p:txBody>
      </p:sp>
      <p:sp>
        <p:nvSpPr>
          <p:cNvPr id="32" name="Text 26"/>
          <p:cNvSpPr/>
          <p:nvPr/>
        </p:nvSpPr>
        <p:spPr>
          <a:xfrm>
            <a:off x="2489562" y="19506282"/>
            <a:ext cx="5715831" cy="558774"/>
          </a:xfrm>
          <a:prstGeom prst="rect">
            <a:avLst/>
          </a:prstGeom>
          <a:noFill/>
          <a:ln/>
        </p:spPr>
        <p:txBody>
          <a:bodyPr wrap="square" lIns="0" tIns="0" rIns="0" bIns="0" rtlCol="0" anchor="t"/>
          <a:lstStyle/>
          <a:p>
            <a:pPr algn="l" indent="0" marL="0">
              <a:spcAft>
                <a:spcPts val="4000"/>
              </a:spcAft>
              <a:buNone/>
            </a:pPr>
            <a:r>
              <a:rPr lang="en-US" sz="2400" dirty="0">
                <a:solidFill>
                  <a:srgbClr val="0E0E0E">
                    <a:alpha val="100000"/>
                  </a:srgbClr>
                </a:solidFill>
                <a:latin typeface="Poppins Regular" pitchFamily="34" charset="0"/>
                <a:ea typeface="Poppins Regular" pitchFamily="34" charset="-122"/>
                <a:cs typeface="Poppins Regular" pitchFamily="34" charset="-120"/>
              </a:rPr>
              <a:t>are dark magic, foretelling danger.</a:t>
            </a:r>
            <a:endParaRPr lang="en-US" sz="2400" dirty="0"/>
          </a:p>
        </p:txBody>
      </p:sp>
      <p:sp>
        <p:nvSpPr>
          <p:cNvPr id="33" name="Shape 27"/>
          <p:cNvSpPr/>
          <p:nvPr/>
        </p:nvSpPr>
        <p:spPr>
          <a:xfrm>
            <a:off x="10072565" y="1650922"/>
            <a:ext cx="7316264" cy="1625524"/>
          </a:xfrm>
          <a:prstGeom prst="rect">
            <a:avLst/>
          </a:prstGeom>
          <a:noFill/>
          <a:ln/>
        </p:spPr>
      </p:sp>
      <p:sp>
        <p:nvSpPr>
          <p:cNvPr id="34" name="Shape 28"/>
          <p:cNvSpPr/>
          <p:nvPr/>
        </p:nvSpPr>
        <p:spPr>
          <a:xfrm>
            <a:off x="10072565" y="1650922"/>
            <a:ext cx="1625836" cy="1625524"/>
          </a:xfrm>
          <a:prstGeom prst="roundRect">
            <a:avLst>
              <a:gd name="adj" fmla="val 781349"/>
            </a:avLst>
          </a:prstGeom>
          <a:solidFill>
            <a:srgbClr val="B1B1B1">
              <a:alpha val="100000"/>
            </a:srgbClr>
          </a:solidFill>
          <a:ln/>
        </p:spPr>
      </p:sp>
      <p:sp>
        <p:nvSpPr>
          <p:cNvPr id="35" name="Text 29"/>
          <p:cNvSpPr/>
          <p:nvPr/>
        </p:nvSpPr>
        <p:spPr>
          <a:xfrm>
            <a:off x="10466322" y="1904910"/>
            <a:ext cx="838322" cy="1117547"/>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Poppins Bold" pitchFamily="34" charset="0"/>
                <a:ea typeface="Poppins Bold" pitchFamily="34" charset="-122"/>
                <a:cs typeface="Poppins Bold" pitchFamily="34" charset="-120"/>
              </a:rPr>
              <a:t>01</a:t>
            </a:r>
            <a:endParaRPr lang="en-US" sz="4800" dirty="0"/>
          </a:p>
        </p:txBody>
      </p:sp>
      <p:sp>
        <p:nvSpPr>
          <p:cNvPr id="36" name="Shape 30"/>
          <p:cNvSpPr/>
          <p:nvPr/>
        </p:nvSpPr>
        <p:spPr>
          <a:xfrm>
            <a:off x="11901631" y="1727119"/>
            <a:ext cx="5487198" cy="1473131"/>
          </a:xfrm>
          <a:prstGeom prst="rect">
            <a:avLst/>
          </a:prstGeom>
          <a:noFill/>
          <a:ln/>
        </p:spPr>
      </p:sp>
      <p:sp>
        <p:nvSpPr>
          <p:cNvPr id="37" name="Text 31"/>
          <p:cNvSpPr/>
          <p:nvPr/>
        </p:nvSpPr>
        <p:spPr>
          <a:xfrm>
            <a:off x="11901631" y="1727119"/>
            <a:ext cx="5690428" cy="1117547"/>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Introduction</a:t>
            </a:r>
            <a:endParaRPr lang="en-US" sz="4800" dirty="0"/>
          </a:p>
        </p:txBody>
      </p:sp>
      <p:sp>
        <p:nvSpPr>
          <p:cNvPr id="38" name="Text 32"/>
          <p:cNvSpPr/>
          <p:nvPr/>
        </p:nvSpPr>
        <p:spPr>
          <a:xfrm>
            <a:off x="11901631" y="2743071"/>
            <a:ext cx="5588813" cy="558774"/>
          </a:xfrm>
          <a:prstGeom prst="rect">
            <a:avLst/>
          </a:prstGeom>
          <a:noFill/>
          <a:ln/>
        </p:spPr>
        <p:txBody>
          <a:bodyPr wrap="square" lIns="0" tIns="0" rIns="0" bIns="0" rtlCol="0" anchor="t"/>
          <a:lstStyle/>
          <a:p>
            <a:pPr algn="l" indent="0" marL="0">
              <a:spcAft>
                <a:spcPts val="4000"/>
              </a:spcAft>
              <a:buNone/>
            </a:pPr>
            <a:r>
              <a:rPr lang="en-US" sz="2400" dirty="0">
                <a:solidFill>
                  <a:srgbClr val="0E0E0E">
                    <a:alpha val="100000"/>
                  </a:srgbClr>
                </a:solidFill>
                <a:latin typeface="Poppins Regular" pitchFamily="34" charset="0"/>
                <a:ea typeface="Poppins Regular" pitchFamily="34" charset="-122"/>
                <a:cs typeface="Poppins Regular" pitchFamily="34" charset="-120"/>
              </a:rPr>
              <a:t>The Extraordinary Realm</a:t>
            </a:r>
            <a:endParaRPr lang="en-US" sz="2400" dirty="0"/>
          </a:p>
        </p:txBody>
      </p:sp>
      <p:sp>
        <p:nvSpPr>
          <p:cNvPr id="39" name="Shape 33"/>
          <p:cNvSpPr/>
          <p:nvPr/>
        </p:nvSpPr>
        <p:spPr>
          <a:xfrm>
            <a:off x="10072565" y="4013011"/>
            <a:ext cx="7316264" cy="1625524"/>
          </a:xfrm>
          <a:prstGeom prst="rect">
            <a:avLst/>
          </a:prstGeom>
          <a:noFill/>
          <a:ln/>
        </p:spPr>
      </p:sp>
      <p:sp>
        <p:nvSpPr>
          <p:cNvPr id="40" name="Shape 34"/>
          <p:cNvSpPr/>
          <p:nvPr/>
        </p:nvSpPr>
        <p:spPr>
          <a:xfrm>
            <a:off x="10072565" y="4013011"/>
            <a:ext cx="1625836" cy="1625524"/>
          </a:xfrm>
          <a:prstGeom prst="roundRect">
            <a:avLst>
              <a:gd name="adj" fmla="val 781349"/>
            </a:avLst>
          </a:prstGeom>
          <a:solidFill>
            <a:srgbClr val="B1B1B1">
              <a:alpha val="100000"/>
            </a:srgbClr>
          </a:solidFill>
          <a:ln/>
        </p:spPr>
      </p:sp>
      <p:sp>
        <p:nvSpPr>
          <p:cNvPr id="41" name="Text 35"/>
          <p:cNvSpPr/>
          <p:nvPr/>
        </p:nvSpPr>
        <p:spPr>
          <a:xfrm>
            <a:off x="10409164" y="4266999"/>
            <a:ext cx="952639" cy="1117547"/>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Poppins Bold" pitchFamily="34" charset="0"/>
                <a:ea typeface="Poppins Bold" pitchFamily="34" charset="-122"/>
                <a:cs typeface="Poppins Bold" pitchFamily="34" charset="-120"/>
              </a:rPr>
              <a:t>02</a:t>
            </a:r>
            <a:endParaRPr lang="en-US" sz="4800" dirty="0"/>
          </a:p>
        </p:txBody>
      </p:sp>
      <p:sp>
        <p:nvSpPr>
          <p:cNvPr id="42" name="Shape 36"/>
          <p:cNvSpPr/>
          <p:nvPr/>
        </p:nvSpPr>
        <p:spPr>
          <a:xfrm>
            <a:off x="11901631" y="4089208"/>
            <a:ext cx="5487198" cy="1473131"/>
          </a:xfrm>
          <a:prstGeom prst="rect">
            <a:avLst/>
          </a:prstGeom>
          <a:noFill/>
          <a:ln/>
        </p:spPr>
      </p:sp>
      <p:sp>
        <p:nvSpPr>
          <p:cNvPr id="43" name="Text 37"/>
          <p:cNvSpPr/>
          <p:nvPr/>
        </p:nvSpPr>
        <p:spPr>
          <a:xfrm>
            <a:off x="11901631" y="4089208"/>
            <a:ext cx="5690428" cy="1117547"/>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Encounters</a:t>
            </a:r>
            <a:endParaRPr lang="en-US" sz="4800" dirty="0"/>
          </a:p>
        </p:txBody>
      </p:sp>
      <p:sp>
        <p:nvSpPr>
          <p:cNvPr id="44" name="Text 38"/>
          <p:cNvSpPr/>
          <p:nvPr/>
        </p:nvSpPr>
        <p:spPr>
          <a:xfrm>
            <a:off x="11901631" y="5105160"/>
            <a:ext cx="5588813" cy="558774"/>
          </a:xfrm>
          <a:prstGeom prst="rect">
            <a:avLst/>
          </a:prstGeom>
          <a:noFill/>
          <a:ln/>
        </p:spPr>
        <p:txBody>
          <a:bodyPr wrap="square" lIns="0" tIns="0" rIns="0" bIns="0" rtlCol="0" anchor="t"/>
          <a:lstStyle/>
          <a:p>
            <a:pPr algn="l" indent="0" marL="0">
              <a:spcAft>
                <a:spcPts val="4000"/>
              </a:spcAft>
              <a:buNone/>
            </a:pPr>
            <a:r>
              <a:rPr lang="en-US" sz="2400" dirty="0">
                <a:solidFill>
                  <a:srgbClr val="0E0E0E">
                    <a:alpha val="100000"/>
                  </a:srgbClr>
                </a:solidFill>
                <a:latin typeface="Poppins Regular" pitchFamily="34" charset="0"/>
                <a:ea typeface="Poppins Regular" pitchFamily="34" charset="-122"/>
                <a:cs typeface="Poppins Regular" pitchFamily="34" charset="-120"/>
              </a:rPr>
              <a:t>Unicorn Sightings</a:t>
            </a:r>
            <a:endParaRPr lang="en-US" sz="2400" dirty="0"/>
          </a:p>
        </p:txBody>
      </p:sp>
      <p:sp>
        <p:nvSpPr>
          <p:cNvPr id="45" name="Shape 39"/>
          <p:cNvSpPr/>
          <p:nvPr/>
        </p:nvSpPr>
        <p:spPr>
          <a:xfrm>
            <a:off x="10072565" y="6375100"/>
            <a:ext cx="7316264" cy="1625524"/>
          </a:xfrm>
          <a:prstGeom prst="rect">
            <a:avLst/>
          </a:prstGeom>
          <a:noFill/>
          <a:ln/>
        </p:spPr>
      </p:sp>
      <p:sp>
        <p:nvSpPr>
          <p:cNvPr id="46" name="Shape 40"/>
          <p:cNvSpPr/>
          <p:nvPr/>
        </p:nvSpPr>
        <p:spPr>
          <a:xfrm>
            <a:off x="10072565" y="6375100"/>
            <a:ext cx="1625836" cy="1625524"/>
          </a:xfrm>
          <a:prstGeom prst="roundRect">
            <a:avLst>
              <a:gd name="adj" fmla="val 781349"/>
            </a:avLst>
          </a:prstGeom>
          <a:solidFill>
            <a:srgbClr val="B1B1B1">
              <a:alpha val="100000"/>
            </a:srgbClr>
          </a:solidFill>
          <a:ln/>
        </p:spPr>
      </p:sp>
      <p:sp>
        <p:nvSpPr>
          <p:cNvPr id="47" name="Text 41"/>
          <p:cNvSpPr/>
          <p:nvPr/>
        </p:nvSpPr>
        <p:spPr>
          <a:xfrm>
            <a:off x="10396462" y="6629088"/>
            <a:ext cx="978042" cy="1117547"/>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Poppins Bold" pitchFamily="34" charset="0"/>
                <a:ea typeface="Poppins Bold" pitchFamily="34" charset="-122"/>
                <a:cs typeface="Poppins Bold" pitchFamily="34" charset="-120"/>
              </a:rPr>
              <a:t>03</a:t>
            </a:r>
            <a:endParaRPr lang="en-US" sz="4800" dirty="0"/>
          </a:p>
        </p:txBody>
      </p:sp>
      <p:sp>
        <p:nvSpPr>
          <p:cNvPr id="48" name="Shape 42"/>
          <p:cNvSpPr/>
          <p:nvPr/>
        </p:nvSpPr>
        <p:spPr>
          <a:xfrm>
            <a:off x="11901631" y="6451296"/>
            <a:ext cx="5487198" cy="1473131"/>
          </a:xfrm>
          <a:prstGeom prst="rect">
            <a:avLst/>
          </a:prstGeom>
          <a:noFill/>
          <a:ln/>
        </p:spPr>
      </p:sp>
      <p:sp>
        <p:nvSpPr>
          <p:cNvPr id="49" name="Text 43"/>
          <p:cNvSpPr/>
          <p:nvPr/>
        </p:nvSpPr>
        <p:spPr>
          <a:xfrm>
            <a:off x="11901631" y="6451296"/>
            <a:ext cx="5690428" cy="1117547"/>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Wonders</a:t>
            </a:r>
            <a:endParaRPr lang="en-US" sz="4800" dirty="0"/>
          </a:p>
        </p:txBody>
      </p:sp>
      <p:sp>
        <p:nvSpPr>
          <p:cNvPr id="50" name="Text 44"/>
          <p:cNvSpPr/>
          <p:nvPr/>
        </p:nvSpPr>
        <p:spPr>
          <a:xfrm>
            <a:off x="11901631" y="7467249"/>
            <a:ext cx="5588813" cy="558774"/>
          </a:xfrm>
          <a:prstGeom prst="rect">
            <a:avLst/>
          </a:prstGeom>
          <a:noFill/>
          <a:ln/>
        </p:spPr>
        <p:txBody>
          <a:bodyPr wrap="square" lIns="0" tIns="0" rIns="0" bIns="0" rtlCol="0" anchor="t"/>
          <a:lstStyle/>
          <a:p>
            <a:pPr algn="l" indent="0" marL="0">
              <a:spcAft>
                <a:spcPts val="4000"/>
              </a:spcAft>
              <a:buNone/>
            </a:pPr>
            <a:r>
              <a:rPr lang="en-US" sz="2400" dirty="0">
                <a:solidFill>
                  <a:srgbClr val="0E0E0E">
                    <a:alpha val="100000"/>
                  </a:srgbClr>
                </a:solidFill>
                <a:latin typeface="Poppins Regular" pitchFamily="34" charset="0"/>
                <a:ea typeface="Poppins Regular" pitchFamily="34" charset="-122"/>
                <a:cs typeface="Poppins Regular" pitchFamily="34" charset="-120"/>
              </a:rPr>
              <a:t>Wishes Granted</a:t>
            </a:r>
            <a:endParaRPr lang="en-US" sz="2400" dirty="0"/>
          </a:p>
        </p:txBody>
      </p:sp>
      <p:sp>
        <p:nvSpPr>
          <p:cNvPr id="51" name="Shape 45"/>
          <p:cNvSpPr/>
          <p:nvPr/>
        </p:nvSpPr>
        <p:spPr>
          <a:xfrm>
            <a:off x="23206275" y="1650922"/>
            <a:ext cx="4153504" cy="2692273"/>
          </a:xfrm>
          <a:prstGeom prst="rect">
            <a:avLst/>
          </a:prstGeom>
          <a:noFill/>
          <a:ln/>
        </p:spPr>
      </p:sp>
      <p:sp>
        <p:nvSpPr>
          <p:cNvPr id="52" name="Shape 46"/>
          <p:cNvSpPr/>
          <p:nvPr/>
        </p:nvSpPr>
        <p:spPr>
          <a:xfrm>
            <a:off x="23206275" y="1650922"/>
            <a:ext cx="1016148" cy="1015952"/>
          </a:xfrm>
          <a:prstGeom prst="roundRect">
            <a:avLst>
              <a:gd name="adj" fmla="val 125106"/>
            </a:avLst>
          </a:prstGeom>
          <a:noFill/>
          <a:ln/>
        </p:spPr>
      </p:sp>
      <p:pic>
        <p:nvPicPr>
          <p:cNvPr id="53" name="Image 4" descr=" ">    </p:cNvPr>
          <p:cNvPicPr>
            <a:picLocks noChangeAspect="1"/>
          </p:cNvPicPr>
          <p:nvPr/>
        </p:nvPicPr>
        <p:blipFill>
          <a:blip r:embed="rId9"/>
          <a:stretch>
            <a:fillRect/>
          </a:stretch>
        </p:blipFill>
        <p:spPr>
          <a:xfrm>
            <a:off x="23206275" y="1650922"/>
            <a:ext cx="1016148" cy="1015952"/>
          </a:xfrm>
          <a:prstGeom prst="rect">
            <a:avLst/>
          </a:prstGeom>
        </p:spPr>
      </p:pic>
      <p:pic>
        <p:nvPicPr>
          <p:cNvPr id="54"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3368025" y="1746168"/>
            <a:ext cx="693640" cy="825492"/>
          </a:xfrm>
          <a:prstGeom prst="rect">
            <a:avLst/>
          </a:prstGeom>
        </p:spPr>
      </p:pic>
      <p:sp>
        <p:nvSpPr>
          <p:cNvPr id="55" name="Shape 47"/>
          <p:cNvSpPr/>
          <p:nvPr/>
        </p:nvSpPr>
        <p:spPr>
          <a:xfrm>
            <a:off x="23206275" y="2971660"/>
            <a:ext cx="4153504" cy="1371535"/>
          </a:xfrm>
          <a:prstGeom prst="rect">
            <a:avLst/>
          </a:prstGeom>
          <a:noFill/>
          <a:ln/>
        </p:spPr>
      </p:sp>
      <p:sp>
        <p:nvSpPr>
          <p:cNvPr id="56" name="Text 48"/>
          <p:cNvSpPr/>
          <p:nvPr/>
        </p:nvSpPr>
        <p:spPr>
          <a:xfrm>
            <a:off x="23206275" y="2971660"/>
            <a:ext cx="4255119" cy="1473131"/>
          </a:xfrm>
          <a:prstGeom prst="rect">
            <a:avLst/>
          </a:prstGeom>
          <a:noFill/>
          <a:ln/>
        </p:spPr>
        <p:txBody>
          <a:bodyPr wrap="square" lIns="0" tIns="0" rIns="0" bIns="0" rtlCol="0" anchor="t"/>
          <a:lstStyle/>
          <a:p>
            <a:pPr algn="l" indent="0" marL="0">
              <a:spcAft>
                <a:spcPts val="4000"/>
              </a:spcAft>
              <a:buNone/>
            </a:pPr>
            <a:r>
              <a:rPr lang="en-US" sz="2400" dirty="0">
                <a:solidFill>
                  <a:srgbClr val="0E0E0E">
                    <a:alpha val="100000"/>
                  </a:srgbClr>
                </a:solidFill>
                <a:latin typeface="Poppins Regular" pitchFamily="34" charset="0"/>
                <a:ea typeface="Poppins Regular" pitchFamily="34" charset="-122"/>
                <a:cs typeface="Poppins Regular" pitchFamily="34" charset="-120"/>
              </a:rPr>
              <a:t>"The Art of Archery": Discover the intricacies of the Art of Archery .</a:t>
            </a:r>
            <a:endParaRPr lang="en-US" sz="2400" dirty="0"/>
          </a:p>
        </p:txBody>
      </p:sp>
      <p:sp>
        <p:nvSpPr>
          <p:cNvPr id="57" name="Shape 49"/>
          <p:cNvSpPr/>
          <p:nvPr/>
        </p:nvSpPr>
        <p:spPr>
          <a:xfrm>
            <a:off x="23206275" y="5219454"/>
            <a:ext cx="4153504" cy="3149452"/>
          </a:xfrm>
          <a:prstGeom prst="rect">
            <a:avLst/>
          </a:prstGeom>
          <a:noFill/>
          <a:ln/>
        </p:spPr>
      </p:sp>
      <p:sp>
        <p:nvSpPr>
          <p:cNvPr id="58" name="Shape 50"/>
          <p:cNvSpPr/>
          <p:nvPr/>
        </p:nvSpPr>
        <p:spPr>
          <a:xfrm>
            <a:off x="23206275" y="5219454"/>
            <a:ext cx="1016148" cy="1015952"/>
          </a:xfrm>
          <a:prstGeom prst="roundRect">
            <a:avLst>
              <a:gd name="adj" fmla="val 125106"/>
            </a:avLst>
          </a:prstGeom>
          <a:noFill/>
          <a:ln/>
        </p:spPr>
      </p:sp>
      <p:pic>
        <p:nvPicPr>
          <p:cNvPr id="59" name="Image 6" descr=" ">    </p:cNvPr>
          <p:cNvPicPr>
            <a:picLocks noChangeAspect="1"/>
          </p:cNvPicPr>
          <p:nvPr/>
        </p:nvPicPr>
        <p:blipFill>
          <a:blip r:embed="rId12"/>
          <a:stretch>
            <a:fillRect/>
          </a:stretch>
        </p:blipFill>
        <p:spPr>
          <a:xfrm>
            <a:off x="23206275" y="5219454"/>
            <a:ext cx="1016148" cy="1015952"/>
          </a:xfrm>
          <a:prstGeom prst="rect">
            <a:avLst/>
          </a:prstGeom>
        </p:spPr>
      </p:pic>
      <p:pic>
        <p:nvPicPr>
          <p:cNvPr id="60" name="Image 7"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3301539" y="5362323"/>
            <a:ext cx="777988" cy="761964"/>
          </a:xfrm>
          <a:prstGeom prst="rect">
            <a:avLst/>
          </a:prstGeom>
        </p:spPr>
      </p:pic>
      <p:sp>
        <p:nvSpPr>
          <p:cNvPr id="61" name="Shape 51"/>
          <p:cNvSpPr/>
          <p:nvPr/>
        </p:nvSpPr>
        <p:spPr>
          <a:xfrm>
            <a:off x="23206275" y="6540192"/>
            <a:ext cx="4153504" cy="1828714"/>
          </a:xfrm>
          <a:prstGeom prst="rect">
            <a:avLst/>
          </a:prstGeom>
          <a:noFill/>
          <a:ln/>
        </p:spPr>
      </p:sp>
      <p:sp>
        <p:nvSpPr>
          <p:cNvPr id="62" name="Text 52"/>
          <p:cNvSpPr/>
          <p:nvPr/>
        </p:nvSpPr>
        <p:spPr>
          <a:xfrm>
            <a:off x="23206275" y="6540192"/>
            <a:ext cx="4255119" cy="1930309"/>
          </a:xfrm>
          <a:prstGeom prst="rect">
            <a:avLst/>
          </a:prstGeom>
          <a:noFill/>
          <a:ln/>
        </p:spPr>
        <p:txBody>
          <a:bodyPr wrap="square" lIns="0" tIns="0" rIns="0" bIns="0" rtlCol="0" anchor="t"/>
          <a:lstStyle/>
          <a:p>
            <a:pPr algn="l" indent="0" marL="0">
              <a:spcAft>
                <a:spcPts val="4000"/>
              </a:spcAft>
              <a:buNone/>
            </a:pPr>
            <a:r>
              <a:rPr lang="en-US" sz="2400" dirty="0">
                <a:solidFill>
                  <a:srgbClr val="0E0E0E">
                    <a:alpha val="100000"/>
                  </a:srgbClr>
                </a:solidFill>
                <a:latin typeface="Poppins Regular" pitchFamily="34" charset="0"/>
                <a:ea typeface="Poppins Regular" pitchFamily="34" charset="-122"/>
                <a:cs typeface="Poppins Regular" pitchFamily="34" charset="-120"/>
              </a:rPr>
              <a:t>"The Music of the Elves": Immerse yourself in the enchanting music of the elves.</a:t>
            </a:r>
            <a:endParaRPr lang="en-US" sz="2400" dirty="0"/>
          </a:p>
        </p:txBody>
      </p:sp>
      <p:sp>
        <p:nvSpPr>
          <p:cNvPr id="63" name="Shape 53"/>
          <p:cNvSpPr/>
          <p:nvPr/>
        </p:nvSpPr>
        <p:spPr>
          <a:xfrm>
            <a:off x="23206275" y="9245165"/>
            <a:ext cx="4153504" cy="2692273"/>
          </a:xfrm>
          <a:prstGeom prst="rect">
            <a:avLst/>
          </a:prstGeom>
          <a:noFill/>
          <a:ln/>
        </p:spPr>
      </p:sp>
      <p:sp>
        <p:nvSpPr>
          <p:cNvPr id="64" name="Shape 54"/>
          <p:cNvSpPr/>
          <p:nvPr/>
        </p:nvSpPr>
        <p:spPr>
          <a:xfrm>
            <a:off x="23206275" y="9245165"/>
            <a:ext cx="1016148" cy="1015952"/>
          </a:xfrm>
          <a:prstGeom prst="roundRect">
            <a:avLst>
              <a:gd name="adj" fmla="val 125106"/>
            </a:avLst>
          </a:prstGeom>
          <a:noFill/>
          <a:ln/>
        </p:spPr>
      </p:sp>
      <p:pic>
        <p:nvPicPr>
          <p:cNvPr id="65" name="Image 8" descr=" ">    </p:cNvPr>
          <p:cNvPicPr>
            <a:picLocks noChangeAspect="1"/>
          </p:cNvPicPr>
          <p:nvPr/>
        </p:nvPicPr>
        <p:blipFill>
          <a:blip r:embed="rId15"/>
          <a:stretch>
            <a:fillRect/>
          </a:stretch>
        </p:blipFill>
        <p:spPr>
          <a:xfrm>
            <a:off x="23206275" y="9245165"/>
            <a:ext cx="1016148" cy="1015952"/>
          </a:xfrm>
          <a:prstGeom prst="rect">
            <a:avLst/>
          </a:prstGeom>
        </p:spPr>
      </p:pic>
      <p:pic>
        <p:nvPicPr>
          <p:cNvPr id="66" name="Image 9"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23349171" y="9388033"/>
            <a:ext cx="730356" cy="730216"/>
          </a:xfrm>
          <a:prstGeom prst="rect">
            <a:avLst/>
          </a:prstGeom>
        </p:spPr>
      </p:pic>
      <p:sp>
        <p:nvSpPr>
          <p:cNvPr id="67" name="Shape 55"/>
          <p:cNvSpPr/>
          <p:nvPr/>
        </p:nvSpPr>
        <p:spPr>
          <a:xfrm>
            <a:off x="23206275" y="10565903"/>
            <a:ext cx="4153504" cy="1371535"/>
          </a:xfrm>
          <a:prstGeom prst="rect">
            <a:avLst/>
          </a:prstGeom>
          <a:noFill/>
          <a:ln/>
        </p:spPr>
      </p:sp>
      <p:sp>
        <p:nvSpPr>
          <p:cNvPr id="68" name="Text 56"/>
          <p:cNvSpPr/>
          <p:nvPr/>
        </p:nvSpPr>
        <p:spPr>
          <a:xfrm>
            <a:off x="23206275" y="10565903"/>
            <a:ext cx="4255119" cy="1473131"/>
          </a:xfrm>
          <a:prstGeom prst="rect">
            <a:avLst/>
          </a:prstGeom>
          <a:noFill/>
          <a:ln/>
        </p:spPr>
        <p:txBody>
          <a:bodyPr wrap="square" lIns="0" tIns="0" rIns="0" bIns="0" rtlCol="0" anchor="t"/>
          <a:lstStyle/>
          <a:p>
            <a:pPr algn="l" indent="0" marL="0">
              <a:spcAft>
                <a:spcPts val="4000"/>
              </a:spcAft>
              <a:buNone/>
            </a:pPr>
            <a:r>
              <a:rPr lang="en-US" sz="2400" dirty="0">
                <a:solidFill>
                  <a:srgbClr val="0E0E0E">
                    <a:alpha val="100000"/>
                  </a:srgbClr>
                </a:solidFill>
                <a:latin typeface="Poppins Regular" pitchFamily="34" charset="0"/>
                <a:ea typeface="Poppins Regular" pitchFamily="34" charset="-122"/>
                <a:cs typeface="Poppins Regular" pitchFamily="34" charset="-120"/>
              </a:rPr>
              <a:t>"The Life of an Elf": Learn about the customs and daily life of the elves.</a:t>
            </a:r>
            <a:endParaRPr lang="en-US" sz="2400" dirty="0"/>
          </a:p>
        </p:txBody>
      </p:sp>
      <p:pic>
        <p:nvPicPr>
          <p:cNvPr id="69" name="Image 10"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9179789" y="1676321"/>
            <a:ext cx="3810554" cy="10197620"/>
          </a:xfrm>
          <a:prstGeom prst="rect">
            <a:avLst/>
          </a:prstGeom>
        </p:spPr>
      </p:pic>
      <p:sp>
        <p:nvSpPr>
          <p:cNvPr id="70" name="Text 57"/>
          <p:cNvSpPr/>
          <p:nvPr/>
        </p:nvSpPr>
        <p:spPr>
          <a:xfrm>
            <a:off x="19154386" y="12927992"/>
            <a:ext cx="7951356" cy="4101907"/>
          </a:xfrm>
          <a:prstGeom prst="rect">
            <a:avLst/>
          </a:prstGeom>
          <a:noFill/>
          <a:ln/>
        </p:spPr>
        <p:txBody>
          <a:bodyPr wrap="square" lIns="0" tIns="0" rIns="0" bIns="0" rtlCol="0" anchor="t"/>
          <a:lstStyle/>
          <a:p>
            <a:pPr algn="l" indent="0" marL="0">
              <a:spcAft>
                <a:spcPts val="4000"/>
              </a:spcAft>
              <a:buNone/>
            </a:pPr>
            <a:r>
              <a:rPr lang="en-US" sz="2400" dirty="0">
                <a:solidFill>
                  <a:srgbClr val="000000">
                    <a:alpha val="100000"/>
                  </a:srgbClr>
                </a:solidFill>
                <a:latin typeface="Poppins Regular" pitchFamily="34" charset="0"/>
                <a:ea typeface="Poppins Regular" pitchFamily="34" charset="-122"/>
                <a:cs typeface="Poppins Regular" pitchFamily="34" charset="-120"/>
              </a:rPr>
              <a:t>In the Realm of Magic and Adventure, dragons are no longer fearsome beasts to be feared. They can be tamed and even become loyal companions to those brave enough to venture into the unknown. Similarly, unicorns, long considered to be mythical creatures, can now be sighted in this fantastical realm. The world is filled with endless possibilities and endless adventures.</a:t>
            </a:r>
            <a:endParaRPr lang="en-US" sz="2400" dirty="0"/>
          </a:p>
        </p:txBody>
      </p:sp>
      <p:pic>
        <p:nvPicPr>
          <p:cNvPr id="71" name="Image 11" descr=" ">    </p:cNvPr>
          <p:cNvPicPr>
            <a:picLocks noChangeAspect="1"/>
          </p:cNvPicPr>
          <p:nvPr/>
        </p:nvPicPr>
        <p:blipFill>
          <a:blip r:embed="rId20"/>
          <a:stretch>
            <a:fillRect/>
          </a:stretch>
        </p:blipFill>
        <p:spPr>
          <a:xfrm>
            <a:off x="19154386" y="17233089"/>
            <a:ext cx="8205393" cy="308595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26788196" y="18388735"/>
            <a:ext cx="1016148" cy="3200249"/>
          </a:xfrm>
          <a:prstGeom prst="rect">
            <a:avLst/>
          </a:prstGeom>
          <a:noFill/>
          <a:ln/>
        </p:spPr>
      </p:sp>
      <p:pic>
        <p:nvPicPr>
          <p:cNvPr id="3" name="Image 0" descr=" ">    </p:cNvPr>
          <p:cNvPicPr>
            <a:picLocks noChangeAspect="1"/>
          </p:cNvPicPr>
          <p:nvPr/>
        </p:nvPicPr>
        <p:blipFill>
          <a:blip r:embed="rId1"/>
          <a:stretch>
            <a:fillRect/>
          </a:stretch>
        </p:blipFill>
        <p:spPr>
          <a:xfrm>
            <a:off x="26940618" y="18693520"/>
            <a:ext cx="711303" cy="2590678"/>
          </a:xfrm>
          <a:prstGeom prst="rect">
            <a:avLst/>
          </a:prstGeom>
        </p:spPr>
      </p:pic>
      <p:sp>
        <p:nvSpPr>
          <p:cNvPr id="4" name="Shape 1"/>
          <p:cNvSpPr/>
          <p:nvPr/>
        </p:nvSpPr>
        <p:spPr>
          <a:xfrm>
            <a:off x="14657932" y="7594243"/>
            <a:ext cx="11380855" cy="8076820"/>
          </a:xfrm>
          <a:prstGeom prst="roundRect">
            <a:avLst>
              <a:gd name="adj" fmla="val 15737"/>
            </a:avLst>
          </a:prstGeom>
          <a:noFill/>
          <a:ln/>
        </p:spPr>
      </p:sp>
      <p:sp>
        <p:nvSpPr>
          <p:cNvPr id="5" name="Text 2"/>
          <p:cNvSpPr/>
          <p:nvPr/>
        </p:nvSpPr>
        <p:spPr>
          <a:xfrm>
            <a:off x="15470850" y="8407004"/>
            <a:ext cx="10093735" cy="338650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oppins Bold" pitchFamily="34" charset="0"/>
                <a:ea typeface="Poppins Bold" pitchFamily="34" charset="-122"/>
                <a:cs typeface="Poppins Bold" pitchFamily="34" charset="-120"/>
              </a:rPr>
              <a:t>Thank you for choosing EaTemp</a:t>
            </a:r>
            <a:endParaRPr lang="en-US" sz="8000" dirty="0"/>
          </a:p>
        </p:txBody>
      </p:sp>
      <p:sp>
        <p:nvSpPr>
          <p:cNvPr id="6" name="Text 3"/>
          <p:cNvSpPr/>
          <p:nvPr/>
        </p:nvSpPr>
        <p:spPr>
          <a:xfrm>
            <a:off x="15470850" y="12064432"/>
            <a:ext cx="9856633" cy="2895464"/>
          </a:xfrm>
          <a:prstGeom prst="rect">
            <a:avLst/>
          </a:prstGeom>
          <a:noFill/>
          <a:ln/>
        </p:spPr>
        <p:txBody>
          <a:bodyPr wrap="square" lIns="0" tIns="0" rIns="0" bIns="0" rtlCol="0" anchor="t"/>
          <a:lstStyle/>
          <a:p>
            <a:pPr algn="l" indent="0" marL="0">
              <a:spcAft>
                <a:spcPts val="4000"/>
              </a:spcAft>
              <a:buNone/>
            </a:pPr>
            <a:r>
              <a:rPr lang="en-US" sz="2400" dirty="0">
                <a:solidFill>
                  <a:srgbClr val="0E0E0E">
                    <a:alpha val="100000"/>
                  </a:srgbClr>
                </a:solidFill>
                <a:latin typeface="Poppins Regular" pitchFamily="34" charset="0"/>
                <a:ea typeface="Poppins Regular" pitchFamily="34" charset="-122"/>
                <a:cs typeface="Poppins Regular" pitchFamily="34" charset="-120"/>
              </a:rPr>
              <a:t>We offer free and high-quality slides templates for your presentations. We appreciate you choosing us and hope our templates have been helpful. </a:t>
            </a:r>
            <a:endParaRPr lang="en-US" sz="2400" dirty="0"/>
          </a:p>
          <a:p>
            <a:pPr algn="l" indent="0" marL="0">
              <a:spcAft>
                <a:spcPts val="4000"/>
              </a:spcAft>
              <a:buNone/>
            </a:pPr>
            <a:r>
              <a:rPr lang="en-US" sz="2400" dirty="0">
                <a:solidFill>
                  <a:srgbClr val="0E0E0E">
                    <a:alpha val="100000"/>
                  </a:srgbClr>
                </a:solidFill>
                <a:latin typeface="Poppins Regular" pitchFamily="34" charset="0"/>
                <a:ea typeface="Poppins Regular" pitchFamily="34" charset="-122"/>
                <a:cs typeface="Poppins Regular" pitchFamily="34" charset="-120"/>
              </a:rPr>
              <a:t>As a new website, we rely on your support to grow, so please help us by sharing our site with your friends and colleagues. </a:t>
            </a:r>
            <a:endParaRPr lang="en-US" sz="2400" dirty="0"/>
          </a:p>
        </p:txBody>
      </p:sp>
      <p:sp>
        <p:nvSpPr>
          <p:cNvPr id="7" name="Text 4"/>
          <p:cNvSpPr/>
          <p:nvPr/>
        </p:nvSpPr>
        <p:spPr>
          <a:xfrm rot="16200000">
            <a:off x="25621719" y="15476231"/>
            <a:ext cx="3645430" cy="469878"/>
          </a:xfrm>
          <a:prstGeom prst="rect">
            <a:avLst/>
          </a:prstGeom>
          <a:noFill/>
          <a:ln/>
        </p:spPr>
        <p:txBody>
          <a:bodyPr wrap="square" lIns="0" tIns="0" rIns="0" bIns="0" rtlCol="0" anchor="t"/>
          <a:lstStyle/>
          <a:p>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indent="0" marL="0">
              <a:spcAft>
                <a:spcPts val="4000"/>
              </a:spcAft>
              <a:buNone/>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2" invalidUrl="" action="" tgtFrame="" tooltip="Open https://unsplash.com/" history="1" highlightClick="0" endSnd="0">
                  <a:extLst>
                    <a:ext uri="{A12FA001-AC4F-418D-AE19-62706E023703}">
                      <ahyp:hlinkClr xmlns:ahyp="http://schemas.microsoft.com/office/drawing/2018/hyperlinkcolor" val="tx"/>
                    </a:ext>
                  </a:extLst>
                </a:hlinkClick>
              </a:rPr>
              <a:t>Unsplash</a:t>
            </a:r>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8"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33694" y="1206443"/>
            <a:ext cx="13324238" cy="19366589"/>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4</Slides>
  <Notes>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Office Theme</vt:lpstr>
      <vt:lpstr>Slide 1</vt:lpstr>
      <vt:lpstr>Slide 2</vt:lpstr>
      <vt:lpstr>Slide 3</vt:lpstr>
      <vt:lpstr>Slide 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2023-09-14T12:02:54Z</dcterms:created>
  <dcterms:modified xsi:type="dcterms:W3CDTF">2023-09-14T12:02:54Z</dcterms:modified>
</cp:coreProperties>
</file>