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738681C-1D69-490F-BBCC-E71CAD25090D}">
  <a:tblStyle styleId="{6738681C-1D69-490F-BBCC-E71CAD2509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we know what dinosaurs looked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{6738681C-1D69-490F-BBCC-E71CAD25090D}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bones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hard parts inside many animals that help give their bodies shape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carnivore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eats only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claim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say or write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dinosaur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animal that lived long ago and that shares traits with modern birds and reptiles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extinct</a:t>
                      </a:r>
                      <a:endParaRPr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a type of living thing no longer exists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fossil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remains of a plant or animal that lived a very, very long time 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herbivore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only eats plants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paleontologist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scientist who studies fossils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skeleton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of the bones of an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7827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we know what dinosaurs looked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