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2" r:id="rId6"/>
    <p:sldMasterId id="2147483654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7" roundtripDataSignature="AMtx7mjmBWxvBuwu1yei9ARvxWJijtrC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F6579FB-0C00-45FB-9B34-5D0C2124464B}">
  <a:tblStyle styleId="{FF6579FB-0C00-45FB-9B34-5D0C2124464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6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customschemas.google.com/relationships/presentationmetadata" Target="metadata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7D-44F2-8E98-C086F04CEB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7D-44F2-8E98-C086F04CEB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7D-44F2-8E98-C086F04CE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8" name="Google Shape;1048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" name="Google Shape;1223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" name="Google Shape;1271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" name="Google Shape;1301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" name="Google Shape;1330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7" name="Google Shape;1397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6" name="Google Shape;143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9" name="Google Shape;1449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7" name="Google Shape;1477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1" name="Google Shape;1681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5" name="Google Shape;1765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5" name="Google Shape;1815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1" name="Google Shape;1871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ver slide layout">
  <p:cSld name="3_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9"/>
          <p:cNvSpPr/>
          <p:nvPr/>
        </p:nvSpPr>
        <p:spPr>
          <a:xfrm>
            <a:off x="0" y="2058512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24;p59"/>
          <p:cNvGrpSpPr/>
          <p:nvPr/>
        </p:nvGrpSpPr>
        <p:grpSpPr>
          <a:xfrm>
            <a:off x="6794604" y="1551530"/>
            <a:ext cx="4845436" cy="3811018"/>
            <a:chOff x="2444748" y="555045"/>
            <a:chExt cx="7282048" cy="5727454"/>
          </a:xfrm>
        </p:grpSpPr>
        <p:sp>
          <p:nvSpPr>
            <p:cNvPr id="25" name="Google Shape;25;p59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59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59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9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9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9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9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9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Google Shape;33;p5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9"/>
          <p:cNvSpPr/>
          <p:nvPr>
            <p:ph idx="2" type="pic"/>
          </p:nvPr>
        </p:nvSpPr>
        <p:spPr>
          <a:xfrm>
            <a:off x="6977076" y="1757971"/>
            <a:ext cx="4485871" cy="25545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Images and Contents Layout">
  <p:cSld name="11_Images and Contents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1"/>
          <p:cNvSpPr/>
          <p:nvPr>
            <p:ph idx="2" type="pic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" name="Google Shape;38;p61"/>
          <p:cNvSpPr/>
          <p:nvPr>
            <p:ph idx="3" type="pic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3"/>
          <p:cNvGrpSpPr/>
          <p:nvPr/>
        </p:nvGrpSpPr>
        <p:grpSpPr>
          <a:xfrm>
            <a:off x="4423091" y="-113655"/>
            <a:ext cx="7650160" cy="7483398"/>
            <a:chOff x="6716518" y="1421294"/>
            <a:chExt cx="4391885" cy="4296150"/>
          </a:xfrm>
        </p:grpSpPr>
        <p:sp>
          <p:nvSpPr>
            <p:cNvPr id="42" name="Google Shape;42;p63"/>
            <p:cNvSpPr/>
            <p:nvPr/>
          </p:nvSpPr>
          <p:spPr>
            <a:xfrm rot="-6778813">
              <a:off x="7343358" y="1881591"/>
              <a:ext cx="3138204" cy="3439661"/>
            </a:xfrm>
            <a:custGeom>
              <a:rect b="b" l="l" r="r" t="t"/>
              <a:pathLst>
                <a:path extrusionOk="0" h="1344022" w="1226229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solidFill>
              <a:schemeClr val="accent4">
                <a:alpha val="4666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3"/>
            <p:cNvSpPr/>
            <p:nvPr/>
          </p:nvSpPr>
          <p:spPr>
            <a:xfrm rot="-10513808">
              <a:off x="7805038" y="2070693"/>
              <a:ext cx="3046105" cy="2942250"/>
            </a:xfrm>
            <a:custGeom>
              <a:rect b="b" l="l" r="r" t="t"/>
              <a:pathLst>
                <a:path extrusionOk="0" h="1639454" w="1697323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solidFill>
              <a:schemeClr val="accent4">
                <a:alpha val="4666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3"/>
            <p:cNvSpPr/>
            <p:nvPr/>
          </p:nvSpPr>
          <p:spPr>
            <a:xfrm rot="1044868">
              <a:off x="7316937" y="1828167"/>
              <a:ext cx="3191046" cy="3082250"/>
            </a:xfrm>
            <a:custGeom>
              <a:rect b="b" l="l" r="r" t="t"/>
              <a:pathLst>
                <a:path extrusionOk="0" h="1639454" w="1697323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solidFill>
              <a:schemeClr val="accent4">
                <a:alpha val="4666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63"/>
          <p:cNvSpPr/>
          <p:nvPr>
            <p:ph idx="2" type="pic"/>
          </p:nvPr>
        </p:nvSpPr>
        <p:spPr>
          <a:xfrm rot="245957">
            <a:off x="5499002" y="866468"/>
            <a:ext cx="5305968" cy="51250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65"/>
          <p:cNvSpPr/>
          <p:nvPr>
            <p:ph idx="2" type="pic"/>
          </p:nvPr>
        </p:nvSpPr>
        <p:spPr>
          <a:xfrm>
            <a:off x="-17687" y="1563871"/>
            <a:ext cx="12209687" cy="2606653"/>
          </a:xfrm>
          <a:prstGeom prst="rect">
            <a:avLst/>
          </a:prstGeom>
          <a:solidFill>
            <a:srgbClr val="BEBFBF">
              <a:alpha val="29803"/>
            </a:srgbClr>
          </a:solidFill>
          <a:ln>
            <a:noFill/>
          </a:ln>
        </p:spPr>
      </p:sp>
      <p:sp>
        <p:nvSpPr>
          <p:cNvPr id="50" name="Google Shape;50;p65"/>
          <p:cNvSpPr/>
          <p:nvPr/>
        </p:nvSpPr>
        <p:spPr>
          <a:xfrm>
            <a:off x="-13449" y="4165937"/>
            <a:ext cx="12209687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Images &amp; Contents Layout">
  <p:cSld name="16_Images &amp; Contents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7"/>
          <p:cNvSpPr/>
          <p:nvPr>
            <p:ph idx="2" type="pic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67"/>
          <p:cNvSpPr/>
          <p:nvPr>
            <p:ph idx="3" type="pic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Images &amp; Contents">
  <p:cSld name="34_Images &amp; Content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68"/>
          <p:cNvGrpSpPr/>
          <p:nvPr/>
        </p:nvGrpSpPr>
        <p:grpSpPr>
          <a:xfrm>
            <a:off x="6096002" y="875085"/>
            <a:ext cx="5286374" cy="5286377"/>
            <a:chOff x="6096002" y="875086"/>
            <a:chExt cx="5107827" cy="5107830"/>
          </a:xfrm>
        </p:grpSpPr>
        <p:sp>
          <p:nvSpPr>
            <p:cNvPr id="57" name="Google Shape;57;p68"/>
            <p:cNvSpPr/>
            <p:nvPr/>
          </p:nvSpPr>
          <p:spPr>
            <a:xfrm rot="5400000">
              <a:off x="7613275" y="909332"/>
              <a:ext cx="2073280" cy="5107827"/>
            </a:xfrm>
            <a:prstGeom prst="rect">
              <a:avLst/>
            </a:prstGeom>
            <a:noFill/>
            <a:ln cap="flat" cmpd="sng" w="889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68"/>
            <p:cNvSpPr/>
            <p:nvPr/>
          </p:nvSpPr>
          <p:spPr>
            <a:xfrm>
              <a:off x="7613278" y="875086"/>
              <a:ext cx="2073279" cy="5107830"/>
            </a:xfrm>
            <a:prstGeom prst="rect">
              <a:avLst/>
            </a:prstGeom>
            <a:noFill/>
            <a:ln cap="flat" cmpd="sng" w="889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68"/>
          <p:cNvSpPr/>
          <p:nvPr>
            <p:ph idx="2" type="pic"/>
          </p:nvPr>
        </p:nvSpPr>
        <p:spPr>
          <a:xfrm>
            <a:off x="6863923" y="1664605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68"/>
          <p:cNvSpPr/>
          <p:nvPr>
            <p:ph idx="3" type="pic"/>
          </p:nvPr>
        </p:nvSpPr>
        <p:spPr>
          <a:xfrm>
            <a:off x="8819782" y="1664605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68"/>
          <p:cNvSpPr/>
          <p:nvPr>
            <p:ph idx="4" type="pic"/>
          </p:nvPr>
        </p:nvSpPr>
        <p:spPr>
          <a:xfrm>
            <a:off x="6863923" y="3625447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p68"/>
          <p:cNvSpPr/>
          <p:nvPr>
            <p:ph idx="5" type="pic"/>
          </p:nvPr>
        </p:nvSpPr>
        <p:spPr>
          <a:xfrm>
            <a:off x="8819782" y="3625447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ver slide layout">
  <p:cSld name="2_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3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56"/>
          <p:cNvSpPr/>
          <p:nvPr/>
        </p:nvSpPr>
        <p:spPr>
          <a:xfrm>
            <a:off x="0" y="1659657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56"/>
          <p:cNvSpPr/>
          <p:nvPr>
            <p:ph idx="2" type="pic"/>
          </p:nvPr>
        </p:nvSpPr>
        <p:spPr>
          <a:xfrm>
            <a:off x="0" y="1659657"/>
            <a:ext cx="6096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" name="Google Shape;19;p56"/>
          <p:cNvSpPr/>
          <p:nvPr/>
        </p:nvSpPr>
        <p:spPr>
          <a:xfrm>
            <a:off x="0" y="1466874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15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9.xml"/><Relationship Id="rId19" Type="http://schemas.openxmlformats.org/officeDocument/2006/relationships/slideLayout" Target="../slideLayouts/slideLayout23.xml"/><Relationship Id="rId6" Type="http://schemas.openxmlformats.org/officeDocument/2006/relationships/slideLayout" Target="../slideLayouts/slideLayout10.xml"/><Relationship Id="rId1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5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chart" Target="../charts/chart1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"/>
          <p:cNvGrpSpPr/>
          <p:nvPr/>
        </p:nvGrpSpPr>
        <p:grpSpPr>
          <a:xfrm>
            <a:off x="711073" y="581344"/>
            <a:ext cx="1684599" cy="413563"/>
            <a:chOff x="864753" y="5755727"/>
            <a:chExt cx="1544830" cy="413563"/>
          </a:xfrm>
        </p:grpSpPr>
        <p:sp>
          <p:nvSpPr>
            <p:cNvPr id="84" name="Google Shape;84;p1"/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0"/>
              </a:schemeClr>
            </a:solidFill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1584900" y="5839450"/>
              <a:ext cx="493113" cy="238870"/>
            </a:xfrm>
            <a:custGeom>
              <a:rect b="b" l="l" r="r" t="t"/>
              <a:pathLst>
                <a:path extrusionOk="0" h="184091" w="476008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1095829" y="5851239"/>
              <a:ext cx="164495" cy="228600"/>
            </a:xfrm>
            <a:custGeom>
              <a:rect b="b" l="l" r="r" t="t"/>
              <a:pathLst>
                <a:path extrusionOk="0" h="212876" w="164495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1301554" y="5851239"/>
              <a:ext cx="101600" cy="228600"/>
            </a:xfrm>
            <a:custGeom>
              <a:rect b="b" l="l" r="r" t="t"/>
              <a:pathLst>
                <a:path extrusionOk="0" h="220133" w="101600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1444384" y="5851239"/>
              <a:ext cx="101600" cy="228600"/>
            </a:xfrm>
            <a:custGeom>
              <a:rect b="b" l="l" r="r" t="t"/>
              <a:pathLst>
                <a:path extrusionOk="0" h="220133" w="101600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2040716" y="6018447"/>
              <a:ext cx="200512" cy="61391"/>
            </a:xfrm>
            <a:custGeom>
              <a:rect b="b" l="l" r="r" t="t"/>
              <a:pathLst>
                <a:path extrusionOk="0" h="77558" w="253314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1">
            <a:hlinkClick r:id="rId3"/>
          </p:cNvPr>
          <p:cNvSpPr txBox="1"/>
          <p:nvPr/>
        </p:nvSpPr>
        <p:spPr>
          <a:xfrm>
            <a:off x="355239" y="6427094"/>
            <a:ext cx="516961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55239" y="3617204"/>
            <a:ext cx="516967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Free Medical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b="0" i="0" sz="5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55239" y="5314571"/>
            <a:ext cx="51696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b="0" i="0" sz="2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5829300" y="3720543"/>
            <a:ext cx="131885" cy="1906914"/>
            <a:chOff x="5829300" y="4599143"/>
            <a:chExt cx="131885" cy="1547444"/>
          </a:xfrm>
        </p:grpSpPr>
        <p:sp>
          <p:nvSpPr>
            <p:cNvPr id="94" name="Google Shape;94;p1"/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55" name="Google Shape;355;p10"/>
          <p:cNvGrpSpPr/>
          <p:nvPr/>
        </p:nvGrpSpPr>
        <p:grpSpPr>
          <a:xfrm>
            <a:off x="4065974" y="1859838"/>
            <a:ext cx="4060074" cy="4092346"/>
            <a:chOff x="4382242" y="2281838"/>
            <a:chExt cx="3400125" cy="3427152"/>
          </a:xfrm>
        </p:grpSpPr>
        <p:grpSp>
          <p:nvGrpSpPr>
            <p:cNvPr id="356" name="Google Shape;356;p10"/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357" name="Google Shape;357;p10"/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rgbClr val="AFDDF3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10"/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6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10"/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rgbClr val="FBE9A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10"/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6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1" name="Google Shape;361;p10"/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0"/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0"/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0"/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10"/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366" name="Google Shape;366;p1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10"/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369" name="Google Shape;369;p1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10"/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372" name="Google Shape;372;p1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" name="Google Shape;374;p10"/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375" name="Google Shape;375;p1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7" name="Google Shape;377;p10"/>
          <p:cNvSpPr/>
          <p:nvPr/>
        </p:nvSpPr>
        <p:spPr>
          <a:xfrm>
            <a:off x="5946405" y="2043182"/>
            <a:ext cx="327443" cy="436589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5909231" y="5390380"/>
            <a:ext cx="324904" cy="436589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0"/>
          <p:cNvSpPr/>
          <p:nvPr/>
        </p:nvSpPr>
        <p:spPr>
          <a:xfrm>
            <a:off x="7548642" y="3716027"/>
            <a:ext cx="327443" cy="439128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4303075" y="3680165"/>
            <a:ext cx="327003" cy="436453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86" name="Google Shape;386;p11"/>
          <p:cNvSpPr/>
          <p:nvPr/>
        </p:nvSpPr>
        <p:spPr>
          <a:xfrm rot="5400000">
            <a:off x="802919" y="2419954"/>
            <a:ext cx="348967" cy="34456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1"/>
          <p:cNvSpPr/>
          <p:nvPr/>
        </p:nvSpPr>
        <p:spPr>
          <a:xfrm rot="5400000">
            <a:off x="802919" y="3018288"/>
            <a:ext cx="348967" cy="34456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1"/>
          <p:cNvSpPr/>
          <p:nvPr/>
        </p:nvSpPr>
        <p:spPr>
          <a:xfrm rot="5400000">
            <a:off x="802919" y="3616622"/>
            <a:ext cx="348967" cy="34456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1"/>
          <p:cNvSpPr/>
          <p:nvPr/>
        </p:nvSpPr>
        <p:spPr>
          <a:xfrm rot="5400000">
            <a:off x="802919" y="4214954"/>
            <a:ext cx="348967" cy="34456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1"/>
          <p:cNvSpPr txBox="1"/>
          <p:nvPr/>
        </p:nvSpPr>
        <p:spPr>
          <a:xfrm>
            <a:off x="1237168" y="2453736"/>
            <a:ext cx="4716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1"/>
          <p:cNvSpPr txBox="1"/>
          <p:nvPr/>
        </p:nvSpPr>
        <p:spPr>
          <a:xfrm>
            <a:off x="1237168" y="3052070"/>
            <a:ext cx="4716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1"/>
          <p:cNvSpPr txBox="1"/>
          <p:nvPr/>
        </p:nvSpPr>
        <p:spPr>
          <a:xfrm>
            <a:off x="1237168" y="3650404"/>
            <a:ext cx="4716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1"/>
          <p:cNvSpPr txBox="1"/>
          <p:nvPr/>
        </p:nvSpPr>
        <p:spPr>
          <a:xfrm>
            <a:off x="1237168" y="4248737"/>
            <a:ext cx="4716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1"/>
          <p:cNvSpPr/>
          <p:nvPr/>
        </p:nvSpPr>
        <p:spPr>
          <a:xfrm>
            <a:off x="1540373" y="5409439"/>
            <a:ext cx="720080" cy="7200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1"/>
          <p:cNvSpPr/>
          <p:nvPr/>
        </p:nvSpPr>
        <p:spPr>
          <a:xfrm>
            <a:off x="3682613" y="5409439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5824854" y="5409439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1"/>
          <p:cNvSpPr/>
          <p:nvPr/>
        </p:nvSpPr>
        <p:spPr>
          <a:xfrm>
            <a:off x="7967095" y="5409439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10109335" y="540943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1"/>
          <p:cNvSpPr txBox="1"/>
          <p:nvPr/>
        </p:nvSpPr>
        <p:spPr>
          <a:xfrm>
            <a:off x="1173253" y="6265421"/>
            <a:ext cx="1454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1"/>
          <p:cNvSpPr txBox="1"/>
          <p:nvPr/>
        </p:nvSpPr>
        <p:spPr>
          <a:xfrm>
            <a:off x="3313724" y="6265421"/>
            <a:ext cx="1454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1"/>
          <p:cNvSpPr txBox="1"/>
          <p:nvPr/>
        </p:nvSpPr>
        <p:spPr>
          <a:xfrm>
            <a:off x="5454195" y="6265421"/>
            <a:ext cx="1454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1"/>
          <p:cNvSpPr txBox="1"/>
          <p:nvPr/>
        </p:nvSpPr>
        <p:spPr>
          <a:xfrm>
            <a:off x="7594666" y="6265421"/>
            <a:ext cx="1454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1"/>
          <p:cNvSpPr txBox="1"/>
          <p:nvPr/>
        </p:nvSpPr>
        <p:spPr>
          <a:xfrm>
            <a:off x="9735135" y="6265421"/>
            <a:ext cx="14543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1"/>
          <p:cNvSpPr/>
          <p:nvPr/>
        </p:nvSpPr>
        <p:spPr>
          <a:xfrm rot="2621054">
            <a:off x="1784959" y="5515574"/>
            <a:ext cx="219376" cy="489709"/>
          </a:xfrm>
          <a:custGeom>
            <a:rect b="b" l="l" r="r" t="t"/>
            <a:pathLst>
              <a:path extrusionOk="0" h="396013" w="17740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5953168" y="5594361"/>
            <a:ext cx="413412" cy="413411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1"/>
          <p:cNvSpPr/>
          <p:nvPr/>
        </p:nvSpPr>
        <p:spPr>
          <a:xfrm rot="1395902">
            <a:off x="8160199" y="5575670"/>
            <a:ext cx="323253" cy="441998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1"/>
          <p:cNvSpPr/>
          <p:nvPr/>
        </p:nvSpPr>
        <p:spPr>
          <a:xfrm>
            <a:off x="3792291" y="5585565"/>
            <a:ext cx="420007" cy="422207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10339240" y="5590828"/>
            <a:ext cx="312387" cy="416944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1"/>
          <p:cNvSpPr/>
          <p:nvPr>
            <p:ph idx="2" type="pic"/>
          </p:nvPr>
        </p:nvSpPr>
        <p:spPr>
          <a:xfrm>
            <a:off x="6977076" y="1757971"/>
            <a:ext cx="4485871" cy="25545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15" name="Google Shape;415;p12"/>
          <p:cNvGrpSpPr/>
          <p:nvPr/>
        </p:nvGrpSpPr>
        <p:grpSpPr>
          <a:xfrm>
            <a:off x="3959996" y="1955493"/>
            <a:ext cx="4272019" cy="3904231"/>
            <a:chOff x="4334680" y="2264381"/>
            <a:chExt cx="3585444" cy="3276763"/>
          </a:xfrm>
        </p:grpSpPr>
        <p:sp>
          <p:nvSpPr>
            <p:cNvPr id="416" name="Google Shape;416;p12"/>
            <p:cNvSpPr/>
            <p:nvPr/>
          </p:nvSpPr>
          <p:spPr>
            <a:xfrm>
              <a:off x="5049476" y="2976344"/>
              <a:ext cx="2155850" cy="1858491"/>
            </a:xfrm>
            <a:prstGeom prst="triangle">
              <a:avLst>
                <a:gd fmla="val 50000" name="adj"/>
              </a:avLst>
            </a:prstGeom>
            <a:solidFill>
              <a:srgbClr val="F2F2F2"/>
            </a:solidFill>
            <a:ln cap="flat" cmpd="sng" w="15875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7" name="Google Shape;417;p12"/>
            <p:cNvGrpSpPr/>
            <p:nvPr/>
          </p:nvGrpSpPr>
          <p:grpSpPr>
            <a:xfrm>
              <a:off x="4334680" y="2264381"/>
              <a:ext cx="3585444" cy="3276763"/>
              <a:chOff x="2783246" y="1924950"/>
              <a:chExt cx="3585444" cy="3276763"/>
            </a:xfrm>
          </p:grpSpPr>
          <p:sp>
            <p:nvSpPr>
              <p:cNvPr id="418" name="Google Shape;418;p12"/>
              <p:cNvSpPr/>
              <p:nvPr/>
            </p:nvSpPr>
            <p:spPr>
              <a:xfrm>
                <a:off x="3869604" y="1924950"/>
                <a:ext cx="1412726" cy="141272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19" name="Google Shape;419;p12"/>
              <p:cNvGrpSpPr/>
              <p:nvPr/>
            </p:nvGrpSpPr>
            <p:grpSpPr>
              <a:xfrm>
                <a:off x="2783246" y="3788985"/>
                <a:ext cx="3585444" cy="1412728"/>
                <a:chOff x="2422146" y="4068929"/>
                <a:chExt cx="4020574" cy="1584176"/>
              </a:xfrm>
            </p:grpSpPr>
            <p:sp>
              <p:nvSpPr>
                <p:cNvPr id="420" name="Google Shape;420;p12"/>
                <p:cNvSpPr/>
                <p:nvPr/>
              </p:nvSpPr>
              <p:spPr>
                <a:xfrm>
                  <a:off x="2422146" y="4068929"/>
                  <a:ext cx="1584176" cy="15841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421;p12"/>
                <p:cNvSpPr/>
                <p:nvPr/>
              </p:nvSpPr>
              <p:spPr>
                <a:xfrm>
                  <a:off x="4858544" y="4068929"/>
                  <a:ext cx="1584176" cy="15841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422" name="Google Shape;422;p12"/>
            <p:cNvCxnSpPr/>
            <p:nvPr/>
          </p:nvCxnSpPr>
          <p:spPr>
            <a:xfrm flipH="1" rot="10800000">
              <a:off x="5039379" y="3475751"/>
              <a:ext cx="322337" cy="579114"/>
            </a:xfrm>
            <a:prstGeom prst="straightConnector1">
              <a:avLst/>
            </a:prstGeom>
            <a:noFill/>
            <a:ln cap="flat" cmpd="sng" w="222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423" name="Google Shape;423;p12"/>
            <p:cNvCxnSpPr/>
            <p:nvPr/>
          </p:nvCxnSpPr>
          <p:spPr>
            <a:xfrm>
              <a:off x="6862422" y="3457144"/>
              <a:ext cx="360040" cy="579113"/>
            </a:xfrm>
            <a:prstGeom prst="straightConnector1">
              <a:avLst/>
            </a:prstGeom>
            <a:noFill/>
            <a:ln cap="flat" cmpd="sng" w="222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cxnSp>
          <p:nvCxnSpPr>
            <p:cNvPr id="424" name="Google Shape;424;p12"/>
            <p:cNvCxnSpPr/>
            <p:nvPr/>
          </p:nvCxnSpPr>
          <p:spPr>
            <a:xfrm flipH="1">
              <a:off x="5696903" y="5185456"/>
              <a:ext cx="813048" cy="3026"/>
            </a:xfrm>
            <a:prstGeom prst="straightConnector1">
              <a:avLst/>
            </a:prstGeom>
            <a:noFill/>
            <a:ln cap="flat" cmpd="sng" w="22225">
              <a:solidFill>
                <a:srgbClr val="7F7F7F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</p:grpSp>
      <p:sp>
        <p:nvSpPr>
          <p:cNvPr id="425" name="Google Shape;425;p12"/>
          <p:cNvSpPr txBox="1"/>
          <p:nvPr/>
        </p:nvSpPr>
        <p:spPr>
          <a:xfrm>
            <a:off x="5395742" y="2875018"/>
            <a:ext cx="14005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2"/>
          <p:cNvSpPr txBox="1"/>
          <p:nvPr/>
        </p:nvSpPr>
        <p:spPr>
          <a:xfrm>
            <a:off x="6706743" y="5120586"/>
            <a:ext cx="14005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2"/>
          <p:cNvSpPr txBox="1"/>
          <p:nvPr/>
        </p:nvSpPr>
        <p:spPr>
          <a:xfrm>
            <a:off x="4096177" y="5120586"/>
            <a:ext cx="14005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2"/>
          <p:cNvSpPr/>
          <p:nvPr/>
        </p:nvSpPr>
        <p:spPr>
          <a:xfrm>
            <a:off x="9430097" y="1878314"/>
            <a:ext cx="1844352" cy="1008112"/>
          </a:xfrm>
          <a:prstGeom prst="roundRect">
            <a:avLst>
              <a:gd fmla="val 11943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12"/>
          <p:cNvGrpSpPr/>
          <p:nvPr/>
        </p:nvGrpSpPr>
        <p:grpSpPr>
          <a:xfrm>
            <a:off x="9609907" y="2001021"/>
            <a:ext cx="1484732" cy="762701"/>
            <a:chOff x="6228184" y="1817997"/>
            <a:chExt cx="1484732" cy="762701"/>
          </a:xfrm>
        </p:grpSpPr>
        <p:grpSp>
          <p:nvGrpSpPr>
            <p:cNvPr id="430" name="Google Shape;430;p12"/>
            <p:cNvGrpSpPr/>
            <p:nvPr/>
          </p:nvGrpSpPr>
          <p:grpSpPr>
            <a:xfrm>
              <a:off x="6228184" y="1817997"/>
              <a:ext cx="1484732" cy="276999"/>
              <a:chOff x="6228184" y="1817997"/>
              <a:chExt cx="1484732" cy="276999"/>
            </a:xfrm>
          </p:grpSpPr>
          <p:sp>
            <p:nvSpPr>
              <p:cNvPr id="431" name="Google Shape;431;p12"/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12"/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54% Add Text</a:t>
                </a:r>
                <a:endParaRPr b="1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3" name="Google Shape;433;p12"/>
            <p:cNvGrpSpPr/>
            <p:nvPr/>
          </p:nvGrpSpPr>
          <p:grpSpPr>
            <a:xfrm>
              <a:off x="6228184" y="2060848"/>
              <a:ext cx="1484732" cy="276999"/>
              <a:chOff x="6228184" y="1817997"/>
              <a:chExt cx="1484732" cy="276999"/>
            </a:xfrm>
          </p:grpSpPr>
          <p:sp>
            <p:nvSpPr>
              <p:cNvPr id="434" name="Google Shape;434;p12"/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2"/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54% Add Text</a:t>
                </a:r>
                <a:endParaRPr b="1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6" name="Google Shape;436;p12"/>
            <p:cNvGrpSpPr/>
            <p:nvPr/>
          </p:nvGrpSpPr>
          <p:grpSpPr>
            <a:xfrm>
              <a:off x="6228184" y="2303699"/>
              <a:ext cx="1484732" cy="276999"/>
              <a:chOff x="6228184" y="1817997"/>
              <a:chExt cx="1484732" cy="276999"/>
            </a:xfrm>
          </p:grpSpPr>
          <p:sp>
            <p:nvSpPr>
              <p:cNvPr id="437" name="Google Shape;437;p12"/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F6BF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2"/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54% Add Text</a:t>
                </a:r>
                <a:endParaRPr b="1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9" name="Google Shape;439;p12"/>
          <p:cNvSpPr txBox="1"/>
          <p:nvPr/>
        </p:nvSpPr>
        <p:spPr>
          <a:xfrm>
            <a:off x="817689" y="1681342"/>
            <a:ext cx="72873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0" name="Google Shape;440;p12"/>
          <p:cNvGrpSpPr/>
          <p:nvPr/>
        </p:nvGrpSpPr>
        <p:grpSpPr>
          <a:xfrm>
            <a:off x="1590814" y="1809121"/>
            <a:ext cx="2949752" cy="1261884"/>
            <a:chOff x="891295" y="1612564"/>
            <a:chExt cx="2697442" cy="1261884"/>
          </a:xfrm>
        </p:grpSpPr>
        <p:sp>
          <p:nvSpPr>
            <p:cNvPr id="441" name="Google Shape;441;p12"/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2"/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12"/>
          <p:cNvSpPr txBox="1"/>
          <p:nvPr/>
        </p:nvSpPr>
        <p:spPr>
          <a:xfrm>
            <a:off x="817689" y="4126191"/>
            <a:ext cx="72873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4" name="Google Shape;444;p12"/>
          <p:cNvGrpSpPr/>
          <p:nvPr/>
        </p:nvGrpSpPr>
        <p:grpSpPr>
          <a:xfrm>
            <a:off x="1590814" y="4253972"/>
            <a:ext cx="2088000" cy="1813728"/>
            <a:chOff x="828813" y="3628788"/>
            <a:chExt cx="1689853" cy="1829729"/>
          </a:xfrm>
        </p:grpSpPr>
        <p:sp>
          <p:nvSpPr>
            <p:cNvPr id="445" name="Google Shape;445;p12"/>
            <p:cNvSpPr txBox="1"/>
            <p:nvPr/>
          </p:nvSpPr>
          <p:spPr>
            <a:xfrm>
              <a:off x="828813" y="3875009"/>
              <a:ext cx="1689853" cy="1583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2"/>
            <p:cNvSpPr txBox="1"/>
            <p:nvPr/>
          </p:nvSpPr>
          <p:spPr>
            <a:xfrm>
              <a:off x="828813" y="3628788"/>
              <a:ext cx="1689853" cy="279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7" name="Google Shape;447;p12"/>
          <p:cNvSpPr txBox="1"/>
          <p:nvPr/>
        </p:nvSpPr>
        <p:spPr>
          <a:xfrm>
            <a:off x="8473601" y="4126191"/>
            <a:ext cx="72873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8" name="Google Shape;448;p12"/>
          <p:cNvGrpSpPr/>
          <p:nvPr/>
        </p:nvGrpSpPr>
        <p:grpSpPr>
          <a:xfrm>
            <a:off x="9275300" y="4253973"/>
            <a:ext cx="2088000" cy="1772477"/>
            <a:chOff x="7055975" y="3628788"/>
            <a:chExt cx="1689853" cy="2151798"/>
          </a:xfrm>
        </p:grpSpPr>
        <p:sp>
          <p:nvSpPr>
            <p:cNvPr id="449" name="Google Shape;449;p12"/>
            <p:cNvSpPr txBox="1"/>
            <p:nvPr/>
          </p:nvSpPr>
          <p:spPr>
            <a:xfrm>
              <a:off x="7055975" y="3875009"/>
              <a:ext cx="1689853" cy="19055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2"/>
            <p:cNvSpPr txBox="1"/>
            <p:nvPr/>
          </p:nvSpPr>
          <p:spPr>
            <a:xfrm>
              <a:off x="7055975" y="3628788"/>
              <a:ext cx="1689853" cy="336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12"/>
          <p:cNvSpPr/>
          <p:nvPr/>
        </p:nvSpPr>
        <p:spPr>
          <a:xfrm>
            <a:off x="7102315" y="4525556"/>
            <a:ext cx="579086" cy="579085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2"/>
          <p:cNvSpPr/>
          <p:nvPr/>
        </p:nvSpPr>
        <p:spPr>
          <a:xfrm rot="1800000">
            <a:off x="4641877" y="4571902"/>
            <a:ext cx="452796" cy="619128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5834243" y="2248373"/>
            <a:ext cx="588325" cy="591406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3"/>
          <p:cNvSpPr/>
          <p:nvPr/>
        </p:nvSpPr>
        <p:spPr>
          <a:xfrm>
            <a:off x="0" y="5041618"/>
            <a:ext cx="12192000" cy="18420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60" name="Google Shape;460;p13"/>
          <p:cNvGrpSpPr/>
          <p:nvPr/>
        </p:nvGrpSpPr>
        <p:grpSpPr>
          <a:xfrm>
            <a:off x="4729260" y="1875893"/>
            <a:ext cx="2733480" cy="2727607"/>
            <a:chOff x="379436" y="2744101"/>
            <a:chExt cx="1495812" cy="1492598"/>
          </a:xfrm>
        </p:grpSpPr>
        <p:sp>
          <p:nvSpPr>
            <p:cNvPr id="461" name="Google Shape;461;p13"/>
            <p:cNvSpPr/>
            <p:nvPr/>
          </p:nvSpPr>
          <p:spPr>
            <a:xfrm>
              <a:off x="379436" y="3206073"/>
              <a:ext cx="1495812" cy="1030626"/>
            </a:xfrm>
            <a:custGeom>
              <a:rect b="b" l="l" r="r" t="t"/>
              <a:pathLst>
                <a:path extrusionOk="0" h="1378992" w="2001417">
                  <a:moveTo>
                    <a:pt x="1880689" y="1380066"/>
                  </a:moveTo>
                  <a:lnTo>
                    <a:pt x="121802" y="1380066"/>
                  </a:lnTo>
                  <a:cubicBezTo>
                    <a:pt x="54730" y="1380066"/>
                    <a:pt x="0" y="1325335"/>
                    <a:pt x="0" y="1258264"/>
                  </a:cubicBezTo>
                  <a:lnTo>
                    <a:pt x="0" y="121802"/>
                  </a:lnTo>
                  <a:cubicBezTo>
                    <a:pt x="0" y="54730"/>
                    <a:pt x="54730" y="0"/>
                    <a:pt x="121802" y="0"/>
                  </a:cubicBezTo>
                  <a:lnTo>
                    <a:pt x="1880689" y="0"/>
                  </a:lnTo>
                  <a:cubicBezTo>
                    <a:pt x="1947761" y="0"/>
                    <a:pt x="2002491" y="54730"/>
                    <a:pt x="2002491" y="121802"/>
                  </a:cubicBezTo>
                  <a:lnTo>
                    <a:pt x="2002491" y="1258264"/>
                  </a:lnTo>
                  <a:cubicBezTo>
                    <a:pt x="2002491" y="1325335"/>
                    <a:pt x="1947761" y="1380066"/>
                    <a:pt x="1880689" y="1380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494257" y="2744101"/>
              <a:ext cx="1279259" cy="1403576"/>
            </a:xfrm>
            <a:custGeom>
              <a:rect b="b" l="l" r="r" t="t"/>
              <a:pathLst>
                <a:path extrusionOk="0" h="1878005" w="1711668">
                  <a:moveTo>
                    <a:pt x="1716862" y="618125"/>
                  </a:moveTo>
                  <a:cubicBezTo>
                    <a:pt x="1719008" y="433544"/>
                    <a:pt x="1676619" y="262914"/>
                    <a:pt x="1543549" y="142722"/>
                  </a:cubicBezTo>
                  <a:cubicBezTo>
                    <a:pt x="1446965" y="55260"/>
                    <a:pt x="1334285" y="5896"/>
                    <a:pt x="1203898" y="530"/>
                  </a:cubicBezTo>
                  <a:cubicBezTo>
                    <a:pt x="1103022" y="-3763"/>
                    <a:pt x="1005902" y="18237"/>
                    <a:pt x="913612" y="59016"/>
                  </a:cubicBezTo>
                  <a:cubicBezTo>
                    <a:pt x="869076" y="78869"/>
                    <a:pt x="825077" y="89601"/>
                    <a:pt x="775176" y="71357"/>
                  </a:cubicBezTo>
                  <a:cubicBezTo>
                    <a:pt x="712933" y="48285"/>
                    <a:pt x="647471" y="33261"/>
                    <a:pt x="581473" y="24139"/>
                  </a:cubicBezTo>
                  <a:cubicBezTo>
                    <a:pt x="520840" y="15554"/>
                    <a:pt x="460207" y="3749"/>
                    <a:pt x="399038" y="15017"/>
                  </a:cubicBezTo>
                  <a:cubicBezTo>
                    <a:pt x="216603" y="42919"/>
                    <a:pt x="91582" y="159355"/>
                    <a:pt x="35241" y="333742"/>
                  </a:cubicBezTo>
                  <a:cubicBezTo>
                    <a:pt x="-36123" y="554810"/>
                    <a:pt x="16461" y="790902"/>
                    <a:pt x="56704" y="1012507"/>
                  </a:cubicBezTo>
                  <a:cubicBezTo>
                    <a:pt x="97484" y="1236794"/>
                    <a:pt x="137727" y="1460545"/>
                    <a:pt x="222505" y="1673565"/>
                  </a:cubicBezTo>
                  <a:cubicBezTo>
                    <a:pt x="248798" y="1738490"/>
                    <a:pt x="293870" y="1887121"/>
                    <a:pt x="382404" y="1881219"/>
                  </a:cubicBezTo>
                  <a:cubicBezTo>
                    <a:pt x="450549" y="1876389"/>
                    <a:pt x="507426" y="1759953"/>
                    <a:pt x="530498" y="1707905"/>
                  </a:cubicBezTo>
                  <a:cubicBezTo>
                    <a:pt x="597570" y="1556055"/>
                    <a:pt x="616350" y="1346792"/>
                    <a:pt x="734933" y="1253964"/>
                  </a:cubicBezTo>
                  <a:cubicBezTo>
                    <a:pt x="777859" y="1220160"/>
                    <a:pt x="817565" y="1201380"/>
                    <a:pt x="876588" y="1202990"/>
                  </a:cubicBezTo>
                  <a:cubicBezTo>
                    <a:pt x="1055804" y="1207283"/>
                    <a:pt x="1128241" y="1392937"/>
                    <a:pt x="1170630" y="1531909"/>
                  </a:cubicBezTo>
                  <a:cubicBezTo>
                    <a:pt x="1195849" y="1614005"/>
                    <a:pt x="1248970" y="1934339"/>
                    <a:pt x="1390625" y="1870487"/>
                  </a:cubicBezTo>
                  <a:cubicBezTo>
                    <a:pt x="1509208" y="1817366"/>
                    <a:pt x="1542475" y="1543714"/>
                    <a:pt x="1565011" y="1432107"/>
                  </a:cubicBezTo>
                  <a:cubicBezTo>
                    <a:pt x="1609547" y="1212112"/>
                    <a:pt x="1714179" y="898753"/>
                    <a:pt x="1716862" y="6181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638080" y="3149682"/>
              <a:ext cx="986514" cy="994534"/>
            </a:xfrm>
            <a:custGeom>
              <a:rect b="b" l="l" r="r" t="t"/>
              <a:pathLst>
                <a:path extrusionOk="0" h="1330701" w="1319969">
                  <a:moveTo>
                    <a:pt x="1313014" y="257349"/>
                  </a:moveTo>
                  <a:cubicBezTo>
                    <a:pt x="1303356" y="192960"/>
                    <a:pt x="1278137" y="132327"/>
                    <a:pt x="1235748" y="81353"/>
                  </a:cubicBezTo>
                  <a:cubicBezTo>
                    <a:pt x="1187456" y="22866"/>
                    <a:pt x="1120385" y="5696"/>
                    <a:pt x="1047947" y="1403"/>
                  </a:cubicBezTo>
                  <a:cubicBezTo>
                    <a:pt x="948681" y="-5035"/>
                    <a:pt x="853708" y="10525"/>
                    <a:pt x="762490" y="51305"/>
                  </a:cubicBezTo>
                  <a:cubicBezTo>
                    <a:pt x="726003" y="67402"/>
                    <a:pt x="686833" y="80280"/>
                    <a:pt x="646054" y="74377"/>
                  </a:cubicBezTo>
                  <a:cubicBezTo>
                    <a:pt x="604201" y="68475"/>
                    <a:pt x="562885" y="57207"/>
                    <a:pt x="522105" y="45402"/>
                  </a:cubicBezTo>
                  <a:cubicBezTo>
                    <a:pt x="430888" y="19110"/>
                    <a:pt x="339134" y="-1279"/>
                    <a:pt x="242551" y="5159"/>
                  </a:cubicBezTo>
                  <a:cubicBezTo>
                    <a:pt x="184601" y="8915"/>
                    <a:pt x="138456" y="33061"/>
                    <a:pt x="102505" y="72231"/>
                  </a:cubicBezTo>
                  <a:cubicBezTo>
                    <a:pt x="-98710" y="290616"/>
                    <a:pt x="49921" y="738118"/>
                    <a:pt x="98749" y="992454"/>
                  </a:cubicBezTo>
                  <a:cubicBezTo>
                    <a:pt x="118602" y="1096013"/>
                    <a:pt x="143285" y="1198498"/>
                    <a:pt x="175479" y="1299374"/>
                  </a:cubicBezTo>
                  <a:cubicBezTo>
                    <a:pt x="177625" y="1306349"/>
                    <a:pt x="202308" y="1338544"/>
                    <a:pt x="217332" y="1331032"/>
                  </a:cubicBezTo>
                  <a:cubicBezTo>
                    <a:pt x="287086" y="1295081"/>
                    <a:pt x="336988" y="1168987"/>
                    <a:pt x="338061" y="1165767"/>
                  </a:cubicBezTo>
                  <a:cubicBezTo>
                    <a:pt x="370792" y="1086354"/>
                    <a:pt x="389572" y="1010698"/>
                    <a:pt x="415864" y="928602"/>
                  </a:cubicBezTo>
                  <a:cubicBezTo>
                    <a:pt x="459326" y="793922"/>
                    <a:pt x="538739" y="659779"/>
                    <a:pt x="684151" y="660852"/>
                  </a:cubicBezTo>
                  <a:cubicBezTo>
                    <a:pt x="832245" y="661388"/>
                    <a:pt x="940633" y="826116"/>
                    <a:pt x="972827" y="980649"/>
                  </a:cubicBezTo>
                  <a:cubicBezTo>
                    <a:pt x="1002338" y="1121768"/>
                    <a:pt x="1090337" y="1350885"/>
                    <a:pt x="1118238" y="1320300"/>
                  </a:cubicBezTo>
                  <a:cubicBezTo>
                    <a:pt x="1133799" y="1303666"/>
                    <a:pt x="1150969" y="1270935"/>
                    <a:pt x="1155798" y="1248399"/>
                  </a:cubicBezTo>
                  <a:cubicBezTo>
                    <a:pt x="1180481" y="1133036"/>
                    <a:pt x="1204090" y="1017673"/>
                    <a:pt x="1233065" y="903919"/>
                  </a:cubicBezTo>
                  <a:cubicBezTo>
                    <a:pt x="1284576" y="701631"/>
                    <a:pt x="1345209" y="465003"/>
                    <a:pt x="1313014" y="2573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793683" y="3465344"/>
              <a:ext cx="665696" cy="553410"/>
            </a:xfrm>
            <a:custGeom>
              <a:rect b="b" l="l" r="r" t="t"/>
              <a:pathLst>
                <a:path extrusionOk="0" h="740470" w="890711">
                  <a:moveTo>
                    <a:pt x="130400" y="742334"/>
                  </a:moveTo>
                  <a:cubicBezTo>
                    <a:pt x="121278" y="709603"/>
                    <a:pt x="107863" y="687604"/>
                    <a:pt x="97669" y="659165"/>
                  </a:cubicBezTo>
                  <a:cubicBezTo>
                    <a:pt x="58499" y="542192"/>
                    <a:pt x="25768" y="424146"/>
                    <a:pt x="5915" y="292686"/>
                  </a:cubicBezTo>
                  <a:cubicBezTo>
                    <a:pt x="-3744" y="227224"/>
                    <a:pt x="-4280" y="163372"/>
                    <a:pt x="25231" y="102202"/>
                  </a:cubicBezTo>
                  <a:cubicBezTo>
                    <a:pt x="68157" y="13131"/>
                    <a:pt x="143277" y="-6185"/>
                    <a:pt x="224836" y="3473"/>
                  </a:cubicBezTo>
                  <a:cubicBezTo>
                    <a:pt x="284933" y="10448"/>
                    <a:pt x="343419" y="27082"/>
                    <a:pt x="402442" y="39960"/>
                  </a:cubicBezTo>
                  <a:cubicBezTo>
                    <a:pt x="445905" y="49618"/>
                    <a:pt x="487221" y="44789"/>
                    <a:pt x="528000" y="28155"/>
                  </a:cubicBezTo>
                  <a:cubicBezTo>
                    <a:pt x="604730" y="-3503"/>
                    <a:pt x="684143" y="-6185"/>
                    <a:pt x="764092" y="8839"/>
                  </a:cubicBezTo>
                  <a:cubicBezTo>
                    <a:pt x="828481" y="21180"/>
                    <a:pt x="859602" y="71081"/>
                    <a:pt x="879992" y="127421"/>
                  </a:cubicBezTo>
                  <a:cubicBezTo>
                    <a:pt x="895553" y="170347"/>
                    <a:pt x="896089" y="214883"/>
                    <a:pt x="893406" y="261028"/>
                  </a:cubicBezTo>
                  <a:cubicBezTo>
                    <a:pt x="886968" y="369416"/>
                    <a:pt x="860676" y="481560"/>
                    <a:pt x="836530" y="586191"/>
                  </a:cubicBezTo>
                  <a:cubicBezTo>
                    <a:pt x="828481" y="621605"/>
                    <a:pt x="820969" y="677409"/>
                    <a:pt x="811847" y="712286"/>
                  </a:cubicBezTo>
                  <a:cubicBezTo>
                    <a:pt x="796287" y="678482"/>
                    <a:pt x="782872" y="622142"/>
                    <a:pt x="773751" y="591020"/>
                  </a:cubicBezTo>
                  <a:cubicBezTo>
                    <a:pt x="756580" y="530388"/>
                    <a:pt x="741556" y="479413"/>
                    <a:pt x="715801" y="421463"/>
                  </a:cubicBezTo>
                  <a:cubicBezTo>
                    <a:pt x="674485" y="327563"/>
                    <a:pt x="578438" y="236346"/>
                    <a:pt x="465221" y="237419"/>
                  </a:cubicBezTo>
                  <a:cubicBezTo>
                    <a:pt x="383125" y="249223"/>
                    <a:pt x="358980" y="265857"/>
                    <a:pt x="323029" y="298051"/>
                  </a:cubicBezTo>
                  <a:cubicBezTo>
                    <a:pt x="264543" y="365660"/>
                    <a:pt x="228056" y="426829"/>
                    <a:pt x="202837" y="520729"/>
                  </a:cubicBezTo>
                  <a:cubicBezTo>
                    <a:pt x="176008" y="609801"/>
                    <a:pt x="132009" y="739651"/>
                    <a:pt x="130400" y="74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982974" y="3999293"/>
              <a:ext cx="184470" cy="184470"/>
            </a:xfrm>
            <a:custGeom>
              <a:rect b="b" l="l" r="r" t="t"/>
              <a:pathLst>
                <a:path extrusionOk="0" h="246823" w="246823">
                  <a:moveTo>
                    <a:pt x="246824" y="123412"/>
                  </a:moveTo>
                  <a:cubicBezTo>
                    <a:pt x="246824" y="191570"/>
                    <a:pt x="191570" y="246824"/>
                    <a:pt x="123412" y="246824"/>
                  </a:cubicBezTo>
                  <a:cubicBezTo>
                    <a:pt x="55253" y="246824"/>
                    <a:pt x="0" y="191570"/>
                    <a:pt x="0" y="123412"/>
                  </a:cubicBezTo>
                  <a:cubicBezTo>
                    <a:pt x="0" y="55253"/>
                    <a:pt x="55253" y="0"/>
                    <a:pt x="123412" y="0"/>
                  </a:cubicBezTo>
                  <a:cubicBezTo>
                    <a:pt x="191570" y="0"/>
                    <a:pt x="246824" y="55253"/>
                    <a:pt x="246824" y="123412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474077" y="4034584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5" y="34877"/>
                  </a:moveTo>
                  <a:cubicBezTo>
                    <a:pt x="69755" y="54139"/>
                    <a:pt x="54139" y="69754"/>
                    <a:pt x="34877" y="69754"/>
                  </a:cubicBezTo>
                  <a:cubicBezTo>
                    <a:pt x="15615" y="69754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5" y="15615"/>
                    <a:pt x="69755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429564" y="3618724"/>
              <a:ext cx="36092" cy="36092"/>
            </a:xfrm>
            <a:custGeom>
              <a:rect b="b" l="l" r="r" t="t"/>
              <a:pathLst>
                <a:path extrusionOk="0" h="48291" w="48291">
                  <a:moveTo>
                    <a:pt x="50438" y="25219"/>
                  </a:moveTo>
                  <a:cubicBezTo>
                    <a:pt x="50438" y="39147"/>
                    <a:pt x="39147" y="50438"/>
                    <a:pt x="25219" y="50438"/>
                  </a:cubicBezTo>
                  <a:cubicBezTo>
                    <a:pt x="11291" y="50438"/>
                    <a:pt x="0" y="39147"/>
                    <a:pt x="0" y="25219"/>
                  </a:cubicBezTo>
                  <a:cubicBezTo>
                    <a:pt x="0" y="11291"/>
                    <a:pt x="11291" y="0"/>
                    <a:pt x="25219" y="0"/>
                  </a:cubicBezTo>
                  <a:cubicBezTo>
                    <a:pt x="39147" y="0"/>
                    <a:pt x="50438" y="11291"/>
                    <a:pt x="50438" y="25219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1228800" y="3824047"/>
              <a:ext cx="48123" cy="48123"/>
            </a:xfrm>
            <a:custGeom>
              <a:rect b="b" l="l" r="r" t="t"/>
              <a:pathLst>
                <a:path extrusionOk="0" h="64388" w="64388">
                  <a:moveTo>
                    <a:pt x="65462" y="32731"/>
                  </a:moveTo>
                  <a:cubicBezTo>
                    <a:pt x="65462" y="50808"/>
                    <a:pt x="50808" y="65462"/>
                    <a:pt x="32731" y="65462"/>
                  </a:cubicBezTo>
                  <a:cubicBezTo>
                    <a:pt x="14654" y="65462"/>
                    <a:pt x="0" y="50808"/>
                    <a:pt x="0" y="32731"/>
                  </a:cubicBezTo>
                  <a:cubicBezTo>
                    <a:pt x="0" y="14654"/>
                    <a:pt x="14654" y="0"/>
                    <a:pt x="32731" y="0"/>
                  </a:cubicBezTo>
                  <a:cubicBezTo>
                    <a:pt x="50808" y="0"/>
                    <a:pt x="65462" y="14654"/>
                    <a:pt x="65462" y="32731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1302588" y="4107971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1691981" y="3989669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1777398" y="3721787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70828" y="35414"/>
                  </a:moveTo>
                  <a:cubicBezTo>
                    <a:pt x="70828" y="54972"/>
                    <a:pt x="54972" y="70828"/>
                    <a:pt x="35414" y="70828"/>
                  </a:cubicBezTo>
                  <a:cubicBezTo>
                    <a:pt x="15855" y="70828"/>
                    <a:pt x="0" y="54972"/>
                    <a:pt x="0" y="35414"/>
                  </a:cubicBezTo>
                  <a:cubicBezTo>
                    <a:pt x="0" y="15855"/>
                    <a:pt x="15855" y="0"/>
                    <a:pt x="35414" y="0"/>
                  </a:cubicBezTo>
                  <a:cubicBezTo>
                    <a:pt x="54972" y="0"/>
                    <a:pt x="70828" y="15855"/>
                    <a:pt x="70828" y="35414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2" name="Google Shape;472;p13"/>
          <p:cNvSpPr/>
          <p:nvPr/>
        </p:nvSpPr>
        <p:spPr>
          <a:xfrm>
            <a:off x="792302" y="5616443"/>
            <a:ext cx="692418" cy="6924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3"/>
          <p:cNvSpPr/>
          <p:nvPr/>
        </p:nvSpPr>
        <p:spPr>
          <a:xfrm>
            <a:off x="1611998" y="5616443"/>
            <a:ext cx="692418" cy="6924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3"/>
          <p:cNvSpPr/>
          <p:nvPr/>
        </p:nvSpPr>
        <p:spPr>
          <a:xfrm>
            <a:off x="2431694" y="5616443"/>
            <a:ext cx="692418" cy="6924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3"/>
          <p:cNvSpPr/>
          <p:nvPr/>
        </p:nvSpPr>
        <p:spPr>
          <a:xfrm>
            <a:off x="3251390" y="5616443"/>
            <a:ext cx="692418" cy="6924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3"/>
          <p:cNvSpPr/>
          <p:nvPr/>
        </p:nvSpPr>
        <p:spPr>
          <a:xfrm rot="2621054">
            <a:off x="1028821" y="5717797"/>
            <a:ext cx="219376" cy="489709"/>
          </a:xfrm>
          <a:custGeom>
            <a:rect b="b" l="l" r="r" t="t"/>
            <a:pathLst>
              <a:path extrusionOk="0" h="396013" w="17740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3"/>
          <p:cNvSpPr/>
          <p:nvPr/>
        </p:nvSpPr>
        <p:spPr>
          <a:xfrm>
            <a:off x="3376825" y="5755946"/>
            <a:ext cx="413412" cy="413411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3"/>
          <p:cNvSpPr/>
          <p:nvPr/>
        </p:nvSpPr>
        <p:spPr>
          <a:xfrm rot="1395902">
            <a:off x="2656862" y="5769850"/>
            <a:ext cx="323253" cy="441998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3"/>
          <p:cNvSpPr/>
          <p:nvPr/>
        </p:nvSpPr>
        <p:spPr>
          <a:xfrm>
            <a:off x="1757675" y="5751548"/>
            <a:ext cx="420007" cy="422207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0" name="Google Shape;480;p13"/>
          <p:cNvGrpSpPr/>
          <p:nvPr/>
        </p:nvGrpSpPr>
        <p:grpSpPr>
          <a:xfrm>
            <a:off x="8192838" y="3608641"/>
            <a:ext cx="3190672" cy="901282"/>
            <a:chOff x="7752184" y="4976177"/>
            <a:chExt cx="1877204" cy="901282"/>
          </a:xfrm>
        </p:grpSpPr>
        <p:sp>
          <p:nvSpPr>
            <p:cNvPr id="481" name="Google Shape;481;p13"/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3"/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13"/>
          <p:cNvGrpSpPr/>
          <p:nvPr/>
        </p:nvGrpSpPr>
        <p:grpSpPr>
          <a:xfrm>
            <a:off x="8192838" y="1469118"/>
            <a:ext cx="3190672" cy="901282"/>
            <a:chOff x="7752184" y="1735816"/>
            <a:chExt cx="1877204" cy="901282"/>
          </a:xfrm>
        </p:grpSpPr>
        <p:sp>
          <p:nvSpPr>
            <p:cNvPr id="484" name="Google Shape;484;p13"/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3"/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13"/>
          <p:cNvGrpSpPr/>
          <p:nvPr/>
        </p:nvGrpSpPr>
        <p:grpSpPr>
          <a:xfrm>
            <a:off x="808490" y="3608643"/>
            <a:ext cx="3190672" cy="901282"/>
            <a:chOff x="2634620" y="4976178"/>
            <a:chExt cx="1877204" cy="901282"/>
          </a:xfrm>
        </p:grpSpPr>
        <p:sp>
          <p:nvSpPr>
            <p:cNvPr id="487" name="Google Shape;487;p13"/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3"/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" name="Google Shape;489;p13"/>
          <p:cNvGrpSpPr/>
          <p:nvPr/>
        </p:nvGrpSpPr>
        <p:grpSpPr>
          <a:xfrm>
            <a:off x="808490" y="1469119"/>
            <a:ext cx="3190672" cy="901282"/>
            <a:chOff x="2634620" y="1735817"/>
            <a:chExt cx="1877204" cy="901282"/>
          </a:xfrm>
        </p:grpSpPr>
        <p:sp>
          <p:nvSpPr>
            <p:cNvPr id="490" name="Google Shape;490;p13"/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3"/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92" name="Google Shape;492;p13"/>
          <p:cNvCxnSpPr/>
          <p:nvPr/>
        </p:nvCxnSpPr>
        <p:spPr>
          <a:xfrm flipH="1" rot="10800000">
            <a:off x="4111251" y="3430828"/>
            <a:ext cx="1567200" cy="310500"/>
          </a:xfrm>
          <a:prstGeom prst="bentConnector3">
            <a:avLst>
              <a:gd fmla="val 21431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493" name="Google Shape;493;p13"/>
          <p:cNvCxnSpPr/>
          <p:nvPr/>
        </p:nvCxnSpPr>
        <p:spPr>
          <a:xfrm flipH="1">
            <a:off x="6314621" y="3728861"/>
            <a:ext cx="1677600" cy="363300"/>
          </a:xfrm>
          <a:prstGeom prst="bentConnector3">
            <a:avLst>
              <a:gd fmla="val 11956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494" name="Google Shape;494;p13"/>
          <p:cNvCxnSpPr/>
          <p:nvPr/>
        </p:nvCxnSpPr>
        <p:spPr>
          <a:xfrm>
            <a:off x="4262158" y="1627070"/>
            <a:ext cx="1281000" cy="743400"/>
          </a:xfrm>
          <a:prstGeom prst="bentConnector3">
            <a:avLst>
              <a:gd fmla="val 100562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495" name="Google Shape;495;p13"/>
          <p:cNvCxnSpPr/>
          <p:nvPr/>
        </p:nvCxnSpPr>
        <p:spPr>
          <a:xfrm rot="5400000">
            <a:off x="6453350" y="1771071"/>
            <a:ext cx="1548000" cy="1260000"/>
          </a:xfrm>
          <a:prstGeom prst="bentConnector3">
            <a:avLst>
              <a:gd fmla="val -253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496" name="Google Shape;496;p13"/>
          <p:cNvSpPr txBox="1"/>
          <p:nvPr/>
        </p:nvSpPr>
        <p:spPr>
          <a:xfrm>
            <a:off x="3919307" y="5454819"/>
            <a:ext cx="28080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3"/>
          <p:cNvSpPr/>
          <p:nvPr/>
        </p:nvSpPr>
        <p:spPr>
          <a:xfrm>
            <a:off x="7104235" y="5472360"/>
            <a:ext cx="60465" cy="9805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3"/>
          <p:cNvSpPr txBox="1"/>
          <p:nvPr/>
        </p:nvSpPr>
        <p:spPr>
          <a:xfrm>
            <a:off x="7541559" y="5392573"/>
            <a:ext cx="41041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Get a modern PowerPoint  Presentation that is beautifully designed. </a:t>
            </a:r>
            <a:endParaRPr/>
          </a:p>
        </p:txBody>
      </p:sp>
      <p:sp>
        <p:nvSpPr>
          <p:cNvPr id="499" name="Google Shape;499;p13"/>
          <p:cNvSpPr txBox="1"/>
          <p:nvPr/>
        </p:nvSpPr>
        <p:spPr>
          <a:xfrm>
            <a:off x="9854381" y="6169352"/>
            <a:ext cx="1584601" cy="30113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4"/>
          <p:cNvSpPr/>
          <p:nvPr/>
        </p:nvSpPr>
        <p:spPr>
          <a:xfrm>
            <a:off x="0" y="1366576"/>
            <a:ext cx="12192000" cy="1529862"/>
          </a:xfrm>
          <a:prstGeom prst="rect">
            <a:avLst/>
          </a:prstGeom>
          <a:gradFill>
            <a:gsLst>
              <a:gs pos="0">
                <a:srgbClr val="419F97"/>
              </a:gs>
              <a:gs pos="52999">
                <a:srgbClr val="86CDC7">
                  <a:alpha val="69803"/>
                </a:srgbClr>
              </a:gs>
              <a:gs pos="100000">
                <a:srgbClr val="84CCC6">
                  <a:alpha val="69803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4"/>
          <p:cNvSpPr/>
          <p:nvPr/>
        </p:nvSpPr>
        <p:spPr>
          <a:xfrm>
            <a:off x="6310329" y="1898955"/>
            <a:ext cx="397351" cy="529800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4"/>
          <p:cNvSpPr/>
          <p:nvPr/>
        </p:nvSpPr>
        <p:spPr>
          <a:xfrm>
            <a:off x="4002794" y="1898955"/>
            <a:ext cx="394270" cy="529800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4"/>
          <p:cNvSpPr/>
          <p:nvPr/>
        </p:nvSpPr>
        <p:spPr>
          <a:xfrm>
            <a:off x="7044701" y="1895874"/>
            <a:ext cx="397351" cy="532881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4"/>
          <p:cNvSpPr/>
          <p:nvPr/>
        </p:nvSpPr>
        <p:spPr>
          <a:xfrm>
            <a:off x="5576488" y="1899120"/>
            <a:ext cx="396818" cy="529635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4"/>
          <p:cNvSpPr/>
          <p:nvPr/>
        </p:nvSpPr>
        <p:spPr>
          <a:xfrm>
            <a:off x="4734087" y="1834260"/>
            <a:ext cx="505378" cy="594495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4"/>
          <p:cNvSpPr txBox="1"/>
          <p:nvPr/>
        </p:nvSpPr>
        <p:spPr>
          <a:xfrm>
            <a:off x="7811637" y="1798019"/>
            <a:ext cx="4117287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4"/>
          <p:cNvSpPr txBox="1"/>
          <p:nvPr/>
        </p:nvSpPr>
        <p:spPr>
          <a:xfrm>
            <a:off x="8245320" y="3010963"/>
            <a:ext cx="368360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4"/>
          <p:cNvSpPr txBox="1"/>
          <p:nvPr/>
        </p:nvSpPr>
        <p:spPr>
          <a:xfrm>
            <a:off x="654302" y="144055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15"/>
          <p:cNvGrpSpPr/>
          <p:nvPr/>
        </p:nvGrpSpPr>
        <p:grpSpPr>
          <a:xfrm>
            <a:off x="6849648" y="1018659"/>
            <a:ext cx="3248212" cy="4513515"/>
            <a:chOff x="6482179" y="1271988"/>
            <a:chExt cx="3248212" cy="4513515"/>
          </a:xfrm>
        </p:grpSpPr>
        <p:sp>
          <p:nvSpPr>
            <p:cNvPr id="518" name="Google Shape;518;p15"/>
            <p:cNvSpPr/>
            <p:nvPr/>
          </p:nvSpPr>
          <p:spPr>
            <a:xfrm flipH="1">
              <a:off x="7922690" y="3027394"/>
              <a:ext cx="161089" cy="2758109"/>
            </a:xfrm>
            <a:prstGeom prst="roundRect">
              <a:avLst>
                <a:gd fmla="val 38704" name="adj"/>
              </a:avLst>
            </a:pr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5"/>
            <p:cNvSpPr/>
            <p:nvPr/>
          </p:nvSpPr>
          <p:spPr>
            <a:xfrm flipH="1">
              <a:off x="7957521" y="1271990"/>
              <a:ext cx="91440" cy="177712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5"/>
            <p:cNvSpPr/>
            <p:nvPr/>
          </p:nvSpPr>
          <p:spPr>
            <a:xfrm flipH="1" rot="2582333">
              <a:off x="8282728" y="1461167"/>
              <a:ext cx="91440" cy="917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5"/>
            <p:cNvSpPr/>
            <p:nvPr/>
          </p:nvSpPr>
          <p:spPr>
            <a:xfrm flipH="1">
              <a:off x="6920719" y="1271988"/>
              <a:ext cx="1126688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5"/>
            <p:cNvSpPr/>
            <p:nvPr/>
          </p:nvSpPr>
          <p:spPr>
            <a:xfrm flipH="1">
              <a:off x="6919165" y="1277885"/>
              <a:ext cx="91440" cy="917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3" name="Google Shape;523;p15"/>
            <p:cNvGrpSpPr/>
            <p:nvPr/>
          </p:nvGrpSpPr>
          <p:grpSpPr>
            <a:xfrm flipH="1">
              <a:off x="6482179" y="1883286"/>
              <a:ext cx="965412" cy="655001"/>
              <a:chOff x="9283074" y="1746481"/>
              <a:chExt cx="1223752" cy="830276"/>
            </a:xfrm>
          </p:grpSpPr>
          <p:sp>
            <p:nvSpPr>
              <p:cNvPr id="524" name="Google Shape;524;p15"/>
              <p:cNvSpPr/>
              <p:nvPr/>
            </p:nvSpPr>
            <p:spPr>
              <a:xfrm>
                <a:off x="9283074" y="1746481"/>
                <a:ext cx="1223752" cy="83027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15"/>
              <p:cNvSpPr/>
              <p:nvPr/>
            </p:nvSpPr>
            <p:spPr>
              <a:xfrm>
                <a:off x="9372505" y="1807157"/>
                <a:ext cx="1044888" cy="708924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6" name="Google Shape;526;p15"/>
            <p:cNvSpPr/>
            <p:nvPr/>
          </p:nvSpPr>
          <p:spPr>
            <a:xfrm flipH="1">
              <a:off x="7887858" y="2156548"/>
              <a:ext cx="230765" cy="189661"/>
            </a:xfrm>
            <a:prstGeom prst="roundRect">
              <a:avLst>
                <a:gd fmla="val 38704" name="adj"/>
              </a:avLst>
            </a:pr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5"/>
            <p:cNvSpPr/>
            <p:nvPr/>
          </p:nvSpPr>
          <p:spPr>
            <a:xfrm flipH="1" rot="7295575">
              <a:off x="8927826" y="1373936"/>
              <a:ext cx="91440" cy="917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8" name="Google Shape;528;p15"/>
            <p:cNvGrpSpPr/>
            <p:nvPr/>
          </p:nvGrpSpPr>
          <p:grpSpPr>
            <a:xfrm rot="-1322922">
              <a:off x="9077640" y="1932087"/>
              <a:ext cx="595190" cy="422622"/>
              <a:chOff x="9077929" y="1931121"/>
              <a:chExt cx="595190" cy="422622"/>
            </a:xfrm>
          </p:grpSpPr>
          <p:sp>
            <p:nvSpPr>
              <p:cNvPr id="529" name="Google Shape;529;p15"/>
              <p:cNvSpPr/>
              <p:nvPr/>
            </p:nvSpPr>
            <p:spPr>
              <a:xfrm flipH="1" rot="-1088533">
                <a:off x="9094561" y="2013721"/>
                <a:ext cx="561926" cy="196545"/>
              </a:xfrm>
              <a:prstGeom prst="round2SameRect">
                <a:avLst>
                  <a:gd fmla="val 42297" name="adj1"/>
                  <a:gd fmla="val 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15"/>
              <p:cNvSpPr/>
              <p:nvPr/>
            </p:nvSpPr>
            <p:spPr>
              <a:xfrm flipH="1" rot="9669696">
                <a:off x="9153601" y="2206613"/>
                <a:ext cx="507557" cy="66979"/>
              </a:xfrm>
              <a:prstGeom prst="round2SameRect">
                <a:avLst>
                  <a:gd fmla="val 42297" name="adj1"/>
                  <a:gd fmla="val 0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1" name="Google Shape;531;p15"/>
            <p:cNvGrpSpPr/>
            <p:nvPr/>
          </p:nvGrpSpPr>
          <p:grpSpPr>
            <a:xfrm>
              <a:off x="6635658" y="2094274"/>
              <a:ext cx="658453" cy="294107"/>
              <a:chOff x="2104451" y="2044380"/>
              <a:chExt cx="7289009" cy="3255735"/>
            </a:xfrm>
          </p:grpSpPr>
          <p:sp>
            <p:nvSpPr>
              <p:cNvPr id="532" name="Google Shape;532;p15"/>
              <p:cNvSpPr/>
              <p:nvPr/>
            </p:nvSpPr>
            <p:spPr>
              <a:xfrm flipH="1">
                <a:off x="7852533" y="3439983"/>
                <a:ext cx="935096" cy="1860132"/>
              </a:xfrm>
              <a:custGeom>
                <a:rect b="b" l="l" r="r" t="t"/>
                <a:pathLst>
                  <a:path extrusionOk="0" h="2957202" w="1486597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15"/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5"/>
              <p:cNvSpPr/>
              <p:nvPr/>
            </p:nvSpPr>
            <p:spPr>
              <a:xfrm flipH="1">
                <a:off x="8746972" y="3458106"/>
                <a:ext cx="642350" cy="1344847"/>
              </a:xfrm>
              <a:custGeom>
                <a:rect b="b" l="l" r="r" t="t"/>
                <a:pathLst>
                  <a:path extrusionOk="0" h="2138011" w="1021195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15"/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15"/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15"/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15"/>
              <p:cNvSpPr/>
              <p:nvPr/>
            </p:nvSpPr>
            <p:spPr>
              <a:xfrm flipH="1">
                <a:off x="6845379" y="3735173"/>
                <a:ext cx="1094996" cy="1442988"/>
              </a:xfrm>
              <a:custGeom>
                <a:rect b="b" l="l" r="r" t="t"/>
                <a:pathLst>
                  <a:path extrusionOk="0" h="2294034" w="1740805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5"/>
              <p:cNvSpPr/>
              <p:nvPr/>
            </p:nvSpPr>
            <p:spPr>
              <a:xfrm>
                <a:off x="2710282" y="3439983"/>
                <a:ext cx="935096" cy="1860132"/>
              </a:xfrm>
              <a:custGeom>
                <a:rect b="b" l="l" r="r" t="t"/>
                <a:pathLst>
                  <a:path extrusionOk="0" h="2957202" w="1486597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5"/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5"/>
              <p:cNvSpPr/>
              <p:nvPr/>
            </p:nvSpPr>
            <p:spPr>
              <a:xfrm>
                <a:off x="2108589" y="3458106"/>
                <a:ext cx="642350" cy="1344847"/>
              </a:xfrm>
              <a:custGeom>
                <a:rect b="b" l="l" r="r" t="t"/>
                <a:pathLst>
                  <a:path extrusionOk="0" h="2138011" w="1021195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5"/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5"/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5"/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15"/>
              <p:cNvSpPr/>
              <p:nvPr/>
            </p:nvSpPr>
            <p:spPr>
              <a:xfrm>
                <a:off x="3557536" y="3735173"/>
                <a:ext cx="1094996" cy="1442988"/>
              </a:xfrm>
              <a:custGeom>
                <a:rect b="b" l="l" r="r" t="t"/>
                <a:pathLst>
                  <a:path extrusionOk="0" h="2294034" w="1740805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15"/>
              <p:cNvSpPr/>
              <p:nvPr/>
            </p:nvSpPr>
            <p:spPr>
              <a:xfrm>
                <a:off x="4608357" y="3882576"/>
                <a:ext cx="1125534" cy="1212507"/>
              </a:xfrm>
              <a:custGeom>
                <a:rect b="b" l="l" r="r" t="t"/>
                <a:pathLst>
                  <a:path extrusionOk="0" h="1927621" w="1789352">
                    <a:moveTo>
                      <a:pt x="1789894" y="287110"/>
                    </a:moveTo>
                    <a:cubicBezTo>
                      <a:pt x="1776881" y="183002"/>
                      <a:pt x="1721573" y="91908"/>
                      <a:pt x="1651626" y="14640"/>
                    </a:cubicBezTo>
                    <a:cubicBezTo>
                      <a:pt x="1648372" y="11387"/>
                      <a:pt x="1649186" y="4880"/>
                      <a:pt x="1647559" y="0"/>
                    </a:cubicBezTo>
                    <a:cubicBezTo>
                      <a:pt x="1424703" y="82148"/>
                      <a:pt x="1186394" y="88654"/>
                      <a:pt x="952151" y="91908"/>
                    </a:cubicBezTo>
                    <a:cubicBezTo>
                      <a:pt x="666669" y="95974"/>
                      <a:pt x="381185" y="94348"/>
                      <a:pt x="94889" y="93534"/>
                    </a:cubicBezTo>
                    <a:cubicBezTo>
                      <a:pt x="94075" y="93534"/>
                      <a:pt x="46902" y="200082"/>
                      <a:pt x="43648" y="208216"/>
                    </a:cubicBezTo>
                    <a:cubicBezTo>
                      <a:pt x="-17353" y="354617"/>
                      <a:pt x="-5966" y="510779"/>
                      <a:pt x="26568" y="662061"/>
                    </a:cubicBezTo>
                    <a:cubicBezTo>
                      <a:pt x="61542" y="825542"/>
                      <a:pt x="111969" y="983331"/>
                      <a:pt x="177850" y="1137052"/>
                    </a:cubicBezTo>
                    <a:cubicBezTo>
                      <a:pt x="310424" y="1446123"/>
                      <a:pt x="493426" y="1754379"/>
                      <a:pt x="808190" y="1906475"/>
                    </a:cubicBezTo>
                    <a:cubicBezTo>
                      <a:pt x="949712" y="1974795"/>
                      <a:pt x="1083913" y="1875567"/>
                      <a:pt x="1175007" y="1772273"/>
                    </a:cubicBezTo>
                    <a:cubicBezTo>
                      <a:pt x="1288875" y="1644578"/>
                      <a:pt x="1376716" y="1492483"/>
                      <a:pt x="1468624" y="1348521"/>
                    </a:cubicBezTo>
                    <a:cubicBezTo>
                      <a:pt x="1562158" y="1202933"/>
                      <a:pt x="1646746" y="1050838"/>
                      <a:pt x="1703680" y="887356"/>
                    </a:cubicBezTo>
                    <a:cubicBezTo>
                      <a:pt x="1740280" y="783249"/>
                      <a:pt x="1763867" y="674261"/>
                      <a:pt x="1776881" y="565273"/>
                    </a:cubicBezTo>
                    <a:cubicBezTo>
                      <a:pt x="1788267" y="477432"/>
                      <a:pt x="1801281" y="377391"/>
                      <a:pt x="1789894" y="28711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5"/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15"/>
              <p:cNvSpPr/>
              <p:nvPr/>
            </p:nvSpPr>
            <p:spPr>
              <a:xfrm>
                <a:off x="5741107" y="3882576"/>
                <a:ext cx="1125534" cy="1212507"/>
              </a:xfrm>
              <a:custGeom>
                <a:rect b="b" l="l" r="r" t="t"/>
                <a:pathLst>
                  <a:path extrusionOk="0" h="1927621" w="1789352">
                    <a:moveTo>
                      <a:pt x="4400" y="287110"/>
                    </a:moveTo>
                    <a:cubicBezTo>
                      <a:pt x="17413" y="183002"/>
                      <a:pt x="72720" y="91908"/>
                      <a:pt x="142668" y="14640"/>
                    </a:cubicBezTo>
                    <a:cubicBezTo>
                      <a:pt x="145921" y="11387"/>
                      <a:pt x="145108" y="4880"/>
                      <a:pt x="146735" y="0"/>
                    </a:cubicBezTo>
                    <a:cubicBezTo>
                      <a:pt x="369590" y="82148"/>
                      <a:pt x="607899" y="88654"/>
                      <a:pt x="842142" y="91908"/>
                    </a:cubicBezTo>
                    <a:cubicBezTo>
                      <a:pt x="1127625" y="95974"/>
                      <a:pt x="1413108" y="94348"/>
                      <a:pt x="1699405" y="93534"/>
                    </a:cubicBezTo>
                    <a:cubicBezTo>
                      <a:pt x="1700219" y="93534"/>
                      <a:pt x="1747392" y="200082"/>
                      <a:pt x="1750645" y="208216"/>
                    </a:cubicBezTo>
                    <a:cubicBezTo>
                      <a:pt x="1811646" y="354617"/>
                      <a:pt x="1800260" y="510779"/>
                      <a:pt x="1767726" y="662061"/>
                    </a:cubicBezTo>
                    <a:cubicBezTo>
                      <a:pt x="1732752" y="825542"/>
                      <a:pt x="1682325" y="983331"/>
                      <a:pt x="1616444" y="1137052"/>
                    </a:cubicBezTo>
                    <a:cubicBezTo>
                      <a:pt x="1483869" y="1446123"/>
                      <a:pt x="1300867" y="1754379"/>
                      <a:pt x="986104" y="1906475"/>
                    </a:cubicBezTo>
                    <a:cubicBezTo>
                      <a:pt x="844582" y="1974795"/>
                      <a:pt x="710381" y="1875567"/>
                      <a:pt x="619286" y="1772273"/>
                    </a:cubicBezTo>
                    <a:cubicBezTo>
                      <a:pt x="505419" y="1644578"/>
                      <a:pt x="417578" y="1492483"/>
                      <a:pt x="325670" y="1348521"/>
                    </a:cubicBezTo>
                    <a:cubicBezTo>
                      <a:pt x="232136" y="1202933"/>
                      <a:pt x="147548" y="1050838"/>
                      <a:pt x="90614" y="887356"/>
                    </a:cubicBezTo>
                    <a:cubicBezTo>
                      <a:pt x="54014" y="783249"/>
                      <a:pt x="30426" y="674261"/>
                      <a:pt x="17413" y="565273"/>
                    </a:cubicBezTo>
                    <a:cubicBezTo>
                      <a:pt x="6026" y="477432"/>
                      <a:pt x="-6987" y="377391"/>
                      <a:pt x="4400" y="28711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15"/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0" name="Google Shape;550;p15"/>
          <p:cNvGrpSpPr/>
          <p:nvPr/>
        </p:nvGrpSpPr>
        <p:grpSpPr>
          <a:xfrm>
            <a:off x="6272497" y="3047049"/>
            <a:ext cx="5270303" cy="3222358"/>
            <a:chOff x="6110127" y="3035455"/>
            <a:chExt cx="5270303" cy="3222358"/>
          </a:xfrm>
        </p:grpSpPr>
        <p:sp>
          <p:nvSpPr>
            <p:cNvPr id="551" name="Google Shape;551;p15"/>
            <p:cNvSpPr/>
            <p:nvPr/>
          </p:nvSpPr>
          <p:spPr>
            <a:xfrm>
              <a:off x="6200064" y="3844839"/>
              <a:ext cx="3521510" cy="587898"/>
            </a:xfrm>
            <a:custGeom>
              <a:rect b="b" l="l" r="r" t="t"/>
              <a:pathLst>
                <a:path extrusionOk="0" h="312335" w="1870887">
                  <a:moveTo>
                    <a:pt x="1834663" y="191518"/>
                  </a:moveTo>
                  <a:cubicBezTo>
                    <a:pt x="1745023" y="125616"/>
                    <a:pt x="1638204" y="86262"/>
                    <a:pt x="1529824" y="64398"/>
                  </a:cubicBezTo>
                  <a:cubicBezTo>
                    <a:pt x="1473604" y="53154"/>
                    <a:pt x="1416759" y="46595"/>
                    <a:pt x="1359601" y="44096"/>
                  </a:cubicBezTo>
                  <a:cubicBezTo>
                    <a:pt x="1305567" y="41598"/>
                    <a:pt x="1264339" y="36600"/>
                    <a:pt x="1212492" y="24731"/>
                  </a:cubicBezTo>
                  <a:cubicBezTo>
                    <a:pt x="865175" y="-53977"/>
                    <a:pt x="506302" y="72206"/>
                    <a:pt x="174602" y="165282"/>
                  </a:cubicBezTo>
                  <a:cubicBezTo>
                    <a:pt x="113697" y="182461"/>
                    <a:pt x="45295" y="211820"/>
                    <a:pt x="7503" y="264293"/>
                  </a:cubicBezTo>
                  <a:cubicBezTo>
                    <a:pt x="-39660" y="329883"/>
                    <a:pt x="149927" y="303334"/>
                    <a:pt x="175851" y="299899"/>
                  </a:cubicBezTo>
                  <a:cubicBezTo>
                    <a:pt x="175851" y="299899"/>
                    <a:pt x="1021030" y="181211"/>
                    <a:pt x="1021030" y="181211"/>
                  </a:cubicBezTo>
                  <a:cubicBezTo>
                    <a:pt x="1067256" y="171841"/>
                    <a:pt x="1114731" y="188083"/>
                    <a:pt x="1159395" y="197453"/>
                  </a:cubicBezTo>
                  <a:cubicBezTo>
                    <a:pt x="1274334" y="221503"/>
                    <a:pt x="1726595" y="295526"/>
                    <a:pt x="1834975" y="313641"/>
                  </a:cubicBezTo>
                  <a:cubicBezTo>
                    <a:pt x="1899004" y="303959"/>
                    <a:pt x="1868395" y="216505"/>
                    <a:pt x="1834663" y="1915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5"/>
            <p:cNvSpPr/>
            <p:nvPr/>
          </p:nvSpPr>
          <p:spPr>
            <a:xfrm>
              <a:off x="8327969" y="3598682"/>
              <a:ext cx="975910" cy="252796"/>
            </a:xfrm>
            <a:custGeom>
              <a:rect b="b" l="l" r="r" t="t"/>
              <a:pathLst>
                <a:path extrusionOk="0" h="134304" w="518476">
                  <a:moveTo>
                    <a:pt x="407755" y="9648"/>
                  </a:moveTo>
                  <a:cubicBezTo>
                    <a:pt x="439926" y="18706"/>
                    <a:pt x="477094" y="27764"/>
                    <a:pt x="506766" y="43380"/>
                  </a:cubicBezTo>
                  <a:cubicBezTo>
                    <a:pt x="521445" y="51189"/>
                    <a:pt x="523007" y="58685"/>
                    <a:pt x="513637" y="73052"/>
                  </a:cubicBezTo>
                  <a:cubicBezTo>
                    <a:pt x="498020" y="87732"/>
                    <a:pt x="474595" y="83984"/>
                    <a:pt x="448984" y="76488"/>
                  </a:cubicBezTo>
                  <a:cubicBezTo>
                    <a:pt x="418062" y="67118"/>
                    <a:pt x="394013" y="59310"/>
                    <a:pt x="358094" y="54937"/>
                  </a:cubicBezTo>
                  <a:cubicBezTo>
                    <a:pt x="313430" y="49627"/>
                    <a:pt x="252837" y="50252"/>
                    <a:pt x="207861" y="49939"/>
                  </a:cubicBezTo>
                  <a:cubicBezTo>
                    <a:pt x="151328" y="49627"/>
                    <a:pt x="123218" y="69304"/>
                    <a:pt x="96982" y="109595"/>
                  </a:cubicBezTo>
                  <a:cubicBezTo>
                    <a:pt x="91985" y="117404"/>
                    <a:pt x="87924" y="126149"/>
                    <a:pt x="79491" y="131147"/>
                  </a:cubicBezTo>
                  <a:cubicBezTo>
                    <a:pt x="66685" y="137081"/>
                    <a:pt x="7029" y="136456"/>
                    <a:pt x="2969" y="131147"/>
                  </a:cubicBezTo>
                  <a:cubicBezTo>
                    <a:pt x="-7963" y="117091"/>
                    <a:pt x="14213" y="93354"/>
                    <a:pt x="22334" y="83047"/>
                  </a:cubicBezTo>
                  <a:cubicBezTo>
                    <a:pt x="37951" y="63057"/>
                    <a:pt x="53567" y="41506"/>
                    <a:pt x="72307" y="24328"/>
                  </a:cubicBezTo>
                  <a:cubicBezTo>
                    <a:pt x="91048" y="6837"/>
                    <a:pt x="111349" y="4026"/>
                    <a:pt x="135087" y="2777"/>
                  </a:cubicBezTo>
                  <a:cubicBezTo>
                    <a:pt x="144457" y="1840"/>
                    <a:pt x="351847" y="-5969"/>
                    <a:pt x="407755" y="9648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5"/>
            <p:cNvSpPr/>
            <p:nvPr/>
          </p:nvSpPr>
          <p:spPr>
            <a:xfrm>
              <a:off x="9411745" y="4792500"/>
              <a:ext cx="76428" cy="76428"/>
            </a:xfrm>
            <a:custGeom>
              <a:rect b="b" l="l" r="r" t="t"/>
              <a:pathLst>
                <a:path extrusionOk="0" h="40603" w="40603">
                  <a:moveTo>
                    <a:pt x="40926" y="16939"/>
                  </a:moveTo>
                  <a:cubicBezTo>
                    <a:pt x="40613" y="33806"/>
                    <a:pt x="32805" y="40989"/>
                    <a:pt x="19687" y="40677"/>
                  </a:cubicBezTo>
                  <a:cubicBezTo>
                    <a:pt x="6881" y="40364"/>
                    <a:pt x="-302" y="32869"/>
                    <a:pt x="10" y="19750"/>
                  </a:cubicBezTo>
                  <a:cubicBezTo>
                    <a:pt x="322" y="7257"/>
                    <a:pt x="9692" y="-864"/>
                    <a:pt x="22810" y="73"/>
                  </a:cubicBezTo>
                  <a:cubicBezTo>
                    <a:pt x="35616" y="1010"/>
                    <a:pt x="40926" y="9131"/>
                    <a:pt x="40926" y="16939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5"/>
            <p:cNvSpPr/>
            <p:nvPr/>
          </p:nvSpPr>
          <p:spPr>
            <a:xfrm>
              <a:off x="9653377" y="5034810"/>
              <a:ext cx="70547" cy="76428"/>
            </a:xfrm>
            <a:custGeom>
              <a:rect b="b" l="l" r="r" t="t"/>
              <a:pathLst>
                <a:path extrusionOk="0" h="40603" w="37480">
                  <a:moveTo>
                    <a:pt x="18747" y="42813"/>
                  </a:moveTo>
                  <a:cubicBezTo>
                    <a:pt x="7503" y="41564"/>
                    <a:pt x="319" y="35004"/>
                    <a:pt x="7" y="22199"/>
                  </a:cubicBezTo>
                  <a:cubicBezTo>
                    <a:pt x="-305" y="11892"/>
                    <a:pt x="9689" y="335"/>
                    <a:pt x="19372" y="23"/>
                  </a:cubicBezTo>
                  <a:cubicBezTo>
                    <a:pt x="29367" y="-602"/>
                    <a:pt x="40923" y="11579"/>
                    <a:pt x="40298" y="22199"/>
                  </a:cubicBezTo>
                  <a:cubicBezTo>
                    <a:pt x="39986" y="34380"/>
                    <a:pt x="31865" y="42813"/>
                    <a:pt x="18747" y="42813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5"/>
            <p:cNvSpPr/>
            <p:nvPr/>
          </p:nvSpPr>
          <p:spPr>
            <a:xfrm>
              <a:off x="8288878" y="4281152"/>
              <a:ext cx="76428" cy="76428"/>
            </a:xfrm>
            <a:custGeom>
              <a:rect b="b" l="l" r="r" t="t"/>
              <a:pathLst>
                <a:path extrusionOk="0" h="40603" w="40603">
                  <a:moveTo>
                    <a:pt x="40604" y="20310"/>
                  </a:moveTo>
                  <a:cubicBezTo>
                    <a:pt x="40604" y="32178"/>
                    <a:pt x="32170" y="40611"/>
                    <a:pt x="20302" y="40611"/>
                  </a:cubicBezTo>
                  <a:cubicBezTo>
                    <a:pt x="6871" y="40611"/>
                    <a:pt x="312" y="34365"/>
                    <a:pt x="0" y="20934"/>
                  </a:cubicBezTo>
                  <a:cubicBezTo>
                    <a:pt x="0" y="8753"/>
                    <a:pt x="7808" y="320"/>
                    <a:pt x="19989" y="8"/>
                  </a:cubicBezTo>
                  <a:cubicBezTo>
                    <a:pt x="31546" y="-305"/>
                    <a:pt x="40604" y="8753"/>
                    <a:pt x="40604" y="20310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5"/>
            <p:cNvSpPr/>
            <p:nvPr/>
          </p:nvSpPr>
          <p:spPr>
            <a:xfrm>
              <a:off x="9794507" y="3418526"/>
              <a:ext cx="1099370" cy="846574"/>
            </a:xfrm>
            <a:custGeom>
              <a:rect b="b" l="l" r="r" t="t"/>
              <a:pathLst>
                <a:path extrusionOk="0" h="449762" w="584066">
                  <a:moveTo>
                    <a:pt x="29036" y="438622"/>
                  </a:moveTo>
                  <a:cubicBezTo>
                    <a:pt x="6547" y="410824"/>
                    <a:pt x="-3760" y="350231"/>
                    <a:pt x="1238" y="324307"/>
                  </a:cubicBezTo>
                  <a:cubicBezTo>
                    <a:pt x="20290" y="230919"/>
                    <a:pt x="95251" y="147213"/>
                    <a:pt x="171773" y="95053"/>
                  </a:cubicBezTo>
                  <a:cubicBezTo>
                    <a:pt x="247670" y="43518"/>
                    <a:pt x="362922" y="-10204"/>
                    <a:pt x="457247" y="1665"/>
                  </a:cubicBezTo>
                  <a:cubicBezTo>
                    <a:pt x="490979" y="5725"/>
                    <a:pt x="549698" y="25402"/>
                    <a:pt x="578121" y="49140"/>
                  </a:cubicBezTo>
                  <a:cubicBezTo>
                    <a:pt x="600921" y="69442"/>
                    <a:pt x="557819" y="86620"/>
                    <a:pt x="534082" y="103798"/>
                  </a:cubicBezTo>
                  <a:cubicBezTo>
                    <a:pt x="417893" y="189066"/>
                    <a:pt x="225495" y="322121"/>
                    <a:pt x="85256" y="433624"/>
                  </a:cubicBezTo>
                  <a:cubicBezTo>
                    <a:pt x="57771" y="455488"/>
                    <a:pt x="43403" y="456112"/>
                    <a:pt x="29036" y="4386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5"/>
            <p:cNvSpPr/>
            <p:nvPr/>
          </p:nvSpPr>
          <p:spPr>
            <a:xfrm>
              <a:off x="10877933" y="3035455"/>
              <a:ext cx="417408" cy="435045"/>
            </a:xfrm>
            <a:custGeom>
              <a:rect b="b" l="l" r="r" t="t"/>
              <a:pathLst>
                <a:path extrusionOk="0" h="231127" w="221757">
                  <a:moveTo>
                    <a:pt x="215537" y="42767"/>
                  </a:moveTo>
                  <a:cubicBezTo>
                    <a:pt x="192112" y="74625"/>
                    <a:pt x="100286" y="178321"/>
                    <a:pt x="42504" y="233292"/>
                  </a:cubicBezTo>
                  <a:cubicBezTo>
                    <a:pt x="-22774" y="220486"/>
                    <a:pt x="651" y="144276"/>
                    <a:pt x="24076" y="106484"/>
                  </a:cubicBezTo>
                  <a:cubicBezTo>
                    <a:pt x="65304" y="39644"/>
                    <a:pt x="124335" y="-7206"/>
                    <a:pt x="204293" y="914"/>
                  </a:cubicBezTo>
                  <a:cubicBezTo>
                    <a:pt x="228343" y="3413"/>
                    <a:pt x="226469" y="21528"/>
                    <a:pt x="215537" y="427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5"/>
            <p:cNvSpPr/>
            <p:nvPr/>
          </p:nvSpPr>
          <p:spPr>
            <a:xfrm>
              <a:off x="8223416" y="3148287"/>
              <a:ext cx="3157014" cy="2663179"/>
            </a:xfrm>
            <a:custGeom>
              <a:rect b="b" l="l" r="r" t="t"/>
              <a:pathLst>
                <a:path extrusionOk="0" h="1414877" w="1677239">
                  <a:moveTo>
                    <a:pt x="1656422" y="0"/>
                  </a:moveTo>
                  <a:cubicBezTo>
                    <a:pt x="1654860" y="0"/>
                    <a:pt x="1650487" y="312"/>
                    <a:pt x="1648926" y="937"/>
                  </a:cubicBezTo>
                  <a:cubicBezTo>
                    <a:pt x="1629873" y="10307"/>
                    <a:pt x="1601138" y="45601"/>
                    <a:pt x="1578338" y="71212"/>
                  </a:cubicBezTo>
                  <a:cubicBezTo>
                    <a:pt x="1546480" y="107131"/>
                    <a:pt x="1517745" y="137740"/>
                    <a:pt x="1485574" y="173346"/>
                  </a:cubicBezTo>
                  <a:cubicBezTo>
                    <a:pt x="1419359" y="246745"/>
                    <a:pt x="1321598" y="307650"/>
                    <a:pt x="1222276" y="370429"/>
                  </a:cubicBezTo>
                  <a:cubicBezTo>
                    <a:pt x="1157622" y="411345"/>
                    <a:pt x="1078602" y="472563"/>
                    <a:pt x="1019570" y="521287"/>
                  </a:cubicBezTo>
                  <a:cubicBezTo>
                    <a:pt x="974906" y="558143"/>
                    <a:pt x="929930" y="598122"/>
                    <a:pt x="882143" y="632479"/>
                  </a:cubicBezTo>
                  <a:cubicBezTo>
                    <a:pt x="856844" y="650594"/>
                    <a:pt x="830608" y="667148"/>
                    <a:pt x="802810" y="681515"/>
                  </a:cubicBezTo>
                  <a:cubicBezTo>
                    <a:pt x="769390" y="698694"/>
                    <a:pt x="750650" y="697444"/>
                    <a:pt x="714106" y="689948"/>
                  </a:cubicBezTo>
                  <a:cubicBezTo>
                    <a:pt x="588548" y="664024"/>
                    <a:pt x="462052" y="642161"/>
                    <a:pt x="335556" y="620922"/>
                  </a:cubicBezTo>
                  <a:cubicBezTo>
                    <a:pt x="272465" y="610303"/>
                    <a:pt x="208748" y="600933"/>
                    <a:pt x="145969" y="588439"/>
                  </a:cubicBezTo>
                  <a:cubicBezTo>
                    <a:pt x="91310" y="577508"/>
                    <a:pt x="211559" y="456634"/>
                    <a:pt x="237483" y="446952"/>
                  </a:cubicBezTo>
                  <a:cubicBezTo>
                    <a:pt x="265593" y="436644"/>
                    <a:pt x="296514" y="438518"/>
                    <a:pt x="325874" y="440705"/>
                  </a:cubicBezTo>
                  <a:cubicBezTo>
                    <a:pt x="356171" y="442891"/>
                    <a:pt x="385842" y="442579"/>
                    <a:pt x="415514" y="446014"/>
                  </a:cubicBezTo>
                  <a:cubicBezTo>
                    <a:pt x="507028" y="456322"/>
                    <a:pt x="594795" y="464130"/>
                    <a:pt x="689432" y="476623"/>
                  </a:cubicBezTo>
                  <a:cubicBezTo>
                    <a:pt x="713794" y="479747"/>
                    <a:pt x="740030" y="469752"/>
                    <a:pt x="747214" y="457259"/>
                  </a:cubicBezTo>
                  <a:cubicBezTo>
                    <a:pt x="752836" y="442579"/>
                    <a:pt x="764080" y="416967"/>
                    <a:pt x="756584" y="411033"/>
                  </a:cubicBezTo>
                  <a:cubicBezTo>
                    <a:pt x="745028" y="401663"/>
                    <a:pt x="732534" y="402600"/>
                    <a:pt x="651327" y="394479"/>
                  </a:cubicBezTo>
                  <a:cubicBezTo>
                    <a:pt x="589172" y="388232"/>
                    <a:pt x="384905" y="366057"/>
                    <a:pt x="314942" y="363870"/>
                  </a:cubicBezTo>
                  <a:cubicBezTo>
                    <a:pt x="261533" y="361996"/>
                    <a:pt x="222803" y="353563"/>
                    <a:pt x="157838" y="382923"/>
                  </a:cubicBezTo>
                  <a:cubicBezTo>
                    <a:pt x="119108" y="400414"/>
                    <a:pt x="90998" y="434771"/>
                    <a:pt x="65699" y="467253"/>
                  </a:cubicBezTo>
                  <a:cubicBezTo>
                    <a:pt x="40087" y="500361"/>
                    <a:pt x="5418" y="537216"/>
                    <a:pt x="733" y="580631"/>
                  </a:cubicBezTo>
                  <a:cubicBezTo>
                    <a:pt x="-4889" y="633728"/>
                    <a:pt x="22597" y="659964"/>
                    <a:pt x="56641" y="694321"/>
                  </a:cubicBezTo>
                  <a:cubicBezTo>
                    <a:pt x="87875" y="725554"/>
                    <a:pt x="121294" y="754289"/>
                    <a:pt x="154090" y="784273"/>
                  </a:cubicBezTo>
                  <a:cubicBezTo>
                    <a:pt x="173454" y="802077"/>
                    <a:pt x="166583" y="802701"/>
                    <a:pt x="197192" y="811447"/>
                  </a:cubicBezTo>
                  <a:cubicBezTo>
                    <a:pt x="215307" y="816444"/>
                    <a:pt x="234047" y="818943"/>
                    <a:pt x="252163" y="823315"/>
                  </a:cubicBezTo>
                  <a:cubicBezTo>
                    <a:pt x="342428" y="845803"/>
                    <a:pt x="433005" y="868292"/>
                    <a:pt x="523270" y="892029"/>
                  </a:cubicBezTo>
                  <a:cubicBezTo>
                    <a:pt x="560125" y="901711"/>
                    <a:pt x="553879" y="901087"/>
                    <a:pt x="575117" y="935756"/>
                  </a:cubicBezTo>
                  <a:cubicBezTo>
                    <a:pt x="586986" y="954808"/>
                    <a:pt x="609787" y="975110"/>
                    <a:pt x="583238" y="987604"/>
                  </a:cubicBezTo>
                  <a:cubicBezTo>
                    <a:pt x="519834" y="1017588"/>
                    <a:pt x="184699" y="1177191"/>
                    <a:pt x="73195" y="1232162"/>
                  </a:cubicBezTo>
                  <a:cubicBezTo>
                    <a:pt x="51644" y="1242781"/>
                    <a:pt x="57266" y="1249965"/>
                    <a:pt x="67885" y="1263083"/>
                  </a:cubicBezTo>
                  <a:cubicBezTo>
                    <a:pt x="100993" y="1304624"/>
                    <a:pt x="131289" y="1346789"/>
                    <a:pt x="160649" y="1388954"/>
                  </a:cubicBezTo>
                  <a:cubicBezTo>
                    <a:pt x="180326" y="1417377"/>
                    <a:pt x="181888" y="1422374"/>
                    <a:pt x="208436" y="1409881"/>
                  </a:cubicBezTo>
                  <a:cubicBezTo>
                    <a:pt x="238108" y="1395826"/>
                    <a:pt x="649453" y="1213110"/>
                    <a:pt x="754398" y="1168133"/>
                  </a:cubicBezTo>
                  <a:cubicBezTo>
                    <a:pt x="785944" y="1154703"/>
                    <a:pt x="795001" y="1166884"/>
                    <a:pt x="815928" y="1170320"/>
                  </a:cubicBezTo>
                  <a:cubicBezTo>
                    <a:pt x="833731" y="1173131"/>
                    <a:pt x="849660" y="1153141"/>
                    <a:pt x="870899" y="1131903"/>
                  </a:cubicBezTo>
                  <a:cubicBezTo>
                    <a:pt x="912127" y="1090674"/>
                    <a:pt x="931492" y="1084428"/>
                    <a:pt x="920560" y="1052882"/>
                  </a:cubicBezTo>
                  <a:cubicBezTo>
                    <a:pt x="905256" y="1008530"/>
                    <a:pt x="859030" y="816132"/>
                    <a:pt x="850597" y="764284"/>
                  </a:cubicBezTo>
                  <a:cubicBezTo>
                    <a:pt x="881518" y="736174"/>
                    <a:pt x="924933" y="694946"/>
                    <a:pt x="953355" y="661213"/>
                  </a:cubicBezTo>
                  <a:cubicBezTo>
                    <a:pt x="1072043" y="519413"/>
                    <a:pt x="1226961" y="424776"/>
                    <a:pt x="1374695" y="329826"/>
                  </a:cubicBezTo>
                  <a:cubicBezTo>
                    <a:pt x="1471519" y="267671"/>
                    <a:pt x="1514622" y="228942"/>
                    <a:pt x="1594892" y="135241"/>
                  </a:cubicBezTo>
                  <a:cubicBezTo>
                    <a:pt x="1612070" y="115252"/>
                    <a:pt x="1679222" y="51848"/>
                    <a:pt x="1678285" y="24362"/>
                  </a:cubicBezTo>
                  <a:cubicBezTo>
                    <a:pt x="1678285" y="10619"/>
                    <a:pt x="1671726" y="5622"/>
                    <a:pt x="1656422" y="0"/>
                  </a:cubicBezTo>
                  <a:close/>
                  <a:moveTo>
                    <a:pt x="341491" y="827063"/>
                  </a:moveTo>
                  <a:cubicBezTo>
                    <a:pt x="341491" y="827063"/>
                    <a:pt x="341491" y="826751"/>
                    <a:pt x="341178" y="826751"/>
                  </a:cubicBezTo>
                  <a:cubicBezTo>
                    <a:pt x="341491" y="826751"/>
                    <a:pt x="341491" y="826751"/>
                    <a:pt x="341491" y="827063"/>
                  </a:cubicBezTo>
                  <a:cubicBezTo>
                    <a:pt x="341803" y="826751"/>
                    <a:pt x="341491" y="826751"/>
                    <a:pt x="341491" y="827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5"/>
            <p:cNvSpPr/>
            <p:nvPr/>
          </p:nvSpPr>
          <p:spPr>
            <a:xfrm>
              <a:off x="9691015" y="4548073"/>
              <a:ext cx="82306" cy="82306"/>
            </a:xfrm>
            <a:custGeom>
              <a:rect b="b" l="l" r="r" t="t"/>
              <a:pathLst>
                <a:path extrusionOk="0" h="43726" w="43726">
                  <a:moveTo>
                    <a:pt x="45601" y="22800"/>
                  </a:moveTo>
                  <a:cubicBezTo>
                    <a:pt x="45601" y="35393"/>
                    <a:pt x="35393" y="45601"/>
                    <a:pt x="22801" y="45601"/>
                  </a:cubicBezTo>
                  <a:cubicBezTo>
                    <a:pt x="10208" y="45601"/>
                    <a:pt x="0" y="35393"/>
                    <a:pt x="0" y="22800"/>
                  </a:cubicBezTo>
                  <a:cubicBezTo>
                    <a:pt x="0" y="10208"/>
                    <a:pt x="10208" y="0"/>
                    <a:pt x="22801" y="0"/>
                  </a:cubicBezTo>
                  <a:cubicBezTo>
                    <a:pt x="35393" y="0"/>
                    <a:pt x="45601" y="10208"/>
                    <a:pt x="45601" y="22800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5"/>
            <p:cNvSpPr/>
            <p:nvPr/>
          </p:nvSpPr>
          <p:spPr>
            <a:xfrm>
              <a:off x="6110127" y="5411239"/>
              <a:ext cx="5026529" cy="846574"/>
            </a:xfrm>
            <a:custGeom>
              <a:rect b="b" l="l" r="r" t="t"/>
              <a:pathLst>
                <a:path extrusionOk="0" h="449762" w="2670465">
                  <a:moveTo>
                    <a:pt x="2629862" y="316951"/>
                  </a:moveTo>
                  <a:lnTo>
                    <a:pt x="1349912" y="316951"/>
                  </a:lnTo>
                  <a:cubicBezTo>
                    <a:pt x="1291193" y="216691"/>
                    <a:pt x="1208737" y="104250"/>
                    <a:pt x="1130966" y="18046"/>
                  </a:cubicBezTo>
                  <a:cubicBezTo>
                    <a:pt x="1125031" y="11487"/>
                    <a:pt x="1119721" y="4303"/>
                    <a:pt x="1110664" y="1492"/>
                  </a:cubicBezTo>
                  <a:cubicBezTo>
                    <a:pt x="1092861" y="-1631"/>
                    <a:pt x="1079743" y="555"/>
                    <a:pt x="1057879" y="4303"/>
                  </a:cubicBezTo>
                  <a:cubicBezTo>
                    <a:pt x="999472" y="12736"/>
                    <a:pt x="533468" y="127051"/>
                    <a:pt x="495988" y="142355"/>
                  </a:cubicBezTo>
                  <a:cubicBezTo>
                    <a:pt x="484432" y="147040"/>
                    <a:pt x="466004" y="149851"/>
                    <a:pt x="462256" y="163907"/>
                  </a:cubicBezTo>
                  <a:cubicBezTo>
                    <a:pt x="459757" y="176712"/>
                    <a:pt x="444141" y="248862"/>
                    <a:pt x="430398" y="316951"/>
                  </a:cubicBezTo>
                  <a:lnTo>
                    <a:pt x="42790" y="316951"/>
                  </a:lnTo>
                  <a:cubicBezTo>
                    <a:pt x="19365" y="316951"/>
                    <a:pt x="0" y="336315"/>
                    <a:pt x="0" y="359741"/>
                  </a:cubicBezTo>
                  <a:lnTo>
                    <a:pt x="0" y="407528"/>
                  </a:lnTo>
                  <a:cubicBezTo>
                    <a:pt x="0" y="430953"/>
                    <a:pt x="19365" y="450318"/>
                    <a:pt x="42790" y="450318"/>
                  </a:cubicBezTo>
                  <a:lnTo>
                    <a:pt x="2629862" y="450318"/>
                  </a:lnTo>
                  <a:cubicBezTo>
                    <a:pt x="2653287" y="450318"/>
                    <a:pt x="2672652" y="430953"/>
                    <a:pt x="2672652" y="407528"/>
                  </a:cubicBezTo>
                  <a:lnTo>
                    <a:pt x="2672652" y="359741"/>
                  </a:lnTo>
                  <a:cubicBezTo>
                    <a:pt x="2672339" y="336315"/>
                    <a:pt x="2653287" y="316951"/>
                    <a:pt x="2629862" y="316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1" name="Google Shape;561;p15"/>
          <p:cNvSpPr txBox="1"/>
          <p:nvPr/>
        </p:nvSpPr>
        <p:spPr>
          <a:xfrm>
            <a:off x="787304" y="386824"/>
            <a:ext cx="324482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5"/>
          <p:cNvSpPr txBox="1"/>
          <p:nvPr/>
        </p:nvSpPr>
        <p:spPr>
          <a:xfrm>
            <a:off x="794374" y="1861914"/>
            <a:ext cx="3244827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5"/>
          <p:cNvSpPr/>
          <p:nvPr/>
        </p:nvSpPr>
        <p:spPr>
          <a:xfrm>
            <a:off x="787304" y="4234042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5"/>
          <p:cNvSpPr/>
          <p:nvPr/>
        </p:nvSpPr>
        <p:spPr>
          <a:xfrm>
            <a:off x="787304" y="3065198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5"/>
          <p:cNvSpPr/>
          <p:nvPr/>
        </p:nvSpPr>
        <p:spPr>
          <a:xfrm>
            <a:off x="787304" y="540288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6" name="Google Shape;566;p15"/>
          <p:cNvGrpSpPr/>
          <p:nvPr/>
        </p:nvGrpSpPr>
        <p:grpSpPr>
          <a:xfrm>
            <a:off x="1617209" y="2943365"/>
            <a:ext cx="4183792" cy="923330"/>
            <a:chOff x="2725123" y="4283314"/>
            <a:chExt cx="1292073" cy="923330"/>
          </a:xfrm>
        </p:grpSpPr>
        <p:sp>
          <p:nvSpPr>
            <p:cNvPr id="567" name="Google Shape;567;p15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5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15"/>
          <p:cNvGrpSpPr/>
          <p:nvPr/>
        </p:nvGrpSpPr>
        <p:grpSpPr>
          <a:xfrm>
            <a:off x="1617209" y="4129300"/>
            <a:ext cx="4183792" cy="923330"/>
            <a:chOff x="2725123" y="4283314"/>
            <a:chExt cx="1292073" cy="923330"/>
          </a:xfrm>
        </p:grpSpPr>
        <p:sp>
          <p:nvSpPr>
            <p:cNvPr id="570" name="Google Shape;570;p15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5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2" name="Google Shape;572;p15"/>
          <p:cNvGrpSpPr/>
          <p:nvPr/>
        </p:nvGrpSpPr>
        <p:grpSpPr>
          <a:xfrm>
            <a:off x="1617209" y="5315236"/>
            <a:ext cx="4183792" cy="923330"/>
            <a:chOff x="2725123" y="4283314"/>
            <a:chExt cx="1292073" cy="923330"/>
          </a:xfrm>
        </p:grpSpPr>
        <p:sp>
          <p:nvSpPr>
            <p:cNvPr id="573" name="Google Shape;573;p15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5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5" name="Google Shape;575;p15"/>
          <p:cNvSpPr/>
          <p:nvPr/>
        </p:nvSpPr>
        <p:spPr>
          <a:xfrm>
            <a:off x="936797" y="5592235"/>
            <a:ext cx="357765" cy="357764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5"/>
          <p:cNvSpPr/>
          <p:nvPr/>
        </p:nvSpPr>
        <p:spPr>
          <a:xfrm rot="1800000">
            <a:off x="1013684" y="4450610"/>
            <a:ext cx="279741" cy="382503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5"/>
          <p:cNvSpPr/>
          <p:nvPr/>
        </p:nvSpPr>
        <p:spPr>
          <a:xfrm>
            <a:off x="950239" y="3243478"/>
            <a:ext cx="363473" cy="365376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83" name="Google Shape;583;p16"/>
          <p:cNvGrpSpPr/>
          <p:nvPr/>
        </p:nvGrpSpPr>
        <p:grpSpPr>
          <a:xfrm>
            <a:off x="971551" y="2951343"/>
            <a:ext cx="10306051" cy="2096571"/>
            <a:chOff x="1907339" y="2917158"/>
            <a:chExt cx="8405875" cy="2096571"/>
          </a:xfrm>
        </p:grpSpPr>
        <p:sp>
          <p:nvSpPr>
            <p:cNvPr id="584" name="Google Shape;584;p16"/>
            <p:cNvSpPr/>
            <p:nvPr/>
          </p:nvSpPr>
          <p:spPr>
            <a:xfrm>
              <a:off x="1907339" y="2917630"/>
              <a:ext cx="2239482" cy="96832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508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3856632" y="2917630"/>
              <a:ext cx="2239482" cy="96832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508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5809001" y="2917158"/>
              <a:ext cx="988746" cy="2096571"/>
            </a:xfrm>
            <a:prstGeom prst="chevron">
              <a:avLst>
                <a:gd fmla="val 82608" name="adj"/>
              </a:avLst>
            </a:prstGeom>
            <a:solidFill>
              <a:srgbClr val="3F3F3F"/>
            </a:solidFill>
            <a:ln cap="flat" cmpd="sng" w="50800">
              <a:solidFill>
                <a:srgbClr val="3F3F3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6108505" y="4045409"/>
              <a:ext cx="2239482" cy="96832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508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8073732" y="4045409"/>
              <a:ext cx="2239482" cy="96832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508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9" name="Google Shape;589;p16"/>
          <p:cNvGrpSpPr/>
          <p:nvPr/>
        </p:nvGrpSpPr>
        <p:grpSpPr>
          <a:xfrm>
            <a:off x="1527864" y="3096728"/>
            <a:ext cx="1727068" cy="678649"/>
            <a:chOff x="3233964" y="1954419"/>
            <a:chExt cx="1410044" cy="678649"/>
          </a:xfrm>
        </p:grpSpPr>
        <p:sp>
          <p:nvSpPr>
            <p:cNvPr id="590" name="Google Shape;590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" name="Google Shape;592;p16"/>
          <p:cNvGrpSpPr/>
          <p:nvPr/>
        </p:nvGrpSpPr>
        <p:grpSpPr>
          <a:xfrm>
            <a:off x="3931111" y="3096728"/>
            <a:ext cx="1727068" cy="678649"/>
            <a:chOff x="3233964" y="1954419"/>
            <a:chExt cx="1410044" cy="678649"/>
          </a:xfrm>
        </p:grpSpPr>
        <p:sp>
          <p:nvSpPr>
            <p:cNvPr id="593" name="Google Shape;593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16"/>
          <p:cNvGrpSpPr/>
          <p:nvPr/>
        </p:nvGrpSpPr>
        <p:grpSpPr>
          <a:xfrm>
            <a:off x="6687809" y="4224508"/>
            <a:ext cx="1727068" cy="678649"/>
            <a:chOff x="3233964" y="1954419"/>
            <a:chExt cx="1410044" cy="678649"/>
          </a:xfrm>
        </p:grpSpPr>
        <p:sp>
          <p:nvSpPr>
            <p:cNvPr id="596" name="Google Shape;596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16"/>
          <p:cNvGrpSpPr/>
          <p:nvPr/>
        </p:nvGrpSpPr>
        <p:grpSpPr>
          <a:xfrm>
            <a:off x="9138681" y="4224508"/>
            <a:ext cx="1727068" cy="678649"/>
            <a:chOff x="3233964" y="1954419"/>
            <a:chExt cx="1410044" cy="678649"/>
          </a:xfrm>
        </p:grpSpPr>
        <p:sp>
          <p:nvSpPr>
            <p:cNvPr id="599" name="Google Shape;599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16"/>
          <p:cNvGrpSpPr/>
          <p:nvPr/>
        </p:nvGrpSpPr>
        <p:grpSpPr>
          <a:xfrm>
            <a:off x="6240016" y="2759878"/>
            <a:ext cx="2879516" cy="1237246"/>
            <a:chOff x="3017859" y="4283314"/>
            <a:chExt cx="2068609" cy="1237246"/>
          </a:xfrm>
        </p:grpSpPr>
        <p:sp>
          <p:nvSpPr>
            <p:cNvPr id="602" name="Google Shape;602;p16"/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6"/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16"/>
          <p:cNvGrpSpPr/>
          <p:nvPr/>
        </p:nvGrpSpPr>
        <p:grpSpPr>
          <a:xfrm>
            <a:off x="3288492" y="4014332"/>
            <a:ext cx="2879516" cy="1237246"/>
            <a:chOff x="3017859" y="4283314"/>
            <a:chExt cx="2068609" cy="1237246"/>
          </a:xfrm>
        </p:grpSpPr>
        <p:sp>
          <p:nvSpPr>
            <p:cNvPr id="605" name="Google Shape;605;p16"/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6"/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7" name="Google Shape;607;p16"/>
          <p:cNvGrpSpPr/>
          <p:nvPr/>
        </p:nvGrpSpPr>
        <p:grpSpPr>
          <a:xfrm>
            <a:off x="971550" y="1790296"/>
            <a:ext cx="2879516" cy="1052580"/>
            <a:chOff x="3017859" y="4283314"/>
            <a:chExt cx="2068609" cy="1052580"/>
          </a:xfrm>
        </p:grpSpPr>
        <p:sp>
          <p:nvSpPr>
            <p:cNvPr id="608" name="Google Shape;608;p16"/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6"/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0" name="Google Shape;610;p16"/>
          <p:cNvGrpSpPr/>
          <p:nvPr/>
        </p:nvGrpSpPr>
        <p:grpSpPr>
          <a:xfrm>
            <a:off x="8398085" y="5139294"/>
            <a:ext cx="2879516" cy="1052580"/>
            <a:chOff x="3017859" y="4283314"/>
            <a:chExt cx="2068609" cy="1052580"/>
          </a:xfrm>
        </p:grpSpPr>
        <p:sp>
          <p:nvSpPr>
            <p:cNvPr id="611" name="Google Shape;611;p16"/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6"/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7"/>
          <p:cNvSpPr/>
          <p:nvPr>
            <p:ph idx="2" type="pic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8" name="Google Shape;618;p17"/>
          <p:cNvSpPr/>
          <p:nvPr/>
        </p:nvSpPr>
        <p:spPr>
          <a:xfrm>
            <a:off x="5255998" y="2043000"/>
            <a:ext cx="3334087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9" name="Google Shape;619;p17"/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620" name="Google Shape;620;p17"/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7"/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2" name="Google Shape;622;p17"/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  <a:endParaRPr/>
          </a:p>
        </p:txBody>
      </p:sp>
      <p:sp>
        <p:nvSpPr>
          <p:cNvPr id="623" name="Google Shape;623;p17"/>
          <p:cNvSpPr/>
          <p:nvPr/>
        </p:nvSpPr>
        <p:spPr>
          <a:xfrm>
            <a:off x="552190" y="300462"/>
            <a:ext cx="584861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TOOTH WHITENING</a:t>
            </a:r>
            <a:endParaRPr b="1" sz="4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7"/>
          <p:cNvSpPr txBox="1"/>
          <p:nvPr/>
        </p:nvSpPr>
        <p:spPr>
          <a:xfrm>
            <a:off x="552192" y="1011656"/>
            <a:ext cx="35283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7"/>
          <p:cNvSpPr/>
          <p:nvPr/>
        </p:nvSpPr>
        <p:spPr>
          <a:xfrm>
            <a:off x="6494583" y="2300663"/>
            <a:ext cx="767442" cy="902770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7"/>
          <p:cNvSpPr/>
          <p:nvPr>
            <p:ph idx="3" type="pic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18"/>
          <p:cNvGrpSpPr/>
          <p:nvPr/>
        </p:nvGrpSpPr>
        <p:grpSpPr>
          <a:xfrm>
            <a:off x="906717" y="3965003"/>
            <a:ext cx="1665405" cy="1627243"/>
            <a:chOff x="9372489" y="2123147"/>
            <a:chExt cx="1665405" cy="1627243"/>
          </a:xfrm>
        </p:grpSpPr>
        <p:sp>
          <p:nvSpPr>
            <p:cNvPr id="632" name="Google Shape;632;p18"/>
            <p:cNvSpPr/>
            <p:nvPr/>
          </p:nvSpPr>
          <p:spPr>
            <a:xfrm>
              <a:off x="9372489" y="2123147"/>
              <a:ext cx="1665405" cy="1624085"/>
            </a:xfrm>
            <a:custGeom>
              <a:rect b="b" l="l" r="r" t="t"/>
              <a:pathLst>
                <a:path extrusionOk="0" h="1624085" w="166540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19199999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8"/>
            <p:cNvSpPr/>
            <p:nvPr/>
          </p:nvSpPr>
          <p:spPr>
            <a:xfrm>
              <a:off x="10124595" y="2396335"/>
              <a:ext cx="154904" cy="19363"/>
            </a:xfrm>
            <a:custGeom>
              <a:rect b="b" l="l" r="r" t="t"/>
              <a:pathLst>
                <a:path extrusionOk="0" h="11417" w="91336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8"/>
            <p:cNvSpPr/>
            <p:nvPr/>
          </p:nvSpPr>
          <p:spPr>
            <a:xfrm>
              <a:off x="10342583" y="2564483"/>
              <a:ext cx="277535" cy="116176"/>
            </a:xfrm>
            <a:custGeom>
              <a:rect b="b" l="l" r="r" t="t"/>
              <a:pathLst>
                <a:path extrusionOk="0" h="68502" w="163644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8"/>
            <p:cNvSpPr/>
            <p:nvPr/>
          </p:nvSpPr>
          <p:spPr>
            <a:xfrm>
              <a:off x="10040697" y="3043055"/>
              <a:ext cx="322714" cy="122631"/>
            </a:xfrm>
            <a:custGeom>
              <a:rect b="b" l="l" r="r" t="t"/>
              <a:pathLst>
                <a:path extrusionOk="0" h="72308" w="190284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8"/>
            <p:cNvSpPr/>
            <p:nvPr/>
          </p:nvSpPr>
          <p:spPr>
            <a:xfrm>
              <a:off x="10498982" y="2855234"/>
              <a:ext cx="303351" cy="303351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8"/>
            <p:cNvSpPr/>
            <p:nvPr/>
          </p:nvSpPr>
          <p:spPr>
            <a:xfrm>
              <a:off x="10404750" y="2768101"/>
              <a:ext cx="116176" cy="161357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8"/>
            <p:cNvSpPr/>
            <p:nvPr/>
          </p:nvSpPr>
          <p:spPr>
            <a:xfrm>
              <a:off x="9841290" y="2768101"/>
              <a:ext cx="116176" cy="161357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8"/>
            <p:cNvSpPr/>
            <p:nvPr/>
          </p:nvSpPr>
          <p:spPr>
            <a:xfrm>
              <a:off x="9555365" y="2855234"/>
              <a:ext cx="303351" cy="303351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8"/>
            <p:cNvSpPr/>
            <p:nvPr/>
          </p:nvSpPr>
          <p:spPr>
            <a:xfrm>
              <a:off x="9545400" y="3209419"/>
              <a:ext cx="1353799" cy="540971"/>
            </a:xfrm>
            <a:custGeom>
              <a:rect b="b" l="l" r="r" t="t"/>
              <a:pathLst>
                <a:path extrusionOk="0" h="540971" w="1353799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>
              <a:gsLst>
                <a:gs pos="0">
                  <a:srgbClr val="F7A89E">
                    <a:alpha val="69803"/>
                  </a:srgbClr>
                </a:gs>
                <a:gs pos="100000">
                  <a:srgbClr val="F2F2F2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8"/>
            <p:cNvSpPr/>
            <p:nvPr/>
          </p:nvSpPr>
          <p:spPr>
            <a:xfrm>
              <a:off x="9375104" y="2132440"/>
              <a:ext cx="665593" cy="681587"/>
            </a:xfrm>
            <a:custGeom>
              <a:rect b="b" l="l" r="r" t="t"/>
              <a:pathLst>
                <a:path extrusionOk="0" h="681587" w="665593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18"/>
          <p:cNvGrpSpPr/>
          <p:nvPr/>
        </p:nvGrpSpPr>
        <p:grpSpPr>
          <a:xfrm>
            <a:off x="908489" y="745541"/>
            <a:ext cx="1665206" cy="1620026"/>
            <a:chOff x="6588576" y="2418039"/>
            <a:chExt cx="981868" cy="955228"/>
          </a:xfrm>
        </p:grpSpPr>
        <p:sp>
          <p:nvSpPr>
            <p:cNvPr id="643" name="Google Shape;643;p18"/>
            <p:cNvSpPr/>
            <p:nvPr/>
          </p:nvSpPr>
          <p:spPr>
            <a:xfrm>
              <a:off x="6588576" y="2418039"/>
              <a:ext cx="981868" cy="955228"/>
            </a:xfrm>
            <a:custGeom>
              <a:rect b="b" l="l" r="r" t="t"/>
              <a:pathLst>
                <a:path extrusionOk="0" h="955227" w="981868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19199999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8"/>
            <p:cNvSpPr/>
            <p:nvPr/>
          </p:nvSpPr>
          <p:spPr>
            <a:xfrm>
              <a:off x="7035559" y="2579466"/>
              <a:ext cx="91337" cy="11417"/>
            </a:xfrm>
            <a:custGeom>
              <a:rect b="b" l="l" r="r" t="t"/>
              <a:pathLst>
                <a:path extrusionOk="0" h="11417" w="91336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8"/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rect b="b" l="l" r="r" t="t"/>
              <a:pathLst>
                <a:path extrusionOk="0" h="72308" w="190284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8"/>
            <p:cNvSpPr/>
            <p:nvPr/>
          </p:nvSpPr>
          <p:spPr>
            <a:xfrm>
              <a:off x="7256312" y="2850050"/>
              <a:ext cx="178867" cy="178867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8"/>
            <p:cNvSpPr/>
            <p:nvPr/>
          </p:nvSpPr>
          <p:spPr>
            <a:xfrm>
              <a:off x="7200749" y="2798673"/>
              <a:ext cx="68502" cy="95142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8"/>
            <p:cNvSpPr/>
            <p:nvPr/>
          </p:nvSpPr>
          <p:spPr>
            <a:xfrm>
              <a:off x="6868512" y="2798673"/>
              <a:ext cx="68502" cy="95142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8"/>
            <p:cNvSpPr/>
            <p:nvPr/>
          </p:nvSpPr>
          <p:spPr>
            <a:xfrm>
              <a:off x="6699920" y="2850050"/>
              <a:ext cx="178867" cy="178867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0" name="Google Shape;650;p18"/>
          <p:cNvGrpSpPr/>
          <p:nvPr/>
        </p:nvGrpSpPr>
        <p:grpSpPr>
          <a:xfrm>
            <a:off x="3655149" y="3771397"/>
            <a:ext cx="1668751" cy="1820849"/>
            <a:chOff x="6807431" y="1958890"/>
            <a:chExt cx="1668751" cy="1820849"/>
          </a:xfrm>
        </p:grpSpPr>
        <p:grpSp>
          <p:nvGrpSpPr>
            <p:cNvPr id="651" name="Google Shape;651;p18"/>
            <p:cNvGrpSpPr/>
            <p:nvPr/>
          </p:nvGrpSpPr>
          <p:grpSpPr>
            <a:xfrm>
              <a:off x="6807431" y="2150326"/>
              <a:ext cx="1668751" cy="1629413"/>
              <a:chOff x="6586486" y="2412504"/>
              <a:chExt cx="983958" cy="960763"/>
            </a:xfrm>
          </p:grpSpPr>
          <p:sp>
            <p:nvSpPr>
              <p:cNvPr id="652" name="Google Shape;652;p18"/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rect b="b" l="l" r="r" t="t"/>
                <a:pathLst>
                  <a:path extrusionOk="0" h="955227" w="981868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9199999" scaled="0"/>
              </a:gradFill>
              <a:ln cap="flat" cmpd="sng" w="9525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8"/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rect b="b" l="l" r="r" t="t"/>
                <a:pathLst>
                  <a:path extrusionOk="0" h="11417" w="91336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8"/>
              <p:cNvSpPr/>
              <p:nvPr/>
            </p:nvSpPr>
            <p:spPr>
              <a:xfrm>
                <a:off x="6586486" y="2412504"/>
                <a:ext cx="334901" cy="365346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8"/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rect b="b" l="l" r="r" t="t"/>
                <a:pathLst>
                  <a:path extrusionOk="0" h="68502" w="163644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8"/>
              <p:cNvSpPr/>
              <p:nvPr/>
            </p:nvSpPr>
            <p:spPr>
              <a:xfrm>
                <a:off x="6986090" y="2960796"/>
                <a:ext cx="190284" cy="72308"/>
              </a:xfrm>
              <a:custGeom>
                <a:rect b="b" l="l" r="r" t="t"/>
                <a:pathLst>
                  <a:path extrusionOk="0" h="72308" w="190284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8"/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8"/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8"/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8"/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1" name="Google Shape;661;p18"/>
            <p:cNvSpPr/>
            <p:nvPr/>
          </p:nvSpPr>
          <p:spPr>
            <a:xfrm rot="2760000">
              <a:off x="7496553" y="1942550"/>
              <a:ext cx="144974" cy="448564"/>
            </a:xfrm>
            <a:custGeom>
              <a:rect b="b" l="l" r="r" t="t"/>
              <a:pathLst>
                <a:path extrusionOk="0" h="1691846" w="38340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62626"/>
                </a:gs>
                <a:gs pos="100000">
                  <a:srgbClr val="595959"/>
                </a:gs>
              </a:gsLst>
              <a:lin ang="8100000" scaled="0"/>
            </a:gradFill>
            <a:ln>
              <a:noFill/>
            </a:ln>
            <a:effectLst>
              <a:outerShdw blurRad="127000" rotWithShape="0" algn="tr" dir="8100000" dist="889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2" name="Google Shape;662;p18"/>
          <p:cNvGrpSpPr/>
          <p:nvPr/>
        </p:nvGrpSpPr>
        <p:grpSpPr>
          <a:xfrm>
            <a:off x="3658694" y="537596"/>
            <a:ext cx="1665206" cy="1827971"/>
            <a:chOff x="4065721" y="2013085"/>
            <a:chExt cx="1665206" cy="1827971"/>
          </a:xfrm>
        </p:grpSpPr>
        <p:grpSp>
          <p:nvGrpSpPr>
            <p:cNvPr id="663" name="Google Shape;663;p18"/>
            <p:cNvGrpSpPr/>
            <p:nvPr/>
          </p:nvGrpSpPr>
          <p:grpSpPr>
            <a:xfrm>
              <a:off x="4065721" y="2221030"/>
              <a:ext cx="1665206" cy="1620026"/>
              <a:chOff x="6588576" y="2418039"/>
              <a:chExt cx="981868" cy="955228"/>
            </a:xfrm>
          </p:grpSpPr>
          <p:sp>
            <p:nvSpPr>
              <p:cNvPr id="664" name="Google Shape;664;p18"/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rect b="b" l="l" r="r" t="t"/>
                <a:pathLst>
                  <a:path extrusionOk="0" h="955227" w="981868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9199999" scaled="0"/>
              </a:gradFill>
              <a:ln cap="flat" cmpd="sng" w="9525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8"/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rect b="b" l="l" r="r" t="t"/>
                <a:pathLst>
                  <a:path extrusionOk="0" h="11417" w="91336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8"/>
              <p:cNvSpPr/>
              <p:nvPr/>
            </p:nvSpPr>
            <p:spPr>
              <a:xfrm>
                <a:off x="6631168" y="2418757"/>
                <a:ext cx="214510" cy="130262"/>
              </a:xfrm>
              <a:custGeom>
                <a:rect b="b" l="l" r="r" t="t"/>
                <a:pathLst>
                  <a:path extrusionOk="0" h="359537" w="338301">
                    <a:moveTo>
                      <a:pt x="310243" y="301"/>
                    </a:moveTo>
                    <a:cubicBezTo>
                      <a:pt x="257783" y="-1601"/>
                      <a:pt x="240721" y="5189"/>
                      <a:pt x="192561" y="30808"/>
                    </a:cubicBezTo>
                    <a:cubicBezTo>
                      <a:pt x="164683" y="45638"/>
                      <a:pt x="94502" y="97029"/>
                      <a:pt x="46783" y="194505"/>
                    </a:cubicBezTo>
                    <a:cubicBezTo>
                      <a:pt x="30799" y="254255"/>
                      <a:pt x="-1824" y="294481"/>
                      <a:pt x="79" y="356133"/>
                    </a:cubicBezTo>
                    <a:cubicBezTo>
                      <a:pt x="460" y="373639"/>
                      <a:pt x="79999" y="318457"/>
                      <a:pt x="85327" y="307801"/>
                    </a:cubicBezTo>
                    <a:cubicBezTo>
                      <a:pt x="100169" y="277736"/>
                      <a:pt x="87610" y="243485"/>
                      <a:pt x="127570" y="230165"/>
                    </a:cubicBezTo>
                    <a:cubicBezTo>
                      <a:pt x="173619" y="214942"/>
                      <a:pt x="204445" y="184877"/>
                      <a:pt x="229943" y="144537"/>
                    </a:cubicBezTo>
                    <a:cubicBezTo>
                      <a:pt x="240599" y="127792"/>
                      <a:pt x="248210" y="101533"/>
                      <a:pt x="263813" y="88593"/>
                    </a:cubicBezTo>
                    <a:cubicBezTo>
                      <a:pt x="282842" y="72990"/>
                      <a:pt x="311385" y="80982"/>
                      <a:pt x="329271" y="63856"/>
                    </a:cubicBezTo>
                    <a:cubicBezTo>
                      <a:pt x="347158" y="47111"/>
                      <a:pt x="337263" y="6010"/>
                      <a:pt x="310243" y="30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8"/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rect b="b" l="l" r="r" t="t"/>
                <a:pathLst>
                  <a:path extrusionOk="0" h="68502" w="163644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8"/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18"/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18"/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8"/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p18"/>
            <p:cNvSpPr/>
            <p:nvPr/>
          </p:nvSpPr>
          <p:spPr>
            <a:xfrm rot="2760000">
              <a:off x="4737773" y="1996745"/>
              <a:ext cx="144974" cy="448564"/>
            </a:xfrm>
            <a:custGeom>
              <a:rect b="b" l="l" r="r" t="t"/>
              <a:pathLst>
                <a:path extrusionOk="0" h="1691846" w="38340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62626"/>
                </a:gs>
                <a:gs pos="100000">
                  <a:srgbClr val="595959"/>
                </a:gs>
              </a:gsLst>
              <a:lin ang="8100000" scaled="0"/>
            </a:gradFill>
            <a:ln>
              <a:noFill/>
            </a:ln>
            <a:effectLst>
              <a:outerShdw blurRad="127000" rotWithShape="0" algn="tr" dir="8100000" dist="889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4715447" y="3300078"/>
              <a:ext cx="365760" cy="365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8"/>
          <p:cNvGrpSpPr/>
          <p:nvPr/>
        </p:nvGrpSpPr>
        <p:grpSpPr>
          <a:xfrm>
            <a:off x="6632881" y="2943896"/>
            <a:ext cx="1764089" cy="579492"/>
            <a:chOff x="661588" y="5061430"/>
            <a:chExt cx="1764089" cy="579492"/>
          </a:xfrm>
        </p:grpSpPr>
        <p:sp>
          <p:nvSpPr>
            <p:cNvPr id="675" name="Google Shape;675;p18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8"/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8"/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18"/>
          <p:cNvGrpSpPr/>
          <p:nvPr/>
        </p:nvGrpSpPr>
        <p:grpSpPr>
          <a:xfrm>
            <a:off x="9383086" y="2947176"/>
            <a:ext cx="1764089" cy="579492"/>
            <a:chOff x="661588" y="5061430"/>
            <a:chExt cx="1764089" cy="579492"/>
          </a:xfrm>
        </p:grpSpPr>
        <p:sp>
          <p:nvSpPr>
            <p:cNvPr id="680" name="Google Shape;680;p18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8"/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8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8"/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18"/>
          <p:cNvGrpSpPr/>
          <p:nvPr/>
        </p:nvGrpSpPr>
        <p:grpSpPr>
          <a:xfrm>
            <a:off x="6676425" y="4805789"/>
            <a:ext cx="1764089" cy="579492"/>
            <a:chOff x="661588" y="5061430"/>
            <a:chExt cx="1764089" cy="579492"/>
          </a:xfrm>
        </p:grpSpPr>
        <p:sp>
          <p:nvSpPr>
            <p:cNvPr id="685" name="Google Shape;685;p18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8"/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8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8"/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18"/>
          <p:cNvGrpSpPr/>
          <p:nvPr/>
        </p:nvGrpSpPr>
        <p:grpSpPr>
          <a:xfrm>
            <a:off x="9426630" y="4809069"/>
            <a:ext cx="1764089" cy="579492"/>
            <a:chOff x="661588" y="5061430"/>
            <a:chExt cx="1764089" cy="579492"/>
          </a:xfrm>
        </p:grpSpPr>
        <p:sp>
          <p:nvSpPr>
            <p:cNvPr id="690" name="Google Shape;690;p18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8"/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8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8"/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4" name="Google Shape;694;p18"/>
          <p:cNvSpPr/>
          <p:nvPr/>
        </p:nvSpPr>
        <p:spPr>
          <a:xfrm>
            <a:off x="2929349" y="1414624"/>
            <a:ext cx="371725" cy="31272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18"/>
          <p:cNvSpPr/>
          <p:nvPr/>
        </p:nvSpPr>
        <p:spPr>
          <a:xfrm rot="5400000">
            <a:off x="4340666" y="3336582"/>
            <a:ext cx="371725" cy="31272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8"/>
          <p:cNvSpPr/>
          <p:nvPr/>
        </p:nvSpPr>
        <p:spPr>
          <a:xfrm rot="10800000">
            <a:off x="2926797" y="4759527"/>
            <a:ext cx="371725" cy="31272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8"/>
          <p:cNvSpPr txBox="1"/>
          <p:nvPr/>
        </p:nvSpPr>
        <p:spPr>
          <a:xfrm>
            <a:off x="6514500" y="502134"/>
            <a:ext cx="4925956" cy="1603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</a:pPr>
            <a:r>
              <a:rPr b="1" lang="en-US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CARIES STAGES</a:t>
            </a:r>
            <a:endParaRPr b="1" sz="5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8" name="Google Shape;698;p18"/>
          <p:cNvGrpSpPr/>
          <p:nvPr/>
        </p:nvGrpSpPr>
        <p:grpSpPr>
          <a:xfrm>
            <a:off x="957822" y="2666360"/>
            <a:ext cx="1451795" cy="388504"/>
            <a:chOff x="1120327" y="2869980"/>
            <a:chExt cx="1451795" cy="388504"/>
          </a:xfrm>
        </p:grpSpPr>
        <p:sp>
          <p:nvSpPr>
            <p:cNvPr id="699" name="Google Shape;699;p18"/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 txBox="1"/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3200"/>
                <a:buFont typeface="Arial"/>
                <a:buNone/>
              </a:pPr>
              <a:r>
                <a:rPr lang="en-US" sz="3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Step</a:t>
              </a:r>
              <a:endParaRPr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" name="Google Shape;701;p18"/>
          <p:cNvGrpSpPr/>
          <p:nvPr/>
        </p:nvGrpSpPr>
        <p:grpSpPr>
          <a:xfrm>
            <a:off x="3764427" y="2666360"/>
            <a:ext cx="1451795" cy="388504"/>
            <a:chOff x="1120327" y="2869980"/>
            <a:chExt cx="1451795" cy="388504"/>
          </a:xfrm>
        </p:grpSpPr>
        <p:sp>
          <p:nvSpPr>
            <p:cNvPr id="702" name="Google Shape;702;p18"/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8"/>
            <p:cNvSpPr txBox="1"/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3200"/>
                <a:buFont typeface="Arial"/>
                <a:buNone/>
              </a:pPr>
              <a:r>
                <a:rPr lang="en-US" sz="3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Step</a:t>
              </a:r>
              <a:endParaRPr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18"/>
          <p:cNvGrpSpPr/>
          <p:nvPr/>
        </p:nvGrpSpPr>
        <p:grpSpPr>
          <a:xfrm>
            <a:off x="3764427" y="5857586"/>
            <a:ext cx="1451795" cy="388504"/>
            <a:chOff x="1120327" y="2869980"/>
            <a:chExt cx="1451795" cy="388504"/>
          </a:xfrm>
        </p:grpSpPr>
        <p:sp>
          <p:nvSpPr>
            <p:cNvPr id="705" name="Google Shape;705;p18"/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3"/>
            </a:solidFill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8"/>
            <p:cNvSpPr txBox="1"/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3200"/>
                <a:buFont typeface="Arial"/>
                <a:buNone/>
              </a:pPr>
              <a:r>
                <a:rPr lang="en-US" sz="3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Step</a:t>
              </a:r>
              <a:endParaRPr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18"/>
          <p:cNvGrpSpPr/>
          <p:nvPr/>
        </p:nvGrpSpPr>
        <p:grpSpPr>
          <a:xfrm>
            <a:off x="957822" y="5857586"/>
            <a:ext cx="1451795" cy="388504"/>
            <a:chOff x="1120327" y="2869980"/>
            <a:chExt cx="1451795" cy="388504"/>
          </a:xfrm>
        </p:grpSpPr>
        <p:sp>
          <p:nvSpPr>
            <p:cNvPr id="708" name="Google Shape;708;p18"/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4"/>
            </a:solidFill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8"/>
            <p:cNvSpPr txBox="1"/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3200"/>
                <a:buFont typeface="Arial"/>
                <a:buNone/>
              </a:pPr>
              <a:r>
                <a:rPr lang="en-US" sz="3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Step</a:t>
              </a:r>
              <a:endParaRPr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18"/>
          <p:cNvGrpSpPr/>
          <p:nvPr/>
        </p:nvGrpSpPr>
        <p:grpSpPr>
          <a:xfrm>
            <a:off x="9635086" y="3579418"/>
            <a:ext cx="1967296" cy="895504"/>
            <a:chOff x="-311419" y="4190375"/>
            <a:chExt cx="2830398" cy="1079657"/>
          </a:xfrm>
        </p:grpSpPr>
        <p:sp>
          <p:nvSpPr>
            <p:cNvPr id="711" name="Google Shape;711;p18"/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8"/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3" name="Google Shape;713;p18"/>
          <p:cNvGrpSpPr/>
          <p:nvPr/>
        </p:nvGrpSpPr>
        <p:grpSpPr>
          <a:xfrm>
            <a:off x="6904621" y="3579418"/>
            <a:ext cx="1967296" cy="895504"/>
            <a:chOff x="-311419" y="4190375"/>
            <a:chExt cx="2830398" cy="1079657"/>
          </a:xfrm>
        </p:grpSpPr>
        <p:sp>
          <p:nvSpPr>
            <p:cNvPr id="714" name="Google Shape;714;p18"/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18"/>
          <p:cNvGrpSpPr/>
          <p:nvPr/>
        </p:nvGrpSpPr>
        <p:grpSpPr>
          <a:xfrm>
            <a:off x="6904621" y="5428760"/>
            <a:ext cx="1967296" cy="895504"/>
            <a:chOff x="-311419" y="4190375"/>
            <a:chExt cx="2830398" cy="1079657"/>
          </a:xfrm>
        </p:grpSpPr>
        <p:sp>
          <p:nvSpPr>
            <p:cNvPr id="717" name="Google Shape;717;p18"/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8"/>
          <p:cNvGrpSpPr/>
          <p:nvPr/>
        </p:nvGrpSpPr>
        <p:grpSpPr>
          <a:xfrm>
            <a:off x="9635086" y="5428760"/>
            <a:ext cx="1967296" cy="895504"/>
            <a:chOff x="-311419" y="4190375"/>
            <a:chExt cx="2830398" cy="1079657"/>
          </a:xfrm>
        </p:grpSpPr>
        <p:sp>
          <p:nvSpPr>
            <p:cNvPr id="720" name="Google Shape;720;p18"/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8"/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18"/>
          <p:cNvSpPr/>
          <p:nvPr/>
        </p:nvSpPr>
        <p:spPr>
          <a:xfrm flipH="1" rot="10800000">
            <a:off x="6641109" y="2234532"/>
            <a:ext cx="4937760" cy="45719"/>
          </a:xfrm>
          <a:custGeom>
            <a:rect b="b" l="l" r="r" t="t"/>
            <a:pathLst>
              <a:path extrusionOk="0" h="120000"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cap="flat" cmpd="sng" w="19050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8"/>
          <p:cNvSpPr/>
          <p:nvPr/>
        </p:nvSpPr>
        <p:spPr>
          <a:xfrm flipH="1" rot="10800000">
            <a:off x="6642743" y="2666801"/>
            <a:ext cx="4937760" cy="45719"/>
          </a:xfrm>
          <a:custGeom>
            <a:rect b="b" l="l" r="r" t="t"/>
            <a:pathLst>
              <a:path extrusionOk="0" h="120000"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cap="flat" cmpd="sng" w="19050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8"/>
          <p:cNvSpPr txBox="1"/>
          <p:nvPr/>
        </p:nvSpPr>
        <p:spPr>
          <a:xfrm>
            <a:off x="6758881" y="2305745"/>
            <a:ext cx="1967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30" name="Google Shape;730;p19"/>
          <p:cNvGrpSpPr/>
          <p:nvPr/>
        </p:nvGrpSpPr>
        <p:grpSpPr>
          <a:xfrm>
            <a:off x="908116" y="3401496"/>
            <a:ext cx="3366592" cy="2472764"/>
            <a:chOff x="3131840" y="2780928"/>
            <a:chExt cx="2880320" cy="2808312"/>
          </a:xfrm>
        </p:grpSpPr>
        <p:sp>
          <p:nvSpPr>
            <p:cNvPr id="731" name="Google Shape;731;p1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" name="Google Shape;733;p19"/>
          <p:cNvGrpSpPr/>
          <p:nvPr/>
        </p:nvGrpSpPr>
        <p:grpSpPr>
          <a:xfrm>
            <a:off x="7913785" y="3415982"/>
            <a:ext cx="3366592" cy="2472764"/>
            <a:chOff x="3131840" y="2780928"/>
            <a:chExt cx="2880320" cy="2808312"/>
          </a:xfrm>
        </p:grpSpPr>
        <p:sp>
          <p:nvSpPr>
            <p:cNvPr id="734" name="Google Shape;734;p1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4448535" y="3248208"/>
            <a:ext cx="3291426" cy="2808312"/>
            <a:chOff x="3131840" y="2780928"/>
            <a:chExt cx="2880320" cy="2808312"/>
          </a:xfrm>
        </p:grpSpPr>
        <p:sp>
          <p:nvSpPr>
            <p:cNvPr id="737" name="Google Shape;737;p19"/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9" name="Google Shape;739;p19"/>
          <p:cNvGrpSpPr/>
          <p:nvPr/>
        </p:nvGrpSpPr>
        <p:grpSpPr>
          <a:xfrm>
            <a:off x="4451060" y="1760347"/>
            <a:ext cx="3293155" cy="1319690"/>
            <a:chOff x="3131840" y="1484784"/>
            <a:chExt cx="2881833" cy="1159372"/>
          </a:xfrm>
        </p:grpSpPr>
        <p:sp>
          <p:nvSpPr>
            <p:cNvPr id="740" name="Google Shape;740;p19"/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rect b="b" l="l" r="r" t="t"/>
              <a:pathLst>
                <a:path extrusionOk="0" h="1656184" w="2161651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9"/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2" name="Google Shape;742;p19"/>
          <p:cNvSpPr txBox="1"/>
          <p:nvPr/>
        </p:nvSpPr>
        <p:spPr>
          <a:xfrm>
            <a:off x="4646315" y="3302440"/>
            <a:ext cx="28803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 Contents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9"/>
          <p:cNvSpPr txBox="1"/>
          <p:nvPr/>
        </p:nvSpPr>
        <p:spPr>
          <a:xfrm>
            <a:off x="5007689" y="1776378"/>
            <a:ext cx="2157574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 Contents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19"/>
          <p:cNvSpPr txBox="1"/>
          <p:nvPr/>
        </p:nvSpPr>
        <p:spPr>
          <a:xfrm>
            <a:off x="4655098" y="2217261"/>
            <a:ext cx="28715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/>
          </a:p>
        </p:txBody>
      </p:sp>
      <p:sp>
        <p:nvSpPr>
          <p:cNvPr id="745" name="Google Shape;745;p19"/>
          <p:cNvSpPr txBox="1"/>
          <p:nvPr/>
        </p:nvSpPr>
        <p:spPr>
          <a:xfrm>
            <a:off x="4718324" y="3934381"/>
            <a:ext cx="273630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6" name="Google Shape;746;p19"/>
          <p:cNvGrpSpPr/>
          <p:nvPr/>
        </p:nvGrpSpPr>
        <p:grpSpPr>
          <a:xfrm>
            <a:off x="1085593" y="2079438"/>
            <a:ext cx="3011638" cy="1030113"/>
            <a:chOff x="3131840" y="1484784"/>
            <a:chExt cx="2881833" cy="1152128"/>
          </a:xfrm>
        </p:grpSpPr>
        <p:sp>
          <p:nvSpPr>
            <p:cNvPr id="747" name="Google Shape;747;p19"/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rect b="b" l="l" r="r" t="t"/>
              <a:pathLst>
                <a:path extrusionOk="0" h="1656184" w="2161651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9"/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" name="Google Shape;749;p19"/>
          <p:cNvGrpSpPr/>
          <p:nvPr/>
        </p:nvGrpSpPr>
        <p:grpSpPr>
          <a:xfrm>
            <a:off x="1303772" y="2087002"/>
            <a:ext cx="2575283" cy="779118"/>
            <a:chOff x="1372495" y="2153677"/>
            <a:chExt cx="2575283" cy="779118"/>
          </a:xfrm>
        </p:grpSpPr>
        <p:sp>
          <p:nvSpPr>
            <p:cNvPr id="750" name="Google Shape;750;p19"/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Main Contents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9"/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grpSp>
        <p:nvGrpSpPr>
          <p:cNvPr id="752" name="Google Shape;752;p19"/>
          <p:cNvGrpSpPr/>
          <p:nvPr/>
        </p:nvGrpSpPr>
        <p:grpSpPr>
          <a:xfrm>
            <a:off x="8086395" y="2087003"/>
            <a:ext cx="3021374" cy="1030113"/>
            <a:chOff x="3122700" y="1484784"/>
            <a:chExt cx="2891151" cy="1152128"/>
          </a:xfrm>
        </p:grpSpPr>
        <p:sp>
          <p:nvSpPr>
            <p:cNvPr id="753" name="Google Shape;753;p19"/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rect b="b" l="l" r="r" t="t"/>
              <a:pathLst>
                <a:path extrusionOk="0" h="1656184" w="2161651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9"/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19"/>
          <p:cNvGrpSpPr/>
          <p:nvPr/>
        </p:nvGrpSpPr>
        <p:grpSpPr>
          <a:xfrm>
            <a:off x="8309441" y="2106748"/>
            <a:ext cx="2575283" cy="766938"/>
            <a:chOff x="9230402" y="2173422"/>
            <a:chExt cx="2575283" cy="766938"/>
          </a:xfrm>
        </p:grpSpPr>
        <p:sp>
          <p:nvSpPr>
            <p:cNvPr id="756" name="Google Shape;756;p19"/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Main Contents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9"/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sp>
        <p:nvSpPr>
          <p:cNvPr id="758" name="Google Shape;758;p19"/>
          <p:cNvSpPr txBox="1"/>
          <p:nvPr/>
        </p:nvSpPr>
        <p:spPr>
          <a:xfrm>
            <a:off x="1434102" y="3414074"/>
            <a:ext cx="23146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 Contents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9"/>
          <p:cNvSpPr txBox="1"/>
          <p:nvPr/>
        </p:nvSpPr>
        <p:spPr>
          <a:xfrm>
            <a:off x="1292405" y="4126821"/>
            <a:ext cx="259801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9"/>
          <p:cNvSpPr txBox="1"/>
          <p:nvPr/>
        </p:nvSpPr>
        <p:spPr>
          <a:xfrm>
            <a:off x="8477661" y="3439481"/>
            <a:ext cx="2238840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 Contents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9"/>
          <p:cNvSpPr txBox="1"/>
          <p:nvPr/>
        </p:nvSpPr>
        <p:spPr>
          <a:xfrm>
            <a:off x="8340603" y="4169455"/>
            <a:ext cx="25129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7393692" y="2857630"/>
            <a:ext cx="47771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r>
              <a:rPr b="0" i="0" lang="en-US" sz="4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Break</a:t>
            </a:r>
            <a:endParaRPr b="1" sz="4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7413841" y="3620714"/>
            <a:ext cx="4777096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"/>
          <p:cNvGrpSpPr/>
          <p:nvPr/>
        </p:nvGrpSpPr>
        <p:grpSpPr>
          <a:xfrm>
            <a:off x="7239000" y="2929547"/>
            <a:ext cx="131885" cy="1070823"/>
            <a:chOff x="5829300" y="4599143"/>
            <a:chExt cx="131885" cy="1547444"/>
          </a:xfrm>
        </p:grpSpPr>
        <p:sp>
          <p:nvSpPr>
            <p:cNvPr id="105" name="Google Shape;105;p2"/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20"/>
          <p:cNvSpPr txBox="1"/>
          <p:nvPr/>
        </p:nvSpPr>
        <p:spPr>
          <a:xfrm>
            <a:off x="8161056" y="1407333"/>
            <a:ext cx="317973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767" name="Google Shape;767;p20"/>
          <p:cNvSpPr txBox="1"/>
          <p:nvPr/>
        </p:nvSpPr>
        <p:spPr>
          <a:xfrm>
            <a:off x="6553479" y="4643531"/>
            <a:ext cx="4992866" cy="161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DA7E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2DA7E0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768" name="Google Shape;768;p20"/>
          <p:cNvSpPr/>
          <p:nvPr/>
        </p:nvSpPr>
        <p:spPr>
          <a:xfrm>
            <a:off x="7366279" y="910933"/>
            <a:ext cx="631114" cy="496400"/>
          </a:xfrm>
          <a:custGeom>
            <a:rect b="b" l="l" r="r" t="t"/>
            <a:pathLst>
              <a:path extrusionOk="0" h="755005" w="959899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DA7E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74" name="Google Shape;774;p21"/>
          <p:cNvGrpSpPr/>
          <p:nvPr/>
        </p:nvGrpSpPr>
        <p:grpSpPr>
          <a:xfrm rot="-5400000">
            <a:off x="4580193" y="1543609"/>
            <a:ext cx="3031617" cy="4741332"/>
            <a:chOff x="4680573" y="1245347"/>
            <a:chExt cx="2814395" cy="4401592"/>
          </a:xfrm>
        </p:grpSpPr>
        <p:sp>
          <p:nvSpPr>
            <p:cNvPr id="775" name="Google Shape;775;p21"/>
            <p:cNvSpPr/>
            <p:nvPr/>
          </p:nvSpPr>
          <p:spPr>
            <a:xfrm>
              <a:off x="5005650" y="1489625"/>
              <a:ext cx="668408" cy="1470500"/>
            </a:xfrm>
            <a:prstGeom prst="bentArrow">
              <a:avLst>
                <a:gd fmla="val 15772" name="adj1"/>
                <a:gd fmla="val 17802" name="adj2"/>
                <a:gd fmla="val 28740" name="adj3"/>
                <a:gd fmla="val 27522" name="adj4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6" name="Google Shape;776;p21"/>
            <p:cNvGrpSpPr/>
            <p:nvPr/>
          </p:nvGrpSpPr>
          <p:grpSpPr>
            <a:xfrm>
              <a:off x="5693634" y="1245347"/>
              <a:ext cx="763052" cy="4401592"/>
              <a:chOff x="5655835" y="1245347"/>
              <a:chExt cx="763052" cy="4401592"/>
            </a:xfrm>
          </p:grpSpPr>
          <p:sp>
            <p:nvSpPr>
              <p:cNvPr id="777" name="Google Shape;777;p21"/>
              <p:cNvSpPr/>
              <p:nvPr/>
            </p:nvSpPr>
            <p:spPr>
              <a:xfrm>
                <a:off x="5655835" y="1245347"/>
                <a:ext cx="763052" cy="7630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1"/>
              <p:cNvSpPr/>
              <p:nvPr/>
            </p:nvSpPr>
            <p:spPr>
              <a:xfrm>
                <a:off x="5655835" y="4883887"/>
                <a:ext cx="763052" cy="7630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9" name="Google Shape;779;p21"/>
            <p:cNvGrpSpPr/>
            <p:nvPr/>
          </p:nvGrpSpPr>
          <p:grpSpPr>
            <a:xfrm>
              <a:off x="4680573" y="3065897"/>
              <a:ext cx="2814395" cy="763052"/>
              <a:chOff x="4680573" y="3065897"/>
              <a:chExt cx="2814395" cy="763052"/>
            </a:xfrm>
          </p:grpSpPr>
          <p:sp>
            <p:nvSpPr>
              <p:cNvPr id="780" name="Google Shape;780;p21"/>
              <p:cNvSpPr/>
              <p:nvPr/>
            </p:nvSpPr>
            <p:spPr>
              <a:xfrm>
                <a:off x="4680573" y="3065897"/>
                <a:ext cx="763052" cy="7630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1"/>
              <p:cNvSpPr/>
              <p:nvPr/>
            </p:nvSpPr>
            <p:spPr>
              <a:xfrm>
                <a:off x="6731916" y="3065897"/>
                <a:ext cx="763052" cy="7630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2" name="Google Shape;782;p21"/>
            <p:cNvSpPr/>
            <p:nvPr/>
          </p:nvSpPr>
          <p:spPr>
            <a:xfrm rot="-5400000">
              <a:off x="4542031" y="4289907"/>
              <a:ext cx="1470500" cy="668408"/>
            </a:xfrm>
            <a:prstGeom prst="bentArrow">
              <a:avLst>
                <a:gd fmla="val 15909" name="adj1"/>
                <a:gd fmla="val 18319" name="adj2"/>
                <a:gd fmla="val 28663" name="adj3"/>
                <a:gd fmla="val 29876" name="adj4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1"/>
            <p:cNvSpPr/>
            <p:nvPr/>
          </p:nvSpPr>
          <p:spPr>
            <a:xfrm rot="10800000">
              <a:off x="6508814" y="3944950"/>
              <a:ext cx="668408" cy="1470500"/>
            </a:xfrm>
            <a:prstGeom prst="bentArrow">
              <a:avLst>
                <a:gd fmla="val 15772" name="adj1"/>
                <a:gd fmla="val 17802" name="adj2"/>
                <a:gd fmla="val 28740" name="adj3"/>
                <a:gd fmla="val 27522" name="adj4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1"/>
            <p:cNvSpPr/>
            <p:nvPr/>
          </p:nvSpPr>
          <p:spPr>
            <a:xfrm rot="5400000">
              <a:off x="6155267" y="1953042"/>
              <a:ext cx="1470500" cy="668408"/>
            </a:xfrm>
            <a:prstGeom prst="bentArrow">
              <a:avLst>
                <a:gd fmla="val 15909" name="adj1"/>
                <a:gd fmla="val 18319" name="adj2"/>
                <a:gd fmla="val 28663" name="adj3"/>
                <a:gd fmla="val 29876" name="adj4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" name="Google Shape;785;p21"/>
          <p:cNvGrpSpPr/>
          <p:nvPr/>
        </p:nvGrpSpPr>
        <p:grpSpPr>
          <a:xfrm>
            <a:off x="4739632" y="3848401"/>
            <a:ext cx="2712738" cy="696808"/>
            <a:chOff x="5328220" y="3089998"/>
            <a:chExt cx="1379637" cy="696808"/>
          </a:xfrm>
        </p:grpSpPr>
        <p:sp>
          <p:nvSpPr>
            <p:cNvPr id="786" name="Google Shape;786;p21"/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/>
            </a:p>
          </p:txBody>
        </p:sp>
        <p:sp>
          <p:nvSpPr>
            <p:cNvPr id="787" name="Google Shape;787;p21"/>
            <p:cNvSpPr txBox="1"/>
            <p:nvPr/>
          </p:nvSpPr>
          <p:spPr>
            <a:xfrm>
              <a:off x="5334559" y="3417474"/>
              <a:ext cx="136695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788" name="Google Shape;788;p21"/>
          <p:cNvGrpSpPr/>
          <p:nvPr/>
        </p:nvGrpSpPr>
        <p:grpSpPr>
          <a:xfrm>
            <a:off x="8691147" y="3537404"/>
            <a:ext cx="2687808" cy="770022"/>
            <a:chOff x="5210294" y="837292"/>
            <a:chExt cx="1750034" cy="515626"/>
          </a:xfrm>
        </p:grpSpPr>
        <p:sp>
          <p:nvSpPr>
            <p:cNvPr id="789" name="Google Shape;789;p21"/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791" name="Google Shape;791;p21"/>
          <p:cNvGrpSpPr/>
          <p:nvPr/>
        </p:nvGrpSpPr>
        <p:grpSpPr>
          <a:xfrm>
            <a:off x="905346" y="3537403"/>
            <a:ext cx="2595558" cy="770022"/>
            <a:chOff x="5210294" y="837292"/>
            <a:chExt cx="1750034" cy="515625"/>
          </a:xfrm>
        </p:grpSpPr>
        <p:sp>
          <p:nvSpPr>
            <p:cNvPr id="792" name="Google Shape;792;p21"/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794" name="Google Shape;794;p21"/>
          <p:cNvGrpSpPr/>
          <p:nvPr/>
        </p:nvGrpSpPr>
        <p:grpSpPr>
          <a:xfrm>
            <a:off x="4620958" y="5507393"/>
            <a:ext cx="2949234" cy="585357"/>
            <a:chOff x="5210294" y="837292"/>
            <a:chExt cx="1750034" cy="391969"/>
          </a:xfrm>
        </p:grpSpPr>
        <p:sp>
          <p:nvSpPr>
            <p:cNvPr id="795" name="Google Shape;795;p21"/>
            <p:cNvSpPr txBox="1"/>
            <p:nvPr/>
          </p:nvSpPr>
          <p:spPr>
            <a:xfrm>
              <a:off x="5210294" y="981947"/>
              <a:ext cx="1750034" cy="247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96" name="Google Shape;796;p21"/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797" name="Google Shape;797;p21"/>
          <p:cNvGrpSpPr/>
          <p:nvPr/>
        </p:nvGrpSpPr>
        <p:grpSpPr>
          <a:xfrm>
            <a:off x="4621384" y="1772145"/>
            <a:ext cx="2949234" cy="570092"/>
            <a:chOff x="5210294" y="837292"/>
            <a:chExt cx="1750034" cy="410772"/>
          </a:xfrm>
        </p:grpSpPr>
        <p:sp>
          <p:nvSpPr>
            <p:cNvPr id="798" name="Google Shape;798;p21"/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99" name="Google Shape;799;p21"/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800" name="Google Shape;800;p21"/>
          <p:cNvSpPr/>
          <p:nvPr/>
        </p:nvSpPr>
        <p:spPr>
          <a:xfrm>
            <a:off x="5908072" y="4791509"/>
            <a:ext cx="417916" cy="403252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21"/>
          <p:cNvSpPr/>
          <p:nvPr/>
        </p:nvSpPr>
        <p:spPr>
          <a:xfrm>
            <a:off x="7925169" y="3694418"/>
            <a:ext cx="290830" cy="481459"/>
          </a:xfrm>
          <a:custGeom>
            <a:rect b="b" l="l" r="r" t="t"/>
            <a:pathLst>
              <a:path extrusionOk="0" h="1876425" w="113347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1"/>
          <p:cNvSpPr/>
          <p:nvPr/>
        </p:nvSpPr>
        <p:spPr>
          <a:xfrm>
            <a:off x="5986707" y="2567829"/>
            <a:ext cx="246839" cy="513230"/>
          </a:xfrm>
          <a:custGeom>
            <a:rect b="b" l="l" r="r" t="t"/>
            <a:pathLst>
              <a:path extrusionOk="0" h="2000250" w="962025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1"/>
          <p:cNvSpPr/>
          <p:nvPr/>
        </p:nvSpPr>
        <p:spPr>
          <a:xfrm>
            <a:off x="3800609" y="3743187"/>
            <a:ext cx="537988" cy="396573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1"/>
          <p:cNvSpPr/>
          <p:nvPr/>
        </p:nvSpPr>
        <p:spPr>
          <a:xfrm>
            <a:off x="5838239" y="3317028"/>
            <a:ext cx="412936" cy="485752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10" name="Google Shape;810;p22"/>
          <p:cNvGrpSpPr/>
          <p:nvPr/>
        </p:nvGrpSpPr>
        <p:grpSpPr>
          <a:xfrm>
            <a:off x="1399271" y="1883318"/>
            <a:ext cx="3476599" cy="1555207"/>
            <a:chOff x="1047775" y="1588043"/>
            <a:chExt cx="3476599" cy="1555207"/>
          </a:xfrm>
        </p:grpSpPr>
        <p:sp>
          <p:nvSpPr>
            <p:cNvPr id="811" name="Google Shape;811;p22"/>
            <p:cNvSpPr/>
            <p:nvPr/>
          </p:nvSpPr>
          <p:spPr>
            <a:xfrm>
              <a:off x="1047775" y="2132878"/>
              <a:ext cx="3476599" cy="1010372"/>
            </a:xfrm>
            <a:prstGeom prst="roundRect">
              <a:avLst>
                <a:gd fmla="val 16667" name="adj"/>
              </a:avLst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2"/>
            <p:cNvSpPr/>
            <p:nvPr/>
          </p:nvSpPr>
          <p:spPr>
            <a:xfrm>
              <a:off x="1341239" y="1588043"/>
              <a:ext cx="934135" cy="1211363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2"/>
            <p:cNvSpPr/>
            <p:nvPr/>
          </p:nvSpPr>
          <p:spPr>
            <a:xfrm>
              <a:off x="2280709" y="1588043"/>
              <a:ext cx="939472" cy="1287396"/>
            </a:xfrm>
            <a:custGeom>
              <a:rect b="b" l="l" r="r" t="t"/>
              <a:pathLst>
                <a:path extrusionOk="0" h="1287396" w="939472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2"/>
            <p:cNvSpPr/>
            <p:nvPr/>
          </p:nvSpPr>
          <p:spPr>
            <a:xfrm>
              <a:off x="3225516" y="1588043"/>
              <a:ext cx="934135" cy="1211363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22"/>
          <p:cNvGrpSpPr/>
          <p:nvPr/>
        </p:nvGrpSpPr>
        <p:grpSpPr>
          <a:xfrm>
            <a:off x="7316132" y="1883318"/>
            <a:ext cx="3476599" cy="1555207"/>
            <a:chOff x="4846413" y="1853632"/>
            <a:chExt cx="3476599" cy="1555207"/>
          </a:xfrm>
        </p:grpSpPr>
        <p:sp>
          <p:nvSpPr>
            <p:cNvPr id="816" name="Google Shape;816;p22"/>
            <p:cNvSpPr/>
            <p:nvPr/>
          </p:nvSpPr>
          <p:spPr>
            <a:xfrm>
              <a:off x="4846413" y="2398467"/>
              <a:ext cx="3476599" cy="1010372"/>
            </a:xfrm>
            <a:prstGeom prst="roundRect">
              <a:avLst>
                <a:gd fmla="val 16667" name="adj"/>
              </a:avLst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2"/>
            <p:cNvSpPr/>
            <p:nvPr/>
          </p:nvSpPr>
          <p:spPr>
            <a:xfrm>
              <a:off x="5216214" y="1952625"/>
              <a:ext cx="781462" cy="1013378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FDF2CF"/>
                </a:gs>
                <a:gs pos="100000">
                  <a:srgbClr val="FAE59D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2"/>
            <p:cNvSpPr/>
            <p:nvPr/>
          </p:nvSpPr>
          <p:spPr>
            <a:xfrm>
              <a:off x="7085213" y="1932812"/>
              <a:ext cx="812018" cy="1053004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FDF2CF"/>
                </a:gs>
                <a:gs pos="100000">
                  <a:srgbClr val="FAE59D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2"/>
            <p:cNvSpPr/>
            <p:nvPr/>
          </p:nvSpPr>
          <p:spPr>
            <a:xfrm>
              <a:off x="5137209" y="1853632"/>
              <a:ext cx="2827927" cy="654684"/>
            </a:xfrm>
            <a:custGeom>
              <a:rect b="b" l="l" r="r" t="t"/>
              <a:pathLst>
                <a:path extrusionOk="0" h="654684" w="2827927"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10612" y="105772"/>
                    <a:pt x="920104" y="127920"/>
                    <a:pt x="926583" y="151122"/>
                  </a:cubicBezTo>
                  <a:lnTo>
                    <a:pt x="938265" y="222567"/>
                  </a:lnTo>
                  <a:lnTo>
                    <a:pt x="943393" y="222567"/>
                  </a:lnTo>
                  <a:lnTo>
                    <a:pt x="955151" y="151122"/>
                  </a:lnTo>
                  <a:cubicBezTo>
                    <a:pt x="961705" y="127920"/>
                    <a:pt x="971348" y="105772"/>
                    <a:pt x="985510" y="85582"/>
                  </a:cubicBezTo>
                  <a:cubicBezTo>
                    <a:pt x="1022273" y="31343"/>
                    <a:pt x="1078923" y="5428"/>
                    <a:pt x="1139190" y="607"/>
                  </a:cubicBezTo>
                  <a:cubicBezTo>
                    <a:pt x="1195238" y="-3613"/>
                    <a:pt x="1241644" y="15071"/>
                    <a:pt x="1294076" y="29535"/>
                  </a:cubicBezTo>
                  <a:cubicBezTo>
                    <a:pt x="1332647" y="40382"/>
                    <a:pt x="1372423" y="45807"/>
                    <a:pt x="1412198" y="46409"/>
                  </a:cubicBezTo>
                  <a:cubicBezTo>
                    <a:pt x="1451975" y="45807"/>
                    <a:pt x="1491752" y="40382"/>
                    <a:pt x="1530323" y="29535"/>
                  </a:cubicBezTo>
                  <a:cubicBezTo>
                    <a:pt x="1582754" y="15071"/>
                    <a:pt x="1629160" y="-3613"/>
                    <a:pt x="1685207" y="607"/>
                  </a:cubicBezTo>
                  <a:cubicBezTo>
                    <a:pt x="1745475" y="5428"/>
                    <a:pt x="1802126" y="31945"/>
                    <a:pt x="1838889" y="85582"/>
                  </a:cubicBezTo>
                  <a:cubicBezTo>
                    <a:pt x="1852750" y="105772"/>
                    <a:pt x="1862242" y="127920"/>
                    <a:pt x="1868720" y="151122"/>
                  </a:cubicBezTo>
                  <a:lnTo>
                    <a:pt x="1880403" y="222567"/>
                  </a:lnTo>
                  <a:lnTo>
                    <a:pt x="1889710" y="222567"/>
                  </a:lnTo>
                  <a:lnTo>
                    <a:pt x="1901468" y="151122"/>
                  </a:lnTo>
                  <a:cubicBezTo>
                    <a:pt x="1908022" y="127920"/>
                    <a:pt x="1917665" y="105772"/>
                    <a:pt x="1931827" y="85582"/>
                  </a:cubicBezTo>
                  <a:cubicBezTo>
                    <a:pt x="1968590" y="31343"/>
                    <a:pt x="2025240" y="5428"/>
                    <a:pt x="2085507" y="607"/>
                  </a:cubicBezTo>
                  <a:cubicBezTo>
                    <a:pt x="2141555" y="-3613"/>
                    <a:pt x="2187961" y="15071"/>
                    <a:pt x="2240393" y="29535"/>
                  </a:cubicBezTo>
                  <a:cubicBezTo>
                    <a:pt x="2278964" y="40382"/>
                    <a:pt x="2318740" y="45807"/>
                    <a:pt x="2358515" y="46409"/>
                  </a:cubicBezTo>
                  <a:cubicBezTo>
                    <a:pt x="2398292" y="45807"/>
                    <a:pt x="2438069" y="40382"/>
                    <a:pt x="2476640" y="29535"/>
                  </a:cubicBezTo>
                  <a:cubicBezTo>
                    <a:pt x="2529071" y="15071"/>
                    <a:pt x="2575477" y="-3613"/>
                    <a:pt x="2631524" y="607"/>
                  </a:cubicBezTo>
                  <a:cubicBezTo>
                    <a:pt x="2691792" y="5428"/>
                    <a:pt x="2748443" y="31945"/>
                    <a:pt x="2785206" y="85582"/>
                  </a:cubicBezTo>
                  <a:cubicBezTo>
                    <a:pt x="2812928" y="125961"/>
                    <a:pt x="2823173" y="174174"/>
                    <a:pt x="2826789" y="222990"/>
                  </a:cubicBezTo>
                  <a:cubicBezTo>
                    <a:pt x="2831008" y="276025"/>
                    <a:pt x="2823173" y="324841"/>
                    <a:pt x="2808709" y="374863"/>
                  </a:cubicBezTo>
                  <a:lnTo>
                    <a:pt x="2800874" y="401381"/>
                  </a:lnTo>
                  <a:cubicBezTo>
                    <a:pt x="2780986" y="458634"/>
                    <a:pt x="2749648" y="514682"/>
                    <a:pt x="2730363" y="573141"/>
                  </a:cubicBezTo>
                  <a:lnTo>
                    <a:pt x="2714744" y="654684"/>
                  </a:lnTo>
                  <a:lnTo>
                    <a:pt x="2002287" y="654684"/>
                  </a:lnTo>
                  <a:lnTo>
                    <a:pt x="1986670" y="573141"/>
                  </a:lnTo>
                  <a:lnTo>
                    <a:pt x="1928776" y="432117"/>
                  </a:lnTo>
                  <a:lnTo>
                    <a:pt x="1841940" y="432117"/>
                  </a:lnTo>
                  <a:lnTo>
                    <a:pt x="1784046" y="573141"/>
                  </a:lnTo>
                  <a:lnTo>
                    <a:pt x="1768427" y="654684"/>
                  </a:lnTo>
                  <a:lnTo>
                    <a:pt x="1055970" y="654684"/>
                  </a:lnTo>
                  <a:lnTo>
                    <a:pt x="1040353" y="573141"/>
                  </a:lnTo>
                  <a:lnTo>
                    <a:pt x="982459" y="432117"/>
                  </a:lnTo>
                  <a:lnTo>
                    <a:pt x="899802" y="432117"/>
                  </a:lnTo>
                  <a:lnTo>
                    <a:pt x="841908" y="573141"/>
                  </a:ln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lnTo>
                    <a:pt x="19868" y="374863"/>
                  </a:ln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0" name="Google Shape;820;p22"/>
          <p:cNvGrpSpPr/>
          <p:nvPr/>
        </p:nvGrpSpPr>
        <p:grpSpPr>
          <a:xfrm>
            <a:off x="635570" y="4201552"/>
            <a:ext cx="5004000" cy="2035379"/>
            <a:chOff x="930876" y="4201552"/>
            <a:chExt cx="5004000" cy="2035379"/>
          </a:xfrm>
        </p:grpSpPr>
        <p:sp>
          <p:nvSpPr>
            <p:cNvPr id="821" name="Google Shape;821;p22"/>
            <p:cNvSpPr txBox="1"/>
            <p:nvPr/>
          </p:nvSpPr>
          <p:spPr>
            <a:xfrm>
              <a:off x="3572032" y="4201552"/>
              <a:ext cx="1300314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2"/>
            <p:cNvSpPr/>
            <p:nvPr/>
          </p:nvSpPr>
          <p:spPr>
            <a:xfrm rot="10800000">
              <a:off x="5056588" y="4267152"/>
              <a:ext cx="582983" cy="792128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3" name="Google Shape;823;p22"/>
            <p:cNvGrpSpPr/>
            <p:nvPr/>
          </p:nvGrpSpPr>
          <p:grpSpPr>
            <a:xfrm>
              <a:off x="1459355" y="4307632"/>
              <a:ext cx="1928437" cy="711174"/>
              <a:chOff x="3131840" y="2220253"/>
              <a:chExt cx="3096344" cy="711174"/>
            </a:xfrm>
          </p:grpSpPr>
          <p:sp>
            <p:nvSpPr>
              <p:cNvPr id="824" name="Google Shape;824;p22"/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2"/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     </a:t>
                </a:r>
                <a:endParaRPr/>
              </a:p>
            </p:txBody>
          </p:sp>
        </p:grpSp>
        <p:sp>
          <p:nvSpPr>
            <p:cNvPr id="826" name="Google Shape;826;p22"/>
            <p:cNvSpPr/>
            <p:nvPr/>
          </p:nvSpPr>
          <p:spPr>
            <a:xfrm>
              <a:off x="930876" y="5162116"/>
              <a:ext cx="5004000" cy="1074815"/>
            </a:xfrm>
            <a:prstGeom prst="rect">
              <a:avLst/>
            </a:prstGeom>
            <a:noFill/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7" name="Google Shape;827;p22"/>
            <p:cNvGrpSpPr/>
            <p:nvPr/>
          </p:nvGrpSpPr>
          <p:grpSpPr>
            <a:xfrm>
              <a:off x="1200372" y="5278461"/>
              <a:ext cx="4465010" cy="860596"/>
              <a:chOff x="2079598" y="4287457"/>
              <a:chExt cx="2262901" cy="860596"/>
            </a:xfrm>
          </p:grpSpPr>
          <p:sp>
            <p:nvSpPr>
              <p:cNvPr id="828" name="Google Shape;828;p22"/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Get a modern PowerPoint  Presentation that is beautifully designed </a:t>
                </a:r>
                <a:endParaRPr/>
              </a:p>
            </p:txBody>
          </p:sp>
          <p:sp>
            <p:nvSpPr>
              <p:cNvPr id="829" name="Google Shape;829;p22"/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30" name="Google Shape;830;p22"/>
          <p:cNvGrpSpPr/>
          <p:nvPr/>
        </p:nvGrpSpPr>
        <p:grpSpPr>
          <a:xfrm>
            <a:off x="6552431" y="4201552"/>
            <a:ext cx="5004000" cy="2035379"/>
            <a:chOff x="6257124" y="4201552"/>
            <a:chExt cx="5004000" cy="2035379"/>
          </a:xfrm>
        </p:grpSpPr>
        <p:sp>
          <p:nvSpPr>
            <p:cNvPr id="831" name="Google Shape;831;p22"/>
            <p:cNvSpPr txBox="1"/>
            <p:nvPr/>
          </p:nvSpPr>
          <p:spPr>
            <a:xfrm>
              <a:off x="7334150" y="4201552"/>
              <a:ext cx="1300314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2"/>
            <p:cNvSpPr/>
            <p:nvPr/>
          </p:nvSpPr>
          <p:spPr>
            <a:xfrm>
              <a:off x="6545754" y="4267152"/>
              <a:ext cx="582983" cy="792128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3" name="Google Shape;833;p22"/>
            <p:cNvGrpSpPr/>
            <p:nvPr/>
          </p:nvGrpSpPr>
          <p:grpSpPr>
            <a:xfrm>
              <a:off x="8839878" y="4307632"/>
              <a:ext cx="1892769" cy="711174"/>
              <a:chOff x="3131840" y="2220253"/>
              <a:chExt cx="3096344" cy="711174"/>
            </a:xfrm>
          </p:grpSpPr>
          <p:sp>
            <p:nvSpPr>
              <p:cNvPr id="834" name="Google Shape;834;p22"/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2"/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    </a:t>
                </a:r>
                <a:endParaRPr/>
              </a:p>
            </p:txBody>
          </p:sp>
        </p:grpSp>
        <p:sp>
          <p:nvSpPr>
            <p:cNvPr id="836" name="Google Shape;836;p22"/>
            <p:cNvSpPr/>
            <p:nvPr/>
          </p:nvSpPr>
          <p:spPr>
            <a:xfrm>
              <a:off x="6257124" y="5162116"/>
              <a:ext cx="5004000" cy="1074815"/>
            </a:xfrm>
            <a:prstGeom prst="rect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7" name="Google Shape;837;p22"/>
            <p:cNvGrpSpPr/>
            <p:nvPr/>
          </p:nvGrpSpPr>
          <p:grpSpPr>
            <a:xfrm>
              <a:off x="6526620" y="5278461"/>
              <a:ext cx="4465010" cy="860596"/>
              <a:chOff x="2079598" y="4287457"/>
              <a:chExt cx="2262901" cy="860596"/>
            </a:xfrm>
          </p:grpSpPr>
          <p:sp>
            <p:nvSpPr>
              <p:cNvPr id="838" name="Google Shape;838;p22"/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Get a modern PowerPoint  Presentation that is beautifully designed </a:t>
                </a:r>
                <a:endParaRPr/>
              </a:p>
            </p:txBody>
          </p:sp>
          <p:sp>
            <p:nvSpPr>
              <p:cNvPr id="839" name="Google Shape;839;p22"/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40" name="Google Shape;840;p22"/>
          <p:cNvSpPr txBox="1"/>
          <p:nvPr/>
        </p:nvSpPr>
        <p:spPr>
          <a:xfrm>
            <a:off x="5461332" y="2311511"/>
            <a:ext cx="12693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endParaRPr b="1" sz="4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2"/>
          <p:cNvSpPr txBox="1"/>
          <p:nvPr/>
        </p:nvSpPr>
        <p:spPr>
          <a:xfrm>
            <a:off x="829725" y="3484661"/>
            <a:ext cx="461569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Dental Implants</a:t>
            </a:r>
            <a:endParaRPr b="1" sz="4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22"/>
          <p:cNvSpPr txBox="1"/>
          <p:nvPr/>
        </p:nvSpPr>
        <p:spPr>
          <a:xfrm>
            <a:off x="6746586" y="3389355"/>
            <a:ext cx="461569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Dental Bridges</a:t>
            </a:r>
            <a:endParaRPr b="1"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3"/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848" name="Google Shape;848;p23"/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849" name="Google Shape;849;p23"/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50" name="Google Shape;850;p23"/>
          <p:cNvSpPr txBox="1"/>
          <p:nvPr/>
        </p:nvSpPr>
        <p:spPr>
          <a:xfrm>
            <a:off x="808340" y="4540379"/>
            <a:ext cx="4228515" cy="1540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sp>
        <p:nvSpPr>
          <p:cNvPr id="851" name="Google Shape;851;p23"/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ALLPPT </a:t>
            </a: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23"/>
          <p:cNvSpPr/>
          <p:nvPr>
            <p:ph idx="2" type="pic"/>
          </p:nvPr>
        </p:nvSpPr>
        <p:spPr>
          <a:xfrm rot="245957">
            <a:off x="5499002" y="866468"/>
            <a:ext cx="5305968" cy="51250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58" name="Google Shape;858;p24"/>
          <p:cNvSpPr/>
          <p:nvPr/>
        </p:nvSpPr>
        <p:spPr>
          <a:xfrm>
            <a:off x="1397194" y="1823581"/>
            <a:ext cx="2160000" cy="4212000"/>
          </a:xfrm>
          <a:prstGeom prst="rect">
            <a:avLst/>
          </a:prstGeom>
          <a:solidFill>
            <a:srgbClr val="CDEAE8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24"/>
          <p:cNvSpPr/>
          <p:nvPr/>
        </p:nvSpPr>
        <p:spPr>
          <a:xfrm>
            <a:off x="3782408" y="1823581"/>
            <a:ext cx="2160000" cy="4212000"/>
          </a:xfrm>
          <a:prstGeom prst="rect">
            <a:avLst/>
          </a:prstGeom>
          <a:solidFill>
            <a:srgbClr val="FCEDBD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24"/>
          <p:cNvSpPr/>
          <p:nvPr/>
        </p:nvSpPr>
        <p:spPr>
          <a:xfrm>
            <a:off x="6167622" y="1823581"/>
            <a:ext cx="2160000" cy="4212000"/>
          </a:xfrm>
          <a:prstGeom prst="rect">
            <a:avLst/>
          </a:prstGeom>
          <a:solidFill>
            <a:srgbClr val="F7A89E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4"/>
          <p:cNvSpPr/>
          <p:nvPr/>
        </p:nvSpPr>
        <p:spPr>
          <a:xfrm>
            <a:off x="8552836" y="1823581"/>
            <a:ext cx="2160000" cy="4212000"/>
          </a:xfrm>
          <a:prstGeom prst="rect">
            <a:avLst/>
          </a:prstGeom>
          <a:solidFill>
            <a:srgbClr val="AFDDF3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4"/>
          <p:cNvSpPr/>
          <p:nvPr/>
        </p:nvSpPr>
        <p:spPr>
          <a:xfrm>
            <a:off x="10218133" y="2546467"/>
            <a:ext cx="1004129" cy="1004129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4"/>
          <p:cNvSpPr/>
          <p:nvPr/>
        </p:nvSpPr>
        <p:spPr>
          <a:xfrm>
            <a:off x="903438" y="2531438"/>
            <a:ext cx="1566066" cy="994342"/>
          </a:xfrm>
          <a:prstGeom prst="rightArrowCallout">
            <a:avLst>
              <a:gd fmla="val 25000" name="adj1"/>
              <a:gd fmla="val 25000" name="adj2"/>
              <a:gd fmla="val 25000" name="adj3"/>
              <a:gd fmla="val 62493" name="adj4"/>
            </a:avLst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24"/>
          <p:cNvSpPr/>
          <p:nvPr/>
        </p:nvSpPr>
        <p:spPr>
          <a:xfrm>
            <a:off x="3199634" y="2531438"/>
            <a:ext cx="1566066" cy="994342"/>
          </a:xfrm>
          <a:prstGeom prst="rightArrowCallout">
            <a:avLst>
              <a:gd fmla="val 25000" name="adj1"/>
              <a:gd fmla="val 25000" name="adj2"/>
              <a:gd fmla="val 25000" name="adj3"/>
              <a:gd fmla="val 62493" name="adj4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4"/>
          <p:cNvSpPr/>
          <p:nvPr/>
        </p:nvSpPr>
        <p:spPr>
          <a:xfrm>
            <a:off x="5539134" y="2531438"/>
            <a:ext cx="1566066" cy="994342"/>
          </a:xfrm>
          <a:prstGeom prst="rightArrowCallout">
            <a:avLst>
              <a:gd fmla="val 25000" name="adj1"/>
              <a:gd fmla="val 25000" name="adj2"/>
              <a:gd fmla="val 25000" name="adj3"/>
              <a:gd fmla="val 62493" name="adj4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4"/>
          <p:cNvSpPr/>
          <p:nvPr/>
        </p:nvSpPr>
        <p:spPr>
          <a:xfrm>
            <a:off x="7878634" y="2531438"/>
            <a:ext cx="1566066" cy="994342"/>
          </a:xfrm>
          <a:prstGeom prst="rightArrowCallout">
            <a:avLst>
              <a:gd fmla="val 25000" name="adj1"/>
              <a:gd fmla="val 25000" name="adj2"/>
              <a:gd fmla="val 25000" name="adj3"/>
              <a:gd fmla="val 62493" name="adj4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4"/>
          <p:cNvSpPr txBox="1"/>
          <p:nvPr/>
        </p:nvSpPr>
        <p:spPr>
          <a:xfrm>
            <a:off x="1553362" y="2026254"/>
            <a:ext cx="18476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4"/>
          <p:cNvSpPr txBox="1"/>
          <p:nvPr/>
        </p:nvSpPr>
        <p:spPr>
          <a:xfrm>
            <a:off x="3938576" y="2026254"/>
            <a:ext cx="18476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24"/>
          <p:cNvSpPr txBox="1"/>
          <p:nvPr/>
        </p:nvSpPr>
        <p:spPr>
          <a:xfrm>
            <a:off x="6323790" y="2026254"/>
            <a:ext cx="18476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24"/>
          <p:cNvSpPr txBox="1"/>
          <p:nvPr/>
        </p:nvSpPr>
        <p:spPr>
          <a:xfrm>
            <a:off x="8732386" y="2026254"/>
            <a:ext cx="18476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24"/>
          <p:cNvSpPr txBox="1"/>
          <p:nvPr/>
        </p:nvSpPr>
        <p:spPr>
          <a:xfrm>
            <a:off x="1019108" y="2775797"/>
            <a:ext cx="7473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1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24"/>
          <p:cNvSpPr txBox="1"/>
          <p:nvPr/>
        </p:nvSpPr>
        <p:spPr>
          <a:xfrm>
            <a:off x="3325896" y="2775797"/>
            <a:ext cx="7473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24"/>
          <p:cNvSpPr txBox="1"/>
          <p:nvPr/>
        </p:nvSpPr>
        <p:spPr>
          <a:xfrm>
            <a:off x="5661870" y="2775797"/>
            <a:ext cx="7473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3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4"/>
          <p:cNvSpPr txBox="1"/>
          <p:nvPr/>
        </p:nvSpPr>
        <p:spPr>
          <a:xfrm>
            <a:off x="7997846" y="2775797"/>
            <a:ext cx="7473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4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24"/>
          <p:cNvSpPr txBox="1"/>
          <p:nvPr/>
        </p:nvSpPr>
        <p:spPr>
          <a:xfrm>
            <a:off x="10333822" y="2775797"/>
            <a:ext cx="7473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5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4"/>
          <p:cNvSpPr txBox="1"/>
          <p:nvPr/>
        </p:nvSpPr>
        <p:spPr>
          <a:xfrm>
            <a:off x="1553362" y="3793535"/>
            <a:ext cx="184766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24"/>
          <p:cNvSpPr txBox="1"/>
          <p:nvPr/>
        </p:nvSpPr>
        <p:spPr>
          <a:xfrm>
            <a:off x="3938576" y="3793535"/>
            <a:ext cx="184766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4"/>
          <p:cNvSpPr txBox="1"/>
          <p:nvPr/>
        </p:nvSpPr>
        <p:spPr>
          <a:xfrm>
            <a:off x="6323790" y="3793535"/>
            <a:ext cx="184766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Easy to change colors, photos and Text.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879" name="Google Shape;879;p24"/>
          <p:cNvSpPr txBox="1"/>
          <p:nvPr/>
        </p:nvSpPr>
        <p:spPr>
          <a:xfrm>
            <a:off x="8712384" y="3747556"/>
            <a:ext cx="188767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5"/>
          <p:cNvSpPr/>
          <p:nvPr/>
        </p:nvSpPr>
        <p:spPr>
          <a:xfrm>
            <a:off x="780468" y="1836326"/>
            <a:ext cx="3220857" cy="4176727"/>
          </a:xfrm>
          <a:custGeom>
            <a:rect b="b" l="l" r="r" t="t"/>
            <a:pathLst>
              <a:path extrusionOk="0" h="816810" w="629878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D8D8D8"/>
              </a:gs>
            </a:gsLst>
            <a:lin ang="18900000" scaled="0"/>
          </a:gradFill>
          <a:ln cap="flat" cmpd="sng" w="9525">
            <a:solidFill>
              <a:srgbClr val="D8D8D8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86" name="Google Shape;886;p25"/>
          <p:cNvGrpSpPr/>
          <p:nvPr/>
        </p:nvGrpSpPr>
        <p:grpSpPr>
          <a:xfrm>
            <a:off x="2065930" y="1322684"/>
            <a:ext cx="5118332" cy="5477041"/>
            <a:chOff x="1299862" y="931671"/>
            <a:chExt cx="5824197" cy="6232380"/>
          </a:xfrm>
        </p:grpSpPr>
        <p:grpSp>
          <p:nvGrpSpPr>
            <p:cNvPr id="887" name="Google Shape;887;p25"/>
            <p:cNvGrpSpPr/>
            <p:nvPr/>
          </p:nvGrpSpPr>
          <p:grpSpPr>
            <a:xfrm>
              <a:off x="2008249" y="1592548"/>
              <a:ext cx="3162554" cy="3162551"/>
              <a:chOff x="1675022" y="1809122"/>
              <a:chExt cx="2691828" cy="2691825"/>
            </a:xfrm>
          </p:grpSpPr>
          <p:sp>
            <p:nvSpPr>
              <p:cNvPr id="888" name="Google Shape;888;p25"/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rect b="b" l="l" r="r" t="t"/>
                <a:pathLst>
                  <a:path extrusionOk="0" h="767653" w="2427908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5"/>
              <p:cNvSpPr/>
              <p:nvPr/>
            </p:nvSpPr>
            <p:spPr>
              <a:xfrm>
                <a:off x="1675022" y="3079589"/>
                <a:ext cx="2691826" cy="599365"/>
              </a:xfrm>
              <a:custGeom>
                <a:rect b="b" l="l" r="r" t="t"/>
                <a:pathLst>
                  <a:path extrusionOk="0" h="767653" w="2691826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3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5"/>
              <p:cNvSpPr/>
              <p:nvPr/>
            </p:nvSpPr>
            <p:spPr>
              <a:xfrm>
                <a:off x="1675024" y="2425884"/>
                <a:ext cx="2691826" cy="767653"/>
              </a:xfrm>
              <a:custGeom>
                <a:rect b="b" l="l" r="r" t="t"/>
                <a:pathLst>
                  <a:path extrusionOk="0" h="767653" w="2691826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3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5"/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rect b="b" l="l" r="r" t="t"/>
                <a:pathLst>
                  <a:path extrusionOk="0" h="730710" w="2392314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3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2" name="Google Shape;892;p25"/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rect b="b" l="l" r="r" t="t"/>
              <a:pathLst>
                <a:path extrusionOk="0" h="4523596" w="2808349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8FC6ED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4200000" dist="88900">
                <a:srgbClr val="000000">
                  <a:alpha val="2470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3" name="Google Shape;893;p25"/>
          <p:cNvSpPr txBox="1"/>
          <p:nvPr/>
        </p:nvSpPr>
        <p:spPr>
          <a:xfrm>
            <a:off x="3903448" y="2463351"/>
            <a:ext cx="9763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5"/>
          <p:cNvSpPr txBox="1"/>
          <p:nvPr/>
        </p:nvSpPr>
        <p:spPr>
          <a:xfrm>
            <a:off x="3903448" y="2977507"/>
            <a:ext cx="9763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5"/>
          <p:cNvSpPr txBox="1"/>
          <p:nvPr/>
        </p:nvSpPr>
        <p:spPr>
          <a:xfrm>
            <a:off x="3903448" y="3491661"/>
            <a:ext cx="9763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5"/>
          <p:cNvSpPr txBox="1"/>
          <p:nvPr/>
        </p:nvSpPr>
        <p:spPr>
          <a:xfrm>
            <a:off x="3903448" y="4005817"/>
            <a:ext cx="9763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5"/>
          <p:cNvSpPr/>
          <p:nvPr/>
        </p:nvSpPr>
        <p:spPr>
          <a:xfrm>
            <a:off x="6514636" y="2232214"/>
            <a:ext cx="676755" cy="67675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5"/>
          <p:cNvSpPr txBox="1"/>
          <p:nvPr/>
        </p:nvSpPr>
        <p:spPr>
          <a:xfrm>
            <a:off x="6551019" y="2322125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5"/>
          <p:cNvSpPr/>
          <p:nvPr/>
        </p:nvSpPr>
        <p:spPr>
          <a:xfrm>
            <a:off x="6514636" y="3173684"/>
            <a:ext cx="676755" cy="6767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5"/>
          <p:cNvSpPr txBox="1"/>
          <p:nvPr/>
        </p:nvSpPr>
        <p:spPr>
          <a:xfrm>
            <a:off x="6551019" y="3273141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25"/>
          <p:cNvSpPr/>
          <p:nvPr/>
        </p:nvSpPr>
        <p:spPr>
          <a:xfrm>
            <a:off x="6514636" y="4115156"/>
            <a:ext cx="676755" cy="6767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5"/>
          <p:cNvSpPr txBox="1"/>
          <p:nvPr/>
        </p:nvSpPr>
        <p:spPr>
          <a:xfrm>
            <a:off x="6551019" y="4224159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5"/>
          <p:cNvSpPr/>
          <p:nvPr/>
        </p:nvSpPr>
        <p:spPr>
          <a:xfrm>
            <a:off x="6514636" y="5056626"/>
            <a:ext cx="676755" cy="6767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25"/>
          <p:cNvSpPr txBox="1"/>
          <p:nvPr/>
        </p:nvSpPr>
        <p:spPr>
          <a:xfrm>
            <a:off x="6551019" y="5175175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5" name="Google Shape;905;p25"/>
          <p:cNvGrpSpPr/>
          <p:nvPr/>
        </p:nvGrpSpPr>
        <p:grpSpPr>
          <a:xfrm>
            <a:off x="7360127" y="2175716"/>
            <a:ext cx="4038189" cy="760839"/>
            <a:chOff x="6565695" y="2005884"/>
            <a:chExt cx="2055606" cy="760839"/>
          </a:xfrm>
        </p:grpSpPr>
        <p:sp>
          <p:nvSpPr>
            <p:cNvPr id="906" name="Google Shape;906;p25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5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8" name="Google Shape;908;p25"/>
          <p:cNvGrpSpPr/>
          <p:nvPr/>
        </p:nvGrpSpPr>
        <p:grpSpPr>
          <a:xfrm>
            <a:off x="7360127" y="3122004"/>
            <a:ext cx="4038189" cy="760839"/>
            <a:chOff x="6565695" y="2005884"/>
            <a:chExt cx="2055606" cy="760839"/>
          </a:xfrm>
        </p:grpSpPr>
        <p:sp>
          <p:nvSpPr>
            <p:cNvPr id="909" name="Google Shape;909;p25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5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1" name="Google Shape;911;p25"/>
          <p:cNvGrpSpPr/>
          <p:nvPr/>
        </p:nvGrpSpPr>
        <p:grpSpPr>
          <a:xfrm>
            <a:off x="7360127" y="4068293"/>
            <a:ext cx="4038189" cy="760839"/>
            <a:chOff x="6565695" y="2005884"/>
            <a:chExt cx="2055606" cy="760839"/>
          </a:xfrm>
        </p:grpSpPr>
        <p:sp>
          <p:nvSpPr>
            <p:cNvPr id="912" name="Google Shape;912;p25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5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4" name="Google Shape;914;p25"/>
          <p:cNvGrpSpPr/>
          <p:nvPr/>
        </p:nvGrpSpPr>
        <p:grpSpPr>
          <a:xfrm>
            <a:off x="7360127" y="5014582"/>
            <a:ext cx="4038189" cy="760839"/>
            <a:chOff x="6565695" y="2005884"/>
            <a:chExt cx="2055606" cy="760839"/>
          </a:xfrm>
        </p:grpSpPr>
        <p:sp>
          <p:nvSpPr>
            <p:cNvPr id="915" name="Google Shape;915;p25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25"/>
          <p:cNvSpPr/>
          <p:nvPr/>
        </p:nvSpPr>
        <p:spPr>
          <a:xfrm>
            <a:off x="3385164" y="3465295"/>
            <a:ext cx="286901" cy="276834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5"/>
          <p:cNvSpPr/>
          <p:nvPr/>
        </p:nvSpPr>
        <p:spPr>
          <a:xfrm>
            <a:off x="3525827" y="3973452"/>
            <a:ext cx="199656" cy="330524"/>
          </a:xfrm>
          <a:custGeom>
            <a:rect b="b" l="l" r="r" t="t"/>
            <a:pathLst>
              <a:path extrusionOk="0" h="1876425" w="113347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5"/>
          <p:cNvSpPr/>
          <p:nvPr/>
        </p:nvSpPr>
        <p:spPr>
          <a:xfrm>
            <a:off x="3459295" y="2939838"/>
            <a:ext cx="169456" cy="352335"/>
          </a:xfrm>
          <a:custGeom>
            <a:rect b="b" l="l" r="r" t="t"/>
            <a:pathLst>
              <a:path extrusionOk="0" h="2000250" w="962025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5"/>
          <p:cNvSpPr/>
          <p:nvPr/>
        </p:nvSpPr>
        <p:spPr>
          <a:xfrm>
            <a:off x="3459295" y="2468101"/>
            <a:ext cx="369331" cy="272249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6"/>
          <p:cNvSpPr/>
          <p:nvPr/>
        </p:nvSpPr>
        <p:spPr>
          <a:xfrm>
            <a:off x="7256585" y="694353"/>
            <a:ext cx="38576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Bright Smile With Regular Dental Checkup</a:t>
            </a:r>
            <a:endParaRPr/>
          </a:p>
        </p:txBody>
      </p:sp>
      <p:sp>
        <p:nvSpPr>
          <p:cNvPr id="926" name="Google Shape;926;p26"/>
          <p:cNvSpPr txBox="1"/>
          <p:nvPr/>
        </p:nvSpPr>
        <p:spPr>
          <a:xfrm>
            <a:off x="534546" y="2820015"/>
            <a:ext cx="374015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Allppt.com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6"/>
          <p:cNvSpPr txBox="1"/>
          <p:nvPr/>
        </p:nvSpPr>
        <p:spPr>
          <a:xfrm>
            <a:off x="534546" y="3784706"/>
            <a:ext cx="3867951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grpSp>
        <p:nvGrpSpPr>
          <p:cNvPr id="928" name="Google Shape;928;p26"/>
          <p:cNvGrpSpPr/>
          <p:nvPr/>
        </p:nvGrpSpPr>
        <p:grpSpPr>
          <a:xfrm>
            <a:off x="11315700" y="618059"/>
            <a:ext cx="131885" cy="1906914"/>
            <a:chOff x="5829300" y="4599143"/>
            <a:chExt cx="131885" cy="1547444"/>
          </a:xfrm>
        </p:grpSpPr>
        <p:sp>
          <p:nvSpPr>
            <p:cNvPr id="929" name="Google Shape;929;p26"/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38" name="Google Shape;938;p27"/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939" name="Google Shape;939;p2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7"/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1" name="Google Shape;941;p27"/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942" name="Google Shape;942;p2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7"/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4" name="Google Shape;944;p27"/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945" name="Google Shape;945;p2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7"/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7" name="Google Shape;947;p27"/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948" name="Google Shape;948;p2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7"/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0" name="Google Shape;950;p27"/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43%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7"/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7"/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3" name="Google Shape;953;p27"/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954" name="Google Shape;954;p27"/>
            <p:cNvGrpSpPr/>
            <p:nvPr/>
          </p:nvGrpSpPr>
          <p:grpSpPr>
            <a:xfrm>
              <a:off x="2422381" y="2753276"/>
              <a:ext cx="7342827" cy="2222804"/>
              <a:chOff x="2422380" y="2753276"/>
              <a:chExt cx="7342827" cy="2222804"/>
            </a:xfrm>
          </p:grpSpPr>
          <p:cxnSp>
            <p:nvCxnSpPr>
              <p:cNvPr id="955" name="Google Shape;955;p27"/>
              <p:cNvCxnSpPr/>
              <p:nvPr/>
            </p:nvCxnSpPr>
            <p:spPr>
              <a:xfrm>
                <a:off x="6060403" y="3494076"/>
                <a:ext cx="2743414" cy="228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56" name="Google Shape;956;p27"/>
              <p:cNvCxnSpPr/>
              <p:nvPr/>
            </p:nvCxnSpPr>
            <p:spPr>
              <a:xfrm rot="10800000">
                <a:off x="3337226" y="4251990"/>
                <a:ext cx="2758775" cy="1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57" name="Google Shape;957;p27"/>
              <p:cNvCxnSpPr>
                <a:endCxn id="958" idx="6"/>
              </p:cNvCxnSpPr>
              <p:nvPr/>
            </p:nvCxnSpPr>
            <p:spPr>
              <a:xfrm rot="10800000">
                <a:off x="2422380" y="4967817"/>
                <a:ext cx="988500" cy="0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59" name="Google Shape;959;p27"/>
              <p:cNvCxnSpPr>
                <a:stCxn id="960" idx="2"/>
              </p:cNvCxnSpPr>
              <p:nvPr/>
            </p:nvCxnSpPr>
            <p:spPr>
              <a:xfrm rot="10800000">
                <a:off x="8770107" y="2753276"/>
                <a:ext cx="995100" cy="0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61" name="Google Shape;961;p27"/>
              <p:cNvCxnSpPr/>
              <p:nvPr/>
            </p:nvCxnSpPr>
            <p:spPr>
              <a:xfrm>
                <a:off x="3370599" y="4224928"/>
                <a:ext cx="10792" cy="751152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62" name="Google Shape;962;p27"/>
              <p:cNvCxnSpPr/>
              <p:nvPr/>
            </p:nvCxnSpPr>
            <p:spPr>
              <a:xfrm flipH="1">
                <a:off x="6090438" y="3461161"/>
                <a:ext cx="974" cy="827175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63" name="Google Shape;963;p27"/>
              <p:cNvCxnSpPr/>
              <p:nvPr/>
            </p:nvCxnSpPr>
            <p:spPr>
              <a:xfrm>
                <a:off x="8803817" y="2753276"/>
                <a:ext cx="0" cy="774172"/>
              </a:xfrm>
              <a:prstGeom prst="straightConnector1">
                <a:avLst/>
              </a:prstGeom>
              <a:noFill/>
              <a:ln cap="flat" cmpd="sng" w="6667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958" name="Google Shape;958;p27"/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7"/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FAB117"/>
                  </a:solidFill>
                  <a:latin typeface="Arial"/>
                  <a:ea typeface="Arial"/>
                  <a:cs typeface="Arial"/>
                  <a:sym typeface="Arial"/>
                </a:rPr>
                <a:t>83%</a:t>
              </a:r>
              <a:endParaRPr b="1" sz="3200">
                <a:solidFill>
                  <a:srgbClr val="FAB11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7" name="Google Shape;967;p27"/>
          <p:cNvSpPr/>
          <p:nvPr/>
        </p:nvSpPr>
        <p:spPr>
          <a:xfrm>
            <a:off x="9997484" y="2547297"/>
            <a:ext cx="327443" cy="436589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7"/>
          <p:cNvSpPr/>
          <p:nvPr/>
        </p:nvSpPr>
        <p:spPr>
          <a:xfrm>
            <a:off x="4555113" y="4021708"/>
            <a:ext cx="324904" cy="436589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27"/>
          <p:cNvSpPr/>
          <p:nvPr/>
        </p:nvSpPr>
        <p:spPr>
          <a:xfrm>
            <a:off x="1862642" y="4782908"/>
            <a:ext cx="327443" cy="439128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27"/>
          <p:cNvSpPr/>
          <p:nvPr/>
        </p:nvSpPr>
        <p:spPr>
          <a:xfrm>
            <a:off x="7281487" y="3308255"/>
            <a:ext cx="327003" cy="436453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76" name="Google Shape;976;p28"/>
          <p:cNvGrpSpPr/>
          <p:nvPr/>
        </p:nvGrpSpPr>
        <p:grpSpPr>
          <a:xfrm>
            <a:off x="6597898" y="2114453"/>
            <a:ext cx="4925024" cy="1862253"/>
            <a:chOff x="4743744" y="3692119"/>
            <a:chExt cx="7067154" cy="2672236"/>
          </a:xfrm>
        </p:grpSpPr>
        <p:grpSp>
          <p:nvGrpSpPr>
            <p:cNvPr id="977" name="Google Shape;977;p28"/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978" name="Google Shape;978;p28"/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rect b="b" l="l" r="r" t="t"/>
                <a:pathLst>
                  <a:path extrusionOk="0" h="941610" w="1499709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8"/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rect b="b" l="l" r="r" t="t"/>
                <a:pathLst>
                  <a:path extrusionOk="0" h="737743" w="1433462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8"/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rect b="b" l="l" r="r" t="t"/>
                <a:pathLst>
                  <a:path extrusionOk="0" h="163644" w="1480413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981" name="Google Shape;981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82" name="Google Shape;982;p28"/>
          <p:cNvGrpSpPr/>
          <p:nvPr/>
        </p:nvGrpSpPr>
        <p:grpSpPr>
          <a:xfrm rot="5400000">
            <a:off x="8101935" y="2940883"/>
            <a:ext cx="2098036" cy="4689800"/>
            <a:chOff x="1238450" y="173053"/>
            <a:chExt cx="1720890" cy="3846754"/>
          </a:xfrm>
        </p:grpSpPr>
        <p:sp>
          <p:nvSpPr>
            <p:cNvPr id="983" name="Google Shape;983;p28"/>
            <p:cNvSpPr/>
            <p:nvPr/>
          </p:nvSpPr>
          <p:spPr>
            <a:xfrm>
              <a:off x="1238450" y="288464"/>
              <a:ext cx="1720890" cy="3142942"/>
            </a:xfrm>
            <a:custGeom>
              <a:rect b="b" l="l" r="r" t="t"/>
              <a:pathLst>
                <a:path extrusionOk="0" h="1160735" w="635550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1395982" y="514139"/>
              <a:ext cx="1401444" cy="2576182"/>
            </a:xfrm>
            <a:custGeom>
              <a:rect b="b" l="l" r="r" t="t"/>
              <a:pathLst>
                <a:path extrusionOk="0" h="951422" w="517573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1537144" y="638824"/>
              <a:ext cx="1143827" cy="2339173"/>
            </a:xfrm>
            <a:custGeom>
              <a:rect b="b" l="l" r="r" t="t"/>
              <a:pathLst>
                <a:path extrusionOk="0" h="863891" w="42243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1680991" y="3422133"/>
              <a:ext cx="834684" cy="597674"/>
            </a:xfrm>
            <a:custGeom>
              <a:rect b="b" l="l" r="r" t="t"/>
              <a:pathLst>
                <a:path extrusionOk="0" h="220729" w="308260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1622764" y="722294"/>
              <a:ext cx="958340" cy="2174297"/>
            </a:xfrm>
            <a:custGeom>
              <a:rect b="b" l="l" r="r" t="t"/>
              <a:pathLst>
                <a:path extrusionOk="0" h="803000" w="353929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1741788" y="3489113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8"/>
            <p:cNvSpPr/>
            <p:nvPr/>
          </p:nvSpPr>
          <p:spPr>
            <a:xfrm>
              <a:off x="2006621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8"/>
            <p:cNvSpPr/>
            <p:nvPr/>
          </p:nvSpPr>
          <p:spPr>
            <a:xfrm>
              <a:off x="1873689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2139551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2271452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2404382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1741788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2006621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1873689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2139551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2271452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2404382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1793310" y="1187133"/>
              <a:ext cx="629878" cy="816810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>
                <a:gd fmla="val 16667" name="adj"/>
              </a:avLst>
            </a:prstGeom>
            <a:solidFill>
              <a:srgbClr val="2DA7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28"/>
          <p:cNvGrpSpPr/>
          <p:nvPr/>
        </p:nvGrpSpPr>
        <p:grpSpPr>
          <a:xfrm>
            <a:off x="4774316" y="1732470"/>
            <a:ext cx="1405042" cy="1714245"/>
            <a:chOff x="239592" y="4344186"/>
            <a:chExt cx="1405042" cy="1714245"/>
          </a:xfrm>
        </p:grpSpPr>
        <p:sp>
          <p:nvSpPr>
            <p:cNvPr id="1003" name="Google Shape;1003;p28"/>
            <p:cNvSpPr/>
            <p:nvPr/>
          </p:nvSpPr>
          <p:spPr>
            <a:xfrm>
              <a:off x="239592" y="4396616"/>
              <a:ext cx="798584" cy="1661815"/>
            </a:xfrm>
            <a:custGeom>
              <a:rect b="b" l="l" r="r" t="t"/>
              <a:pathLst>
                <a:path extrusionOk="0" h="1661814" w="798583">
                  <a:moveTo>
                    <a:pt x="269966" y="1253445"/>
                  </a:moveTo>
                  <a:cubicBezTo>
                    <a:pt x="293163" y="1358022"/>
                    <a:pt x="300768" y="1458035"/>
                    <a:pt x="326627" y="1561851"/>
                  </a:cubicBezTo>
                  <a:cubicBezTo>
                    <a:pt x="332331" y="1584287"/>
                    <a:pt x="348683" y="1612427"/>
                    <a:pt x="375303" y="1618892"/>
                  </a:cubicBezTo>
                  <a:cubicBezTo>
                    <a:pt x="398500" y="1624216"/>
                    <a:pt x="427021" y="1610526"/>
                    <a:pt x="437668" y="1589231"/>
                  </a:cubicBezTo>
                  <a:cubicBezTo>
                    <a:pt x="448316" y="1567935"/>
                    <a:pt x="451358" y="1546259"/>
                    <a:pt x="452119" y="1522682"/>
                  </a:cubicBezTo>
                  <a:cubicBezTo>
                    <a:pt x="455922" y="1315430"/>
                    <a:pt x="526273" y="1109700"/>
                    <a:pt x="650244" y="943518"/>
                  </a:cubicBezTo>
                  <a:cubicBezTo>
                    <a:pt x="552512" y="1103235"/>
                    <a:pt x="497752" y="1289191"/>
                    <a:pt x="492428" y="1476288"/>
                  </a:cubicBezTo>
                  <a:cubicBezTo>
                    <a:pt x="491287" y="1511654"/>
                    <a:pt x="492048" y="1547400"/>
                    <a:pt x="482161" y="1581245"/>
                  </a:cubicBezTo>
                  <a:cubicBezTo>
                    <a:pt x="472274" y="1615089"/>
                    <a:pt x="449457" y="1647413"/>
                    <a:pt x="415992" y="1658821"/>
                  </a:cubicBezTo>
                  <a:cubicBezTo>
                    <a:pt x="369979" y="1674413"/>
                    <a:pt x="318641" y="1643991"/>
                    <a:pt x="293163" y="1602540"/>
                  </a:cubicBezTo>
                  <a:cubicBezTo>
                    <a:pt x="267684" y="1561090"/>
                    <a:pt x="262360" y="1510893"/>
                    <a:pt x="256276" y="1462598"/>
                  </a:cubicBezTo>
                  <a:cubicBezTo>
                    <a:pt x="228515" y="1244699"/>
                    <a:pt x="179840" y="1029461"/>
                    <a:pt x="110249" y="821449"/>
                  </a:cubicBezTo>
                  <a:cubicBezTo>
                    <a:pt x="66897" y="692155"/>
                    <a:pt x="15560" y="563621"/>
                    <a:pt x="2630" y="427861"/>
                  </a:cubicBezTo>
                  <a:cubicBezTo>
                    <a:pt x="-4975" y="344961"/>
                    <a:pt x="3391" y="259398"/>
                    <a:pt x="34574" y="181822"/>
                  </a:cubicBezTo>
                  <a:cubicBezTo>
                    <a:pt x="47503" y="149498"/>
                    <a:pt x="64616" y="116033"/>
                    <a:pt x="87432" y="89794"/>
                  </a:cubicBezTo>
                  <a:cubicBezTo>
                    <a:pt x="112911" y="60133"/>
                    <a:pt x="148277" y="34274"/>
                    <a:pt x="183262" y="17922"/>
                  </a:cubicBezTo>
                  <a:cubicBezTo>
                    <a:pt x="239924" y="-8698"/>
                    <a:pt x="309515" y="-3754"/>
                    <a:pt x="366556" y="20203"/>
                  </a:cubicBezTo>
                  <a:cubicBezTo>
                    <a:pt x="445654" y="53668"/>
                    <a:pt x="507639" y="116414"/>
                    <a:pt x="573047" y="172315"/>
                  </a:cubicBezTo>
                  <a:cubicBezTo>
                    <a:pt x="638455" y="228216"/>
                    <a:pt x="714891" y="279553"/>
                    <a:pt x="800834" y="281074"/>
                  </a:cubicBezTo>
                  <a:cubicBezTo>
                    <a:pt x="730482" y="293623"/>
                    <a:pt x="658610" y="264722"/>
                    <a:pt x="598906" y="225554"/>
                  </a:cubicBezTo>
                  <a:cubicBezTo>
                    <a:pt x="539203" y="186385"/>
                    <a:pt x="486344" y="136568"/>
                    <a:pt x="425119" y="100062"/>
                  </a:cubicBezTo>
                  <a:cubicBezTo>
                    <a:pt x="363894" y="63555"/>
                    <a:pt x="288219" y="39598"/>
                    <a:pt x="219769" y="60513"/>
                  </a:cubicBezTo>
                  <a:cubicBezTo>
                    <a:pt x="141812" y="84470"/>
                    <a:pt x="89334" y="161667"/>
                    <a:pt x="72982" y="241525"/>
                  </a:cubicBezTo>
                  <a:cubicBezTo>
                    <a:pt x="56630" y="321384"/>
                    <a:pt x="61193" y="409988"/>
                    <a:pt x="76785" y="489847"/>
                  </a:cubicBezTo>
                  <a:cubicBezTo>
                    <a:pt x="102263" y="618381"/>
                    <a:pt x="145995" y="739689"/>
                    <a:pt x="177558" y="867083"/>
                  </a:cubicBezTo>
                  <a:cubicBezTo>
                    <a:pt x="209502" y="995997"/>
                    <a:pt x="240684" y="1121869"/>
                    <a:pt x="269966" y="125344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838445" y="4399919"/>
              <a:ext cx="806189" cy="1631393"/>
            </a:xfrm>
            <a:custGeom>
              <a:rect b="b" l="l" r="r" t="t"/>
              <a:pathLst>
                <a:path extrusionOk="0" h="1631392" w="806189">
                  <a:moveTo>
                    <a:pt x="416077" y="37435"/>
                  </a:moveTo>
                  <a:cubicBezTo>
                    <a:pt x="382612" y="37816"/>
                    <a:pt x="351429" y="46182"/>
                    <a:pt x="321388" y="60632"/>
                  </a:cubicBezTo>
                  <a:cubicBezTo>
                    <a:pt x="286782" y="77365"/>
                    <a:pt x="255219" y="99421"/>
                    <a:pt x="224036" y="121477"/>
                  </a:cubicBezTo>
                  <a:cubicBezTo>
                    <a:pt x="194755" y="142012"/>
                    <a:pt x="165093" y="161026"/>
                    <a:pt x="133150" y="176237"/>
                  </a:cubicBezTo>
                  <a:cubicBezTo>
                    <a:pt x="109573" y="187265"/>
                    <a:pt x="84855" y="194490"/>
                    <a:pt x="58615" y="197152"/>
                  </a:cubicBezTo>
                  <a:cubicBezTo>
                    <a:pt x="47968" y="199054"/>
                    <a:pt x="38461" y="197532"/>
                    <a:pt x="38080" y="197152"/>
                  </a:cubicBezTo>
                  <a:cubicBezTo>
                    <a:pt x="37320" y="196772"/>
                    <a:pt x="36940" y="196011"/>
                    <a:pt x="37700" y="196011"/>
                  </a:cubicBezTo>
                  <a:cubicBezTo>
                    <a:pt x="44165" y="194871"/>
                    <a:pt x="51010" y="193730"/>
                    <a:pt x="57475" y="192589"/>
                  </a:cubicBezTo>
                  <a:cubicBezTo>
                    <a:pt x="100446" y="183082"/>
                    <a:pt x="137713" y="161406"/>
                    <a:pt x="172319" y="135167"/>
                  </a:cubicBezTo>
                  <a:cubicBezTo>
                    <a:pt x="211867" y="105125"/>
                    <a:pt x="248374" y="71280"/>
                    <a:pt x="290205" y="44280"/>
                  </a:cubicBezTo>
                  <a:cubicBezTo>
                    <a:pt x="313782" y="29069"/>
                    <a:pt x="338880" y="15760"/>
                    <a:pt x="365880" y="9675"/>
                  </a:cubicBezTo>
                  <a:cubicBezTo>
                    <a:pt x="399345" y="1689"/>
                    <a:pt x="433950" y="-1353"/>
                    <a:pt x="468935" y="548"/>
                  </a:cubicBezTo>
                  <a:cubicBezTo>
                    <a:pt x="511146" y="2830"/>
                    <a:pt x="551836" y="11577"/>
                    <a:pt x="591005" y="26407"/>
                  </a:cubicBezTo>
                  <a:cubicBezTo>
                    <a:pt x="643863" y="53407"/>
                    <a:pt x="686835" y="78505"/>
                    <a:pt x="726003" y="127561"/>
                  </a:cubicBezTo>
                  <a:cubicBezTo>
                    <a:pt x="765932" y="181181"/>
                    <a:pt x="787608" y="242405"/>
                    <a:pt x="799777" y="307433"/>
                  </a:cubicBezTo>
                  <a:cubicBezTo>
                    <a:pt x="818411" y="406305"/>
                    <a:pt x="801679" y="508980"/>
                    <a:pt x="776580" y="605571"/>
                  </a:cubicBezTo>
                  <a:cubicBezTo>
                    <a:pt x="767073" y="642078"/>
                    <a:pt x="755285" y="677443"/>
                    <a:pt x="742735" y="713190"/>
                  </a:cubicBezTo>
                  <a:cubicBezTo>
                    <a:pt x="726764" y="759203"/>
                    <a:pt x="708130" y="804456"/>
                    <a:pt x="689116" y="849329"/>
                  </a:cubicBezTo>
                  <a:cubicBezTo>
                    <a:pt x="670483" y="894202"/>
                    <a:pt x="651469" y="938694"/>
                    <a:pt x="632835" y="983567"/>
                  </a:cubicBezTo>
                  <a:cubicBezTo>
                    <a:pt x="610018" y="1038707"/>
                    <a:pt x="587582" y="1094228"/>
                    <a:pt x="571991" y="1152411"/>
                  </a:cubicBezTo>
                  <a:cubicBezTo>
                    <a:pt x="559822" y="1197283"/>
                    <a:pt x="551075" y="1242917"/>
                    <a:pt x="543090" y="1288550"/>
                  </a:cubicBezTo>
                  <a:cubicBezTo>
                    <a:pt x="532062" y="1352817"/>
                    <a:pt x="522555" y="1417084"/>
                    <a:pt x="511527" y="1481351"/>
                  </a:cubicBezTo>
                  <a:cubicBezTo>
                    <a:pt x="505822" y="1515956"/>
                    <a:pt x="500879" y="1550942"/>
                    <a:pt x="484146" y="1582885"/>
                  </a:cubicBezTo>
                  <a:cubicBezTo>
                    <a:pt x="471217" y="1607603"/>
                    <a:pt x="452583" y="1625477"/>
                    <a:pt x="423682" y="1630800"/>
                  </a:cubicBezTo>
                  <a:cubicBezTo>
                    <a:pt x="396683" y="1635744"/>
                    <a:pt x="363218" y="1622815"/>
                    <a:pt x="345345" y="1600378"/>
                  </a:cubicBezTo>
                  <a:cubicBezTo>
                    <a:pt x="320627" y="1569195"/>
                    <a:pt x="311500" y="1532308"/>
                    <a:pt x="303514" y="1495041"/>
                  </a:cubicBezTo>
                  <a:cubicBezTo>
                    <a:pt x="297430" y="1465760"/>
                    <a:pt x="290585" y="1436478"/>
                    <a:pt x="284881" y="1407197"/>
                  </a:cubicBezTo>
                  <a:cubicBezTo>
                    <a:pt x="278416" y="1375254"/>
                    <a:pt x="272712" y="1343310"/>
                    <a:pt x="266247" y="1311367"/>
                  </a:cubicBezTo>
                  <a:cubicBezTo>
                    <a:pt x="258642" y="1273339"/>
                    <a:pt x="253698" y="1233790"/>
                    <a:pt x="243050" y="1196903"/>
                  </a:cubicBezTo>
                  <a:cubicBezTo>
                    <a:pt x="230121" y="1151650"/>
                    <a:pt x="218712" y="1105636"/>
                    <a:pt x="201980" y="1061524"/>
                  </a:cubicBezTo>
                  <a:cubicBezTo>
                    <a:pt x="182966" y="1010947"/>
                    <a:pt x="159389" y="962652"/>
                    <a:pt x="127826" y="918540"/>
                  </a:cubicBezTo>
                  <a:cubicBezTo>
                    <a:pt x="96263" y="874047"/>
                    <a:pt x="57475" y="836019"/>
                    <a:pt x="14503" y="802175"/>
                  </a:cubicBezTo>
                  <a:cubicBezTo>
                    <a:pt x="10320" y="798752"/>
                    <a:pt x="5377" y="796090"/>
                    <a:pt x="813" y="793048"/>
                  </a:cubicBezTo>
                  <a:cubicBezTo>
                    <a:pt x="-328" y="791527"/>
                    <a:pt x="-328" y="790386"/>
                    <a:pt x="1194" y="789245"/>
                  </a:cubicBezTo>
                  <a:cubicBezTo>
                    <a:pt x="2334" y="788485"/>
                    <a:pt x="3475" y="788865"/>
                    <a:pt x="4616" y="789625"/>
                  </a:cubicBezTo>
                  <a:cubicBezTo>
                    <a:pt x="12602" y="796851"/>
                    <a:pt x="24390" y="801794"/>
                    <a:pt x="33517" y="807879"/>
                  </a:cubicBezTo>
                  <a:cubicBezTo>
                    <a:pt x="43024" y="814724"/>
                    <a:pt x="52531" y="821949"/>
                    <a:pt x="61658" y="829174"/>
                  </a:cubicBezTo>
                  <a:cubicBezTo>
                    <a:pt x="78770" y="843245"/>
                    <a:pt x="95502" y="858456"/>
                    <a:pt x="111094" y="874427"/>
                  </a:cubicBezTo>
                  <a:cubicBezTo>
                    <a:pt x="143037" y="906371"/>
                    <a:pt x="170797" y="942877"/>
                    <a:pt x="192473" y="982426"/>
                  </a:cubicBezTo>
                  <a:cubicBezTo>
                    <a:pt x="215290" y="1023877"/>
                    <a:pt x="233163" y="1067609"/>
                    <a:pt x="249135" y="1112482"/>
                  </a:cubicBezTo>
                  <a:cubicBezTo>
                    <a:pt x="269289" y="1168763"/>
                    <a:pt x="282979" y="1226565"/>
                    <a:pt x="296669" y="1284747"/>
                  </a:cubicBezTo>
                  <a:cubicBezTo>
                    <a:pt x="301993" y="1307944"/>
                    <a:pt x="307317" y="1330761"/>
                    <a:pt x="312641" y="1353958"/>
                  </a:cubicBezTo>
                  <a:cubicBezTo>
                    <a:pt x="325951" y="1413662"/>
                    <a:pt x="337740" y="1474506"/>
                    <a:pt x="357134" y="1532689"/>
                  </a:cubicBezTo>
                  <a:cubicBezTo>
                    <a:pt x="362838" y="1549801"/>
                    <a:pt x="371204" y="1566533"/>
                    <a:pt x="386035" y="1576801"/>
                  </a:cubicBezTo>
                  <a:cubicBezTo>
                    <a:pt x="403147" y="1588590"/>
                    <a:pt x="412654" y="1592012"/>
                    <a:pt x="431288" y="1574900"/>
                  </a:cubicBezTo>
                  <a:cubicBezTo>
                    <a:pt x="439274" y="1564252"/>
                    <a:pt x="444598" y="1553604"/>
                    <a:pt x="448781" y="1541435"/>
                  </a:cubicBezTo>
                  <a:cubicBezTo>
                    <a:pt x="453724" y="1527365"/>
                    <a:pt x="454485" y="1511013"/>
                    <a:pt x="457147" y="1496182"/>
                  </a:cubicBezTo>
                  <a:cubicBezTo>
                    <a:pt x="460569" y="1471464"/>
                    <a:pt x="465513" y="1446746"/>
                    <a:pt x="469316" y="1422028"/>
                  </a:cubicBezTo>
                  <a:cubicBezTo>
                    <a:pt x="473118" y="1398451"/>
                    <a:pt x="475020" y="1374873"/>
                    <a:pt x="478823" y="1350916"/>
                  </a:cubicBezTo>
                  <a:cubicBezTo>
                    <a:pt x="489470" y="1279043"/>
                    <a:pt x="502020" y="1208312"/>
                    <a:pt x="517611" y="1137580"/>
                  </a:cubicBezTo>
                  <a:cubicBezTo>
                    <a:pt x="525597" y="1101453"/>
                    <a:pt x="537385" y="1067989"/>
                    <a:pt x="550315" y="1033384"/>
                  </a:cubicBezTo>
                  <a:cubicBezTo>
                    <a:pt x="586822" y="937934"/>
                    <a:pt x="627511" y="844385"/>
                    <a:pt x="664398" y="748936"/>
                  </a:cubicBezTo>
                  <a:cubicBezTo>
                    <a:pt x="670483" y="733344"/>
                    <a:pt x="676567" y="717373"/>
                    <a:pt x="682271" y="701401"/>
                  </a:cubicBezTo>
                  <a:cubicBezTo>
                    <a:pt x="687595" y="686570"/>
                    <a:pt x="691398" y="669077"/>
                    <a:pt x="698243" y="655007"/>
                  </a:cubicBezTo>
                  <a:cubicBezTo>
                    <a:pt x="706989" y="628007"/>
                    <a:pt x="714975" y="599867"/>
                    <a:pt x="721820" y="572106"/>
                  </a:cubicBezTo>
                  <a:cubicBezTo>
                    <a:pt x="726384" y="553092"/>
                    <a:pt x="730186" y="533698"/>
                    <a:pt x="734750" y="514684"/>
                  </a:cubicBezTo>
                  <a:cubicBezTo>
                    <a:pt x="748820" y="456502"/>
                    <a:pt x="749200" y="397559"/>
                    <a:pt x="745017" y="338235"/>
                  </a:cubicBezTo>
                  <a:cubicBezTo>
                    <a:pt x="743496" y="312757"/>
                    <a:pt x="738172" y="288039"/>
                    <a:pt x="731707" y="263701"/>
                  </a:cubicBezTo>
                  <a:cubicBezTo>
                    <a:pt x="722961" y="230997"/>
                    <a:pt x="709651" y="199434"/>
                    <a:pt x="691398" y="170533"/>
                  </a:cubicBezTo>
                  <a:cubicBezTo>
                    <a:pt x="643483" y="108547"/>
                    <a:pt x="607737" y="87632"/>
                    <a:pt x="572371" y="67477"/>
                  </a:cubicBezTo>
                  <a:cubicBezTo>
                    <a:pt x="532442" y="49224"/>
                    <a:pt x="491752" y="39717"/>
                    <a:pt x="449161" y="37435"/>
                  </a:cubicBezTo>
                  <a:cubicBezTo>
                    <a:pt x="439654" y="35914"/>
                    <a:pt x="427865" y="35914"/>
                    <a:pt x="416077" y="3743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341986" y="4344186"/>
              <a:ext cx="296617" cy="296617"/>
            </a:xfrm>
            <a:custGeom>
              <a:rect b="b" l="l" r="r" t="t"/>
              <a:pathLst>
                <a:path extrusionOk="0" h="296616" w="296616">
                  <a:moveTo>
                    <a:pt x="296617" y="144506"/>
                  </a:moveTo>
                  <a:lnTo>
                    <a:pt x="202308" y="199266"/>
                  </a:lnTo>
                  <a:lnTo>
                    <a:pt x="152111" y="296617"/>
                  </a:lnTo>
                  <a:lnTo>
                    <a:pt x="97351" y="201928"/>
                  </a:lnTo>
                  <a:lnTo>
                    <a:pt x="0" y="152111"/>
                  </a:lnTo>
                  <a:lnTo>
                    <a:pt x="94689" y="97351"/>
                  </a:lnTo>
                  <a:lnTo>
                    <a:pt x="144506" y="0"/>
                  </a:lnTo>
                  <a:lnTo>
                    <a:pt x="199646" y="946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371267" y="4373467"/>
              <a:ext cx="235772" cy="235772"/>
            </a:xfrm>
            <a:custGeom>
              <a:rect b="b" l="l" r="r" t="t"/>
              <a:pathLst>
                <a:path extrusionOk="0" h="235772" w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800566" y="1784900"/>
            <a:ext cx="1550258" cy="1671593"/>
            <a:chOff x="809715" y="1719307"/>
            <a:chExt cx="1550258" cy="1671593"/>
          </a:xfrm>
        </p:grpSpPr>
        <p:grpSp>
          <p:nvGrpSpPr>
            <p:cNvPr id="1008" name="Google Shape;1008;p28"/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1009" name="Google Shape;1009;p28"/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rect b="b" l="l" r="r" t="t"/>
                <a:pathLst>
                  <a:path extrusionOk="0" h="1661814" w="798583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28"/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rect b="b" l="l" r="r" t="t"/>
                <a:pathLst>
                  <a:path extrusionOk="0" h="1631392" w="806189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1" name="Google Shape;1011;p28"/>
            <p:cNvSpPr/>
            <p:nvPr/>
          </p:nvSpPr>
          <p:spPr>
            <a:xfrm rot="-2438581">
              <a:off x="1129987" y="2960550"/>
              <a:ext cx="334901" cy="365346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 rot="-2438581">
              <a:off x="871660" y="1968227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8"/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8"/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8"/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7" name="Google Shape;1017;p28"/>
          <p:cNvGrpSpPr/>
          <p:nvPr/>
        </p:nvGrpSpPr>
        <p:grpSpPr>
          <a:xfrm>
            <a:off x="2622346" y="1784900"/>
            <a:ext cx="1550258" cy="1671593"/>
            <a:chOff x="809715" y="1719307"/>
            <a:chExt cx="1550258" cy="1671593"/>
          </a:xfrm>
        </p:grpSpPr>
        <p:grpSp>
          <p:nvGrpSpPr>
            <p:cNvPr id="1018" name="Google Shape;1018;p28"/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rect b="b" l="l" r="r" t="t"/>
                <a:pathLst>
                  <a:path extrusionOk="0" h="1661814" w="798583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rect b="b" l="l" r="r" t="t"/>
                <a:pathLst>
                  <a:path extrusionOk="0" h="1631392" w="806189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21" name="Google Shape;1021;p28"/>
            <p:cNvSpPr/>
            <p:nvPr/>
          </p:nvSpPr>
          <p:spPr>
            <a:xfrm rot="-2438581">
              <a:off x="1129987" y="2960550"/>
              <a:ext cx="334901" cy="365346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8"/>
            <p:cNvSpPr/>
            <p:nvPr/>
          </p:nvSpPr>
          <p:spPr>
            <a:xfrm rot="-2438581">
              <a:off x="871660" y="1968227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8"/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8"/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8"/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8"/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rect b="b" l="l" r="r" t="t"/>
              <a:pathLst>
                <a:path extrusionOk="0" h="365346" w="334900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7" name="Google Shape;1027;p28"/>
          <p:cNvGrpSpPr/>
          <p:nvPr/>
        </p:nvGrpSpPr>
        <p:grpSpPr>
          <a:xfrm flipH="1" rot="-8100000">
            <a:off x="2930689" y="2145330"/>
            <a:ext cx="1998090" cy="755518"/>
            <a:chOff x="4743744" y="3692119"/>
            <a:chExt cx="7067154" cy="2672236"/>
          </a:xfrm>
        </p:grpSpPr>
        <p:grpSp>
          <p:nvGrpSpPr>
            <p:cNvPr id="1028" name="Google Shape;1028;p28"/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1029" name="Google Shape;1029;p28"/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rect b="b" l="l" r="r" t="t"/>
                <a:pathLst>
                  <a:path extrusionOk="0" h="941610" w="1499709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rect b="b" l="l" r="r" t="t"/>
                <a:pathLst>
                  <a:path extrusionOk="0" h="737743" w="1433462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rect b="b" l="l" r="r" t="t"/>
                <a:pathLst>
                  <a:path extrusionOk="0" h="163644" w="1480413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032" name="Google Shape;1032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3" name="Google Shape;1033;p28"/>
          <p:cNvSpPr txBox="1"/>
          <p:nvPr/>
        </p:nvSpPr>
        <p:spPr>
          <a:xfrm>
            <a:off x="6809765" y="1599691"/>
            <a:ext cx="46836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Correct Brushing Habits</a:t>
            </a:r>
            <a:endParaRPr b="1"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28"/>
          <p:cNvSpPr txBox="1"/>
          <p:nvPr/>
        </p:nvSpPr>
        <p:spPr>
          <a:xfrm>
            <a:off x="2828684" y="3873322"/>
            <a:ext cx="1280160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8"/>
          <p:cNvSpPr txBox="1"/>
          <p:nvPr/>
        </p:nvSpPr>
        <p:spPr>
          <a:xfrm>
            <a:off x="824334" y="3873322"/>
            <a:ext cx="128016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8"/>
          <p:cNvSpPr txBox="1"/>
          <p:nvPr/>
        </p:nvSpPr>
        <p:spPr>
          <a:xfrm>
            <a:off x="4833034" y="3873322"/>
            <a:ext cx="128016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7" name="Google Shape;1037;p28"/>
          <p:cNvGrpSpPr/>
          <p:nvPr/>
        </p:nvGrpSpPr>
        <p:grpSpPr>
          <a:xfrm>
            <a:off x="2600650" y="4584310"/>
            <a:ext cx="1717264" cy="1686744"/>
            <a:chOff x="4986771" y="4655450"/>
            <a:chExt cx="1996552" cy="1686744"/>
          </a:xfrm>
        </p:grpSpPr>
        <p:sp>
          <p:nvSpPr>
            <p:cNvPr id="1038" name="Google Shape;1038;p28"/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8"/>
            <p:cNvSpPr txBox="1"/>
            <p:nvPr/>
          </p:nvSpPr>
          <p:spPr>
            <a:xfrm>
              <a:off x="4986771" y="4957199"/>
              <a:ext cx="1989293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28"/>
          <p:cNvGrpSpPr/>
          <p:nvPr/>
        </p:nvGrpSpPr>
        <p:grpSpPr>
          <a:xfrm>
            <a:off x="601781" y="4584310"/>
            <a:ext cx="1717264" cy="1686744"/>
            <a:chOff x="3059832" y="4655450"/>
            <a:chExt cx="1996552" cy="1686744"/>
          </a:xfrm>
        </p:grpSpPr>
        <p:sp>
          <p:nvSpPr>
            <p:cNvPr id="1041" name="Google Shape;1041;p28"/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8"/>
            <p:cNvSpPr txBox="1"/>
            <p:nvPr/>
          </p:nvSpPr>
          <p:spPr>
            <a:xfrm>
              <a:off x="3059832" y="4957199"/>
              <a:ext cx="1989293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3" name="Google Shape;1043;p28"/>
          <p:cNvGrpSpPr/>
          <p:nvPr/>
        </p:nvGrpSpPr>
        <p:grpSpPr>
          <a:xfrm>
            <a:off x="4599519" y="4584310"/>
            <a:ext cx="1717264" cy="1686744"/>
            <a:chOff x="6913710" y="4655450"/>
            <a:chExt cx="1996552" cy="1686744"/>
          </a:xfrm>
        </p:grpSpPr>
        <p:sp>
          <p:nvSpPr>
            <p:cNvPr id="1044" name="Google Shape;1044;p28"/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8"/>
            <p:cNvSpPr txBox="1"/>
            <p:nvPr/>
          </p:nvSpPr>
          <p:spPr>
            <a:xfrm>
              <a:off x="6913710" y="4957199"/>
              <a:ext cx="1989293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29"/>
          <p:cNvSpPr/>
          <p:nvPr>
            <p:ph idx="2" type="pic"/>
          </p:nvPr>
        </p:nvSpPr>
        <p:spPr>
          <a:xfrm>
            <a:off x="-17687" y="1563871"/>
            <a:ext cx="12209687" cy="2606653"/>
          </a:xfrm>
          <a:prstGeom prst="rect">
            <a:avLst/>
          </a:prstGeom>
          <a:solidFill>
            <a:srgbClr val="BEBFBF">
              <a:alpha val="29803"/>
            </a:srgbClr>
          </a:solidFill>
          <a:ln>
            <a:noFill/>
          </a:ln>
        </p:spPr>
      </p:sp>
      <p:sp>
        <p:nvSpPr>
          <p:cNvPr id="1051" name="Google Shape;1051;p2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52" name="Google Shape;1052;p29"/>
          <p:cNvSpPr/>
          <p:nvPr/>
        </p:nvSpPr>
        <p:spPr>
          <a:xfrm>
            <a:off x="735032" y="2924944"/>
            <a:ext cx="3203225" cy="3036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9"/>
          <p:cNvSpPr/>
          <p:nvPr/>
        </p:nvSpPr>
        <p:spPr>
          <a:xfrm>
            <a:off x="1999808" y="3154718"/>
            <a:ext cx="673672" cy="673672"/>
          </a:xfrm>
          <a:custGeom>
            <a:rect b="b" l="l" r="r" t="t"/>
            <a:pathLst>
              <a:path extrusionOk="0" h="3888432" w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4" name="Google Shape;1054;p29"/>
          <p:cNvGrpSpPr/>
          <p:nvPr/>
        </p:nvGrpSpPr>
        <p:grpSpPr>
          <a:xfrm>
            <a:off x="1001917" y="4058164"/>
            <a:ext cx="2646630" cy="1721896"/>
            <a:chOff x="1001917" y="4058164"/>
            <a:chExt cx="2646630" cy="1721896"/>
          </a:xfrm>
        </p:grpSpPr>
        <p:sp>
          <p:nvSpPr>
            <p:cNvPr id="1055" name="Google Shape;1055;p29"/>
            <p:cNvSpPr/>
            <p:nvPr/>
          </p:nvSpPr>
          <p:spPr>
            <a:xfrm>
              <a:off x="1001917" y="4395065"/>
              <a:ext cx="264663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I hope and I believe that this Template will your Time, Money and Reputation.    </a:t>
              </a: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7" name="Google Shape;1057;p29"/>
          <p:cNvGrpSpPr/>
          <p:nvPr/>
        </p:nvGrpSpPr>
        <p:grpSpPr>
          <a:xfrm>
            <a:off x="4936769" y="4211905"/>
            <a:ext cx="2493494" cy="2181757"/>
            <a:chOff x="1001917" y="4058164"/>
            <a:chExt cx="2646630" cy="2181757"/>
          </a:xfrm>
        </p:grpSpPr>
        <p:sp>
          <p:nvSpPr>
            <p:cNvPr id="1058" name="Google Shape;1058;p29"/>
            <p:cNvSpPr/>
            <p:nvPr/>
          </p:nvSpPr>
          <p:spPr>
            <a:xfrm>
              <a:off x="1001917" y="4485595"/>
              <a:ext cx="2646630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I hope and I believe that this Template will your Time, Money and Reputation. Get a modern PowerPoint  Presentation that is beautifully designed.     </a:t>
              </a: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0" name="Google Shape;1060;p29"/>
          <p:cNvGrpSpPr/>
          <p:nvPr/>
        </p:nvGrpSpPr>
        <p:grpSpPr>
          <a:xfrm>
            <a:off x="8696589" y="4211905"/>
            <a:ext cx="2493494" cy="2181757"/>
            <a:chOff x="1001917" y="4058164"/>
            <a:chExt cx="2646630" cy="2181757"/>
          </a:xfrm>
        </p:grpSpPr>
        <p:sp>
          <p:nvSpPr>
            <p:cNvPr id="1061" name="Google Shape;1061;p29"/>
            <p:cNvSpPr/>
            <p:nvPr/>
          </p:nvSpPr>
          <p:spPr>
            <a:xfrm>
              <a:off x="1001917" y="4485595"/>
              <a:ext cx="2646630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I hope and I believe that this Template will your Time, Money and Reputation. Get a modern PowerPoint  Presentation that is beautifully designed.     </a:t>
              </a:r>
              <a:endParaRPr/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" name="Google Shape;114;p3"/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115" name="Google Shape;115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" name="Google Shape;117;p3"/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3"/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119" name="Google Shape;119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Google Shape;121;p3"/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3"/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23" name="Google Shape;123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3"/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" name="Google Shape;126;p3"/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27" name="Google Shape;127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4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3"/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68" name="Google Shape;1068;p30"/>
          <p:cNvSpPr/>
          <p:nvPr/>
        </p:nvSpPr>
        <p:spPr>
          <a:xfrm rot="-5400000">
            <a:off x="7566156" y="3235287"/>
            <a:ext cx="6093297" cy="1152128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13507B"/>
              </a:gs>
              <a:gs pos="100000">
                <a:schemeClr val="accent6"/>
              </a:gs>
            </a:gsLst>
            <a:lin ang="162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9" name="Google Shape;1069;p30"/>
          <p:cNvGrpSpPr/>
          <p:nvPr/>
        </p:nvGrpSpPr>
        <p:grpSpPr>
          <a:xfrm>
            <a:off x="1793160" y="1743574"/>
            <a:ext cx="5974216" cy="895149"/>
            <a:chOff x="6210998" y="1433695"/>
            <a:chExt cx="2931973" cy="895149"/>
          </a:xfrm>
        </p:grpSpPr>
        <p:sp>
          <p:nvSpPr>
            <p:cNvPr id="1070" name="Google Shape;1070;p30"/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0"/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2" name="Google Shape;1072;p30"/>
          <p:cNvGrpSpPr/>
          <p:nvPr/>
        </p:nvGrpSpPr>
        <p:grpSpPr>
          <a:xfrm>
            <a:off x="1793160" y="2895099"/>
            <a:ext cx="5974216" cy="895149"/>
            <a:chOff x="6210998" y="1433695"/>
            <a:chExt cx="2931973" cy="895149"/>
          </a:xfrm>
        </p:grpSpPr>
        <p:sp>
          <p:nvSpPr>
            <p:cNvPr id="1073" name="Google Shape;1073;p30"/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0"/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5" name="Google Shape;1075;p30"/>
          <p:cNvGrpSpPr/>
          <p:nvPr/>
        </p:nvGrpSpPr>
        <p:grpSpPr>
          <a:xfrm>
            <a:off x="1793160" y="4046624"/>
            <a:ext cx="5974216" cy="895149"/>
            <a:chOff x="6210998" y="1433695"/>
            <a:chExt cx="2931973" cy="895149"/>
          </a:xfrm>
        </p:grpSpPr>
        <p:sp>
          <p:nvSpPr>
            <p:cNvPr id="1076" name="Google Shape;1076;p30"/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0"/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8" name="Google Shape;1078;p30"/>
          <p:cNvGrpSpPr/>
          <p:nvPr/>
        </p:nvGrpSpPr>
        <p:grpSpPr>
          <a:xfrm>
            <a:off x="1793160" y="5198149"/>
            <a:ext cx="5974216" cy="895149"/>
            <a:chOff x="6210998" y="1433695"/>
            <a:chExt cx="2931973" cy="895149"/>
          </a:xfrm>
        </p:grpSpPr>
        <p:sp>
          <p:nvSpPr>
            <p:cNvPr id="1079" name="Google Shape;1079;p30"/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0"/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1" name="Google Shape;1081;p30"/>
          <p:cNvSpPr/>
          <p:nvPr/>
        </p:nvSpPr>
        <p:spPr>
          <a:xfrm>
            <a:off x="1021372" y="184444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30"/>
          <p:cNvSpPr/>
          <p:nvPr/>
        </p:nvSpPr>
        <p:spPr>
          <a:xfrm>
            <a:off x="1021372" y="299596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0"/>
          <p:cNvSpPr/>
          <p:nvPr/>
        </p:nvSpPr>
        <p:spPr>
          <a:xfrm>
            <a:off x="1021372" y="414749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0"/>
          <p:cNvSpPr/>
          <p:nvPr/>
        </p:nvSpPr>
        <p:spPr>
          <a:xfrm>
            <a:off x="1021372" y="529901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0"/>
          <p:cNvSpPr/>
          <p:nvPr/>
        </p:nvSpPr>
        <p:spPr>
          <a:xfrm rot="-1402049">
            <a:off x="8805959" y="1183667"/>
            <a:ext cx="1973124" cy="2786761"/>
          </a:xfrm>
          <a:custGeom>
            <a:rect b="b" l="l" r="r" t="t"/>
            <a:pathLst>
              <a:path extrusionOk="0" h="2786761" w="1973124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>
            <a:gsLst>
              <a:gs pos="0">
                <a:srgbClr val="3D3C4E"/>
              </a:gs>
              <a:gs pos="100000">
                <a:schemeClr val="accent5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0"/>
          <p:cNvSpPr/>
          <p:nvPr/>
        </p:nvSpPr>
        <p:spPr>
          <a:xfrm rot="-1402049">
            <a:off x="8805959" y="2177130"/>
            <a:ext cx="1973124" cy="2786761"/>
          </a:xfrm>
          <a:custGeom>
            <a:rect b="b" l="l" r="r" t="t"/>
            <a:pathLst>
              <a:path extrusionOk="0" h="2786761" w="1973124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>
            <a:gsLst>
              <a:gs pos="0">
                <a:srgbClr val="2DA7E0"/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30"/>
          <p:cNvSpPr/>
          <p:nvPr/>
        </p:nvSpPr>
        <p:spPr>
          <a:xfrm rot="-1402049">
            <a:off x="8805959" y="3170593"/>
            <a:ext cx="1973124" cy="2786761"/>
          </a:xfrm>
          <a:custGeom>
            <a:rect b="b" l="l" r="r" t="t"/>
            <a:pathLst>
              <a:path extrusionOk="0" h="2786761" w="1973124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>
            <a:gsLst>
              <a:gs pos="0">
                <a:srgbClr val="EA2B13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30"/>
          <p:cNvSpPr/>
          <p:nvPr/>
        </p:nvSpPr>
        <p:spPr>
          <a:xfrm rot="-1402049">
            <a:off x="8805959" y="4164056"/>
            <a:ext cx="1973124" cy="2786761"/>
          </a:xfrm>
          <a:custGeom>
            <a:rect b="b" l="l" r="r" t="t"/>
            <a:pathLst>
              <a:path extrusionOk="0" h="2786761" w="1973124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>
            <a:gsLst>
              <a:gs pos="0">
                <a:srgbClr val="49B2A9"/>
              </a:gs>
              <a:gs pos="98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0"/>
          <p:cNvSpPr txBox="1"/>
          <p:nvPr/>
        </p:nvSpPr>
        <p:spPr>
          <a:xfrm rot="2040000">
            <a:off x="9509281" y="2370779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01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30"/>
          <p:cNvSpPr txBox="1"/>
          <p:nvPr/>
        </p:nvSpPr>
        <p:spPr>
          <a:xfrm rot="2040000">
            <a:off x="9509281" y="3364909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02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0"/>
          <p:cNvSpPr txBox="1"/>
          <p:nvPr/>
        </p:nvSpPr>
        <p:spPr>
          <a:xfrm rot="2040000">
            <a:off x="9509281" y="4359039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03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0"/>
          <p:cNvSpPr txBox="1"/>
          <p:nvPr/>
        </p:nvSpPr>
        <p:spPr>
          <a:xfrm rot="2040000">
            <a:off x="9509281" y="5353169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04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0"/>
          <p:cNvSpPr/>
          <p:nvPr/>
        </p:nvSpPr>
        <p:spPr>
          <a:xfrm>
            <a:off x="1207909" y="2020573"/>
            <a:ext cx="327443" cy="436589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0"/>
          <p:cNvSpPr/>
          <p:nvPr/>
        </p:nvSpPr>
        <p:spPr>
          <a:xfrm>
            <a:off x="1199228" y="5446967"/>
            <a:ext cx="324904" cy="436589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30"/>
          <p:cNvSpPr/>
          <p:nvPr/>
        </p:nvSpPr>
        <p:spPr>
          <a:xfrm>
            <a:off x="1199228" y="4252390"/>
            <a:ext cx="327443" cy="439128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30"/>
          <p:cNvSpPr/>
          <p:nvPr/>
        </p:nvSpPr>
        <p:spPr>
          <a:xfrm>
            <a:off x="1208349" y="3136497"/>
            <a:ext cx="327003" cy="436453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02" name="Google Shape;1102;p31"/>
          <p:cNvSpPr txBox="1"/>
          <p:nvPr/>
        </p:nvSpPr>
        <p:spPr>
          <a:xfrm>
            <a:off x="721264" y="5462230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1"/>
          <p:cNvSpPr txBox="1"/>
          <p:nvPr/>
        </p:nvSpPr>
        <p:spPr>
          <a:xfrm>
            <a:off x="721264" y="4315874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1"/>
          <p:cNvSpPr txBox="1"/>
          <p:nvPr/>
        </p:nvSpPr>
        <p:spPr>
          <a:xfrm>
            <a:off x="721264" y="3169518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1"/>
          <p:cNvSpPr txBox="1"/>
          <p:nvPr/>
        </p:nvSpPr>
        <p:spPr>
          <a:xfrm>
            <a:off x="721264" y="2023160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6" name="Google Shape;1106;p31"/>
          <p:cNvGrpSpPr/>
          <p:nvPr/>
        </p:nvGrpSpPr>
        <p:grpSpPr>
          <a:xfrm>
            <a:off x="7316596" y="3031020"/>
            <a:ext cx="4398834" cy="738664"/>
            <a:chOff x="3017858" y="4283314"/>
            <a:chExt cx="2572466" cy="738664"/>
          </a:xfrm>
        </p:grpSpPr>
        <p:sp>
          <p:nvSpPr>
            <p:cNvPr id="1107" name="Google Shape;1107;p31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1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9" name="Google Shape;1109;p31"/>
          <p:cNvGrpSpPr/>
          <p:nvPr/>
        </p:nvGrpSpPr>
        <p:grpSpPr>
          <a:xfrm>
            <a:off x="7316596" y="1884663"/>
            <a:ext cx="4398834" cy="738664"/>
            <a:chOff x="3017858" y="4283314"/>
            <a:chExt cx="2572466" cy="738664"/>
          </a:xfrm>
        </p:grpSpPr>
        <p:sp>
          <p:nvSpPr>
            <p:cNvPr id="1110" name="Google Shape;1110;p31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1"/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31"/>
          <p:cNvGrpSpPr/>
          <p:nvPr/>
        </p:nvGrpSpPr>
        <p:grpSpPr>
          <a:xfrm>
            <a:off x="7316596" y="4177377"/>
            <a:ext cx="4398834" cy="738664"/>
            <a:chOff x="3017858" y="4283314"/>
            <a:chExt cx="2572466" cy="738664"/>
          </a:xfrm>
        </p:grpSpPr>
        <p:sp>
          <p:nvSpPr>
            <p:cNvPr id="1113" name="Google Shape;1113;p31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1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5" name="Google Shape;1115;p31"/>
          <p:cNvGrpSpPr/>
          <p:nvPr/>
        </p:nvGrpSpPr>
        <p:grpSpPr>
          <a:xfrm>
            <a:off x="7316596" y="5323733"/>
            <a:ext cx="4398834" cy="738664"/>
            <a:chOff x="3017858" y="4283314"/>
            <a:chExt cx="2572466" cy="738664"/>
          </a:xfrm>
        </p:grpSpPr>
        <p:sp>
          <p:nvSpPr>
            <p:cNvPr id="1116" name="Google Shape;1116;p31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1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8" name="Google Shape;1118;p31"/>
          <p:cNvSpPr/>
          <p:nvPr/>
        </p:nvSpPr>
        <p:spPr>
          <a:xfrm>
            <a:off x="6686593" y="4277817"/>
            <a:ext cx="464810" cy="448500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31"/>
          <p:cNvSpPr/>
          <p:nvPr/>
        </p:nvSpPr>
        <p:spPr>
          <a:xfrm>
            <a:off x="6757266" y="5441736"/>
            <a:ext cx="323464" cy="535484"/>
          </a:xfrm>
          <a:custGeom>
            <a:rect b="b" l="l" r="r" t="t"/>
            <a:pathLst>
              <a:path extrusionOk="0" h="1876425" w="113347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31"/>
          <p:cNvSpPr/>
          <p:nvPr/>
        </p:nvSpPr>
        <p:spPr>
          <a:xfrm>
            <a:off x="6781730" y="3105489"/>
            <a:ext cx="274537" cy="570821"/>
          </a:xfrm>
          <a:custGeom>
            <a:rect b="b" l="l" r="r" t="t"/>
            <a:pathLst>
              <a:path extrusionOk="0" h="2000250" w="962025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31"/>
          <p:cNvSpPr/>
          <p:nvPr/>
        </p:nvSpPr>
        <p:spPr>
          <a:xfrm>
            <a:off x="6619821" y="2056539"/>
            <a:ext cx="598355" cy="441072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2" name="Google Shape;1122;p31"/>
          <p:cNvGrpSpPr/>
          <p:nvPr/>
        </p:nvGrpSpPr>
        <p:grpSpPr>
          <a:xfrm>
            <a:off x="1763068" y="1994608"/>
            <a:ext cx="4380898" cy="570821"/>
            <a:chOff x="1763068" y="1994608"/>
            <a:chExt cx="4380898" cy="570821"/>
          </a:xfrm>
        </p:grpSpPr>
        <p:sp>
          <p:nvSpPr>
            <p:cNvPr id="1123" name="Google Shape;1123;p31"/>
            <p:cNvSpPr/>
            <p:nvPr/>
          </p:nvSpPr>
          <p:spPr>
            <a:xfrm>
              <a:off x="1763068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1"/>
            <p:cNvSpPr/>
            <p:nvPr/>
          </p:nvSpPr>
          <p:spPr>
            <a:xfrm>
              <a:off x="2200925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1"/>
            <p:cNvSpPr/>
            <p:nvPr/>
          </p:nvSpPr>
          <p:spPr>
            <a:xfrm>
              <a:off x="2638782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3076639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3514496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3952353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4390210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4828067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5265924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5703781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1"/>
          <p:cNvGrpSpPr/>
          <p:nvPr/>
        </p:nvGrpSpPr>
        <p:grpSpPr>
          <a:xfrm>
            <a:off x="1763068" y="3138022"/>
            <a:ext cx="4380898" cy="570821"/>
            <a:chOff x="1763068" y="1994608"/>
            <a:chExt cx="4380898" cy="570821"/>
          </a:xfrm>
        </p:grpSpPr>
        <p:sp>
          <p:nvSpPr>
            <p:cNvPr id="1134" name="Google Shape;1134;p31"/>
            <p:cNvSpPr/>
            <p:nvPr/>
          </p:nvSpPr>
          <p:spPr>
            <a:xfrm>
              <a:off x="1763068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2200925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2638782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3076639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3514496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3952353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4390210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4828067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5265924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5703781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4" name="Google Shape;1144;p31"/>
          <p:cNvGrpSpPr/>
          <p:nvPr/>
        </p:nvGrpSpPr>
        <p:grpSpPr>
          <a:xfrm>
            <a:off x="1763068" y="4281436"/>
            <a:ext cx="4380898" cy="570821"/>
            <a:chOff x="1763068" y="1994608"/>
            <a:chExt cx="4380898" cy="570821"/>
          </a:xfrm>
        </p:grpSpPr>
        <p:sp>
          <p:nvSpPr>
            <p:cNvPr id="1145" name="Google Shape;1145;p31"/>
            <p:cNvSpPr/>
            <p:nvPr/>
          </p:nvSpPr>
          <p:spPr>
            <a:xfrm>
              <a:off x="1763068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2200925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2638782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3076639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3514496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3952353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4390210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4828067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5265924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5703781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5" name="Google Shape;1155;p31"/>
          <p:cNvGrpSpPr/>
          <p:nvPr/>
        </p:nvGrpSpPr>
        <p:grpSpPr>
          <a:xfrm>
            <a:off x="1763068" y="5424850"/>
            <a:ext cx="4380898" cy="570821"/>
            <a:chOff x="1763068" y="1994608"/>
            <a:chExt cx="4380898" cy="570821"/>
          </a:xfrm>
        </p:grpSpPr>
        <p:sp>
          <p:nvSpPr>
            <p:cNvPr id="1156" name="Google Shape;1156;p31"/>
            <p:cNvSpPr/>
            <p:nvPr/>
          </p:nvSpPr>
          <p:spPr>
            <a:xfrm>
              <a:off x="1763068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2200925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2638782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3076639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3514496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3952353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1"/>
            <p:cNvSpPr/>
            <p:nvPr/>
          </p:nvSpPr>
          <p:spPr>
            <a:xfrm>
              <a:off x="4390210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4828067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5265924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5703781" y="1994608"/>
              <a:ext cx="440185" cy="570821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2"/>
          <p:cNvSpPr/>
          <p:nvPr/>
        </p:nvSpPr>
        <p:spPr>
          <a:xfrm>
            <a:off x="500683" y="479562"/>
            <a:ext cx="4220420" cy="6035537"/>
          </a:xfrm>
          <a:prstGeom prst="roundRect">
            <a:avLst>
              <a:gd fmla="val 5619" name="adj"/>
            </a:avLst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2"/>
          <p:cNvSpPr txBox="1"/>
          <p:nvPr/>
        </p:nvSpPr>
        <p:spPr>
          <a:xfrm>
            <a:off x="761999" y="931864"/>
            <a:ext cx="37135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2"/>
          <p:cNvSpPr txBox="1"/>
          <p:nvPr/>
        </p:nvSpPr>
        <p:spPr>
          <a:xfrm>
            <a:off x="762000" y="1510799"/>
            <a:ext cx="371352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1173" name="Google Shape;1173;p32"/>
          <p:cNvSpPr txBox="1"/>
          <p:nvPr/>
        </p:nvSpPr>
        <p:spPr>
          <a:xfrm>
            <a:off x="761999" y="4808778"/>
            <a:ext cx="37135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79" name="Google Shape;1179;p33"/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3"/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3"/>
          <p:cNvSpPr txBox="1"/>
          <p:nvPr/>
        </p:nvSpPr>
        <p:spPr>
          <a:xfrm>
            <a:off x="7051952" y="2125832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3"/>
          <p:cNvSpPr txBox="1"/>
          <p:nvPr/>
        </p:nvSpPr>
        <p:spPr>
          <a:xfrm>
            <a:off x="7909437" y="3818653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3"/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3"/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3"/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33"/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33"/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fmla="val 0" name="adj1"/>
              <a:gd fmla="val 18048089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33"/>
          <p:cNvSpPr/>
          <p:nvPr/>
        </p:nvSpPr>
        <p:spPr>
          <a:xfrm>
            <a:off x="5059017" y="3241893"/>
            <a:ext cx="1430456" cy="1430521"/>
          </a:xfrm>
          <a:custGeom>
            <a:rect b="b" l="l" r="r" t="t"/>
            <a:pathLst>
              <a:path extrusionOk="0" h="1430521" w="1430456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3"/>
          <p:cNvSpPr/>
          <p:nvPr/>
        </p:nvSpPr>
        <p:spPr>
          <a:xfrm>
            <a:off x="5539203" y="2619590"/>
            <a:ext cx="11707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3"/>
          <p:cNvSpPr/>
          <p:nvPr/>
        </p:nvSpPr>
        <p:spPr>
          <a:xfrm>
            <a:off x="5482052" y="4950692"/>
            <a:ext cx="12317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33"/>
          <p:cNvSpPr txBox="1"/>
          <p:nvPr/>
        </p:nvSpPr>
        <p:spPr>
          <a:xfrm>
            <a:off x="7051952" y="5427191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33"/>
          <p:cNvSpPr txBox="1"/>
          <p:nvPr/>
        </p:nvSpPr>
        <p:spPr>
          <a:xfrm>
            <a:off x="4200849" y="5427191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F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33"/>
          <p:cNvSpPr txBox="1"/>
          <p:nvPr/>
        </p:nvSpPr>
        <p:spPr>
          <a:xfrm>
            <a:off x="3476916" y="3815593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33"/>
          <p:cNvSpPr txBox="1"/>
          <p:nvPr/>
        </p:nvSpPr>
        <p:spPr>
          <a:xfrm>
            <a:off x="4200849" y="2125832"/>
            <a:ext cx="8640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5" name="Google Shape;1195;p33"/>
          <p:cNvCxnSpPr/>
          <p:nvPr/>
        </p:nvCxnSpPr>
        <p:spPr>
          <a:xfrm rot="10800000">
            <a:off x="5029783" y="2659135"/>
            <a:ext cx="405233" cy="6480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196" name="Google Shape;1196;p33"/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197" name="Google Shape;1197;p33"/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198" name="Google Shape;1198;p33"/>
          <p:cNvCxnSpPr/>
          <p:nvPr/>
        </p:nvCxnSpPr>
        <p:spPr>
          <a:xfrm flipH="1" rot="10800000">
            <a:off x="6819168" y="2657720"/>
            <a:ext cx="338080" cy="6480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199" name="Google Shape;1199;p33"/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200" name="Google Shape;1200;p33"/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grpSp>
        <p:nvGrpSpPr>
          <p:cNvPr id="1201" name="Google Shape;1201;p33"/>
          <p:cNvGrpSpPr/>
          <p:nvPr/>
        </p:nvGrpSpPr>
        <p:grpSpPr>
          <a:xfrm>
            <a:off x="8089743" y="1802665"/>
            <a:ext cx="2357003" cy="923330"/>
            <a:chOff x="2551705" y="4283314"/>
            <a:chExt cx="2357003" cy="923330"/>
          </a:xfrm>
        </p:grpSpPr>
        <p:sp>
          <p:nvSpPr>
            <p:cNvPr id="1202" name="Google Shape;1202;p3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33"/>
          <p:cNvGrpSpPr/>
          <p:nvPr/>
        </p:nvGrpSpPr>
        <p:grpSpPr>
          <a:xfrm>
            <a:off x="8978814" y="3474372"/>
            <a:ext cx="2336966" cy="923330"/>
            <a:chOff x="2551705" y="4283314"/>
            <a:chExt cx="2357003" cy="923330"/>
          </a:xfrm>
        </p:grpSpPr>
        <p:sp>
          <p:nvSpPr>
            <p:cNvPr id="1205" name="Google Shape;1205;p3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33"/>
          <p:cNvGrpSpPr/>
          <p:nvPr/>
        </p:nvGrpSpPr>
        <p:grpSpPr>
          <a:xfrm>
            <a:off x="8089743" y="5104024"/>
            <a:ext cx="2357003" cy="923330"/>
            <a:chOff x="2551705" y="4283314"/>
            <a:chExt cx="2357003" cy="923330"/>
          </a:xfrm>
        </p:grpSpPr>
        <p:sp>
          <p:nvSpPr>
            <p:cNvPr id="1208" name="Google Shape;1208;p3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33"/>
          <p:cNvGrpSpPr/>
          <p:nvPr/>
        </p:nvGrpSpPr>
        <p:grpSpPr>
          <a:xfrm>
            <a:off x="1670714" y="1802665"/>
            <a:ext cx="2357003" cy="923330"/>
            <a:chOff x="2551705" y="4283314"/>
            <a:chExt cx="2357003" cy="923330"/>
          </a:xfrm>
        </p:grpSpPr>
        <p:sp>
          <p:nvSpPr>
            <p:cNvPr id="1211" name="Google Shape;1211;p3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3" name="Google Shape;1213;p33"/>
          <p:cNvGrpSpPr/>
          <p:nvPr/>
        </p:nvGrpSpPr>
        <p:grpSpPr>
          <a:xfrm>
            <a:off x="948838" y="3482999"/>
            <a:ext cx="2336966" cy="923330"/>
            <a:chOff x="2551705" y="4283314"/>
            <a:chExt cx="2357003" cy="923330"/>
          </a:xfrm>
        </p:grpSpPr>
        <p:sp>
          <p:nvSpPr>
            <p:cNvPr id="1214" name="Google Shape;1214;p3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6" name="Google Shape;1216;p33"/>
          <p:cNvGrpSpPr/>
          <p:nvPr/>
        </p:nvGrpSpPr>
        <p:grpSpPr>
          <a:xfrm>
            <a:off x="1670714" y="5104024"/>
            <a:ext cx="2357003" cy="923330"/>
            <a:chOff x="2551705" y="4283314"/>
            <a:chExt cx="2357003" cy="923330"/>
          </a:xfrm>
        </p:grpSpPr>
        <p:sp>
          <p:nvSpPr>
            <p:cNvPr id="1217" name="Google Shape;1217;p3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9" name="Google Shape;1219;p33"/>
          <p:cNvSpPr/>
          <p:nvPr/>
        </p:nvSpPr>
        <p:spPr>
          <a:xfrm>
            <a:off x="6620031" y="3552281"/>
            <a:ext cx="327443" cy="436589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33"/>
          <p:cNvSpPr/>
          <p:nvPr/>
        </p:nvSpPr>
        <p:spPr>
          <a:xfrm>
            <a:off x="5354581" y="3961113"/>
            <a:ext cx="324904" cy="436589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3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26" name="Google Shape;1226;p34"/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4"/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28" name="Google Shape;1228;p34"/>
          <p:cNvGraphicFramePr/>
          <p:nvPr/>
        </p:nvGraphicFramePr>
        <p:xfrm>
          <a:off x="4668716" y="2391508"/>
          <a:ext cx="6682153" cy="3289171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229" name="Google Shape;1229;p34"/>
          <p:cNvGrpSpPr/>
          <p:nvPr/>
        </p:nvGrpSpPr>
        <p:grpSpPr>
          <a:xfrm rot="4158308">
            <a:off x="5034884" y="2015435"/>
            <a:ext cx="1407008" cy="1259767"/>
            <a:chOff x="3999680" y="339065"/>
            <a:chExt cx="1693881" cy="1516620"/>
          </a:xfrm>
        </p:grpSpPr>
        <p:sp>
          <p:nvSpPr>
            <p:cNvPr id="1230" name="Google Shape;1230;p34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rect b="b" l="l" r="r" t="t"/>
              <a:pathLst>
                <a:path extrusionOk="0" h="1104800" w="864096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4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232" name="Google Shape;1232;p34"/>
          <p:cNvGrpSpPr/>
          <p:nvPr/>
        </p:nvGrpSpPr>
        <p:grpSpPr>
          <a:xfrm rot="4158308">
            <a:off x="9718392" y="1683349"/>
            <a:ext cx="1407008" cy="1259767"/>
            <a:chOff x="3999680" y="339065"/>
            <a:chExt cx="1693881" cy="1516620"/>
          </a:xfrm>
        </p:grpSpPr>
        <p:sp>
          <p:nvSpPr>
            <p:cNvPr id="1233" name="Google Shape;1233;p34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rect b="b" l="l" r="r" t="t"/>
              <a:pathLst>
                <a:path extrusionOk="0" h="1104800" w="864096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4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235" name="Google Shape;1235;p34"/>
          <p:cNvGrpSpPr/>
          <p:nvPr/>
        </p:nvGrpSpPr>
        <p:grpSpPr>
          <a:xfrm rot="4158308">
            <a:off x="6601208" y="1967549"/>
            <a:ext cx="1407008" cy="1259767"/>
            <a:chOff x="3999680" y="339065"/>
            <a:chExt cx="1693881" cy="1516620"/>
          </a:xfrm>
        </p:grpSpPr>
        <p:sp>
          <p:nvSpPr>
            <p:cNvPr id="1236" name="Google Shape;1236;p34"/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rect b="b" l="l" r="r" t="t"/>
              <a:pathLst>
                <a:path extrusionOk="0" h="1104800" w="864096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4"/>
            <p:cNvSpPr txBox="1"/>
            <p:nvPr/>
          </p:nvSpPr>
          <p:spPr>
            <a:xfrm rot="-4158308">
              <a:off x="4198225" y="911883"/>
              <a:ext cx="1024002" cy="259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238" name="Google Shape;1238;p34"/>
          <p:cNvGrpSpPr/>
          <p:nvPr/>
        </p:nvGrpSpPr>
        <p:grpSpPr>
          <a:xfrm>
            <a:off x="5507362" y="5833930"/>
            <a:ext cx="1296144" cy="192651"/>
            <a:chOff x="7452320" y="1292132"/>
            <a:chExt cx="1296144" cy="192651"/>
          </a:xfrm>
        </p:grpSpPr>
        <p:sp>
          <p:nvSpPr>
            <p:cNvPr id="1239" name="Google Shape;1239;p34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4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241" name="Google Shape;1241;p34"/>
          <p:cNvGrpSpPr/>
          <p:nvPr/>
        </p:nvGrpSpPr>
        <p:grpSpPr>
          <a:xfrm>
            <a:off x="7434438" y="5833930"/>
            <a:ext cx="1296144" cy="192651"/>
            <a:chOff x="7452320" y="1292132"/>
            <a:chExt cx="1296144" cy="192651"/>
          </a:xfrm>
        </p:grpSpPr>
        <p:sp>
          <p:nvSpPr>
            <p:cNvPr id="1242" name="Google Shape;1242;p34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4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pSp>
        <p:nvGrpSpPr>
          <p:cNvPr id="1244" name="Google Shape;1244;p34"/>
          <p:cNvGrpSpPr/>
          <p:nvPr/>
        </p:nvGrpSpPr>
        <p:grpSpPr>
          <a:xfrm>
            <a:off x="9361515" y="5833930"/>
            <a:ext cx="1296144" cy="192651"/>
            <a:chOff x="7452320" y="1292132"/>
            <a:chExt cx="1296144" cy="192651"/>
          </a:xfrm>
        </p:grpSpPr>
        <p:sp>
          <p:nvSpPr>
            <p:cNvPr id="1245" name="Google Shape;1245;p34"/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4"/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35"/>
          <p:cNvSpPr/>
          <p:nvPr>
            <p:ph idx="2" type="pic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2" name="Google Shape;1252;p35"/>
          <p:cNvSpPr txBox="1"/>
          <p:nvPr/>
        </p:nvSpPr>
        <p:spPr>
          <a:xfrm>
            <a:off x="5808617" y="461550"/>
            <a:ext cx="4198145" cy="14107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253" name="Google Shape;1253;p35"/>
          <p:cNvSpPr/>
          <p:nvPr/>
        </p:nvSpPr>
        <p:spPr>
          <a:xfrm>
            <a:off x="654755" y="4382546"/>
            <a:ext cx="2292726" cy="432792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b="1" i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4" name="Google Shape;1254;p35"/>
          <p:cNvGrpSpPr/>
          <p:nvPr/>
        </p:nvGrpSpPr>
        <p:grpSpPr>
          <a:xfrm>
            <a:off x="9703800" y="5622865"/>
            <a:ext cx="2096400" cy="714882"/>
            <a:chOff x="1130190" y="4149080"/>
            <a:chExt cx="1523461" cy="714882"/>
          </a:xfrm>
        </p:grpSpPr>
        <p:sp>
          <p:nvSpPr>
            <p:cNvPr id="1255" name="Google Shape;1255;p35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5"/>
            <p:cNvSpPr txBox="1"/>
            <p:nvPr/>
          </p:nvSpPr>
          <p:spPr>
            <a:xfrm>
              <a:off x="1130190" y="4402297"/>
              <a:ext cx="152346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 </a:t>
              </a:r>
              <a:endParaRPr/>
            </a:p>
          </p:txBody>
        </p:sp>
      </p:grpSp>
      <p:sp>
        <p:nvSpPr>
          <p:cNvPr id="1257" name="Google Shape;1257;p35"/>
          <p:cNvSpPr txBox="1"/>
          <p:nvPr/>
        </p:nvSpPr>
        <p:spPr>
          <a:xfrm>
            <a:off x="556031" y="2745939"/>
            <a:ext cx="459471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258" name="Google Shape;1258;p35"/>
          <p:cNvSpPr txBox="1"/>
          <p:nvPr/>
        </p:nvSpPr>
        <p:spPr>
          <a:xfrm>
            <a:off x="556031" y="1663329"/>
            <a:ext cx="26487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/>
          </a:p>
        </p:txBody>
      </p:sp>
      <p:grpSp>
        <p:nvGrpSpPr>
          <p:cNvPr id="1259" name="Google Shape;1259;p35"/>
          <p:cNvGrpSpPr/>
          <p:nvPr/>
        </p:nvGrpSpPr>
        <p:grpSpPr>
          <a:xfrm rot="10800000">
            <a:off x="5958714" y="1352720"/>
            <a:ext cx="599324" cy="448300"/>
            <a:chOff x="8512592" y="1202677"/>
            <a:chExt cx="872030" cy="652286"/>
          </a:xfrm>
        </p:grpSpPr>
        <p:sp>
          <p:nvSpPr>
            <p:cNvPr id="1260" name="Google Shape;1260;p35"/>
            <p:cNvSpPr/>
            <p:nvPr/>
          </p:nvSpPr>
          <p:spPr>
            <a:xfrm>
              <a:off x="8976946" y="1202677"/>
              <a:ext cx="407676" cy="635974"/>
            </a:xfrm>
            <a:custGeom>
              <a:rect b="b" l="l" r="r" t="t"/>
              <a:pathLst>
                <a:path extrusionOk="0" h="494263" w="316835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8512592" y="1202681"/>
              <a:ext cx="407676" cy="652282"/>
            </a:xfrm>
            <a:custGeom>
              <a:rect b="b" l="l" r="r" t="t"/>
              <a:pathLst>
                <a:path extrusionOk="0" h="506936" w="316835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2" name="Google Shape;1262;p35"/>
          <p:cNvGrpSpPr/>
          <p:nvPr/>
        </p:nvGrpSpPr>
        <p:grpSpPr>
          <a:xfrm>
            <a:off x="10152676" y="461550"/>
            <a:ext cx="599324" cy="448300"/>
            <a:chOff x="8512592" y="1202677"/>
            <a:chExt cx="872030" cy="652286"/>
          </a:xfrm>
        </p:grpSpPr>
        <p:sp>
          <p:nvSpPr>
            <p:cNvPr id="1263" name="Google Shape;1263;p35"/>
            <p:cNvSpPr/>
            <p:nvPr/>
          </p:nvSpPr>
          <p:spPr>
            <a:xfrm>
              <a:off x="8976946" y="1202677"/>
              <a:ext cx="407676" cy="635974"/>
            </a:xfrm>
            <a:custGeom>
              <a:rect b="b" l="l" r="r" t="t"/>
              <a:pathLst>
                <a:path extrusionOk="0" h="494263" w="316835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5"/>
            <p:cNvSpPr/>
            <p:nvPr/>
          </p:nvSpPr>
          <p:spPr>
            <a:xfrm>
              <a:off x="8512592" y="1202681"/>
              <a:ext cx="407676" cy="652282"/>
            </a:xfrm>
            <a:custGeom>
              <a:rect b="b" l="l" r="r" t="t"/>
              <a:pathLst>
                <a:path extrusionOk="0" h="506936" w="316835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5"/>
          <p:cNvGrpSpPr/>
          <p:nvPr/>
        </p:nvGrpSpPr>
        <p:grpSpPr>
          <a:xfrm>
            <a:off x="10342579" y="4788321"/>
            <a:ext cx="898733" cy="898733"/>
            <a:chOff x="3225646" y="4714098"/>
            <a:chExt cx="1619724" cy="1619724"/>
          </a:xfrm>
        </p:grpSpPr>
        <p:sp>
          <p:nvSpPr>
            <p:cNvPr id="1266" name="Google Shape;1266;p35"/>
            <p:cNvSpPr/>
            <p:nvPr/>
          </p:nvSpPr>
          <p:spPr>
            <a:xfrm rot="2700000">
              <a:off x="3892136" y="4579349"/>
              <a:ext cx="142762" cy="1889223"/>
            </a:xfrm>
            <a:custGeom>
              <a:rect b="b" l="l" r="r" t="t"/>
              <a:pathLst>
                <a:path extrusionOk="0" h="1889222" w="142762">
                  <a:moveTo>
                    <a:pt x="140383" y="476827"/>
                  </a:moveTo>
                  <a:lnTo>
                    <a:pt x="132293" y="466119"/>
                  </a:lnTo>
                  <a:lnTo>
                    <a:pt x="118493" y="457554"/>
                  </a:lnTo>
                  <a:lnTo>
                    <a:pt x="118493" y="409728"/>
                  </a:lnTo>
                  <a:lnTo>
                    <a:pt x="113972" y="398545"/>
                  </a:lnTo>
                  <a:lnTo>
                    <a:pt x="104217" y="389028"/>
                  </a:lnTo>
                  <a:lnTo>
                    <a:pt x="88275" y="382603"/>
                  </a:lnTo>
                  <a:lnTo>
                    <a:pt x="88275" y="376179"/>
                  </a:lnTo>
                  <a:lnTo>
                    <a:pt x="86133" y="376179"/>
                  </a:lnTo>
                  <a:lnTo>
                    <a:pt x="86133" y="193681"/>
                  </a:lnTo>
                  <a:lnTo>
                    <a:pt x="80661" y="173932"/>
                  </a:lnTo>
                  <a:lnTo>
                    <a:pt x="71619" y="153708"/>
                  </a:lnTo>
                  <a:lnTo>
                    <a:pt x="61626" y="133483"/>
                  </a:lnTo>
                  <a:lnTo>
                    <a:pt x="53774" y="112782"/>
                  </a:lnTo>
                  <a:lnTo>
                    <a:pt x="51394" y="90178"/>
                  </a:lnTo>
                  <a:lnTo>
                    <a:pt x="56153" y="77806"/>
                  </a:lnTo>
                  <a:lnTo>
                    <a:pt x="64719" y="65671"/>
                  </a:lnTo>
                  <a:lnTo>
                    <a:pt x="77092" y="54488"/>
                  </a:lnTo>
                  <a:lnTo>
                    <a:pt x="91844" y="45446"/>
                  </a:lnTo>
                  <a:lnTo>
                    <a:pt x="105882" y="38070"/>
                  </a:lnTo>
                  <a:lnTo>
                    <a:pt x="119445" y="29980"/>
                  </a:lnTo>
                  <a:lnTo>
                    <a:pt x="130390" y="24508"/>
                  </a:lnTo>
                  <a:lnTo>
                    <a:pt x="135386" y="15228"/>
                  </a:lnTo>
                  <a:lnTo>
                    <a:pt x="135386" y="7852"/>
                  </a:lnTo>
                  <a:lnTo>
                    <a:pt x="130390" y="2379"/>
                  </a:lnTo>
                  <a:lnTo>
                    <a:pt x="120634" y="0"/>
                  </a:lnTo>
                  <a:lnTo>
                    <a:pt x="107072" y="7852"/>
                  </a:lnTo>
                  <a:lnTo>
                    <a:pt x="91844" y="15228"/>
                  </a:lnTo>
                  <a:lnTo>
                    <a:pt x="74712" y="25697"/>
                  </a:lnTo>
                  <a:lnTo>
                    <a:pt x="56867" y="36880"/>
                  </a:lnTo>
                  <a:lnTo>
                    <a:pt x="41401" y="47825"/>
                  </a:lnTo>
                  <a:lnTo>
                    <a:pt x="29266" y="61388"/>
                  </a:lnTo>
                  <a:lnTo>
                    <a:pt x="19987" y="75902"/>
                  </a:lnTo>
                  <a:lnTo>
                    <a:pt x="16894" y="92558"/>
                  </a:lnTo>
                  <a:lnTo>
                    <a:pt x="18321" y="110403"/>
                  </a:lnTo>
                  <a:lnTo>
                    <a:pt x="24983" y="128010"/>
                  </a:lnTo>
                  <a:lnTo>
                    <a:pt x="32359" y="145856"/>
                  </a:lnTo>
                  <a:lnTo>
                    <a:pt x="41401" y="162273"/>
                  </a:lnTo>
                  <a:lnTo>
                    <a:pt x="49491" y="177025"/>
                  </a:lnTo>
                  <a:lnTo>
                    <a:pt x="54964" y="191778"/>
                  </a:lnTo>
                  <a:lnTo>
                    <a:pt x="56391" y="376179"/>
                  </a:lnTo>
                  <a:lnTo>
                    <a:pt x="52108" y="376179"/>
                  </a:lnTo>
                  <a:lnTo>
                    <a:pt x="52108" y="383555"/>
                  </a:lnTo>
                  <a:lnTo>
                    <a:pt x="37118" y="389979"/>
                  </a:lnTo>
                  <a:lnTo>
                    <a:pt x="28790" y="399497"/>
                  </a:lnTo>
                  <a:lnTo>
                    <a:pt x="24983" y="409728"/>
                  </a:lnTo>
                  <a:lnTo>
                    <a:pt x="24983" y="457554"/>
                  </a:lnTo>
                  <a:lnTo>
                    <a:pt x="12849" y="466119"/>
                  </a:lnTo>
                  <a:lnTo>
                    <a:pt x="4521" y="476827"/>
                  </a:lnTo>
                  <a:lnTo>
                    <a:pt x="0" y="488010"/>
                  </a:lnTo>
                  <a:lnTo>
                    <a:pt x="0" y="1244175"/>
                  </a:lnTo>
                  <a:lnTo>
                    <a:pt x="4521" y="1255120"/>
                  </a:lnTo>
                  <a:lnTo>
                    <a:pt x="12849" y="1265827"/>
                  </a:lnTo>
                  <a:lnTo>
                    <a:pt x="24983" y="1274631"/>
                  </a:lnTo>
                  <a:lnTo>
                    <a:pt x="24983" y="1858291"/>
                  </a:lnTo>
                  <a:lnTo>
                    <a:pt x="28790" y="1870902"/>
                  </a:lnTo>
                  <a:lnTo>
                    <a:pt x="38546" y="1880419"/>
                  </a:lnTo>
                  <a:lnTo>
                    <a:pt x="53536" y="1886844"/>
                  </a:lnTo>
                  <a:lnTo>
                    <a:pt x="71857" y="1889223"/>
                  </a:lnTo>
                  <a:lnTo>
                    <a:pt x="89227" y="1886844"/>
                  </a:lnTo>
                  <a:lnTo>
                    <a:pt x="104217" y="1880419"/>
                  </a:lnTo>
                  <a:lnTo>
                    <a:pt x="115638" y="1870902"/>
                  </a:lnTo>
                  <a:lnTo>
                    <a:pt x="118493" y="1858291"/>
                  </a:lnTo>
                  <a:lnTo>
                    <a:pt x="118493" y="1274631"/>
                  </a:lnTo>
                  <a:lnTo>
                    <a:pt x="132293" y="1265827"/>
                  </a:lnTo>
                  <a:lnTo>
                    <a:pt x="140383" y="1255120"/>
                  </a:lnTo>
                  <a:lnTo>
                    <a:pt x="142762" y="1244175"/>
                  </a:lnTo>
                  <a:lnTo>
                    <a:pt x="142762" y="48801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5"/>
            <p:cNvSpPr/>
            <p:nvPr/>
          </p:nvSpPr>
          <p:spPr>
            <a:xfrm rot="-2700000">
              <a:off x="3833975" y="4580175"/>
              <a:ext cx="403066" cy="1887569"/>
            </a:xfrm>
            <a:custGeom>
              <a:rect b="b" l="l" r="r" t="t"/>
              <a:pathLst>
                <a:path extrusionOk="0" h="1887569" w="403066">
                  <a:moveTo>
                    <a:pt x="201533" y="40925"/>
                  </a:moveTo>
                  <a:cubicBezTo>
                    <a:pt x="112782" y="40925"/>
                    <a:pt x="40925" y="112782"/>
                    <a:pt x="40925" y="201533"/>
                  </a:cubicBezTo>
                  <a:cubicBezTo>
                    <a:pt x="40925" y="290284"/>
                    <a:pt x="112782" y="362141"/>
                    <a:pt x="201533" y="362141"/>
                  </a:cubicBezTo>
                  <a:cubicBezTo>
                    <a:pt x="290046" y="362141"/>
                    <a:pt x="361903" y="290284"/>
                    <a:pt x="362141" y="201533"/>
                  </a:cubicBezTo>
                  <a:cubicBezTo>
                    <a:pt x="362141" y="112782"/>
                    <a:pt x="290284" y="40925"/>
                    <a:pt x="201533" y="40925"/>
                  </a:cubicBezTo>
                  <a:close/>
                  <a:moveTo>
                    <a:pt x="201533" y="0"/>
                  </a:moveTo>
                  <a:cubicBezTo>
                    <a:pt x="312888" y="0"/>
                    <a:pt x="403066" y="90178"/>
                    <a:pt x="403066" y="201533"/>
                  </a:cubicBezTo>
                  <a:cubicBezTo>
                    <a:pt x="403066" y="285050"/>
                    <a:pt x="352341" y="356654"/>
                    <a:pt x="280001" y="387236"/>
                  </a:cubicBezTo>
                  <a:lnTo>
                    <a:pt x="217951" y="399754"/>
                  </a:lnTo>
                  <a:lnTo>
                    <a:pt x="217951" y="550599"/>
                  </a:lnTo>
                  <a:lnTo>
                    <a:pt x="218427" y="550599"/>
                  </a:lnTo>
                  <a:lnTo>
                    <a:pt x="218427" y="556309"/>
                  </a:lnTo>
                  <a:lnTo>
                    <a:pt x="234369" y="561782"/>
                  </a:lnTo>
                  <a:lnTo>
                    <a:pt x="244124" y="570348"/>
                  </a:lnTo>
                  <a:lnTo>
                    <a:pt x="248645" y="580103"/>
                  </a:lnTo>
                  <a:lnTo>
                    <a:pt x="248645" y="742377"/>
                  </a:lnTo>
                  <a:lnTo>
                    <a:pt x="262207" y="749990"/>
                  </a:lnTo>
                  <a:lnTo>
                    <a:pt x="270535" y="759270"/>
                  </a:lnTo>
                  <a:lnTo>
                    <a:pt x="272914" y="769263"/>
                  </a:lnTo>
                  <a:lnTo>
                    <a:pt x="272914" y="1317471"/>
                  </a:lnTo>
                  <a:lnTo>
                    <a:pt x="270535" y="1327227"/>
                  </a:lnTo>
                  <a:lnTo>
                    <a:pt x="262207" y="1336744"/>
                  </a:lnTo>
                  <a:lnTo>
                    <a:pt x="248645" y="1344358"/>
                  </a:lnTo>
                  <a:lnTo>
                    <a:pt x="248645" y="1860206"/>
                  </a:lnTo>
                  <a:lnTo>
                    <a:pt x="245552" y="1871389"/>
                  </a:lnTo>
                  <a:lnTo>
                    <a:pt x="234369" y="1879955"/>
                  </a:lnTo>
                  <a:lnTo>
                    <a:pt x="219141" y="1885428"/>
                  </a:lnTo>
                  <a:lnTo>
                    <a:pt x="201771" y="1887569"/>
                  </a:lnTo>
                  <a:lnTo>
                    <a:pt x="183688" y="1885428"/>
                  </a:lnTo>
                  <a:lnTo>
                    <a:pt x="168460" y="1879955"/>
                  </a:lnTo>
                  <a:lnTo>
                    <a:pt x="158704" y="1871389"/>
                  </a:lnTo>
                  <a:lnTo>
                    <a:pt x="154898" y="1860206"/>
                  </a:lnTo>
                  <a:lnTo>
                    <a:pt x="154898" y="1344358"/>
                  </a:lnTo>
                  <a:lnTo>
                    <a:pt x="143001" y="1336744"/>
                  </a:lnTo>
                  <a:lnTo>
                    <a:pt x="134673" y="1327227"/>
                  </a:lnTo>
                  <a:lnTo>
                    <a:pt x="130152" y="1317471"/>
                  </a:lnTo>
                  <a:lnTo>
                    <a:pt x="130152" y="769263"/>
                  </a:lnTo>
                  <a:lnTo>
                    <a:pt x="134673" y="759270"/>
                  </a:lnTo>
                  <a:lnTo>
                    <a:pt x="143001" y="749990"/>
                  </a:lnTo>
                  <a:lnTo>
                    <a:pt x="154898" y="742377"/>
                  </a:lnTo>
                  <a:lnTo>
                    <a:pt x="154898" y="580103"/>
                  </a:lnTo>
                  <a:lnTo>
                    <a:pt x="158704" y="571299"/>
                  </a:lnTo>
                  <a:lnTo>
                    <a:pt x="167032" y="562734"/>
                  </a:lnTo>
                  <a:lnTo>
                    <a:pt x="181784" y="557261"/>
                  </a:lnTo>
                  <a:lnTo>
                    <a:pt x="182260" y="557261"/>
                  </a:lnTo>
                  <a:lnTo>
                    <a:pt x="182022" y="550599"/>
                  </a:lnTo>
                  <a:lnTo>
                    <a:pt x="183450" y="550599"/>
                  </a:lnTo>
                  <a:lnTo>
                    <a:pt x="183450" y="399418"/>
                  </a:lnTo>
                  <a:lnTo>
                    <a:pt x="123066" y="387236"/>
                  </a:lnTo>
                  <a:cubicBezTo>
                    <a:pt x="50725" y="356654"/>
                    <a:pt x="0" y="285050"/>
                    <a:pt x="0" y="201533"/>
                  </a:cubicBezTo>
                  <a:cubicBezTo>
                    <a:pt x="0" y="90178"/>
                    <a:pt x="90178" y="0"/>
                    <a:pt x="2015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8" name="Google Shape;1268;p35"/>
          <p:cNvSpPr/>
          <p:nvPr>
            <p:ph idx="3" type="pic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3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74" name="Google Shape;1274;p36"/>
          <p:cNvGrpSpPr/>
          <p:nvPr/>
        </p:nvGrpSpPr>
        <p:grpSpPr>
          <a:xfrm>
            <a:off x="4313162" y="2111865"/>
            <a:ext cx="3565676" cy="3580380"/>
            <a:chOff x="4677611" y="2551340"/>
            <a:chExt cx="2808312" cy="2819893"/>
          </a:xfrm>
        </p:grpSpPr>
        <p:sp>
          <p:nvSpPr>
            <p:cNvPr id="1275" name="Google Shape;1275;p36"/>
            <p:cNvSpPr/>
            <p:nvPr/>
          </p:nvSpPr>
          <p:spPr>
            <a:xfrm>
              <a:off x="4677611" y="2551340"/>
              <a:ext cx="1656184" cy="1462256"/>
            </a:xfrm>
            <a:custGeom>
              <a:rect b="b" l="l" r="r" t="t"/>
              <a:pathLst>
                <a:path extrusionOk="0" h="1462256" w="1656184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6072631" y="2551340"/>
              <a:ext cx="1413292" cy="1656184"/>
            </a:xfrm>
            <a:custGeom>
              <a:rect b="b" l="l" r="r" t="t"/>
              <a:pathLst>
                <a:path extrusionOk="0" h="1656184" w="1413292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5829739" y="3947264"/>
              <a:ext cx="1656184" cy="1423969"/>
            </a:xfrm>
            <a:custGeom>
              <a:rect b="b" l="l" r="r" t="t"/>
              <a:pathLst>
                <a:path extrusionOk="0" h="1423969" w="1656184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4682097" y="3704162"/>
              <a:ext cx="1412307" cy="1656184"/>
            </a:xfrm>
            <a:custGeom>
              <a:rect b="b" l="l" r="r" t="t"/>
              <a:pathLst>
                <a:path extrusionOk="0" h="1656184" w="1412307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9" name="Google Shape;1279;p36"/>
          <p:cNvSpPr txBox="1"/>
          <p:nvPr/>
        </p:nvSpPr>
        <p:spPr>
          <a:xfrm>
            <a:off x="4614602" y="2956252"/>
            <a:ext cx="146587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36"/>
          <p:cNvSpPr txBox="1"/>
          <p:nvPr/>
        </p:nvSpPr>
        <p:spPr>
          <a:xfrm>
            <a:off x="6373213" y="3199445"/>
            <a:ext cx="13915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36"/>
          <p:cNvSpPr txBox="1"/>
          <p:nvPr/>
        </p:nvSpPr>
        <p:spPr>
          <a:xfrm>
            <a:off x="6130019" y="4914432"/>
            <a:ext cx="13915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36"/>
          <p:cNvSpPr txBox="1"/>
          <p:nvPr/>
        </p:nvSpPr>
        <p:spPr>
          <a:xfrm>
            <a:off x="4457223" y="4710152"/>
            <a:ext cx="13915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36"/>
          <p:cNvSpPr txBox="1"/>
          <p:nvPr/>
        </p:nvSpPr>
        <p:spPr>
          <a:xfrm>
            <a:off x="8523030" y="2288604"/>
            <a:ext cx="28291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6"/>
          <p:cNvSpPr txBox="1"/>
          <p:nvPr/>
        </p:nvSpPr>
        <p:spPr>
          <a:xfrm>
            <a:off x="8523030" y="2515399"/>
            <a:ext cx="2829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6"/>
          <p:cNvSpPr txBox="1"/>
          <p:nvPr/>
        </p:nvSpPr>
        <p:spPr>
          <a:xfrm>
            <a:off x="8513700" y="1690280"/>
            <a:ext cx="1055801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68</a:t>
            </a: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6"/>
          <p:cNvSpPr txBox="1"/>
          <p:nvPr/>
        </p:nvSpPr>
        <p:spPr>
          <a:xfrm>
            <a:off x="8523028" y="5195311"/>
            <a:ext cx="28291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6"/>
          <p:cNvSpPr txBox="1"/>
          <p:nvPr/>
        </p:nvSpPr>
        <p:spPr>
          <a:xfrm>
            <a:off x="8523028" y="5422106"/>
            <a:ext cx="28291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36"/>
          <p:cNvSpPr txBox="1"/>
          <p:nvPr/>
        </p:nvSpPr>
        <p:spPr>
          <a:xfrm>
            <a:off x="8513699" y="4596987"/>
            <a:ext cx="1055801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6"/>
          <p:cNvSpPr txBox="1"/>
          <p:nvPr/>
        </p:nvSpPr>
        <p:spPr>
          <a:xfrm>
            <a:off x="937974" y="2283106"/>
            <a:ext cx="27443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36"/>
          <p:cNvSpPr txBox="1"/>
          <p:nvPr/>
        </p:nvSpPr>
        <p:spPr>
          <a:xfrm>
            <a:off x="937974" y="2509901"/>
            <a:ext cx="27443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6"/>
          <p:cNvSpPr txBox="1"/>
          <p:nvPr/>
        </p:nvSpPr>
        <p:spPr>
          <a:xfrm>
            <a:off x="2632227" y="1684782"/>
            <a:ext cx="1055801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84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6"/>
          <p:cNvSpPr txBox="1"/>
          <p:nvPr/>
        </p:nvSpPr>
        <p:spPr>
          <a:xfrm>
            <a:off x="937973" y="5189813"/>
            <a:ext cx="27443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6"/>
          <p:cNvSpPr txBox="1"/>
          <p:nvPr/>
        </p:nvSpPr>
        <p:spPr>
          <a:xfrm>
            <a:off x="937973" y="5416608"/>
            <a:ext cx="27443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6"/>
          <p:cNvSpPr txBox="1"/>
          <p:nvPr/>
        </p:nvSpPr>
        <p:spPr>
          <a:xfrm>
            <a:off x="2625534" y="4591489"/>
            <a:ext cx="1055801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6"/>
          <p:cNvSpPr/>
          <p:nvPr/>
        </p:nvSpPr>
        <p:spPr>
          <a:xfrm>
            <a:off x="5074500" y="4137324"/>
            <a:ext cx="281903" cy="373067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6"/>
          <p:cNvSpPr/>
          <p:nvPr/>
        </p:nvSpPr>
        <p:spPr>
          <a:xfrm rot="2700000">
            <a:off x="5267899" y="2386803"/>
            <a:ext cx="294947" cy="52878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36"/>
          <p:cNvSpPr/>
          <p:nvPr/>
        </p:nvSpPr>
        <p:spPr>
          <a:xfrm flipH="1">
            <a:off x="6837210" y="2728715"/>
            <a:ext cx="434437" cy="35838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36"/>
          <p:cNvSpPr/>
          <p:nvPr/>
        </p:nvSpPr>
        <p:spPr>
          <a:xfrm>
            <a:off x="6627473" y="4399090"/>
            <a:ext cx="431872" cy="361010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04" name="Google Shape;1304;p37"/>
          <p:cNvSpPr/>
          <p:nvPr/>
        </p:nvSpPr>
        <p:spPr>
          <a:xfrm>
            <a:off x="0" y="4041776"/>
            <a:ext cx="12192000" cy="28162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5" name="Google Shape;1305;p37"/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1306" name="Google Shape;1306;p37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7"/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37"/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1309" name="Google Shape;1309;p37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7"/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1" name="Google Shape;1311;p37"/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312" name="Google Shape;1312;p37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7"/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4" name="Google Shape;1314;p37"/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315" name="Google Shape;1315;p37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7"/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37"/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318" name="Google Shape;1318;p37"/>
            <p:cNvSpPr/>
            <p:nvPr/>
          </p:nvSpPr>
          <p:spPr>
            <a:xfrm flipH="1" rot="10800000">
              <a:off x="0" y="2573079"/>
              <a:ext cx="12192000" cy="4284921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7"/>
            <p:cNvSpPr/>
            <p:nvPr/>
          </p:nvSpPr>
          <p:spPr>
            <a:xfrm flipH="1" rot="10800000">
              <a:off x="4683860" y="5646945"/>
              <a:ext cx="2824281" cy="992605"/>
            </a:xfrm>
            <a:prstGeom prst="triangle">
              <a:avLst>
                <a:gd fmla="val 50000" name="adj"/>
              </a:avLst>
            </a:prstGeom>
            <a:solidFill>
              <a:schemeClr val="lt1">
                <a:alpha val="3372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0" name="Google Shape;1320;p37"/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3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7"/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7"/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7"/>
          <p:cNvSpPr txBox="1"/>
          <p:nvPr/>
        </p:nvSpPr>
        <p:spPr>
          <a:xfrm>
            <a:off x="9151654" y="2807670"/>
            <a:ext cx="245943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7"/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37"/>
          <p:cNvSpPr/>
          <p:nvPr/>
        </p:nvSpPr>
        <p:spPr>
          <a:xfrm>
            <a:off x="4705764" y="1722850"/>
            <a:ext cx="190128" cy="2516035"/>
          </a:xfrm>
          <a:custGeom>
            <a:rect b="b" l="l" r="r" t="t"/>
            <a:pathLst>
              <a:path extrusionOk="0" h="1889222" w="142762">
                <a:moveTo>
                  <a:pt x="140383" y="476827"/>
                </a:moveTo>
                <a:lnTo>
                  <a:pt x="132293" y="466119"/>
                </a:lnTo>
                <a:lnTo>
                  <a:pt x="118493" y="457554"/>
                </a:lnTo>
                <a:lnTo>
                  <a:pt x="118493" y="409728"/>
                </a:lnTo>
                <a:lnTo>
                  <a:pt x="113972" y="398545"/>
                </a:lnTo>
                <a:lnTo>
                  <a:pt x="104217" y="389028"/>
                </a:lnTo>
                <a:lnTo>
                  <a:pt x="88275" y="382603"/>
                </a:lnTo>
                <a:lnTo>
                  <a:pt x="88275" y="376179"/>
                </a:lnTo>
                <a:lnTo>
                  <a:pt x="86133" y="376179"/>
                </a:lnTo>
                <a:lnTo>
                  <a:pt x="86133" y="193681"/>
                </a:lnTo>
                <a:lnTo>
                  <a:pt x="80661" y="173932"/>
                </a:lnTo>
                <a:lnTo>
                  <a:pt x="71619" y="153708"/>
                </a:lnTo>
                <a:lnTo>
                  <a:pt x="61626" y="133483"/>
                </a:lnTo>
                <a:lnTo>
                  <a:pt x="53774" y="112782"/>
                </a:lnTo>
                <a:lnTo>
                  <a:pt x="51394" y="90178"/>
                </a:lnTo>
                <a:lnTo>
                  <a:pt x="56153" y="77806"/>
                </a:lnTo>
                <a:lnTo>
                  <a:pt x="64719" y="65671"/>
                </a:lnTo>
                <a:lnTo>
                  <a:pt x="77092" y="54488"/>
                </a:lnTo>
                <a:lnTo>
                  <a:pt x="91844" y="45446"/>
                </a:lnTo>
                <a:lnTo>
                  <a:pt x="105882" y="38070"/>
                </a:lnTo>
                <a:lnTo>
                  <a:pt x="119445" y="29980"/>
                </a:lnTo>
                <a:lnTo>
                  <a:pt x="130390" y="24508"/>
                </a:lnTo>
                <a:lnTo>
                  <a:pt x="135386" y="15228"/>
                </a:lnTo>
                <a:lnTo>
                  <a:pt x="135386" y="7852"/>
                </a:lnTo>
                <a:lnTo>
                  <a:pt x="130390" y="2379"/>
                </a:lnTo>
                <a:lnTo>
                  <a:pt x="120634" y="0"/>
                </a:lnTo>
                <a:lnTo>
                  <a:pt x="107072" y="7852"/>
                </a:lnTo>
                <a:lnTo>
                  <a:pt x="91844" y="15228"/>
                </a:lnTo>
                <a:lnTo>
                  <a:pt x="74712" y="25697"/>
                </a:lnTo>
                <a:lnTo>
                  <a:pt x="56867" y="36880"/>
                </a:lnTo>
                <a:lnTo>
                  <a:pt x="41401" y="47825"/>
                </a:lnTo>
                <a:lnTo>
                  <a:pt x="29266" y="61388"/>
                </a:lnTo>
                <a:lnTo>
                  <a:pt x="19987" y="75902"/>
                </a:lnTo>
                <a:lnTo>
                  <a:pt x="16894" y="92558"/>
                </a:lnTo>
                <a:lnTo>
                  <a:pt x="18321" y="110403"/>
                </a:lnTo>
                <a:lnTo>
                  <a:pt x="24983" y="128010"/>
                </a:lnTo>
                <a:lnTo>
                  <a:pt x="32359" y="145856"/>
                </a:lnTo>
                <a:lnTo>
                  <a:pt x="41401" y="162273"/>
                </a:lnTo>
                <a:lnTo>
                  <a:pt x="49491" y="177025"/>
                </a:lnTo>
                <a:lnTo>
                  <a:pt x="54964" y="191778"/>
                </a:lnTo>
                <a:lnTo>
                  <a:pt x="56391" y="376179"/>
                </a:lnTo>
                <a:lnTo>
                  <a:pt x="52108" y="376179"/>
                </a:lnTo>
                <a:lnTo>
                  <a:pt x="52108" y="383555"/>
                </a:lnTo>
                <a:lnTo>
                  <a:pt x="37118" y="389979"/>
                </a:lnTo>
                <a:lnTo>
                  <a:pt x="28790" y="399497"/>
                </a:lnTo>
                <a:lnTo>
                  <a:pt x="24983" y="409728"/>
                </a:lnTo>
                <a:lnTo>
                  <a:pt x="24983" y="457554"/>
                </a:lnTo>
                <a:lnTo>
                  <a:pt x="12849" y="466119"/>
                </a:lnTo>
                <a:lnTo>
                  <a:pt x="4521" y="476827"/>
                </a:lnTo>
                <a:lnTo>
                  <a:pt x="0" y="488010"/>
                </a:lnTo>
                <a:lnTo>
                  <a:pt x="0" y="1244175"/>
                </a:lnTo>
                <a:lnTo>
                  <a:pt x="4521" y="1255120"/>
                </a:lnTo>
                <a:lnTo>
                  <a:pt x="12849" y="1265827"/>
                </a:lnTo>
                <a:lnTo>
                  <a:pt x="24983" y="1274631"/>
                </a:lnTo>
                <a:lnTo>
                  <a:pt x="24983" y="1858291"/>
                </a:lnTo>
                <a:lnTo>
                  <a:pt x="28790" y="1870902"/>
                </a:lnTo>
                <a:lnTo>
                  <a:pt x="38546" y="1880419"/>
                </a:lnTo>
                <a:lnTo>
                  <a:pt x="53536" y="1886844"/>
                </a:lnTo>
                <a:lnTo>
                  <a:pt x="71857" y="1889223"/>
                </a:lnTo>
                <a:lnTo>
                  <a:pt x="89227" y="1886844"/>
                </a:lnTo>
                <a:lnTo>
                  <a:pt x="104217" y="1880419"/>
                </a:lnTo>
                <a:lnTo>
                  <a:pt x="115638" y="1870902"/>
                </a:lnTo>
                <a:lnTo>
                  <a:pt x="118493" y="1858291"/>
                </a:lnTo>
                <a:lnTo>
                  <a:pt x="118493" y="1274631"/>
                </a:lnTo>
                <a:lnTo>
                  <a:pt x="132293" y="1265827"/>
                </a:lnTo>
                <a:lnTo>
                  <a:pt x="140383" y="1255120"/>
                </a:lnTo>
                <a:lnTo>
                  <a:pt x="142762" y="1244175"/>
                </a:lnTo>
                <a:lnTo>
                  <a:pt x="142762" y="4880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37"/>
          <p:cNvSpPr/>
          <p:nvPr/>
        </p:nvSpPr>
        <p:spPr>
          <a:xfrm>
            <a:off x="7134426" y="1638371"/>
            <a:ext cx="536796" cy="2513830"/>
          </a:xfrm>
          <a:custGeom>
            <a:rect b="b" l="l" r="r" t="t"/>
            <a:pathLst>
              <a:path extrusionOk="0" h="1887569" w="403066">
                <a:moveTo>
                  <a:pt x="201533" y="40925"/>
                </a:moveTo>
                <a:cubicBezTo>
                  <a:pt x="112782" y="40925"/>
                  <a:pt x="40925" y="112782"/>
                  <a:pt x="40925" y="201533"/>
                </a:cubicBezTo>
                <a:cubicBezTo>
                  <a:pt x="40925" y="290284"/>
                  <a:pt x="112782" y="362141"/>
                  <a:pt x="201533" y="362141"/>
                </a:cubicBezTo>
                <a:cubicBezTo>
                  <a:pt x="290046" y="362141"/>
                  <a:pt x="361903" y="290284"/>
                  <a:pt x="362141" y="201533"/>
                </a:cubicBezTo>
                <a:cubicBezTo>
                  <a:pt x="362141" y="112782"/>
                  <a:pt x="290284" y="40925"/>
                  <a:pt x="201533" y="40925"/>
                </a:cubicBezTo>
                <a:close/>
                <a:moveTo>
                  <a:pt x="201533" y="0"/>
                </a:moveTo>
                <a:cubicBezTo>
                  <a:pt x="312888" y="0"/>
                  <a:pt x="403066" y="90178"/>
                  <a:pt x="403066" y="201533"/>
                </a:cubicBezTo>
                <a:cubicBezTo>
                  <a:pt x="403066" y="285050"/>
                  <a:pt x="352341" y="356654"/>
                  <a:pt x="280001" y="387236"/>
                </a:cubicBezTo>
                <a:lnTo>
                  <a:pt x="217951" y="399754"/>
                </a:lnTo>
                <a:lnTo>
                  <a:pt x="217951" y="550599"/>
                </a:lnTo>
                <a:lnTo>
                  <a:pt x="218427" y="550599"/>
                </a:lnTo>
                <a:lnTo>
                  <a:pt x="218427" y="556309"/>
                </a:lnTo>
                <a:lnTo>
                  <a:pt x="234369" y="561782"/>
                </a:lnTo>
                <a:lnTo>
                  <a:pt x="244124" y="570348"/>
                </a:lnTo>
                <a:lnTo>
                  <a:pt x="248645" y="580103"/>
                </a:lnTo>
                <a:lnTo>
                  <a:pt x="248645" y="742377"/>
                </a:lnTo>
                <a:lnTo>
                  <a:pt x="262207" y="749990"/>
                </a:lnTo>
                <a:lnTo>
                  <a:pt x="270535" y="759270"/>
                </a:lnTo>
                <a:lnTo>
                  <a:pt x="272914" y="769263"/>
                </a:lnTo>
                <a:lnTo>
                  <a:pt x="272914" y="1317471"/>
                </a:lnTo>
                <a:lnTo>
                  <a:pt x="270535" y="1327227"/>
                </a:lnTo>
                <a:lnTo>
                  <a:pt x="262207" y="1336744"/>
                </a:lnTo>
                <a:lnTo>
                  <a:pt x="248645" y="1344358"/>
                </a:lnTo>
                <a:lnTo>
                  <a:pt x="248645" y="1860206"/>
                </a:lnTo>
                <a:lnTo>
                  <a:pt x="245552" y="1871389"/>
                </a:lnTo>
                <a:lnTo>
                  <a:pt x="234369" y="1879955"/>
                </a:lnTo>
                <a:lnTo>
                  <a:pt x="219141" y="1885428"/>
                </a:lnTo>
                <a:lnTo>
                  <a:pt x="201771" y="1887569"/>
                </a:lnTo>
                <a:lnTo>
                  <a:pt x="183688" y="1885428"/>
                </a:lnTo>
                <a:lnTo>
                  <a:pt x="168460" y="1879955"/>
                </a:lnTo>
                <a:lnTo>
                  <a:pt x="158704" y="1871389"/>
                </a:lnTo>
                <a:lnTo>
                  <a:pt x="154898" y="1860206"/>
                </a:lnTo>
                <a:lnTo>
                  <a:pt x="154898" y="1344358"/>
                </a:lnTo>
                <a:lnTo>
                  <a:pt x="143001" y="1336744"/>
                </a:lnTo>
                <a:lnTo>
                  <a:pt x="134673" y="1327227"/>
                </a:lnTo>
                <a:lnTo>
                  <a:pt x="130152" y="1317471"/>
                </a:lnTo>
                <a:lnTo>
                  <a:pt x="130152" y="769263"/>
                </a:lnTo>
                <a:lnTo>
                  <a:pt x="134673" y="759270"/>
                </a:lnTo>
                <a:lnTo>
                  <a:pt x="143001" y="749990"/>
                </a:lnTo>
                <a:lnTo>
                  <a:pt x="154898" y="742377"/>
                </a:lnTo>
                <a:lnTo>
                  <a:pt x="154898" y="580103"/>
                </a:lnTo>
                <a:lnTo>
                  <a:pt x="158704" y="571299"/>
                </a:lnTo>
                <a:lnTo>
                  <a:pt x="167032" y="562734"/>
                </a:lnTo>
                <a:lnTo>
                  <a:pt x="181784" y="557261"/>
                </a:lnTo>
                <a:lnTo>
                  <a:pt x="182260" y="557261"/>
                </a:lnTo>
                <a:lnTo>
                  <a:pt x="182022" y="550599"/>
                </a:lnTo>
                <a:lnTo>
                  <a:pt x="183450" y="550599"/>
                </a:lnTo>
                <a:lnTo>
                  <a:pt x="183450" y="399418"/>
                </a:lnTo>
                <a:lnTo>
                  <a:pt x="123066" y="387236"/>
                </a:lnTo>
                <a:cubicBezTo>
                  <a:pt x="50725" y="356654"/>
                  <a:pt x="0" y="285050"/>
                  <a:pt x="0" y="201533"/>
                </a:cubicBezTo>
                <a:cubicBezTo>
                  <a:pt x="0" y="90178"/>
                  <a:pt x="90178" y="0"/>
                  <a:pt x="2015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7"/>
          <p:cNvSpPr/>
          <p:nvPr/>
        </p:nvSpPr>
        <p:spPr>
          <a:xfrm>
            <a:off x="5326574" y="2360069"/>
            <a:ext cx="1502782" cy="1948770"/>
          </a:xfrm>
          <a:custGeom>
            <a:rect b="b" l="l" r="r" t="t"/>
            <a:pathLst>
              <a:path extrusionOk="0" h="816810" w="629878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BFBFBF"/>
              </a:gs>
            </a:gsLst>
            <a:lin ang="18900000" scaled="0"/>
          </a:gradFill>
          <a:ln cap="flat" cmpd="sng" w="9525">
            <a:solidFill>
              <a:srgbClr val="D8D8D8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8"/>
          <p:cNvGrpSpPr/>
          <p:nvPr/>
        </p:nvGrpSpPr>
        <p:grpSpPr>
          <a:xfrm>
            <a:off x="724075" y="2148291"/>
            <a:ext cx="4995827" cy="1191037"/>
            <a:chOff x="4822352" y="1916832"/>
            <a:chExt cx="3422056" cy="1191037"/>
          </a:xfrm>
        </p:grpSpPr>
        <p:sp>
          <p:nvSpPr>
            <p:cNvPr id="1333" name="Google Shape;1333;p38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1334" name="Google Shape;1334;p38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/>
            </a:p>
          </p:txBody>
        </p:sp>
      </p:grpSp>
      <p:grpSp>
        <p:nvGrpSpPr>
          <p:cNvPr id="1335" name="Google Shape;1335;p38"/>
          <p:cNvGrpSpPr/>
          <p:nvPr/>
        </p:nvGrpSpPr>
        <p:grpSpPr>
          <a:xfrm>
            <a:off x="724074" y="3649500"/>
            <a:ext cx="2045041" cy="1088782"/>
            <a:chOff x="395534" y="3737445"/>
            <a:chExt cx="3972999" cy="1088782"/>
          </a:xfrm>
        </p:grpSpPr>
        <p:sp>
          <p:nvSpPr>
            <p:cNvPr id="1336" name="Google Shape;1336;p38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8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338" name="Google Shape;1338;p38"/>
          <p:cNvGrpSpPr/>
          <p:nvPr/>
        </p:nvGrpSpPr>
        <p:grpSpPr>
          <a:xfrm>
            <a:off x="3393734" y="3649500"/>
            <a:ext cx="2045041" cy="1088782"/>
            <a:chOff x="395534" y="3737445"/>
            <a:chExt cx="3972999" cy="1088782"/>
          </a:xfrm>
        </p:grpSpPr>
        <p:sp>
          <p:nvSpPr>
            <p:cNvPr id="1339" name="Google Shape;1339;p38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8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341" name="Google Shape;1341;p38"/>
          <p:cNvGrpSpPr/>
          <p:nvPr/>
        </p:nvGrpSpPr>
        <p:grpSpPr>
          <a:xfrm>
            <a:off x="724074" y="5024152"/>
            <a:ext cx="2045041" cy="1088782"/>
            <a:chOff x="395534" y="3737445"/>
            <a:chExt cx="3972999" cy="1088782"/>
          </a:xfrm>
        </p:grpSpPr>
        <p:sp>
          <p:nvSpPr>
            <p:cNvPr id="1342" name="Google Shape;1342;p38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8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344" name="Google Shape;1344;p38"/>
          <p:cNvGrpSpPr/>
          <p:nvPr/>
        </p:nvGrpSpPr>
        <p:grpSpPr>
          <a:xfrm>
            <a:off x="3393734" y="5024152"/>
            <a:ext cx="2045041" cy="1088782"/>
            <a:chOff x="395534" y="3737445"/>
            <a:chExt cx="3972999" cy="1088782"/>
          </a:xfrm>
        </p:grpSpPr>
        <p:sp>
          <p:nvSpPr>
            <p:cNvPr id="1345" name="Google Shape;1345;p38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8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1347" name="Google Shape;1347;p38"/>
          <p:cNvSpPr txBox="1"/>
          <p:nvPr/>
        </p:nvSpPr>
        <p:spPr>
          <a:xfrm flipH="1">
            <a:off x="724073" y="662091"/>
            <a:ext cx="420987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Portfolio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348" name="Google Shape;1348;p38"/>
          <p:cNvSpPr/>
          <p:nvPr>
            <p:ph idx="2" type="pic"/>
          </p:nvPr>
        </p:nvSpPr>
        <p:spPr>
          <a:xfrm>
            <a:off x="6863923" y="1664605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49" name="Google Shape;1349;p38"/>
          <p:cNvSpPr/>
          <p:nvPr>
            <p:ph idx="3" type="pic"/>
          </p:nvPr>
        </p:nvSpPr>
        <p:spPr>
          <a:xfrm>
            <a:off x="8819782" y="1664605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50" name="Google Shape;1350;p38"/>
          <p:cNvSpPr/>
          <p:nvPr>
            <p:ph idx="5" type="pic"/>
          </p:nvPr>
        </p:nvSpPr>
        <p:spPr>
          <a:xfrm>
            <a:off x="8819782" y="3625447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51" name="Google Shape;1351;p38"/>
          <p:cNvSpPr/>
          <p:nvPr>
            <p:ph idx="4" type="pic"/>
          </p:nvPr>
        </p:nvSpPr>
        <p:spPr>
          <a:xfrm>
            <a:off x="6863923" y="3625447"/>
            <a:ext cx="1828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3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57" name="Google Shape;1357;p39"/>
          <p:cNvGrpSpPr/>
          <p:nvPr/>
        </p:nvGrpSpPr>
        <p:grpSpPr>
          <a:xfrm>
            <a:off x="3905057" y="1751723"/>
            <a:ext cx="4305686" cy="4286637"/>
            <a:chOff x="4583464" y="1539036"/>
            <a:chExt cx="3595720" cy="3579812"/>
          </a:xfrm>
        </p:grpSpPr>
        <p:sp>
          <p:nvSpPr>
            <p:cNvPr id="1358" name="Google Shape;1358;p39"/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9" name="Google Shape;1359;p39"/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1360" name="Google Shape;1360;p39"/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39"/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cap="flat" cmpd="sng" w="15875">
                <a:solidFill>
                  <a:schemeClr val="accent6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2" name="Google Shape;1362;p39"/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9"/>
            <p:cNvSpPr/>
            <p:nvPr/>
          </p:nvSpPr>
          <p:spPr>
            <a:xfrm>
              <a:off x="5086533" y="2043092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9"/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9"/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9"/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9"/>
            <p:cNvSpPr/>
            <p:nvPr/>
          </p:nvSpPr>
          <p:spPr>
            <a:xfrm>
              <a:off x="5059910" y="4119614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69" name="Google Shape;1369;p39"/>
            <p:cNvCxnSpPr>
              <a:stCxn id="1363" idx="5"/>
              <a:endCxn id="1361" idx="1"/>
            </p:cNvCxnSpPr>
            <p:nvPr/>
          </p:nvCxnSpPr>
          <p:spPr>
            <a:xfrm>
              <a:off x="5516772" y="2473331"/>
              <a:ext cx="338700" cy="3129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0" name="Google Shape;1370;p39"/>
            <p:cNvCxnSpPr>
              <a:stCxn id="1366" idx="6"/>
              <a:endCxn id="1361" idx="2"/>
            </p:cNvCxnSpPr>
            <p:nvPr/>
          </p:nvCxnSpPr>
          <p:spPr>
            <a:xfrm>
              <a:off x="5087520" y="3320988"/>
              <a:ext cx="546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1" name="Google Shape;1371;p39"/>
            <p:cNvCxnSpPr>
              <a:stCxn id="1368" idx="7"/>
              <a:endCxn id="1361" idx="3"/>
            </p:cNvCxnSpPr>
            <p:nvPr/>
          </p:nvCxnSpPr>
          <p:spPr>
            <a:xfrm flipH="1" rot="10800000">
              <a:off x="5490149" y="3855631"/>
              <a:ext cx="365400" cy="337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2" name="Google Shape;1372;p39"/>
            <p:cNvCxnSpPr>
              <a:stCxn id="1362" idx="0"/>
              <a:endCxn id="1361" idx="4"/>
            </p:cNvCxnSpPr>
            <p:nvPr/>
          </p:nvCxnSpPr>
          <p:spPr>
            <a:xfrm rot="10800000">
              <a:off x="6390202" y="4077192"/>
              <a:ext cx="0" cy="5376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3" name="Google Shape;1373;p39"/>
            <p:cNvCxnSpPr>
              <a:stCxn id="1364" idx="1"/>
              <a:endCxn id="1361" idx="5"/>
            </p:cNvCxnSpPr>
            <p:nvPr/>
          </p:nvCxnSpPr>
          <p:spPr>
            <a:xfrm rot="10800000">
              <a:off x="6924868" y="3855631"/>
              <a:ext cx="376500" cy="337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4" name="Google Shape;1374;p39"/>
            <p:cNvCxnSpPr>
              <a:stCxn id="1365" idx="2"/>
              <a:endCxn id="1361" idx="6"/>
            </p:cNvCxnSpPr>
            <p:nvPr/>
          </p:nvCxnSpPr>
          <p:spPr>
            <a:xfrm rot="10800000">
              <a:off x="7146228" y="3320988"/>
              <a:ext cx="528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5" name="Google Shape;1375;p39"/>
            <p:cNvCxnSpPr>
              <a:stCxn id="1367" idx="3"/>
              <a:endCxn id="1361" idx="7"/>
            </p:cNvCxnSpPr>
            <p:nvPr/>
          </p:nvCxnSpPr>
          <p:spPr>
            <a:xfrm flipH="1">
              <a:off x="6924921" y="2473331"/>
              <a:ext cx="457200" cy="312900"/>
            </a:xfrm>
            <a:prstGeom prst="straightConnector1">
              <a:avLst/>
            </a:prstGeom>
            <a:noFill/>
            <a:ln cap="flat" cmpd="sng" w="9525">
              <a:solidFill>
                <a:schemeClr val="lt1">
                  <a:alpha val="6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6" name="Google Shape;1376;p39"/>
            <p:cNvCxnSpPr>
              <a:stCxn id="1358" idx="4"/>
              <a:endCxn id="1361" idx="0"/>
            </p:cNvCxnSpPr>
            <p:nvPr/>
          </p:nvCxnSpPr>
          <p:spPr>
            <a:xfrm>
              <a:off x="6390202" y="2043092"/>
              <a:ext cx="0" cy="5217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7" name="Google Shape;1377;p39"/>
            <p:cNvCxnSpPr/>
            <p:nvPr/>
          </p:nvCxnSpPr>
          <p:spPr>
            <a:xfrm flipH="1">
              <a:off x="7007129" y="2453519"/>
              <a:ext cx="338798" cy="367277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378" name="Google Shape;1378;p39"/>
          <p:cNvSpPr txBox="1"/>
          <p:nvPr/>
        </p:nvSpPr>
        <p:spPr>
          <a:xfrm>
            <a:off x="5359067" y="3571875"/>
            <a:ext cx="139766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39"/>
          <p:cNvSpPr/>
          <p:nvPr/>
        </p:nvSpPr>
        <p:spPr>
          <a:xfrm flipH="1">
            <a:off x="4084060" y="3782290"/>
            <a:ext cx="249172" cy="249172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9"/>
          <p:cNvSpPr/>
          <p:nvPr/>
        </p:nvSpPr>
        <p:spPr>
          <a:xfrm>
            <a:off x="7820422" y="3768356"/>
            <a:ext cx="177060" cy="234319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9"/>
          <p:cNvSpPr/>
          <p:nvPr/>
        </p:nvSpPr>
        <p:spPr>
          <a:xfrm>
            <a:off x="5936635" y="5639444"/>
            <a:ext cx="241039" cy="245061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9"/>
          <p:cNvSpPr/>
          <p:nvPr/>
        </p:nvSpPr>
        <p:spPr>
          <a:xfrm rot="2700000">
            <a:off x="4716620" y="2487608"/>
            <a:ext cx="185253" cy="332124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9"/>
          <p:cNvSpPr/>
          <p:nvPr/>
        </p:nvSpPr>
        <p:spPr>
          <a:xfrm flipH="1">
            <a:off x="5930037" y="1945315"/>
            <a:ext cx="272865" cy="225097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9"/>
          <p:cNvSpPr/>
          <p:nvPr/>
        </p:nvSpPr>
        <p:spPr>
          <a:xfrm rot="-2794009">
            <a:off x="7229094" y="5023772"/>
            <a:ext cx="262540" cy="259801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9"/>
          <p:cNvSpPr/>
          <p:nvPr/>
        </p:nvSpPr>
        <p:spPr>
          <a:xfrm>
            <a:off x="7327815" y="2540298"/>
            <a:ext cx="271254" cy="226747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9"/>
          <p:cNvSpPr/>
          <p:nvPr/>
        </p:nvSpPr>
        <p:spPr>
          <a:xfrm>
            <a:off x="4728463" y="5035859"/>
            <a:ext cx="138720" cy="302447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9"/>
          <p:cNvSpPr txBox="1"/>
          <p:nvPr/>
        </p:nvSpPr>
        <p:spPr>
          <a:xfrm>
            <a:off x="7931396" y="2344559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9"/>
          <p:cNvSpPr txBox="1"/>
          <p:nvPr/>
        </p:nvSpPr>
        <p:spPr>
          <a:xfrm>
            <a:off x="8424003" y="3562349"/>
            <a:ext cx="32536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9"/>
          <p:cNvSpPr txBox="1"/>
          <p:nvPr/>
        </p:nvSpPr>
        <p:spPr>
          <a:xfrm>
            <a:off x="7931395" y="4816905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9"/>
          <p:cNvSpPr txBox="1"/>
          <p:nvPr/>
        </p:nvSpPr>
        <p:spPr>
          <a:xfrm>
            <a:off x="623611" y="2344559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9"/>
          <p:cNvSpPr txBox="1"/>
          <p:nvPr/>
        </p:nvSpPr>
        <p:spPr>
          <a:xfrm>
            <a:off x="623610" y="4816905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9"/>
          <p:cNvSpPr txBox="1"/>
          <p:nvPr/>
        </p:nvSpPr>
        <p:spPr>
          <a:xfrm>
            <a:off x="447675" y="3562349"/>
            <a:ext cx="32442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9"/>
          <p:cNvSpPr txBox="1"/>
          <p:nvPr/>
        </p:nvSpPr>
        <p:spPr>
          <a:xfrm>
            <a:off x="1890188" y="1507390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9"/>
          <p:cNvSpPr txBox="1"/>
          <p:nvPr/>
        </p:nvSpPr>
        <p:spPr>
          <a:xfrm>
            <a:off x="6622313" y="5736569"/>
            <a:ext cx="36033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0" y="5121419"/>
            <a:ext cx="12192000" cy="1736581"/>
          </a:xfrm>
          <a:prstGeom prst="rect">
            <a:avLst/>
          </a:prstGeom>
          <a:solidFill>
            <a:srgbClr val="F7A8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4"/>
          <p:cNvGrpSpPr/>
          <p:nvPr/>
        </p:nvGrpSpPr>
        <p:grpSpPr>
          <a:xfrm>
            <a:off x="-20993" y="4371971"/>
            <a:ext cx="12226701" cy="1474043"/>
            <a:chOff x="-20993" y="4781546"/>
            <a:chExt cx="12226701" cy="1474043"/>
          </a:xfrm>
        </p:grpSpPr>
        <p:sp>
          <p:nvSpPr>
            <p:cNvPr id="136" name="Google Shape;136;p4"/>
            <p:cNvSpPr/>
            <p:nvPr/>
          </p:nvSpPr>
          <p:spPr>
            <a:xfrm>
              <a:off x="-20993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1088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40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2197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3306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40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4415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5524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40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6633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7742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40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8851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9960007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40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11069009" y="4781546"/>
              <a:ext cx="1136699" cy="1474043"/>
            </a:xfrm>
            <a:custGeom>
              <a:rect b="b" l="l" r="r" t="t"/>
              <a:pathLst>
                <a:path extrusionOk="0" h="1474043" w="1136699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400">
              <a:solidFill>
                <a:srgbClr val="7F7F7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4"/>
          <p:cNvSpPr txBox="1"/>
          <p:nvPr>
            <p:ph idx="1" type="body"/>
          </p:nvPr>
        </p:nvSpPr>
        <p:spPr>
          <a:xfrm>
            <a:off x="309401" y="32065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148" name="Google Shape;148;p4"/>
          <p:cNvSpPr/>
          <p:nvPr/>
        </p:nvSpPr>
        <p:spPr>
          <a:xfrm>
            <a:off x="1109000" y="4558292"/>
            <a:ext cx="10439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3341523" y="4558292"/>
            <a:ext cx="10439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5574046" y="4558292"/>
            <a:ext cx="10439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7806569" y="4558292"/>
            <a:ext cx="10439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10039091" y="4558292"/>
            <a:ext cx="10439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" name="Google Shape;153;p4"/>
          <p:cNvGrpSpPr/>
          <p:nvPr/>
        </p:nvGrpSpPr>
        <p:grpSpPr>
          <a:xfrm>
            <a:off x="913006" y="2024983"/>
            <a:ext cx="1512168" cy="1992115"/>
            <a:chOff x="270023" y="1671304"/>
            <a:chExt cx="1709689" cy="2012037"/>
          </a:xfrm>
        </p:grpSpPr>
        <p:sp>
          <p:nvSpPr>
            <p:cNvPr id="154" name="Google Shape;154;p4"/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3130732" y="2024983"/>
            <a:ext cx="1512168" cy="1992115"/>
            <a:chOff x="270023" y="1671304"/>
            <a:chExt cx="1709689" cy="2012037"/>
          </a:xfrm>
        </p:grpSpPr>
        <p:sp>
          <p:nvSpPr>
            <p:cNvPr id="157" name="Google Shape;157;p4"/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5348458" y="2024983"/>
            <a:ext cx="1512168" cy="1992115"/>
            <a:chOff x="270023" y="1671304"/>
            <a:chExt cx="1709689" cy="2012037"/>
          </a:xfrm>
        </p:grpSpPr>
        <p:sp>
          <p:nvSpPr>
            <p:cNvPr id="160" name="Google Shape;160;p4"/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" name="Google Shape;162;p4"/>
          <p:cNvGrpSpPr/>
          <p:nvPr/>
        </p:nvGrpSpPr>
        <p:grpSpPr>
          <a:xfrm>
            <a:off x="7566184" y="2024983"/>
            <a:ext cx="1512168" cy="1992115"/>
            <a:chOff x="270023" y="1671304"/>
            <a:chExt cx="1709689" cy="2012037"/>
          </a:xfrm>
        </p:grpSpPr>
        <p:sp>
          <p:nvSpPr>
            <p:cNvPr id="163" name="Google Shape;163;p4"/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4"/>
          <p:cNvGrpSpPr/>
          <p:nvPr/>
        </p:nvGrpSpPr>
        <p:grpSpPr>
          <a:xfrm>
            <a:off x="9783909" y="2024983"/>
            <a:ext cx="1512168" cy="1992115"/>
            <a:chOff x="270023" y="1671304"/>
            <a:chExt cx="1709689" cy="2012037"/>
          </a:xfrm>
        </p:grpSpPr>
        <p:sp>
          <p:nvSpPr>
            <p:cNvPr id="166" name="Google Shape;166;p4"/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" name="Google Shape;168;p4"/>
          <p:cNvSpPr/>
          <p:nvPr/>
        </p:nvSpPr>
        <p:spPr>
          <a:xfrm>
            <a:off x="1460033" y="1464262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/>
          <p:nvPr/>
        </p:nvSpPr>
        <p:spPr>
          <a:xfrm rot="2700000">
            <a:off x="5971582" y="1401776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3722085" y="1485945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10347742" y="1467661"/>
            <a:ext cx="427438" cy="344974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8110099" y="1432416"/>
            <a:ext cx="405022" cy="415465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400" name="Google Shape;1400;p40"/>
          <p:cNvGraphicFramePr/>
          <p:nvPr/>
        </p:nvGraphicFramePr>
        <p:xfrm>
          <a:off x="931818" y="28947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{FF6579FB-0C00-45FB-9B34-5D0C2124464B}</a:tableStyleId>
              </a:tblPr>
              <a:tblGrid>
                <a:gridCol w="3402075"/>
                <a:gridCol w="1728000"/>
                <a:gridCol w="1728000"/>
                <a:gridCol w="1728000"/>
                <a:gridCol w="1728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A 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B 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C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D 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E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F </a:t>
                      </a:r>
                      <a:endParaRPr b="0" sz="14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cap="none" strike="noStrik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401" name="Google Shape;1401;p40"/>
          <p:cNvSpPr/>
          <p:nvPr/>
        </p:nvSpPr>
        <p:spPr>
          <a:xfrm>
            <a:off x="4355363" y="20422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40"/>
          <p:cNvSpPr/>
          <p:nvPr/>
        </p:nvSpPr>
        <p:spPr>
          <a:xfrm>
            <a:off x="4787363" y="1608625"/>
            <a:ext cx="828000" cy="828000"/>
          </a:xfrm>
          <a:prstGeom prst="ellipse">
            <a:avLst/>
          </a:prstGeom>
          <a:solidFill>
            <a:schemeClr val="accent1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40"/>
          <p:cNvSpPr txBox="1"/>
          <p:nvPr/>
        </p:nvSpPr>
        <p:spPr>
          <a:xfrm>
            <a:off x="4662984" y="2456978"/>
            <a:ext cx="10767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40"/>
          <p:cNvSpPr txBox="1"/>
          <p:nvPr/>
        </p:nvSpPr>
        <p:spPr>
          <a:xfrm>
            <a:off x="4816663" y="1822571"/>
            <a:ext cx="76940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40"/>
          <p:cNvSpPr/>
          <p:nvPr/>
        </p:nvSpPr>
        <p:spPr>
          <a:xfrm>
            <a:off x="4355363" y="2775344"/>
            <a:ext cx="1692000" cy="72000"/>
          </a:xfrm>
          <a:prstGeom prst="rect">
            <a:avLst/>
          </a:prstGeom>
          <a:solidFill>
            <a:srgbClr val="31767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40"/>
          <p:cNvSpPr/>
          <p:nvPr/>
        </p:nvSpPr>
        <p:spPr>
          <a:xfrm>
            <a:off x="7815241" y="20422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40"/>
          <p:cNvSpPr/>
          <p:nvPr/>
        </p:nvSpPr>
        <p:spPr>
          <a:xfrm>
            <a:off x="8247241" y="1608625"/>
            <a:ext cx="828000" cy="828000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40"/>
          <p:cNvSpPr txBox="1"/>
          <p:nvPr/>
        </p:nvSpPr>
        <p:spPr>
          <a:xfrm>
            <a:off x="8122862" y="2456978"/>
            <a:ext cx="10767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40"/>
          <p:cNvSpPr txBox="1"/>
          <p:nvPr/>
        </p:nvSpPr>
        <p:spPr>
          <a:xfrm>
            <a:off x="8276541" y="1822571"/>
            <a:ext cx="76940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40"/>
          <p:cNvSpPr/>
          <p:nvPr/>
        </p:nvSpPr>
        <p:spPr>
          <a:xfrm>
            <a:off x="7815241" y="2775344"/>
            <a:ext cx="1692000" cy="72000"/>
          </a:xfrm>
          <a:prstGeom prst="rect">
            <a:avLst/>
          </a:prstGeom>
          <a:solidFill>
            <a:srgbClr val="9C1C0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40"/>
          <p:cNvSpPr/>
          <p:nvPr/>
        </p:nvSpPr>
        <p:spPr>
          <a:xfrm>
            <a:off x="6085302" y="20422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40"/>
          <p:cNvSpPr/>
          <p:nvPr/>
        </p:nvSpPr>
        <p:spPr>
          <a:xfrm>
            <a:off x="6517302" y="1608625"/>
            <a:ext cx="828000" cy="828000"/>
          </a:xfrm>
          <a:prstGeom prst="ellipse">
            <a:avLst/>
          </a:prstGeom>
          <a:solidFill>
            <a:schemeClr val="accent2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40"/>
          <p:cNvSpPr txBox="1"/>
          <p:nvPr/>
        </p:nvSpPr>
        <p:spPr>
          <a:xfrm>
            <a:off x="6392923" y="2456978"/>
            <a:ext cx="10767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40"/>
          <p:cNvSpPr txBox="1"/>
          <p:nvPr/>
        </p:nvSpPr>
        <p:spPr>
          <a:xfrm>
            <a:off x="6546602" y="1822571"/>
            <a:ext cx="76940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40"/>
          <p:cNvSpPr/>
          <p:nvPr/>
        </p:nvSpPr>
        <p:spPr>
          <a:xfrm>
            <a:off x="6085302" y="2775344"/>
            <a:ext cx="1692000" cy="72000"/>
          </a:xfrm>
          <a:prstGeom prst="rect">
            <a:avLst/>
          </a:prstGeom>
          <a:solidFill>
            <a:srgbClr val="A37F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40"/>
          <p:cNvSpPr/>
          <p:nvPr/>
        </p:nvSpPr>
        <p:spPr>
          <a:xfrm>
            <a:off x="9545181" y="20422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40"/>
          <p:cNvSpPr/>
          <p:nvPr/>
        </p:nvSpPr>
        <p:spPr>
          <a:xfrm>
            <a:off x="9977181" y="1566926"/>
            <a:ext cx="828000" cy="828000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40"/>
          <p:cNvSpPr txBox="1"/>
          <p:nvPr/>
        </p:nvSpPr>
        <p:spPr>
          <a:xfrm>
            <a:off x="9852802" y="2456978"/>
            <a:ext cx="10767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40"/>
          <p:cNvSpPr txBox="1"/>
          <p:nvPr/>
        </p:nvSpPr>
        <p:spPr>
          <a:xfrm>
            <a:off x="10006481" y="1780872"/>
            <a:ext cx="76940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40"/>
          <p:cNvSpPr/>
          <p:nvPr/>
        </p:nvSpPr>
        <p:spPr>
          <a:xfrm>
            <a:off x="9545181" y="2775344"/>
            <a:ext cx="1692000" cy="72000"/>
          </a:xfrm>
          <a:prstGeom prst="rect">
            <a:avLst/>
          </a:prstGeom>
          <a:solidFill>
            <a:srgbClr val="1672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40"/>
          <p:cNvSpPr/>
          <p:nvPr/>
        </p:nvSpPr>
        <p:spPr>
          <a:xfrm>
            <a:off x="4355363" y="5209125"/>
            <a:ext cx="1692000" cy="9725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40"/>
          <p:cNvSpPr/>
          <p:nvPr/>
        </p:nvSpPr>
        <p:spPr>
          <a:xfrm>
            <a:off x="7815241" y="5209125"/>
            <a:ext cx="1692000" cy="9725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40"/>
          <p:cNvSpPr/>
          <p:nvPr/>
        </p:nvSpPr>
        <p:spPr>
          <a:xfrm>
            <a:off x="6085302" y="5209125"/>
            <a:ext cx="1692000" cy="9725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40"/>
          <p:cNvSpPr/>
          <p:nvPr/>
        </p:nvSpPr>
        <p:spPr>
          <a:xfrm>
            <a:off x="9545181" y="5209125"/>
            <a:ext cx="1692000" cy="9725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40"/>
          <p:cNvSpPr/>
          <p:nvPr/>
        </p:nvSpPr>
        <p:spPr>
          <a:xfrm>
            <a:off x="4524375" y="5426883"/>
            <a:ext cx="13539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$80</a:t>
            </a:r>
            <a:endParaRPr/>
          </a:p>
        </p:txBody>
      </p:sp>
      <p:sp>
        <p:nvSpPr>
          <p:cNvPr id="1426" name="Google Shape;1426;p40"/>
          <p:cNvSpPr/>
          <p:nvPr/>
        </p:nvSpPr>
        <p:spPr>
          <a:xfrm>
            <a:off x="6254314" y="5426882"/>
            <a:ext cx="13539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$70</a:t>
            </a:r>
            <a:endParaRPr/>
          </a:p>
        </p:txBody>
      </p:sp>
      <p:sp>
        <p:nvSpPr>
          <p:cNvPr id="1427" name="Google Shape;1427;p40"/>
          <p:cNvSpPr/>
          <p:nvPr/>
        </p:nvSpPr>
        <p:spPr>
          <a:xfrm>
            <a:off x="7984253" y="5426881"/>
            <a:ext cx="13539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$90</a:t>
            </a:r>
            <a:endParaRPr/>
          </a:p>
        </p:txBody>
      </p:sp>
      <p:sp>
        <p:nvSpPr>
          <p:cNvPr id="1428" name="Google Shape;1428;p40"/>
          <p:cNvSpPr/>
          <p:nvPr/>
        </p:nvSpPr>
        <p:spPr>
          <a:xfrm>
            <a:off x="9714192" y="5426880"/>
            <a:ext cx="13539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$50</a:t>
            </a:r>
            <a:endParaRPr/>
          </a:p>
        </p:txBody>
      </p:sp>
      <p:sp>
        <p:nvSpPr>
          <p:cNvPr id="1429" name="Google Shape;1429;p40"/>
          <p:cNvSpPr/>
          <p:nvPr/>
        </p:nvSpPr>
        <p:spPr>
          <a:xfrm>
            <a:off x="931817" y="5209125"/>
            <a:ext cx="3385605" cy="972599"/>
          </a:xfrm>
          <a:prstGeom prst="rect">
            <a:avLst/>
          </a:prstGeom>
          <a:solidFill>
            <a:srgbClr val="C6E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40"/>
          <p:cNvSpPr/>
          <p:nvPr/>
        </p:nvSpPr>
        <p:spPr>
          <a:xfrm>
            <a:off x="1053655" y="5510758"/>
            <a:ext cx="31983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40"/>
          <p:cNvSpPr/>
          <p:nvPr/>
        </p:nvSpPr>
        <p:spPr>
          <a:xfrm>
            <a:off x="931817" y="2042280"/>
            <a:ext cx="3385605" cy="802694"/>
          </a:xfrm>
          <a:prstGeom prst="rect">
            <a:avLst/>
          </a:prstGeom>
          <a:solidFill>
            <a:srgbClr val="C6E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EF4A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40"/>
          <p:cNvSpPr/>
          <p:nvPr/>
        </p:nvSpPr>
        <p:spPr>
          <a:xfrm>
            <a:off x="1053655" y="2258961"/>
            <a:ext cx="31983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Replaced with your own text. 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40"/>
          <p:cNvSpPr/>
          <p:nvPr/>
        </p:nvSpPr>
        <p:spPr>
          <a:xfrm>
            <a:off x="932619" y="2772974"/>
            <a:ext cx="338328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1"/>
          <p:cNvSpPr txBox="1"/>
          <p:nvPr/>
        </p:nvSpPr>
        <p:spPr>
          <a:xfrm>
            <a:off x="688954" y="4017581"/>
            <a:ext cx="3635396" cy="23260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endParaRPr/>
          </a:p>
          <a:p>
            <a:pPr indent="0" lvl="0" marL="0" marR="0" rtl="0" algn="l">
              <a:spcBef>
                <a:spcPts val="88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indent="0" lvl="0" marL="0" marR="0" rtl="0" algn="l">
              <a:spcBef>
                <a:spcPts val="88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1439" name="Google Shape;1439;p41"/>
          <p:cNvGrpSpPr/>
          <p:nvPr/>
        </p:nvGrpSpPr>
        <p:grpSpPr>
          <a:xfrm>
            <a:off x="6449509" y="958981"/>
            <a:ext cx="5053537" cy="5449985"/>
            <a:chOff x="4067944" y="1934300"/>
            <a:chExt cx="3672408" cy="5449985"/>
          </a:xfrm>
        </p:grpSpPr>
        <p:sp>
          <p:nvSpPr>
            <p:cNvPr id="1440" name="Google Shape;1440;p41"/>
            <p:cNvSpPr txBox="1"/>
            <p:nvPr/>
          </p:nvSpPr>
          <p:spPr>
            <a:xfrm>
              <a:off x="4067944" y="2305972"/>
              <a:ext cx="3672408" cy="5078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I hope and I believe that this Template will your Time, Money and Reputation.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1"/>
            <p:cNvSpPr txBox="1"/>
            <p:nvPr/>
          </p:nvSpPr>
          <p:spPr>
            <a:xfrm>
              <a:off x="4067944" y="1934300"/>
              <a:ext cx="3672408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2" name="Google Shape;1442;p41"/>
          <p:cNvGrpSpPr/>
          <p:nvPr/>
        </p:nvGrpSpPr>
        <p:grpSpPr>
          <a:xfrm rot="-5400000">
            <a:off x="6992082" y="156906"/>
            <a:ext cx="131885" cy="1070823"/>
            <a:chOff x="5829300" y="4599143"/>
            <a:chExt cx="131885" cy="1547444"/>
          </a:xfrm>
        </p:grpSpPr>
        <p:sp>
          <p:nvSpPr>
            <p:cNvPr id="1443" name="Google Shape;1443;p41"/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1"/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1"/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1"/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42"/>
          <p:cNvSpPr/>
          <p:nvPr/>
        </p:nvSpPr>
        <p:spPr>
          <a:xfrm>
            <a:off x="0" y="238125"/>
            <a:ext cx="12192000" cy="1656184"/>
          </a:xfrm>
          <a:prstGeom prst="rect">
            <a:avLst/>
          </a:prstGeom>
          <a:solidFill>
            <a:schemeClr val="accent6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42"/>
          <p:cNvSpPr txBox="1"/>
          <p:nvPr/>
        </p:nvSpPr>
        <p:spPr>
          <a:xfrm>
            <a:off x="498453" y="195329"/>
            <a:ext cx="2787671" cy="16657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endParaRPr/>
          </a:p>
          <a:p>
            <a:pPr indent="0" lvl="0" marL="0" marR="0" rtl="0" algn="r"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453" name="Google Shape;1453;p42"/>
          <p:cNvGrpSpPr/>
          <p:nvPr/>
        </p:nvGrpSpPr>
        <p:grpSpPr>
          <a:xfrm>
            <a:off x="4452359" y="2410408"/>
            <a:ext cx="3271179" cy="3907289"/>
            <a:chOff x="4821685" y="2083007"/>
            <a:chExt cx="3271179" cy="3907289"/>
          </a:xfrm>
        </p:grpSpPr>
        <p:sp>
          <p:nvSpPr>
            <p:cNvPr id="1454" name="Google Shape;1454;p42"/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 Templates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2"/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2"/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1457" name="Google Shape;1457;p42"/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8" name="Google Shape;1458;p42"/>
          <p:cNvGrpSpPr/>
          <p:nvPr/>
        </p:nvGrpSpPr>
        <p:grpSpPr>
          <a:xfrm>
            <a:off x="8322179" y="2410408"/>
            <a:ext cx="3271179" cy="3907289"/>
            <a:chOff x="4821685" y="2083007"/>
            <a:chExt cx="3271179" cy="3907289"/>
          </a:xfrm>
        </p:grpSpPr>
        <p:sp>
          <p:nvSpPr>
            <p:cNvPr id="1459" name="Google Shape;1459;p42"/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 Templates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2"/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2"/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1462" name="Google Shape;1462;p42"/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3" name="Google Shape;1463;p42"/>
          <p:cNvSpPr txBox="1"/>
          <p:nvPr/>
        </p:nvSpPr>
        <p:spPr>
          <a:xfrm>
            <a:off x="4452359" y="589164"/>
            <a:ext cx="714099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43"/>
          <p:cNvSpPr txBox="1"/>
          <p:nvPr/>
        </p:nvSpPr>
        <p:spPr>
          <a:xfrm>
            <a:off x="3495675" y="5340518"/>
            <a:ext cx="520065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43"/>
          <p:cNvSpPr txBox="1"/>
          <p:nvPr/>
        </p:nvSpPr>
        <p:spPr>
          <a:xfrm>
            <a:off x="3495707" y="6166353"/>
            <a:ext cx="5200587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0" name="Google Shape;1470;p43"/>
          <p:cNvGrpSpPr/>
          <p:nvPr/>
        </p:nvGrpSpPr>
        <p:grpSpPr>
          <a:xfrm rot="-5400000">
            <a:off x="6030057" y="4671756"/>
            <a:ext cx="131885" cy="1070823"/>
            <a:chOff x="5829300" y="4599143"/>
            <a:chExt cx="131885" cy="1547444"/>
          </a:xfrm>
        </p:grpSpPr>
        <p:sp>
          <p:nvSpPr>
            <p:cNvPr id="1471" name="Google Shape;1471;p43"/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44"/>
          <p:cNvSpPr/>
          <p:nvPr/>
        </p:nvSpPr>
        <p:spPr>
          <a:xfrm>
            <a:off x="-6696" y="0"/>
            <a:ext cx="12198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44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81" name="Google Shape;1481;p44"/>
          <p:cNvGrpSpPr/>
          <p:nvPr/>
        </p:nvGrpSpPr>
        <p:grpSpPr>
          <a:xfrm>
            <a:off x="387150" y="3579643"/>
            <a:ext cx="3552315" cy="1343204"/>
            <a:chOff x="4743744" y="3692119"/>
            <a:chExt cx="7067154" cy="2672236"/>
          </a:xfrm>
        </p:grpSpPr>
        <p:grpSp>
          <p:nvGrpSpPr>
            <p:cNvPr id="1482" name="Google Shape;1482;p44"/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1483" name="Google Shape;1483;p44"/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rect b="b" l="l" r="r" t="t"/>
                <a:pathLst>
                  <a:path extrusionOk="0" h="941610" w="1499709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44"/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rect b="b" l="l" r="r" t="t"/>
                <a:pathLst>
                  <a:path extrusionOk="0" h="737743" w="1433462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44"/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rect b="b" l="l" r="r" t="t"/>
                <a:pathLst>
                  <a:path extrusionOk="0" h="163644" w="1480413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86" name="Google Shape;1486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7" name="Google Shape;1487;p44"/>
          <p:cNvGrpSpPr/>
          <p:nvPr/>
        </p:nvGrpSpPr>
        <p:grpSpPr>
          <a:xfrm rot="5400000">
            <a:off x="1517110" y="4162340"/>
            <a:ext cx="1513269" cy="3382653"/>
            <a:chOff x="1238450" y="173053"/>
            <a:chExt cx="1720890" cy="3846754"/>
          </a:xfrm>
        </p:grpSpPr>
        <p:sp>
          <p:nvSpPr>
            <p:cNvPr id="1488" name="Google Shape;1488;p44"/>
            <p:cNvSpPr/>
            <p:nvPr/>
          </p:nvSpPr>
          <p:spPr>
            <a:xfrm>
              <a:off x="1238450" y="288464"/>
              <a:ext cx="1720890" cy="3142942"/>
            </a:xfrm>
            <a:custGeom>
              <a:rect b="b" l="l" r="r" t="t"/>
              <a:pathLst>
                <a:path extrusionOk="0" h="1160735" w="635550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1395982" y="514139"/>
              <a:ext cx="1401444" cy="2576182"/>
            </a:xfrm>
            <a:custGeom>
              <a:rect b="b" l="l" r="r" t="t"/>
              <a:pathLst>
                <a:path extrusionOk="0" h="951422" w="517573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1537144" y="638824"/>
              <a:ext cx="1143827" cy="2339173"/>
            </a:xfrm>
            <a:custGeom>
              <a:rect b="b" l="l" r="r" t="t"/>
              <a:pathLst>
                <a:path extrusionOk="0" h="863891" w="42243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4"/>
            <p:cNvSpPr/>
            <p:nvPr/>
          </p:nvSpPr>
          <p:spPr>
            <a:xfrm>
              <a:off x="1680991" y="3422133"/>
              <a:ext cx="834684" cy="597674"/>
            </a:xfrm>
            <a:custGeom>
              <a:rect b="b" l="l" r="r" t="t"/>
              <a:pathLst>
                <a:path extrusionOk="0" h="220729" w="308260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4"/>
            <p:cNvSpPr/>
            <p:nvPr/>
          </p:nvSpPr>
          <p:spPr>
            <a:xfrm>
              <a:off x="1622764" y="722294"/>
              <a:ext cx="958340" cy="2174297"/>
            </a:xfrm>
            <a:custGeom>
              <a:rect b="b" l="l" r="r" t="t"/>
              <a:pathLst>
                <a:path extrusionOk="0" h="803000" w="353929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1741788" y="3489113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4"/>
            <p:cNvSpPr/>
            <p:nvPr/>
          </p:nvSpPr>
          <p:spPr>
            <a:xfrm>
              <a:off x="2006621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4"/>
            <p:cNvSpPr/>
            <p:nvPr/>
          </p:nvSpPr>
          <p:spPr>
            <a:xfrm>
              <a:off x="1873689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4"/>
            <p:cNvSpPr/>
            <p:nvPr/>
          </p:nvSpPr>
          <p:spPr>
            <a:xfrm>
              <a:off x="2139551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2271452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2404382" y="3492206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1741788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2006621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1873689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2139551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4"/>
            <p:cNvSpPr/>
            <p:nvPr/>
          </p:nvSpPr>
          <p:spPr>
            <a:xfrm>
              <a:off x="2271452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4"/>
            <p:cNvSpPr/>
            <p:nvPr/>
          </p:nvSpPr>
          <p:spPr>
            <a:xfrm>
              <a:off x="2404382" y="3772492"/>
              <a:ext cx="51522" cy="185484"/>
            </a:xfrm>
            <a:custGeom>
              <a:rect b="b" l="l" r="r" t="t"/>
              <a:pathLst>
                <a:path extrusionOk="0" h="68502" w="19028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4"/>
            <p:cNvSpPr/>
            <p:nvPr/>
          </p:nvSpPr>
          <p:spPr>
            <a:xfrm>
              <a:off x="1793310" y="1187133"/>
              <a:ext cx="629878" cy="816810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4"/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>
                <a:gd fmla="val 16667" name="adj"/>
              </a:avLst>
            </a:prstGeom>
            <a:solidFill>
              <a:srgbClr val="2DA7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7" name="Google Shape;1507;p44"/>
          <p:cNvGrpSpPr/>
          <p:nvPr/>
        </p:nvGrpSpPr>
        <p:grpSpPr>
          <a:xfrm>
            <a:off x="471396" y="1313047"/>
            <a:ext cx="2540616" cy="919690"/>
            <a:chOff x="800566" y="1549541"/>
            <a:chExt cx="5378792" cy="1947095"/>
          </a:xfrm>
        </p:grpSpPr>
        <p:grpSp>
          <p:nvGrpSpPr>
            <p:cNvPr id="1508" name="Google Shape;1508;p44"/>
            <p:cNvGrpSpPr/>
            <p:nvPr/>
          </p:nvGrpSpPr>
          <p:grpSpPr>
            <a:xfrm>
              <a:off x="4774316" y="1732470"/>
              <a:ext cx="1405042" cy="1714245"/>
              <a:chOff x="239592" y="4344186"/>
              <a:chExt cx="1405042" cy="1714245"/>
            </a:xfrm>
          </p:grpSpPr>
          <p:sp>
            <p:nvSpPr>
              <p:cNvPr id="1509" name="Google Shape;1509;p44"/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rect b="b" l="l" r="r" t="t"/>
                <a:pathLst>
                  <a:path extrusionOk="0" h="1661814" w="798583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44"/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rect b="b" l="l" r="r" t="t"/>
                <a:pathLst>
                  <a:path extrusionOk="0" h="1631392" w="806189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44"/>
              <p:cNvSpPr/>
              <p:nvPr/>
            </p:nvSpPr>
            <p:spPr>
              <a:xfrm>
                <a:off x="1341986" y="4344186"/>
                <a:ext cx="296617" cy="296617"/>
              </a:xfrm>
              <a:custGeom>
                <a:rect b="b" l="l" r="r" t="t"/>
                <a:pathLst>
                  <a:path extrusionOk="0" h="296616" w="296616">
                    <a:moveTo>
                      <a:pt x="296617" y="144506"/>
                    </a:moveTo>
                    <a:lnTo>
                      <a:pt x="202308" y="199266"/>
                    </a:lnTo>
                    <a:lnTo>
                      <a:pt x="152111" y="296617"/>
                    </a:lnTo>
                    <a:lnTo>
                      <a:pt x="97351" y="201928"/>
                    </a:lnTo>
                    <a:lnTo>
                      <a:pt x="0" y="152111"/>
                    </a:lnTo>
                    <a:lnTo>
                      <a:pt x="94689" y="97351"/>
                    </a:lnTo>
                    <a:lnTo>
                      <a:pt x="144506" y="0"/>
                    </a:lnTo>
                    <a:lnTo>
                      <a:pt x="199646" y="9468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44"/>
              <p:cNvSpPr/>
              <p:nvPr/>
            </p:nvSpPr>
            <p:spPr>
              <a:xfrm>
                <a:off x="1371267" y="4373467"/>
                <a:ext cx="235772" cy="235772"/>
              </a:xfrm>
              <a:custGeom>
                <a:rect b="b" l="l" r="r" t="t"/>
                <a:pathLst>
                  <a:path extrusionOk="0" h="235772" w="235772">
                    <a:moveTo>
                      <a:pt x="238054" y="115985"/>
                    </a:moveTo>
                    <a:lnTo>
                      <a:pt x="162379" y="160097"/>
                    </a:lnTo>
                    <a:lnTo>
                      <a:pt x="122069" y="238054"/>
                    </a:lnTo>
                    <a:lnTo>
                      <a:pt x="77957" y="162379"/>
                    </a:lnTo>
                    <a:lnTo>
                      <a:pt x="0" y="122069"/>
                    </a:lnTo>
                    <a:lnTo>
                      <a:pt x="76056" y="77957"/>
                    </a:lnTo>
                    <a:lnTo>
                      <a:pt x="115985" y="0"/>
                    </a:lnTo>
                    <a:lnTo>
                      <a:pt x="160097" y="75675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3" name="Google Shape;1513;p44"/>
            <p:cNvGrpSpPr/>
            <p:nvPr/>
          </p:nvGrpSpPr>
          <p:grpSpPr>
            <a:xfrm>
              <a:off x="800566" y="1784900"/>
              <a:ext cx="1550258" cy="1671593"/>
              <a:chOff x="809715" y="1719307"/>
              <a:chExt cx="1550258" cy="1671593"/>
            </a:xfrm>
          </p:grpSpPr>
          <p:grpSp>
            <p:nvGrpSpPr>
              <p:cNvPr id="1514" name="Google Shape;1514;p44"/>
              <p:cNvGrpSpPr/>
              <p:nvPr/>
            </p:nvGrpSpPr>
            <p:grpSpPr>
              <a:xfrm>
                <a:off x="898146" y="1719307"/>
                <a:ext cx="1405042" cy="1661815"/>
                <a:chOff x="239592" y="4396616"/>
                <a:chExt cx="1405042" cy="1661815"/>
              </a:xfrm>
            </p:grpSpPr>
            <p:sp>
              <p:nvSpPr>
                <p:cNvPr id="1515" name="Google Shape;1515;p44"/>
                <p:cNvSpPr/>
                <p:nvPr/>
              </p:nvSpPr>
              <p:spPr>
                <a:xfrm>
                  <a:off x="239592" y="4396616"/>
                  <a:ext cx="798584" cy="1661815"/>
                </a:xfrm>
                <a:custGeom>
                  <a:rect b="b" l="l" r="r" t="t"/>
                  <a:pathLst>
                    <a:path extrusionOk="0" h="1661814" w="798583">
                      <a:moveTo>
                        <a:pt x="269966" y="1253445"/>
                      </a:moveTo>
                      <a:cubicBezTo>
                        <a:pt x="293163" y="1358022"/>
                        <a:pt x="300768" y="1458035"/>
                        <a:pt x="326627" y="1561851"/>
                      </a:cubicBezTo>
                      <a:cubicBezTo>
                        <a:pt x="332331" y="1584287"/>
                        <a:pt x="348683" y="1612427"/>
                        <a:pt x="375303" y="1618892"/>
                      </a:cubicBezTo>
                      <a:cubicBezTo>
                        <a:pt x="398500" y="1624216"/>
                        <a:pt x="427021" y="1610526"/>
                        <a:pt x="437668" y="1589231"/>
                      </a:cubicBezTo>
                      <a:cubicBezTo>
                        <a:pt x="448316" y="1567935"/>
                        <a:pt x="451358" y="1546259"/>
                        <a:pt x="452119" y="1522682"/>
                      </a:cubicBezTo>
                      <a:cubicBezTo>
                        <a:pt x="455922" y="1315430"/>
                        <a:pt x="526273" y="1109700"/>
                        <a:pt x="650244" y="943518"/>
                      </a:cubicBezTo>
                      <a:cubicBezTo>
                        <a:pt x="552512" y="1103235"/>
                        <a:pt x="497752" y="1289191"/>
                        <a:pt x="492428" y="1476288"/>
                      </a:cubicBezTo>
                      <a:cubicBezTo>
                        <a:pt x="491287" y="1511654"/>
                        <a:pt x="492048" y="1547400"/>
                        <a:pt x="482161" y="1581245"/>
                      </a:cubicBezTo>
                      <a:cubicBezTo>
                        <a:pt x="472274" y="1615089"/>
                        <a:pt x="449457" y="1647413"/>
                        <a:pt x="415992" y="1658821"/>
                      </a:cubicBezTo>
                      <a:cubicBezTo>
                        <a:pt x="369979" y="1674413"/>
                        <a:pt x="318641" y="1643991"/>
                        <a:pt x="293163" y="1602540"/>
                      </a:cubicBezTo>
                      <a:cubicBezTo>
                        <a:pt x="267684" y="1561090"/>
                        <a:pt x="262360" y="1510893"/>
                        <a:pt x="256276" y="1462598"/>
                      </a:cubicBezTo>
                      <a:cubicBezTo>
                        <a:pt x="228515" y="1244699"/>
                        <a:pt x="179840" y="1029461"/>
                        <a:pt x="110249" y="821449"/>
                      </a:cubicBezTo>
                      <a:cubicBezTo>
                        <a:pt x="66897" y="692155"/>
                        <a:pt x="15560" y="563621"/>
                        <a:pt x="2630" y="427861"/>
                      </a:cubicBezTo>
                      <a:cubicBezTo>
                        <a:pt x="-4975" y="344961"/>
                        <a:pt x="3391" y="259398"/>
                        <a:pt x="34574" y="181822"/>
                      </a:cubicBezTo>
                      <a:cubicBezTo>
                        <a:pt x="47503" y="149498"/>
                        <a:pt x="64616" y="116033"/>
                        <a:pt x="87432" y="89794"/>
                      </a:cubicBezTo>
                      <a:cubicBezTo>
                        <a:pt x="112911" y="60133"/>
                        <a:pt x="148277" y="34274"/>
                        <a:pt x="183262" y="17922"/>
                      </a:cubicBezTo>
                      <a:cubicBezTo>
                        <a:pt x="239924" y="-8698"/>
                        <a:pt x="309515" y="-3754"/>
                        <a:pt x="366556" y="20203"/>
                      </a:cubicBezTo>
                      <a:cubicBezTo>
                        <a:pt x="445654" y="53668"/>
                        <a:pt x="507639" y="116414"/>
                        <a:pt x="573047" y="172315"/>
                      </a:cubicBezTo>
                      <a:cubicBezTo>
                        <a:pt x="638455" y="228216"/>
                        <a:pt x="714891" y="279553"/>
                        <a:pt x="800834" y="281074"/>
                      </a:cubicBezTo>
                      <a:cubicBezTo>
                        <a:pt x="730482" y="293623"/>
                        <a:pt x="658610" y="264722"/>
                        <a:pt x="598906" y="225554"/>
                      </a:cubicBezTo>
                      <a:cubicBezTo>
                        <a:pt x="539203" y="186385"/>
                        <a:pt x="486344" y="136568"/>
                        <a:pt x="425119" y="100062"/>
                      </a:cubicBezTo>
                      <a:cubicBezTo>
                        <a:pt x="363894" y="63555"/>
                        <a:pt x="288219" y="39598"/>
                        <a:pt x="219769" y="60513"/>
                      </a:cubicBezTo>
                      <a:cubicBezTo>
                        <a:pt x="141812" y="84470"/>
                        <a:pt x="89334" y="161667"/>
                        <a:pt x="72982" y="241525"/>
                      </a:cubicBezTo>
                      <a:cubicBezTo>
                        <a:pt x="56630" y="321384"/>
                        <a:pt x="61193" y="409988"/>
                        <a:pt x="76785" y="489847"/>
                      </a:cubicBezTo>
                      <a:cubicBezTo>
                        <a:pt x="102263" y="618381"/>
                        <a:pt x="145995" y="739689"/>
                        <a:pt x="177558" y="867083"/>
                      </a:cubicBezTo>
                      <a:cubicBezTo>
                        <a:pt x="209502" y="995997"/>
                        <a:pt x="240684" y="1121869"/>
                        <a:pt x="269966" y="125344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6" name="Google Shape;1516;p44"/>
                <p:cNvSpPr/>
                <p:nvPr/>
              </p:nvSpPr>
              <p:spPr>
                <a:xfrm>
                  <a:off x="838445" y="4399919"/>
                  <a:ext cx="806189" cy="1631393"/>
                </a:xfrm>
                <a:custGeom>
                  <a:rect b="b" l="l" r="r" t="t"/>
                  <a:pathLst>
                    <a:path extrusionOk="0" h="1631392" w="806189">
                      <a:moveTo>
                        <a:pt x="416077" y="37435"/>
                      </a:moveTo>
                      <a:cubicBezTo>
                        <a:pt x="382612" y="37816"/>
                        <a:pt x="351429" y="46182"/>
                        <a:pt x="321388" y="60632"/>
                      </a:cubicBezTo>
                      <a:cubicBezTo>
                        <a:pt x="286782" y="77365"/>
                        <a:pt x="255219" y="99421"/>
                        <a:pt x="224036" y="121477"/>
                      </a:cubicBezTo>
                      <a:cubicBezTo>
                        <a:pt x="194755" y="142012"/>
                        <a:pt x="165093" y="161026"/>
                        <a:pt x="133150" y="176237"/>
                      </a:cubicBezTo>
                      <a:cubicBezTo>
                        <a:pt x="109573" y="187265"/>
                        <a:pt x="84855" y="194490"/>
                        <a:pt x="58615" y="197152"/>
                      </a:cubicBezTo>
                      <a:cubicBezTo>
                        <a:pt x="47968" y="199054"/>
                        <a:pt x="38461" y="197532"/>
                        <a:pt x="38080" y="197152"/>
                      </a:cubicBezTo>
                      <a:cubicBezTo>
                        <a:pt x="37320" y="196772"/>
                        <a:pt x="36940" y="196011"/>
                        <a:pt x="37700" y="196011"/>
                      </a:cubicBezTo>
                      <a:cubicBezTo>
                        <a:pt x="44165" y="194871"/>
                        <a:pt x="51010" y="193730"/>
                        <a:pt x="57475" y="192589"/>
                      </a:cubicBezTo>
                      <a:cubicBezTo>
                        <a:pt x="100446" y="183082"/>
                        <a:pt x="137713" y="161406"/>
                        <a:pt x="172319" y="135167"/>
                      </a:cubicBezTo>
                      <a:cubicBezTo>
                        <a:pt x="211867" y="105125"/>
                        <a:pt x="248374" y="71280"/>
                        <a:pt x="290205" y="44280"/>
                      </a:cubicBezTo>
                      <a:cubicBezTo>
                        <a:pt x="313782" y="29069"/>
                        <a:pt x="338880" y="15760"/>
                        <a:pt x="365880" y="9675"/>
                      </a:cubicBezTo>
                      <a:cubicBezTo>
                        <a:pt x="399345" y="1689"/>
                        <a:pt x="433950" y="-1353"/>
                        <a:pt x="468935" y="548"/>
                      </a:cubicBezTo>
                      <a:cubicBezTo>
                        <a:pt x="511146" y="2830"/>
                        <a:pt x="551836" y="11577"/>
                        <a:pt x="591005" y="26407"/>
                      </a:cubicBezTo>
                      <a:cubicBezTo>
                        <a:pt x="643863" y="53407"/>
                        <a:pt x="686835" y="78505"/>
                        <a:pt x="726003" y="127561"/>
                      </a:cubicBezTo>
                      <a:cubicBezTo>
                        <a:pt x="765932" y="181181"/>
                        <a:pt x="787608" y="242405"/>
                        <a:pt x="799777" y="307433"/>
                      </a:cubicBezTo>
                      <a:cubicBezTo>
                        <a:pt x="818411" y="406305"/>
                        <a:pt x="801679" y="508980"/>
                        <a:pt x="776580" y="605571"/>
                      </a:cubicBezTo>
                      <a:cubicBezTo>
                        <a:pt x="767073" y="642078"/>
                        <a:pt x="755285" y="677443"/>
                        <a:pt x="742735" y="713190"/>
                      </a:cubicBezTo>
                      <a:cubicBezTo>
                        <a:pt x="726764" y="759203"/>
                        <a:pt x="708130" y="804456"/>
                        <a:pt x="689116" y="849329"/>
                      </a:cubicBezTo>
                      <a:cubicBezTo>
                        <a:pt x="670483" y="894202"/>
                        <a:pt x="651469" y="938694"/>
                        <a:pt x="632835" y="983567"/>
                      </a:cubicBezTo>
                      <a:cubicBezTo>
                        <a:pt x="610018" y="1038707"/>
                        <a:pt x="587582" y="1094228"/>
                        <a:pt x="571991" y="1152411"/>
                      </a:cubicBezTo>
                      <a:cubicBezTo>
                        <a:pt x="559822" y="1197283"/>
                        <a:pt x="551075" y="1242917"/>
                        <a:pt x="543090" y="1288550"/>
                      </a:cubicBezTo>
                      <a:cubicBezTo>
                        <a:pt x="532062" y="1352817"/>
                        <a:pt x="522555" y="1417084"/>
                        <a:pt x="511527" y="1481351"/>
                      </a:cubicBezTo>
                      <a:cubicBezTo>
                        <a:pt x="505822" y="1515956"/>
                        <a:pt x="500879" y="1550942"/>
                        <a:pt x="484146" y="1582885"/>
                      </a:cubicBezTo>
                      <a:cubicBezTo>
                        <a:pt x="471217" y="1607603"/>
                        <a:pt x="452583" y="1625477"/>
                        <a:pt x="423682" y="1630800"/>
                      </a:cubicBezTo>
                      <a:cubicBezTo>
                        <a:pt x="396683" y="1635744"/>
                        <a:pt x="363218" y="1622815"/>
                        <a:pt x="345345" y="1600378"/>
                      </a:cubicBezTo>
                      <a:cubicBezTo>
                        <a:pt x="320627" y="1569195"/>
                        <a:pt x="311500" y="1532308"/>
                        <a:pt x="303514" y="1495041"/>
                      </a:cubicBezTo>
                      <a:cubicBezTo>
                        <a:pt x="297430" y="1465760"/>
                        <a:pt x="290585" y="1436478"/>
                        <a:pt x="284881" y="1407197"/>
                      </a:cubicBezTo>
                      <a:cubicBezTo>
                        <a:pt x="278416" y="1375254"/>
                        <a:pt x="272712" y="1343310"/>
                        <a:pt x="266247" y="1311367"/>
                      </a:cubicBezTo>
                      <a:cubicBezTo>
                        <a:pt x="258642" y="1273339"/>
                        <a:pt x="253698" y="1233790"/>
                        <a:pt x="243050" y="1196903"/>
                      </a:cubicBezTo>
                      <a:cubicBezTo>
                        <a:pt x="230121" y="1151650"/>
                        <a:pt x="218712" y="1105636"/>
                        <a:pt x="201980" y="1061524"/>
                      </a:cubicBezTo>
                      <a:cubicBezTo>
                        <a:pt x="182966" y="1010947"/>
                        <a:pt x="159389" y="962652"/>
                        <a:pt x="127826" y="918540"/>
                      </a:cubicBezTo>
                      <a:cubicBezTo>
                        <a:pt x="96263" y="874047"/>
                        <a:pt x="57475" y="836019"/>
                        <a:pt x="14503" y="802175"/>
                      </a:cubicBezTo>
                      <a:cubicBezTo>
                        <a:pt x="10320" y="798752"/>
                        <a:pt x="5377" y="796090"/>
                        <a:pt x="813" y="793048"/>
                      </a:cubicBezTo>
                      <a:cubicBezTo>
                        <a:pt x="-328" y="791527"/>
                        <a:pt x="-328" y="790386"/>
                        <a:pt x="1194" y="789245"/>
                      </a:cubicBezTo>
                      <a:cubicBezTo>
                        <a:pt x="2334" y="788485"/>
                        <a:pt x="3475" y="788865"/>
                        <a:pt x="4616" y="789625"/>
                      </a:cubicBezTo>
                      <a:cubicBezTo>
                        <a:pt x="12602" y="796851"/>
                        <a:pt x="24390" y="801794"/>
                        <a:pt x="33517" y="807879"/>
                      </a:cubicBezTo>
                      <a:cubicBezTo>
                        <a:pt x="43024" y="814724"/>
                        <a:pt x="52531" y="821949"/>
                        <a:pt x="61658" y="829174"/>
                      </a:cubicBezTo>
                      <a:cubicBezTo>
                        <a:pt x="78770" y="843245"/>
                        <a:pt x="95502" y="858456"/>
                        <a:pt x="111094" y="874427"/>
                      </a:cubicBezTo>
                      <a:cubicBezTo>
                        <a:pt x="143037" y="906371"/>
                        <a:pt x="170797" y="942877"/>
                        <a:pt x="192473" y="982426"/>
                      </a:cubicBezTo>
                      <a:cubicBezTo>
                        <a:pt x="215290" y="1023877"/>
                        <a:pt x="233163" y="1067609"/>
                        <a:pt x="249135" y="1112482"/>
                      </a:cubicBezTo>
                      <a:cubicBezTo>
                        <a:pt x="269289" y="1168763"/>
                        <a:pt x="282979" y="1226565"/>
                        <a:pt x="296669" y="1284747"/>
                      </a:cubicBezTo>
                      <a:cubicBezTo>
                        <a:pt x="301993" y="1307944"/>
                        <a:pt x="307317" y="1330761"/>
                        <a:pt x="312641" y="1353958"/>
                      </a:cubicBezTo>
                      <a:cubicBezTo>
                        <a:pt x="325951" y="1413662"/>
                        <a:pt x="337740" y="1474506"/>
                        <a:pt x="357134" y="1532689"/>
                      </a:cubicBezTo>
                      <a:cubicBezTo>
                        <a:pt x="362838" y="1549801"/>
                        <a:pt x="371204" y="1566533"/>
                        <a:pt x="386035" y="1576801"/>
                      </a:cubicBezTo>
                      <a:cubicBezTo>
                        <a:pt x="403147" y="1588590"/>
                        <a:pt x="412654" y="1592012"/>
                        <a:pt x="431288" y="1574900"/>
                      </a:cubicBezTo>
                      <a:cubicBezTo>
                        <a:pt x="439274" y="1564252"/>
                        <a:pt x="444598" y="1553604"/>
                        <a:pt x="448781" y="1541435"/>
                      </a:cubicBezTo>
                      <a:cubicBezTo>
                        <a:pt x="453724" y="1527365"/>
                        <a:pt x="454485" y="1511013"/>
                        <a:pt x="457147" y="1496182"/>
                      </a:cubicBezTo>
                      <a:cubicBezTo>
                        <a:pt x="460569" y="1471464"/>
                        <a:pt x="465513" y="1446746"/>
                        <a:pt x="469316" y="1422028"/>
                      </a:cubicBezTo>
                      <a:cubicBezTo>
                        <a:pt x="473118" y="1398451"/>
                        <a:pt x="475020" y="1374873"/>
                        <a:pt x="478823" y="1350916"/>
                      </a:cubicBezTo>
                      <a:cubicBezTo>
                        <a:pt x="489470" y="1279043"/>
                        <a:pt x="502020" y="1208312"/>
                        <a:pt x="517611" y="1137580"/>
                      </a:cubicBezTo>
                      <a:cubicBezTo>
                        <a:pt x="525597" y="1101453"/>
                        <a:pt x="537385" y="1067989"/>
                        <a:pt x="550315" y="1033384"/>
                      </a:cubicBezTo>
                      <a:cubicBezTo>
                        <a:pt x="586822" y="937934"/>
                        <a:pt x="627511" y="844385"/>
                        <a:pt x="664398" y="748936"/>
                      </a:cubicBezTo>
                      <a:cubicBezTo>
                        <a:pt x="670483" y="733344"/>
                        <a:pt x="676567" y="717373"/>
                        <a:pt x="682271" y="701401"/>
                      </a:cubicBezTo>
                      <a:cubicBezTo>
                        <a:pt x="687595" y="686570"/>
                        <a:pt x="691398" y="669077"/>
                        <a:pt x="698243" y="655007"/>
                      </a:cubicBezTo>
                      <a:cubicBezTo>
                        <a:pt x="706989" y="628007"/>
                        <a:pt x="714975" y="599867"/>
                        <a:pt x="721820" y="572106"/>
                      </a:cubicBezTo>
                      <a:cubicBezTo>
                        <a:pt x="726384" y="553092"/>
                        <a:pt x="730186" y="533698"/>
                        <a:pt x="734750" y="514684"/>
                      </a:cubicBezTo>
                      <a:cubicBezTo>
                        <a:pt x="748820" y="456502"/>
                        <a:pt x="749200" y="397559"/>
                        <a:pt x="745017" y="338235"/>
                      </a:cubicBezTo>
                      <a:cubicBezTo>
                        <a:pt x="743496" y="312757"/>
                        <a:pt x="738172" y="288039"/>
                        <a:pt x="731707" y="263701"/>
                      </a:cubicBezTo>
                      <a:cubicBezTo>
                        <a:pt x="722961" y="230997"/>
                        <a:pt x="709651" y="199434"/>
                        <a:pt x="691398" y="170533"/>
                      </a:cubicBezTo>
                      <a:cubicBezTo>
                        <a:pt x="643483" y="108547"/>
                        <a:pt x="607737" y="87632"/>
                        <a:pt x="572371" y="67477"/>
                      </a:cubicBezTo>
                      <a:cubicBezTo>
                        <a:pt x="532442" y="49224"/>
                        <a:pt x="491752" y="39717"/>
                        <a:pt x="449161" y="37435"/>
                      </a:cubicBezTo>
                      <a:cubicBezTo>
                        <a:pt x="439654" y="35914"/>
                        <a:pt x="427865" y="35914"/>
                        <a:pt x="416077" y="3743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17" name="Google Shape;1517;p44"/>
              <p:cNvSpPr/>
              <p:nvPr/>
            </p:nvSpPr>
            <p:spPr>
              <a:xfrm rot="-2438581">
                <a:off x="1129987" y="2960550"/>
                <a:ext cx="334901" cy="365346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4"/>
              <p:cNvSpPr/>
              <p:nvPr/>
            </p:nvSpPr>
            <p:spPr>
              <a:xfrm rot="-2438581">
                <a:off x="871660" y="1968227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44"/>
              <p:cNvSpPr/>
              <p:nvPr/>
            </p:nvSpPr>
            <p:spPr>
              <a:xfrm rot="7200000">
                <a:off x="2037306" y="1811683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44"/>
              <p:cNvSpPr/>
              <p:nvPr/>
            </p:nvSpPr>
            <p:spPr>
              <a:xfrm rot="4546792">
                <a:off x="1471922" y="1890307"/>
                <a:ext cx="263967" cy="246505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44"/>
              <p:cNvSpPr/>
              <p:nvPr/>
            </p:nvSpPr>
            <p:spPr>
              <a:xfrm rot="9999332">
                <a:off x="1828224" y="3063857"/>
                <a:ext cx="167323" cy="246505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44"/>
              <p:cNvSpPr/>
              <p:nvPr/>
            </p:nvSpPr>
            <p:spPr>
              <a:xfrm rot="6300000">
                <a:off x="1564746" y="2593078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3" name="Google Shape;1523;p44"/>
            <p:cNvGrpSpPr/>
            <p:nvPr/>
          </p:nvGrpSpPr>
          <p:grpSpPr>
            <a:xfrm>
              <a:off x="2622346" y="1784900"/>
              <a:ext cx="1550258" cy="1671593"/>
              <a:chOff x="809715" y="1719307"/>
              <a:chExt cx="1550258" cy="1671593"/>
            </a:xfrm>
          </p:grpSpPr>
          <p:grpSp>
            <p:nvGrpSpPr>
              <p:cNvPr id="1524" name="Google Shape;1524;p44"/>
              <p:cNvGrpSpPr/>
              <p:nvPr/>
            </p:nvGrpSpPr>
            <p:grpSpPr>
              <a:xfrm>
                <a:off x="898146" y="1719307"/>
                <a:ext cx="1405042" cy="1661815"/>
                <a:chOff x="239592" y="4396616"/>
                <a:chExt cx="1405042" cy="1661815"/>
              </a:xfrm>
            </p:grpSpPr>
            <p:sp>
              <p:nvSpPr>
                <p:cNvPr id="1525" name="Google Shape;1525;p44"/>
                <p:cNvSpPr/>
                <p:nvPr/>
              </p:nvSpPr>
              <p:spPr>
                <a:xfrm>
                  <a:off x="239592" y="4396616"/>
                  <a:ext cx="798584" cy="1661815"/>
                </a:xfrm>
                <a:custGeom>
                  <a:rect b="b" l="l" r="r" t="t"/>
                  <a:pathLst>
                    <a:path extrusionOk="0" h="1661814" w="798583">
                      <a:moveTo>
                        <a:pt x="269966" y="1253445"/>
                      </a:moveTo>
                      <a:cubicBezTo>
                        <a:pt x="293163" y="1358022"/>
                        <a:pt x="300768" y="1458035"/>
                        <a:pt x="326627" y="1561851"/>
                      </a:cubicBezTo>
                      <a:cubicBezTo>
                        <a:pt x="332331" y="1584287"/>
                        <a:pt x="348683" y="1612427"/>
                        <a:pt x="375303" y="1618892"/>
                      </a:cubicBezTo>
                      <a:cubicBezTo>
                        <a:pt x="398500" y="1624216"/>
                        <a:pt x="427021" y="1610526"/>
                        <a:pt x="437668" y="1589231"/>
                      </a:cubicBezTo>
                      <a:cubicBezTo>
                        <a:pt x="448316" y="1567935"/>
                        <a:pt x="451358" y="1546259"/>
                        <a:pt x="452119" y="1522682"/>
                      </a:cubicBezTo>
                      <a:cubicBezTo>
                        <a:pt x="455922" y="1315430"/>
                        <a:pt x="526273" y="1109700"/>
                        <a:pt x="650244" y="943518"/>
                      </a:cubicBezTo>
                      <a:cubicBezTo>
                        <a:pt x="552512" y="1103235"/>
                        <a:pt x="497752" y="1289191"/>
                        <a:pt x="492428" y="1476288"/>
                      </a:cubicBezTo>
                      <a:cubicBezTo>
                        <a:pt x="491287" y="1511654"/>
                        <a:pt x="492048" y="1547400"/>
                        <a:pt x="482161" y="1581245"/>
                      </a:cubicBezTo>
                      <a:cubicBezTo>
                        <a:pt x="472274" y="1615089"/>
                        <a:pt x="449457" y="1647413"/>
                        <a:pt x="415992" y="1658821"/>
                      </a:cubicBezTo>
                      <a:cubicBezTo>
                        <a:pt x="369979" y="1674413"/>
                        <a:pt x="318641" y="1643991"/>
                        <a:pt x="293163" y="1602540"/>
                      </a:cubicBezTo>
                      <a:cubicBezTo>
                        <a:pt x="267684" y="1561090"/>
                        <a:pt x="262360" y="1510893"/>
                        <a:pt x="256276" y="1462598"/>
                      </a:cubicBezTo>
                      <a:cubicBezTo>
                        <a:pt x="228515" y="1244699"/>
                        <a:pt x="179840" y="1029461"/>
                        <a:pt x="110249" y="821449"/>
                      </a:cubicBezTo>
                      <a:cubicBezTo>
                        <a:pt x="66897" y="692155"/>
                        <a:pt x="15560" y="563621"/>
                        <a:pt x="2630" y="427861"/>
                      </a:cubicBezTo>
                      <a:cubicBezTo>
                        <a:pt x="-4975" y="344961"/>
                        <a:pt x="3391" y="259398"/>
                        <a:pt x="34574" y="181822"/>
                      </a:cubicBezTo>
                      <a:cubicBezTo>
                        <a:pt x="47503" y="149498"/>
                        <a:pt x="64616" y="116033"/>
                        <a:pt x="87432" y="89794"/>
                      </a:cubicBezTo>
                      <a:cubicBezTo>
                        <a:pt x="112911" y="60133"/>
                        <a:pt x="148277" y="34274"/>
                        <a:pt x="183262" y="17922"/>
                      </a:cubicBezTo>
                      <a:cubicBezTo>
                        <a:pt x="239924" y="-8698"/>
                        <a:pt x="309515" y="-3754"/>
                        <a:pt x="366556" y="20203"/>
                      </a:cubicBezTo>
                      <a:cubicBezTo>
                        <a:pt x="445654" y="53668"/>
                        <a:pt x="507639" y="116414"/>
                        <a:pt x="573047" y="172315"/>
                      </a:cubicBezTo>
                      <a:cubicBezTo>
                        <a:pt x="638455" y="228216"/>
                        <a:pt x="714891" y="279553"/>
                        <a:pt x="800834" y="281074"/>
                      </a:cubicBezTo>
                      <a:cubicBezTo>
                        <a:pt x="730482" y="293623"/>
                        <a:pt x="658610" y="264722"/>
                        <a:pt x="598906" y="225554"/>
                      </a:cubicBezTo>
                      <a:cubicBezTo>
                        <a:pt x="539203" y="186385"/>
                        <a:pt x="486344" y="136568"/>
                        <a:pt x="425119" y="100062"/>
                      </a:cubicBezTo>
                      <a:cubicBezTo>
                        <a:pt x="363894" y="63555"/>
                        <a:pt x="288219" y="39598"/>
                        <a:pt x="219769" y="60513"/>
                      </a:cubicBezTo>
                      <a:cubicBezTo>
                        <a:pt x="141812" y="84470"/>
                        <a:pt x="89334" y="161667"/>
                        <a:pt x="72982" y="241525"/>
                      </a:cubicBezTo>
                      <a:cubicBezTo>
                        <a:pt x="56630" y="321384"/>
                        <a:pt x="61193" y="409988"/>
                        <a:pt x="76785" y="489847"/>
                      </a:cubicBezTo>
                      <a:cubicBezTo>
                        <a:pt x="102263" y="618381"/>
                        <a:pt x="145995" y="739689"/>
                        <a:pt x="177558" y="867083"/>
                      </a:cubicBezTo>
                      <a:cubicBezTo>
                        <a:pt x="209502" y="995997"/>
                        <a:pt x="240684" y="1121869"/>
                        <a:pt x="269966" y="125344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6" name="Google Shape;1526;p44"/>
                <p:cNvSpPr/>
                <p:nvPr/>
              </p:nvSpPr>
              <p:spPr>
                <a:xfrm>
                  <a:off x="838445" y="4399919"/>
                  <a:ext cx="806189" cy="1631393"/>
                </a:xfrm>
                <a:custGeom>
                  <a:rect b="b" l="l" r="r" t="t"/>
                  <a:pathLst>
                    <a:path extrusionOk="0" h="1631392" w="806189">
                      <a:moveTo>
                        <a:pt x="416077" y="37435"/>
                      </a:moveTo>
                      <a:cubicBezTo>
                        <a:pt x="382612" y="37816"/>
                        <a:pt x="351429" y="46182"/>
                        <a:pt x="321388" y="60632"/>
                      </a:cubicBezTo>
                      <a:cubicBezTo>
                        <a:pt x="286782" y="77365"/>
                        <a:pt x="255219" y="99421"/>
                        <a:pt x="224036" y="121477"/>
                      </a:cubicBezTo>
                      <a:cubicBezTo>
                        <a:pt x="194755" y="142012"/>
                        <a:pt x="165093" y="161026"/>
                        <a:pt x="133150" y="176237"/>
                      </a:cubicBezTo>
                      <a:cubicBezTo>
                        <a:pt x="109573" y="187265"/>
                        <a:pt x="84855" y="194490"/>
                        <a:pt x="58615" y="197152"/>
                      </a:cubicBezTo>
                      <a:cubicBezTo>
                        <a:pt x="47968" y="199054"/>
                        <a:pt x="38461" y="197532"/>
                        <a:pt x="38080" y="197152"/>
                      </a:cubicBezTo>
                      <a:cubicBezTo>
                        <a:pt x="37320" y="196772"/>
                        <a:pt x="36940" y="196011"/>
                        <a:pt x="37700" y="196011"/>
                      </a:cubicBezTo>
                      <a:cubicBezTo>
                        <a:pt x="44165" y="194871"/>
                        <a:pt x="51010" y="193730"/>
                        <a:pt x="57475" y="192589"/>
                      </a:cubicBezTo>
                      <a:cubicBezTo>
                        <a:pt x="100446" y="183082"/>
                        <a:pt x="137713" y="161406"/>
                        <a:pt x="172319" y="135167"/>
                      </a:cubicBezTo>
                      <a:cubicBezTo>
                        <a:pt x="211867" y="105125"/>
                        <a:pt x="248374" y="71280"/>
                        <a:pt x="290205" y="44280"/>
                      </a:cubicBezTo>
                      <a:cubicBezTo>
                        <a:pt x="313782" y="29069"/>
                        <a:pt x="338880" y="15760"/>
                        <a:pt x="365880" y="9675"/>
                      </a:cubicBezTo>
                      <a:cubicBezTo>
                        <a:pt x="399345" y="1689"/>
                        <a:pt x="433950" y="-1353"/>
                        <a:pt x="468935" y="548"/>
                      </a:cubicBezTo>
                      <a:cubicBezTo>
                        <a:pt x="511146" y="2830"/>
                        <a:pt x="551836" y="11577"/>
                        <a:pt x="591005" y="26407"/>
                      </a:cubicBezTo>
                      <a:cubicBezTo>
                        <a:pt x="643863" y="53407"/>
                        <a:pt x="686835" y="78505"/>
                        <a:pt x="726003" y="127561"/>
                      </a:cubicBezTo>
                      <a:cubicBezTo>
                        <a:pt x="765932" y="181181"/>
                        <a:pt x="787608" y="242405"/>
                        <a:pt x="799777" y="307433"/>
                      </a:cubicBezTo>
                      <a:cubicBezTo>
                        <a:pt x="818411" y="406305"/>
                        <a:pt x="801679" y="508980"/>
                        <a:pt x="776580" y="605571"/>
                      </a:cubicBezTo>
                      <a:cubicBezTo>
                        <a:pt x="767073" y="642078"/>
                        <a:pt x="755285" y="677443"/>
                        <a:pt x="742735" y="713190"/>
                      </a:cubicBezTo>
                      <a:cubicBezTo>
                        <a:pt x="726764" y="759203"/>
                        <a:pt x="708130" y="804456"/>
                        <a:pt x="689116" y="849329"/>
                      </a:cubicBezTo>
                      <a:cubicBezTo>
                        <a:pt x="670483" y="894202"/>
                        <a:pt x="651469" y="938694"/>
                        <a:pt x="632835" y="983567"/>
                      </a:cubicBezTo>
                      <a:cubicBezTo>
                        <a:pt x="610018" y="1038707"/>
                        <a:pt x="587582" y="1094228"/>
                        <a:pt x="571991" y="1152411"/>
                      </a:cubicBezTo>
                      <a:cubicBezTo>
                        <a:pt x="559822" y="1197283"/>
                        <a:pt x="551075" y="1242917"/>
                        <a:pt x="543090" y="1288550"/>
                      </a:cubicBezTo>
                      <a:cubicBezTo>
                        <a:pt x="532062" y="1352817"/>
                        <a:pt x="522555" y="1417084"/>
                        <a:pt x="511527" y="1481351"/>
                      </a:cubicBezTo>
                      <a:cubicBezTo>
                        <a:pt x="505822" y="1515956"/>
                        <a:pt x="500879" y="1550942"/>
                        <a:pt x="484146" y="1582885"/>
                      </a:cubicBezTo>
                      <a:cubicBezTo>
                        <a:pt x="471217" y="1607603"/>
                        <a:pt x="452583" y="1625477"/>
                        <a:pt x="423682" y="1630800"/>
                      </a:cubicBezTo>
                      <a:cubicBezTo>
                        <a:pt x="396683" y="1635744"/>
                        <a:pt x="363218" y="1622815"/>
                        <a:pt x="345345" y="1600378"/>
                      </a:cubicBezTo>
                      <a:cubicBezTo>
                        <a:pt x="320627" y="1569195"/>
                        <a:pt x="311500" y="1532308"/>
                        <a:pt x="303514" y="1495041"/>
                      </a:cubicBezTo>
                      <a:cubicBezTo>
                        <a:pt x="297430" y="1465760"/>
                        <a:pt x="290585" y="1436478"/>
                        <a:pt x="284881" y="1407197"/>
                      </a:cubicBezTo>
                      <a:cubicBezTo>
                        <a:pt x="278416" y="1375254"/>
                        <a:pt x="272712" y="1343310"/>
                        <a:pt x="266247" y="1311367"/>
                      </a:cubicBezTo>
                      <a:cubicBezTo>
                        <a:pt x="258642" y="1273339"/>
                        <a:pt x="253698" y="1233790"/>
                        <a:pt x="243050" y="1196903"/>
                      </a:cubicBezTo>
                      <a:cubicBezTo>
                        <a:pt x="230121" y="1151650"/>
                        <a:pt x="218712" y="1105636"/>
                        <a:pt x="201980" y="1061524"/>
                      </a:cubicBezTo>
                      <a:cubicBezTo>
                        <a:pt x="182966" y="1010947"/>
                        <a:pt x="159389" y="962652"/>
                        <a:pt x="127826" y="918540"/>
                      </a:cubicBezTo>
                      <a:cubicBezTo>
                        <a:pt x="96263" y="874047"/>
                        <a:pt x="57475" y="836019"/>
                        <a:pt x="14503" y="802175"/>
                      </a:cubicBezTo>
                      <a:cubicBezTo>
                        <a:pt x="10320" y="798752"/>
                        <a:pt x="5377" y="796090"/>
                        <a:pt x="813" y="793048"/>
                      </a:cubicBezTo>
                      <a:cubicBezTo>
                        <a:pt x="-328" y="791527"/>
                        <a:pt x="-328" y="790386"/>
                        <a:pt x="1194" y="789245"/>
                      </a:cubicBezTo>
                      <a:cubicBezTo>
                        <a:pt x="2334" y="788485"/>
                        <a:pt x="3475" y="788865"/>
                        <a:pt x="4616" y="789625"/>
                      </a:cubicBezTo>
                      <a:cubicBezTo>
                        <a:pt x="12602" y="796851"/>
                        <a:pt x="24390" y="801794"/>
                        <a:pt x="33517" y="807879"/>
                      </a:cubicBezTo>
                      <a:cubicBezTo>
                        <a:pt x="43024" y="814724"/>
                        <a:pt x="52531" y="821949"/>
                        <a:pt x="61658" y="829174"/>
                      </a:cubicBezTo>
                      <a:cubicBezTo>
                        <a:pt x="78770" y="843245"/>
                        <a:pt x="95502" y="858456"/>
                        <a:pt x="111094" y="874427"/>
                      </a:cubicBezTo>
                      <a:cubicBezTo>
                        <a:pt x="143037" y="906371"/>
                        <a:pt x="170797" y="942877"/>
                        <a:pt x="192473" y="982426"/>
                      </a:cubicBezTo>
                      <a:cubicBezTo>
                        <a:pt x="215290" y="1023877"/>
                        <a:pt x="233163" y="1067609"/>
                        <a:pt x="249135" y="1112482"/>
                      </a:cubicBezTo>
                      <a:cubicBezTo>
                        <a:pt x="269289" y="1168763"/>
                        <a:pt x="282979" y="1226565"/>
                        <a:pt x="296669" y="1284747"/>
                      </a:cubicBezTo>
                      <a:cubicBezTo>
                        <a:pt x="301993" y="1307944"/>
                        <a:pt x="307317" y="1330761"/>
                        <a:pt x="312641" y="1353958"/>
                      </a:cubicBezTo>
                      <a:cubicBezTo>
                        <a:pt x="325951" y="1413662"/>
                        <a:pt x="337740" y="1474506"/>
                        <a:pt x="357134" y="1532689"/>
                      </a:cubicBezTo>
                      <a:cubicBezTo>
                        <a:pt x="362838" y="1549801"/>
                        <a:pt x="371204" y="1566533"/>
                        <a:pt x="386035" y="1576801"/>
                      </a:cubicBezTo>
                      <a:cubicBezTo>
                        <a:pt x="403147" y="1588590"/>
                        <a:pt x="412654" y="1592012"/>
                        <a:pt x="431288" y="1574900"/>
                      </a:cubicBezTo>
                      <a:cubicBezTo>
                        <a:pt x="439274" y="1564252"/>
                        <a:pt x="444598" y="1553604"/>
                        <a:pt x="448781" y="1541435"/>
                      </a:cubicBezTo>
                      <a:cubicBezTo>
                        <a:pt x="453724" y="1527365"/>
                        <a:pt x="454485" y="1511013"/>
                        <a:pt x="457147" y="1496182"/>
                      </a:cubicBezTo>
                      <a:cubicBezTo>
                        <a:pt x="460569" y="1471464"/>
                        <a:pt x="465513" y="1446746"/>
                        <a:pt x="469316" y="1422028"/>
                      </a:cubicBezTo>
                      <a:cubicBezTo>
                        <a:pt x="473118" y="1398451"/>
                        <a:pt x="475020" y="1374873"/>
                        <a:pt x="478823" y="1350916"/>
                      </a:cubicBezTo>
                      <a:cubicBezTo>
                        <a:pt x="489470" y="1279043"/>
                        <a:pt x="502020" y="1208312"/>
                        <a:pt x="517611" y="1137580"/>
                      </a:cubicBezTo>
                      <a:cubicBezTo>
                        <a:pt x="525597" y="1101453"/>
                        <a:pt x="537385" y="1067989"/>
                        <a:pt x="550315" y="1033384"/>
                      </a:cubicBezTo>
                      <a:cubicBezTo>
                        <a:pt x="586822" y="937934"/>
                        <a:pt x="627511" y="844385"/>
                        <a:pt x="664398" y="748936"/>
                      </a:cubicBezTo>
                      <a:cubicBezTo>
                        <a:pt x="670483" y="733344"/>
                        <a:pt x="676567" y="717373"/>
                        <a:pt x="682271" y="701401"/>
                      </a:cubicBezTo>
                      <a:cubicBezTo>
                        <a:pt x="687595" y="686570"/>
                        <a:pt x="691398" y="669077"/>
                        <a:pt x="698243" y="655007"/>
                      </a:cubicBezTo>
                      <a:cubicBezTo>
                        <a:pt x="706989" y="628007"/>
                        <a:pt x="714975" y="599867"/>
                        <a:pt x="721820" y="572106"/>
                      </a:cubicBezTo>
                      <a:cubicBezTo>
                        <a:pt x="726384" y="553092"/>
                        <a:pt x="730186" y="533698"/>
                        <a:pt x="734750" y="514684"/>
                      </a:cubicBezTo>
                      <a:cubicBezTo>
                        <a:pt x="748820" y="456502"/>
                        <a:pt x="749200" y="397559"/>
                        <a:pt x="745017" y="338235"/>
                      </a:cubicBezTo>
                      <a:cubicBezTo>
                        <a:pt x="743496" y="312757"/>
                        <a:pt x="738172" y="288039"/>
                        <a:pt x="731707" y="263701"/>
                      </a:cubicBezTo>
                      <a:cubicBezTo>
                        <a:pt x="722961" y="230997"/>
                        <a:pt x="709651" y="199434"/>
                        <a:pt x="691398" y="170533"/>
                      </a:cubicBezTo>
                      <a:cubicBezTo>
                        <a:pt x="643483" y="108547"/>
                        <a:pt x="607737" y="87632"/>
                        <a:pt x="572371" y="67477"/>
                      </a:cubicBezTo>
                      <a:cubicBezTo>
                        <a:pt x="532442" y="49224"/>
                        <a:pt x="491752" y="39717"/>
                        <a:pt x="449161" y="37435"/>
                      </a:cubicBezTo>
                      <a:cubicBezTo>
                        <a:pt x="439654" y="35914"/>
                        <a:pt x="427865" y="35914"/>
                        <a:pt x="416077" y="3743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27" name="Google Shape;1527;p44"/>
              <p:cNvSpPr/>
              <p:nvPr/>
            </p:nvSpPr>
            <p:spPr>
              <a:xfrm rot="-2438581">
                <a:off x="1129987" y="2960550"/>
                <a:ext cx="334901" cy="365346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44"/>
              <p:cNvSpPr/>
              <p:nvPr/>
            </p:nvSpPr>
            <p:spPr>
              <a:xfrm rot="-2438581">
                <a:off x="871660" y="1968227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44"/>
              <p:cNvSpPr/>
              <p:nvPr/>
            </p:nvSpPr>
            <p:spPr>
              <a:xfrm rot="7200000">
                <a:off x="2037306" y="1811683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44"/>
              <p:cNvSpPr/>
              <p:nvPr/>
            </p:nvSpPr>
            <p:spPr>
              <a:xfrm rot="4546792">
                <a:off x="1471922" y="1890307"/>
                <a:ext cx="263967" cy="246505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44"/>
              <p:cNvSpPr/>
              <p:nvPr/>
            </p:nvSpPr>
            <p:spPr>
              <a:xfrm rot="9999332">
                <a:off x="1828224" y="3063857"/>
                <a:ext cx="167323" cy="246505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44"/>
              <p:cNvSpPr/>
              <p:nvPr/>
            </p:nvSpPr>
            <p:spPr>
              <a:xfrm rot="6300000">
                <a:off x="1564746" y="2593078"/>
                <a:ext cx="263967" cy="287964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3" name="Google Shape;1533;p44"/>
            <p:cNvGrpSpPr/>
            <p:nvPr/>
          </p:nvGrpSpPr>
          <p:grpSpPr>
            <a:xfrm flipH="1" rot="-8100000">
              <a:off x="2930689" y="2145330"/>
              <a:ext cx="1998090" cy="755518"/>
              <a:chOff x="4743744" y="3692119"/>
              <a:chExt cx="7067154" cy="2672236"/>
            </a:xfrm>
          </p:grpSpPr>
          <p:grpSp>
            <p:nvGrpSpPr>
              <p:cNvPr id="1534" name="Google Shape;1534;p44"/>
              <p:cNvGrpSpPr/>
              <p:nvPr/>
            </p:nvGrpSpPr>
            <p:grpSpPr>
              <a:xfrm>
                <a:off x="5090052" y="5237879"/>
                <a:ext cx="6720846" cy="1126476"/>
                <a:chOff x="3613677" y="4201880"/>
                <a:chExt cx="6720846" cy="1126476"/>
              </a:xfrm>
            </p:grpSpPr>
            <p:sp>
              <p:nvSpPr>
                <p:cNvPr id="1535" name="Google Shape;1535;p44"/>
                <p:cNvSpPr/>
                <p:nvPr/>
              </p:nvSpPr>
              <p:spPr>
                <a:xfrm>
                  <a:off x="3731164" y="4201880"/>
                  <a:ext cx="1499709" cy="941610"/>
                </a:xfrm>
                <a:custGeom>
                  <a:rect b="b" l="l" r="r" t="t"/>
                  <a:pathLst>
                    <a:path extrusionOk="0" h="941610" w="1499709">
                      <a:moveTo>
                        <a:pt x="107118" y="0"/>
                      </a:moveTo>
                      <a:cubicBezTo>
                        <a:pt x="151177" y="0"/>
                        <a:pt x="189404" y="27212"/>
                        <a:pt x="205763" y="65599"/>
                      </a:cubicBezTo>
                      <a:lnTo>
                        <a:pt x="214239" y="107112"/>
                      </a:lnTo>
                      <a:lnTo>
                        <a:pt x="222715" y="65599"/>
                      </a:lnTo>
                      <a:cubicBezTo>
                        <a:pt x="239074" y="27212"/>
                        <a:pt x="277300" y="0"/>
                        <a:pt x="321356" y="0"/>
                      </a:cubicBezTo>
                      <a:cubicBezTo>
                        <a:pt x="365415" y="0"/>
                        <a:pt x="403642" y="27212"/>
                        <a:pt x="420001" y="65599"/>
                      </a:cubicBezTo>
                      <a:lnTo>
                        <a:pt x="428477" y="107112"/>
                      </a:lnTo>
                      <a:lnTo>
                        <a:pt x="436953" y="65599"/>
                      </a:lnTo>
                      <a:cubicBezTo>
                        <a:pt x="453312" y="27212"/>
                        <a:pt x="491538" y="0"/>
                        <a:pt x="535594" y="0"/>
                      </a:cubicBezTo>
                      <a:cubicBezTo>
                        <a:pt x="579653" y="0"/>
                        <a:pt x="617879" y="27212"/>
                        <a:pt x="634239" y="65599"/>
                      </a:cubicBezTo>
                      <a:lnTo>
                        <a:pt x="642715" y="107113"/>
                      </a:lnTo>
                      <a:lnTo>
                        <a:pt x="651190" y="65599"/>
                      </a:lnTo>
                      <a:cubicBezTo>
                        <a:pt x="667550" y="27212"/>
                        <a:pt x="705776" y="0"/>
                        <a:pt x="749832" y="0"/>
                      </a:cubicBezTo>
                      <a:cubicBezTo>
                        <a:pt x="793891" y="0"/>
                        <a:pt x="832117" y="27212"/>
                        <a:pt x="848477" y="65599"/>
                      </a:cubicBezTo>
                      <a:lnTo>
                        <a:pt x="856953" y="107113"/>
                      </a:lnTo>
                      <a:lnTo>
                        <a:pt x="865428" y="65599"/>
                      </a:lnTo>
                      <a:cubicBezTo>
                        <a:pt x="881788" y="27212"/>
                        <a:pt x="920014" y="0"/>
                        <a:pt x="964070" y="0"/>
                      </a:cubicBezTo>
                      <a:cubicBezTo>
                        <a:pt x="1008129" y="0"/>
                        <a:pt x="1046355" y="27212"/>
                        <a:pt x="1062715" y="65599"/>
                      </a:cubicBezTo>
                      <a:lnTo>
                        <a:pt x="1071191" y="107113"/>
                      </a:lnTo>
                      <a:lnTo>
                        <a:pt x="1079666" y="65599"/>
                      </a:lnTo>
                      <a:cubicBezTo>
                        <a:pt x="1096026" y="27212"/>
                        <a:pt x="1134252" y="0"/>
                        <a:pt x="1178308" y="0"/>
                      </a:cubicBezTo>
                      <a:cubicBezTo>
                        <a:pt x="1222367" y="0"/>
                        <a:pt x="1260593" y="27212"/>
                        <a:pt x="1276953" y="65599"/>
                      </a:cubicBezTo>
                      <a:lnTo>
                        <a:pt x="1285428" y="107106"/>
                      </a:lnTo>
                      <a:lnTo>
                        <a:pt x="1293902" y="65599"/>
                      </a:lnTo>
                      <a:cubicBezTo>
                        <a:pt x="1310261" y="27212"/>
                        <a:pt x="1348487" y="0"/>
                        <a:pt x="1392543" y="0"/>
                      </a:cubicBezTo>
                      <a:cubicBezTo>
                        <a:pt x="1451289" y="0"/>
                        <a:pt x="1499665" y="48377"/>
                        <a:pt x="1499665" y="107118"/>
                      </a:cubicBezTo>
                      <a:lnTo>
                        <a:pt x="1499665" y="834492"/>
                      </a:lnTo>
                      <a:cubicBezTo>
                        <a:pt x="1501391" y="893233"/>
                        <a:pt x="1453014" y="941610"/>
                        <a:pt x="1394273" y="941610"/>
                      </a:cubicBezTo>
                      <a:cubicBezTo>
                        <a:pt x="1348919" y="941610"/>
                        <a:pt x="1310369" y="914398"/>
                        <a:pt x="1293929" y="876011"/>
                      </a:cubicBezTo>
                      <a:lnTo>
                        <a:pt x="1285428" y="834505"/>
                      </a:lnTo>
                      <a:lnTo>
                        <a:pt x="1277951" y="876011"/>
                      </a:lnTo>
                      <a:cubicBezTo>
                        <a:pt x="1262319" y="914398"/>
                        <a:pt x="1224093" y="941610"/>
                        <a:pt x="1180037" y="941610"/>
                      </a:cubicBezTo>
                      <a:cubicBezTo>
                        <a:pt x="1134684" y="941610"/>
                        <a:pt x="1096134" y="914398"/>
                        <a:pt x="1079693" y="876011"/>
                      </a:cubicBezTo>
                      <a:lnTo>
                        <a:pt x="1071191" y="834497"/>
                      </a:lnTo>
                      <a:lnTo>
                        <a:pt x="1063713" y="876011"/>
                      </a:lnTo>
                      <a:cubicBezTo>
                        <a:pt x="1048081" y="914398"/>
                        <a:pt x="1009855" y="941610"/>
                        <a:pt x="965799" y="941610"/>
                      </a:cubicBezTo>
                      <a:cubicBezTo>
                        <a:pt x="920446" y="941610"/>
                        <a:pt x="881896" y="914398"/>
                        <a:pt x="865455" y="876011"/>
                      </a:cubicBezTo>
                      <a:lnTo>
                        <a:pt x="856953" y="834497"/>
                      </a:lnTo>
                      <a:lnTo>
                        <a:pt x="849475" y="876011"/>
                      </a:lnTo>
                      <a:cubicBezTo>
                        <a:pt x="833843" y="914398"/>
                        <a:pt x="795617" y="941610"/>
                        <a:pt x="751561" y="941610"/>
                      </a:cubicBezTo>
                      <a:cubicBezTo>
                        <a:pt x="706208" y="941610"/>
                        <a:pt x="667658" y="914398"/>
                        <a:pt x="651217" y="876011"/>
                      </a:cubicBezTo>
                      <a:lnTo>
                        <a:pt x="642715" y="834497"/>
                      </a:lnTo>
                      <a:lnTo>
                        <a:pt x="635237" y="876011"/>
                      </a:lnTo>
                      <a:cubicBezTo>
                        <a:pt x="619605" y="914398"/>
                        <a:pt x="581379" y="941610"/>
                        <a:pt x="537323" y="941610"/>
                      </a:cubicBezTo>
                      <a:cubicBezTo>
                        <a:pt x="491970" y="941610"/>
                        <a:pt x="453420" y="914398"/>
                        <a:pt x="436980" y="876011"/>
                      </a:cubicBezTo>
                      <a:lnTo>
                        <a:pt x="428477" y="834498"/>
                      </a:lnTo>
                      <a:lnTo>
                        <a:pt x="420999" y="876011"/>
                      </a:lnTo>
                      <a:cubicBezTo>
                        <a:pt x="405367" y="914398"/>
                        <a:pt x="367141" y="941610"/>
                        <a:pt x="323085" y="941610"/>
                      </a:cubicBezTo>
                      <a:cubicBezTo>
                        <a:pt x="277732" y="941610"/>
                        <a:pt x="239182" y="914398"/>
                        <a:pt x="222742" y="876011"/>
                      </a:cubicBezTo>
                      <a:lnTo>
                        <a:pt x="214239" y="834498"/>
                      </a:lnTo>
                      <a:lnTo>
                        <a:pt x="206761" y="876011"/>
                      </a:lnTo>
                      <a:cubicBezTo>
                        <a:pt x="191129" y="914398"/>
                        <a:pt x="152903" y="941610"/>
                        <a:pt x="108847" y="941610"/>
                      </a:cubicBezTo>
                      <a:cubicBezTo>
                        <a:pt x="48377" y="941610"/>
                        <a:pt x="0" y="893233"/>
                        <a:pt x="0" y="834492"/>
                      </a:cubicBezTo>
                      <a:lnTo>
                        <a:pt x="0" y="107118"/>
                      </a:lnTo>
                      <a:cubicBezTo>
                        <a:pt x="0" y="48377"/>
                        <a:pt x="48377" y="0"/>
                        <a:pt x="1071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6" name="Google Shape;1536;p44"/>
                <p:cNvSpPr/>
                <p:nvPr/>
              </p:nvSpPr>
              <p:spPr>
                <a:xfrm>
                  <a:off x="3764877" y="4254643"/>
                  <a:ext cx="1433462" cy="737743"/>
                </a:xfrm>
                <a:custGeom>
                  <a:rect b="b" l="l" r="r" t="t"/>
                  <a:pathLst>
                    <a:path extrusionOk="0" h="737743" w="1433462">
                      <a:moveTo>
                        <a:pt x="1360306" y="0"/>
                      </a:moveTo>
                      <a:cubicBezTo>
                        <a:pt x="1401457" y="0"/>
                        <a:pt x="1433462" y="38013"/>
                        <a:pt x="1433462" y="82930"/>
                      </a:cubicBezTo>
                      <a:lnTo>
                        <a:pt x="1433462" y="737743"/>
                      </a:lnTo>
                      <a:lnTo>
                        <a:pt x="1287155" y="737743"/>
                      </a:lnTo>
                      <a:lnTo>
                        <a:pt x="1287155" y="82930"/>
                      </a:lnTo>
                      <a:cubicBezTo>
                        <a:pt x="1287155" y="36283"/>
                        <a:pt x="1320685" y="0"/>
                        <a:pt x="1360306" y="0"/>
                      </a:cubicBezTo>
                      <a:close/>
                      <a:moveTo>
                        <a:pt x="1145781" y="0"/>
                      </a:moveTo>
                      <a:cubicBezTo>
                        <a:pt x="1186932" y="0"/>
                        <a:pt x="1218937" y="38013"/>
                        <a:pt x="1218937" y="82930"/>
                      </a:cubicBezTo>
                      <a:lnTo>
                        <a:pt x="1218937" y="737743"/>
                      </a:lnTo>
                      <a:lnTo>
                        <a:pt x="1072630" y="737743"/>
                      </a:lnTo>
                      <a:lnTo>
                        <a:pt x="1072630" y="82930"/>
                      </a:lnTo>
                      <a:cubicBezTo>
                        <a:pt x="1072630" y="36283"/>
                        <a:pt x="1106160" y="0"/>
                        <a:pt x="1145781" y="0"/>
                      </a:cubicBezTo>
                      <a:close/>
                      <a:moveTo>
                        <a:pt x="931255" y="0"/>
                      </a:moveTo>
                      <a:cubicBezTo>
                        <a:pt x="972406" y="0"/>
                        <a:pt x="1004411" y="38013"/>
                        <a:pt x="1004411" y="82930"/>
                      </a:cubicBezTo>
                      <a:lnTo>
                        <a:pt x="1004411" y="737743"/>
                      </a:lnTo>
                      <a:lnTo>
                        <a:pt x="858104" y="737743"/>
                      </a:lnTo>
                      <a:lnTo>
                        <a:pt x="858104" y="82930"/>
                      </a:lnTo>
                      <a:cubicBezTo>
                        <a:pt x="858104" y="36283"/>
                        <a:pt x="891634" y="0"/>
                        <a:pt x="931255" y="0"/>
                      </a:cubicBezTo>
                      <a:close/>
                      <a:moveTo>
                        <a:pt x="716729" y="0"/>
                      </a:moveTo>
                      <a:cubicBezTo>
                        <a:pt x="757880" y="0"/>
                        <a:pt x="789885" y="38013"/>
                        <a:pt x="789885" y="82930"/>
                      </a:cubicBezTo>
                      <a:lnTo>
                        <a:pt x="789885" y="737743"/>
                      </a:lnTo>
                      <a:lnTo>
                        <a:pt x="643578" y="737743"/>
                      </a:lnTo>
                      <a:lnTo>
                        <a:pt x="643578" y="82930"/>
                      </a:lnTo>
                      <a:cubicBezTo>
                        <a:pt x="643578" y="36283"/>
                        <a:pt x="677108" y="0"/>
                        <a:pt x="716729" y="0"/>
                      </a:cubicBezTo>
                      <a:close/>
                      <a:moveTo>
                        <a:pt x="502203" y="0"/>
                      </a:moveTo>
                      <a:cubicBezTo>
                        <a:pt x="543354" y="0"/>
                        <a:pt x="575359" y="38013"/>
                        <a:pt x="575359" y="82930"/>
                      </a:cubicBezTo>
                      <a:lnTo>
                        <a:pt x="575359" y="737743"/>
                      </a:lnTo>
                      <a:lnTo>
                        <a:pt x="429052" y="737743"/>
                      </a:lnTo>
                      <a:lnTo>
                        <a:pt x="429052" y="82930"/>
                      </a:lnTo>
                      <a:cubicBezTo>
                        <a:pt x="429052" y="36283"/>
                        <a:pt x="462582" y="0"/>
                        <a:pt x="502203" y="0"/>
                      </a:cubicBezTo>
                      <a:close/>
                      <a:moveTo>
                        <a:pt x="287677" y="0"/>
                      </a:moveTo>
                      <a:cubicBezTo>
                        <a:pt x="328828" y="0"/>
                        <a:pt x="360833" y="38013"/>
                        <a:pt x="360833" y="82930"/>
                      </a:cubicBezTo>
                      <a:lnTo>
                        <a:pt x="360833" y="737743"/>
                      </a:lnTo>
                      <a:lnTo>
                        <a:pt x="214526" y="737743"/>
                      </a:lnTo>
                      <a:lnTo>
                        <a:pt x="214526" y="82930"/>
                      </a:lnTo>
                      <a:cubicBezTo>
                        <a:pt x="214526" y="36283"/>
                        <a:pt x="248056" y="0"/>
                        <a:pt x="287677" y="0"/>
                      </a:cubicBezTo>
                      <a:close/>
                      <a:moveTo>
                        <a:pt x="73151" y="0"/>
                      </a:moveTo>
                      <a:cubicBezTo>
                        <a:pt x="114302" y="0"/>
                        <a:pt x="146307" y="38013"/>
                        <a:pt x="146307" y="82930"/>
                      </a:cubicBezTo>
                      <a:lnTo>
                        <a:pt x="146307" y="737743"/>
                      </a:lnTo>
                      <a:lnTo>
                        <a:pt x="0" y="737743"/>
                      </a:lnTo>
                      <a:lnTo>
                        <a:pt x="0" y="82930"/>
                      </a:lnTo>
                      <a:cubicBezTo>
                        <a:pt x="0" y="36283"/>
                        <a:pt x="33530" y="0"/>
                        <a:pt x="7315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7" name="Google Shape;1537;p44"/>
                <p:cNvSpPr/>
                <p:nvPr/>
              </p:nvSpPr>
              <p:spPr>
                <a:xfrm>
                  <a:off x="3613677" y="4585433"/>
                  <a:ext cx="6720846" cy="742923"/>
                </a:xfrm>
                <a:custGeom>
                  <a:rect b="b" l="l" r="r" t="t"/>
                  <a:pathLst>
                    <a:path extrusionOk="0" h="163644" w="1480413">
                      <a:moveTo>
                        <a:pt x="1457199" y="24737"/>
                      </a:moveTo>
                      <a:lnTo>
                        <a:pt x="1456438" y="24357"/>
                      </a:lnTo>
                      <a:lnTo>
                        <a:pt x="1349498" y="15603"/>
                      </a:lnTo>
                      <a:lnTo>
                        <a:pt x="1237991" y="8753"/>
                      </a:lnTo>
                      <a:lnTo>
                        <a:pt x="1124962" y="3806"/>
                      </a:lnTo>
                      <a:lnTo>
                        <a:pt x="1010030" y="381"/>
                      </a:lnTo>
                      <a:lnTo>
                        <a:pt x="893576" y="0"/>
                      </a:lnTo>
                      <a:lnTo>
                        <a:pt x="777122" y="2283"/>
                      </a:lnTo>
                      <a:lnTo>
                        <a:pt x="661048" y="8373"/>
                      </a:lnTo>
                      <a:lnTo>
                        <a:pt x="558295" y="17126"/>
                      </a:lnTo>
                      <a:cubicBezTo>
                        <a:pt x="551064" y="17887"/>
                        <a:pt x="544214" y="19409"/>
                        <a:pt x="537744" y="22454"/>
                      </a:cubicBezTo>
                      <a:lnTo>
                        <a:pt x="373338" y="97806"/>
                      </a:lnTo>
                      <a:cubicBezTo>
                        <a:pt x="367249" y="100470"/>
                        <a:pt x="360779" y="101993"/>
                        <a:pt x="354310" y="101993"/>
                      </a:cubicBezTo>
                      <a:lnTo>
                        <a:pt x="29684" y="101993"/>
                      </a:lnTo>
                      <a:cubicBezTo>
                        <a:pt x="13320" y="101993"/>
                        <a:pt x="0" y="115312"/>
                        <a:pt x="0" y="131677"/>
                      </a:cubicBezTo>
                      <a:lnTo>
                        <a:pt x="0" y="137385"/>
                      </a:lnTo>
                      <a:cubicBezTo>
                        <a:pt x="0" y="153750"/>
                        <a:pt x="13320" y="167070"/>
                        <a:pt x="29684" y="167070"/>
                      </a:cubicBezTo>
                      <a:lnTo>
                        <a:pt x="377524" y="166689"/>
                      </a:lnTo>
                      <a:cubicBezTo>
                        <a:pt x="382852" y="166689"/>
                        <a:pt x="388180" y="165547"/>
                        <a:pt x="393128" y="163264"/>
                      </a:cubicBezTo>
                      <a:lnTo>
                        <a:pt x="553347" y="87150"/>
                      </a:lnTo>
                      <a:cubicBezTo>
                        <a:pt x="558675" y="84486"/>
                        <a:pt x="564384" y="82964"/>
                        <a:pt x="570092" y="82203"/>
                      </a:cubicBezTo>
                      <a:lnTo>
                        <a:pt x="651915" y="72689"/>
                      </a:lnTo>
                      <a:lnTo>
                        <a:pt x="750482" y="64697"/>
                      </a:lnTo>
                      <a:lnTo>
                        <a:pt x="847908" y="61272"/>
                      </a:lnTo>
                      <a:lnTo>
                        <a:pt x="946856" y="60891"/>
                      </a:lnTo>
                      <a:lnTo>
                        <a:pt x="1046565" y="62413"/>
                      </a:lnTo>
                      <a:lnTo>
                        <a:pt x="1147796" y="65838"/>
                      </a:lnTo>
                      <a:lnTo>
                        <a:pt x="1250169" y="72308"/>
                      </a:lnTo>
                      <a:lnTo>
                        <a:pt x="1354826" y="77636"/>
                      </a:lnTo>
                      <a:cubicBezTo>
                        <a:pt x="1354826" y="77636"/>
                        <a:pt x="1449207" y="84486"/>
                        <a:pt x="1452632" y="84486"/>
                      </a:cubicBezTo>
                      <a:cubicBezTo>
                        <a:pt x="1469377" y="84486"/>
                        <a:pt x="1482697" y="70786"/>
                        <a:pt x="1482697" y="54421"/>
                      </a:cubicBezTo>
                      <a:cubicBezTo>
                        <a:pt x="1482316" y="39579"/>
                        <a:pt x="1471660" y="27020"/>
                        <a:pt x="1457199" y="247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538" name="Google Shape;1538;p4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 rot="2700352">
                <a:off x="5192973" y="3953821"/>
                <a:ext cx="1528840" cy="190383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39" name="Google Shape;1539;p44"/>
          <p:cNvGrpSpPr/>
          <p:nvPr/>
        </p:nvGrpSpPr>
        <p:grpSpPr>
          <a:xfrm>
            <a:off x="7002228" y="4221706"/>
            <a:ext cx="3108393" cy="2658548"/>
            <a:chOff x="780468" y="1322684"/>
            <a:chExt cx="6403794" cy="5477041"/>
          </a:xfrm>
        </p:grpSpPr>
        <p:sp>
          <p:nvSpPr>
            <p:cNvPr id="1540" name="Google Shape;1540;p44"/>
            <p:cNvSpPr/>
            <p:nvPr/>
          </p:nvSpPr>
          <p:spPr>
            <a:xfrm>
              <a:off x="780468" y="1836326"/>
              <a:ext cx="3220857" cy="4176727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1" name="Google Shape;1541;p44"/>
            <p:cNvGrpSpPr/>
            <p:nvPr/>
          </p:nvGrpSpPr>
          <p:grpSpPr>
            <a:xfrm>
              <a:off x="2065930" y="1322684"/>
              <a:ext cx="5118332" cy="5477041"/>
              <a:chOff x="1299862" y="931671"/>
              <a:chExt cx="5824197" cy="6232380"/>
            </a:xfrm>
          </p:grpSpPr>
          <p:grpSp>
            <p:nvGrpSpPr>
              <p:cNvPr id="1542" name="Google Shape;1542;p44"/>
              <p:cNvGrpSpPr/>
              <p:nvPr/>
            </p:nvGrpSpPr>
            <p:grpSpPr>
              <a:xfrm>
                <a:off x="2008249" y="1592548"/>
                <a:ext cx="3162554" cy="3162551"/>
                <a:chOff x="1675022" y="1809122"/>
                <a:chExt cx="2691828" cy="2691825"/>
              </a:xfrm>
            </p:grpSpPr>
            <p:sp>
              <p:nvSpPr>
                <p:cNvPr id="1543" name="Google Shape;1543;p44"/>
                <p:cNvSpPr/>
                <p:nvPr/>
              </p:nvSpPr>
              <p:spPr>
                <a:xfrm>
                  <a:off x="1751631" y="3545861"/>
                  <a:ext cx="2427908" cy="955086"/>
                </a:xfrm>
                <a:custGeom>
                  <a:rect b="b" l="l" r="r" t="t"/>
                  <a:pathLst>
                    <a:path extrusionOk="0" h="767653" w="2427908">
                      <a:moveTo>
                        <a:pt x="0" y="0"/>
                      </a:moveTo>
                      <a:lnTo>
                        <a:pt x="2427908" y="0"/>
                      </a:lnTo>
                      <a:cubicBezTo>
                        <a:pt x="2212894" y="454249"/>
                        <a:pt x="1750033" y="767646"/>
                        <a:pt x="1213974" y="767653"/>
                      </a:cubicBezTo>
                      <a:lnTo>
                        <a:pt x="1213934" y="767653"/>
                      </a:lnTo>
                      <a:cubicBezTo>
                        <a:pt x="677875" y="767646"/>
                        <a:pt x="215014" y="45424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4"/>
                    </a:gs>
                    <a:gs pos="100000">
                      <a:schemeClr val="lt1"/>
                    </a:gs>
                  </a:gsLst>
                  <a:lin ang="8100000" scaled="0"/>
                </a:gra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50800" rotWithShape="0" algn="ctr" dir="5400000" dist="50800">
                    <a:srgbClr val="000000">
                      <a:alpha val="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4" name="Google Shape;1544;p44"/>
                <p:cNvSpPr/>
                <p:nvPr/>
              </p:nvSpPr>
              <p:spPr>
                <a:xfrm>
                  <a:off x="1675022" y="3079589"/>
                  <a:ext cx="2691826" cy="599365"/>
                </a:xfrm>
                <a:custGeom>
                  <a:rect b="b" l="l" r="r" t="t"/>
                  <a:pathLst>
                    <a:path extrusionOk="0" h="767653" w="2691826">
                      <a:moveTo>
                        <a:pt x="3810" y="0"/>
                      </a:moveTo>
                      <a:lnTo>
                        <a:pt x="2646755" y="0"/>
                      </a:lnTo>
                      <a:cubicBezTo>
                        <a:pt x="2662406" y="0"/>
                        <a:pt x="2677027" y="4410"/>
                        <a:pt x="2688687" y="13283"/>
                      </a:cubicBezTo>
                      <a:cubicBezTo>
                        <a:pt x="2691351" y="33834"/>
                        <a:pt x="2691826" y="54585"/>
                        <a:pt x="2691826" y="75446"/>
                      </a:cubicBezTo>
                      <a:cubicBezTo>
                        <a:pt x="2691826" y="328918"/>
                        <a:pt x="2621758" y="566026"/>
                        <a:pt x="2498602" y="767653"/>
                      </a:cubicBezTo>
                      <a:lnTo>
                        <a:pt x="193224" y="767653"/>
                      </a:lnTo>
                      <a:cubicBezTo>
                        <a:pt x="70068" y="566026"/>
                        <a:pt x="0" y="328918"/>
                        <a:pt x="0" y="7544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lt1"/>
                    </a:gs>
                  </a:gsLst>
                  <a:lin ang="8100000" scaled="0"/>
                </a:gra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50800" rotWithShape="0" algn="ctr" dir="5400000" dist="508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5" name="Google Shape;1545;p44"/>
                <p:cNvSpPr/>
                <p:nvPr/>
              </p:nvSpPr>
              <p:spPr>
                <a:xfrm>
                  <a:off x="1675024" y="2425884"/>
                  <a:ext cx="2691826" cy="767653"/>
                </a:xfrm>
                <a:custGeom>
                  <a:rect b="b" l="l" r="r" t="t"/>
                  <a:pathLst>
                    <a:path extrusionOk="0" h="767653" w="2691826">
                      <a:moveTo>
                        <a:pt x="215668" y="0"/>
                      </a:moveTo>
                      <a:lnTo>
                        <a:pt x="2476158" y="0"/>
                      </a:lnTo>
                      <a:cubicBezTo>
                        <a:pt x="2612935" y="209662"/>
                        <a:pt x="2691826" y="460194"/>
                        <a:pt x="2691826" y="729151"/>
                      </a:cubicBezTo>
                      <a:lnTo>
                        <a:pt x="2690618" y="753068"/>
                      </a:lnTo>
                      <a:cubicBezTo>
                        <a:pt x="2678610" y="762751"/>
                        <a:pt x="2663255" y="767653"/>
                        <a:pt x="2646755" y="767653"/>
                      </a:cubicBezTo>
                      <a:lnTo>
                        <a:pt x="1944" y="767653"/>
                      </a:lnTo>
                      <a:cubicBezTo>
                        <a:pt x="181" y="754889"/>
                        <a:pt x="0" y="742041"/>
                        <a:pt x="0" y="729151"/>
                      </a:cubicBezTo>
                      <a:cubicBezTo>
                        <a:pt x="0" y="460194"/>
                        <a:pt x="78891" y="209662"/>
                        <a:pt x="21566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lt1"/>
                    </a:gs>
                  </a:gsLst>
                  <a:lin ang="8100000" scaled="0"/>
                </a:gra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50800" rotWithShape="0" algn="ctr" dir="5400000" dist="508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6" name="Google Shape;1546;p44"/>
                <p:cNvSpPr/>
                <p:nvPr/>
              </p:nvSpPr>
              <p:spPr>
                <a:xfrm>
                  <a:off x="1769428" y="1809122"/>
                  <a:ext cx="2392314" cy="888917"/>
                </a:xfrm>
                <a:custGeom>
                  <a:rect b="b" l="l" r="r" t="t"/>
                  <a:pathLst>
                    <a:path extrusionOk="0" h="730710" w="2392314">
                      <a:moveTo>
                        <a:pt x="1196157" y="0"/>
                      </a:moveTo>
                      <a:cubicBezTo>
                        <a:pt x="1717615" y="0"/>
                        <a:pt x="2169810" y="296550"/>
                        <a:pt x="2392314" y="730710"/>
                      </a:cubicBezTo>
                      <a:lnTo>
                        <a:pt x="0" y="730710"/>
                      </a:lnTo>
                      <a:cubicBezTo>
                        <a:pt x="222504" y="296550"/>
                        <a:pt x="674699" y="0"/>
                        <a:pt x="1196157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lt1"/>
                    </a:gs>
                  </a:gsLst>
                  <a:lin ang="8100000" scaled="0"/>
                </a:gra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effectLst>
                  <a:outerShdw blurRad="50800" rotWithShape="0" algn="ctr" dir="5400000" dist="50800">
                    <a:srgbClr val="000000">
                      <a:alpha val="3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47" name="Google Shape;1547;p44"/>
              <p:cNvSpPr/>
              <p:nvPr/>
            </p:nvSpPr>
            <p:spPr>
              <a:xfrm rot="8594075">
                <a:off x="2562235" y="1390537"/>
                <a:ext cx="3299451" cy="5314648"/>
              </a:xfrm>
              <a:custGeom>
                <a:rect b="b" l="l" r="r" t="t"/>
                <a:pathLst>
                  <a:path extrusionOk="0" h="4523596" w="2808349">
                    <a:moveTo>
                      <a:pt x="567373" y="3851649"/>
                    </a:moveTo>
                    <a:cubicBezTo>
                      <a:pt x="971771" y="4313801"/>
                      <a:pt x="1674249" y="4360621"/>
                      <a:pt x="2136401" y="3956223"/>
                    </a:cubicBezTo>
                    <a:cubicBezTo>
                      <a:pt x="2598554" y="3551825"/>
                      <a:pt x="2645373" y="2849347"/>
                      <a:pt x="2240976" y="2387195"/>
                    </a:cubicBezTo>
                    <a:cubicBezTo>
                      <a:pt x="1836578" y="1925042"/>
                      <a:pt x="1134100" y="1878223"/>
                      <a:pt x="671947" y="2282621"/>
                    </a:cubicBezTo>
                    <a:cubicBezTo>
                      <a:pt x="209795" y="2687018"/>
                      <a:pt x="162975" y="3389496"/>
                      <a:pt x="567373" y="3851649"/>
                    </a:cubicBezTo>
                    <a:close/>
                    <a:moveTo>
                      <a:pt x="347455" y="4044083"/>
                    </a:moveTo>
                    <a:cubicBezTo>
                      <a:pt x="-163221" y="3460474"/>
                      <a:pt x="-104097" y="2573380"/>
                      <a:pt x="479512" y="2062703"/>
                    </a:cubicBezTo>
                    <a:cubicBezTo>
                      <a:pt x="688143" y="1880145"/>
                      <a:pt x="935556" y="1770404"/>
                      <a:pt x="1190892" y="1732712"/>
                    </a:cubicBezTo>
                    <a:lnTo>
                      <a:pt x="1190892" y="228600"/>
                    </a:lnTo>
                    <a:cubicBezTo>
                      <a:pt x="1190892" y="102348"/>
                      <a:pt x="1293240" y="0"/>
                      <a:pt x="1419492" y="0"/>
                    </a:cubicBezTo>
                    <a:cubicBezTo>
                      <a:pt x="1545744" y="0"/>
                      <a:pt x="1648092" y="102348"/>
                      <a:pt x="1648092" y="228600"/>
                    </a:cubicBezTo>
                    <a:lnTo>
                      <a:pt x="1648092" y="1737288"/>
                    </a:lnTo>
                    <a:cubicBezTo>
                      <a:pt x="1952641" y="1790115"/>
                      <a:pt x="2241503" y="1944038"/>
                      <a:pt x="2460893" y="2194760"/>
                    </a:cubicBezTo>
                    <a:cubicBezTo>
                      <a:pt x="2971570" y="2778370"/>
                      <a:pt x="2912446" y="3665464"/>
                      <a:pt x="2328836" y="4176140"/>
                    </a:cubicBezTo>
                    <a:cubicBezTo>
                      <a:pt x="1745226" y="4686817"/>
                      <a:pt x="858132" y="4627693"/>
                      <a:pt x="347455" y="40440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8FC6ED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127000" rotWithShape="0" algn="tr" dir="4200000" dist="88900">
                  <a:srgbClr val="000000">
                    <a:alpha val="2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8" name="Google Shape;1548;p44"/>
          <p:cNvGrpSpPr/>
          <p:nvPr/>
        </p:nvGrpSpPr>
        <p:grpSpPr>
          <a:xfrm>
            <a:off x="3208930" y="1318907"/>
            <a:ext cx="2253527" cy="1008083"/>
            <a:chOff x="1047775" y="1588043"/>
            <a:chExt cx="3476599" cy="1555207"/>
          </a:xfrm>
        </p:grpSpPr>
        <p:sp>
          <p:nvSpPr>
            <p:cNvPr id="1549" name="Google Shape;1549;p44"/>
            <p:cNvSpPr/>
            <p:nvPr/>
          </p:nvSpPr>
          <p:spPr>
            <a:xfrm>
              <a:off x="1047775" y="2132878"/>
              <a:ext cx="3476599" cy="1010372"/>
            </a:xfrm>
            <a:prstGeom prst="roundRect">
              <a:avLst>
                <a:gd fmla="val 16667" name="adj"/>
              </a:avLst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4"/>
            <p:cNvSpPr/>
            <p:nvPr/>
          </p:nvSpPr>
          <p:spPr>
            <a:xfrm>
              <a:off x="1341239" y="1588043"/>
              <a:ext cx="934135" cy="1211363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4"/>
            <p:cNvSpPr/>
            <p:nvPr/>
          </p:nvSpPr>
          <p:spPr>
            <a:xfrm>
              <a:off x="2280709" y="1588043"/>
              <a:ext cx="939472" cy="1287396"/>
            </a:xfrm>
            <a:custGeom>
              <a:rect b="b" l="l" r="r" t="t"/>
              <a:pathLst>
                <a:path extrusionOk="0" h="1287396" w="939472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4"/>
            <p:cNvSpPr/>
            <p:nvPr/>
          </p:nvSpPr>
          <p:spPr>
            <a:xfrm>
              <a:off x="3225516" y="1588043"/>
              <a:ext cx="934135" cy="1211363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3" name="Google Shape;1553;p44"/>
          <p:cNvGrpSpPr/>
          <p:nvPr/>
        </p:nvGrpSpPr>
        <p:grpSpPr>
          <a:xfrm>
            <a:off x="5633254" y="1307019"/>
            <a:ext cx="2253527" cy="1008083"/>
            <a:chOff x="4846413" y="1853632"/>
            <a:chExt cx="3476599" cy="1555207"/>
          </a:xfrm>
        </p:grpSpPr>
        <p:sp>
          <p:nvSpPr>
            <p:cNvPr id="1554" name="Google Shape;1554;p44"/>
            <p:cNvSpPr/>
            <p:nvPr/>
          </p:nvSpPr>
          <p:spPr>
            <a:xfrm>
              <a:off x="4846413" y="2398467"/>
              <a:ext cx="3476599" cy="1010372"/>
            </a:xfrm>
            <a:prstGeom prst="roundRect">
              <a:avLst>
                <a:gd fmla="val 16667" name="adj"/>
              </a:avLst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5216214" y="1952625"/>
              <a:ext cx="781462" cy="1013378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FDF2CF"/>
                </a:gs>
                <a:gs pos="100000">
                  <a:srgbClr val="FAE59D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4"/>
            <p:cNvSpPr/>
            <p:nvPr/>
          </p:nvSpPr>
          <p:spPr>
            <a:xfrm>
              <a:off x="7085213" y="1932812"/>
              <a:ext cx="812018" cy="1053004"/>
            </a:xfrm>
            <a:custGeom>
              <a:rect b="b" l="l" r="r" t="t"/>
              <a:pathLst>
                <a:path extrusionOk="0" h="816810" w="629878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FDF2CF"/>
                </a:gs>
                <a:gs pos="100000">
                  <a:srgbClr val="FAE59D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4"/>
            <p:cNvSpPr/>
            <p:nvPr/>
          </p:nvSpPr>
          <p:spPr>
            <a:xfrm>
              <a:off x="5137209" y="1853632"/>
              <a:ext cx="2827927" cy="654684"/>
            </a:xfrm>
            <a:custGeom>
              <a:rect b="b" l="l" r="r" t="t"/>
              <a:pathLst>
                <a:path extrusionOk="0" h="654684" w="2827927"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10612" y="105772"/>
                    <a:pt x="920104" y="127920"/>
                    <a:pt x="926583" y="151122"/>
                  </a:cubicBezTo>
                  <a:lnTo>
                    <a:pt x="938265" y="222567"/>
                  </a:lnTo>
                  <a:lnTo>
                    <a:pt x="943393" y="222567"/>
                  </a:lnTo>
                  <a:lnTo>
                    <a:pt x="955151" y="151122"/>
                  </a:lnTo>
                  <a:cubicBezTo>
                    <a:pt x="961705" y="127920"/>
                    <a:pt x="971348" y="105772"/>
                    <a:pt x="985510" y="85582"/>
                  </a:cubicBezTo>
                  <a:cubicBezTo>
                    <a:pt x="1022273" y="31343"/>
                    <a:pt x="1078923" y="5428"/>
                    <a:pt x="1139190" y="607"/>
                  </a:cubicBezTo>
                  <a:cubicBezTo>
                    <a:pt x="1195238" y="-3613"/>
                    <a:pt x="1241644" y="15071"/>
                    <a:pt x="1294076" y="29535"/>
                  </a:cubicBezTo>
                  <a:cubicBezTo>
                    <a:pt x="1332647" y="40382"/>
                    <a:pt x="1372423" y="45807"/>
                    <a:pt x="1412198" y="46409"/>
                  </a:cubicBezTo>
                  <a:cubicBezTo>
                    <a:pt x="1451975" y="45807"/>
                    <a:pt x="1491752" y="40382"/>
                    <a:pt x="1530323" y="29535"/>
                  </a:cubicBezTo>
                  <a:cubicBezTo>
                    <a:pt x="1582754" y="15071"/>
                    <a:pt x="1629160" y="-3613"/>
                    <a:pt x="1685207" y="607"/>
                  </a:cubicBezTo>
                  <a:cubicBezTo>
                    <a:pt x="1745475" y="5428"/>
                    <a:pt x="1802126" y="31945"/>
                    <a:pt x="1838889" y="85582"/>
                  </a:cubicBezTo>
                  <a:cubicBezTo>
                    <a:pt x="1852750" y="105772"/>
                    <a:pt x="1862242" y="127920"/>
                    <a:pt x="1868720" y="151122"/>
                  </a:cubicBezTo>
                  <a:lnTo>
                    <a:pt x="1880403" y="222567"/>
                  </a:lnTo>
                  <a:lnTo>
                    <a:pt x="1889710" y="222567"/>
                  </a:lnTo>
                  <a:lnTo>
                    <a:pt x="1901468" y="151122"/>
                  </a:lnTo>
                  <a:cubicBezTo>
                    <a:pt x="1908022" y="127920"/>
                    <a:pt x="1917665" y="105772"/>
                    <a:pt x="1931827" y="85582"/>
                  </a:cubicBezTo>
                  <a:cubicBezTo>
                    <a:pt x="1968590" y="31343"/>
                    <a:pt x="2025240" y="5428"/>
                    <a:pt x="2085507" y="607"/>
                  </a:cubicBezTo>
                  <a:cubicBezTo>
                    <a:pt x="2141555" y="-3613"/>
                    <a:pt x="2187961" y="15071"/>
                    <a:pt x="2240393" y="29535"/>
                  </a:cubicBezTo>
                  <a:cubicBezTo>
                    <a:pt x="2278964" y="40382"/>
                    <a:pt x="2318740" y="45807"/>
                    <a:pt x="2358515" y="46409"/>
                  </a:cubicBezTo>
                  <a:cubicBezTo>
                    <a:pt x="2398292" y="45807"/>
                    <a:pt x="2438069" y="40382"/>
                    <a:pt x="2476640" y="29535"/>
                  </a:cubicBezTo>
                  <a:cubicBezTo>
                    <a:pt x="2529071" y="15071"/>
                    <a:pt x="2575477" y="-3613"/>
                    <a:pt x="2631524" y="607"/>
                  </a:cubicBezTo>
                  <a:cubicBezTo>
                    <a:pt x="2691792" y="5428"/>
                    <a:pt x="2748443" y="31945"/>
                    <a:pt x="2785206" y="85582"/>
                  </a:cubicBezTo>
                  <a:cubicBezTo>
                    <a:pt x="2812928" y="125961"/>
                    <a:pt x="2823173" y="174174"/>
                    <a:pt x="2826789" y="222990"/>
                  </a:cubicBezTo>
                  <a:cubicBezTo>
                    <a:pt x="2831008" y="276025"/>
                    <a:pt x="2823173" y="324841"/>
                    <a:pt x="2808709" y="374863"/>
                  </a:cubicBezTo>
                  <a:lnTo>
                    <a:pt x="2800874" y="401381"/>
                  </a:lnTo>
                  <a:cubicBezTo>
                    <a:pt x="2780986" y="458634"/>
                    <a:pt x="2749648" y="514682"/>
                    <a:pt x="2730363" y="573141"/>
                  </a:cubicBezTo>
                  <a:lnTo>
                    <a:pt x="2714744" y="654684"/>
                  </a:lnTo>
                  <a:lnTo>
                    <a:pt x="2002287" y="654684"/>
                  </a:lnTo>
                  <a:lnTo>
                    <a:pt x="1986670" y="573141"/>
                  </a:lnTo>
                  <a:lnTo>
                    <a:pt x="1928776" y="432117"/>
                  </a:lnTo>
                  <a:lnTo>
                    <a:pt x="1841940" y="432117"/>
                  </a:lnTo>
                  <a:lnTo>
                    <a:pt x="1784046" y="573141"/>
                  </a:lnTo>
                  <a:lnTo>
                    <a:pt x="1768427" y="654684"/>
                  </a:lnTo>
                  <a:lnTo>
                    <a:pt x="1055970" y="654684"/>
                  </a:lnTo>
                  <a:lnTo>
                    <a:pt x="1040353" y="573141"/>
                  </a:lnTo>
                  <a:lnTo>
                    <a:pt x="982459" y="432117"/>
                  </a:lnTo>
                  <a:lnTo>
                    <a:pt x="899802" y="432117"/>
                  </a:lnTo>
                  <a:lnTo>
                    <a:pt x="841908" y="573141"/>
                  </a:ln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lnTo>
                    <a:pt x="19868" y="374863"/>
                  </a:ln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D8D8D8"/>
                </a:gs>
              </a:gsLst>
              <a:lin ang="18900000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8" name="Google Shape;1558;p44"/>
          <p:cNvGrpSpPr/>
          <p:nvPr/>
        </p:nvGrpSpPr>
        <p:grpSpPr>
          <a:xfrm>
            <a:off x="4321221" y="2606883"/>
            <a:ext cx="1086715" cy="1061813"/>
            <a:chOff x="9372489" y="2123147"/>
            <a:chExt cx="1665405" cy="1627243"/>
          </a:xfrm>
        </p:grpSpPr>
        <p:sp>
          <p:nvSpPr>
            <p:cNvPr id="1559" name="Google Shape;1559;p44"/>
            <p:cNvSpPr/>
            <p:nvPr/>
          </p:nvSpPr>
          <p:spPr>
            <a:xfrm>
              <a:off x="9372489" y="2123147"/>
              <a:ext cx="1665405" cy="1624085"/>
            </a:xfrm>
            <a:custGeom>
              <a:rect b="b" l="l" r="r" t="t"/>
              <a:pathLst>
                <a:path extrusionOk="0" h="1624085" w="166540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19199999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4"/>
            <p:cNvSpPr/>
            <p:nvPr/>
          </p:nvSpPr>
          <p:spPr>
            <a:xfrm>
              <a:off x="10124595" y="2396335"/>
              <a:ext cx="154904" cy="19363"/>
            </a:xfrm>
            <a:custGeom>
              <a:rect b="b" l="l" r="r" t="t"/>
              <a:pathLst>
                <a:path extrusionOk="0" h="11417" w="91336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4"/>
            <p:cNvSpPr/>
            <p:nvPr/>
          </p:nvSpPr>
          <p:spPr>
            <a:xfrm>
              <a:off x="10342583" y="2564483"/>
              <a:ext cx="277535" cy="116176"/>
            </a:xfrm>
            <a:custGeom>
              <a:rect b="b" l="l" r="r" t="t"/>
              <a:pathLst>
                <a:path extrusionOk="0" h="68502" w="163644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4"/>
            <p:cNvSpPr/>
            <p:nvPr/>
          </p:nvSpPr>
          <p:spPr>
            <a:xfrm>
              <a:off x="10040697" y="3043055"/>
              <a:ext cx="322714" cy="122631"/>
            </a:xfrm>
            <a:custGeom>
              <a:rect b="b" l="l" r="r" t="t"/>
              <a:pathLst>
                <a:path extrusionOk="0" h="72308" w="190284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4"/>
            <p:cNvSpPr/>
            <p:nvPr/>
          </p:nvSpPr>
          <p:spPr>
            <a:xfrm>
              <a:off x="10498982" y="2855234"/>
              <a:ext cx="303351" cy="303351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10404750" y="2768101"/>
              <a:ext cx="116176" cy="161357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4"/>
            <p:cNvSpPr/>
            <p:nvPr/>
          </p:nvSpPr>
          <p:spPr>
            <a:xfrm>
              <a:off x="9841290" y="2768101"/>
              <a:ext cx="116176" cy="161357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4"/>
            <p:cNvSpPr/>
            <p:nvPr/>
          </p:nvSpPr>
          <p:spPr>
            <a:xfrm>
              <a:off x="9555365" y="2855234"/>
              <a:ext cx="303351" cy="303351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9545400" y="3209419"/>
              <a:ext cx="1353799" cy="540971"/>
            </a:xfrm>
            <a:custGeom>
              <a:rect b="b" l="l" r="r" t="t"/>
              <a:pathLst>
                <a:path extrusionOk="0" h="540971" w="1353799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>
              <a:gsLst>
                <a:gs pos="0">
                  <a:srgbClr val="F7A89E">
                    <a:alpha val="69803"/>
                  </a:srgbClr>
                </a:gs>
                <a:gs pos="100000">
                  <a:srgbClr val="F2F2F2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9375104" y="2132440"/>
              <a:ext cx="665593" cy="681587"/>
            </a:xfrm>
            <a:custGeom>
              <a:rect b="b" l="l" r="r" t="t"/>
              <a:pathLst>
                <a:path extrusionOk="0" h="681587" w="665593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9" name="Google Shape;1569;p44"/>
          <p:cNvGrpSpPr/>
          <p:nvPr/>
        </p:nvGrpSpPr>
        <p:grpSpPr>
          <a:xfrm>
            <a:off x="471346" y="2611592"/>
            <a:ext cx="1086585" cy="1057104"/>
            <a:chOff x="6588576" y="2418039"/>
            <a:chExt cx="981868" cy="955228"/>
          </a:xfrm>
        </p:grpSpPr>
        <p:sp>
          <p:nvSpPr>
            <p:cNvPr id="1570" name="Google Shape;1570;p44"/>
            <p:cNvSpPr/>
            <p:nvPr/>
          </p:nvSpPr>
          <p:spPr>
            <a:xfrm>
              <a:off x="6588576" y="2418039"/>
              <a:ext cx="981868" cy="955228"/>
            </a:xfrm>
            <a:custGeom>
              <a:rect b="b" l="l" r="r" t="t"/>
              <a:pathLst>
                <a:path extrusionOk="0" h="955227" w="981868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rgbClr val="D8D8D8"/>
                </a:gs>
                <a:gs pos="100000">
                  <a:srgbClr val="F2F2F2"/>
                </a:gs>
              </a:gsLst>
              <a:lin ang="19199999" scaled="0"/>
            </a:gradFill>
            <a:ln cap="flat" cmpd="sng" w="9525">
              <a:solidFill>
                <a:srgbClr val="D8D8D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7035559" y="2579466"/>
              <a:ext cx="91337" cy="11417"/>
            </a:xfrm>
            <a:custGeom>
              <a:rect b="b" l="l" r="r" t="t"/>
              <a:pathLst>
                <a:path extrusionOk="0" h="11417" w="91336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4"/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rect b="b" l="l" r="r" t="t"/>
              <a:pathLst>
                <a:path extrusionOk="0" h="72308" w="190284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7256312" y="2850050"/>
              <a:ext cx="178867" cy="178867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7200749" y="2798673"/>
              <a:ext cx="68502" cy="95142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6868512" y="2798673"/>
              <a:ext cx="68502" cy="95142"/>
            </a:xfrm>
            <a:custGeom>
              <a:rect b="b" l="l" r="r" t="t"/>
              <a:pathLst>
                <a:path extrusionOk="0" h="95142" w="6850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6699920" y="2850050"/>
              <a:ext cx="178867" cy="178867"/>
            </a:xfrm>
            <a:custGeom>
              <a:rect b="b" l="l" r="r" t="t"/>
              <a:pathLst>
                <a:path extrusionOk="0" h="178867" w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7" name="Google Shape;1577;p44"/>
          <p:cNvGrpSpPr/>
          <p:nvPr/>
        </p:nvGrpSpPr>
        <p:grpSpPr>
          <a:xfrm>
            <a:off x="3036388" y="2480550"/>
            <a:ext cx="1088898" cy="1188146"/>
            <a:chOff x="6807431" y="1958890"/>
            <a:chExt cx="1668751" cy="1820849"/>
          </a:xfrm>
        </p:grpSpPr>
        <p:grpSp>
          <p:nvGrpSpPr>
            <p:cNvPr id="1578" name="Google Shape;1578;p44"/>
            <p:cNvGrpSpPr/>
            <p:nvPr/>
          </p:nvGrpSpPr>
          <p:grpSpPr>
            <a:xfrm>
              <a:off x="6807431" y="2150326"/>
              <a:ext cx="1668751" cy="1629413"/>
              <a:chOff x="6586486" y="2412504"/>
              <a:chExt cx="983958" cy="960763"/>
            </a:xfrm>
          </p:grpSpPr>
          <p:sp>
            <p:nvSpPr>
              <p:cNvPr id="1579" name="Google Shape;1579;p44"/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rect b="b" l="l" r="r" t="t"/>
                <a:pathLst>
                  <a:path extrusionOk="0" h="955227" w="981868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9199999" scaled="0"/>
              </a:gradFill>
              <a:ln cap="flat" cmpd="sng" w="9525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4"/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rect b="b" l="l" r="r" t="t"/>
                <a:pathLst>
                  <a:path extrusionOk="0" h="11417" w="91336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44"/>
              <p:cNvSpPr/>
              <p:nvPr/>
            </p:nvSpPr>
            <p:spPr>
              <a:xfrm>
                <a:off x="6586486" y="2412504"/>
                <a:ext cx="334901" cy="365346"/>
              </a:xfrm>
              <a:custGeom>
                <a:rect b="b" l="l" r="r" t="t"/>
                <a:pathLst>
                  <a:path extrusionOk="0" h="365346" w="334900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44"/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rect b="b" l="l" r="r" t="t"/>
                <a:pathLst>
                  <a:path extrusionOk="0" h="68502" w="163644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44"/>
              <p:cNvSpPr/>
              <p:nvPr/>
            </p:nvSpPr>
            <p:spPr>
              <a:xfrm>
                <a:off x="6986090" y="2960796"/>
                <a:ext cx="190284" cy="72308"/>
              </a:xfrm>
              <a:custGeom>
                <a:rect b="b" l="l" r="r" t="t"/>
                <a:pathLst>
                  <a:path extrusionOk="0" h="72308" w="190284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4"/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4"/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4"/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4"/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88" name="Google Shape;1588;p44"/>
            <p:cNvSpPr/>
            <p:nvPr/>
          </p:nvSpPr>
          <p:spPr>
            <a:xfrm rot="2760000">
              <a:off x="7496553" y="1942550"/>
              <a:ext cx="144974" cy="448564"/>
            </a:xfrm>
            <a:custGeom>
              <a:rect b="b" l="l" r="r" t="t"/>
              <a:pathLst>
                <a:path extrusionOk="0" h="1691846" w="38340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62626"/>
                </a:gs>
                <a:gs pos="100000">
                  <a:srgbClr val="595959"/>
                </a:gs>
              </a:gsLst>
              <a:lin ang="8100000" scaled="0"/>
            </a:gradFill>
            <a:ln>
              <a:noFill/>
            </a:ln>
            <a:effectLst>
              <a:outerShdw blurRad="127000" rotWithShape="0" algn="tr" dir="8100000" dist="889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44"/>
          <p:cNvGrpSpPr/>
          <p:nvPr/>
        </p:nvGrpSpPr>
        <p:grpSpPr>
          <a:xfrm>
            <a:off x="1753867" y="2475903"/>
            <a:ext cx="1086585" cy="1192793"/>
            <a:chOff x="4065721" y="2013085"/>
            <a:chExt cx="1665206" cy="1827971"/>
          </a:xfrm>
        </p:grpSpPr>
        <p:grpSp>
          <p:nvGrpSpPr>
            <p:cNvPr id="1590" name="Google Shape;1590;p44"/>
            <p:cNvGrpSpPr/>
            <p:nvPr/>
          </p:nvGrpSpPr>
          <p:grpSpPr>
            <a:xfrm>
              <a:off x="4065721" y="2221030"/>
              <a:ext cx="1665206" cy="1620026"/>
              <a:chOff x="6588576" y="2418039"/>
              <a:chExt cx="981868" cy="955228"/>
            </a:xfrm>
          </p:grpSpPr>
          <p:sp>
            <p:nvSpPr>
              <p:cNvPr id="1591" name="Google Shape;1591;p44"/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rect b="b" l="l" r="r" t="t"/>
                <a:pathLst>
                  <a:path extrusionOk="0" h="955227" w="981868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9199999" scaled="0"/>
              </a:gradFill>
              <a:ln cap="flat" cmpd="sng" w="9525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44"/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rect b="b" l="l" r="r" t="t"/>
                <a:pathLst>
                  <a:path extrusionOk="0" h="11417" w="91336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44"/>
              <p:cNvSpPr/>
              <p:nvPr/>
            </p:nvSpPr>
            <p:spPr>
              <a:xfrm>
                <a:off x="6631168" y="2418757"/>
                <a:ext cx="214510" cy="130262"/>
              </a:xfrm>
              <a:custGeom>
                <a:rect b="b" l="l" r="r" t="t"/>
                <a:pathLst>
                  <a:path extrusionOk="0" h="359537" w="338301">
                    <a:moveTo>
                      <a:pt x="310243" y="301"/>
                    </a:moveTo>
                    <a:cubicBezTo>
                      <a:pt x="257783" y="-1601"/>
                      <a:pt x="240721" y="5189"/>
                      <a:pt x="192561" y="30808"/>
                    </a:cubicBezTo>
                    <a:cubicBezTo>
                      <a:pt x="164683" y="45638"/>
                      <a:pt x="94502" y="97029"/>
                      <a:pt x="46783" y="194505"/>
                    </a:cubicBezTo>
                    <a:cubicBezTo>
                      <a:pt x="30799" y="254255"/>
                      <a:pt x="-1824" y="294481"/>
                      <a:pt x="79" y="356133"/>
                    </a:cubicBezTo>
                    <a:cubicBezTo>
                      <a:pt x="460" y="373639"/>
                      <a:pt x="79999" y="318457"/>
                      <a:pt x="85327" y="307801"/>
                    </a:cubicBezTo>
                    <a:cubicBezTo>
                      <a:pt x="100169" y="277736"/>
                      <a:pt x="87610" y="243485"/>
                      <a:pt x="127570" y="230165"/>
                    </a:cubicBezTo>
                    <a:cubicBezTo>
                      <a:pt x="173619" y="214942"/>
                      <a:pt x="204445" y="184877"/>
                      <a:pt x="229943" y="144537"/>
                    </a:cubicBezTo>
                    <a:cubicBezTo>
                      <a:pt x="240599" y="127792"/>
                      <a:pt x="248210" y="101533"/>
                      <a:pt x="263813" y="88593"/>
                    </a:cubicBezTo>
                    <a:cubicBezTo>
                      <a:pt x="282842" y="72990"/>
                      <a:pt x="311385" y="80982"/>
                      <a:pt x="329271" y="63856"/>
                    </a:cubicBezTo>
                    <a:cubicBezTo>
                      <a:pt x="347158" y="47111"/>
                      <a:pt x="337263" y="6010"/>
                      <a:pt x="310243" y="30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44"/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rect b="b" l="l" r="r" t="t"/>
                <a:pathLst>
                  <a:path extrusionOk="0" h="68502" w="163644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44"/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44"/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44"/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rect b="b" l="l" r="r" t="t"/>
                <a:pathLst>
                  <a:path extrusionOk="0" h="95142" w="6850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44"/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rect b="b" l="l" r="r" t="t"/>
                <a:pathLst>
                  <a:path extrusionOk="0" h="178867" w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rgbClr val="F9C5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99" name="Google Shape;1599;p44"/>
            <p:cNvSpPr/>
            <p:nvPr/>
          </p:nvSpPr>
          <p:spPr>
            <a:xfrm rot="2760000">
              <a:off x="4737773" y="1996745"/>
              <a:ext cx="144974" cy="448564"/>
            </a:xfrm>
            <a:custGeom>
              <a:rect b="b" l="l" r="r" t="t"/>
              <a:pathLst>
                <a:path extrusionOk="0" h="1691846" w="38340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62626"/>
                </a:gs>
                <a:gs pos="100000">
                  <a:srgbClr val="595959"/>
                </a:gs>
              </a:gsLst>
              <a:lin ang="8100000" scaled="0"/>
            </a:gradFill>
            <a:ln>
              <a:noFill/>
            </a:ln>
            <a:effectLst>
              <a:outerShdw blurRad="127000" rotWithShape="0" algn="tr" dir="8100000" dist="889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4715447" y="3300078"/>
              <a:ext cx="365760" cy="365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1" name="Google Shape;1601;p44"/>
          <p:cNvGrpSpPr/>
          <p:nvPr/>
        </p:nvGrpSpPr>
        <p:grpSpPr>
          <a:xfrm>
            <a:off x="9767913" y="4362970"/>
            <a:ext cx="2072572" cy="2068119"/>
            <a:chOff x="379436" y="2744101"/>
            <a:chExt cx="1495812" cy="1492598"/>
          </a:xfrm>
        </p:grpSpPr>
        <p:sp>
          <p:nvSpPr>
            <p:cNvPr id="1602" name="Google Shape;1602;p44"/>
            <p:cNvSpPr/>
            <p:nvPr/>
          </p:nvSpPr>
          <p:spPr>
            <a:xfrm>
              <a:off x="379436" y="3206073"/>
              <a:ext cx="1495812" cy="1030626"/>
            </a:xfrm>
            <a:custGeom>
              <a:rect b="b" l="l" r="r" t="t"/>
              <a:pathLst>
                <a:path extrusionOk="0" h="1378992" w="2001417">
                  <a:moveTo>
                    <a:pt x="1880689" y="1380066"/>
                  </a:moveTo>
                  <a:lnTo>
                    <a:pt x="121802" y="1380066"/>
                  </a:lnTo>
                  <a:cubicBezTo>
                    <a:pt x="54730" y="1380066"/>
                    <a:pt x="0" y="1325335"/>
                    <a:pt x="0" y="1258264"/>
                  </a:cubicBezTo>
                  <a:lnTo>
                    <a:pt x="0" y="121802"/>
                  </a:lnTo>
                  <a:cubicBezTo>
                    <a:pt x="0" y="54730"/>
                    <a:pt x="54730" y="0"/>
                    <a:pt x="121802" y="0"/>
                  </a:cubicBezTo>
                  <a:lnTo>
                    <a:pt x="1880689" y="0"/>
                  </a:lnTo>
                  <a:cubicBezTo>
                    <a:pt x="1947761" y="0"/>
                    <a:pt x="2002491" y="54730"/>
                    <a:pt x="2002491" y="121802"/>
                  </a:cubicBezTo>
                  <a:lnTo>
                    <a:pt x="2002491" y="1258264"/>
                  </a:lnTo>
                  <a:cubicBezTo>
                    <a:pt x="2002491" y="1325335"/>
                    <a:pt x="1947761" y="1380066"/>
                    <a:pt x="1880689" y="1380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494257" y="2744101"/>
              <a:ext cx="1279259" cy="1403576"/>
            </a:xfrm>
            <a:custGeom>
              <a:rect b="b" l="l" r="r" t="t"/>
              <a:pathLst>
                <a:path extrusionOk="0" h="1878005" w="1711668">
                  <a:moveTo>
                    <a:pt x="1716862" y="618125"/>
                  </a:moveTo>
                  <a:cubicBezTo>
                    <a:pt x="1719008" y="433544"/>
                    <a:pt x="1676619" y="262914"/>
                    <a:pt x="1543549" y="142722"/>
                  </a:cubicBezTo>
                  <a:cubicBezTo>
                    <a:pt x="1446965" y="55260"/>
                    <a:pt x="1334285" y="5896"/>
                    <a:pt x="1203898" y="530"/>
                  </a:cubicBezTo>
                  <a:cubicBezTo>
                    <a:pt x="1103022" y="-3763"/>
                    <a:pt x="1005902" y="18237"/>
                    <a:pt x="913612" y="59016"/>
                  </a:cubicBezTo>
                  <a:cubicBezTo>
                    <a:pt x="869076" y="78869"/>
                    <a:pt x="825077" y="89601"/>
                    <a:pt x="775176" y="71357"/>
                  </a:cubicBezTo>
                  <a:cubicBezTo>
                    <a:pt x="712933" y="48285"/>
                    <a:pt x="647471" y="33261"/>
                    <a:pt x="581473" y="24139"/>
                  </a:cubicBezTo>
                  <a:cubicBezTo>
                    <a:pt x="520840" y="15554"/>
                    <a:pt x="460207" y="3749"/>
                    <a:pt x="399038" y="15017"/>
                  </a:cubicBezTo>
                  <a:cubicBezTo>
                    <a:pt x="216603" y="42919"/>
                    <a:pt x="91582" y="159355"/>
                    <a:pt x="35241" y="333742"/>
                  </a:cubicBezTo>
                  <a:cubicBezTo>
                    <a:pt x="-36123" y="554810"/>
                    <a:pt x="16461" y="790902"/>
                    <a:pt x="56704" y="1012507"/>
                  </a:cubicBezTo>
                  <a:cubicBezTo>
                    <a:pt x="97484" y="1236794"/>
                    <a:pt x="137727" y="1460545"/>
                    <a:pt x="222505" y="1673565"/>
                  </a:cubicBezTo>
                  <a:cubicBezTo>
                    <a:pt x="248798" y="1738490"/>
                    <a:pt x="293870" y="1887121"/>
                    <a:pt x="382404" y="1881219"/>
                  </a:cubicBezTo>
                  <a:cubicBezTo>
                    <a:pt x="450549" y="1876389"/>
                    <a:pt x="507426" y="1759953"/>
                    <a:pt x="530498" y="1707905"/>
                  </a:cubicBezTo>
                  <a:cubicBezTo>
                    <a:pt x="597570" y="1556055"/>
                    <a:pt x="616350" y="1346792"/>
                    <a:pt x="734933" y="1253964"/>
                  </a:cubicBezTo>
                  <a:cubicBezTo>
                    <a:pt x="777859" y="1220160"/>
                    <a:pt x="817565" y="1201380"/>
                    <a:pt x="876588" y="1202990"/>
                  </a:cubicBezTo>
                  <a:cubicBezTo>
                    <a:pt x="1055804" y="1207283"/>
                    <a:pt x="1128241" y="1392937"/>
                    <a:pt x="1170630" y="1531909"/>
                  </a:cubicBezTo>
                  <a:cubicBezTo>
                    <a:pt x="1195849" y="1614005"/>
                    <a:pt x="1248970" y="1934339"/>
                    <a:pt x="1390625" y="1870487"/>
                  </a:cubicBezTo>
                  <a:cubicBezTo>
                    <a:pt x="1509208" y="1817366"/>
                    <a:pt x="1542475" y="1543714"/>
                    <a:pt x="1565011" y="1432107"/>
                  </a:cubicBezTo>
                  <a:cubicBezTo>
                    <a:pt x="1609547" y="1212112"/>
                    <a:pt x="1714179" y="898753"/>
                    <a:pt x="1716862" y="6181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638080" y="3149682"/>
              <a:ext cx="986514" cy="994534"/>
            </a:xfrm>
            <a:custGeom>
              <a:rect b="b" l="l" r="r" t="t"/>
              <a:pathLst>
                <a:path extrusionOk="0" h="1330701" w="1319969">
                  <a:moveTo>
                    <a:pt x="1313014" y="257349"/>
                  </a:moveTo>
                  <a:cubicBezTo>
                    <a:pt x="1303356" y="192960"/>
                    <a:pt x="1278137" y="132327"/>
                    <a:pt x="1235748" y="81353"/>
                  </a:cubicBezTo>
                  <a:cubicBezTo>
                    <a:pt x="1187456" y="22866"/>
                    <a:pt x="1120385" y="5696"/>
                    <a:pt x="1047947" y="1403"/>
                  </a:cubicBezTo>
                  <a:cubicBezTo>
                    <a:pt x="948681" y="-5035"/>
                    <a:pt x="853708" y="10525"/>
                    <a:pt x="762490" y="51305"/>
                  </a:cubicBezTo>
                  <a:cubicBezTo>
                    <a:pt x="726003" y="67402"/>
                    <a:pt x="686833" y="80280"/>
                    <a:pt x="646054" y="74377"/>
                  </a:cubicBezTo>
                  <a:cubicBezTo>
                    <a:pt x="604201" y="68475"/>
                    <a:pt x="562885" y="57207"/>
                    <a:pt x="522105" y="45402"/>
                  </a:cubicBezTo>
                  <a:cubicBezTo>
                    <a:pt x="430888" y="19110"/>
                    <a:pt x="339134" y="-1279"/>
                    <a:pt x="242551" y="5159"/>
                  </a:cubicBezTo>
                  <a:cubicBezTo>
                    <a:pt x="184601" y="8915"/>
                    <a:pt x="138456" y="33061"/>
                    <a:pt x="102505" y="72231"/>
                  </a:cubicBezTo>
                  <a:cubicBezTo>
                    <a:pt x="-98710" y="290616"/>
                    <a:pt x="49921" y="738118"/>
                    <a:pt x="98749" y="992454"/>
                  </a:cubicBezTo>
                  <a:cubicBezTo>
                    <a:pt x="118602" y="1096013"/>
                    <a:pt x="143285" y="1198498"/>
                    <a:pt x="175479" y="1299374"/>
                  </a:cubicBezTo>
                  <a:cubicBezTo>
                    <a:pt x="177625" y="1306349"/>
                    <a:pt x="202308" y="1338544"/>
                    <a:pt x="217332" y="1331032"/>
                  </a:cubicBezTo>
                  <a:cubicBezTo>
                    <a:pt x="287086" y="1295081"/>
                    <a:pt x="336988" y="1168987"/>
                    <a:pt x="338061" y="1165767"/>
                  </a:cubicBezTo>
                  <a:cubicBezTo>
                    <a:pt x="370792" y="1086354"/>
                    <a:pt x="389572" y="1010698"/>
                    <a:pt x="415864" y="928602"/>
                  </a:cubicBezTo>
                  <a:cubicBezTo>
                    <a:pt x="459326" y="793922"/>
                    <a:pt x="538739" y="659779"/>
                    <a:pt x="684151" y="660852"/>
                  </a:cubicBezTo>
                  <a:cubicBezTo>
                    <a:pt x="832245" y="661388"/>
                    <a:pt x="940633" y="826116"/>
                    <a:pt x="972827" y="980649"/>
                  </a:cubicBezTo>
                  <a:cubicBezTo>
                    <a:pt x="1002338" y="1121768"/>
                    <a:pt x="1090337" y="1350885"/>
                    <a:pt x="1118238" y="1320300"/>
                  </a:cubicBezTo>
                  <a:cubicBezTo>
                    <a:pt x="1133799" y="1303666"/>
                    <a:pt x="1150969" y="1270935"/>
                    <a:pt x="1155798" y="1248399"/>
                  </a:cubicBezTo>
                  <a:cubicBezTo>
                    <a:pt x="1180481" y="1133036"/>
                    <a:pt x="1204090" y="1017673"/>
                    <a:pt x="1233065" y="903919"/>
                  </a:cubicBezTo>
                  <a:cubicBezTo>
                    <a:pt x="1284576" y="701631"/>
                    <a:pt x="1345209" y="465003"/>
                    <a:pt x="1313014" y="2573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793683" y="3465344"/>
              <a:ext cx="665696" cy="553410"/>
            </a:xfrm>
            <a:custGeom>
              <a:rect b="b" l="l" r="r" t="t"/>
              <a:pathLst>
                <a:path extrusionOk="0" h="740470" w="890711">
                  <a:moveTo>
                    <a:pt x="130400" y="742334"/>
                  </a:moveTo>
                  <a:cubicBezTo>
                    <a:pt x="121278" y="709603"/>
                    <a:pt x="107863" y="687604"/>
                    <a:pt x="97669" y="659165"/>
                  </a:cubicBezTo>
                  <a:cubicBezTo>
                    <a:pt x="58499" y="542192"/>
                    <a:pt x="25768" y="424146"/>
                    <a:pt x="5915" y="292686"/>
                  </a:cubicBezTo>
                  <a:cubicBezTo>
                    <a:pt x="-3744" y="227224"/>
                    <a:pt x="-4280" y="163372"/>
                    <a:pt x="25231" y="102202"/>
                  </a:cubicBezTo>
                  <a:cubicBezTo>
                    <a:pt x="68157" y="13131"/>
                    <a:pt x="143277" y="-6185"/>
                    <a:pt x="224836" y="3473"/>
                  </a:cubicBezTo>
                  <a:cubicBezTo>
                    <a:pt x="284933" y="10448"/>
                    <a:pt x="343419" y="27082"/>
                    <a:pt x="402442" y="39960"/>
                  </a:cubicBezTo>
                  <a:cubicBezTo>
                    <a:pt x="445905" y="49618"/>
                    <a:pt x="487221" y="44789"/>
                    <a:pt x="528000" y="28155"/>
                  </a:cubicBezTo>
                  <a:cubicBezTo>
                    <a:pt x="604730" y="-3503"/>
                    <a:pt x="684143" y="-6185"/>
                    <a:pt x="764092" y="8839"/>
                  </a:cubicBezTo>
                  <a:cubicBezTo>
                    <a:pt x="828481" y="21180"/>
                    <a:pt x="859602" y="71081"/>
                    <a:pt x="879992" y="127421"/>
                  </a:cubicBezTo>
                  <a:cubicBezTo>
                    <a:pt x="895553" y="170347"/>
                    <a:pt x="896089" y="214883"/>
                    <a:pt x="893406" y="261028"/>
                  </a:cubicBezTo>
                  <a:cubicBezTo>
                    <a:pt x="886968" y="369416"/>
                    <a:pt x="860676" y="481560"/>
                    <a:pt x="836530" y="586191"/>
                  </a:cubicBezTo>
                  <a:cubicBezTo>
                    <a:pt x="828481" y="621605"/>
                    <a:pt x="820969" y="677409"/>
                    <a:pt x="811847" y="712286"/>
                  </a:cubicBezTo>
                  <a:cubicBezTo>
                    <a:pt x="796287" y="678482"/>
                    <a:pt x="782872" y="622142"/>
                    <a:pt x="773751" y="591020"/>
                  </a:cubicBezTo>
                  <a:cubicBezTo>
                    <a:pt x="756580" y="530388"/>
                    <a:pt x="741556" y="479413"/>
                    <a:pt x="715801" y="421463"/>
                  </a:cubicBezTo>
                  <a:cubicBezTo>
                    <a:pt x="674485" y="327563"/>
                    <a:pt x="578438" y="236346"/>
                    <a:pt x="465221" y="237419"/>
                  </a:cubicBezTo>
                  <a:cubicBezTo>
                    <a:pt x="383125" y="249223"/>
                    <a:pt x="358980" y="265857"/>
                    <a:pt x="323029" y="298051"/>
                  </a:cubicBezTo>
                  <a:cubicBezTo>
                    <a:pt x="264543" y="365660"/>
                    <a:pt x="228056" y="426829"/>
                    <a:pt x="202837" y="520729"/>
                  </a:cubicBezTo>
                  <a:cubicBezTo>
                    <a:pt x="176008" y="609801"/>
                    <a:pt x="132009" y="739651"/>
                    <a:pt x="130400" y="742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982974" y="3999293"/>
              <a:ext cx="184470" cy="184470"/>
            </a:xfrm>
            <a:custGeom>
              <a:rect b="b" l="l" r="r" t="t"/>
              <a:pathLst>
                <a:path extrusionOk="0" h="246823" w="246823">
                  <a:moveTo>
                    <a:pt x="246824" y="123412"/>
                  </a:moveTo>
                  <a:cubicBezTo>
                    <a:pt x="246824" y="191570"/>
                    <a:pt x="191570" y="246824"/>
                    <a:pt x="123412" y="246824"/>
                  </a:cubicBezTo>
                  <a:cubicBezTo>
                    <a:pt x="55253" y="246824"/>
                    <a:pt x="0" y="191570"/>
                    <a:pt x="0" y="123412"/>
                  </a:cubicBezTo>
                  <a:cubicBezTo>
                    <a:pt x="0" y="55253"/>
                    <a:pt x="55253" y="0"/>
                    <a:pt x="123412" y="0"/>
                  </a:cubicBezTo>
                  <a:cubicBezTo>
                    <a:pt x="191570" y="0"/>
                    <a:pt x="246824" y="55253"/>
                    <a:pt x="246824" y="123412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474077" y="4034584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5" y="34877"/>
                  </a:moveTo>
                  <a:cubicBezTo>
                    <a:pt x="69755" y="54139"/>
                    <a:pt x="54139" y="69754"/>
                    <a:pt x="34877" y="69754"/>
                  </a:cubicBezTo>
                  <a:cubicBezTo>
                    <a:pt x="15615" y="69754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5" y="15615"/>
                    <a:pt x="69755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429564" y="3618724"/>
              <a:ext cx="36092" cy="36092"/>
            </a:xfrm>
            <a:custGeom>
              <a:rect b="b" l="l" r="r" t="t"/>
              <a:pathLst>
                <a:path extrusionOk="0" h="48291" w="48291">
                  <a:moveTo>
                    <a:pt x="50438" y="25219"/>
                  </a:moveTo>
                  <a:cubicBezTo>
                    <a:pt x="50438" y="39147"/>
                    <a:pt x="39147" y="50438"/>
                    <a:pt x="25219" y="50438"/>
                  </a:cubicBezTo>
                  <a:cubicBezTo>
                    <a:pt x="11291" y="50438"/>
                    <a:pt x="0" y="39147"/>
                    <a:pt x="0" y="25219"/>
                  </a:cubicBezTo>
                  <a:cubicBezTo>
                    <a:pt x="0" y="11291"/>
                    <a:pt x="11291" y="0"/>
                    <a:pt x="25219" y="0"/>
                  </a:cubicBezTo>
                  <a:cubicBezTo>
                    <a:pt x="39147" y="0"/>
                    <a:pt x="50438" y="11291"/>
                    <a:pt x="50438" y="25219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1228800" y="3824047"/>
              <a:ext cx="48123" cy="48123"/>
            </a:xfrm>
            <a:custGeom>
              <a:rect b="b" l="l" r="r" t="t"/>
              <a:pathLst>
                <a:path extrusionOk="0" h="64388" w="64388">
                  <a:moveTo>
                    <a:pt x="65462" y="32731"/>
                  </a:moveTo>
                  <a:cubicBezTo>
                    <a:pt x="65462" y="50808"/>
                    <a:pt x="50808" y="65462"/>
                    <a:pt x="32731" y="65462"/>
                  </a:cubicBezTo>
                  <a:cubicBezTo>
                    <a:pt x="14654" y="65462"/>
                    <a:pt x="0" y="50808"/>
                    <a:pt x="0" y="32731"/>
                  </a:cubicBezTo>
                  <a:cubicBezTo>
                    <a:pt x="0" y="14654"/>
                    <a:pt x="14654" y="0"/>
                    <a:pt x="32731" y="0"/>
                  </a:cubicBezTo>
                  <a:cubicBezTo>
                    <a:pt x="50808" y="0"/>
                    <a:pt x="65462" y="14654"/>
                    <a:pt x="65462" y="32731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1302588" y="4107971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1691981" y="3989669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1777398" y="3721787"/>
              <a:ext cx="52133" cy="52133"/>
            </a:xfrm>
            <a:custGeom>
              <a:rect b="b" l="l" r="r" t="t"/>
              <a:pathLst>
                <a:path extrusionOk="0" h="69754" w="69754">
                  <a:moveTo>
                    <a:pt x="70828" y="35414"/>
                  </a:moveTo>
                  <a:cubicBezTo>
                    <a:pt x="70828" y="54972"/>
                    <a:pt x="54972" y="70828"/>
                    <a:pt x="35414" y="70828"/>
                  </a:cubicBezTo>
                  <a:cubicBezTo>
                    <a:pt x="15855" y="70828"/>
                    <a:pt x="0" y="54972"/>
                    <a:pt x="0" y="35414"/>
                  </a:cubicBezTo>
                  <a:cubicBezTo>
                    <a:pt x="0" y="15855"/>
                    <a:pt x="15855" y="0"/>
                    <a:pt x="35414" y="0"/>
                  </a:cubicBezTo>
                  <a:cubicBezTo>
                    <a:pt x="54972" y="0"/>
                    <a:pt x="70828" y="15855"/>
                    <a:pt x="70828" y="35414"/>
                  </a:cubicBezTo>
                  <a:close/>
                </a:path>
              </a:pathLst>
            </a:custGeom>
            <a:solidFill>
              <a:srgbClr val="EA2B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3" name="Google Shape;1613;p44"/>
          <p:cNvGrpSpPr/>
          <p:nvPr/>
        </p:nvGrpSpPr>
        <p:grpSpPr>
          <a:xfrm>
            <a:off x="8401458" y="1360125"/>
            <a:ext cx="3427781" cy="1210996"/>
            <a:chOff x="762000" y="509226"/>
            <a:chExt cx="6638926" cy="2345457"/>
          </a:xfrm>
        </p:grpSpPr>
        <p:sp>
          <p:nvSpPr>
            <p:cNvPr id="1614" name="Google Shape;1614;p44"/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5" name="Google Shape;1615;p44"/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1616" name="Google Shape;1616;p44"/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617" name="Google Shape;1617;p44"/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rect b="b" l="l" r="r" t="t"/>
                  <a:pathLst>
                    <a:path extrusionOk="0" h="2131745" w="363378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8" name="Google Shape;1618;p44"/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rect b="b" l="l" r="r" t="t"/>
                  <a:pathLst>
                    <a:path extrusionOk="0" h="2854831" w="1821886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9" name="Google Shape;1619;p44"/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rect b="b" l="l" r="r" t="t"/>
                  <a:pathLst>
                    <a:path extrusionOk="0" h="2765363" w="1488416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0" name="Google Shape;1620;p44"/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rect b="b" l="l" r="r" t="t"/>
                  <a:pathLst>
                    <a:path extrusionOk="0" h="120000" w="12000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b="100%" l="100%"/>
                  </a:path>
                  <a:tileRect r="-100%" t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1" name="Google Shape;1621;p44"/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rect b="b" l="l" r="r" t="t"/>
                  <a:pathLst>
                    <a:path extrusionOk="0" h="2131745" w="363378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2" name="Google Shape;1622;p44"/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rect b="b" l="l" r="r" t="t"/>
                  <a:pathLst>
                    <a:path extrusionOk="0" h="2854831" w="1821886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3" name="Google Shape;1623;p44"/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rect b="b" l="l" r="r" t="t"/>
                  <a:pathLst>
                    <a:path extrusionOk="0" h="2765363" w="1488416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44"/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rect b="b" l="l" r="r" t="t"/>
                  <a:pathLst>
                    <a:path extrusionOk="0" h="120000" w="12000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b="100%" l="100%"/>
                  </a:path>
                  <a:tileRect r="-100%" t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5" name="Google Shape;1625;p44"/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rect b="b" l="l" r="r" t="t"/>
                  <a:pathLst>
                    <a:path extrusionOk="0" h="3098834" w="2374959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6" name="Google Shape;1626;p44"/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rect b="b" l="l" r="r" t="t"/>
                  <a:pathLst>
                    <a:path extrusionOk="0" h="3098834" w="2374959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27" name="Google Shape;1627;p44"/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44"/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4"/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4"/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44"/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44"/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44"/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rect b="b" l="l" r="r" t="t"/>
                <a:pathLst>
                  <a:path extrusionOk="0" h="361961" w="7305675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cap="flat" cmpd="sng" w="381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34" name="Google Shape;1634;p44"/>
          <p:cNvGrpSpPr/>
          <p:nvPr/>
        </p:nvGrpSpPr>
        <p:grpSpPr>
          <a:xfrm>
            <a:off x="9058847" y="3007252"/>
            <a:ext cx="2487369" cy="880022"/>
            <a:chOff x="5057775" y="4300176"/>
            <a:chExt cx="6629400" cy="2345457"/>
          </a:xfrm>
        </p:grpSpPr>
        <p:sp>
          <p:nvSpPr>
            <p:cNvPr id="1635" name="Google Shape;1635;p44"/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6" name="Google Shape;1636;p44"/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1637" name="Google Shape;1637;p44"/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4"/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44"/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44"/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4"/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4"/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44"/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44"/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4"/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44"/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47" name="Google Shape;1647;p44"/>
          <p:cNvGrpSpPr/>
          <p:nvPr/>
        </p:nvGrpSpPr>
        <p:grpSpPr>
          <a:xfrm>
            <a:off x="5925382" y="3005606"/>
            <a:ext cx="2502305" cy="892188"/>
            <a:chOff x="6145742" y="4457213"/>
            <a:chExt cx="2502305" cy="892188"/>
          </a:xfrm>
        </p:grpSpPr>
        <p:sp>
          <p:nvSpPr>
            <p:cNvPr id="1648" name="Google Shape;1648;p44"/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49" name="Google Shape;1649;p44"/>
            <p:cNvGrpSpPr/>
            <p:nvPr/>
          </p:nvGrpSpPr>
          <p:grpSpPr>
            <a:xfrm>
              <a:off x="6145742" y="4563219"/>
              <a:ext cx="2501071" cy="786182"/>
              <a:chOff x="6145742" y="4563219"/>
              <a:chExt cx="2501071" cy="786182"/>
            </a:xfrm>
          </p:grpSpPr>
          <p:sp>
            <p:nvSpPr>
              <p:cNvPr id="1650" name="Google Shape;1650;p44"/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4"/>
              <p:cNvSpPr/>
              <p:nvPr/>
            </p:nvSpPr>
            <p:spPr>
              <a:xfrm flipH="1" rot="-658318">
                <a:off x="7827913" y="4640552"/>
                <a:ext cx="438241" cy="612794"/>
              </a:xfrm>
              <a:custGeom>
                <a:rect b="b" l="l" r="r" t="t"/>
                <a:pathLst>
                  <a:path extrusionOk="0" h="2861354" w="204630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4"/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44"/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44"/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44"/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rect b="b" l="l" r="r" t="t"/>
                <a:pathLst>
                  <a:path extrusionOk="0" h="2770149" w="1632017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44"/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44"/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44"/>
              <p:cNvSpPr/>
              <p:nvPr/>
            </p:nvSpPr>
            <p:spPr>
              <a:xfrm rot="-298686">
                <a:off x="6894022" y="4664932"/>
                <a:ext cx="508626" cy="663653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44"/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60" name="Google Shape;1660;p44"/>
          <p:cNvGrpSpPr/>
          <p:nvPr/>
        </p:nvGrpSpPr>
        <p:grpSpPr>
          <a:xfrm>
            <a:off x="4194297" y="4839247"/>
            <a:ext cx="2669753" cy="1192481"/>
            <a:chOff x="2104451" y="2044380"/>
            <a:chExt cx="7289009" cy="3255735"/>
          </a:xfrm>
        </p:grpSpPr>
        <p:sp>
          <p:nvSpPr>
            <p:cNvPr id="1661" name="Google Shape;1661;p44"/>
            <p:cNvSpPr/>
            <p:nvPr/>
          </p:nvSpPr>
          <p:spPr>
            <a:xfrm flipH="1">
              <a:off x="7852533" y="3439983"/>
              <a:ext cx="935096" cy="1860132"/>
            </a:xfrm>
            <a:custGeom>
              <a:rect b="b" l="l" r="r" t="t"/>
              <a:pathLst>
                <a:path extrusionOk="0" h="2957202" w="1486597">
                  <a:moveTo>
                    <a:pt x="1486597" y="1237401"/>
                  </a:moveTo>
                  <a:cubicBezTo>
                    <a:pt x="1439231" y="1102793"/>
                    <a:pt x="1420193" y="897573"/>
                    <a:pt x="1346894" y="657296"/>
                  </a:cubicBezTo>
                  <a:cubicBezTo>
                    <a:pt x="1144164" y="584968"/>
                    <a:pt x="917681" y="560507"/>
                    <a:pt x="816826" y="357985"/>
                  </a:cubicBezTo>
                  <a:cubicBezTo>
                    <a:pt x="760706" y="244117"/>
                    <a:pt x="768261" y="185432"/>
                    <a:pt x="740954" y="0"/>
                  </a:cubicBezTo>
                  <a:cubicBezTo>
                    <a:pt x="684960" y="75980"/>
                    <a:pt x="516832" y="220426"/>
                    <a:pt x="393340" y="301373"/>
                  </a:cubicBezTo>
                  <a:cubicBezTo>
                    <a:pt x="269848" y="382320"/>
                    <a:pt x="105993" y="448129"/>
                    <a:pt x="0" y="485680"/>
                  </a:cubicBezTo>
                  <a:cubicBezTo>
                    <a:pt x="9395" y="593836"/>
                    <a:pt x="27653" y="774417"/>
                    <a:pt x="30093" y="800444"/>
                  </a:cubicBezTo>
                  <a:cubicBezTo>
                    <a:pt x="52866" y="1067220"/>
                    <a:pt x="76453" y="1333183"/>
                    <a:pt x="100040" y="1599146"/>
                  </a:cubicBezTo>
                  <a:cubicBezTo>
                    <a:pt x="113054" y="1749614"/>
                    <a:pt x="121187" y="1904962"/>
                    <a:pt x="152907" y="2053804"/>
                  </a:cubicBezTo>
                  <a:cubicBezTo>
                    <a:pt x="187881" y="2221353"/>
                    <a:pt x="207401" y="2390528"/>
                    <a:pt x="270029" y="2550756"/>
                  </a:cubicBezTo>
                  <a:cubicBezTo>
                    <a:pt x="303376" y="2636971"/>
                    <a:pt x="349736" y="2719932"/>
                    <a:pt x="400977" y="2796386"/>
                  </a:cubicBezTo>
                  <a:cubicBezTo>
                    <a:pt x="485564" y="2921640"/>
                    <a:pt x="636846" y="3004601"/>
                    <a:pt x="784061" y="2927334"/>
                  </a:cubicBezTo>
                  <a:cubicBezTo>
                    <a:pt x="879222" y="2876906"/>
                    <a:pt x="938596" y="2795572"/>
                    <a:pt x="988210" y="2702852"/>
                  </a:cubicBezTo>
                  <a:cubicBezTo>
                    <a:pt x="1067104" y="2555636"/>
                    <a:pt x="1132985" y="2401101"/>
                    <a:pt x="1183412" y="2242500"/>
                  </a:cubicBezTo>
                  <a:cubicBezTo>
                    <a:pt x="1239533" y="2066005"/>
                    <a:pt x="1308667" y="1894389"/>
                    <a:pt x="1371294" y="1720334"/>
                  </a:cubicBezTo>
                  <a:cubicBezTo>
                    <a:pt x="1401388" y="1636560"/>
                    <a:pt x="1426601" y="1550345"/>
                    <a:pt x="1449375" y="1464944"/>
                  </a:cubicBezTo>
                  <a:cubicBezTo>
                    <a:pt x="1472149" y="1380357"/>
                    <a:pt x="1471144" y="1323615"/>
                    <a:pt x="1486597" y="123740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 flipH="1">
              <a:off x="9164888" y="2237782"/>
              <a:ext cx="228572" cy="1340906"/>
            </a:xfrm>
            <a:custGeom>
              <a:rect b="b" l="l" r="r" t="t"/>
              <a:pathLst>
                <a:path extrusionOk="0" h="2131745" w="363378">
                  <a:moveTo>
                    <a:pt x="294243" y="403418"/>
                  </a:moveTo>
                  <a:cubicBezTo>
                    <a:pt x="287736" y="566086"/>
                    <a:pt x="258456" y="727128"/>
                    <a:pt x="250322" y="890610"/>
                  </a:cubicBezTo>
                  <a:cubicBezTo>
                    <a:pt x="238936" y="1131359"/>
                    <a:pt x="243816" y="1375362"/>
                    <a:pt x="278789" y="1613671"/>
                  </a:cubicBezTo>
                  <a:cubicBezTo>
                    <a:pt x="297631" y="1801688"/>
                    <a:pt x="344248" y="1933586"/>
                    <a:pt x="363377" y="2018716"/>
                  </a:cubicBezTo>
                  <a:cubicBezTo>
                    <a:pt x="335723" y="2076463"/>
                    <a:pt x="273909" y="2108183"/>
                    <a:pt x="213722" y="2124450"/>
                  </a:cubicBezTo>
                  <a:cubicBezTo>
                    <a:pt x="153535" y="2140717"/>
                    <a:pt x="2253" y="2126082"/>
                    <a:pt x="2253" y="2116321"/>
                  </a:cubicBezTo>
                  <a:lnTo>
                    <a:pt x="2253" y="815782"/>
                  </a:lnTo>
                  <a:lnTo>
                    <a:pt x="2253" y="402604"/>
                  </a:lnTo>
                  <a:lnTo>
                    <a:pt x="2253" y="192762"/>
                  </a:lnTo>
                  <a:cubicBezTo>
                    <a:pt x="2253" y="128508"/>
                    <a:pt x="-5880" y="62627"/>
                    <a:pt x="8760" y="0"/>
                  </a:cubicBezTo>
                  <a:cubicBezTo>
                    <a:pt x="65694" y="65881"/>
                    <a:pt x="118561" y="135828"/>
                    <a:pt x="164921" y="209029"/>
                  </a:cubicBezTo>
                  <a:cubicBezTo>
                    <a:pt x="212502" y="276265"/>
                    <a:pt x="240047" y="304808"/>
                    <a:pt x="294243" y="403418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 flipH="1">
              <a:off x="8746972" y="3458106"/>
              <a:ext cx="642350" cy="1344847"/>
            </a:xfrm>
            <a:custGeom>
              <a:rect b="b" l="l" r="r" t="t"/>
              <a:pathLst>
                <a:path extrusionOk="0" h="2138011" w="1021195">
                  <a:moveTo>
                    <a:pt x="1021026" y="1260681"/>
                  </a:moveTo>
                  <a:cubicBezTo>
                    <a:pt x="1006386" y="1000411"/>
                    <a:pt x="969785" y="741768"/>
                    <a:pt x="943759" y="482312"/>
                  </a:cubicBezTo>
                  <a:cubicBezTo>
                    <a:pt x="942132" y="466858"/>
                    <a:pt x="936438" y="461978"/>
                    <a:pt x="921798" y="463605"/>
                  </a:cubicBezTo>
                  <a:cubicBezTo>
                    <a:pt x="732290" y="488005"/>
                    <a:pt x="596461" y="409111"/>
                    <a:pt x="502927" y="247256"/>
                  </a:cubicBezTo>
                  <a:cubicBezTo>
                    <a:pt x="456567" y="168362"/>
                    <a:pt x="432980" y="78081"/>
                    <a:pt x="385806" y="0"/>
                  </a:cubicBezTo>
                  <a:cubicBezTo>
                    <a:pt x="375232" y="23587"/>
                    <a:pt x="328872" y="35787"/>
                    <a:pt x="306912" y="45547"/>
                  </a:cubicBezTo>
                  <a:cubicBezTo>
                    <a:pt x="275191" y="59374"/>
                    <a:pt x="242658" y="73201"/>
                    <a:pt x="209310" y="82961"/>
                  </a:cubicBezTo>
                  <a:cubicBezTo>
                    <a:pt x="140176" y="103294"/>
                    <a:pt x="76736" y="112241"/>
                    <a:pt x="5162" y="113868"/>
                  </a:cubicBezTo>
                  <a:cubicBezTo>
                    <a:pt x="-5412" y="114681"/>
                    <a:pt x="3535" y="554699"/>
                    <a:pt x="3535" y="584793"/>
                  </a:cubicBezTo>
                  <a:cubicBezTo>
                    <a:pt x="4348" y="774302"/>
                    <a:pt x="167" y="1004588"/>
                    <a:pt x="167" y="1194097"/>
                  </a:cubicBezTo>
                  <a:cubicBezTo>
                    <a:pt x="80184" y="1357542"/>
                    <a:pt x="157373" y="1532491"/>
                    <a:pt x="240217" y="1684432"/>
                  </a:cubicBezTo>
                  <a:cubicBezTo>
                    <a:pt x="323062" y="1836373"/>
                    <a:pt x="378486" y="1993502"/>
                    <a:pt x="497234" y="2105743"/>
                  </a:cubicBezTo>
                  <a:cubicBezTo>
                    <a:pt x="682676" y="2281425"/>
                    <a:pt x="893331" y="1686872"/>
                    <a:pt x="925052" y="1593338"/>
                  </a:cubicBezTo>
                  <a:cubicBezTo>
                    <a:pt x="945385" y="1533150"/>
                    <a:pt x="964092" y="1472150"/>
                    <a:pt x="982799" y="1411149"/>
                  </a:cubicBezTo>
                  <a:cubicBezTo>
                    <a:pt x="999066" y="1359908"/>
                    <a:pt x="1023466" y="1315174"/>
                    <a:pt x="1021026" y="126068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 flipH="1">
              <a:off x="7198653" y="2086837"/>
              <a:ext cx="1145999" cy="1795739"/>
            </a:xfrm>
            <a:custGeom>
              <a:rect b="b" l="l" r="r" t="t"/>
              <a:pathLst>
                <a:path extrusionOk="0" h="2854831" w="1821886">
                  <a:moveTo>
                    <a:pt x="1820419" y="1327383"/>
                  </a:moveTo>
                  <a:cubicBezTo>
                    <a:pt x="1726071" y="1154954"/>
                    <a:pt x="1650430" y="973579"/>
                    <a:pt x="1554456" y="802777"/>
                  </a:cubicBezTo>
                  <a:cubicBezTo>
                    <a:pt x="1495082" y="697042"/>
                    <a:pt x="1433268" y="591308"/>
                    <a:pt x="1358441" y="496147"/>
                  </a:cubicBezTo>
                  <a:cubicBezTo>
                    <a:pt x="1254333" y="364385"/>
                    <a:pt x="1157545" y="207410"/>
                    <a:pt x="1023343" y="104929"/>
                  </a:cubicBezTo>
                  <a:cubicBezTo>
                    <a:pt x="972916" y="65889"/>
                    <a:pt x="904595" y="35795"/>
                    <a:pt x="845222" y="13835"/>
                  </a:cubicBezTo>
                  <a:cubicBezTo>
                    <a:pt x="758194" y="-17885"/>
                    <a:pt x="678486" y="8142"/>
                    <a:pt x="604472" y="59382"/>
                  </a:cubicBezTo>
                  <a:cubicBezTo>
                    <a:pt x="392190" y="207410"/>
                    <a:pt x="257175" y="467680"/>
                    <a:pt x="163641" y="702736"/>
                  </a:cubicBezTo>
                  <a:cubicBezTo>
                    <a:pt x="13172" y="1082567"/>
                    <a:pt x="-7161" y="1500625"/>
                    <a:pt x="1786" y="1904856"/>
                  </a:cubicBezTo>
                  <a:cubicBezTo>
                    <a:pt x="4226" y="2023604"/>
                    <a:pt x="9106" y="2142352"/>
                    <a:pt x="17239" y="2261100"/>
                  </a:cubicBezTo>
                  <a:cubicBezTo>
                    <a:pt x="24559" y="2363581"/>
                    <a:pt x="46519" y="2470942"/>
                    <a:pt x="111587" y="2553903"/>
                  </a:cubicBezTo>
                  <a:cubicBezTo>
                    <a:pt x="186414" y="2649877"/>
                    <a:pt x="310042" y="2704371"/>
                    <a:pt x="419843" y="2747478"/>
                  </a:cubicBezTo>
                  <a:cubicBezTo>
                    <a:pt x="595525" y="2815799"/>
                    <a:pt x="798048" y="2846706"/>
                    <a:pt x="987556" y="2858906"/>
                  </a:cubicBezTo>
                  <a:cubicBezTo>
                    <a:pt x="1190892" y="2871920"/>
                    <a:pt x="1418628" y="2850773"/>
                    <a:pt x="1602443" y="2752359"/>
                  </a:cubicBezTo>
                  <a:cubicBezTo>
                    <a:pt x="1667511" y="2717385"/>
                    <a:pt x="1757791" y="2671024"/>
                    <a:pt x="1776498" y="2592130"/>
                  </a:cubicBezTo>
                  <a:cubicBezTo>
                    <a:pt x="1787885" y="2542516"/>
                    <a:pt x="1778938" y="2481515"/>
                    <a:pt x="1778938" y="2430275"/>
                  </a:cubicBezTo>
                  <a:cubicBezTo>
                    <a:pt x="1779752" y="2287127"/>
                    <a:pt x="1788699" y="2145605"/>
                    <a:pt x="1791952" y="2003270"/>
                  </a:cubicBezTo>
                  <a:cubicBezTo>
                    <a:pt x="1794392" y="1882896"/>
                    <a:pt x="1801712" y="1762521"/>
                    <a:pt x="1809032" y="1642146"/>
                  </a:cubicBezTo>
                  <a:cubicBezTo>
                    <a:pt x="1813099" y="1581959"/>
                    <a:pt x="1814725" y="1521772"/>
                    <a:pt x="1819606" y="1461584"/>
                  </a:cubicBezTo>
                  <a:cubicBezTo>
                    <a:pt x="1822859" y="1419290"/>
                    <a:pt x="1840752" y="1368050"/>
                    <a:pt x="1820419" y="1327383"/>
                  </a:cubicBezTo>
                  <a:cubicBezTo>
                    <a:pt x="1820419" y="1327383"/>
                    <a:pt x="1820419" y="1327383"/>
                    <a:pt x="1820419" y="132738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 flipH="1">
              <a:off x="8314449" y="2055728"/>
              <a:ext cx="936240" cy="1739463"/>
            </a:xfrm>
            <a:custGeom>
              <a:rect b="b" l="l" r="r" t="t"/>
              <a:pathLst>
                <a:path extrusionOk="0" h="2765363" w="1488416">
                  <a:moveTo>
                    <a:pt x="1491640" y="1253669"/>
                  </a:moveTo>
                  <a:cubicBezTo>
                    <a:pt x="1489200" y="1204869"/>
                    <a:pt x="1465613" y="1155255"/>
                    <a:pt x="1449346" y="1108081"/>
                  </a:cubicBezTo>
                  <a:cubicBezTo>
                    <a:pt x="1414372" y="1003160"/>
                    <a:pt x="1379399" y="903119"/>
                    <a:pt x="1323278" y="807144"/>
                  </a:cubicBezTo>
                  <a:cubicBezTo>
                    <a:pt x="1193143" y="585915"/>
                    <a:pt x="1055688" y="367126"/>
                    <a:pt x="865366" y="193071"/>
                  </a:cubicBezTo>
                  <a:cubicBezTo>
                    <a:pt x="756379" y="94656"/>
                    <a:pt x="616484" y="-19212"/>
                    <a:pt x="458695" y="2749"/>
                  </a:cubicBezTo>
                  <a:cubicBezTo>
                    <a:pt x="314734" y="23082"/>
                    <a:pt x="226079" y="171111"/>
                    <a:pt x="174839" y="292299"/>
                  </a:cubicBezTo>
                  <a:cubicBezTo>
                    <a:pt x="80491" y="515154"/>
                    <a:pt x="41451" y="751837"/>
                    <a:pt x="22744" y="991773"/>
                  </a:cubicBezTo>
                  <a:cubicBezTo>
                    <a:pt x="9730" y="1164202"/>
                    <a:pt x="-4910" y="1335817"/>
                    <a:pt x="1597" y="1509059"/>
                  </a:cubicBezTo>
                  <a:cubicBezTo>
                    <a:pt x="5664" y="1620487"/>
                    <a:pt x="5664" y="1735168"/>
                    <a:pt x="31691" y="1844156"/>
                  </a:cubicBezTo>
                  <a:cubicBezTo>
                    <a:pt x="69918" y="2006011"/>
                    <a:pt x="92691" y="2168679"/>
                    <a:pt x="141492" y="2328094"/>
                  </a:cubicBezTo>
                  <a:cubicBezTo>
                    <a:pt x="187852" y="2480189"/>
                    <a:pt x="277320" y="2681898"/>
                    <a:pt x="438362" y="2742899"/>
                  </a:cubicBezTo>
                  <a:cubicBezTo>
                    <a:pt x="506682" y="2768926"/>
                    <a:pt x="577443" y="2777059"/>
                    <a:pt x="653897" y="2764046"/>
                  </a:cubicBezTo>
                  <a:cubicBezTo>
                    <a:pt x="860486" y="2728259"/>
                    <a:pt x="1053249" y="2592431"/>
                    <a:pt x="1215104" y="2466363"/>
                  </a:cubicBezTo>
                  <a:cubicBezTo>
                    <a:pt x="1289931" y="2407802"/>
                    <a:pt x="1435519" y="2315081"/>
                    <a:pt x="1435519" y="2207720"/>
                  </a:cubicBezTo>
                  <a:cubicBezTo>
                    <a:pt x="1435519" y="2040984"/>
                    <a:pt x="1442839" y="1873436"/>
                    <a:pt x="1455853" y="1707514"/>
                  </a:cubicBezTo>
                  <a:cubicBezTo>
                    <a:pt x="1465613" y="1558673"/>
                    <a:pt x="1497333" y="1404138"/>
                    <a:pt x="1491640" y="1253669"/>
                  </a:cubicBezTo>
                  <a:cubicBezTo>
                    <a:pt x="1491640" y="1253669"/>
                    <a:pt x="1491640" y="1253669"/>
                    <a:pt x="1491640" y="125366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 flipH="1">
              <a:off x="8576303" y="3578688"/>
              <a:ext cx="5116" cy="511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 flipH="1">
              <a:off x="6845379" y="3735173"/>
              <a:ext cx="1094996" cy="1442988"/>
            </a:xfrm>
            <a:custGeom>
              <a:rect b="b" l="l" r="r" t="t"/>
              <a:pathLst>
                <a:path extrusionOk="0" h="2294034" w="1740805">
                  <a:moveTo>
                    <a:pt x="1739042" y="380645"/>
                  </a:moveTo>
                  <a:cubicBezTo>
                    <a:pt x="1622734" y="385525"/>
                    <a:pt x="1476507" y="381458"/>
                    <a:pt x="1378731" y="318017"/>
                  </a:cubicBezTo>
                  <a:cubicBezTo>
                    <a:pt x="1280955" y="254576"/>
                    <a:pt x="1241144" y="132739"/>
                    <a:pt x="1152387" y="0"/>
                  </a:cubicBezTo>
                  <a:cubicBezTo>
                    <a:pt x="993692" y="87064"/>
                    <a:pt x="798467" y="181353"/>
                    <a:pt x="606402" y="210965"/>
                  </a:cubicBezTo>
                  <a:cubicBezTo>
                    <a:pt x="414337" y="240577"/>
                    <a:pt x="298116" y="213385"/>
                    <a:pt x="-1" y="177675"/>
                  </a:cubicBezTo>
                  <a:cubicBezTo>
                    <a:pt x="1612" y="296828"/>
                    <a:pt x="19074" y="325263"/>
                    <a:pt x="76570" y="596180"/>
                  </a:cubicBezTo>
                  <a:cubicBezTo>
                    <a:pt x="134066" y="867098"/>
                    <a:pt x="214642" y="1520352"/>
                    <a:pt x="344973" y="1803180"/>
                  </a:cubicBezTo>
                  <a:cubicBezTo>
                    <a:pt x="475304" y="2086008"/>
                    <a:pt x="578019" y="2309929"/>
                    <a:pt x="858554" y="2293150"/>
                  </a:cubicBezTo>
                  <a:cubicBezTo>
                    <a:pt x="982850" y="2285716"/>
                    <a:pt x="1081380" y="2202452"/>
                    <a:pt x="1207930" y="1991876"/>
                  </a:cubicBezTo>
                  <a:cubicBezTo>
                    <a:pt x="1334480" y="1781300"/>
                    <a:pt x="1529335" y="1298230"/>
                    <a:pt x="1617854" y="1029692"/>
                  </a:cubicBezTo>
                  <a:cubicBezTo>
                    <a:pt x="1673975" y="819850"/>
                    <a:pt x="1753682" y="599434"/>
                    <a:pt x="1739042" y="380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2710282" y="3439983"/>
              <a:ext cx="935096" cy="1860132"/>
            </a:xfrm>
            <a:custGeom>
              <a:rect b="b" l="l" r="r" t="t"/>
              <a:pathLst>
                <a:path extrusionOk="0" h="2957202" w="1486597">
                  <a:moveTo>
                    <a:pt x="1486597" y="1237401"/>
                  </a:moveTo>
                  <a:cubicBezTo>
                    <a:pt x="1439231" y="1102793"/>
                    <a:pt x="1420193" y="897573"/>
                    <a:pt x="1346894" y="657296"/>
                  </a:cubicBezTo>
                  <a:cubicBezTo>
                    <a:pt x="1144164" y="584968"/>
                    <a:pt x="917681" y="560507"/>
                    <a:pt x="816826" y="357985"/>
                  </a:cubicBezTo>
                  <a:cubicBezTo>
                    <a:pt x="760706" y="244117"/>
                    <a:pt x="768261" y="185432"/>
                    <a:pt x="740954" y="0"/>
                  </a:cubicBezTo>
                  <a:cubicBezTo>
                    <a:pt x="684960" y="75980"/>
                    <a:pt x="516832" y="220426"/>
                    <a:pt x="393340" y="301373"/>
                  </a:cubicBezTo>
                  <a:cubicBezTo>
                    <a:pt x="269848" y="382320"/>
                    <a:pt x="105993" y="448129"/>
                    <a:pt x="0" y="485680"/>
                  </a:cubicBezTo>
                  <a:cubicBezTo>
                    <a:pt x="9395" y="593836"/>
                    <a:pt x="27653" y="774417"/>
                    <a:pt x="30093" y="800444"/>
                  </a:cubicBezTo>
                  <a:cubicBezTo>
                    <a:pt x="52866" y="1067220"/>
                    <a:pt x="76453" y="1333183"/>
                    <a:pt x="100040" y="1599146"/>
                  </a:cubicBezTo>
                  <a:cubicBezTo>
                    <a:pt x="113054" y="1749614"/>
                    <a:pt x="121187" y="1904962"/>
                    <a:pt x="152907" y="2053804"/>
                  </a:cubicBezTo>
                  <a:cubicBezTo>
                    <a:pt x="187881" y="2221353"/>
                    <a:pt x="207401" y="2390528"/>
                    <a:pt x="270029" y="2550756"/>
                  </a:cubicBezTo>
                  <a:cubicBezTo>
                    <a:pt x="303376" y="2636971"/>
                    <a:pt x="349736" y="2719932"/>
                    <a:pt x="400977" y="2796386"/>
                  </a:cubicBezTo>
                  <a:cubicBezTo>
                    <a:pt x="485564" y="2921640"/>
                    <a:pt x="636846" y="3004601"/>
                    <a:pt x="784061" y="2927334"/>
                  </a:cubicBezTo>
                  <a:cubicBezTo>
                    <a:pt x="879222" y="2876906"/>
                    <a:pt x="938596" y="2795572"/>
                    <a:pt x="988210" y="2702852"/>
                  </a:cubicBezTo>
                  <a:cubicBezTo>
                    <a:pt x="1067104" y="2555636"/>
                    <a:pt x="1132985" y="2401101"/>
                    <a:pt x="1183412" y="2242500"/>
                  </a:cubicBezTo>
                  <a:cubicBezTo>
                    <a:pt x="1239533" y="2066005"/>
                    <a:pt x="1308667" y="1894389"/>
                    <a:pt x="1371294" y="1720334"/>
                  </a:cubicBezTo>
                  <a:cubicBezTo>
                    <a:pt x="1401388" y="1636560"/>
                    <a:pt x="1426601" y="1550345"/>
                    <a:pt x="1449375" y="1464944"/>
                  </a:cubicBezTo>
                  <a:cubicBezTo>
                    <a:pt x="1472149" y="1380357"/>
                    <a:pt x="1471144" y="1323615"/>
                    <a:pt x="1486597" y="123740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2104451" y="2237782"/>
              <a:ext cx="228572" cy="1340906"/>
            </a:xfrm>
            <a:custGeom>
              <a:rect b="b" l="l" r="r" t="t"/>
              <a:pathLst>
                <a:path extrusionOk="0" h="2131745" w="363378">
                  <a:moveTo>
                    <a:pt x="294243" y="403418"/>
                  </a:moveTo>
                  <a:cubicBezTo>
                    <a:pt x="287736" y="566086"/>
                    <a:pt x="258456" y="727128"/>
                    <a:pt x="250322" y="890610"/>
                  </a:cubicBezTo>
                  <a:cubicBezTo>
                    <a:pt x="238936" y="1131359"/>
                    <a:pt x="243816" y="1375362"/>
                    <a:pt x="278789" y="1613671"/>
                  </a:cubicBezTo>
                  <a:cubicBezTo>
                    <a:pt x="297631" y="1801688"/>
                    <a:pt x="344248" y="1933586"/>
                    <a:pt x="363377" y="2018716"/>
                  </a:cubicBezTo>
                  <a:cubicBezTo>
                    <a:pt x="335723" y="2076463"/>
                    <a:pt x="273909" y="2108183"/>
                    <a:pt x="213722" y="2124450"/>
                  </a:cubicBezTo>
                  <a:cubicBezTo>
                    <a:pt x="153535" y="2140717"/>
                    <a:pt x="2253" y="2126082"/>
                    <a:pt x="2253" y="2116321"/>
                  </a:cubicBezTo>
                  <a:lnTo>
                    <a:pt x="2253" y="815782"/>
                  </a:lnTo>
                  <a:lnTo>
                    <a:pt x="2253" y="402604"/>
                  </a:lnTo>
                  <a:lnTo>
                    <a:pt x="2253" y="192762"/>
                  </a:lnTo>
                  <a:cubicBezTo>
                    <a:pt x="2253" y="128508"/>
                    <a:pt x="-5880" y="62627"/>
                    <a:pt x="8760" y="0"/>
                  </a:cubicBezTo>
                  <a:cubicBezTo>
                    <a:pt x="65694" y="65881"/>
                    <a:pt x="118561" y="135828"/>
                    <a:pt x="164921" y="209029"/>
                  </a:cubicBezTo>
                  <a:cubicBezTo>
                    <a:pt x="212502" y="276265"/>
                    <a:pt x="240047" y="304808"/>
                    <a:pt x="294243" y="403418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2108589" y="3458106"/>
              <a:ext cx="642350" cy="1344847"/>
            </a:xfrm>
            <a:custGeom>
              <a:rect b="b" l="l" r="r" t="t"/>
              <a:pathLst>
                <a:path extrusionOk="0" h="2138011" w="1021195">
                  <a:moveTo>
                    <a:pt x="1021026" y="1260681"/>
                  </a:moveTo>
                  <a:cubicBezTo>
                    <a:pt x="1006386" y="1000411"/>
                    <a:pt x="969785" y="741768"/>
                    <a:pt x="943759" y="482312"/>
                  </a:cubicBezTo>
                  <a:cubicBezTo>
                    <a:pt x="942132" y="466858"/>
                    <a:pt x="936438" y="461978"/>
                    <a:pt x="921798" y="463605"/>
                  </a:cubicBezTo>
                  <a:cubicBezTo>
                    <a:pt x="732290" y="488005"/>
                    <a:pt x="596461" y="409111"/>
                    <a:pt x="502927" y="247256"/>
                  </a:cubicBezTo>
                  <a:cubicBezTo>
                    <a:pt x="456567" y="168362"/>
                    <a:pt x="432980" y="78081"/>
                    <a:pt x="385806" y="0"/>
                  </a:cubicBezTo>
                  <a:cubicBezTo>
                    <a:pt x="375232" y="23587"/>
                    <a:pt x="328872" y="35787"/>
                    <a:pt x="306912" y="45547"/>
                  </a:cubicBezTo>
                  <a:cubicBezTo>
                    <a:pt x="275191" y="59374"/>
                    <a:pt x="242658" y="73201"/>
                    <a:pt x="209310" y="82961"/>
                  </a:cubicBezTo>
                  <a:cubicBezTo>
                    <a:pt x="140176" y="103294"/>
                    <a:pt x="76736" y="112241"/>
                    <a:pt x="5162" y="113868"/>
                  </a:cubicBezTo>
                  <a:cubicBezTo>
                    <a:pt x="-5412" y="114681"/>
                    <a:pt x="3535" y="554699"/>
                    <a:pt x="3535" y="584793"/>
                  </a:cubicBezTo>
                  <a:cubicBezTo>
                    <a:pt x="4348" y="774302"/>
                    <a:pt x="167" y="1004588"/>
                    <a:pt x="167" y="1194097"/>
                  </a:cubicBezTo>
                  <a:cubicBezTo>
                    <a:pt x="80184" y="1357542"/>
                    <a:pt x="157373" y="1532491"/>
                    <a:pt x="240217" y="1684432"/>
                  </a:cubicBezTo>
                  <a:cubicBezTo>
                    <a:pt x="323062" y="1836373"/>
                    <a:pt x="378486" y="1993502"/>
                    <a:pt x="497234" y="2105743"/>
                  </a:cubicBezTo>
                  <a:cubicBezTo>
                    <a:pt x="682676" y="2281425"/>
                    <a:pt x="893331" y="1686872"/>
                    <a:pt x="925052" y="1593338"/>
                  </a:cubicBezTo>
                  <a:cubicBezTo>
                    <a:pt x="945385" y="1533150"/>
                    <a:pt x="964092" y="1472150"/>
                    <a:pt x="982799" y="1411149"/>
                  </a:cubicBezTo>
                  <a:cubicBezTo>
                    <a:pt x="999066" y="1359908"/>
                    <a:pt x="1023466" y="1315174"/>
                    <a:pt x="1021026" y="126068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3153259" y="2086837"/>
              <a:ext cx="1145999" cy="1795739"/>
            </a:xfrm>
            <a:custGeom>
              <a:rect b="b" l="l" r="r" t="t"/>
              <a:pathLst>
                <a:path extrusionOk="0" h="2854831" w="1821886">
                  <a:moveTo>
                    <a:pt x="1820419" y="1327383"/>
                  </a:moveTo>
                  <a:cubicBezTo>
                    <a:pt x="1726071" y="1154954"/>
                    <a:pt x="1650430" y="973579"/>
                    <a:pt x="1554456" y="802777"/>
                  </a:cubicBezTo>
                  <a:cubicBezTo>
                    <a:pt x="1495082" y="697042"/>
                    <a:pt x="1433268" y="591308"/>
                    <a:pt x="1358441" y="496147"/>
                  </a:cubicBezTo>
                  <a:cubicBezTo>
                    <a:pt x="1254333" y="364385"/>
                    <a:pt x="1157545" y="207410"/>
                    <a:pt x="1023343" y="104929"/>
                  </a:cubicBezTo>
                  <a:cubicBezTo>
                    <a:pt x="972916" y="65889"/>
                    <a:pt x="904595" y="35795"/>
                    <a:pt x="845222" y="13835"/>
                  </a:cubicBezTo>
                  <a:cubicBezTo>
                    <a:pt x="758194" y="-17885"/>
                    <a:pt x="678486" y="8142"/>
                    <a:pt x="604472" y="59382"/>
                  </a:cubicBezTo>
                  <a:cubicBezTo>
                    <a:pt x="392190" y="207410"/>
                    <a:pt x="257175" y="467680"/>
                    <a:pt x="163641" y="702736"/>
                  </a:cubicBezTo>
                  <a:cubicBezTo>
                    <a:pt x="13172" y="1082567"/>
                    <a:pt x="-7161" y="1500625"/>
                    <a:pt x="1786" y="1904856"/>
                  </a:cubicBezTo>
                  <a:cubicBezTo>
                    <a:pt x="4226" y="2023604"/>
                    <a:pt x="9106" y="2142352"/>
                    <a:pt x="17239" y="2261100"/>
                  </a:cubicBezTo>
                  <a:cubicBezTo>
                    <a:pt x="24559" y="2363581"/>
                    <a:pt x="46519" y="2470942"/>
                    <a:pt x="111587" y="2553903"/>
                  </a:cubicBezTo>
                  <a:cubicBezTo>
                    <a:pt x="186414" y="2649877"/>
                    <a:pt x="310042" y="2704371"/>
                    <a:pt x="419843" y="2747478"/>
                  </a:cubicBezTo>
                  <a:cubicBezTo>
                    <a:pt x="595525" y="2815799"/>
                    <a:pt x="798048" y="2846706"/>
                    <a:pt x="987556" y="2858906"/>
                  </a:cubicBezTo>
                  <a:cubicBezTo>
                    <a:pt x="1190892" y="2871920"/>
                    <a:pt x="1418628" y="2850773"/>
                    <a:pt x="1602443" y="2752359"/>
                  </a:cubicBezTo>
                  <a:cubicBezTo>
                    <a:pt x="1667511" y="2717385"/>
                    <a:pt x="1757791" y="2671024"/>
                    <a:pt x="1776498" y="2592130"/>
                  </a:cubicBezTo>
                  <a:cubicBezTo>
                    <a:pt x="1787885" y="2542516"/>
                    <a:pt x="1778938" y="2481515"/>
                    <a:pt x="1778938" y="2430275"/>
                  </a:cubicBezTo>
                  <a:cubicBezTo>
                    <a:pt x="1779752" y="2287127"/>
                    <a:pt x="1788699" y="2145605"/>
                    <a:pt x="1791952" y="2003270"/>
                  </a:cubicBezTo>
                  <a:cubicBezTo>
                    <a:pt x="1794392" y="1882896"/>
                    <a:pt x="1801712" y="1762521"/>
                    <a:pt x="1809032" y="1642146"/>
                  </a:cubicBezTo>
                  <a:cubicBezTo>
                    <a:pt x="1813099" y="1581959"/>
                    <a:pt x="1814725" y="1521772"/>
                    <a:pt x="1819606" y="1461584"/>
                  </a:cubicBezTo>
                  <a:cubicBezTo>
                    <a:pt x="1822859" y="1419290"/>
                    <a:pt x="1840752" y="1368050"/>
                    <a:pt x="1820419" y="1327383"/>
                  </a:cubicBezTo>
                  <a:cubicBezTo>
                    <a:pt x="1820419" y="1327383"/>
                    <a:pt x="1820419" y="1327383"/>
                    <a:pt x="1820419" y="132738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2247222" y="2055728"/>
              <a:ext cx="936240" cy="1739463"/>
            </a:xfrm>
            <a:custGeom>
              <a:rect b="b" l="l" r="r" t="t"/>
              <a:pathLst>
                <a:path extrusionOk="0" h="2765363" w="1488416">
                  <a:moveTo>
                    <a:pt x="1491640" y="1253669"/>
                  </a:moveTo>
                  <a:cubicBezTo>
                    <a:pt x="1489200" y="1204869"/>
                    <a:pt x="1465613" y="1155255"/>
                    <a:pt x="1449346" y="1108081"/>
                  </a:cubicBezTo>
                  <a:cubicBezTo>
                    <a:pt x="1414372" y="1003160"/>
                    <a:pt x="1379399" y="903119"/>
                    <a:pt x="1323278" y="807144"/>
                  </a:cubicBezTo>
                  <a:cubicBezTo>
                    <a:pt x="1193143" y="585915"/>
                    <a:pt x="1055688" y="367126"/>
                    <a:pt x="865366" y="193071"/>
                  </a:cubicBezTo>
                  <a:cubicBezTo>
                    <a:pt x="756379" y="94656"/>
                    <a:pt x="616484" y="-19212"/>
                    <a:pt x="458695" y="2749"/>
                  </a:cubicBezTo>
                  <a:cubicBezTo>
                    <a:pt x="314734" y="23082"/>
                    <a:pt x="226079" y="171111"/>
                    <a:pt x="174839" y="292299"/>
                  </a:cubicBezTo>
                  <a:cubicBezTo>
                    <a:pt x="80491" y="515154"/>
                    <a:pt x="41451" y="751837"/>
                    <a:pt x="22744" y="991773"/>
                  </a:cubicBezTo>
                  <a:cubicBezTo>
                    <a:pt x="9730" y="1164202"/>
                    <a:pt x="-4910" y="1335817"/>
                    <a:pt x="1597" y="1509059"/>
                  </a:cubicBezTo>
                  <a:cubicBezTo>
                    <a:pt x="5664" y="1620487"/>
                    <a:pt x="5664" y="1735168"/>
                    <a:pt x="31691" y="1844156"/>
                  </a:cubicBezTo>
                  <a:cubicBezTo>
                    <a:pt x="69918" y="2006011"/>
                    <a:pt x="92691" y="2168679"/>
                    <a:pt x="141492" y="2328094"/>
                  </a:cubicBezTo>
                  <a:cubicBezTo>
                    <a:pt x="187852" y="2480189"/>
                    <a:pt x="277320" y="2681898"/>
                    <a:pt x="438362" y="2742899"/>
                  </a:cubicBezTo>
                  <a:cubicBezTo>
                    <a:pt x="506682" y="2768926"/>
                    <a:pt x="577443" y="2777059"/>
                    <a:pt x="653897" y="2764046"/>
                  </a:cubicBezTo>
                  <a:cubicBezTo>
                    <a:pt x="860486" y="2728259"/>
                    <a:pt x="1053249" y="2592431"/>
                    <a:pt x="1215104" y="2466363"/>
                  </a:cubicBezTo>
                  <a:cubicBezTo>
                    <a:pt x="1289931" y="2407802"/>
                    <a:pt x="1435519" y="2315081"/>
                    <a:pt x="1435519" y="2207720"/>
                  </a:cubicBezTo>
                  <a:cubicBezTo>
                    <a:pt x="1435519" y="2040984"/>
                    <a:pt x="1442839" y="1873436"/>
                    <a:pt x="1455853" y="1707514"/>
                  </a:cubicBezTo>
                  <a:cubicBezTo>
                    <a:pt x="1465613" y="1558673"/>
                    <a:pt x="1497333" y="1404138"/>
                    <a:pt x="1491640" y="1253669"/>
                  </a:cubicBezTo>
                  <a:cubicBezTo>
                    <a:pt x="1491640" y="1253669"/>
                    <a:pt x="1491640" y="1253669"/>
                    <a:pt x="1491640" y="125366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2916492" y="3578688"/>
              <a:ext cx="5116" cy="511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3557536" y="3735173"/>
              <a:ext cx="1094996" cy="1442988"/>
            </a:xfrm>
            <a:custGeom>
              <a:rect b="b" l="l" r="r" t="t"/>
              <a:pathLst>
                <a:path extrusionOk="0" h="2294034" w="1740805">
                  <a:moveTo>
                    <a:pt x="1739042" y="380645"/>
                  </a:moveTo>
                  <a:cubicBezTo>
                    <a:pt x="1622734" y="385525"/>
                    <a:pt x="1476507" y="381458"/>
                    <a:pt x="1378731" y="318017"/>
                  </a:cubicBezTo>
                  <a:cubicBezTo>
                    <a:pt x="1280955" y="254576"/>
                    <a:pt x="1241144" y="132739"/>
                    <a:pt x="1152387" y="0"/>
                  </a:cubicBezTo>
                  <a:cubicBezTo>
                    <a:pt x="993692" y="87064"/>
                    <a:pt x="798467" y="181353"/>
                    <a:pt x="606402" y="210965"/>
                  </a:cubicBezTo>
                  <a:cubicBezTo>
                    <a:pt x="414337" y="240577"/>
                    <a:pt x="298116" y="213385"/>
                    <a:pt x="-1" y="177675"/>
                  </a:cubicBezTo>
                  <a:cubicBezTo>
                    <a:pt x="1612" y="296828"/>
                    <a:pt x="19074" y="325263"/>
                    <a:pt x="76570" y="596180"/>
                  </a:cubicBezTo>
                  <a:cubicBezTo>
                    <a:pt x="134066" y="867098"/>
                    <a:pt x="214642" y="1520352"/>
                    <a:pt x="344973" y="1803180"/>
                  </a:cubicBezTo>
                  <a:cubicBezTo>
                    <a:pt x="475304" y="2086008"/>
                    <a:pt x="578019" y="2309929"/>
                    <a:pt x="858554" y="2293150"/>
                  </a:cubicBezTo>
                  <a:cubicBezTo>
                    <a:pt x="982850" y="2285716"/>
                    <a:pt x="1081380" y="2202452"/>
                    <a:pt x="1207930" y="1991876"/>
                  </a:cubicBezTo>
                  <a:cubicBezTo>
                    <a:pt x="1334480" y="1781300"/>
                    <a:pt x="1529335" y="1298230"/>
                    <a:pt x="1617854" y="1029692"/>
                  </a:cubicBezTo>
                  <a:cubicBezTo>
                    <a:pt x="1673975" y="819850"/>
                    <a:pt x="1753682" y="599434"/>
                    <a:pt x="1739042" y="380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4608357" y="3882576"/>
              <a:ext cx="1125534" cy="1212507"/>
            </a:xfrm>
            <a:custGeom>
              <a:rect b="b" l="l" r="r" t="t"/>
              <a:pathLst>
                <a:path extrusionOk="0" h="1927621" w="1789352">
                  <a:moveTo>
                    <a:pt x="1789894" y="287110"/>
                  </a:moveTo>
                  <a:cubicBezTo>
                    <a:pt x="1776881" y="183002"/>
                    <a:pt x="1721573" y="91908"/>
                    <a:pt x="1651626" y="14640"/>
                  </a:cubicBezTo>
                  <a:cubicBezTo>
                    <a:pt x="1648372" y="11387"/>
                    <a:pt x="1649186" y="4880"/>
                    <a:pt x="1647559" y="0"/>
                  </a:cubicBezTo>
                  <a:cubicBezTo>
                    <a:pt x="1424703" y="82148"/>
                    <a:pt x="1186394" y="88654"/>
                    <a:pt x="952151" y="91908"/>
                  </a:cubicBezTo>
                  <a:cubicBezTo>
                    <a:pt x="666669" y="95974"/>
                    <a:pt x="381185" y="94348"/>
                    <a:pt x="94889" y="93534"/>
                  </a:cubicBezTo>
                  <a:cubicBezTo>
                    <a:pt x="94075" y="93534"/>
                    <a:pt x="46902" y="200082"/>
                    <a:pt x="43648" y="208216"/>
                  </a:cubicBezTo>
                  <a:cubicBezTo>
                    <a:pt x="-17353" y="354617"/>
                    <a:pt x="-5966" y="510779"/>
                    <a:pt x="26568" y="662061"/>
                  </a:cubicBezTo>
                  <a:cubicBezTo>
                    <a:pt x="61542" y="825542"/>
                    <a:pt x="111969" y="983331"/>
                    <a:pt x="177850" y="1137052"/>
                  </a:cubicBezTo>
                  <a:cubicBezTo>
                    <a:pt x="310424" y="1446123"/>
                    <a:pt x="493426" y="1754379"/>
                    <a:pt x="808190" y="1906475"/>
                  </a:cubicBezTo>
                  <a:cubicBezTo>
                    <a:pt x="949712" y="1974795"/>
                    <a:pt x="1083913" y="1875567"/>
                    <a:pt x="1175007" y="1772273"/>
                  </a:cubicBezTo>
                  <a:cubicBezTo>
                    <a:pt x="1288875" y="1644578"/>
                    <a:pt x="1376716" y="1492483"/>
                    <a:pt x="1468624" y="1348521"/>
                  </a:cubicBezTo>
                  <a:cubicBezTo>
                    <a:pt x="1562158" y="1202933"/>
                    <a:pt x="1646746" y="1050838"/>
                    <a:pt x="1703680" y="887356"/>
                  </a:cubicBezTo>
                  <a:cubicBezTo>
                    <a:pt x="1740280" y="783249"/>
                    <a:pt x="1763867" y="674261"/>
                    <a:pt x="1776881" y="565273"/>
                  </a:cubicBezTo>
                  <a:cubicBezTo>
                    <a:pt x="1788267" y="477432"/>
                    <a:pt x="1801281" y="377391"/>
                    <a:pt x="1789894" y="28711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4267475" y="2052010"/>
              <a:ext cx="1493891" cy="1949221"/>
            </a:xfrm>
            <a:custGeom>
              <a:rect b="b" l="l" r="r" t="t"/>
              <a:pathLst>
                <a:path extrusionOk="0" h="3098834" w="2374959">
                  <a:moveTo>
                    <a:pt x="2376043" y="2668646"/>
                  </a:moveTo>
                  <a:cubicBezTo>
                    <a:pt x="2374416" y="2465311"/>
                    <a:pt x="2384990" y="2260348"/>
                    <a:pt x="2374416" y="2056199"/>
                  </a:cubicBezTo>
                  <a:cubicBezTo>
                    <a:pt x="2363843" y="1842290"/>
                    <a:pt x="2337002" y="1628381"/>
                    <a:pt x="2295522" y="1418539"/>
                  </a:cubicBezTo>
                  <a:cubicBezTo>
                    <a:pt x="2257295" y="1223337"/>
                    <a:pt x="2207681" y="1035455"/>
                    <a:pt x="2128787" y="853266"/>
                  </a:cubicBezTo>
                  <a:cubicBezTo>
                    <a:pt x="2059653" y="692224"/>
                    <a:pt x="1983198" y="534436"/>
                    <a:pt x="1880717" y="390474"/>
                  </a:cubicBezTo>
                  <a:cubicBezTo>
                    <a:pt x="1778236" y="245699"/>
                    <a:pt x="1647288" y="138338"/>
                    <a:pt x="1485433" y="68391"/>
                  </a:cubicBezTo>
                  <a:cubicBezTo>
                    <a:pt x="1386205" y="25284"/>
                    <a:pt x="1283724" y="-1557"/>
                    <a:pt x="1175550" y="70"/>
                  </a:cubicBezTo>
                  <a:cubicBezTo>
                    <a:pt x="1068188" y="2510"/>
                    <a:pt x="966521" y="34230"/>
                    <a:pt x="870546" y="80591"/>
                  </a:cubicBezTo>
                  <a:cubicBezTo>
                    <a:pt x="787585" y="120445"/>
                    <a:pt x="716824" y="178192"/>
                    <a:pt x="648504" y="239193"/>
                  </a:cubicBezTo>
                  <a:cubicBezTo>
                    <a:pt x="364647" y="492955"/>
                    <a:pt x="187339" y="838626"/>
                    <a:pt x="89738" y="1201377"/>
                  </a:cubicBezTo>
                  <a:cubicBezTo>
                    <a:pt x="-21690" y="1615368"/>
                    <a:pt x="-8677" y="2048879"/>
                    <a:pt x="19790" y="2472631"/>
                  </a:cubicBezTo>
                  <a:cubicBezTo>
                    <a:pt x="24670" y="2541765"/>
                    <a:pt x="27110" y="2610899"/>
                    <a:pt x="36057" y="2679220"/>
                  </a:cubicBezTo>
                  <a:cubicBezTo>
                    <a:pt x="45004" y="2748354"/>
                    <a:pt x="66964" y="2806914"/>
                    <a:pt x="88111" y="2871982"/>
                  </a:cubicBezTo>
                  <a:cubicBezTo>
                    <a:pt x="175952" y="3054984"/>
                    <a:pt x="402874" y="3047664"/>
                    <a:pt x="576930" y="3066370"/>
                  </a:cubicBezTo>
                  <a:cubicBezTo>
                    <a:pt x="797345" y="3089957"/>
                    <a:pt x="1018575" y="3102157"/>
                    <a:pt x="1239804" y="3102971"/>
                  </a:cubicBezTo>
                  <a:cubicBezTo>
                    <a:pt x="1402472" y="3103784"/>
                    <a:pt x="1565141" y="3098904"/>
                    <a:pt x="1727809" y="3087517"/>
                  </a:cubicBezTo>
                  <a:cubicBezTo>
                    <a:pt x="1885597" y="3076944"/>
                    <a:pt x="2053146" y="3072877"/>
                    <a:pt x="2204428" y="3023263"/>
                  </a:cubicBezTo>
                  <a:cubicBezTo>
                    <a:pt x="2310162" y="2988290"/>
                    <a:pt x="2352456" y="2907769"/>
                    <a:pt x="2367909" y="2809354"/>
                  </a:cubicBezTo>
                  <a:cubicBezTo>
                    <a:pt x="2374416" y="2763807"/>
                    <a:pt x="2376856" y="2716633"/>
                    <a:pt x="2376043" y="266864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5741107" y="3882576"/>
              <a:ext cx="1125534" cy="1212507"/>
            </a:xfrm>
            <a:custGeom>
              <a:rect b="b" l="l" r="r" t="t"/>
              <a:pathLst>
                <a:path extrusionOk="0" h="1927621" w="1789352">
                  <a:moveTo>
                    <a:pt x="4400" y="287110"/>
                  </a:moveTo>
                  <a:cubicBezTo>
                    <a:pt x="17413" y="183002"/>
                    <a:pt x="72720" y="91908"/>
                    <a:pt x="142668" y="14640"/>
                  </a:cubicBezTo>
                  <a:cubicBezTo>
                    <a:pt x="145921" y="11387"/>
                    <a:pt x="145108" y="4880"/>
                    <a:pt x="146735" y="0"/>
                  </a:cubicBezTo>
                  <a:cubicBezTo>
                    <a:pt x="369590" y="82148"/>
                    <a:pt x="607899" y="88654"/>
                    <a:pt x="842142" y="91908"/>
                  </a:cubicBezTo>
                  <a:cubicBezTo>
                    <a:pt x="1127625" y="95974"/>
                    <a:pt x="1413108" y="94348"/>
                    <a:pt x="1699405" y="93534"/>
                  </a:cubicBezTo>
                  <a:cubicBezTo>
                    <a:pt x="1700219" y="93534"/>
                    <a:pt x="1747392" y="200082"/>
                    <a:pt x="1750645" y="208216"/>
                  </a:cubicBezTo>
                  <a:cubicBezTo>
                    <a:pt x="1811646" y="354617"/>
                    <a:pt x="1800260" y="510779"/>
                    <a:pt x="1767726" y="662061"/>
                  </a:cubicBezTo>
                  <a:cubicBezTo>
                    <a:pt x="1732752" y="825542"/>
                    <a:pt x="1682325" y="983331"/>
                    <a:pt x="1616444" y="1137052"/>
                  </a:cubicBezTo>
                  <a:cubicBezTo>
                    <a:pt x="1483869" y="1446123"/>
                    <a:pt x="1300867" y="1754379"/>
                    <a:pt x="986104" y="1906475"/>
                  </a:cubicBezTo>
                  <a:cubicBezTo>
                    <a:pt x="844582" y="1974795"/>
                    <a:pt x="710381" y="1875567"/>
                    <a:pt x="619286" y="1772273"/>
                  </a:cubicBezTo>
                  <a:cubicBezTo>
                    <a:pt x="505419" y="1644578"/>
                    <a:pt x="417578" y="1492483"/>
                    <a:pt x="325670" y="1348521"/>
                  </a:cubicBezTo>
                  <a:cubicBezTo>
                    <a:pt x="232136" y="1202933"/>
                    <a:pt x="147548" y="1050838"/>
                    <a:pt x="90614" y="887356"/>
                  </a:cubicBezTo>
                  <a:cubicBezTo>
                    <a:pt x="54014" y="783249"/>
                    <a:pt x="30426" y="674261"/>
                    <a:pt x="17413" y="565273"/>
                  </a:cubicBezTo>
                  <a:cubicBezTo>
                    <a:pt x="6026" y="477432"/>
                    <a:pt x="-6987" y="377391"/>
                    <a:pt x="4400" y="28711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5751725" y="2044380"/>
              <a:ext cx="1493891" cy="1949221"/>
            </a:xfrm>
            <a:custGeom>
              <a:rect b="b" l="l" r="r" t="t"/>
              <a:pathLst>
                <a:path extrusionOk="0" h="3098834" w="2374959">
                  <a:moveTo>
                    <a:pt x="3135" y="2668646"/>
                  </a:moveTo>
                  <a:cubicBezTo>
                    <a:pt x="4762" y="2465311"/>
                    <a:pt x="-5811" y="2260348"/>
                    <a:pt x="4762" y="2056199"/>
                  </a:cubicBezTo>
                  <a:cubicBezTo>
                    <a:pt x="15335" y="1842290"/>
                    <a:pt x="42176" y="1628381"/>
                    <a:pt x="83656" y="1418539"/>
                  </a:cubicBezTo>
                  <a:cubicBezTo>
                    <a:pt x="121883" y="1223337"/>
                    <a:pt x="171497" y="1035455"/>
                    <a:pt x="250391" y="853266"/>
                  </a:cubicBezTo>
                  <a:cubicBezTo>
                    <a:pt x="319526" y="692224"/>
                    <a:pt x="395979" y="534436"/>
                    <a:pt x="498461" y="390474"/>
                  </a:cubicBezTo>
                  <a:cubicBezTo>
                    <a:pt x="600942" y="245699"/>
                    <a:pt x="731890" y="138338"/>
                    <a:pt x="893745" y="68391"/>
                  </a:cubicBezTo>
                  <a:cubicBezTo>
                    <a:pt x="992973" y="25284"/>
                    <a:pt x="1095454" y="-1557"/>
                    <a:pt x="1203629" y="70"/>
                  </a:cubicBezTo>
                  <a:cubicBezTo>
                    <a:pt x="1310989" y="2510"/>
                    <a:pt x="1412657" y="34230"/>
                    <a:pt x="1508632" y="80591"/>
                  </a:cubicBezTo>
                  <a:cubicBezTo>
                    <a:pt x="1591593" y="120445"/>
                    <a:pt x="1662353" y="178192"/>
                    <a:pt x="1730674" y="239193"/>
                  </a:cubicBezTo>
                  <a:cubicBezTo>
                    <a:pt x="2014530" y="492955"/>
                    <a:pt x="2191840" y="838626"/>
                    <a:pt x="2289441" y="1201377"/>
                  </a:cubicBezTo>
                  <a:cubicBezTo>
                    <a:pt x="2400868" y="1615368"/>
                    <a:pt x="2387855" y="2048879"/>
                    <a:pt x="2359388" y="2472631"/>
                  </a:cubicBezTo>
                  <a:cubicBezTo>
                    <a:pt x="2354508" y="2541765"/>
                    <a:pt x="2352068" y="2610899"/>
                    <a:pt x="2343121" y="2679220"/>
                  </a:cubicBezTo>
                  <a:cubicBezTo>
                    <a:pt x="2334174" y="2748354"/>
                    <a:pt x="2312214" y="2806914"/>
                    <a:pt x="2291067" y="2871982"/>
                  </a:cubicBezTo>
                  <a:cubicBezTo>
                    <a:pt x="2203227" y="3054984"/>
                    <a:pt x="1976304" y="3047664"/>
                    <a:pt x="1802248" y="3066370"/>
                  </a:cubicBezTo>
                  <a:cubicBezTo>
                    <a:pt x="1581833" y="3089957"/>
                    <a:pt x="1360604" y="3102157"/>
                    <a:pt x="1139374" y="3102971"/>
                  </a:cubicBezTo>
                  <a:cubicBezTo>
                    <a:pt x="976706" y="3103784"/>
                    <a:pt x="814038" y="3098904"/>
                    <a:pt x="651369" y="3087517"/>
                  </a:cubicBezTo>
                  <a:cubicBezTo>
                    <a:pt x="493580" y="3076944"/>
                    <a:pt x="326032" y="3072877"/>
                    <a:pt x="174751" y="3023263"/>
                  </a:cubicBezTo>
                  <a:cubicBezTo>
                    <a:pt x="69016" y="2988290"/>
                    <a:pt x="26722" y="2907769"/>
                    <a:pt x="11269" y="2809354"/>
                  </a:cubicBezTo>
                  <a:cubicBezTo>
                    <a:pt x="4762" y="2763807"/>
                    <a:pt x="2322" y="2716633"/>
                    <a:pt x="3135" y="266864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BFBFB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5"/>
          <p:cNvSpPr/>
          <p:nvPr/>
        </p:nvSpPr>
        <p:spPr>
          <a:xfrm>
            <a:off x="3854776" y="1459933"/>
            <a:ext cx="397351" cy="532881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4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85" name="Google Shape;1685;p45"/>
          <p:cNvGrpSpPr/>
          <p:nvPr/>
        </p:nvGrpSpPr>
        <p:grpSpPr>
          <a:xfrm>
            <a:off x="8012117" y="2409776"/>
            <a:ext cx="2582088" cy="3587909"/>
            <a:chOff x="8012117" y="2409776"/>
            <a:chExt cx="2582088" cy="3587909"/>
          </a:xfrm>
        </p:grpSpPr>
        <p:sp>
          <p:nvSpPr>
            <p:cNvPr id="1686" name="Google Shape;1686;p45"/>
            <p:cNvSpPr/>
            <p:nvPr/>
          </p:nvSpPr>
          <p:spPr>
            <a:xfrm flipH="1">
              <a:off x="9157217" y="3805193"/>
              <a:ext cx="128054" cy="2192492"/>
            </a:xfrm>
            <a:prstGeom prst="roundRect">
              <a:avLst>
                <a:gd fmla="val 38704" name="adj"/>
              </a:avLst>
            </a:pr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5"/>
            <p:cNvSpPr/>
            <p:nvPr/>
          </p:nvSpPr>
          <p:spPr>
            <a:xfrm flipH="1">
              <a:off x="9184905" y="2409778"/>
              <a:ext cx="72688" cy="14126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5"/>
            <p:cNvSpPr/>
            <p:nvPr/>
          </p:nvSpPr>
          <p:spPr>
            <a:xfrm flipH="1" rot="2582333">
              <a:off x="9443420" y="2560159"/>
              <a:ext cx="72688" cy="7293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5"/>
            <p:cNvSpPr/>
            <p:nvPr/>
          </p:nvSpPr>
          <p:spPr>
            <a:xfrm flipH="1">
              <a:off x="8360724" y="2409776"/>
              <a:ext cx="895634" cy="726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5"/>
            <p:cNvSpPr/>
            <p:nvPr/>
          </p:nvSpPr>
          <p:spPr>
            <a:xfrm flipH="1">
              <a:off x="8359489" y="2414464"/>
              <a:ext cx="72688" cy="7293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1" name="Google Shape;1691;p45"/>
            <p:cNvGrpSpPr/>
            <p:nvPr/>
          </p:nvGrpSpPr>
          <p:grpSpPr>
            <a:xfrm flipH="1">
              <a:off x="8012117" y="2895712"/>
              <a:ext cx="767431" cy="520677"/>
              <a:chOff x="9283074" y="1746481"/>
              <a:chExt cx="1223752" cy="830276"/>
            </a:xfrm>
          </p:grpSpPr>
          <p:sp>
            <p:nvSpPr>
              <p:cNvPr id="1692" name="Google Shape;1692;p45"/>
              <p:cNvSpPr/>
              <p:nvPr/>
            </p:nvSpPr>
            <p:spPr>
              <a:xfrm>
                <a:off x="9283074" y="1746481"/>
                <a:ext cx="1223752" cy="83027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45"/>
              <p:cNvSpPr/>
              <p:nvPr/>
            </p:nvSpPr>
            <p:spPr>
              <a:xfrm>
                <a:off x="9372505" y="1807157"/>
                <a:ext cx="1044888" cy="708924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4" name="Google Shape;1694;p45"/>
            <p:cNvSpPr/>
            <p:nvPr/>
          </p:nvSpPr>
          <p:spPr>
            <a:xfrm flipH="1">
              <a:off x="9129528" y="3112935"/>
              <a:ext cx="183441" cy="150766"/>
            </a:xfrm>
            <a:prstGeom prst="roundRect">
              <a:avLst>
                <a:gd fmla="val 38704" name="adj"/>
              </a:avLst>
            </a:pr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5"/>
            <p:cNvSpPr/>
            <p:nvPr/>
          </p:nvSpPr>
          <p:spPr>
            <a:xfrm flipH="1" rot="7295575">
              <a:off x="9956225" y="2490817"/>
              <a:ext cx="72688" cy="7293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6" name="Google Shape;1696;p45"/>
            <p:cNvGrpSpPr/>
            <p:nvPr/>
          </p:nvGrpSpPr>
          <p:grpSpPr>
            <a:xfrm rot="-1322922">
              <a:off x="10075316" y="2934506"/>
              <a:ext cx="473133" cy="335953"/>
              <a:chOff x="9077929" y="1931121"/>
              <a:chExt cx="595190" cy="422622"/>
            </a:xfrm>
          </p:grpSpPr>
          <p:sp>
            <p:nvSpPr>
              <p:cNvPr id="1697" name="Google Shape;1697;p45"/>
              <p:cNvSpPr/>
              <p:nvPr/>
            </p:nvSpPr>
            <p:spPr>
              <a:xfrm flipH="1" rot="-1088533">
                <a:off x="9094561" y="2013721"/>
                <a:ext cx="561926" cy="196545"/>
              </a:xfrm>
              <a:prstGeom prst="round2SameRect">
                <a:avLst>
                  <a:gd fmla="val 42297" name="adj1"/>
                  <a:gd fmla="val 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45"/>
              <p:cNvSpPr/>
              <p:nvPr/>
            </p:nvSpPr>
            <p:spPr>
              <a:xfrm flipH="1" rot="9669696">
                <a:off x="9153601" y="2206613"/>
                <a:ext cx="507557" cy="66979"/>
              </a:xfrm>
              <a:prstGeom prst="round2SameRect">
                <a:avLst>
                  <a:gd fmla="val 42297" name="adj1"/>
                  <a:gd fmla="val 0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9" name="Google Shape;1699;p45"/>
            <p:cNvGrpSpPr/>
            <p:nvPr/>
          </p:nvGrpSpPr>
          <p:grpSpPr>
            <a:xfrm>
              <a:off x="8134121" y="3063432"/>
              <a:ext cx="523421" cy="233793"/>
              <a:chOff x="2104451" y="2044380"/>
              <a:chExt cx="7289009" cy="3255735"/>
            </a:xfrm>
          </p:grpSpPr>
          <p:sp>
            <p:nvSpPr>
              <p:cNvPr id="1700" name="Google Shape;1700;p45"/>
              <p:cNvSpPr/>
              <p:nvPr/>
            </p:nvSpPr>
            <p:spPr>
              <a:xfrm flipH="1">
                <a:off x="7852533" y="3439983"/>
                <a:ext cx="935096" cy="1860132"/>
              </a:xfrm>
              <a:custGeom>
                <a:rect b="b" l="l" r="r" t="t"/>
                <a:pathLst>
                  <a:path extrusionOk="0" h="2957202" w="1486597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45"/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45"/>
              <p:cNvSpPr/>
              <p:nvPr/>
            </p:nvSpPr>
            <p:spPr>
              <a:xfrm flipH="1">
                <a:off x="8746972" y="3458106"/>
                <a:ext cx="642350" cy="1344847"/>
              </a:xfrm>
              <a:custGeom>
                <a:rect b="b" l="l" r="r" t="t"/>
                <a:pathLst>
                  <a:path extrusionOk="0" h="2138011" w="1021195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5"/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5"/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5"/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5"/>
              <p:cNvSpPr/>
              <p:nvPr/>
            </p:nvSpPr>
            <p:spPr>
              <a:xfrm flipH="1">
                <a:off x="6845379" y="3735173"/>
                <a:ext cx="1094996" cy="1442988"/>
              </a:xfrm>
              <a:custGeom>
                <a:rect b="b" l="l" r="r" t="t"/>
                <a:pathLst>
                  <a:path extrusionOk="0" h="2294034" w="1740805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5"/>
              <p:cNvSpPr/>
              <p:nvPr/>
            </p:nvSpPr>
            <p:spPr>
              <a:xfrm>
                <a:off x="2710282" y="3439983"/>
                <a:ext cx="935096" cy="1860132"/>
              </a:xfrm>
              <a:custGeom>
                <a:rect b="b" l="l" r="r" t="t"/>
                <a:pathLst>
                  <a:path extrusionOk="0" h="2957202" w="1486597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45"/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5"/>
              <p:cNvSpPr/>
              <p:nvPr/>
            </p:nvSpPr>
            <p:spPr>
              <a:xfrm>
                <a:off x="2108589" y="3458106"/>
                <a:ext cx="642350" cy="1344847"/>
              </a:xfrm>
              <a:custGeom>
                <a:rect b="b" l="l" r="r" t="t"/>
                <a:pathLst>
                  <a:path extrusionOk="0" h="2138011" w="1021195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5"/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45"/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45"/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5"/>
              <p:cNvSpPr/>
              <p:nvPr/>
            </p:nvSpPr>
            <p:spPr>
              <a:xfrm>
                <a:off x="3557536" y="3735173"/>
                <a:ext cx="1094996" cy="1442988"/>
              </a:xfrm>
              <a:custGeom>
                <a:rect b="b" l="l" r="r" t="t"/>
                <a:pathLst>
                  <a:path extrusionOk="0" h="2294034" w="1740805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45"/>
              <p:cNvSpPr/>
              <p:nvPr/>
            </p:nvSpPr>
            <p:spPr>
              <a:xfrm>
                <a:off x="4608357" y="3882576"/>
                <a:ext cx="1125534" cy="1212507"/>
              </a:xfrm>
              <a:custGeom>
                <a:rect b="b" l="l" r="r" t="t"/>
                <a:pathLst>
                  <a:path extrusionOk="0" h="1927621" w="1789352">
                    <a:moveTo>
                      <a:pt x="1789894" y="287110"/>
                    </a:moveTo>
                    <a:cubicBezTo>
                      <a:pt x="1776881" y="183002"/>
                      <a:pt x="1721573" y="91908"/>
                      <a:pt x="1651626" y="14640"/>
                    </a:cubicBezTo>
                    <a:cubicBezTo>
                      <a:pt x="1648372" y="11387"/>
                      <a:pt x="1649186" y="4880"/>
                      <a:pt x="1647559" y="0"/>
                    </a:cubicBezTo>
                    <a:cubicBezTo>
                      <a:pt x="1424703" y="82148"/>
                      <a:pt x="1186394" y="88654"/>
                      <a:pt x="952151" y="91908"/>
                    </a:cubicBezTo>
                    <a:cubicBezTo>
                      <a:pt x="666669" y="95974"/>
                      <a:pt x="381185" y="94348"/>
                      <a:pt x="94889" y="93534"/>
                    </a:cubicBezTo>
                    <a:cubicBezTo>
                      <a:pt x="94075" y="93534"/>
                      <a:pt x="46902" y="200082"/>
                      <a:pt x="43648" y="208216"/>
                    </a:cubicBezTo>
                    <a:cubicBezTo>
                      <a:pt x="-17353" y="354617"/>
                      <a:pt x="-5966" y="510779"/>
                      <a:pt x="26568" y="662061"/>
                    </a:cubicBezTo>
                    <a:cubicBezTo>
                      <a:pt x="61542" y="825542"/>
                      <a:pt x="111969" y="983331"/>
                      <a:pt x="177850" y="1137052"/>
                    </a:cubicBezTo>
                    <a:cubicBezTo>
                      <a:pt x="310424" y="1446123"/>
                      <a:pt x="493426" y="1754379"/>
                      <a:pt x="808190" y="1906475"/>
                    </a:cubicBezTo>
                    <a:cubicBezTo>
                      <a:pt x="949712" y="1974795"/>
                      <a:pt x="1083913" y="1875567"/>
                      <a:pt x="1175007" y="1772273"/>
                    </a:cubicBezTo>
                    <a:cubicBezTo>
                      <a:pt x="1288875" y="1644578"/>
                      <a:pt x="1376716" y="1492483"/>
                      <a:pt x="1468624" y="1348521"/>
                    </a:cubicBezTo>
                    <a:cubicBezTo>
                      <a:pt x="1562158" y="1202933"/>
                      <a:pt x="1646746" y="1050838"/>
                      <a:pt x="1703680" y="887356"/>
                    </a:cubicBezTo>
                    <a:cubicBezTo>
                      <a:pt x="1740280" y="783249"/>
                      <a:pt x="1763867" y="674261"/>
                      <a:pt x="1776881" y="565273"/>
                    </a:cubicBezTo>
                    <a:cubicBezTo>
                      <a:pt x="1788267" y="477432"/>
                      <a:pt x="1801281" y="377391"/>
                      <a:pt x="1789894" y="28711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45"/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5"/>
              <p:cNvSpPr/>
              <p:nvPr/>
            </p:nvSpPr>
            <p:spPr>
              <a:xfrm>
                <a:off x="5741107" y="3882576"/>
                <a:ext cx="1125534" cy="1212507"/>
              </a:xfrm>
              <a:custGeom>
                <a:rect b="b" l="l" r="r" t="t"/>
                <a:pathLst>
                  <a:path extrusionOk="0" h="1927621" w="1789352">
                    <a:moveTo>
                      <a:pt x="4400" y="287110"/>
                    </a:moveTo>
                    <a:cubicBezTo>
                      <a:pt x="17413" y="183002"/>
                      <a:pt x="72720" y="91908"/>
                      <a:pt x="142668" y="14640"/>
                    </a:cubicBezTo>
                    <a:cubicBezTo>
                      <a:pt x="145921" y="11387"/>
                      <a:pt x="145108" y="4880"/>
                      <a:pt x="146735" y="0"/>
                    </a:cubicBezTo>
                    <a:cubicBezTo>
                      <a:pt x="369590" y="82148"/>
                      <a:pt x="607899" y="88654"/>
                      <a:pt x="842142" y="91908"/>
                    </a:cubicBezTo>
                    <a:cubicBezTo>
                      <a:pt x="1127625" y="95974"/>
                      <a:pt x="1413108" y="94348"/>
                      <a:pt x="1699405" y="93534"/>
                    </a:cubicBezTo>
                    <a:cubicBezTo>
                      <a:pt x="1700219" y="93534"/>
                      <a:pt x="1747392" y="200082"/>
                      <a:pt x="1750645" y="208216"/>
                    </a:cubicBezTo>
                    <a:cubicBezTo>
                      <a:pt x="1811646" y="354617"/>
                      <a:pt x="1800260" y="510779"/>
                      <a:pt x="1767726" y="662061"/>
                    </a:cubicBezTo>
                    <a:cubicBezTo>
                      <a:pt x="1732752" y="825542"/>
                      <a:pt x="1682325" y="983331"/>
                      <a:pt x="1616444" y="1137052"/>
                    </a:cubicBezTo>
                    <a:cubicBezTo>
                      <a:pt x="1483869" y="1446123"/>
                      <a:pt x="1300867" y="1754379"/>
                      <a:pt x="986104" y="1906475"/>
                    </a:cubicBezTo>
                    <a:cubicBezTo>
                      <a:pt x="844582" y="1974795"/>
                      <a:pt x="710381" y="1875567"/>
                      <a:pt x="619286" y="1772273"/>
                    </a:cubicBezTo>
                    <a:cubicBezTo>
                      <a:pt x="505419" y="1644578"/>
                      <a:pt x="417578" y="1492483"/>
                      <a:pt x="325670" y="1348521"/>
                    </a:cubicBezTo>
                    <a:cubicBezTo>
                      <a:pt x="232136" y="1202933"/>
                      <a:pt x="147548" y="1050838"/>
                      <a:pt x="90614" y="887356"/>
                    </a:cubicBezTo>
                    <a:cubicBezTo>
                      <a:pt x="54014" y="783249"/>
                      <a:pt x="30426" y="674261"/>
                      <a:pt x="17413" y="565273"/>
                    </a:cubicBezTo>
                    <a:cubicBezTo>
                      <a:pt x="6026" y="477432"/>
                      <a:pt x="-6987" y="377391"/>
                      <a:pt x="4400" y="28711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45"/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9050">
                <a:solidFill>
                  <a:srgbClr val="BFBFBF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8" name="Google Shape;1718;p45"/>
          <p:cNvGrpSpPr/>
          <p:nvPr/>
        </p:nvGrpSpPr>
        <p:grpSpPr>
          <a:xfrm>
            <a:off x="7553325" y="4022196"/>
            <a:ext cx="4189500" cy="2561535"/>
            <a:chOff x="6110127" y="3035455"/>
            <a:chExt cx="5270303" cy="3222358"/>
          </a:xfrm>
        </p:grpSpPr>
        <p:sp>
          <p:nvSpPr>
            <p:cNvPr id="1719" name="Google Shape;1719;p45"/>
            <p:cNvSpPr/>
            <p:nvPr/>
          </p:nvSpPr>
          <p:spPr>
            <a:xfrm>
              <a:off x="6200064" y="3844839"/>
              <a:ext cx="3521510" cy="587898"/>
            </a:xfrm>
            <a:custGeom>
              <a:rect b="b" l="l" r="r" t="t"/>
              <a:pathLst>
                <a:path extrusionOk="0" h="312335" w="1870887">
                  <a:moveTo>
                    <a:pt x="1834663" y="191518"/>
                  </a:moveTo>
                  <a:cubicBezTo>
                    <a:pt x="1745023" y="125616"/>
                    <a:pt x="1638204" y="86262"/>
                    <a:pt x="1529824" y="64398"/>
                  </a:cubicBezTo>
                  <a:cubicBezTo>
                    <a:pt x="1473604" y="53154"/>
                    <a:pt x="1416759" y="46595"/>
                    <a:pt x="1359601" y="44096"/>
                  </a:cubicBezTo>
                  <a:cubicBezTo>
                    <a:pt x="1305567" y="41598"/>
                    <a:pt x="1264339" y="36600"/>
                    <a:pt x="1212492" y="24731"/>
                  </a:cubicBezTo>
                  <a:cubicBezTo>
                    <a:pt x="865175" y="-53977"/>
                    <a:pt x="506302" y="72206"/>
                    <a:pt x="174602" y="165282"/>
                  </a:cubicBezTo>
                  <a:cubicBezTo>
                    <a:pt x="113697" y="182461"/>
                    <a:pt x="45295" y="211820"/>
                    <a:pt x="7503" y="264293"/>
                  </a:cubicBezTo>
                  <a:cubicBezTo>
                    <a:pt x="-39660" y="329883"/>
                    <a:pt x="149927" y="303334"/>
                    <a:pt x="175851" y="299899"/>
                  </a:cubicBezTo>
                  <a:cubicBezTo>
                    <a:pt x="175851" y="299899"/>
                    <a:pt x="1021030" y="181211"/>
                    <a:pt x="1021030" y="181211"/>
                  </a:cubicBezTo>
                  <a:cubicBezTo>
                    <a:pt x="1067256" y="171841"/>
                    <a:pt x="1114731" y="188083"/>
                    <a:pt x="1159395" y="197453"/>
                  </a:cubicBezTo>
                  <a:cubicBezTo>
                    <a:pt x="1274334" y="221503"/>
                    <a:pt x="1726595" y="295526"/>
                    <a:pt x="1834975" y="313641"/>
                  </a:cubicBezTo>
                  <a:cubicBezTo>
                    <a:pt x="1899004" y="303959"/>
                    <a:pt x="1868395" y="216505"/>
                    <a:pt x="1834663" y="1915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5"/>
            <p:cNvSpPr/>
            <p:nvPr/>
          </p:nvSpPr>
          <p:spPr>
            <a:xfrm>
              <a:off x="8327969" y="3598682"/>
              <a:ext cx="975910" cy="252796"/>
            </a:xfrm>
            <a:custGeom>
              <a:rect b="b" l="l" r="r" t="t"/>
              <a:pathLst>
                <a:path extrusionOk="0" h="134304" w="518476">
                  <a:moveTo>
                    <a:pt x="407755" y="9648"/>
                  </a:moveTo>
                  <a:cubicBezTo>
                    <a:pt x="439926" y="18706"/>
                    <a:pt x="477094" y="27764"/>
                    <a:pt x="506766" y="43380"/>
                  </a:cubicBezTo>
                  <a:cubicBezTo>
                    <a:pt x="521445" y="51189"/>
                    <a:pt x="523007" y="58685"/>
                    <a:pt x="513637" y="73052"/>
                  </a:cubicBezTo>
                  <a:cubicBezTo>
                    <a:pt x="498020" y="87732"/>
                    <a:pt x="474595" y="83984"/>
                    <a:pt x="448984" y="76488"/>
                  </a:cubicBezTo>
                  <a:cubicBezTo>
                    <a:pt x="418062" y="67118"/>
                    <a:pt x="394013" y="59310"/>
                    <a:pt x="358094" y="54937"/>
                  </a:cubicBezTo>
                  <a:cubicBezTo>
                    <a:pt x="313430" y="49627"/>
                    <a:pt x="252837" y="50252"/>
                    <a:pt x="207861" y="49939"/>
                  </a:cubicBezTo>
                  <a:cubicBezTo>
                    <a:pt x="151328" y="49627"/>
                    <a:pt x="123218" y="69304"/>
                    <a:pt x="96982" y="109595"/>
                  </a:cubicBezTo>
                  <a:cubicBezTo>
                    <a:pt x="91985" y="117404"/>
                    <a:pt x="87924" y="126149"/>
                    <a:pt x="79491" y="131147"/>
                  </a:cubicBezTo>
                  <a:cubicBezTo>
                    <a:pt x="66685" y="137081"/>
                    <a:pt x="7029" y="136456"/>
                    <a:pt x="2969" y="131147"/>
                  </a:cubicBezTo>
                  <a:cubicBezTo>
                    <a:pt x="-7963" y="117091"/>
                    <a:pt x="14213" y="93354"/>
                    <a:pt x="22334" y="83047"/>
                  </a:cubicBezTo>
                  <a:cubicBezTo>
                    <a:pt x="37951" y="63057"/>
                    <a:pt x="53567" y="41506"/>
                    <a:pt x="72307" y="24328"/>
                  </a:cubicBezTo>
                  <a:cubicBezTo>
                    <a:pt x="91048" y="6837"/>
                    <a:pt x="111349" y="4026"/>
                    <a:pt x="135087" y="2777"/>
                  </a:cubicBezTo>
                  <a:cubicBezTo>
                    <a:pt x="144457" y="1840"/>
                    <a:pt x="351847" y="-5969"/>
                    <a:pt x="407755" y="9648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5"/>
            <p:cNvSpPr/>
            <p:nvPr/>
          </p:nvSpPr>
          <p:spPr>
            <a:xfrm>
              <a:off x="9411745" y="4792500"/>
              <a:ext cx="76428" cy="76428"/>
            </a:xfrm>
            <a:custGeom>
              <a:rect b="b" l="l" r="r" t="t"/>
              <a:pathLst>
                <a:path extrusionOk="0" h="40603" w="40603">
                  <a:moveTo>
                    <a:pt x="40926" y="16939"/>
                  </a:moveTo>
                  <a:cubicBezTo>
                    <a:pt x="40613" y="33806"/>
                    <a:pt x="32805" y="40989"/>
                    <a:pt x="19687" y="40677"/>
                  </a:cubicBezTo>
                  <a:cubicBezTo>
                    <a:pt x="6881" y="40364"/>
                    <a:pt x="-302" y="32869"/>
                    <a:pt x="10" y="19750"/>
                  </a:cubicBezTo>
                  <a:cubicBezTo>
                    <a:pt x="322" y="7257"/>
                    <a:pt x="9692" y="-864"/>
                    <a:pt x="22810" y="73"/>
                  </a:cubicBezTo>
                  <a:cubicBezTo>
                    <a:pt x="35616" y="1010"/>
                    <a:pt x="40926" y="9131"/>
                    <a:pt x="40926" y="16939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9653377" y="5034810"/>
              <a:ext cx="70547" cy="76428"/>
            </a:xfrm>
            <a:custGeom>
              <a:rect b="b" l="l" r="r" t="t"/>
              <a:pathLst>
                <a:path extrusionOk="0" h="40603" w="37480">
                  <a:moveTo>
                    <a:pt x="18747" y="42813"/>
                  </a:moveTo>
                  <a:cubicBezTo>
                    <a:pt x="7503" y="41564"/>
                    <a:pt x="319" y="35004"/>
                    <a:pt x="7" y="22199"/>
                  </a:cubicBezTo>
                  <a:cubicBezTo>
                    <a:pt x="-305" y="11892"/>
                    <a:pt x="9689" y="335"/>
                    <a:pt x="19372" y="23"/>
                  </a:cubicBezTo>
                  <a:cubicBezTo>
                    <a:pt x="29367" y="-602"/>
                    <a:pt x="40923" y="11579"/>
                    <a:pt x="40298" y="22199"/>
                  </a:cubicBezTo>
                  <a:cubicBezTo>
                    <a:pt x="39986" y="34380"/>
                    <a:pt x="31865" y="42813"/>
                    <a:pt x="18747" y="42813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8288878" y="4281152"/>
              <a:ext cx="76428" cy="76428"/>
            </a:xfrm>
            <a:custGeom>
              <a:rect b="b" l="l" r="r" t="t"/>
              <a:pathLst>
                <a:path extrusionOk="0" h="40603" w="40603">
                  <a:moveTo>
                    <a:pt x="40604" y="20310"/>
                  </a:moveTo>
                  <a:cubicBezTo>
                    <a:pt x="40604" y="32178"/>
                    <a:pt x="32170" y="40611"/>
                    <a:pt x="20302" y="40611"/>
                  </a:cubicBezTo>
                  <a:cubicBezTo>
                    <a:pt x="6871" y="40611"/>
                    <a:pt x="312" y="34365"/>
                    <a:pt x="0" y="20934"/>
                  </a:cubicBezTo>
                  <a:cubicBezTo>
                    <a:pt x="0" y="8753"/>
                    <a:pt x="7808" y="320"/>
                    <a:pt x="19989" y="8"/>
                  </a:cubicBezTo>
                  <a:cubicBezTo>
                    <a:pt x="31546" y="-305"/>
                    <a:pt x="40604" y="8753"/>
                    <a:pt x="40604" y="20310"/>
                  </a:cubicBezTo>
                  <a:close/>
                </a:path>
              </a:pathLst>
            </a:custGeom>
            <a:solidFill>
              <a:srgbClr val="0096B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9794507" y="3418526"/>
              <a:ext cx="1099370" cy="846574"/>
            </a:xfrm>
            <a:custGeom>
              <a:rect b="b" l="l" r="r" t="t"/>
              <a:pathLst>
                <a:path extrusionOk="0" h="449762" w="584066">
                  <a:moveTo>
                    <a:pt x="29036" y="438622"/>
                  </a:moveTo>
                  <a:cubicBezTo>
                    <a:pt x="6547" y="410824"/>
                    <a:pt x="-3760" y="350231"/>
                    <a:pt x="1238" y="324307"/>
                  </a:cubicBezTo>
                  <a:cubicBezTo>
                    <a:pt x="20290" y="230919"/>
                    <a:pt x="95251" y="147213"/>
                    <a:pt x="171773" y="95053"/>
                  </a:cubicBezTo>
                  <a:cubicBezTo>
                    <a:pt x="247670" y="43518"/>
                    <a:pt x="362922" y="-10204"/>
                    <a:pt x="457247" y="1665"/>
                  </a:cubicBezTo>
                  <a:cubicBezTo>
                    <a:pt x="490979" y="5725"/>
                    <a:pt x="549698" y="25402"/>
                    <a:pt x="578121" y="49140"/>
                  </a:cubicBezTo>
                  <a:cubicBezTo>
                    <a:pt x="600921" y="69442"/>
                    <a:pt x="557819" y="86620"/>
                    <a:pt x="534082" y="103798"/>
                  </a:cubicBezTo>
                  <a:cubicBezTo>
                    <a:pt x="417893" y="189066"/>
                    <a:pt x="225495" y="322121"/>
                    <a:pt x="85256" y="433624"/>
                  </a:cubicBezTo>
                  <a:cubicBezTo>
                    <a:pt x="57771" y="455488"/>
                    <a:pt x="43403" y="456112"/>
                    <a:pt x="29036" y="4386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10877933" y="3035455"/>
              <a:ext cx="417408" cy="435045"/>
            </a:xfrm>
            <a:custGeom>
              <a:rect b="b" l="l" r="r" t="t"/>
              <a:pathLst>
                <a:path extrusionOk="0" h="231127" w="221757">
                  <a:moveTo>
                    <a:pt x="215537" y="42767"/>
                  </a:moveTo>
                  <a:cubicBezTo>
                    <a:pt x="192112" y="74625"/>
                    <a:pt x="100286" y="178321"/>
                    <a:pt x="42504" y="233292"/>
                  </a:cubicBezTo>
                  <a:cubicBezTo>
                    <a:pt x="-22774" y="220486"/>
                    <a:pt x="651" y="144276"/>
                    <a:pt x="24076" y="106484"/>
                  </a:cubicBezTo>
                  <a:cubicBezTo>
                    <a:pt x="65304" y="39644"/>
                    <a:pt x="124335" y="-7206"/>
                    <a:pt x="204293" y="914"/>
                  </a:cubicBezTo>
                  <a:cubicBezTo>
                    <a:pt x="228343" y="3413"/>
                    <a:pt x="226469" y="21528"/>
                    <a:pt x="215537" y="427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8223416" y="3148287"/>
              <a:ext cx="3157014" cy="2663179"/>
            </a:xfrm>
            <a:custGeom>
              <a:rect b="b" l="l" r="r" t="t"/>
              <a:pathLst>
                <a:path extrusionOk="0" h="1414877" w="1677239">
                  <a:moveTo>
                    <a:pt x="1656422" y="0"/>
                  </a:moveTo>
                  <a:cubicBezTo>
                    <a:pt x="1654860" y="0"/>
                    <a:pt x="1650487" y="312"/>
                    <a:pt x="1648926" y="937"/>
                  </a:cubicBezTo>
                  <a:cubicBezTo>
                    <a:pt x="1629873" y="10307"/>
                    <a:pt x="1601138" y="45601"/>
                    <a:pt x="1578338" y="71212"/>
                  </a:cubicBezTo>
                  <a:cubicBezTo>
                    <a:pt x="1546480" y="107131"/>
                    <a:pt x="1517745" y="137740"/>
                    <a:pt x="1485574" y="173346"/>
                  </a:cubicBezTo>
                  <a:cubicBezTo>
                    <a:pt x="1419359" y="246745"/>
                    <a:pt x="1321598" y="307650"/>
                    <a:pt x="1222276" y="370429"/>
                  </a:cubicBezTo>
                  <a:cubicBezTo>
                    <a:pt x="1157622" y="411345"/>
                    <a:pt x="1078602" y="472563"/>
                    <a:pt x="1019570" y="521287"/>
                  </a:cubicBezTo>
                  <a:cubicBezTo>
                    <a:pt x="974906" y="558143"/>
                    <a:pt x="929930" y="598122"/>
                    <a:pt x="882143" y="632479"/>
                  </a:cubicBezTo>
                  <a:cubicBezTo>
                    <a:pt x="856844" y="650594"/>
                    <a:pt x="830608" y="667148"/>
                    <a:pt x="802810" y="681515"/>
                  </a:cubicBezTo>
                  <a:cubicBezTo>
                    <a:pt x="769390" y="698694"/>
                    <a:pt x="750650" y="697444"/>
                    <a:pt x="714106" y="689948"/>
                  </a:cubicBezTo>
                  <a:cubicBezTo>
                    <a:pt x="588548" y="664024"/>
                    <a:pt x="462052" y="642161"/>
                    <a:pt x="335556" y="620922"/>
                  </a:cubicBezTo>
                  <a:cubicBezTo>
                    <a:pt x="272465" y="610303"/>
                    <a:pt x="208748" y="600933"/>
                    <a:pt x="145969" y="588439"/>
                  </a:cubicBezTo>
                  <a:cubicBezTo>
                    <a:pt x="91310" y="577508"/>
                    <a:pt x="211559" y="456634"/>
                    <a:pt x="237483" y="446952"/>
                  </a:cubicBezTo>
                  <a:cubicBezTo>
                    <a:pt x="265593" y="436644"/>
                    <a:pt x="296514" y="438518"/>
                    <a:pt x="325874" y="440705"/>
                  </a:cubicBezTo>
                  <a:cubicBezTo>
                    <a:pt x="356171" y="442891"/>
                    <a:pt x="385842" y="442579"/>
                    <a:pt x="415514" y="446014"/>
                  </a:cubicBezTo>
                  <a:cubicBezTo>
                    <a:pt x="507028" y="456322"/>
                    <a:pt x="594795" y="464130"/>
                    <a:pt x="689432" y="476623"/>
                  </a:cubicBezTo>
                  <a:cubicBezTo>
                    <a:pt x="713794" y="479747"/>
                    <a:pt x="740030" y="469752"/>
                    <a:pt x="747214" y="457259"/>
                  </a:cubicBezTo>
                  <a:cubicBezTo>
                    <a:pt x="752836" y="442579"/>
                    <a:pt x="764080" y="416967"/>
                    <a:pt x="756584" y="411033"/>
                  </a:cubicBezTo>
                  <a:cubicBezTo>
                    <a:pt x="745028" y="401663"/>
                    <a:pt x="732534" y="402600"/>
                    <a:pt x="651327" y="394479"/>
                  </a:cubicBezTo>
                  <a:cubicBezTo>
                    <a:pt x="589172" y="388232"/>
                    <a:pt x="384905" y="366057"/>
                    <a:pt x="314942" y="363870"/>
                  </a:cubicBezTo>
                  <a:cubicBezTo>
                    <a:pt x="261533" y="361996"/>
                    <a:pt x="222803" y="353563"/>
                    <a:pt x="157838" y="382923"/>
                  </a:cubicBezTo>
                  <a:cubicBezTo>
                    <a:pt x="119108" y="400414"/>
                    <a:pt x="90998" y="434771"/>
                    <a:pt x="65699" y="467253"/>
                  </a:cubicBezTo>
                  <a:cubicBezTo>
                    <a:pt x="40087" y="500361"/>
                    <a:pt x="5418" y="537216"/>
                    <a:pt x="733" y="580631"/>
                  </a:cubicBezTo>
                  <a:cubicBezTo>
                    <a:pt x="-4889" y="633728"/>
                    <a:pt x="22597" y="659964"/>
                    <a:pt x="56641" y="694321"/>
                  </a:cubicBezTo>
                  <a:cubicBezTo>
                    <a:pt x="87875" y="725554"/>
                    <a:pt x="121294" y="754289"/>
                    <a:pt x="154090" y="784273"/>
                  </a:cubicBezTo>
                  <a:cubicBezTo>
                    <a:pt x="173454" y="802077"/>
                    <a:pt x="166583" y="802701"/>
                    <a:pt x="197192" y="811447"/>
                  </a:cubicBezTo>
                  <a:cubicBezTo>
                    <a:pt x="215307" y="816444"/>
                    <a:pt x="234047" y="818943"/>
                    <a:pt x="252163" y="823315"/>
                  </a:cubicBezTo>
                  <a:cubicBezTo>
                    <a:pt x="342428" y="845803"/>
                    <a:pt x="433005" y="868292"/>
                    <a:pt x="523270" y="892029"/>
                  </a:cubicBezTo>
                  <a:cubicBezTo>
                    <a:pt x="560125" y="901711"/>
                    <a:pt x="553879" y="901087"/>
                    <a:pt x="575117" y="935756"/>
                  </a:cubicBezTo>
                  <a:cubicBezTo>
                    <a:pt x="586986" y="954808"/>
                    <a:pt x="609787" y="975110"/>
                    <a:pt x="583238" y="987604"/>
                  </a:cubicBezTo>
                  <a:cubicBezTo>
                    <a:pt x="519834" y="1017588"/>
                    <a:pt x="184699" y="1177191"/>
                    <a:pt x="73195" y="1232162"/>
                  </a:cubicBezTo>
                  <a:cubicBezTo>
                    <a:pt x="51644" y="1242781"/>
                    <a:pt x="57266" y="1249965"/>
                    <a:pt x="67885" y="1263083"/>
                  </a:cubicBezTo>
                  <a:cubicBezTo>
                    <a:pt x="100993" y="1304624"/>
                    <a:pt x="131289" y="1346789"/>
                    <a:pt x="160649" y="1388954"/>
                  </a:cubicBezTo>
                  <a:cubicBezTo>
                    <a:pt x="180326" y="1417377"/>
                    <a:pt x="181888" y="1422374"/>
                    <a:pt x="208436" y="1409881"/>
                  </a:cubicBezTo>
                  <a:cubicBezTo>
                    <a:pt x="238108" y="1395826"/>
                    <a:pt x="649453" y="1213110"/>
                    <a:pt x="754398" y="1168133"/>
                  </a:cubicBezTo>
                  <a:cubicBezTo>
                    <a:pt x="785944" y="1154703"/>
                    <a:pt x="795001" y="1166884"/>
                    <a:pt x="815928" y="1170320"/>
                  </a:cubicBezTo>
                  <a:cubicBezTo>
                    <a:pt x="833731" y="1173131"/>
                    <a:pt x="849660" y="1153141"/>
                    <a:pt x="870899" y="1131903"/>
                  </a:cubicBezTo>
                  <a:cubicBezTo>
                    <a:pt x="912127" y="1090674"/>
                    <a:pt x="931492" y="1084428"/>
                    <a:pt x="920560" y="1052882"/>
                  </a:cubicBezTo>
                  <a:cubicBezTo>
                    <a:pt x="905256" y="1008530"/>
                    <a:pt x="859030" y="816132"/>
                    <a:pt x="850597" y="764284"/>
                  </a:cubicBezTo>
                  <a:cubicBezTo>
                    <a:pt x="881518" y="736174"/>
                    <a:pt x="924933" y="694946"/>
                    <a:pt x="953355" y="661213"/>
                  </a:cubicBezTo>
                  <a:cubicBezTo>
                    <a:pt x="1072043" y="519413"/>
                    <a:pt x="1226961" y="424776"/>
                    <a:pt x="1374695" y="329826"/>
                  </a:cubicBezTo>
                  <a:cubicBezTo>
                    <a:pt x="1471519" y="267671"/>
                    <a:pt x="1514622" y="228942"/>
                    <a:pt x="1594892" y="135241"/>
                  </a:cubicBezTo>
                  <a:cubicBezTo>
                    <a:pt x="1612070" y="115252"/>
                    <a:pt x="1679222" y="51848"/>
                    <a:pt x="1678285" y="24362"/>
                  </a:cubicBezTo>
                  <a:cubicBezTo>
                    <a:pt x="1678285" y="10619"/>
                    <a:pt x="1671726" y="5622"/>
                    <a:pt x="1656422" y="0"/>
                  </a:cubicBezTo>
                  <a:close/>
                  <a:moveTo>
                    <a:pt x="341491" y="827063"/>
                  </a:moveTo>
                  <a:cubicBezTo>
                    <a:pt x="341491" y="827063"/>
                    <a:pt x="341491" y="826751"/>
                    <a:pt x="341178" y="826751"/>
                  </a:cubicBezTo>
                  <a:cubicBezTo>
                    <a:pt x="341491" y="826751"/>
                    <a:pt x="341491" y="826751"/>
                    <a:pt x="341491" y="827063"/>
                  </a:cubicBezTo>
                  <a:cubicBezTo>
                    <a:pt x="341803" y="826751"/>
                    <a:pt x="341491" y="826751"/>
                    <a:pt x="341491" y="827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5"/>
            <p:cNvSpPr/>
            <p:nvPr/>
          </p:nvSpPr>
          <p:spPr>
            <a:xfrm>
              <a:off x="9691015" y="4548073"/>
              <a:ext cx="82306" cy="82306"/>
            </a:xfrm>
            <a:custGeom>
              <a:rect b="b" l="l" r="r" t="t"/>
              <a:pathLst>
                <a:path extrusionOk="0" h="43726" w="43726">
                  <a:moveTo>
                    <a:pt x="45601" y="22800"/>
                  </a:moveTo>
                  <a:cubicBezTo>
                    <a:pt x="45601" y="35393"/>
                    <a:pt x="35393" y="45601"/>
                    <a:pt x="22801" y="45601"/>
                  </a:cubicBezTo>
                  <a:cubicBezTo>
                    <a:pt x="10208" y="45601"/>
                    <a:pt x="0" y="35393"/>
                    <a:pt x="0" y="22800"/>
                  </a:cubicBezTo>
                  <a:cubicBezTo>
                    <a:pt x="0" y="10208"/>
                    <a:pt x="10208" y="0"/>
                    <a:pt x="22801" y="0"/>
                  </a:cubicBezTo>
                  <a:cubicBezTo>
                    <a:pt x="35393" y="0"/>
                    <a:pt x="45601" y="10208"/>
                    <a:pt x="45601" y="22800"/>
                  </a:cubicBezTo>
                  <a:close/>
                </a:path>
              </a:pathLst>
            </a:custGeom>
            <a:solidFill>
              <a:srgbClr val="49B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5"/>
            <p:cNvSpPr/>
            <p:nvPr/>
          </p:nvSpPr>
          <p:spPr>
            <a:xfrm>
              <a:off x="6110127" y="5411239"/>
              <a:ext cx="5026529" cy="846574"/>
            </a:xfrm>
            <a:custGeom>
              <a:rect b="b" l="l" r="r" t="t"/>
              <a:pathLst>
                <a:path extrusionOk="0" h="449762" w="2670465">
                  <a:moveTo>
                    <a:pt x="2629862" y="316951"/>
                  </a:moveTo>
                  <a:lnTo>
                    <a:pt x="1349912" y="316951"/>
                  </a:lnTo>
                  <a:cubicBezTo>
                    <a:pt x="1291193" y="216691"/>
                    <a:pt x="1208737" y="104250"/>
                    <a:pt x="1130966" y="18046"/>
                  </a:cubicBezTo>
                  <a:cubicBezTo>
                    <a:pt x="1125031" y="11487"/>
                    <a:pt x="1119721" y="4303"/>
                    <a:pt x="1110664" y="1492"/>
                  </a:cubicBezTo>
                  <a:cubicBezTo>
                    <a:pt x="1092861" y="-1631"/>
                    <a:pt x="1079743" y="555"/>
                    <a:pt x="1057879" y="4303"/>
                  </a:cubicBezTo>
                  <a:cubicBezTo>
                    <a:pt x="999472" y="12736"/>
                    <a:pt x="533468" y="127051"/>
                    <a:pt x="495988" y="142355"/>
                  </a:cubicBezTo>
                  <a:cubicBezTo>
                    <a:pt x="484432" y="147040"/>
                    <a:pt x="466004" y="149851"/>
                    <a:pt x="462256" y="163907"/>
                  </a:cubicBezTo>
                  <a:cubicBezTo>
                    <a:pt x="459757" y="176712"/>
                    <a:pt x="444141" y="248862"/>
                    <a:pt x="430398" y="316951"/>
                  </a:cubicBezTo>
                  <a:lnTo>
                    <a:pt x="42790" y="316951"/>
                  </a:lnTo>
                  <a:cubicBezTo>
                    <a:pt x="19365" y="316951"/>
                    <a:pt x="0" y="336315"/>
                    <a:pt x="0" y="359741"/>
                  </a:cubicBezTo>
                  <a:lnTo>
                    <a:pt x="0" y="407528"/>
                  </a:lnTo>
                  <a:cubicBezTo>
                    <a:pt x="0" y="430953"/>
                    <a:pt x="19365" y="450318"/>
                    <a:pt x="42790" y="450318"/>
                  </a:cubicBezTo>
                  <a:lnTo>
                    <a:pt x="2629862" y="450318"/>
                  </a:lnTo>
                  <a:cubicBezTo>
                    <a:pt x="2653287" y="450318"/>
                    <a:pt x="2672652" y="430953"/>
                    <a:pt x="2672652" y="407528"/>
                  </a:cubicBezTo>
                  <a:lnTo>
                    <a:pt x="2672652" y="359741"/>
                  </a:lnTo>
                  <a:cubicBezTo>
                    <a:pt x="2672339" y="336315"/>
                    <a:pt x="2653287" y="316951"/>
                    <a:pt x="2629862" y="316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9" name="Google Shape;1729;p45"/>
          <p:cNvGrpSpPr/>
          <p:nvPr/>
        </p:nvGrpSpPr>
        <p:grpSpPr>
          <a:xfrm>
            <a:off x="5753844" y="1319970"/>
            <a:ext cx="1207984" cy="5404452"/>
            <a:chOff x="5400765" y="1273689"/>
            <a:chExt cx="1207984" cy="5404452"/>
          </a:xfrm>
        </p:grpSpPr>
        <p:sp>
          <p:nvSpPr>
            <p:cNvPr id="1730" name="Google Shape;1730;p45"/>
            <p:cNvSpPr/>
            <p:nvPr/>
          </p:nvSpPr>
          <p:spPr>
            <a:xfrm flipH="1">
              <a:off x="5627416" y="5945985"/>
              <a:ext cx="515603" cy="206241"/>
            </a:xfrm>
            <a:custGeom>
              <a:rect b="b" l="l" r="r" t="t"/>
              <a:pathLst>
                <a:path extrusionOk="0" h="261613" w="654032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rgbClr val="B5B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5"/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rect b="b" l="l" r="r" t="t"/>
              <a:pathLst>
                <a:path extrusionOk="0" h="5596651" w="1532305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5"/>
            <p:cNvSpPr/>
            <p:nvPr/>
          </p:nvSpPr>
          <p:spPr>
            <a:xfrm flipH="1">
              <a:off x="5819227" y="6295122"/>
              <a:ext cx="766039" cy="383019"/>
            </a:xfrm>
            <a:custGeom>
              <a:rect b="b" l="l" r="r" t="t"/>
              <a:pathLst>
                <a:path extrusionOk="0" h="485852" w="971705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rgbClr val="B5B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5"/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rect b="b" l="l" r="r" t="t"/>
              <a:pathLst>
                <a:path extrusionOk="0" h="3904105" w="880209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rgbClr val="3176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5"/>
            <p:cNvSpPr/>
            <p:nvPr/>
          </p:nvSpPr>
          <p:spPr>
            <a:xfrm flipH="1">
              <a:off x="5959073" y="1276696"/>
              <a:ext cx="581895" cy="824964"/>
            </a:xfrm>
            <a:custGeom>
              <a:rect b="b" l="l" r="r" t="t"/>
              <a:pathLst>
                <a:path extrusionOk="0" h="1046452" w="73812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5"/>
            <p:cNvSpPr/>
            <p:nvPr/>
          </p:nvSpPr>
          <p:spPr>
            <a:xfrm flipH="1">
              <a:off x="5966067" y="1273689"/>
              <a:ext cx="581894" cy="427214"/>
            </a:xfrm>
            <a:custGeom>
              <a:rect b="b" l="l" r="r" t="t"/>
              <a:pathLst>
                <a:path extrusionOk="0" h="541912" w="700749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5"/>
            <p:cNvSpPr/>
            <p:nvPr/>
          </p:nvSpPr>
          <p:spPr>
            <a:xfrm flipH="1">
              <a:off x="5950949" y="1667051"/>
              <a:ext cx="457115" cy="409241"/>
            </a:xfrm>
            <a:custGeom>
              <a:rect b="b" l="l" r="r" t="t"/>
              <a:pathLst>
                <a:path extrusionOk="0" h="409241" w="457115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rgbClr val="CDEAE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5"/>
            <p:cNvSpPr/>
            <p:nvPr/>
          </p:nvSpPr>
          <p:spPr>
            <a:xfrm flipH="1">
              <a:off x="6366815" y="1657643"/>
              <a:ext cx="66292" cy="95755"/>
            </a:xfrm>
            <a:custGeom>
              <a:rect b="b" l="l" r="r" t="t"/>
              <a:pathLst>
                <a:path extrusionOk="0" h="121463" w="84089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8" name="Google Shape;1738;p45"/>
          <p:cNvSpPr/>
          <p:nvPr/>
        </p:nvSpPr>
        <p:spPr>
          <a:xfrm>
            <a:off x="4650427" y="1499774"/>
            <a:ext cx="71100" cy="940889"/>
          </a:xfrm>
          <a:custGeom>
            <a:rect b="b" l="l" r="r" t="t"/>
            <a:pathLst>
              <a:path extrusionOk="0" h="1889222" w="142762">
                <a:moveTo>
                  <a:pt x="140383" y="476827"/>
                </a:moveTo>
                <a:lnTo>
                  <a:pt x="132293" y="466119"/>
                </a:lnTo>
                <a:lnTo>
                  <a:pt x="118493" y="457554"/>
                </a:lnTo>
                <a:lnTo>
                  <a:pt x="118493" y="409728"/>
                </a:lnTo>
                <a:lnTo>
                  <a:pt x="113972" y="398545"/>
                </a:lnTo>
                <a:lnTo>
                  <a:pt x="104217" y="389028"/>
                </a:lnTo>
                <a:lnTo>
                  <a:pt x="88275" y="382603"/>
                </a:lnTo>
                <a:lnTo>
                  <a:pt x="88275" y="376179"/>
                </a:lnTo>
                <a:lnTo>
                  <a:pt x="86133" y="376179"/>
                </a:lnTo>
                <a:lnTo>
                  <a:pt x="86133" y="193681"/>
                </a:lnTo>
                <a:lnTo>
                  <a:pt x="80661" y="173932"/>
                </a:lnTo>
                <a:lnTo>
                  <a:pt x="71619" y="153708"/>
                </a:lnTo>
                <a:lnTo>
                  <a:pt x="61626" y="133483"/>
                </a:lnTo>
                <a:lnTo>
                  <a:pt x="53774" y="112782"/>
                </a:lnTo>
                <a:lnTo>
                  <a:pt x="51394" y="90178"/>
                </a:lnTo>
                <a:lnTo>
                  <a:pt x="56153" y="77806"/>
                </a:lnTo>
                <a:lnTo>
                  <a:pt x="64719" y="65671"/>
                </a:lnTo>
                <a:lnTo>
                  <a:pt x="77092" y="54488"/>
                </a:lnTo>
                <a:lnTo>
                  <a:pt x="91844" y="45446"/>
                </a:lnTo>
                <a:lnTo>
                  <a:pt x="105882" y="38070"/>
                </a:lnTo>
                <a:lnTo>
                  <a:pt x="119445" y="29980"/>
                </a:lnTo>
                <a:lnTo>
                  <a:pt x="130390" y="24508"/>
                </a:lnTo>
                <a:lnTo>
                  <a:pt x="135386" y="15228"/>
                </a:lnTo>
                <a:lnTo>
                  <a:pt x="135386" y="7852"/>
                </a:lnTo>
                <a:lnTo>
                  <a:pt x="130390" y="2379"/>
                </a:lnTo>
                <a:lnTo>
                  <a:pt x="120634" y="0"/>
                </a:lnTo>
                <a:lnTo>
                  <a:pt x="107072" y="7852"/>
                </a:lnTo>
                <a:lnTo>
                  <a:pt x="91844" y="15228"/>
                </a:lnTo>
                <a:lnTo>
                  <a:pt x="74712" y="25697"/>
                </a:lnTo>
                <a:lnTo>
                  <a:pt x="56867" y="36880"/>
                </a:lnTo>
                <a:lnTo>
                  <a:pt x="41401" y="47825"/>
                </a:lnTo>
                <a:lnTo>
                  <a:pt x="29266" y="61388"/>
                </a:lnTo>
                <a:lnTo>
                  <a:pt x="19987" y="75902"/>
                </a:lnTo>
                <a:lnTo>
                  <a:pt x="16894" y="92558"/>
                </a:lnTo>
                <a:lnTo>
                  <a:pt x="18321" y="110403"/>
                </a:lnTo>
                <a:lnTo>
                  <a:pt x="24983" y="128010"/>
                </a:lnTo>
                <a:lnTo>
                  <a:pt x="32359" y="145856"/>
                </a:lnTo>
                <a:lnTo>
                  <a:pt x="41401" y="162273"/>
                </a:lnTo>
                <a:lnTo>
                  <a:pt x="49491" y="177025"/>
                </a:lnTo>
                <a:lnTo>
                  <a:pt x="54964" y="191778"/>
                </a:lnTo>
                <a:lnTo>
                  <a:pt x="56391" y="376179"/>
                </a:lnTo>
                <a:lnTo>
                  <a:pt x="52108" y="376179"/>
                </a:lnTo>
                <a:lnTo>
                  <a:pt x="52108" y="383555"/>
                </a:lnTo>
                <a:lnTo>
                  <a:pt x="37118" y="389979"/>
                </a:lnTo>
                <a:lnTo>
                  <a:pt x="28790" y="399497"/>
                </a:lnTo>
                <a:lnTo>
                  <a:pt x="24983" y="409728"/>
                </a:lnTo>
                <a:lnTo>
                  <a:pt x="24983" y="457554"/>
                </a:lnTo>
                <a:lnTo>
                  <a:pt x="12849" y="466119"/>
                </a:lnTo>
                <a:lnTo>
                  <a:pt x="4521" y="476827"/>
                </a:lnTo>
                <a:lnTo>
                  <a:pt x="0" y="488010"/>
                </a:lnTo>
                <a:lnTo>
                  <a:pt x="0" y="1244175"/>
                </a:lnTo>
                <a:lnTo>
                  <a:pt x="4521" y="1255120"/>
                </a:lnTo>
                <a:lnTo>
                  <a:pt x="12849" y="1265827"/>
                </a:lnTo>
                <a:lnTo>
                  <a:pt x="24983" y="1274631"/>
                </a:lnTo>
                <a:lnTo>
                  <a:pt x="24983" y="1858291"/>
                </a:lnTo>
                <a:lnTo>
                  <a:pt x="28790" y="1870902"/>
                </a:lnTo>
                <a:lnTo>
                  <a:pt x="38546" y="1880419"/>
                </a:lnTo>
                <a:lnTo>
                  <a:pt x="53536" y="1886844"/>
                </a:lnTo>
                <a:lnTo>
                  <a:pt x="71857" y="1889223"/>
                </a:lnTo>
                <a:lnTo>
                  <a:pt x="89227" y="1886844"/>
                </a:lnTo>
                <a:lnTo>
                  <a:pt x="104217" y="1880419"/>
                </a:lnTo>
                <a:lnTo>
                  <a:pt x="115638" y="1870902"/>
                </a:lnTo>
                <a:lnTo>
                  <a:pt x="118493" y="1858291"/>
                </a:lnTo>
                <a:lnTo>
                  <a:pt x="118493" y="1274631"/>
                </a:lnTo>
                <a:lnTo>
                  <a:pt x="132293" y="1265827"/>
                </a:lnTo>
                <a:lnTo>
                  <a:pt x="140383" y="1255120"/>
                </a:lnTo>
                <a:lnTo>
                  <a:pt x="142762" y="1244175"/>
                </a:lnTo>
                <a:lnTo>
                  <a:pt x="142762" y="4880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45"/>
          <p:cNvSpPr/>
          <p:nvPr/>
        </p:nvSpPr>
        <p:spPr>
          <a:xfrm rot="942">
            <a:off x="4959046" y="1475390"/>
            <a:ext cx="200738" cy="940060"/>
          </a:xfrm>
          <a:custGeom>
            <a:rect b="b" l="l" r="r" t="t"/>
            <a:pathLst>
              <a:path extrusionOk="0" h="1887569" w="403066">
                <a:moveTo>
                  <a:pt x="201533" y="40925"/>
                </a:moveTo>
                <a:cubicBezTo>
                  <a:pt x="112782" y="40925"/>
                  <a:pt x="40925" y="112782"/>
                  <a:pt x="40925" y="201533"/>
                </a:cubicBezTo>
                <a:cubicBezTo>
                  <a:pt x="40925" y="290284"/>
                  <a:pt x="112782" y="362141"/>
                  <a:pt x="201533" y="362141"/>
                </a:cubicBezTo>
                <a:cubicBezTo>
                  <a:pt x="290046" y="362141"/>
                  <a:pt x="361903" y="290284"/>
                  <a:pt x="362141" y="201533"/>
                </a:cubicBezTo>
                <a:cubicBezTo>
                  <a:pt x="362141" y="112782"/>
                  <a:pt x="290284" y="40925"/>
                  <a:pt x="201533" y="40925"/>
                </a:cubicBezTo>
                <a:close/>
                <a:moveTo>
                  <a:pt x="201533" y="0"/>
                </a:moveTo>
                <a:cubicBezTo>
                  <a:pt x="312888" y="0"/>
                  <a:pt x="403066" y="90178"/>
                  <a:pt x="403066" y="201533"/>
                </a:cubicBezTo>
                <a:cubicBezTo>
                  <a:pt x="403066" y="285050"/>
                  <a:pt x="352341" y="356654"/>
                  <a:pt x="280001" y="387236"/>
                </a:cubicBezTo>
                <a:lnTo>
                  <a:pt x="217951" y="399754"/>
                </a:lnTo>
                <a:lnTo>
                  <a:pt x="217951" y="550599"/>
                </a:lnTo>
                <a:lnTo>
                  <a:pt x="218427" y="550599"/>
                </a:lnTo>
                <a:lnTo>
                  <a:pt x="218427" y="556309"/>
                </a:lnTo>
                <a:lnTo>
                  <a:pt x="234369" y="561782"/>
                </a:lnTo>
                <a:lnTo>
                  <a:pt x="244124" y="570348"/>
                </a:lnTo>
                <a:lnTo>
                  <a:pt x="248645" y="580103"/>
                </a:lnTo>
                <a:lnTo>
                  <a:pt x="248645" y="742377"/>
                </a:lnTo>
                <a:lnTo>
                  <a:pt x="262207" y="749990"/>
                </a:lnTo>
                <a:lnTo>
                  <a:pt x="270535" y="759270"/>
                </a:lnTo>
                <a:lnTo>
                  <a:pt x="272914" y="769263"/>
                </a:lnTo>
                <a:lnTo>
                  <a:pt x="272914" y="1317471"/>
                </a:lnTo>
                <a:lnTo>
                  <a:pt x="270535" y="1327227"/>
                </a:lnTo>
                <a:lnTo>
                  <a:pt x="262207" y="1336744"/>
                </a:lnTo>
                <a:lnTo>
                  <a:pt x="248645" y="1344358"/>
                </a:lnTo>
                <a:lnTo>
                  <a:pt x="248645" y="1860206"/>
                </a:lnTo>
                <a:lnTo>
                  <a:pt x="245552" y="1871389"/>
                </a:lnTo>
                <a:lnTo>
                  <a:pt x="234369" y="1879955"/>
                </a:lnTo>
                <a:lnTo>
                  <a:pt x="219141" y="1885428"/>
                </a:lnTo>
                <a:lnTo>
                  <a:pt x="201771" y="1887569"/>
                </a:lnTo>
                <a:lnTo>
                  <a:pt x="183688" y="1885428"/>
                </a:lnTo>
                <a:lnTo>
                  <a:pt x="168460" y="1879955"/>
                </a:lnTo>
                <a:lnTo>
                  <a:pt x="158704" y="1871389"/>
                </a:lnTo>
                <a:lnTo>
                  <a:pt x="154898" y="1860206"/>
                </a:lnTo>
                <a:lnTo>
                  <a:pt x="154898" y="1344358"/>
                </a:lnTo>
                <a:lnTo>
                  <a:pt x="143001" y="1336744"/>
                </a:lnTo>
                <a:lnTo>
                  <a:pt x="134673" y="1327227"/>
                </a:lnTo>
                <a:lnTo>
                  <a:pt x="130152" y="1317471"/>
                </a:lnTo>
                <a:lnTo>
                  <a:pt x="130152" y="769263"/>
                </a:lnTo>
                <a:lnTo>
                  <a:pt x="134673" y="759270"/>
                </a:lnTo>
                <a:lnTo>
                  <a:pt x="143001" y="749990"/>
                </a:lnTo>
                <a:lnTo>
                  <a:pt x="154898" y="742377"/>
                </a:lnTo>
                <a:lnTo>
                  <a:pt x="154898" y="580103"/>
                </a:lnTo>
                <a:lnTo>
                  <a:pt x="158704" y="571299"/>
                </a:lnTo>
                <a:lnTo>
                  <a:pt x="167032" y="562734"/>
                </a:lnTo>
                <a:lnTo>
                  <a:pt x="181784" y="557261"/>
                </a:lnTo>
                <a:lnTo>
                  <a:pt x="182260" y="557261"/>
                </a:lnTo>
                <a:lnTo>
                  <a:pt x="182022" y="550599"/>
                </a:lnTo>
                <a:lnTo>
                  <a:pt x="183450" y="550599"/>
                </a:lnTo>
                <a:lnTo>
                  <a:pt x="183450" y="399418"/>
                </a:lnTo>
                <a:lnTo>
                  <a:pt x="123066" y="387236"/>
                </a:lnTo>
                <a:cubicBezTo>
                  <a:pt x="50725" y="356654"/>
                  <a:pt x="0" y="285050"/>
                  <a:pt x="0" y="201533"/>
                </a:cubicBezTo>
                <a:cubicBezTo>
                  <a:pt x="0" y="90178"/>
                  <a:pt x="90178" y="0"/>
                  <a:pt x="2015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45"/>
          <p:cNvSpPr/>
          <p:nvPr/>
        </p:nvSpPr>
        <p:spPr>
          <a:xfrm>
            <a:off x="3747270" y="2152920"/>
            <a:ext cx="511319" cy="637609"/>
          </a:xfrm>
          <a:custGeom>
            <a:rect b="b" l="l" r="r" t="t"/>
            <a:pathLst>
              <a:path extrusionOk="0" h="1971675" w="1581150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45"/>
          <p:cNvSpPr/>
          <p:nvPr/>
        </p:nvSpPr>
        <p:spPr>
          <a:xfrm>
            <a:off x="1602635" y="3063070"/>
            <a:ext cx="526721" cy="508239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45"/>
          <p:cNvSpPr/>
          <p:nvPr/>
        </p:nvSpPr>
        <p:spPr>
          <a:xfrm>
            <a:off x="2407761" y="2185937"/>
            <a:ext cx="366548" cy="606807"/>
          </a:xfrm>
          <a:custGeom>
            <a:rect b="b" l="l" r="r" t="t"/>
            <a:pathLst>
              <a:path extrusionOk="0" h="1876425" w="113347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45"/>
          <p:cNvSpPr/>
          <p:nvPr/>
        </p:nvSpPr>
        <p:spPr>
          <a:xfrm>
            <a:off x="3139630" y="2146201"/>
            <a:ext cx="311104" cy="646850"/>
          </a:xfrm>
          <a:custGeom>
            <a:rect b="b" l="l" r="r" t="t"/>
            <a:pathLst>
              <a:path extrusionOk="0" h="2000250" w="962025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45"/>
          <p:cNvSpPr/>
          <p:nvPr/>
        </p:nvSpPr>
        <p:spPr>
          <a:xfrm>
            <a:off x="3096044" y="1463014"/>
            <a:ext cx="397351" cy="529800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45"/>
          <p:cNvSpPr/>
          <p:nvPr/>
        </p:nvSpPr>
        <p:spPr>
          <a:xfrm>
            <a:off x="852900" y="1463579"/>
            <a:ext cx="394270" cy="529800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5"/>
          <p:cNvSpPr/>
          <p:nvPr/>
        </p:nvSpPr>
        <p:spPr>
          <a:xfrm>
            <a:off x="3714032" y="2993126"/>
            <a:ext cx="579086" cy="579085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5"/>
          <p:cNvSpPr/>
          <p:nvPr/>
        </p:nvSpPr>
        <p:spPr>
          <a:xfrm>
            <a:off x="3160482" y="2954609"/>
            <a:ext cx="452796" cy="619128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45"/>
          <p:cNvSpPr/>
          <p:nvPr/>
        </p:nvSpPr>
        <p:spPr>
          <a:xfrm>
            <a:off x="2330083" y="2983080"/>
            <a:ext cx="588325" cy="591406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45"/>
          <p:cNvSpPr/>
          <p:nvPr/>
        </p:nvSpPr>
        <p:spPr>
          <a:xfrm>
            <a:off x="1692502" y="2180373"/>
            <a:ext cx="274525" cy="612816"/>
          </a:xfrm>
          <a:custGeom>
            <a:rect b="b" l="l" r="r" t="t"/>
            <a:pathLst>
              <a:path extrusionOk="0" h="396013" w="17740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5"/>
          <p:cNvSpPr/>
          <p:nvPr/>
        </p:nvSpPr>
        <p:spPr>
          <a:xfrm>
            <a:off x="2394565" y="1464051"/>
            <a:ext cx="396818" cy="529635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45"/>
          <p:cNvSpPr/>
          <p:nvPr/>
        </p:nvSpPr>
        <p:spPr>
          <a:xfrm>
            <a:off x="1527273" y="1399262"/>
            <a:ext cx="505378" cy="594495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45"/>
          <p:cNvSpPr/>
          <p:nvPr/>
        </p:nvSpPr>
        <p:spPr>
          <a:xfrm>
            <a:off x="661577" y="2231166"/>
            <a:ext cx="678054" cy="499821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5"/>
          <p:cNvSpPr/>
          <p:nvPr/>
        </p:nvSpPr>
        <p:spPr>
          <a:xfrm>
            <a:off x="778456" y="3020643"/>
            <a:ext cx="564464" cy="621488"/>
          </a:xfrm>
          <a:custGeom>
            <a:rect b="b" l="l" r="r" t="t"/>
            <a:pathLst>
              <a:path extrusionOk="0" h="1216348" w="1104744">
                <a:moveTo>
                  <a:pt x="467077" y="978596"/>
                </a:moveTo>
                <a:cubicBezTo>
                  <a:pt x="418391" y="971023"/>
                  <a:pt x="372333" y="1006571"/>
                  <a:pt x="364296" y="1057884"/>
                </a:cubicBezTo>
                <a:cubicBezTo>
                  <a:pt x="356259" y="1109196"/>
                  <a:pt x="389180" y="1157109"/>
                  <a:pt x="437865" y="1164682"/>
                </a:cubicBezTo>
                <a:cubicBezTo>
                  <a:pt x="486551" y="1172255"/>
                  <a:pt x="532609" y="1136707"/>
                  <a:pt x="540646" y="1085395"/>
                </a:cubicBezTo>
                <a:cubicBezTo>
                  <a:pt x="548683" y="1034082"/>
                  <a:pt x="515762" y="986170"/>
                  <a:pt x="467077" y="978596"/>
                </a:cubicBezTo>
                <a:close/>
                <a:moveTo>
                  <a:pt x="142103" y="715542"/>
                </a:moveTo>
                <a:cubicBezTo>
                  <a:pt x="118630" y="716547"/>
                  <a:pt x="95060" y="726515"/>
                  <a:pt x="76977" y="745216"/>
                </a:cubicBezTo>
                <a:cubicBezTo>
                  <a:pt x="40811" y="782619"/>
                  <a:pt x="40193" y="840732"/>
                  <a:pt x="75431" y="875043"/>
                </a:cubicBezTo>
                <a:cubicBezTo>
                  <a:pt x="110825" y="909355"/>
                  <a:pt x="168938" y="906882"/>
                  <a:pt x="205104" y="869479"/>
                </a:cubicBezTo>
                <a:cubicBezTo>
                  <a:pt x="241270" y="832077"/>
                  <a:pt x="242043" y="773964"/>
                  <a:pt x="206649" y="739652"/>
                </a:cubicBezTo>
                <a:cubicBezTo>
                  <a:pt x="188952" y="722497"/>
                  <a:pt x="165576" y="714537"/>
                  <a:pt x="142103" y="715542"/>
                </a:cubicBezTo>
                <a:close/>
                <a:moveTo>
                  <a:pt x="442193" y="615853"/>
                </a:moveTo>
                <a:cubicBezTo>
                  <a:pt x="442966" y="630536"/>
                  <a:pt x="443893" y="645064"/>
                  <a:pt x="444820" y="659747"/>
                </a:cubicBezTo>
                <a:cubicBezTo>
                  <a:pt x="445284" y="667320"/>
                  <a:pt x="445902" y="674893"/>
                  <a:pt x="446520" y="682467"/>
                </a:cubicBezTo>
                <a:cubicBezTo>
                  <a:pt x="446520" y="688649"/>
                  <a:pt x="376197" y="709050"/>
                  <a:pt x="370170" y="711060"/>
                </a:cubicBezTo>
                <a:cubicBezTo>
                  <a:pt x="337095" y="722497"/>
                  <a:pt x="303711" y="733779"/>
                  <a:pt x="269863" y="743207"/>
                </a:cubicBezTo>
                <a:cubicBezTo>
                  <a:pt x="293046" y="794211"/>
                  <a:pt x="282846" y="858197"/>
                  <a:pt x="239570" y="902864"/>
                </a:cubicBezTo>
                <a:cubicBezTo>
                  <a:pt x="183930" y="960358"/>
                  <a:pt x="94596" y="964222"/>
                  <a:pt x="40193" y="911519"/>
                </a:cubicBezTo>
                <a:cubicBezTo>
                  <a:pt x="-14211" y="858661"/>
                  <a:pt x="-13284" y="769327"/>
                  <a:pt x="42356" y="711832"/>
                </a:cubicBezTo>
                <a:cubicBezTo>
                  <a:pt x="94287" y="658356"/>
                  <a:pt x="175120" y="651246"/>
                  <a:pt x="229987" y="692976"/>
                </a:cubicBezTo>
                <a:cubicBezTo>
                  <a:pt x="269863" y="683239"/>
                  <a:pt x="309275" y="672575"/>
                  <a:pt x="347914" y="658047"/>
                </a:cubicBezTo>
                <a:cubicBezTo>
                  <a:pt x="357960" y="654337"/>
                  <a:pt x="442656" y="624972"/>
                  <a:pt x="442193" y="615853"/>
                </a:cubicBezTo>
                <a:close/>
                <a:moveTo>
                  <a:pt x="526117" y="584015"/>
                </a:moveTo>
                <a:cubicBezTo>
                  <a:pt x="508498" y="584015"/>
                  <a:pt x="494124" y="598389"/>
                  <a:pt x="494124" y="616008"/>
                </a:cubicBezTo>
                <a:cubicBezTo>
                  <a:pt x="494124" y="633627"/>
                  <a:pt x="508498" y="648001"/>
                  <a:pt x="526117" y="648001"/>
                </a:cubicBezTo>
                <a:cubicBezTo>
                  <a:pt x="543737" y="648001"/>
                  <a:pt x="558110" y="633627"/>
                  <a:pt x="558110" y="616008"/>
                </a:cubicBezTo>
                <a:cubicBezTo>
                  <a:pt x="558110" y="598389"/>
                  <a:pt x="543737" y="584015"/>
                  <a:pt x="526117" y="584015"/>
                </a:cubicBezTo>
                <a:close/>
                <a:moveTo>
                  <a:pt x="1084451" y="134836"/>
                </a:moveTo>
                <a:cubicBezTo>
                  <a:pt x="1090826" y="134797"/>
                  <a:pt x="1096506" y="137656"/>
                  <a:pt x="1101683" y="144920"/>
                </a:cubicBezTo>
                <a:cubicBezTo>
                  <a:pt x="1108793" y="154812"/>
                  <a:pt x="1102920" y="165167"/>
                  <a:pt x="1090246" y="175831"/>
                </a:cubicBezTo>
                <a:cubicBezTo>
                  <a:pt x="952073" y="292059"/>
                  <a:pt x="642343" y="553876"/>
                  <a:pt x="642343" y="553876"/>
                </a:cubicBezTo>
                <a:cubicBezTo>
                  <a:pt x="669081" y="503800"/>
                  <a:pt x="735077" y="390047"/>
                  <a:pt x="747441" y="359909"/>
                </a:cubicBezTo>
                <a:cubicBezTo>
                  <a:pt x="831519" y="299786"/>
                  <a:pt x="1063044" y="142138"/>
                  <a:pt x="1063044" y="142138"/>
                </a:cubicBezTo>
                <a:cubicBezTo>
                  <a:pt x="1071004" y="137811"/>
                  <a:pt x="1078075" y="134874"/>
                  <a:pt x="1084451" y="134836"/>
                </a:cubicBezTo>
                <a:close/>
                <a:moveTo>
                  <a:pt x="876710" y="1"/>
                </a:moveTo>
                <a:cubicBezTo>
                  <a:pt x="881441" y="-33"/>
                  <a:pt x="886542" y="1300"/>
                  <a:pt x="891951" y="4584"/>
                </a:cubicBezTo>
                <a:cubicBezTo>
                  <a:pt x="911271" y="15403"/>
                  <a:pt x="901534" y="33332"/>
                  <a:pt x="897052" y="42605"/>
                </a:cubicBezTo>
                <a:cubicBezTo>
                  <a:pt x="892570" y="51878"/>
                  <a:pt x="707102" y="391747"/>
                  <a:pt x="672018" y="453260"/>
                </a:cubicBezTo>
                <a:cubicBezTo>
                  <a:pt x="635234" y="517865"/>
                  <a:pt x="600304" y="583551"/>
                  <a:pt x="578666" y="654956"/>
                </a:cubicBezTo>
                <a:cubicBezTo>
                  <a:pt x="553474" y="738416"/>
                  <a:pt x="537091" y="823113"/>
                  <a:pt x="536009" y="910592"/>
                </a:cubicBezTo>
                <a:cubicBezTo>
                  <a:pt x="536009" y="910592"/>
                  <a:pt x="535700" y="944749"/>
                  <a:pt x="535545" y="954949"/>
                </a:cubicBezTo>
                <a:cubicBezTo>
                  <a:pt x="574802" y="985706"/>
                  <a:pt x="596749" y="1037946"/>
                  <a:pt x="588249" y="1092813"/>
                </a:cubicBezTo>
                <a:cubicBezTo>
                  <a:pt x="575884" y="1171946"/>
                  <a:pt x="505098" y="1226504"/>
                  <a:pt x="430137" y="1214758"/>
                </a:cubicBezTo>
                <a:cubicBezTo>
                  <a:pt x="355178" y="1203012"/>
                  <a:pt x="304483" y="1129443"/>
                  <a:pt x="316848" y="1050310"/>
                </a:cubicBezTo>
                <a:cubicBezTo>
                  <a:pt x="328594" y="974423"/>
                  <a:pt x="394280" y="921102"/>
                  <a:pt x="465840" y="927284"/>
                </a:cubicBezTo>
                <a:lnTo>
                  <a:pt x="468777" y="880608"/>
                </a:lnTo>
                <a:cubicBezTo>
                  <a:pt x="473877" y="786638"/>
                  <a:pt x="474341" y="691586"/>
                  <a:pt x="470477" y="597307"/>
                </a:cubicBezTo>
                <a:cubicBezTo>
                  <a:pt x="577430" y="429768"/>
                  <a:pt x="837857" y="33486"/>
                  <a:pt x="845739" y="21431"/>
                </a:cubicBezTo>
                <a:cubicBezTo>
                  <a:pt x="851651" y="12506"/>
                  <a:pt x="862518" y="102"/>
                  <a:pt x="87671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4" name="Google Shape;1754;p45"/>
          <p:cNvGrpSpPr/>
          <p:nvPr/>
        </p:nvGrpSpPr>
        <p:grpSpPr>
          <a:xfrm>
            <a:off x="1037308" y="3933419"/>
            <a:ext cx="3474001" cy="2732360"/>
            <a:chOff x="2444748" y="555045"/>
            <a:chExt cx="7282048" cy="5727454"/>
          </a:xfrm>
        </p:grpSpPr>
        <p:sp>
          <p:nvSpPr>
            <p:cNvPr id="1755" name="Google Shape;1755;p45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5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5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5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5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768" name="Google Shape;1768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6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18" name="Google Shape;1818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8" name="Google Shape;1828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829" name="Google Shape;1829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3" name="Google Shape;1833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6" name="Google Shape;1836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837" name="Google Shape;1837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9" name="Google Shape;1839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874" name="Google Shape;1874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178" name="Google Shape;178;p5"/>
          <p:cNvSpPr/>
          <p:nvPr/>
        </p:nvSpPr>
        <p:spPr>
          <a:xfrm>
            <a:off x="6370810" y="1982450"/>
            <a:ext cx="22302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 NAME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8672937" y="1982450"/>
            <a:ext cx="318320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 Experience</a:t>
            </a:r>
            <a:endParaRPr/>
          </a:p>
        </p:txBody>
      </p:sp>
      <p:sp>
        <p:nvSpPr>
          <p:cNvPr id="180" name="Google Shape;180;p5"/>
          <p:cNvSpPr/>
          <p:nvPr/>
        </p:nvSpPr>
        <p:spPr>
          <a:xfrm>
            <a:off x="8672938" y="2434113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2013 ~ 2014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8672938" y="3121509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 ~ 2016Text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8672938" y="3808904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 ~ 2019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183" name="Google Shape;183;p5"/>
          <p:cNvSpPr/>
          <p:nvPr/>
        </p:nvSpPr>
        <p:spPr>
          <a:xfrm>
            <a:off x="6596920" y="2434113"/>
            <a:ext cx="1808183" cy="2344807"/>
          </a:xfrm>
          <a:custGeom>
            <a:rect b="b" l="l" r="r" t="t"/>
            <a:pathLst>
              <a:path extrusionOk="0" h="816810" w="629878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9568569" y="6198988"/>
            <a:ext cx="2126996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www.hompageurl.com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6697280" y="5093997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/FACEBOOK</a:t>
            </a:r>
            <a:endParaRPr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5"/>
          <p:cNvSpPr txBox="1"/>
          <p:nvPr/>
        </p:nvSpPr>
        <p:spPr>
          <a:xfrm>
            <a:off x="9528311" y="5096713"/>
            <a:ext cx="12241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@TWITTER</a:t>
            </a:r>
            <a:endParaRPr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9182843" y="5092146"/>
            <a:ext cx="311477" cy="311477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6385805" y="5092146"/>
            <a:ext cx="311477" cy="311477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6299957" y="5403622"/>
            <a:ext cx="25690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9126521" y="5403622"/>
            <a:ext cx="25690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692833" y="4948830"/>
            <a:ext cx="465953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5"/>
          <p:cNvSpPr/>
          <p:nvPr>
            <p:ph idx="2" type="pic"/>
          </p:nvPr>
        </p:nvSpPr>
        <p:spPr>
          <a:xfrm>
            <a:off x="0" y="1659657"/>
            <a:ext cx="6096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6"/>
          <p:cNvGrpSpPr/>
          <p:nvPr/>
        </p:nvGrpSpPr>
        <p:grpSpPr>
          <a:xfrm>
            <a:off x="809625" y="735130"/>
            <a:ext cx="5286375" cy="1867616"/>
            <a:chOff x="762000" y="509226"/>
            <a:chExt cx="6638926" cy="2345457"/>
          </a:xfrm>
        </p:grpSpPr>
        <p:sp>
          <p:nvSpPr>
            <p:cNvPr id="198" name="Google Shape;198;p6"/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" name="Google Shape;199;p6"/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200" name="Google Shape;200;p6"/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201" name="Google Shape;201;p6"/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rect b="b" l="l" r="r" t="t"/>
                  <a:pathLst>
                    <a:path extrusionOk="0" h="2131745" w="363378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202;p6"/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rect b="b" l="l" r="r" t="t"/>
                  <a:pathLst>
                    <a:path extrusionOk="0" h="2854831" w="1821886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" name="Google Shape;203;p6"/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rect b="b" l="l" r="r" t="t"/>
                  <a:pathLst>
                    <a:path extrusionOk="0" h="2765363" w="1488416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6"/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rect b="b" l="l" r="r" t="t"/>
                  <a:pathLst>
                    <a:path extrusionOk="0" h="120000" w="12000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b="100%" l="100%"/>
                  </a:path>
                  <a:tileRect r="-100%" t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6"/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rect b="b" l="l" r="r" t="t"/>
                  <a:pathLst>
                    <a:path extrusionOk="0" h="2131745" w="363378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206;p6"/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rect b="b" l="l" r="r" t="t"/>
                  <a:pathLst>
                    <a:path extrusionOk="0" h="2854831" w="1821886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6"/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rect b="b" l="l" r="r" t="t"/>
                  <a:pathLst>
                    <a:path extrusionOk="0" h="2765363" w="1488416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6"/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rect b="b" l="l" r="r" t="t"/>
                  <a:pathLst>
                    <a:path extrusionOk="0" h="120000" w="12000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b="100%" l="100%"/>
                  </a:path>
                  <a:tileRect r="-100%" t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209;p6"/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rect b="b" l="l" r="r" t="t"/>
                  <a:pathLst>
                    <a:path extrusionOk="0" h="3098834" w="2374959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" name="Google Shape;210;p6"/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rect b="b" l="l" r="r" t="t"/>
                  <a:pathLst>
                    <a:path extrusionOk="0" h="3098834" w="2374959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76000">
                      <a:srgbClr val="F9F9F9"/>
                    </a:gs>
                    <a:gs pos="89000">
                      <a:srgbClr val="E5E5E5"/>
                    </a:gs>
                    <a:gs pos="100000">
                      <a:srgbClr val="CCCCCC"/>
                    </a:gs>
                  </a:gsLst>
                  <a:path path="circle">
                    <a:fillToRect l="100%" t="100%"/>
                  </a:path>
                  <a:tileRect b="-100%" r="-100%"/>
                </a:gradFill>
                <a:ln cap="flat" cmpd="sng" w="19050">
                  <a:solidFill>
                    <a:srgbClr val="D8D8D8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1" name="Google Shape;211;p6"/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6"/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6"/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6"/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6"/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2F2F2"/>
                  </a:gs>
                  <a:gs pos="61600">
                    <a:srgbClr val="C3C3C3"/>
                  </a:gs>
                  <a:gs pos="100000">
                    <a:srgbClr val="A5A5A5"/>
                  </a:gs>
                </a:gsLst>
                <a:lin ang="5400000" scaled="0"/>
              </a:gradFill>
              <a:ln cap="flat" cmpd="sng" w="34925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6"/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rect b="b" l="l" r="r" t="t"/>
                <a:pathLst>
                  <a:path extrusionOk="0" h="361961" w="7305675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cap="flat" cmpd="sng" w="38100">
                <a:solidFill>
                  <a:srgbClr val="7F7F7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8" name="Google Shape;218;p6"/>
          <p:cNvGrpSpPr/>
          <p:nvPr/>
        </p:nvGrpSpPr>
        <p:grpSpPr>
          <a:xfrm>
            <a:off x="8989313" y="4139666"/>
            <a:ext cx="2487369" cy="880022"/>
            <a:chOff x="5057775" y="4300176"/>
            <a:chExt cx="6629400" cy="2345457"/>
          </a:xfrm>
        </p:grpSpPr>
        <p:sp>
          <p:nvSpPr>
            <p:cNvPr id="219" name="Google Shape;219;p6"/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0" name="Google Shape;220;p6"/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221" name="Google Shape;221;p6"/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6"/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6"/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6"/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6"/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6"/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6"/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6"/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6"/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1" name="Google Shape;231;p6"/>
          <p:cNvGrpSpPr/>
          <p:nvPr/>
        </p:nvGrpSpPr>
        <p:grpSpPr>
          <a:xfrm>
            <a:off x="5944775" y="4139666"/>
            <a:ext cx="2502305" cy="892188"/>
            <a:chOff x="6145742" y="4457213"/>
            <a:chExt cx="2502305" cy="892188"/>
          </a:xfrm>
        </p:grpSpPr>
        <p:sp>
          <p:nvSpPr>
            <p:cNvPr id="232" name="Google Shape;232;p6"/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rgbClr val="F9C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" name="Google Shape;233;p6"/>
            <p:cNvGrpSpPr/>
            <p:nvPr/>
          </p:nvGrpSpPr>
          <p:grpSpPr>
            <a:xfrm>
              <a:off x="6145742" y="4563219"/>
              <a:ext cx="2501071" cy="786182"/>
              <a:chOff x="6145742" y="4563219"/>
              <a:chExt cx="2501071" cy="786182"/>
            </a:xfrm>
          </p:grpSpPr>
          <p:sp>
            <p:nvSpPr>
              <p:cNvPr id="234" name="Google Shape;234;p6"/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6"/>
              <p:cNvSpPr/>
              <p:nvPr/>
            </p:nvSpPr>
            <p:spPr>
              <a:xfrm flipH="1" rot="-658318">
                <a:off x="7827913" y="4640552"/>
                <a:ext cx="438241" cy="612794"/>
              </a:xfrm>
              <a:custGeom>
                <a:rect b="b" l="l" r="r" t="t"/>
                <a:pathLst>
                  <a:path extrusionOk="0" h="2861354" w="204630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6"/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rect b="b" l="l" r="r" t="t"/>
                <a:pathLst>
                  <a:path extrusionOk="0" h="2765363" w="1488416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6"/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6"/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rect b="b" l="l" r="r" t="t"/>
                <a:pathLst>
                  <a:path extrusionOk="0" h="2131745" w="363378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6"/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rect b="b" l="l" r="r" t="t"/>
                <a:pathLst>
                  <a:path extrusionOk="0" h="2770149" w="1632017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6"/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b="100%" l="100%"/>
                </a:path>
                <a:tileRect r="-100%" t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6"/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rect b="b" l="l" r="r" t="t"/>
                <a:pathLst>
                  <a:path extrusionOk="0" h="2854831" w="1821886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"/>
              <p:cNvSpPr/>
              <p:nvPr/>
            </p:nvSpPr>
            <p:spPr>
              <a:xfrm rot="-298686">
                <a:off x="6894022" y="4664932"/>
                <a:ext cx="508626" cy="663653"/>
              </a:xfrm>
              <a:custGeom>
                <a:rect b="b" l="l" r="r" t="t"/>
                <a:pathLst>
                  <a:path extrusionOk="0" h="3098834" w="2374959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rect b="b" l="l" r="r" t="t"/>
                <a:pathLst>
                  <a:path extrusionOk="0" h="3098834" w="2374959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76000">
                    <a:srgbClr val="F9F9F9"/>
                  </a:gs>
                  <a:gs pos="89000">
                    <a:srgbClr val="E5E5E5"/>
                  </a:gs>
                  <a:gs pos="100000">
                    <a:srgbClr val="CCCCCC"/>
                  </a:gs>
                </a:gsLst>
                <a:path path="circle">
                  <a:fillToRect l="100%" t="100%"/>
                </a:path>
                <a:tileRect b="-100%" r="-100%"/>
              </a:gradFill>
              <a:ln cap="flat" cmpd="sng" w="19050">
                <a:solidFill>
                  <a:srgbClr val="D8D8D8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4" name="Google Shape;244;p6"/>
          <p:cNvSpPr txBox="1"/>
          <p:nvPr/>
        </p:nvSpPr>
        <p:spPr>
          <a:xfrm>
            <a:off x="6163736" y="3639790"/>
            <a:ext cx="2079318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BEFORE </a:t>
            </a:r>
            <a:endParaRPr/>
          </a:p>
        </p:txBody>
      </p:sp>
      <p:sp>
        <p:nvSpPr>
          <p:cNvPr id="245" name="Google Shape;245;p6"/>
          <p:cNvSpPr txBox="1"/>
          <p:nvPr/>
        </p:nvSpPr>
        <p:spPr>
          <a:xfrm>
            <a:off x="9193338" y="3636807"/>
            <a:ext cx="2079318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AFTE </a:t>
            </a:r>
            <a:endParaRPr/>
          </a:p>
        </p:txBody>
      </p:sp>
      <p:sp>
        <p:nvSpPr>
          <p:cNvPr id="246" name="Google Shape;246;p6"/>
          <p:cNvSpPr txBox="1"/>
          <p:nvPr/>
        </p:nvSpPr>
        <p:spPr>
          <a:xfrm>
            <a:off x="7121932" y="680396"/>
            <a:ext cx="4925973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DENTAL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BRACES CLINIC </a:t>
            </a:r>
            <a:endParaRPr/>
          </a:p>
        </p:txBody>
      </p:sp>
      <p:grpSp>
        <p:nvGrpSpPr>
          <p:cNvPr id="247" name="Google Shape;247;p6"/>
          <p:cNvGrpSpPr/>
          <p:nvPr/>
        </p:nvGrpSpPr>
        <p:grpSpPr>
          <a:xfrm>
            <a:off x="5903808" y="5245107"/>
            <a:ext cx="2805263" cy="1073712"/>
            <a:chOff x="6729266" y="1898807"/>
            <a:chExt cx="1731166" cy="1073712"/>
          </a:xfrm>
        </p:grpSpPr>
        <p:sp>
          <p:nvSpPr>
            <p:cNvPr id="248" name="Google Shape;248;p6"/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6"/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250" name="Google Shape;250;p6"/>
          <p:cNvGrpSpPr/>
          <p:nvPr/>
        </p:nvGrpSpPr>
        <p:grpSpPr>
          <a:xfrm>
            <a:off x="8909940" y="5245107"/>
            <a:ext cx="2805263" cy="1073712"/>
            <a:chOff x="6729266" y="1898807"/>
            <a:chExt cx="1731166" cy="1073712"/>
          </a:xfrm>
        </p:grpSpPr>
        <p:sp>
          <p:nvSpPr>
            <p:cNvPr id="251" name="Google Shape;251;p6"/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6"/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253" name="Google Shape;253;p6"/>
          <p:cNvSpPr txBox="1"/>
          <p:nvPr/>
        </p:nvSpPr>
        <p:spPr>
          <a:xfrm>
            <a:off x="7121932" y="2024899"/>
            <a:ext cx="429674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6"/>
          <p:cNvSpPr txBox="1"/>
          <p:nvPr/>
        </p:nvSpPr>
        <p:spPr>
          <a:xfrm>
            <a:off x="754407" y="3768974"/>
            <a:ext cx="47409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6"/>
          <p:cNvSpPr txBox="1"/>
          <p:nvPr/>
        </p:nvSpPr>
        <p:spPr>
          <a:xfrm>
            <a:off x="754407" y="3081585"/>
            <a:ext cx="47409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6"/>
          <p:cNvSpPr/>
          <p:nvPr/>
        </p:nvSpPr>
        <p:spPr>
          <a:xfrm>
            <a:off x="836910" y="4620957"/>
            <a:ext cx="4631899" cy="701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6"/>
          <p:cNvSpPr/>
          <p:nvPr/>
        </p:nvSpPr>
        <p:spPr>
          <a:xfrm>
            <a:off x="836910" y="5527150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1135165" y="4646691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6"/>
          <p:cNvSpPr txBox="1"/>
          <p:nvPr/>
        </p:nvSpPr>
        <p:spPr>
          <a:xfrm>
            <a:off x="1135165" y="5552884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1431455" y="3936564"/>
            <a:ext cx="1080000" cy="1080000"/>
          </a:xfrm>
          <a:prstGeom prst="ellipse">
            <a:avLst/>
          </a:prstGeom>
          <a:solidFill>
            <a:schemeClr val="accent1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4178261" y="3936564"/>
            <a:ext cx="1080000" cy="1080000"/>
          </a:xfrm>
          <a:prstGeom prst="ellipse">
            <a:avLst/>
          </a:prstGeom>
          <a:solidFill>
            <a:schemeClr val="accent2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6925067" y="3936564"/>
            <a:ext cx="1080000" cy="1080000"/>
          </a:xfrm>
          <a:prstGeom prst="ellipse">
            <a:avLst/>
          </a:prstGeom>
          <a:solidFill>
            <a:schemeClr val="accent3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9671874" y="3936564"/>
            <a:ext cx="1080000" cy="1080000"/>
          </a:xfrm>
          <a:prstGeom prst="ellipse">
            <a:avLst/>
          </a:prstGeom>
          <a:solidFill>
            <a:schemeClr val="accent4"/>
          </a:solidFill>
          <a:ln cap="flat" cmpd="sng" w="1270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7"/>
          <p:cNvGrpSpPr/>
          <p:nvPr/>
        </p:nvGrpSpPr>
        <p:grpSpPr>
          <a:xfrm>
            <a:off x="1927322" y="3074389"/>
            <a:ext cx="8334279" cy="803877"/>
            <a:chOff x="403321" y="2996952"/>
            <a:chExt cx="8334279" cy="972782"/>
          </a:xfrm>
        </p:grpSpPr>
        <p:cxnSp>
          <p:nvCxnSpPr>
            <p:cNvPr id="270" name="Google Shape;270;p7"/>
            <p:cNvCxnSpPr/>
            <p:nvPr/>
          </p:nvCxnSpPr>
          <p:spPr>
            <a:xfrm>
              <a:off x="403321" y="3639368"/>
              <a:ext cx="8334279" cy="5656"/>
            </a:xfrm>
            <a:prstGeom prst="straightConnector1">
              <a:avLst/>
            </a:prstGeom>
            <a:noFill/>
            <a:ln cap="flat" cmpd="sng" w="11430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462955" y="3645025"/>
              <a:ext cx="0" cy="313183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8681045" y="3656551"/>
              <a:ext cx="0" cy="313183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5941681" y="3645024"/>
              <a:ext cx="0" cy="313185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3202318" y="3645024"/>
              <a:ext cx="0" cy="313185"/>
            </a:xfrm>
            <a:prstGeom prst="straightConnector1">
              <a:avLst/>
            </a:prstGeom>
            <a:noFill/>
            <a:ln cap="flat" cmpd="sng" w="120650">
              <a:solidFill>
                <a:srgbClr val="ECECE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75" name="Google Shape;275;p7"/>
            <p:cNvSpPr/>
            <p:nvPr/>
          </p:nvSpPr>
          <p:spPr>
            <a:xfrm rot="10800000">
              <a:off x="3799849" y="2996952"/>
              <a:ext cx="1535664" cy="646930"/>
            </a:xfrm>
            <a:prstGeom prst="downArrow">
              <a:avLst>
                <a:gd fmla="val 42557" name="adj1"/>
                <a:gd fmla="val 58744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7"/>
          <p:cNvSpPr/>
          <p:nvPr/>
        </p:nvSpPr>
        <p:spPr>
          <a:xfrm>
            <a:off x="5473232" y="1760326"/>
            <a:ext cx="1236898" cy="123689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7"/>
          <p:cNvSpPr txBox="1"/>
          <p:nvPr/>
        </p:nvSpPr>
        <p:spPr>
          <a:xfrm>
            <a:off x="3571876" y="1870944"/>
            <a:ext cx="165858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1810734" y="1759008"/>
            <a:ext cx="1518366" cy="1017305"/>
          </a:xfrm>
          <a:prstGeom prst="wedgeEllipseCallout">
            <a:avLst>
              <a:gd fmla="val 64200" name="adj1"/>
              <a:gd fmla="val 32847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7"/>
          <p:cNvSpPr txBox="1"/>
          <p:nvPr/>
        </p:nvSpPr>
        <p:spPr>
          <a:xfrm>
            <a:off x="2057402" y="1913716"/>
            <a:ext cx="102503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 !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7"/>
          <p:cNvGrpSpPr/>
          <p:nvPr/>
        </p:nvGrpSpPr>
        <p:grpSpPr>
          <a:xfrm>
            <a:off x="846432" y="5184880"/>
            <a:ext cx="2250046" cy="904116"/>
            <a:chOff x="916504" y="5370612"/>
            <a:chExt cx="1711280" cy="904116"/>
          </a:xfrm>
        </p:grpSpPr>
        <p:sp>
          <p:nvSpPr>
            <p:cNvPr id="281" name="Google Shape;281;p7"/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7"/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83" name="Google Shape;283;p7"/>
          <p:cNvGrpSpPr/>
          <p:nvPr/>
        </p:nvGrpSpPr>
        <p:grpSpPr>
          <a:xfrm>
            <a:off x="3593238" y="5184880"/>
            <a:ext cx="2250046" cy="904116"/>
            <a:chOff x="2780184" y="5380137"/>
            <a:chExt cx="1711280" cy="904116"/>
          </a:xfrm>
        </p:grpSpPr>
        <p:sp>
          <p:nvSpPr>
            <p:cNvPr id="284" name="Google Shape;284;p7"/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7"/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86" name="Google Shape;286;p7"/>
          <p:cNvGrpSpPr/>
          <p:nvPr/>
        </p:nvGrpSpPr>
        <p:grpSpPr>
          <a:xfrm>
            <a:off x="6340044" y="5184880"/>
            <a:ext cx="2250046" cy="904116"/>
            <a:chOff x="4716016" y="5389662"/>
            <a:chExt cx="1711280" cy="904116"/>
          </a:xfrm>
        </p:grpSpPr>
        <p:sp>
          <p:nvSpPr>
            <p:cNvPr id="287" name="Google Shape;287;p7"/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"/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289" name="Google Shape;289;p7"/>
          <p:cNvGrpSpPr/>
          <p:nvPr/>
        </p:nvGrpSpPr>
        <p:grpSpPr>
          <a:xfrm>
            <a:off x="9086852" y="5184880"/>
            <a:ext cx="2250046" cy="904116"/>
            <a:chOff x="6651848" y="5399187"/>
            <a:chExt cx="1711280" cy="904116"/>
          </a:xfrm>
        </p:grpSpPr>
        <p:sp>
          <p:nvSpPr>
            <p:cNvPr id="290" name="Google Shape;290;p7"/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7"/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292" name="Google Shape;292;p7"/>
          <p:cNvSpPr/>
          <p:nvPr/>
        </p:nvSpPr>
        <p:spPr>
          <a:xfrm>
            <a:off x="5745597" y="2030318"/>
            <a:ext cx="575397" cy="676861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>
            <a:off x="7268596" y="4241870"/>
            <a:ext cx="397351" cy="529800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/>
          <p:nvPr/>
        </p:nvSpPr>
        <p:spPr>
          <a:xfrm>
            <a:off x="1789821" y="4240387"/>
            <a:ext cx="394270" cy="529800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7"/>
          <p:cNvSpPr/>
          <p:nvPr/>
        </p:nvSpPr>
        <p:spPr>
          <a:xfrm>
            <a:off x="10032778" y="4255686"/>
            <a:ext cx="397351" cy="532881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7"/>
          <p:cNvSpPr/>
          <p:nvPr/>
        </p:nvSpPr>
        <p:spPr>
          <a:xfrm>
            <a:off x="4521790" y="4257310"/>
            <a:ext cx="396818" cy="529635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"/>
          <p:cNvSpPr/>
          <p:nvPr/>
        </p:nvSpPr>
        <p:spPr>
          <a:xfrm flipH="1">
            <a:off x="0" y="0"/>
            <a:ext cx="12191998" cy="6857999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E3F3FB">
                  <a:alpha val="0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7409797" y="3993004"/>
            <a:ext cx="407095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Bright Smile With Regular Dental Checkup</a:t>
            </a:r>
            <a:endParaRPr/>
          </a:p>
        </p:txBody>
      </p:sp>
      <p:grpSp>
        <p:nvGrpSpPr>
          <p:cNvPr id="303" name="Google Shape;303;p8"/>
          <p:cNvGrpSpPr/>
          <p:nvPr/>
        </p:nvGrpSpPr>
        <p:grpSpPr>
          <a:xfrm>
            <a:off x="9445276" y="5118505"/>
            <a:ext cx="1964360" cy="1234641"/>
            <a:chOff x="4133851" y="1785621"/>
            <a:chExt cx="7625120" cy="4792546"/>
          </a:xfrm>
        </p:grpSpPr>
        <p:sp>
          <p:nvSpPr>
            <p:cNvPr id="304" name="Google Shape;304;p8"/>
            <p:cNvSpPr/>
            <p:nvPr/>
          </p:nvSpPr>
          <p:spPr>
            <a:xfrm>
              <a:off x="4133851" y="2444665"/>
              <a:ext cx="4762051" cy="3100821"/>
            </a:xfrm>
            <a:custGeom>
              <a:rect b="b" l="l" r="r" t="t"/>
              <a:pathLst>
                <a:path extrusionOk="0" h="593378" w="911274">
                  <a:moveTo>
                    <a:pt x="676126" y="431602"/>
                  </a:moveTo>
                  <a:lnTo>
                    <a:pt x="717946" y="431602"/>
                  </a:lnTo>
                  <a:lnTo>
                    <a:pt x="717946" y="589657"/>
                  </a:lnTo>
                  <a:lnTo>
                    <a:pt x="676126" y="589657"/>
                  </a:lnTo>
                  <a:close/>
                  <a:moveTo>
                    <a:pt x="399901" y="431602"/>
                  </a:moveTo>
                  <a:lnTo>
                    <a:pt x="441721" y="431602"/>
                  </a:lnTo>
                  <a:lnTo>
                    <a:pt x="441721" y="589657"/>
                  </a:lnTo>
                  <a:lnTo>
                    <a:pt x="399901" y="589657"/>
                  </a:lnTo>
                  <a:close/>
                  <a:moveTo>
                    <a:pt x="838795" y="428030"/>
                  </a:moveTo>
                  <a:cubicBezTo>
                    <a:pt x="858043" y="428030"/>
                    <a:pt x="873348" y="432172"/>
                    <a:pt x="884708" y="440457"/>
                  </a:cubicBezTo>
                  <a:cubicBezTo>
                    <a:pt x="896069" y="448742"/>
                    <a:pt x="904230" y="461367"/>
                    <a:pt x="909190" y="478334"/>
                  </a:cubicBezTo>
                  <a:lnTo>
                    <a:pt x="867965" y="485775"/>
                  </a:lnTo>
                  <a:cubicBezTo>
                    <a:pt x="866576" y="477540"/>
                    <a:pt x="863426" y="471339"/>
                    <a:pt x="858515" y="467172"/>
                  </a:cubicBezTo>
                  <a:cubicBezTo>
                    <a:pt x="853603" y="463004"/>
                    <a:pt x="847228" y="460921"/>
                    <a:pt x="839390" y="460921"/>
                  </a:cubicBezTo>
                  <a:cubicBezTo>
                    <a:pt x="828972" y="460921"/>
                    <a:pt x="820663" y="464518"/>
                    <a:pt x="814461" y="471711"/>
                  </a:cubicBezTo>
                  <a:cubicBezTo>
                    <a:pt x="808260" y="478904"/>
                    <a:pt x="805160" y="490935"/>
                    <a:pt x="805160" y="507802"/>
                  </a:cubicBezTo>
                  <a:cubicBezTo>
                    <a:pt x="805160" y="526554"/>
                    <a:pt x="808310" y="539800"/>
                    <a:pt x="814610" y="547539"/>
                  </a:cubicBezTo>
                  <a:cubicBezTo>
                    <a:pt x="820911" y="555278"/>
                    <a:pt x="829369" y="559147"/>
                    <a:pt x="839986" y="559147"/>
                  </a:cubicBezTo>
                  <a:cubicBezTo>
                    <a:pt x="847923" y="559147"/>
                    <a:pt x="854422" y="556890"/>
                    <a:pt x="859482" y="552376"/>
                  </a:cubicBezTo>
                  <a:cubicBezTo>
                    <a:pt x="864542" y="547861"/>
                    <a:pt x="868114" y="540097"/>
                    <a:pt x="870198" y="529084"/>
                  </a:cubicBezTo>
                  <a:lnTo>
                    <a:pt x="911274" y="536079"/>
                  </a:lnTo>
                  <a:cubicBezTo>
                    <a:pt x="907008" y="554931"/>
                    <a:pt x="898822" y="569169"/>
                    <a:pt x="886718" y="578793"/>
                  </a:cubicBezTo>
                  <a:cubicBezTo>
                    <a:pt x="874613" y="588417"/>
                    <a:pt x="858390" y="593229"/>
                    <a:pt x="838051" y="593229"/>
                  </a:cubicBezTo>
                  <a:cubicBezTo>
                    <a:pt x="814933" y="593229"/>
                    <a:pt x="796503" y="585937"/>
                    <a:pt x="782761" y="571351"/>
                  </a:cubicBezTo>
                  <a:cubicBezTo>
                    <a:pt x="769019" y="556766"/>
                    <a:pt x="762148" y="536575"/>
                    <a:pt x="762148" y="510778"/>
                  </a:cubicBezTo>
                  <a:cubicBezTo>
                    <a:pt x="762148" y="484684"/>
                    <a:pt x="769044" y="464369"/>
                    <a:pt x="782836" y="449833"/>
                  </a:cubicBezTo>
                  <a:cubicBezTo>
                    <a:pt x="796627" y="435298"/>
                    <a:pt x="815280" y="428030"/>
                    <a:pt x="838795" y="428030"/>
                  </a:cubicBezTo>
                  <a:close/>
                  <a:moveTo>
                    <a:pt x="585787" y="428030"/>
                  </a:moveTo>
                  <a:cubicBezTo>
                    <a:pt x="595014" y="428030"/>
                    <a:pt x="603448" y="429692"/>
                    <a:pt x="611088" y="433016"/>
                  </a:cubicBezTo>
                  <a:cubicBezTo>
                    <a:pt x="618728" y="436339"/>
                    <a:pt x="624507" y="440581"/>
                    <a:pt x="628426" y="445740"/>
                  </a:cubicBezTo>
                  <a:cubicBezTo>
                    <a:pt x="632345" y="450900"/>
                    <a:pt x="635074" y="456754"/>
                    <a:pt x="636612" y="463302"/>
                  </a:cubicBezTo>
                  <a:cubicBezTo>
                    <a:pt x="638150" y="469851"/>
                    <a:pt x="638919" y="479227"/>
                    <a:pt x="638919" y="491431"/>
                  </a:cubicBezTo>
                  <a:lnTo>
                    <a:pt x="638919" y="589657"/>
                  </a:lnTo>
                  <a:lnTo>
                    <a:pt x="597098" y="589657"/>
                  </a:lnTo>
                  <a:lnTo>
                    <a:pt x="597098" y="508992"/>
                  </a:lnTo>
                  <a:cubicBezTo>
                    <a:pt x="597098" y="491927"/>
                    <a:pt x="596205" y="480889"/>
                    <a:pt x="594419" y="475878"/>
                  </a:cubicBezTo>
                  <a:cubicBezTo>
                    <a:pt x="592633" y="470868"/>
                    <a:pt x="589731" y="466973"/>
                    <a:pt x="585713" y="464195"/>
                  </a:cubicBezTo>
                  <a:cubicBezTo>
                    <a:pt x="581694" y="461417"/>
                    <a:pt x="576857" y="460028"/>
                    <a:pt x="571202" y="460028"/>
                  </a:cubicBezTo>
                  <a:cubicBezTo>
                    <a:pt x="563959" y="460028"/>
                    <a:pt x="557460" y="462012"/>
                    <a:pt x="551705" y="465981"/>
                  </a:cubicBezTo>
                  <a:cubicBezTo>
                    <a:pt x="545951" y="469950"/>
                    <a:pt x="542007" y="475208"/>
                    <a:pt x="539874" y="481757"/>
                  </a:cubicBezTo>
                  <a:cubicBezTo>
                    <a:pt x="537740" y="488305"/>
                    <a:pt x="536674" y="500410"/>
                    <a:pt x="536674" y="518071"/>
                  </a:cubicBezTo>
                  <a:lnTo>
                    <a:pt x="536674" y="589657"/>
                  </a:lnTo>
                  <a:lnTo>
                    <a:pt x="494853" y="589657"/>
                  </a:lnTo>
                  <a:lnTo>
                    <a:pt x="494853" y="431602"/>
                  </a:lnTo>
                  <a:lnTo>
                    <a:pt x="533697" y="431602"/>
                  </a:lnTo>
                  <a:lnTo>
                    <a:pt x="533697" y="454819"/>
                  </a:lnTo>
                  <a:cubicBezTo>
                    <a:pt x="547489" y="436960"/>
                    <a:pt x="564852" y="428030"/>
                    <a:pt x="585787" y="428030"/>
                  </a:cubicBezTo>
                  <a:close/>
                  <a:moveTo>
                    <a:pt x="676126" y="371475"/>
                  </a:moveTo>
                  <a:lnTo>
                    <a:pt x="717946" y="371475"/>
                  </a:lnTo>
                  <a:lnTo>
                    <a:pt x="717946" y="410171"/>
                  </a:lnTo>
                  <a:lnTo>
                    <a:pt x="676126" y="410171"/>
                  </a:lnTo>
                  <a:close/>
                  <a:moveTo>
                    <a:pt x="399901" y="371475"/>
                  </a:moveTo>
                  <a:lnTo>
                    <a:pt x="441721" y="371475"/>
                  </a:lnTo>
                  <a:lnTo>
                    <a:pt x="441721" y="410171"/>
                  </a:lnTo>
                  <a:lnTo>
                    <a:pt x="399901" y="410171"/>
                  </a:lnTo>
                  <a:close/>
                  <a:moveTo>
                    <a:pt x="304651" y="371475"/>
                  </a:moveTo>
                  <a:lnTo>
                    <a:pt x="346471" y="371475"/>
                  </a:lnTo>
                  <a:lnTo>
                    <a:pt x="346471" y="589657"/>
                  </a:lnTo>
                  <a:lnTo>
                    <a:pt x="304651" y="589657"/>
                  </a:lnTo>
                  <a:close/>
                  <a:moveTo>
                    <a:pt x="180230" y="367754"/>
                  </a:moveTo>
                  <a:cubicBezTo>
                    <a:pt x="206920" y="367754"/>
                    <a:pt x="228600" y="375642"/>
                    <a:pt x="245268" y="391418"/>
                  </a:cubicBezTo>
                  <a:cubicBezTo>
                    <a:pt x="255190" y="400745"/>
                    <a:pt x="262632" y="414139"/>
                    <a:pt x="267593" y="431602"/>
                  </a:cubicBezTo>
                  <a:lnTo>
                    <a:pt x="223986" y="442020"/>
                  </a:lnTo>
                  <a:cubicBezTo>
                    <a:pt x="221406" y="430709"/>
                    <a:pt x="216024" y="421779"/>
                    <a:pt x="207838" y="415231"/>
                  </a:cubicBezTo>
                  <a:cubicBezTo>
                    <a:pt x="199652" y="408682"/>
                    <a:pt x="189706" y="405408"/>
                    <a:pt x="177998" y="405408"/>
                  </a:cubicBezTo>
                  <a:cubicBezTo>
                    <a:pt x="161825" y="405408"/>
                    <a:pt x="148704" y="411212"/>
                    <a:pt x="138633" y="422821"/>
                  </a:cubicBezTo>
                  <a:cubicBezTo>
                    <a:pt x="128562" y="434429"/>
                    <a:pt x="123527" y="453231"/>
                    <a:pt x="123527" y="479227"/>
                  </a:cubicBezTo>
                  <a:cubicBezTo>
                    <a:pt x="123527" y="506810"/>
                    <a:pt x="128488" y="526455"/>
                    <a:pt x="138410" y="538163"/>
                  </a:cubicBezTo>
                  <a:cubicBezTo>
                    <a:pt x="148332" y="549870"/>
                    <a:pt x="161230" y="555724"/>
                    <a:pt x="177105" y="555724"/>
                  </a:cubicBezTo>
                  <a:cubicBezTo>
                    <a:pt x="188813" y="555724"/>
                    <a:pt x="198884" y="552004"/>
                    <a:pt x="207317" y="544562"/>
                  </a:cubicBezTo>
                  <a:cubicBezTo>
                    <a:pt x="215751" y="537121"/>
                    <a:pt x="221803" y="525413"/>
                    <a:pt x="225474" y="509439"/>
                  </a:cubicBezTo>
                  <a:lnTo>
                    <a:pt x="268188" y="522982"/>
                  </a:lnTo>
                  <a:cubicBezTo>
                    <a:pt x="261639" y="546795"/>
                    <a:pt x="250750" y="564480"/>
                    <a:pt x="235520" y="576039"/>
                  </a:cubicBezTo>
                  <a:cubicBezTo>
                    <a:pt x="220290" y="587598"/>
                    <a:pt x="200967" y="593378"/>
                    <a:pt x="177552" y="593378"/>
                  </a:cubicBezTo>
                  <a:cubicBezTo>
                    <a:pt x="148580" y="593378"/>
                    <a:pt x="124767" y="583481"/>
                    <a:pt x="106114" y="563687"/>
                  </a:cubicBezTo>
                  <a:cubicBezTo>
                    <a:pt x="87461" y="543893"/>
                    <a:pt x="78134" y="516831"/>
                    <a:pt x="78134" y="482501"/>
                  </a:cubicBezTo>
                  <a:cubicBezTo>
                    <a:pt x="78134" y="446187"/>
                    <a:pt x="87510" y="417984"/>
                    <a:pt x="106263" y="397892"/>
                  </a:cubicBezTo>
                  <a:cubicBezTo>
                    <a:pt x="125015" y="377800"/>
                    <a:pt x="149671" y="367754"/>
                    <a:pt x="180230" y="367754"/>
                  </a:cubicBezTo>
                  <a:close/>
                  <a:moveTo>
                    <a:pt x="763339" y="142280"/>
                  </a:moveTo>
                  <a:cubicBezTo>
                    <a:pt x="757981" y="144066"/>
                    <a:pt x="749498" y="146199"/>
                    <a:pt x="737889" y="148679"/>
                  </a:cubicBezTo>
                  <a:cubicBezTo>
                    <a:pt x="726281" y="151160"/>
                    <a:pt x="718691" y="153591"/>
                    <a:pt x="715119" y="155972"/>
                  </a:cubicBezTo>
                  <a:cubicBezTo>
                    <a:pt x="709662" y="159842"/>
                    <a:pt x="706933" y="164753"/>
                    <a:pt x="706933" y="170706"/>
                  </a:cubicBezTo>
                  <a:cubicBezTo>
                    <a:pt x="706933" y="176560"/>
                    <a:pt x="709116" y="181620"/>
                    <a:pt x="713482" y="185886"/>
                  </a:cubicBezTo>
                  <a:cubicBezTo>
                    <a:pt x="717847" y="190153"/>
                    <a:pt x="723403" y="192286"/>
                    <a:pt x="730150" y="192286"/>
                  </a:cubicBezTo>
                  <a:cubicBezTo>
                    <a:pt x="737691" y="192286"/>
                    <a:pt x="744884" y="189806"/>
                    <a:pt x="751730" y="184845"/>
                  </a:cubicBezTo>
                  <a:cubicBezTo>
                    <a:pt x="756791" y="181074"/>
                    <a:pt x="760114" y="176461"/>
                    <a:pt x="761702" y="171004"/>
                  </a:cubicBezTo>
                  <a:cubicBezTo>
                    <a:pt x="762793" y="167432"/>
                    <a:pt x="763339" y="160635"/>
                    <a:pt x="763339" y="150614"/>
                  </a:cubicBezTo>
                  <a:close/>
                  <a:moveTo>
                    <a:pt x="281731" y="88553"/>
                  </a:moveTo>
                  <a:cubicBezTo>
                    <a:pt x="272603" y="88553"/>
                    <a:pt x="265062" y="91877"/>
                    <a:pt x="259109" y="98524"/>
                  </a:cubicBezTo>
                  <a:cubicBezTo>
                    <a:pt x="253156" y="105172"/>
                    <a:pt x="250229" y="114201"/>
                    <a:pt x="250328" y="125611"/>
                  </a:cubicBezTo>
                  <a:lnTo>
                    <a:pt x="312836" y="125611"/>
                  </a:lnTo>
                  <a:cubicBezTo>
                    <a:pt x="312539" y="113506"/>
                    <a:pt x="309413" y="104304"/>
                    <a:pt x="303460" y="98003"/>
                  </a:cubicBezTo>
                  <a:cubicBezTo>
                    <a:pt x="297507" y="91703"/>
                    <a:pt x="290264" y="88553"/>
                    <a:pt x="281731" y="88553"/>
                  </a:cubicBezTo>
                  <a:close/>
                  <a:moveTo>
                    <a:pt x="737889" y="56555"/>
                  </a:moveTo>
                  <a:cubicBezTo>
                    <a:pt x="756543" y="56555"/>
                    <a:pt x="770433" y="58762"/>
                    <a:pt x="779561" y="63178"/>
                  </a:cubicBezTo>
                  <a:cubicBezTo>
                    <a:pt x="788689" y="67593"/>
                    <a:pt x="795114" y="73199"/>
                    <a:pt x="798834" y="79995"/>
                  </a:cubicBezTo>
                  <a:cubicBezTo>
                    <a:pt x="802555" y="86792"/>
                    <a:pt x="804416" y="99268"/>
                    <a:pt x="804416" y="117425"/>
                  </a:cubicBezTo>
                  <a:lnTo>
                    <a:pt x="803969" y="166241"/>
                  </a:lnTo>
                  <a:cubicBezTo>
                    <a:pt x="803969" y="180132"/>
                    <a:pt x="804639" y="190376"/>
                    <a:pt x="805978" y="196974"/>
                  </a:cubicBezTo>
                  <a:cubicBezTo>
                    <a:pt x="807318" y="203572"/>
                    <a:pt x="809823" y="210642"/>
                    <a:pt x="813494" y="218182"/>
                  </a:cubicBezTo>
                  <a:lnTo>
                    <a:pt x="772120" y="218182"/>
                  </a:lnTo>
                  <a:cubicBezTo>
                    <a:pt x="771028" y="215404"/>
                    <a:pt x="769689" y="211287"/>
                    <a:pt x="768102" y="205829"/>
                  </a:cubicBezTo>
                  <a:cubicBezTo>
                    <a:pt x="767407" y="203349"/>
                    <a:pt x="766911" y="201712"/>
                    <a:pt x="766613" y="200918"/>
                  </a:cubicBezTo>
                  <a:cubicBezTo>
                    <a:pt x="759469" y="207863"/>
                    <a:pt x="751830" y="213072"/>
                    <a:pt x="743694" y="216545"/>
                  </a:cubicBezTo>
                  <a:cubicBezTo>
                    <a:pt x="735558" y="220018"/>
                    <a:pt x="726876" y="221754"/>
                    <a:pt x="717649" y="221754"/>
                  </a:cubicBezTo>
                  <a:cubicBezTo>
                    <a:pt x="701377" y="221754"/>
                    <a:pt x="688553" y="217339"/>
                    <a:pt x="679177" y="208508"/>
                  </a:cubicBezTo>
                  <a:cubicBezTo>
                    <a:pt x="669800" y="199678"/>
                    <a:pt x="665112" y="188516"/>
                    <a:pt x="665112" y="175022"/>
                  </a:cubicBezTo>
                  <a:cubicBezTo>
                    <a:pt x="665112" y="166092"/>
                    <a:pt x="667246" y="158130"/>
                    <a:pt x="671512" y="151135"/>
                  </a:cubicBezTo>
                  <a:cubicBezTo>
                    <a:pt x="675778" y="144140"/>
                    <a:pt x="681756" y="138782"/>
                    <a:pt x="689446" y="135062"/>
                  </a:cubicBezTo>
                  <a:cubicBezTo>
                    <a:pt x="697135" y="131341"/>
                    <a:pt x="708223" y="128092"/>
                    <a:pt x="722709" y="125313"/>
                  </a:cubicBezTo>
                  <a:cubicBezTo>
                    <a:pt x="742255" y="121642"/>
                    <a:pt x="755798" y="118219"/>
                    <a:pt x="763339" y="115044"/>
                  </a:cubicBezTo>
                  <a:lnTo>
                    <a:pt x="763339" y="110877"/>
                  </a:lnTo>
                  <a:cubicBezTo>
                    <a:pt x="763339" y="102840"/>
                    <a:pt x="761355" y="97110"/>
                    <a:pt x="757386" y="93687"/>
                  </a:cubicBezTo>
                  <a:cubicBezTo>
                    <a:pt x="753417" y="90264"/>
                    <a:pt x="745926" y="88553"/>
                    <a:pt x="734913" y="88553"/>
                  </a:cubicBezTo>
                  <a:cubicBezTo>
                    <a:pt x="727471" y="88553"/>
                    <a:pt x="721667" y="90016"/>
                    <a:pt x="717500" y="92943"/>
                  </a:cubicBezTo>
                  <a:cubicBezTo>
                    <a:pt x="713333" y="95870"/>
                    <a:pt x="709959" y="101005"/>
                    <a:pt x="707380" y="108347"/>
                  </a:cubicBezTo>
                  <a:lnTo>
                    <a:pt x="669428" y="101501"/>
                  </a:lnTo>
                  <a:cubicBezTo>
                    <a:pt x="673695" y="86221"/>
                    <a:pt x="681037" y="74910"/>
                    <a:pt x="691455" y="67568"/>
                  </a:cubicBezTo>
                  <a:cubicBezTo>
                    <a:pt x="701873" y="60226"/>
                    <a:pt x="717351" y="56555"/>
                    <a:pt x="737889" y="56555"/>
                  </a:cubicBezTo>
                  <a:close/>
                  <a:moveTo>
                    <a:pt x="481012" y="56555"/>
                  </a:moveTo>
                  <a:cubicBezTo>
                    <a:pt x="490239" y="56555"/>
                    <a:pt x="498673" y="58217"/>
                    <a:pt x="506313" y="61541"/>
                  </a:cubicBezTo>
                  <a:cubicBezTo>
                    <a:pt x="513953" y="64864"/>
                    <a:pt x="519732" y="69106"/>
                    <a:pt x="523651" y="74265"/>
                  </a:cubicBezTo>
                  <a:cubicBezTo>
                    <a:pt x="527570" y="79425"/>
                    <a:pt x="530299" y="85279"/>
                    <a:pt x="531837" y="91827"/>
                  </a:cubicBezTo>
                  <a:cubicBezTo>
                    <a:pt x="533375" y="98375"/>
                    <a:pt x="534144" y="107752"/>
                    <a:pt x="534144" y="119956"/>
                  </a:cubicBezTo>
                  <a:lnTo>
                    <a:pt x="534144" y="218182"/>
                  </a:lnTo>
                  <a:lnTo>
                    <a:pt x="492323" y="218182"/>
                  </a:lnTo>
                  <a:lnTo>
                    <a:pt x="492323" y="137517"/>
                  </a:lnTo>
                  <a:cubicBezTo>
                    <a:pt x="492323" y="120452"/>
                    <a:pt x="491430" y="109414"/>
                    <a:pt x="489644" y="104403"/>
                  </a:cubicBezTo>
                  <a:cubicBezTo>
                    <a:pt x="487858" y="99392"/>
                    <a:pt x="484956" y="95498"/>
                    <a:pt x="480938" y="92720"/>
                  </a:cubicBezTo>
                  <a:cubicBezTo>
                    <a:pt x="476919" y="89942"/>
                    <a:pt x="472082" y="88553"/>
                    <a:pt x="466427" y="88553"/>
                  </a:cubicBezTo>
                  <a:cubicBezTo>
                    <a:pt x="459184" y="88553"/>
                    <a:pt x="452685" y="90537"/>
                    <a:pt x="446930" y="94506"/>
                  </a:cubicBezTo>
                  <a:cubicBezTo>
                    <a:pt x="441176" y="98475"/>
                    <a:pt x="437232" y="103733"/>
                    <a:pt x="435099" y="110282"/>
                  </a:cubicBezTo>
                  <a:cubicBezTo>
                    <a:pt x="432965" y="116830"/>
                    <a:pt x="431899" y="128935"/>
                    <a:pt x="431899" y="146596"/>
                  </a:cubicBezTo>
                  <a:lnTo>
                    <a:pt x="431899" y="218182"/>
                  </a:lnTo>
                  <a:lnTo>
                    <a:pt x="390078" y="218182"/>
                  </a:lnTo>
                  <a:lnTo>
                    <a:pt x="390078" y="60127"/>
                  </a:lnTo>
                  <a:lnTo>
                    <a:pt x="428922" y="60127"/>
                  </a:lnTo>
                  <a:lnTo>
                    <a:pt x="428922" y="83344"/>
                  </a:lnTo>
                  <a:cubicBezTo>
                    <a:pt x="442714" y="65484"/>
                    <a:pt x="460077" y="56555"/>
                    <a:pt x="481012" y="56555"/>
                  </a:cubicBezTo>
                  <a:close/>
                  <a:moveTo>
                    <a:pt x="279201" y="56555"/>
                  </a:moveTo>
                  <a:cubicBezTo>
                    <a:pt x="302716" y="56555"/>
                    <a:pt x="321270" y="64319"/>
                    <a:pt x="334863" y="79846"/>
                  </a:cubicBezTo>
                  <a:cubicBezTo>
                    <a:pt x="348456" y="95374"/>
                    <a:pt x="354955" y="119162"/>
                    <a:pt x="354359" y="151209"/>
                  </a:cubicBezTo>
                  <a:lnTo>
                    <a:pt x="249584" y="151209"/>
                  </a:lnTo>
                  <a:cubicBezTo>
                    <a:pt x="249882" y="163612"/>
                    <a:pt x="253255" y="173261"/>
                    <a:pt x="259705" y="180157"/>
                  </a:cubicBezTo>
                  <a:cubicBezTo>
                    <a:pt x="266154" y="187052"/>
                    <a:pt x="274191" y="190500"/>
                    <a:pt x="283815" y="190500"/>
                  </a:cubicBezTo>
                  <a:cubicBezTo>
                    <a:pt x="290363" y="190500"/>
                    <a:pt x="295870" y="188714"/>
                    <a:pt x="300335" y="185142"/>
                  </a:cubicBezTo>
                  <a:cubicBezTo>
                    <a:pt x="304800" y="181570"/>
                    <a:pt x="308173" y="175816"/>
                    <a:pt x="310455" y="167878"/>
                  </a:cubicBezTo>
                  <a:lnTo>
                    <a:pt x="352127" y="174873"/>
                  </a:lnTo>
                  <a:cubicBezTo>
                    <a:pt x="346769" y="190153"/>
                    <a:pt x="338311" y="201786"/>
                    <a:pt x="326752" y="209773"/>
                  </a:cubicBezTo>
                  <a:cubicBezTo>
                    <a:pt x="315193" y="217761"/>
                    <a:pt x="300732" y="221754"/>
                    <a:pt x="283368" y="221754"/>
                  </a:cubicBezTo>
                  <a:cubicBezTo>
                    <a:pt x="255885" y="221754"/>
                    <a:pt x="235545" y="212775"/>
                    <a:pt x="222349" y="194816"/>
                  </a:cubicBezTo>
                  <a:cubicBezTo>
                    <a:pt x="211931" y="180429"/>
                    <a:pt x="206722" y="162272"/>
                    <a:pt x="206722" y="140345"/>
                  </a:cubicBezTo>
                  <a:cubicBezTo>
                    <a:pt x="206722" y="114151"/>
                    <a:pt x="213568" y="93638"/>
                    <a:pt x="227260" y="78805"/>
                  </a:cubicBezTo>
                  <a:cubicBezTo>
                    <a:pt x="240952" y="63971"/>
                    <a:pt x="258266" y="56555"/>
                    <a:pt x="279201" y="56555"/>
                  </a:cubicBezTo>
                  <a:close/>
                  <a:moveTo>
                    <a:pt x="44053" y="36909"/>
                  </a:moveTo>
                  <a:lnTo>
                    <a:pt x="44053" y="181422"/>
                  </a:lnTo>
                  <a:lnTo>
                    <a:pt x="76944" y="181422"/>
                  </a:lnTo>
                  <a:cubicBezTo>
                    <a:pt x="89247" y="181422"/>
                    <a:pt x="98127" y="180727"/>
                    <a:pt x="103584" y="179338"/>
                  </a:cubicBezTo>
                  <a:cubicBezTo>
                    <a:pt x="110728" y="177552"/>
                    <a:pt x="116656" y="174526"/>
                    <a:pt x="121369" y="170259"/>
                  </a:cubicBezTo>
                  <a:cubicBezTo>
                    <a:pt x="126082" y="165993"/>
                    <a:pt x="129927" y="158973"/>
                    <a:pt x="132903" y="149200"/>
                  </a:cubicBezTo>
                  <a:cubicBezTo>
                    <a:pt x="135880" y="139427"/>
                    <a:pt x="137368" y="126107"/>
                    <a:pt x="137368" y="109240"/>
                  </a:cubicBezTo>
                  <a:cubicBezTo>
                    <a:pt x="137368" y="92373"/>
                    <a:pt x="135880" y="79425"/>
                    <a:pt x="132903" y="70396"/>
                  </a:cubicBezTo>
                  <a:cubicBezTo>
                    <a:pt x="129927" y="61367"/>
                    <a:pt x="125759" y="54322"/>
                    <a:pt x="120402" y="49262"/>
                  </a:cubicBezTo>
                  <a:cubicBezTo>
                    <a:pt x="115044" y="44202"/>
                    <a:pt x="108247" y="40779"/>
                    <a:pt x="100012" y="38993"/>
                  </a:cubicBezTo>
                  <a:cubicBezTo>
                    <a:pt x="93861" y="37604"/>
                    <a:pt x="81805" y="36909"/>
                    <a:pt x="63847" y="36909"/>
                  </a:cubicBezTo>
                  <a:close/>
                  <a:moveTo>
                    <a:pt x="615255" y="4316"/>
                  </a:moveTo>
                  <a:lnTo>
                    <a:pt x="615255" y="60127"/>
                  </a:lnTo>
                  <a:lnTo>
                    <a:pt x="643830" y="60127"/>
                  </a:lnTo>
                  <a:lnTo>
                    <a:pt x="643830" y="93464"/>
                  </a:lnTo>
                  <a:lnTo>
                    <a:pt x="615255" y="93464"/>
                  </a:lnTo>
                  <a:lnTo>
                    <a:pt x="615255" y="157163"/>
                  </a:lnTo>
                  <a:cubicBezTo>
                    <a:pt x="615255" y="170061"/>
                    <a:pt x="615528" y="177577"/>
                    <a:pt x="616074" y="179710"/>
                  </a:cubicBezTo>
                  <a:cubicBezTo>
                    <a:pt x="616619" y="181843"/>
                    <a:pt x="617860" y="183604"/>
                    <a:pt x="619794" y="184993"/>
                  </a:cubicBezTo>
                  <a:cubicBezTo>
                    <a:pt x="621729" y="186383"/>
                    <a:pt x="624086" y="187077"/>
                    <a:pt x="626864" y="187077"/>
                  </a:cubicBezTo>
                  <a:cubicBezTo>
                    <a:pt x="630733" y="187077"/>
                    <a:pt x="636339" y="185738"/>
                    <a:pt x="643681" y="183059"/>
                  </a:cubicBezTo>
                  <a:lnTo>
                    <a:pt x="647253" y="215503"/>
                  </a:lnTo>
                  <a:cubicBezTo>
                    <a:pt x="637530" y="219671"/>
                    <a:pt x="626516" y="221754"/>
                    <a:pt x="614213" y="221754"/>
                  </a:cubicBezTo>
                  <a:cubicBezTo>
                    <a:pt x="606673" y="221754"/>
                    <a:pt x="599876" y="220489"/>
                    <a:pt x="593824" y="217959"/>
                  </a:cubicBezTo>
                  <a:cubicBezTo>
                    <a:pt x="587771" y="215429"/>
                    <a:pt x="583331" y="212155"/>
                    <a:pt x="580504" y="208136"/>
                  </a:cubicBezTo>
                  <a:cubicBezTo>
                    <a:pt x="577676" y="204118"/>
                    <a:pt x="575716" y="198686"/>
                    <a:pt x="574625" y="191840"/>
                  </a:cubicBezTo>
                  <a:cubicBezTo>
                    <a:pt x="573732" y="186978"/>
                    <a:pt x="573286" y="177155"/>
                    <a:pt x="573286" y="162372"/>
                  </a:cubicBezTo>
                  <a:lnTo>
                    <a:pt x="573286" y="93464"/>
                  </a:lnTo>
                  <a:lnTo>
                    <a:pt x="554087" y="93464"/>
                  </a:lnTo>
                  <a:lnTo>
                    <a:pt x="554087" y="60127"/>
                  </a:lnTo>
                  <a:lnTo>
                    <a:pt x="573286" y="60127"/>
                  </a:lnTo>
                  <a:lnTo>
                    <a:pt x="573286" y="28724"/>
                  </a:lnTo>
                  <a:close/>
                  <a:moveTo>
                    <a:pt x="847576" y="0"/>
                  </a:moveTo>
                  <a:lnTo>
                    <a:pt x="889396" y="0"/>
                  </a:lnTo>
                  <a:lnTo>
                    <a:pt x="889396" y="218182"/>
                  </a:lnTo>
                  <a:lnTo>
                    <a:pt x="847576" y="218182"/>
                  </a:lnTo>
                  <a:close/>
                  <a:moveTo>
                    <a:pt x="0" y="0"/>
                  </a:moveTo>
                  <a:lnTo>
                    <a:pt x="80516" y="0"/>
                  </a:lnTo>
                  <a:cubicBezTo>
                    <a:pt x="98673" y="0"/>
                    <a:pt x="112514" y="1389"/>
                    <a:pt x="122039" y="4167"/>
                  </a:cubicBezTo>
                  <a:cubicBezTo>
                    <a:pt x="134838" y="7938"/>
                    <a:pt x="145802" y="14635"/>
                    <a:pt x="154930" y="24259"/>
                  </a:cubicBezTo>
                  <a:cubicBezTo>
                    <a:pt x="164058" y="33883"/>
                    <a:pt x="171003" y="45666"/>
                    <a:pt x="175766" y="59606"/>
                  </a:cubicBezTo>
                  <a:cubicBezTo>
                    <a:pt x="180528" y="73546"/>
                    <a:pt x="182909" y="90736"/>
                    <a:pt x="182909" y="111175"/>
                  </a:cubicBezTo>
                  <a:cubicBezTo>
                    <a:pt x="182909" y="129133"/>
                    <a:pt x="180677" y="144611"/>
                    <a:pt x="176212" y="157609"/>
                  </a:cubicBezTo>
                  <a:cubicBezTo>
                    <a:pt x="170755" y="173484"/>
                    <a:pt x="162966" y="186333"/>
                    <a:pt x="152846" y="196156"/>
                  </a:cubicBezTo>
                  <a:cubicBezTo>
                    <a:pt x="145206" y="203597"/>
                    <a:pt x="134888" y="209401"/>
                    <a:pt x="121890" y="213569"/>
                  </a:cubicBezTo>
                  <a:cubicBezTo>
                    <a:pt x="112166" y="216644"/>
                    <a:pt x="99169" y="218182"/>
                    <a:pt x="82897" y="218182"/>
                  </a:cubicBezTo>
                  <a:lnTo>
                    <a:pt x="0" y="21818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7787700" y="1851416"/>
              <a:ext cx="2249530" cy="4726751"/>
            </a:xfrm>
            <a:custGeom>
              <a:rect b="b" l="l" r="r" t="t"/>
              <a:pathLst>
                <a:path extrusionOk="0" h="4726751" w="2249530">
                  <a:moveTo>
                    <a:pt x="1821500" y="2681809"/>
                  </a:moveTo>
                  <a:cubicBezTo>
                    <a:pt x="1543712" y="3135781"/>
                    <a:pt x="1388065" y="3664333"/>
                    <a:pt x="1372932" y="4196128"/>
                  </a:cubicBezTo>
                  <a:cubicBezTo>
                    <a:pt x="1369689" y="4296651"/>
                    <a:pt x="1371852" y="4398254"/>
                    <a:pt x="1343750" y="4494453"/>
                  </a:cubicBezTo>
                  <a:cubicBezTo>
                    <a:pt x="1315647" y="4590649"/>
                    <a:pt x="1250794" y="4682526"/>
                    <a:pt x="1155674" y="4714951"/>
                  </a:cubicBezTo>
                  <a:cubicBezTo>
                    <a:pt x="1024889" y="4759269"/>
                    <a:pt x="878968" y="4672799"/>
                    <a:pt x="806551" y="4554981"/>
                  </a:cubicBezTo>
                  <a:cubicBezTo>
                    <a:pt x="734131" y="4437165"/>
                    <a:pt x="718998" y="4294488"/>
                    <a:pt x="701705" y="4157216"/>
                  </a:cubicBezTo>
                  <a:lnTo>
                    <a:pt x="659426" y="3878936"/>
                  </a:lnTo>
                  <a:lnTo>
                    <a:pt x="798569" y="3878936"/>
                  </a:lnTo>
                  <a:lnTo>
                    <a:pt x="818305" y="4001841"/>
                  </a:lnTo>
                  <a:cubicBezTo>
                    <a:pt x="841138" y="4146949"/>
                    <a:pt x="864917" y="4291788"/>
                    <a:pt x="901668" y="4439328"/>
                  </a:cubicBezTo>
                  <a:cubicBezTo>
                    <a:pt x="917880" y="4503099"/>
                    <a:pt x="964358" y="4583083"/>
                    <a:pt x="1040022" y="4601459"/>
                  </a:cubicBezTo>
                  <a:cubicBezTo>
                    <a:pt x="1105956" y="4616592"/>
                    <a:pt x="1187022" y="4577680"/>
                    <a:pt x="1217285" y="4517152"/>
                  </a:cubicBezTo>
                  <a:cubicBezTo>
                    <a:pt x="1247550" y="4456621"/>
                    <a:pt x="1256197" y="4395010"/>
                    <a:pt x="1258360" y="4327996"/>
                  </a:cubicBezTo>
                  <a:cubicBezTo>
                    <a:pt x="1269169" y="3738913"/>
                    <a:pt x="1469132" y="3154157"/>
                    <a:pt x="1821500" y="2681809"/>
                  </a:cubicBezTo>
                  <a:close/>
                  <a:moveTo>
                    <a:pt x="152786" y="1939534"/>
                  </a:moveTo>
                  <a:lnTo>
                    <a:pt x="331131" y="1939534"/>
                  </a:lnTo>
                  <a:lnTo>
                    <a:pt x="405542" y="2195633"/>
                  </a:lnTo>
                  <a:cubicBezTo>
                    <a:pt x="430943" y="2284586"/>
                    <a:pt x="455533" y="2374030"/>
                    <a:pt x="477961" y="2464554"/>
                  </a:cubicBezTo>
                  <a:lnTo>
                    <a:pt x="540092" y="2717517"/>
                  </a:lnTo>
                  <a:lnTo>
                    <a:pt x="404084" y="2717517"/>
                  </a:lnTo>
                  <a:lnTo>
                    <a:pt x="286646" y="2334846"/>
                  </a:lnTo>
                  <a:cubicBezTo>
                    <a:pt x="255840" y="2242971"/>
                    <a:pt x="223616" y="2151232"/>
                    <a:pt x="192034" y="2059272"/>
                  </a:cubicBezTo>
                  <a:close/>
                  <a:moveTo>
                    <a:pt x="754263" y="273"/>
                  </a:moveTo>
                  <a:cubicBezTo>
                    <a:pt x="844111" y="2841"/>
                    <a:pt x="934094" y="23377"/>
                    <a:pt x="1015160" y="57424"/>
                  </a:cubicBezTo>
                  <a:cubicBezTo>
                    <a:pt x="1239984" y="152544"/>
                    <a:pt x="1416167" y="330890"/>
                    <a:pt x="1602080" y="489780"/>
                  </a:cubicBezTo>
                  <a:cubicBezTo>
                    <a:pt x="1787992" y="648670"/>
                    <a:pt x="2005250" y="794588"/>
                    <a:pt x="2249530" y="798911"/>
                  </a:cubicBezTo>
                  <a:cubicBezTo>
                    <a:pt x="2049565" y="834580"/>
                    <a:pt x="1845280" y="752433"/>
                    <a:pt x="1675580" y="641104"/>
                  </a:cubicBezTo>
                  <a:cubicBezTo>
                    <a:pt x="1505883" y="529772"/>
                    <a:pt x="1355639" y="388174"/>
                    <a:pt x="1181616" y="284411"/>
                  </a:cubicBezTo>
                  <a:cubicBezTo>
                    <a:pt x="1007593" y="180646"/>
                    <a:pt x="792498" y="112552"/>
                    <a:pt x="597940" y="171999"/>
                  </a:cubicBezTo>
                  <a:cubicBezTo>
                    <a:pt x="376359" y="240094"/>
                    <a:pt x="227198" y="459514"/>
                    <a:pt x="180720" y="686499"/>
                  </a:cubicBezTo>
                  <a:lnTo>
                    <a:pt x="168013" y="778115"/>
                  </a:lnTo>
                  <a:lnTo>
                    <a:pt x="0" y="778115"/>
                  </a:lnTo>
                  <a:lnTo>
                    <a:pt x="16932" y="685959"/>
                  </a:lnTo>
                  <a:cubicBezTo>
                    <a:pt x="31288" y="628470"/>
                    <a:pt x="49393" y="571927"/>
                    <a:pt x="71551" y="516802"/>
                  </a:cubicBezTo>
                  <a:cubicBezTo>
                    <a:pt x="108299" y="424926"/>
                    <a:pt x="156941" y="329807"/>
                    <a:pt x="221792" y="255226"/>
                  </a:cubicBezTo>
                  <a:cubicBezTo>
                    <a:pt x="294212" y="170919"/>
                    <a:pt x="394734" y="97419"/>
                    <a:pt x="494174" y="50941"/>
                  </a:cubicBezTo>
                  <a:cubicBezTo>
                    <a:pt x="574701" y="13109"/>
                    <a:pt x="664414" y="-2294"/>
                    <a:pt x="754263" y="2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9463126" y="1860804"/>
              <a:ext cx="2295845" cy="4638283"/>
            </a:xfrm>
            <a:custGeom>
              <a:rect b="b" l="l" r="r" t="t"/>
              <a:pathLst>
                <a:path extrusionOk="0" h="876903" w="434047">
                  <a:moveTo>
                    <a:pt x="391090" y="70285"/>
                  </a:moveTo>
                  <a:lnTo>
                    <a:pt x="415546" y="114577"/>
                  </a:lnTo>
                  <a:cubicBezTo>
                    <a:pt x="421958" y="130772"/>
                    <a:pt x="426504" y="147733"/>
                    <a:pt x="429774" y="165205"/>
                  </a:cubicBezTo>
                  <a:cubicBezTo>
                    <a:pt x="439788" y="218336"/>
                    <a:pt x="430796" y="273510"/>
                    <a:pt x="417309" y="325415"/>
                  </a:cubicBezTo>
                  <a:cubicBezTo>
                    <a:pt x="412200" y="345032"/>
                    <a:pt x="405866" y="364036"/>
                    <a:pt x="399122" y="383246"/>
                  </a:cubicBezTo>
                  <a:cubicBezTo>
                    <a:pt x="390540" y="407972"/>
                    <a:pt x="380526" y="432289"/>
                    <a:pt x="370309" y="456403"/>
                  </a:cubicBezTo>
                  <a:cubicBezTo>
                    <a:pt x="360296" y="480516"/>
                    <a:pt x="350078" y="504424"/>
                    <a:pt x="340065" y="528538"/>
                  </a:cubicBezTo>
                  <a:cubicBezTo>
                    <a:pt x="327804" y="558168"/>
                    <a:pt x="315748" y="588003"/>
                    <a:pt x="307370" y="619269"/>
                  </a:cubicBezTo>
                  <a:cubicBezTo>
                    <a:pt x="300830" y="643382"/>
                    <a:pt x="296130" y="667904"/>
                    <a:pt x="291839" y="692426"/>
                  </a:cubicBezTo>
                  <a:cubicBezTo>
                    <a:pt x="285913" y="726961"/>
                    <a:pt x="280804" y="761496"/>
                    <a:pt x="274878" y="796031"/>
                  </a:cubicBezTo>
                  <a:cubicBezTo>
                    <a:pt x="271812" y="814627"/>
                    <a:pt x="269156" y="833427"/>
                    <a:pt x="260164" y="850592"/>
                  </a:cubicBezTo>
                  <a:cubicBezTo>
                    <a:pt x="253217" y="863875"/>
                    <a:pt x="243204" y="873480"/>
                    <a:pt x="227673" y="876340"/>
                  </a:cubicBezTo>
                  <a:cubicBezTo>
                    <a:pt x="213165" y="878997"/>
                    <a:pt x="195182" y="872049"/>
                    <a:pt x="185577" y="859992"/>
                  </a:cubicBezTo>
                  <a:cubicBezTo>
                    <a:pt x="172295" y="843236"/>
                    <a:pt x="167390" y="823414"/>
                    <a:pt x="163099" y="803388"/>
                  </a:cubicBezTo>
                  <a:cubicBezTo>
                    <a:pt x="159829" y="787653"/>
                    <a:pt x="156151" y="771918"/>
                    <a:pt x="153086" y="756183"/>
                  </a:cubicBezTo>
                  <a:cubicBezTo>
                    <a:pt x="149612" y="739018"/>
                    <a:pt x="146547" y="721852"/>
                    <a:pt x="143073" y="704687"/>
                  </a:cubicBezTo>
                  <a:cubicBezTo>
                    <a:pt x="138986" y="684252"/>
                    <a:pt x="136329" y="663000"/>
                    <a:pt x="130607" y="643178"/>
                  </a:cubicBezTo>
                  <a:cubicBezTo>
                    <a:pt x="123660" y="618860"/>
                    <a:pt x="117529" y="594134"/>
                    <a:pt x="108538" y="570429"/>
                  </a:cubicBezTo>
                  <a:cubicBezTo>
                    <a:pt x="98320" y="543251"/>
                    <a:pt x="85651" y="517299"/>
                    <a:pt x="68690" y="493594"/>
                  </a:cubicBezTo>
                  <a:cubicBezTo>
                    <a:pt x="51729" y="469685"/>
                    <a:pt x="30885" y="449250"/>
                    <a:pt x="7793" y="431063"/>
                  </a:cubicBezTo>
                  <a:cubicBezTo>
                    <a:pt x="5546" y="429224"/>
                    <a:pt x="2889" y="427794"/>
                    <a:pt x="437" y="426159"/>
                  </a:cubicBezTo>
                  <a:cubicBezTo>
                    <a:pt x="-176" y="425342"/>
                    <a:pt x="-176" y="424728"/>
                    <a:pt x="642" y="424115"/>
                  </a:cubicBezTo>
                  <a:cubicBezTo>
                    <a:pt x="1254" y="423707"/>
                    <a:pt x="1867" y="423911"/>
                    <a:pt x="2480" y="424320"/>
                  </a:cubicBezTo>
                  <a:cubicBezTo>
                    <a:pt x="6772" y="428203"/>
                    <a:pt x="13106" y="430859"/>
                    <a:pt x="18011" y="434129"/>
                  </a:cubicBezTo>
                  <a:cubicBezTo>
                    <a:pt x="23120" y="437807"/>
                    <a:pt x="28228" y="441689"/>
                    <a:pt x="33133" y="445572"/>
                  </a:cubicBezTo>
                  <a:cubicBezTo>
                    <a:pt x="42328" y="453133"/>
                    <a:pt x="51320" y="461307"/>
                    <a:pt x="59698" y="469889"/>
                  </a:cubicBezTo>
                  <a:cubicBezTo>
                    <a:pt x="76863" y="487055"/>
                    <a:pt x="91781" y="506672"/>
                    <a:pt x="103429" y="527925"/>
                  </a:cubicBezTo>
                  <a:cubicBezTo>
                    <a:pt x="115690" y="550199"/>
                    <a:pt x="125294" y="573699"/>
                    <a:pt x="133877" y="597813"/>
                  </a:cubicBezTo>
                  <a:cubicBezTo>
                    <a:pt x="144707" y="628056"/>
                    <a:pt x="152064" y="659117"/>
                    <a:pt x="159420" y="690382"/>
                  </a:cubicBezTo>
                  <a:cubicBezTo>
                    <a:pt x="162281" y="702848"/>
                    <a:pt x="165142" y="715109"/>
                    <a:pt x="168003" y="727574"/>
                  </a:cubicBezTo>
                  <a:cubicBezTo>
                    <a:pt x="175156" y="759657"/>
                    <a:pt x="181491" y="792353"/>
                    <a:pt x="191912" y="823618"/>
                  </a:cubicBezTo>
                  <a:cubicBezTo>
                    <a:pt x="194977" y="832814"/>
                    <a:pt x="199473" y="841805"/>
                    <a:pt x="207443" y="847323"/>
                  </a:cubicBezTo>
                  <a:cubicBezTo>
                    <a:pt x="216638" y="853658"/>
                    <a:pt x="221747" y="855497"/>
                    <a:pt x="231760" y="846301"/>
                  </a:cubicBezTo>
                  <a:cubicBezTo>
                    <a:pt x="236052" y="840579"/>
                    <a:pt x="238913" y="834857"/>
                    <a:pt x="241160" y="828318"/>
                  </a:cubicBezTo>
                  <a:cubicBezTo>
                    <a:pt x="243817" y="820757"/>
                    <a:pt x="244226" y="811970"/>
                    <a:pt x="245656" y="804001"/>
                  </a:cubicBezTo>
                  <a:cubicBezTo>
                    <a:pt x="247495" y="790718"/>
                    <a:pt x="250152" y="777435"/>
                    <a:pt x="252195" y="764153"/>
                  </a:cubicBezTo>
                  <a:cubicBezTo>
                    <a:pt x="254238" y="751483"/>
                    <a:pt x="255260" y="738813"/>
                    <a:pt x="257304" y="725939"/>
                  </a:cubicBezTo>
                  <a:cubicBezTo>
                    <a:pt x="263025" y="687317"/>
                    <a:pt x="269769" y="649309"/>
                    <a:pt x="278147" y="611299"/>
                  </a:cubicBezTo>
                  <a:cubicBezTo>
                    <a:pt x="282439" y="591886"/>
                    <a:pt x="288773" y="573903"/>
                    <a:pt x="295722" y="555308"/>
                  </a:cubicBezTo>
                  <a:cubicBezTo>
                    <a:pt x="315339" y="504016"/>
                    <a:pt x="337204" y="453746"/>
                    <a:pt x="357026" y="402455"/>
                  </a:cubicBezTo>
                  <a:cubicBezTo>
                    <a:pt x="360296" y="394076"/>
                    <a:pt x="363565" y="385494"/>
                    <a:pt x="366630" y="376911"/>
                  </a:cubicBezTo>
                  <a:cubicBezTo>
                    <a:pt x="369491" y="368941"/>
                    <a:pt x="371535" y="359541"/>
                    <a:pt x="375213" y="351980"/>
                  </a:cubicBezTo>
                  <a:cubicBezTo>
                    <a:pt x="379913" y="337471"/>
                    <a:pt x="384205" y="322350"/>
                    <a:pt x="387883" y="307432"/>
                  </a:cubicBezTo>
                  <a:cubicBezTo>
                    <a:pt x="390335" y="297214"/>
                    <a:pt x="392378" y="286793"/>
                    <a:pt x="394831" y="276575"/>
                  </a:cubicBezTo>
                  <a:cubicBezTo>
                    <a:pt x="402392" y="245310"/>
                    <a:pt x="402596" y="213636"/>
                    <a:pt x="400348" y="181757"/>
                  </a:cubicBezTo>
                  <a:cubicBezTo>
                    <a:pt x="399531" y="168066"/>
                    <a:pt x="396670" y="154783"/>
                    <a:pt x="393196" y="141705"/>
                  </a:cubicBezTo>
                  <a:lnTo>
                    <a:pt x="371665" y="91940"/>
                  </a:lnTo>
                  <a:lnTo>
                    <a:pt x="379301" y="77130"/>
                  </a:lnTo>
                  <a:close/>
                  <a:moveTo>
                    <a:pt x="251991" y="295"/>
                  </a:moveTo>
                  <a:cubicBezTo>
                    <a:pt x="274673" y="1521"/>
                    <a:pt x="296539" y="6221"/>
                    <a:pt x="317587" y="14191"/>
                  </a:cubicBezTo>
                  <a:lnTo>
                    <a:pt x="323801" y="17810"/>
                  </a:lnTo>
                  <a:lnTo>
                    <a:pt x="321470" y="22365"/>
                  </a:lnTo>
                  <a:lnTo>
                    <a:pt x="300447" y="34523"/>
                  </a:lnTo>
                  <a:lnTo>
                    <a:pt x="241365" y="20117"/>
                  </a:lnTo>
                  <a:cubicBezTo>
                    <a:pt x="236256" y="19299"/>
                    <a:pt x="229921" y="19299"/>
                    <a:pt x="223586" y="20117"/>
                  </a:cubicBezTo>
                  <a:cubicBezTo>
                    <a:pt x="205603" y="20321"/>
                    <a:pt x="188847" y="24817"/>
                    <a:pt x="172704" y="32582"/>
                  </a:cubicBezTo>
                  <a:cubicBezTo>
                    <a:pt x="154107" y="41574"/>
                    <a:pt x="137146" y="53426"/>
                    <a:pt x="120390" y="65278"/>
                  </a:cubicBezTo>
                  <a:cubicBezTo>
                    <a:pt x="104655" y="76313"/>
                    <a:pt x="88716" y="86530"/>
                    <a:pt x="71551" y="94704"/>
                  </a:cubicBezTo>
                  <a:cubicBezTo>
                    <a:pt x="58881" y="100630"/>
                    <a:pt x="45598" y="104513"/>
                    <a:pt x="31498" y="105943"/>
                  </a:cubicBezTo>
                  <a:cubicBezTo>
                    <a:pt x="25776" y="106966"/>
                    <a:pt x="20668" y="106148"/>
                    <a:pt x="20463" y="105943"/>
                  </a:cubicBezTo>
                  <a:cubicBezTo>
                    <a:pt x="20055" y="105739"/>
                    <a:pt x="19850" y="105330"/>
                    <a:pt x="20259" y="105330"/>
                  </a:cubicBezTo>
                  <a:cubicBezTo>
                    <a:pt x="23733" y="104718"/>
                    <a:pt x="27411" y="104105"/>
                    <a:pt x="30885" y="103491"/>
                  </a:cubicBezTo>
                  <a:cubicBezTo>
                    <a:pt x="53976" y="98383"/>
                    <a:pt x="74003" y="86735"/>
                    <a:pt x="92599" y="72635"/>
                  </a:cubicBezTo>
                  <a:cubicBezTo>
                    <a:pt x="113850" y="56491"/>
                    <a:pt x="133468" y="38304"/>
                    <a:pt x="155947" y="23795"/>
                  </a:cubicBezTo>
                  <a:cubicBezTo>
                    <a:pt x="168616" y="15621"/>
                    <a:pt x="182103" y="8469"/>
                    <a:pt x="196612" y="5199"/>
                  </a:cubicBezTo>
                  <a:cubicBezTo>
                    <a:pt x="214595" y="908"/>
                    <a:pt x="233191" y="-727"/>
                    <a:pt x="251991" y="2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10977590" y="1785621"/>
              <a:ext cx="670145" cy="670145"/>
            </a:xfrm>
            <a:custGeom>
              <a:rect b="b" l="l" r="r" t="t"/>
              <a:pathLst>
                <a:path extrusionOk="0" h="235772" w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8"/>
          <p:cNvSpPr txBox="1"/>
          <p:nvPr/>
        </p:nvSpPr>
        <p:spPr>
          <a:xfrm>
            <a:off x="1220269" y="275821"/>
            <a:ext cx="40709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8"/>
          <p:cNvSpPr txBox="1"/>
          <p:nvPr/>
        </p:nvSpPr>
        <p:spPr>
          <a:xfrm>
            <a:off x="8445348" y="1472525"/>
            <a:ext cx="30354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Power PowerPoint Presentation </a:t>
            </a:r>
            <a:endParaRPr b="1" sz="1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8445346" y="1863498"/>
            <a:ext cx="306112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2008 ~ 2015  Text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 ~ 2020 Text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16" name="Google Shape;316;p9"/>
          <p:cNvSpPr/>
          <p:nvPr/>
        </p:nvSpPr>
        <p:spPr>
          <a:xfrm>
            <a:off x="9531063" y="5220944"/>
            <a:ext cx="702000" cy="70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9731765" y="5391566"/>
            <a:ext cx="327443" cy="436589"/>
          </a:xfrm>
          <a:custGeom>
            <a:rect b="b" l="l" r="r" t="t"/>
            <a:pathLst>
              <a:path extrusionOk="0" h="1638300" w="1228725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 rot="-5400000">
            <a:off x="4817435" y="2768646"/>
            <a:ext cx="2614280" cy="225369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9" name="Google Shape;319;p9"/>
          <p:cNvCxnSpPr>
            <a:endCxn id="318" idx="5"/>
          </p:cNvCxnSpPr>
          <p:nvPr/>
        </p:nvCxnSpPr>
        <p:spPr>
          <a:xfrm>
            <a:off x="2612131" y="2295874"/>
            <a:ext cx="2385600" cy="855900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320" name="Google Shape;320;p9"/>
          <p:cNvSpPr/>
          <p:nvPr/>
        </p:nvSpPr>
        <p:spPr>
          <a:xfrm rot="10800000">
            <a:off x="1822963" y="1855062"/>
            <a:ext cx="702482" cy="70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1" name="Google Shape;321;p9"/>
          <p:cNvCxnSpPr>
            <a:endCxn id="318" idx="4"/>
          </p:cNvCxnSpPr>
          <p:nvPr/>
        </p:nvCxnSpPr>
        <p:spPr>
          <a:xfrm flipH="1" rot="10800000">
            <a:off x="2612131" y="4639209"/>
            <a:ext cx="2385600" cy="9348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322" name="Google Shape;322;p9"/>
          <p:cNvSpPr/>
          <p:nvPr/>
        </p:nvSpPr>
        <p:spPr>
          <a:xfrm>
            <a:off x="1809353" y="5220944"/>
            <a:ext cx="702000" cy="70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3" name="Google Shape;323;p9"/>
          <p:cNvCxnSpPr>
            <a:endCxn id="318" idx="2"/>
          </p:cNvCxnSpPr>
          <p:nvPr/>
        </p:nvCxnSpPr>
        <p:spPr>
          <a:xfrm rot="10800000">
            <a:off x="7251419" y="4639209"/>
            <a:ext cx="2149800" cy="8508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324" name="Google Shape;324;p9"/>
          <p:cNvCxnSpPr>
            <a:stCxn id="318" idx="1"/>
          </p:cNvCxnSpPr>
          <p:nvPr/>
        </p:nvCxnSpPr>
        <p:spPr>
          <a:xfrm flipH="1" rot="10800000">
            <a:off x="7251419" y="2202874"/>
            <a:ext cx="2149800" cy="94890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325" name="Google Shape;325;p9"/>
          <p:cNvSpPr/>
          <p:nvPr/>
        </p:nvSpPr>
        <p:spPr>
          <a:xfrm rot="10800000">
            <a:off x="9531063" y="1853349"/>
            <a:ext cx="702000" cy="70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9"/>
          <p:cNvGrpSpPr/>
          <p:nvPr/>
        </p:nvGrpSpPr>
        <p:grpSpPr>
          <a:xfrm>
            <a:off x="8590085" y="4061194"/>
            <a:ext cx="2753761" cy="1088104"/>
            <a:chOff x="575693" y="4138194"/>
            <a:chExt cx="2155442" cy="1088104"/>
          </a:xfrm>
        </p:grpSpPr>
        <p:sp>
          <p:nvSpPr>
            <p:cNvPr id="327" name="Google Shape;327;p9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328" name="Google Shape;328;p9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9"/>
          <p:cNvGrpSpPr/>
          <p:nvPr/>
        </p:nvGrpSpPr>
        <p:grpSpPr>
          <a:xfrm>
            <a:off x="8590085" y="2714454"/>
            <a:ext cx="2753761" cy="1088104"/>
            <a:chOff x="575693" y="4138194"/>
            <a:chExt cx="2155442" cy="1088104"/>
          </a:xfrm>
        </p:grpSpPr>
        <p:sp>
          <p:nvSpPr>
            <p:cNvPr id="330" name="Google Shape;330;p9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331" name="Google Shape;331;p9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9"/>
          <p:cNvGrpSpPr/>
          <p:nvPr/>
        </p:nvGrpSpPr>
        <p:grpSpPr>
          <a:xfrm>
            <a:off x="887672" y="4061194"/>
            <a:ext cx="2753761" cy="1088104"/>
            <a:chOff x="575693" y="4138194"/>
            <a:chExt cx="2155442" cy="1088104"/>
          </a:xfrm>
        </p:grpSpPr>
        <p:sp>
          <p:nvSpPr>
            <p:cNvPr id="333" name="Google Shape;333;p9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334" name="Google Shape;334;p9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9"/>
          <p:cNvGrpSpPr/>
          <p:nvPr/>
        </p:nvGrpSpPr>
        <p:grpSpPr>
          <a:xfrm>
            <a:off x="887672" y="2714454"/>
            <a:ext cx="2753761" cy="1088104"/>
            <a:chOff x="575693" y="4138194"/>
            <a:chExt cx="2155442" cy="1088104"/>
          </a:xfrm>
        </p:grpSpPr>
        <p:sp>
          <p:nvSpPr>
            <p:cNvPr id="336" name="Google Shape;336;p9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337" name="Google Shape;337;p9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9"/>
          <p:cNvGrpSpPr/>
          <p:nvPr/>
        </p:nvGrpSpPr>
        <p:grpSpPr>
          <a:xfrm>
            <a:off x="5400765" y="1273689"/>
            <a:ext cx="1207984" cy="5404452"/>
            <a:chOff x="5400765" y="1273689"/>
            <a:chExt cx="1207984" cy="5404452"/>
          </a:xfrm>
        </p:grpSpPr>
        <p:sp>
          <p:nvSpPr>
            <p:cNvPr id="339" name="Google Shape;339;p9"/>
            <p:cNvSpPr/>
            <p:nvPr/>
          </p:nvSpPr>
          <p:spPr>
            <a:xfrm flipH="1">
              <a:off x="5627416" y="5945985"/>
              <a:ext cx="515603" cy="206241"/>
            </a:xfrm>
            <a:custGeom>
              <a:rect b="b" l="l" r="r" t="t"/>
              <a:pathLst>
                <a:path extrusionOk="0" h="261613" w="654032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rgbClr val="B5B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rect b="b" l="l" r="r" t="t"/>
              <a:pathLst>
                <a:path extrusionOk="0" h="5596651" w="1532305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 flipH="1">
              <a:off x="5819227" y="6295122"/>
              <a:ext cx="766039" cy="383019"/>
            </a:xfrm>
            <a:custGeom>
              <a:rect b="b" l="l" r="r" t="t"/>
              <a:pathLst>
                <a:path extrusionOk="0" h="485852" w="971705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rgbClr val="B5B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rect b="b" l="l" r="r" t="t"/>
              <a:pathLst>
                <a:path extrusionOk="0" h="3904105" w="880209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rgbClr val="3176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 flipH="1">
              <a:off x="5959073" y="1276696"/>
              <a:ext cx="581895" cy="824964"/>
            </a:xfrm>
            <a:custGeom>
              <a:rect b="b" l="l" r="r" t="t"/>
              <a:pathLst>
                <a:path extrusionOk="0" h="1046452" w="73812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 flipH="1">
              <a:off x="5966067" y="1273689"/>
              <a:ext cx="581894" cy="427214"/>
            </a:xfrm>
            <a:custGeom>
              <a:rect b="b" l="l" r="r" t="t"/>
              <a:pathLst>
                <a:path extrusionOk="0" h="541912" w="700749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 flipH="1">
              <a:off x="5950949" y="1667051"/>
              <a:ext cx="457115" cy="409241"/>
            </a:xfrm>
            <a:custGeom>
              <a:rect b="b" l="l" r="r" t="t"/>
              <a:pathLst>
                <a:path extrusionOk="0" h="409241" w="457115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rgbClr val="CDEAE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 flipH="1">
              <a:off x="6366815" y="1657643"/>
              <a:ext cx="66292" cy="95755"/>
            </a:xfrm>
            <a:custGeom>
              <a:rect b="b" l="l" r="r" t="t"/>
              <a:pathLst>
                <a:path extrusionOk="0" h="121463" w="84089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" name="Google Shape;347;p9"/>
          <p:cNvSpPr/>
          <p:nvPr/>
        </p:nvSpPr>
        <p:spPr>
          <a:xfrm>
            <a:off x="2007635" y="2005169"/>
            <a:ext cx="324904" cy="436589"/>
          </a:xfrm>
          <a:custGeom>
            <a:rect b="b" l="l" r="r" t="t"/>
            <a:pathLst>
              <a:path extrusionOk="0" h="1638300" w="12192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9"/>
          <p:cNvSpPr/>
          <p:nvPr/>
        </p:nvSpPr>
        <p:spPr>
          <a:xfrm>
            <a:off x="1986467" y="5391566"/>
            <a:ext cx="327443" cy="439128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9"/>
          <p:cNvSpPr/>
          <p:nvPr/>
        </p:nvSpPr>
        <p:spPr>
          <a:xfrm>
            <a:off x="9731765" y="1999733"/>
            <a:ext cx="327003" cy="436453"/>
          </a:xfrm>
          <a:custGeom>
            <a:rect b="b" l="l" r="r" t="t"/>
            <a:pathLst>
              <a:path extrusionOk="0" h="342260" w="256431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 0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s Slide Master">
  <a:themeElements>
    <a:clrScheme name="ALLPPT-COLOR 0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COLOR 0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