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5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4973" r:id="rId2"/>
  </p:sldIdLst>
  <p:sldSz cx="12192000" cy="6858000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4" pos="3864" userDrawn="1">
          <p15:clr>
            <a:srgbClr val="A4A3A4"/>
          </p15:clr>
        </p15:guide>
        <p15:guide id="5" orient="horz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95A5C"/>
    <a:srgbClr val="2683C6"/>
    <a:srgbClr val="FF3902"/>
    <a:srgbClr val="2B4871"/>
    <a:srgbClr val="FF8867"/>
    <a:srgbClr val="05BADD"/>
    <a:srgbClr val="FEF1DA"/>
    <a:srgbClr val="FFB404"/>
    <a:srgbClr val="F2F2F2"/>
    <a:srgbClr val="FF800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1305" autoAdjust="0"/>
    <p:restoredTop sz="94719"/>
  </p:normalViewPr>
  <p:slideViewPr>
    <p:cSldViewPr snapToGrid="0">
      <p:cViewPr varScale="1">
        <p:scale>
          <a:sx n="105" d="100"/>
          <a:sy n="105" d="100"/>
        </p:scale>
        <p:origin x="468" y="78"/>
      </p:cViewPr>
      <p:guideLst>
        <p:guide pos="3864"/>
        <p:guide orient="horz" pos="2160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>
      <p:scale>
        <a:sx n="1" d="1"/>
        <a:sy n="1" d="1"/>
      </p:scale>
      <p:origin x="0" y="0"/>
    </p:cViewPr>
  </p:sorterViewPr>
  <p:notesViewPr>
    <p:cSldViewPr snapToGrid="0">
      <p:cViewPr varScale="1">
        <p:scale>
          <a:sx n="84" d="100"/>
          <a:sy n="84" d="100"/>
        </p:scale>
        <p:origin x="2976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61E8393-A5AD-6950-6709-404557772EF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C1C2D59-81EC-CEE5-EDE2-16D0CBA109A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38D2EF-A13A-4320-A2BE-9A5A823B592B}" type="datetimeFigureOut">
              <a:rPr lang="en-SG" smtClean="0"/>
              <a:t>14/10/2025</a:t>
            </a:fld>
            <a:endParaRPr lang="en-S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47BA8F-7A48-4B25-7225-03BCAF276F0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50B075-D097-07A7-B579-C6289F1B664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E0A54C-7E84-4A96-95A9-A78BFDA2AAE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121180749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2485F5-2DBA-4A69-B0BC-0E1C482526BB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CA217B-6B37-4B6C-95DA-B2933D371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5668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2.emf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Relationship Id="rId4" Type="http://schemas.openxmlformats.org/officeDocument/2006/relationships/image" Target="../media/image2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gradFill flip="none" rotWithShape="1">
          <a:gsLst>
            <a:gs pos="0">
              <a:schemeClr val="accent3">
                <a:lumMod val="20000"/>
                <a:lumOff val="80000"/>
              </a:schemeClr>
            </a:gs>
            <a:gs pos="100000">
              <a:schemeClr val="bg1">
                <a:lumMod val="95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E6AB0C77-779C-4A54-B4CE-0B85EED3D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099" y="107327"/>
            <a:ext cx="11344112" cy="73447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defRPr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801453-F71C-4C51-9C43-7AD61258D9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19099" y="1262063"/>
            <a:ext cx="11343363" cy="3808412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FD90400-E7FB-45E1-BB98-088160338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17300" y="6578248"/>
            <a:ext cx="345162" cy="207076"/>
          </a:xfrm>
          <a:prstGeom prst="rect">
            <a:avLst/>
          </a:prstGeom>
        </p:spPr>
        <p:txBody>
          <a:bodyPr lIns="0" tIns="0" rIns="0" bIns="0" anchor="ctr"/>
          <a:lstStyle>
            <a:lvl1pPr algn="ctr">
              <a:defRPr sz="1050">
                <a:solidFill>
                  <a:schemeClr val="accent1"/>
                </a:solidFill>
                <a:latin typeface="+mj-lt"/>
              </a:defRPr>
            </a:lvl1pPr>
          </a:lstStyle>
          <a:p>
            <a:fld id="{4145DBE5-F440-4DC1-86E2-EA4CF186D26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570F228-84E4-D963-B626-1713032BAE30}"/>
              </a:ext>
            </a:extLst>
          </p:cNvPr>
          <p:cNvSpPr/>
          <p:nvPr userDrawn="1"/>
        </p:nvSpPr>
        <p:spPr>
          <a:xfrm>
            <a:off x="0" y="6505574"/>
            <a:ext cx="100013" cy="352425"/>
          </a:xfrm>
          <a:prstGeom prst="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173C448E-F1E7-1AAF-02B4-CCDFE06164CF}"/>
              </a:ext>
            </a:extLst>
          </p:cNvPr>
          <p:cNvCxnSpPr/>
          <p:nvPr userDrawn="1"/>
        </p:nvCxnSpPr>
        <p:spPr>
          <a:xfrm>
            <a:off x="419099" y="841797"/>
            <a:ext cx="1134336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tangle 15">
            <a:extLst>
              <a:ext uri="{FF2B5EF4-FFF2-40B4-BE49-F238E27FC236}">
                <a16:creationId xmlns:a16="http://schemas.microsoft.com/office/drawing/2014/main" id="{9051B8B5-E89B-7763-1B84-F93ECF77D14F}"/>
              </a:ext>
            </a:extLst>
          </p:cNvPr>
          <p:cNvSpPr/>
          <p:nvPr userDrawn="1"/>
        </p:nvSpPr>
        <p:spPr>
          <a:xfrm>
            <a:off x="12071351" y="0"/>
            <a:ext cx="120649" cy="65077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13603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30" userDrawn="1">
          <p15:clr>
            <a:srgbClr val="FBAE40"/>
          </p15:clr>
        </p15:guide>
        <p15:guide id="2" pos="262" userDrawn="1">
          <p15:clr>
            <a:srgbClr val="FBAE40"/>
          </p15:clr>
        </p15:guide>
        <p15:guide id="3" pos="741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bg>
      <p:bgPr>
        <a:gradFill flip="none" rotWithShape="1">
          <a:gsLst>
            <a:gs pos="0">
              <a:schemeClr val="accent3">
                <a:lumMod val="20000"/>
                <a:lumOff val="80000"/>
              </a:schemeClr>
            </a:gs>
            <a:gs pos="100000">
              <a:schemeClr val="bg1">
                <a:lumMod val="95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Rectangle 13">
            <a:extLst>
              <a:ext uri="{FF2B5EF4-FFF2-40B4-BE49-F238E27FC236}">
                <a16:creationId xmlns:a16="http://schemas.microsoft.com/office/drawing/2014/main" id="{D570F228-84E4-D963-B626-1713032BAE30}"/>
              </a:ext>
            </a:extLst>
          </p:cNvPr>
          <p:cNvSpPr/>
          <p:nvPr userDrawn="1"/>
        </p:nvSpPr>
        <p:spPr>
          <a:xfrm>
            <a:off x="0" y="6505574"/>
            <a:ext cx="100013" cy="352425"/>
          </a:xfrm>
          <a:prstGeom prst="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9051B8B5-E89B-7763-1B84-F93ECF77D14F}"/>
              </a:ext>
            </a:extLst>
          </p:cNvPr>
          <p:cNvSpPr/>
          <p:nvPr userDrawn="1"/>
        </p:nvSpPr>
        <p:spPr>
          <a:xfrm>
            <a:off x="12071351" y="0"/>
            <a:ext cx="120649" cy="65077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816264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30" userDrawn="1">
          <p15:clr>
            <a:srgbClr val="FBAE40"/>
          </p15:clr>
        </p15:guide>
        <p15:guide id="2" pos="262" userDrawn="1">
          <p15:clr>
            <a:srgbClr val="FBAE40"/>
          </p15:clr>
        </p15:guide>
        <p15:guide id="3" pos="741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.bin"/><Relationship Id="rId4" Type="http://schemas.openxmlformats.org/officeDocument/2006/relationships/tags" Target="../tags/tag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112F218A-F783-D7AA-07FA-8006BACE6B39}"/>
              </a:ext>
            </a:extLst>
          </p:cNvPr>
          <p:cNvGraphicFramePr>
            <a:graphicFrameLocks noChangeAspect="1"/>
          </p:cNvGraphicFramePr>
          <p:nvPr>
            <p:custDataLst>
              <p:tags r:id="rId4"/>
            </p:custDataLst>
            <p:extLst>
              <p:ext uri="{D42A27DB-BD31-4B8C-83A1-F6EECF244321}">
                <p14:modId xmlns:p14="http://schemas.microsoft.com/office/powerpoint/2010/main" val="171084627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470" imgH="469" progId="TCLayout.ActiveDocument.1">
                  <p:embed/>
                </p:oleObj>
              </mc:Choice>
              <mc:Fallback>
                <p:oleObj name="think-cell Slide" r:id="rId5" imgW="470" imgH="469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17554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1" r:id="rId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Crimson Pro" pitchFamily="2" charset="0"/>
        <a:buChar char="−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Courier New" panose="02070309020205020404" pitchFamily="49" charset="0"/>
        <a:buChar char="o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5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25BC51E-CC96-5CAE-A507-8671D079423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5" name="think-cell data - do not delete" hidden="1">
            <a:extLst>
              <a:ext uri="{FF2B5EF4-FFF2-40B4-BE49-F238E27FC236}">
                <a16:creationId xmlns:a16="http://schemas.microsoft.com/office/drawing/2014/main" id="{CFD101BB-C011-B02F-76F8-BD4B29FDD2D0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55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CFD101BB-C011-B02F-76F8-BD4B29FDD2D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6F5394AD-3DE3-D03D-9E0C-9C1550417B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en-US" dirty="0"/>
              <a:t>Table</a:t>
            </a:r>
          </a:p>
        </p:txBody>
      </p:sp>
      <p:sp>
        <p:nvSpPr>
          <p:cNvPr id="4" name="Slide Number Placeholder 2">
            <a:extLst>
              <a:ext uri="{FF2B5EF4-FFF2-40B4-BE49-F238E27FC236}">
                <a16:creationId xmlns:a16="http://schemas.microsoft.com/office/drawing/2014/main" id="{88015B0B-536F-9577-95CE-7732BD3A9D1D}"/>
              </a:ext>
            </a:extLst>
          </p:cNvPr>
          <p:cNvSpPr txBox="1">
            <a:spLocks/>
          </p:cNvSpPr>
          <p:nvPr/>
        </p:nvSpPr>
        <p:spPr>
          <a:xfrm>
            <a:off x="11583868" y="6649668"/>
            <a:ext cx="357188" cy="193144"/>
          </a:xfrm>
          <a:prstGeom prst="rect">
            <a:avLst/>
          </a:prstGeom>
        </p:spPr>
        <p:txBody>
          <a:bodyPr lIns="0" tIns="0" rIns="0" bIns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035116E7-405E-48DC-B8D6-0D33CD3BA034}" type="slidenum">
              <a:rPr lang="en-US" sz="1200" smtClean="0">
                <a:solidFill>
                  <a:schemeClr val="bg1"/>
                </a:solidFill>
              </a:rPr>
              <a:pPr algn="ctr"/>
              <a:t>1</a:t>
            </a:fld>
            <a:endParaRPr lang="en-US" sz="1200" dirty="0">
              <a:solidFill>
                <a:schemeClr val="bg1"/>
              </a:solidFill>
            </a:endParaRP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4F619EDE-89F9-91B7-2408-6F7B15236CAD}"/>
              </a:ext>
            </a:extLst>
          </p:cNvPr>
          <p:cNvGraphicFramePr>
            <a:graphicFrameLocks noGrp="1"/>
          </p:cNvGraphicFramePr>
          <p:nvPr/>
        </p:nvGraphicFramePr>
        <p:xfrm>
          <a:off x="762308" y="1062430"/>
          <a:ext cx="10667385" cy="436040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33477">
                  <a:extLst>
                    <a:ext uri="{9D8B030D-6E8A-4147-A177-3AD203B41FA5}">
                      <a16:colId xmlns:a16="http://schemas.microsoft.com/office/drawing/2014/main" val="3077138859"/>
                    </a:ext>
                  </a:extLst>
                </a:gridCol>
                <a:gridCol w="2133477">
                  <a:extLst>
                    <a:ext uri="{9D8B030D-6E8A-4147-A177-3AD203B41FA5}">
                      <a16:colId xmlns:a16="http://schemas.microsoft.com/office/drawing/2014/main" val="2990919094"/>
                    </a:ext>
                  </a:extLst>
                </a:gridCol>
                <a:gridCol w="2133477">
                  <a:extLst>
                    <a:ext uri="{9D8B030D-6E8A-4147-A177-3AD203B41FA5}">
                      <a16:colId xmlns:a16="http://schemas.microsoft.com/office/drawing/2014/main" val="1132258403"/>
                    </a:ext>
                  </a:extLst>
                </a:gridCol>
                <a:gridCol w="2133477">
                  <a:extLst>
                    <a:ext uri="{9D8B030D-6E8A-4147-A177-3AD203B41FA5}">
                      <a16:colId xmlns:a16="http://schemas.microsoft.com/office/drawing/2014/main" val="3423687948"/>
                    </a:ext>
                  </a:extLst>
                </a:gridCol>
                <a:gridCol w="2133477">
                  <a:extLst>
                    <a:ext uri="{9D8B030D-6E8A-4147-A177-3AD203B41FA5}">
                      <a16:colId xmlns:a16="http://schemas.microsoft.com/office/drawing/2014/main" val="3618411138"/>
                    </a:ext>
                  </a:extLst>
                </a:gridCol>
              </a:tblGrid>
              <a:tr h="419086"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bg1"/>
                          </a:solidFill>
                          <a:latin typeface="+mn-lt"/>
                          <a:cs typeface="Arial" panose="020B0604020202020204" pitchFamily="34" charset="0"/>
                        </a:rPr>
                        <a:t>Company Product</a:t>
                      </a:r>
                    </a:p>
                  </a:txBody>
                  <a:tcPr marL="85322" marR="85322" marT="85322" marB="85322" anchor="ctr">
                    <a:lnL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bg1"/>
                          </a:solidFill>
                          <a:latin typeface="+mn-lt"/>
                          <a:cs typeface="Arial" panose="020B0604020202020204" pitchFamily="34" charset="0"/>
                        </a:rPr>
                        <a:t>Target Customer</a:t>
                      </a:r>
                    </a:p>
                  </a:txBody>
                  <a:tcPr marL="85322" marR="85322" marT="85322" marB="85322" anchor="ctr">
                    <a:lnL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bg1"/>
                          </a:solidFill>
                          <a:latin typeface="+mn-lt"/>
                          <a:cs typeface="Arial" panose="020B0604020202020204" pitchFamily="34" charset="0"/>
                        </a:rPr>
                        <a:t>Key Benefits </a:t>
                      </a:r>
                    </a:p>
                  </a:txBody>
                  <a:tcPr marL="85322" marR="85322" marT="85322" marB="85322" anchor="ctr">
                    <a:lnL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bg1"/>
                          </a:solidFill>
                          <a:latin typeface="+mn-lt"/>
                          <a:cs typeface="Arial" panose="020B0604020202020204" pitchFamily="34" charset="0"/>
                        </a:rPr>
                        <a:t>Price</a:t>
                      </a:r>
                    </a:p>
                  </a:txBody>
                  <a:tcPr marL="85322" marR="85322" marT="85322" marB="85322" anchor="ctr">
                    <a:lnL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bg1"/>
                          </a:solidFill>
                          <a:latin typeface="+mn-lt"/>
                          <a:cs typeface="Arial" panose="020B0604020202020204" pitchFamily="34" charset="0"/>
                        </a:rPr>
                        <a:t>Value Proposition</a:t>
                      </a:r>
                    </a:p>
                  </a:txBody>
                  <a:tcPr marL="85322" marR="85322" marT="85322" marB="85322" anchor="ctr">
                    <a:lnL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74481279"/>
                  </a:ext>
                </a:extLst>
              </a:tr>
              <a:tr h="656886"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Insert Text Here</a:t>
                      </a:r>
                    </a:p>
                  </a:txBody>
                  <a:tcPr marL="85322" marR="85322" marT="85322" marB="85322" anchor="ctr">
                    <a:lnL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Insert Text Here</a:t>
                      </a:r>
                    </a:p>
                  </a:txBody>
                  <a:tcPr marL="85322" marR="85322" marT="85322" marB="85322" anchor="ctr">
                    <a:lnL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Insert Text Here</a:t>
                      </a:r>
                    </a:p>
                  </a:txBody>
                  <a:tcPr marL="85322" marR="85322" marT="85322" marB="85322" anchor="ctr">
                    <a:lnL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Insert Text Here</a:t>
                      </a:r>
                    </a:p>
                  </a:txBody>
                  <a:tcPr marL="85322" marR="85322" marT="85322" marB="85322" anchor="ctr">
                    <a:lnL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Insert Text Here</a:t>
                      </a:r>
                    </a:p>
                  </a:txBody>
                  <a:tcPr marL="85322" marR="85322" marT="85322" marB="85322" anchor="ctr">
                    <a:lnL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36848440"/>
                  </a:ext>
                </a:extLst>
              </a:tr>
              <a:tr h="656886"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Insert Text Here</a:t>
                      </a:r>
                    </a:p>
                  </a:txBody>
                  <a:tcPr marL="85322" marR="85322" marT="85322" marB="85322" anchor="ctr">
                    <a:lnL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Insert Text Here</a:t>
                      </a:r>
                    </a:p>
                  </a:txBody>
                  <a:tcPr marL="85322" marR="85322" marT="85322" marB="85322" anchor="ctr">
                    <a:lnL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Insert Text Here</a:t>
                      </a:r>
                    </a:p>
                  </a:txBody>
                  <a:tcPr marL="85322" marR="85322" marT="85322" marB="85322" anchor="ctr">
                    <a:lnL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Insert Text Here</a:t>
                      </a:r>
                    </a:p>
                  </a:txBody>
                  <a:tcPr marL="85322" marR="85322" marT="85322" marB="85322" anchor="ctr">
                    <a:lnL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Insert Text Here</a:t>
                      </a:r>
                    </a:p>
                  </a:txBody>
                  <a:tcPr marL="85322" marR="85322" marT="85322" marB="85322" anchor="ctr">
                    <a:lnL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58427161"/>
                  </a:ext>
                </a:extLst>
              </a:tr>
              <a:tr h="656886"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Insert Text Here</a:t>
                      </a:r>
                    </a:p>
                  </a:txBody>
                  <a:tcPr marL="85322" marR="85322" marT="85322" marB="85322" anchor="ctr">
                    <a:lnL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Insert Text Here</a:t>
                      </a:r>
                    </a:p>
                  </a:txBody>
                  <a:tcPr marL="85322" marR="85322" marT="85322" marB="85322" anchor="ctr">
                    <a:lnL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Insert Text Here</a:t>
                      </a:r>
                    </a:p>
                  </a:txBody>
                  <a:tcPr marL="85322" marR="85322" marT="85322" marB="85322" anchor="ctr">
                    <a:lnL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Insert Text Here</a:t>
                      </a:r>
                    </a:p>
                  </a:txBody>
                  <a:tcPr marL="85322" marR="85322" marT="85322" marB="85322" anchor="ctr">
                    <a:lnL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Insert Text Here</a:t>
                      </a:r>
                    </a:p>
                  </a:txBody>
                  <a:tcPr marL="85322" marR="85322" marT="85322" marB="85322" anchor="ctr">
                    <a:lnL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6553458"/>
                  </a:ext>
                </a:extLst>
              </a:tr>
              <a:tr h="656886"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Insert Text Here</a:t>
                      </a:r>
                    </a:p>
                  </a:txBody>
                  <a:tcPr marL="85322" marR="85322" marT="85322" marB="85322" anchor="ctr">
                    <a:lnL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Insert Text Here</a:t>
                      </a:r>
                    </a:p>
                  </a:txBody>
                  <a:tcPr marL="85322" marR="85322" marT="85322" marB="85322" anchor="ctr">
                    <a:lnL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Insert Text Here</a:t>
                      </a:r>
                    </a:p>
                  </a:txBody>
                  <a:tcPr marL="85322" marR="85322" marT="85322" marB="85322" anchor="ctr">
                    <a:lnL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Insert Text Here</a:t>
                      </a:r>
                    </a:p>
                  </a:txBody>
                  <a:tcPr marL="85322" marR="85322" marT="85322" marB="85322" anchor="ctr">
                    <a:lnL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Insert Text Here</a:t>
                      </a:r>
                    </a:p>
                  </a:txBody>
                  <a:tcPr marL="85322" marR="85322" marT="85322" marB="85322" anchor="ctr">
                    <a:lnL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5013419"/>
                  </a:ext>
                </a:extLst>
              </a:tr>
              <a:tr h="656886"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Insert Text Here</a:t>
                      </a:r>
                    </a:p>
                  </a:txBody>
                  <a:tcPr marL="85322" marR="85322" marT="85322" marB="85322" anchor="ctr">
                    <a:lnL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Insert Text Here</a:t>
                      </a:r>
                    </a:p>
                  </a:txBody>
                  <a:tcPr marL="85322" marR="85322" marT="85322" marB="85322" anchor="ctr">
                    <a:lnL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Insert Text Here</a:t>
                      </a:r>
                    </a:p>
                  </a:txBody>
                  <a:tcPr marL="85322" marR="85322" marT="85322" marB="85322" anchor="ctr">
                    <a:lnL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Insert Text Here</a:t>
                      </a:r>
                    </a:p>
                  </a:txBody>
                  <a:tcPr marL="85322" marR="85322" marT="85322" marB="85322" anchor="ctr">
                    <a:lnL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Insert Text Here</a:t>
                      </a:r>
                    </a:p>
                  </a:txBody>
                  <a:tcPr marL="85322" marR="85322" marT="85322" marB="85322" anchor="ctr">
                    <a:lnL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22799504"/>
                  </a:ext>
                </a:extLst>
              </a:tr>
              <a:tr h="656886"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Insert Text Here</a:t>
                      </a:r>
                    </a:p>
                  </a:txBody>
                  <a:tcPr marL="85322" marR="85322" marT="85322" marB="85322" anchor="ctr">
                    <a:lnL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Insert Text Here</a:t>
                      </a:r>
                    </a:p>
                  </a:txBody>
                  <a:tcPr marL="85322" marR="85322" marT="85322" marB="85322" anchor="ctr">
                    <a:lnL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Insert Text Here</a:t>
                      </a:r>
                    </a:p>
                  </a:txBody>
                  <a:tcPr marL="85322" marR="85322" marT="85322" marB="85322" anchor="ctr">
                    <a:lnL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Insert Text Here</a:t>
                      </a:r>
                    </a:p>
                  </a:txBody>
                  <a:tcPr marL="85322" marR="85322" marT="85322" marB="85322" anchor="ctr">
                    <a:lnL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Insert Text Here</a:t>
                      </a:r>
                    </a:p>
                  </a:txBody>
                  <a:tcPr marL="85322" marR="85322" marT="85322" marB="85322" anchor="ctr">
                    <a:lnL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3171907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3363956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Theme">
  <a:themeElements>
    <a:clrScheme name="Custom 116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FF3902"/>
      </a:accent1>
      <a:accent2>
        <a:srgbClr val="FF8007"/>
      </a:accent2>
      <a:accent3>
        <a:srgbClr val="FFB404"/>
      </a:accent3>
      <a:accent4>
        <a:srgbClr val="05BADD"/>
      </a:accent4>
      <a:accent5>
        <a:srgbClr val="2B4871"/>
      </a:accent5>
      <a:accent6>
        <a:srgbClr val="D9D9D9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438" row="5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D9F848E6-99A2-4036-BB67-591926DFA720}">
  <we:reference id="wa104381063" version="1.0.0.1" store="en-US" storeType="OMEX"/>
  <we:alternateReferences>
    <we:reference id="WA104381063" version="1.0.0.1" store="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9667</TotalTime>
  <Words>101</Words>
  <Application>Microsoft Office PowerPoint</Application>
  <PresentationFormat>Widescreen</PresentationFormat>
  <Paragraphs>37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Calibri</vt:lpstr>
      <vt:lpstr>Courier New</vt:lpstr>
      <vt:lpstr>Crimson Pro</vt:lpstr>
      <vt:lpstr>Wingdings</vt:lpstr>
      <vt:lpstr>Office Theme</vt:lpstr>
      <vt:lpstr>think-cell Slide</vt:lpstr>
      <vt:lpstr>Table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Analyst Academy LLC</dc:creator>
  <cp:keywords/>
  <dc:description/>
  <cp:lastModifiedBy>Diam Cabatay</cp:lastModifiedBy>
  <cp:revision>703</cp:revision>
  <dcterms:created xsi:type="dcterms:W3CDTF">2021-03-31T02:49:57Z</dcterms:created>
  <dcterms:modified xsi:type="dcterms:W3CDTF">2025-10-15T02:46:51Z</dcterms:modified>
  <cp:category/>
</cp:coreProperties>
</file>