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1.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Lst>
  <p:sldSz cy="13716000" cx="24387025"/>
  <p:notesSz cx="13716000" cy="24387025"/>
  <p:embeddedFontLst>
    <p:embeddedFont>
      <p:font typeface="Poppins"/>
      <p:regular r:id="rId32"/>
      <p:bold r:id="rId33"/>
      <p:italic r:id="rId34"/>
      <p:boldItalic r:id="rId35"/>
    </p:embeddedFont>
    <p:embeddedFont>
      <p:font typeface="Lato"/>
      <p:regular r:id="rId36"/>
      <p:bold r:id="rId37"/>
      <p:italic r:id="rId38"/>
      <p:boldItalic r:id="rId39"/>
    </p:embeddedFont>
    <p:embeddedFont>
      <p:font typeface="Poppins ExtraBold"/>
      <p:bold r:id="rId40"/>
      <p:boldItalic r:id="rId41"/>
    </p:embeddedFont>
    <p:embeddedFont>
      <p:font typeface="Taprom"/>
      <p:regular r:id="rId4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43" roundtripDataSignature="AMtx7mgdSKUnhhIhUfFZEo1XJ0XiJafF4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font" Target="fonts/PoppinsExtraBold-bold.fntdata"/><Relationship Id="rId20" Type="http://schemas.openxmlformats.org/officeDocument/2006/relationships/slide" Target="slides/slide16.xml"/><Relationship Id="rId42" Type="http://schemas.openxmlformats.org/officeDocument/2006/relationships/font" Target="fonts/Taprom-regular.fntdata"/><Relationship Id="rId41" Type="http://schemas.openxmlformats.org/officeDocument/2006/relationships/font" Target="fonts/PoppinsExtraBold-boldItalic.fntdata"/><Relationship Id="rId22" Type="http://schemas.openxmlformats.org/officeDocument/2006/relationships/slide" Target="slides/slide18.xml"/><Relationship Id="rId21" Type="http://schemas.openxmlformats.org/officeDocument/2006/relationships/slide" Target="slides/slide17.xml"/><Relationship Id="rId43" Type="http://customschemas.google.com/relationships/presentationmetadata" Target="metadata"/><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font" Target="fonts/Poppins-bold.fntdata"/><Relationship Id="rId10" Type="http://schemas.openxmlformats.org/officeDocument/2006/relationships/slide" Target="slides/slide6.xml"/><Relationship Id="rId32" Type="http://schemas.openxmlformats.org/officeDocument/2006/relationships/font" Target="fonts/Poppins-regular.fntdata"/><Relationship Id="rId13" Type="http://schemas.openxmlformats.org/officeDocument/2006/relationships/slide" Target="slides/slide9.xml"/><Relationship Id="rId35" Type="http://schemas.openxmlformats.org/officeDocument/2006/relationships/font" Target="fonts/Poppins-boldItalic.fntdata"/><Relationship Id="rId12" Type="http://schemas.openxmlformats.org/officeDocument/2006/relationships/slide" Target="slides/slide8.xml"/><Relationship Id="rId34" Type="http://schemas.openxmlformats.org/officeDocument/2006/relationships/font" Target="fonts/Poppins-italic.fntdata"/><Relationship Id="rId15" Type="http://schemas.openxmlformats.org/officeDocument/2006/relationships/slide" Target="slides/slide11.xml"/><Relationship Id="rId37" Type="http://schemas.openxmlformats.org/officeDocument/2006/relationships/font" Target="fonts/Lato-bold.fntdata"/><Relationship Id="rId14" Type="http://schemas.openxmlformats.org/officeDocument/2006/relationships/slide" Target="slides/slide10.xml"/><Relationship Id="rId36" Type="http://schemas.openxmlformats.org/officeDocument/2006/relationships/font" Target="fonts/Lato-regular.fntdata"/><Relationship Id="rId17" Type="http://schemas.openxmlformats.org/officeDocument/2006/relationships/slide" Target="slides/slide13.xml"/><Relationship Id="rId39" Type="http://schemas.openxmlformats.org/officeDocument/2006/relationships/font" Target="fonts/Lato-boldItalic.fntdata"/><Relationship Id="rId16" Type="http://schemas.openxmlformats.org/officeDocument/2006/relationships/slide" Target="slides/slide12.xml"/><Relationship Id="rId38" Type="http://schemas.openxmlformats.org/officeDocument/2006/relationships/font" Target="fonts/Lato-italic.fntdata"/><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 name="Shape 11"/>
        <p:cNvGrpSpPr/>
        <p:nvPr/>
      </p:nvGrpSpPr>
      <p:grpSpPr>
        <a:xfrm>
          <a:off x="0" y="0"/>
          <a:ext cx="0" cy="0"/>
          <a:chOff x="0" y="0"/>
          <a:chExt cx="0" cy="0"/>
        </a:xfrm>
      </p:grpSpPr>
      <p:sp>
        <p:nvSpPr>
          <p:cNvPr id="12" name="Google Shape;12;g3c4d114e183_2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 name="Google Shape;13;g3c4d114e183_2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 name="Google Shape;14;g3c4d114e183_2_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 name="Shape 24"/>
        <p:cNvGrpSpPr/>
        <p:nvPr/>
      </p:nvGrpSpPr>
      <p:grpSpPr>
        <a:xfrm>
          <a:off x="0" y="0"/>
          <a:ext cx="0" cy="0"/>
          <a:chOff x="0" y="0"/>
          <a:chExt cx="0" cy="0"/>
        </a:xfrm>
      </p:grpSpPr>
      <p:sp>
        <p:nvSpPr>
          <p:cNvPr id="25" name="Google Shape;25;g3c4d114e183_2_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 name="Google Shape;26;g3c4d114e183_2_1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 name="Google Shape;27;g3c4d114e183_2_12: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 name="Shape 38"/>
        <p:cNvGrpSpPr/>
        <p:nvPr/>
      </p:nvGrpSpPr>
      <p:grpSpPr>
        <a:xfrm>
          <a:off x="0" y="0"/>
          <a:ext cx="0" cy="0"/>
          <a:chOff x="0" y="0"/>
          <a:chExt cx="0" cy="0"/>
        </a:xfrm>
      </p:grpSpPr>
      <p:sp>
        <p:nvSpPr>
          <p:cNvPr id="39" name="Google Shape;39;g3c4d114e183_2_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0" name="Google Shape;40;g3c4d114e183_2_2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 name="Google Shape;41;g3c4d114e183_2_25: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g3c4d114e183_2_7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3" name="Google Shape;93;g3c4d114e183_2_7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4" name="Google Shape;94;g3c4d114e183_2_77: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g3c4d114e183_2_8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6" name="Google Shape;106;g3c4d114e183_2_8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7" name="Google Shape;107;g3c4d114e183_2_89: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g3c4d114e183_2_10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7" name="Google Shape;127;g3c4d114e183_2_10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8" name="Google Shape;128;g3c4d114e183_2_109: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g3c4d114e183_2_1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4" name="Google Shape;154;g3c4d114e183_2_13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5" name="Google Shape;155;g3c4d114e183_2_135: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g3c4d114e183_2_14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9" name="Google Shape;169;g3c4d114e183_2_14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0" name="Google Shape;170;g3c4d114e183_2_149: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g3c4d114e183_2_16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6" name="Google Shape;186;g3c4d114e183_2_16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7" name="Google Shape;187;g3c4d114e183_2_165: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g3c4d114e183_2_20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2" name="Google Shape;222;g3c4d114e183_2_20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3" name="Google Shape;223;g3c4d114e183_2_20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g3c4d114e183_2_2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9" name="Google Shape;249;g3c4d114e183_2_22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0" name="Google Shape;250;g3c4d114e183_2_226: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g3c4d114e183_2_29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6" name="Google Shape;316;g3c4d114e183_2_29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7" name="Google Shape;317;g3c4d114e183_2_292: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g3c4d114e183_2_3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1" name="Google Shape;341;g3c4d114e183_2_31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2" name="Google Shape;342;g3c4d114e183_2_316: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 name="Shape 355"/>
        <p:cNvGrpSpPr/>
        <p:nvPr/>
      </p:nvGrpSpPr>
      <p:grpSpPr>
        <a:xfrm>
          <a:off x="0" y="0"/>
          <a:ext cx="0" cy="0"/>
          <a:chOff x="0" y="0"/>
          <a:chExt cx="0" cy="0"/>
        </a:xfrm>
      </p:grpSpPr>
      <p:sp>
        <p:nvSpPr>
          <p:cNvPr id="356" name="Google Shape;356;g3c4d114e183_2_3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7" name="Google Shape;357;g3c4d114e183_2_33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8" name="Google Shape;358;g3c4d114e183_2_331: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4" name="Shape 384"/>
        <p:cNvGrpSpPr/>
        <p:nvPr/>
      </p:nvGrpSpPr>
      <p:grpSpPr>
        <a:xfrm>
          <a:off x="0" y="0"/>
          <a:ext cx="0" cy="0"/>
          <a:chOff x="0" y="0"/>
          <a:chExt cx="0" cy="0"/>
        </a:xfrm>
      </p:grpSpPr>
      <p:sp>
        <p:nvSpPr>
          <p:cNvPr id="385" name="Google Shape;385;g3c4d114e183_2_35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86" name="Google Shape;386;g3c4d114e183_2_35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7" name="Google Shape;387;g3c4d114e183_2_359: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2" name="Shape 452"/>
        <p:cNvGrpSpPr/>
        <p:nvPr/>
      </p:nvGrpSpPr>
      <p:grpSpPr>
        <a:xfrm>
          <a:off x="0" y="0"/>
          <a:ext cx="0" cy="0"/>
          <a:chOff x="0" y="0"/>
          <a:chExt cx="0" cy="0"/>
        </a:xfrm>
      </p:grpSpPr>
      <p:sp>
        <p:nvSpPr>
          <p:cNvPr id="453" name="Google Shape;453;g3c4d114e183_2_4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54" name="Google Shape;454;g3c4d114e183_2_42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5" name="Google Shape;455;g3c4d114e183_2_426: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9" name="Shape 469"/>
        <p:cNvGrpSpPr/>
        <p:nvPr/>
      </p:nvGrpSpPr>
      <p:grpSpPr>
        <a:xfrm>
          <a:off x="0" y="0"/>
          <a:ext cx="0" cy="0"/>
          <a:chOff x="0" y="0"/>
          <a:chExt cx="0" cy="0"/>
        </a:xfrm>
      </p:grpSpPr>
      <p:sp>
        <p:nvSpPr>
          <p:cNvPr id="470" name="Google Shape;470;g3c4d114e183_2_4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71" name="Google Shape;471;g3c4d114e183_2_44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2" name="Google Shape;472;g3c4d114e183_2_442: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6" name="Shape 486"/>
        <p:cNvGrpSpPr/>
        <p:nvPr/>
      </p:nvGrpSpPr>
      <p:grpSpPr>
        <a:xfrm>
          <a:off x="0" y="0"/>
          <a:ext cx="0" cy="0"/>
          <a:chOff x="0" y="0"/>
          <a:chExt cx="0" cy="0"/>
        </a:xfrm>
      </p:grpSpPr>
      <p:sp>
        <p:nvSpPr>
          <p:cNvPr id="487" name="Google Shape;487;g3c4d114e183_2_45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88" name="Google Shape;488;g3c4d114e183_2_45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9" name="Google Shape;489;g3c4d114e183_2_458: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4" name="Shape 504"/>
        <p:cNvGrpSpPr/>
        <p:nvPr/>
      </p:nvGrpSpPr>
      <p:grpSpPr>
        <a:xfrm>
          <a:off x="0" y="0"/>
          <a:ext cx="0" cy="0"/>
          <a:chOff x="0" y="0"/>
          <a:chExt cx="0" cy="0"/>
        </a:xfrm>
      </p:grpSpPr>
      <p:sp>
        <p:nvSpPr>
          <p:cNvPr id="505" name="Google Shape;505;g3c4d114e183_2_47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06" name="Google Shape;506;g3c4d114e183_2_47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7" name="Google Shape;507;g3c4d114e183_2_475: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3" name="Shape 513"/>
        <p:cNvGrpSpPr/>
        <p:nvPr/>
      </p:nvGrpSpPr>
      <p:grpSpPr>
        <a:xfrm>
          <a:off x="0" y="0"/>
          <a:ext cx="0" cy="0"/>
          <a:chOff x="0" y="0"/>
          <a:chExt cx="0" cy="0"/>
        </a:xfrm>
      </p:grpSpPr>
      <p:sp>
        <p:nvSpPr>
          <p:cNvPr id="514" name="Google Shape;514;g3c4d114e183_2_48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15" name="Google Shape;515;g3c4d114e183_2_48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6" name="Google Shape;516;g3c4d114e183_2_483: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9" name="Shape 549"/>
        <p:cNvGrpSpPr/>
        <p:nvPr/>
      </p:nvGrpSpPr>
      <p:grpSpPr>
        <a:xfrm>
          <a:off x="0" y="0"/>
          <a:ext cx="0" cy="0"/>
          <a:chOff x="0" y="0"/>
          <a:chExt cx="0" cy="0"/>
        </a:xfrm>
      </p:grpSpPr>
      <p:sp>
        <p:nvSpPr>
          <p:cNvPr id="550" name="Google Shape;550;g3c4d114e183_2_5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51" name="Google Shape;551;g3c4d114e183_2_51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2" name="Google Shape;552;g3c4d114e183_2_518: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2" name="Shape 572"/>
        <p:cNvGrpSpPr/>
        <p:nvPr/>
      </p:nvGrpSpPr>
      <p:grpSpPr>
        <a:xfrm>
          <a:off x="0" y="0"/>
          <a:ext cx="0" cy="0"/>
          <a:chOff x="0" y="0"/>
          <a:chExt cx="0" cy="0"/>
        </a:xfrm>
      </p:grpSpPr>
      <p:sp>
        <p:nvSpPr>
          <p:cNvPr id="573" name="Google Shape;573;g3c4d114e183_2_5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74" name="Google Shape;574;g3c4d114e183_2_54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5" name="Google Shape;575;g3c4d114e183_2_54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0" name="Shape 610"/>
        <p:cNvGrpSpPr/>
        <p:nvPr/>
      </p:nvGrpSpPr>
      <p:grpSpPr>
        <a:xfrm>
          <a:off x="0" y="0"/>
          <a:ext cx="0" cy="0"/>
          <a:chOff x="0" y="0"/>
          <a:chExt cx="0" cy="0"/>
        </a:xfrm>
      </p:grpSpPr>
      <p:sp>
        <p:nvSpPr>
          <p:cNvPr id="611" name="Google Shape;611;g3c4d114e183_2_57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12" name="Google Shape;612;g3c4d114e183_2_57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13" name="Google Shape;613;g3c4d114e183_2_577: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9" name="Shape 639"/>
        <p:cNvGrpSpPr/>
        <p:nvPr/>
      </p:nvGrpSpPr>
      <p:grpSpPr>
        <a:xfrm>
          <a:off x="0" y="0"/>
          <a:ext cx="0" cy="0"/>
          <a:chOff x="0" y="0"/>
          <a:chExt cx="0" cy="0"/>
        </a:xfrm>
      </p:grpSpPr>
      <p:sp>
        <p:nvSpPr>
          <p:cNvPr id="640" name="Google Shape;640;g3c4d114e183_2_60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41" name="Google Shape;641;g3c4d114e183_2_60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42" name="Google Shape;642;g3c4d114e183_2_605: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5" name="Shape 665"/>
        <p:cNvGrpSpPr/>
        <p:nvPr/>
      </p:nvGrpSpPr>
      <p:grpSpPr>
        <a:xfrm>
          <a:off x="0" y="0"/>
          <a:ext cx="0" cy="0"/>
          <a:chOff x="0" y="0"/>
          <a:chExt cx="0" cy="0"/>
        </a:xfrm>
      </p:grpSpPr>
      <p:sp>
        <p:nvSpPr>
          <p:cNvPr id="666" name="Google Shape;666;g3c4d114e183_2_6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67" name="Google Shape;667;g3c4d114e183_2_63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68" name="Google Shape;668;g3c4d114e183_2_63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5" name="Shape 695"/>
        <p:cNvGrpSpPr/>
        <p:nvPr/>
      </p:nvGrpSpPr>
      <p:grpSpPr>
        <a:xfrm>
          <a:off x="0" y="0"/>
          <a:ext cx="0" cy="0"/>
          <a:chOff x="0" y="0"/>
          <a:chExt cx="0" cy="0"/>
        </a:xfrm>
      </p:grpSpPr>
      <p:sp>
        <p:nvSpPr>
          <p:cNvPr id="696" name="Google Shape;696;g3c4d114e183_2_65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97" name="Google Shape;697;g3c4d114e183_2_65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98" name="Google Shape;698;g3c4d114e183_2_659: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1" name="Shape 761"/>
        <p:cNvGrpSpPr/>
        <p:nvPr/>
      </p:nvGrpSpPr>
      <p:grpSpPr>
        <a:xfrm>
          <a:off x="0" y="0"/>
          <a:ext cx="0" cy="0"/>
          <a:chOff x="0" y="0"/>
          <a:chExt cx="0" cy="0"/>
        </a:xfrm>
      </p:grpSpPr>
      <p:sp>
        <p:nvSpPr>
          <p:cNvPr id="762" name="Google Shape;762;g3c4d114e183_2_7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63" name="Google Shape;763;g3c4d114e183_2_72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64" name="Google Shape;764;g3c4d114e183_2_724: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EFAULT">
  <p:cSld name="DEFAULT">
    <p:bg>
      <p:bgPr>
        <a:solidFill>
          <a:schemeClr val="lt1"/>
        </a:solidFill>
      </p:bgPr>
    </p:bg>
    <p:spTree>
      <p:nvGrpSpPr>
        <p:cNvPr id="10" name="Shape 10"/>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 name="Shape 9"/>
        <p:cNvGrpSpPr/>
        <p:nvPr/>
      </p:nvGrpSpPr>
      <p:grpSpPr>
        <a:xfrm>
          <a:off x="0" y="0"/>
          <a:ext cx="0" cy="0"/>
          <a:chOff x="0" y="0"/>
          <a:chExt cx="0" cy="0"/>
        </a:xfrm>
      </p:grpSpPr>
    </p:spTree>
  </p:cSld>
  <p:clrMap accent1="accent1" accent2="accent2" accent3="accent3" accent4="accent4" accent5="accent5" accent6="accent6" bg1="lt1" bg2="dk2" tx1="dk1" tx2="lt2" folHlink="folHlink" hlink="hlink"/>
  <p:sldLayoutIdLst>
    <p:sldLayoutId id="2147483649"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4.png"/><Relationship Id="rId4" Type="http://schemas.openxmlformats.org/officeDocument/2006/relationships/image" Target="../media/image10.png"/><Relationship Id="rId5" Type="http://schemas.openxmlformats.org/officeDocument/2006/relationships/image" Target="../media/image2.png"/><Relationship Id="rId6"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1.png"/><Relationship Id="rId4" Type="http://schemas.openxmlformats.org/officeDocument/2006/relationships/image" Target="../media/image9.png"/><Relationship Id="rId5" Type="http://schemas.openxmlformats.org/officeDocument/2006/relationships/image" Target="../media/image20.png"/><Relationship Id="rId6" Type="http://schemas.openxmlformats.org/officeDocument/2006/relationships/image" Target="../media/image8.png"/><Relationship Id="rId7" Type="http://schemas.openxmlformats.org/officeDocument/2006/relationships/image" Target="../media/image24.png"/><Relationship Id="rId8"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4.png"/><Relationship Id="rId4" Type="http://schemas.openxmlformats.org/officeDocument/2006/relationships/image" Target="../media/image6.png"/><Relationship Id="rId5" Type="http://schemas.openxmlformats.org/officeDocument/2006/relationships/image" Target="../media/image37.png"/><Relationship Id="rId6" Type="http://schemas.openxmlformats.org/officeDocument/2006/relationships/image" Target="../media/image8.png"/><Relationship Id="rId7" Type="http://schemas.openxmlformats.org/officeDocument/2006/relationships/image" Target="../media/image1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8.png"/><Relationship Id="rId4" Type="http://schemas.openxmlformats.org/officeDocument/2006/relationships/image" Target="../media/image17.png"/><Relationship Id="rId5" Type="http://schemas.openxmlformats.org/officeDocument/2006/relationships/image" Target="../media/image15.png"/><Relationship Id="rId6"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21.png"/><Relationship Id="rId4" Type="http://schemas.openxmlformats.org/officeDocument/2006/relationships/image" Target="../media/image16.png"/><Relationship Id="rId9" Type="http://schemas.openxmlformats.org/officeDocument/2006/relationships/image" Target="../media/image54.png"/><Relationship Id="rId5" Type="http://schemas.openxmlformats.org/officeDocument/2006/relationships/image" Target="../media/image41.png"/><Relationship Id="rId6" Type="http://schemas.openxmlformats.org/officeDocument/2006/relationships/image" Target="../media/image8.png"/><Relationship Id="rId7" Type="http://schemas.openxmlformats.org/officeDocument/2006/relationships/image" Target="../media/image32.png"/><Relationship Id="rId8" Type="http://schemas.openxmlformats.org/officeDocument/2006/relationships/image" Target="../media/image3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23.png"/><Relationship Id="rId4" Type="http://schemas.openxmlformats.org/officeDocument/2006/relationships/image" Target="../media/image26.png"/><Relationship Id="rId5" Type="http://schemas.openxmlformats.org/officeDocument/2006/relationships/image" Target="../media/image8.png"/><Relationship Id="rId6" Type="http://schemas.openxmlformats.org/officeDocument/2006/relationships/image" Target="../media/image27.png"/><Relationship Id="rId7" Type="http://schemas.openxmlformats.org/officeDocument/2006/relationships/image" Target="../media/image34.png"/><Relationship Id="rId8" Type="http://schemas.openxmlformats.org/officeDocument/2006/relationships/image" Target="../media/image4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31.png"/><Relationship Id="rId4" Type="http://schemas.openxmlformats.org/officeDocument/2006/relationships/image" Target="../media/image30.png"/><Relationship Id="rId5" Type="http://schemas.openxmlformats.org/officeDocument/2006/relationships/image" Target="../media/image29.png"/><Relationship Id="rId6" Type="http://schemas.openxmlformats.org/officeDocument/2006/relationships/image" Target="../media/image42.png"/><Relationship Id="rId7" Type="http://schemas.openxmlformats.org/officeDocument/2006/relationships/image" Target="../media/image8.png"/><Relationship Id="rId8" Type="http://schemas.openxmlformats.org/officeDocument/2006/relationships/image" Target="../media/image5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40.png"/><Relationship Id="rId4" Type="http://schemas.openxmlformats.org/officeDocument/2006/relationships/image" Target="../media/image51.png"/><Relationship Id="rId5" Type="http://schemas.openxmlformats.org/officeDocument/2006/relationships/image" Target="../media/image43.png"/><Relationship Id="rId6" Type="http://schemas.openxmlformats.org/officeDocument/2006/relationships/image" Target="../media/image45.png"/><Relationship Id="rId7"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47.png"/><Relationship Id="rId4" Type="http://schemas.openxmlformats.org/officeDocument/2006/relationships/image" Target="../media/image49.png"/><Relationship Id="rId9" Type="http://schemas.openxmlformats.org/officeDocument/2006/relationships/image" Target="../media/image8.png"/><Relationship Id="rId5" Type="http://schemas.openxmlformats.org/officeDocument/2006/relationships/image" Target="../media/image76.png"/><Relationship Id="rId6" Type="http://schemas.openxmlformats.org/officeDocument/2006/relationships/image" Target="../media/image58.png"/><Relationship Id="rId7" Type="http://schemas.openxmlformats.org/officeDocument/2006/relationships/image" Target="../media/image66.png"/><Relationship Id="rId8" Type="http://schemas.openxmlformats.org/officeDocument/2006/relationships/image" Target="../media/image5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73.png"/><Relationship Id="rId4" Type="http://schemas.openxmlformats.org/officeDocument/2006/relationships/image" Target="../media/image53.png"/><Relationship Id="rId9" Type="http://schemas.openxmlformats.org/officeDocument/2006/relationships/image" Target="../media/image70.png"/><Relationship Id="rId5" Type="http://schemas.openxmlformats.org/officeDocument/2006/relationships/image" Target="../media/image68.png"/><Relationship Id="rId6" Type="http://schemas.openxmlformats.org/officeDocument/2006/relationships/image" Target="../media/image8.png"/><Relationship Id="rId7" Type="http://schemas.openxmlformats.org/officeDocument/2006/relationships/image" Target="../media/image65.png"/><Relationship Id="rId8" Type="http://schemas.openxmlformats.org/officeDocument/2006/relationships/image" Target="../media/image5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57.png"/><Relationship Id="rId4" Type="http://schemas.openxmlformats.org/officeDocument/2006/relationships/image" Target="../media/image78.png"/><Relationship Id="rId11" Type="http://schemas.openxmlformats.org/officeDocument/2006/relationships/image" Target="../media/image75.png"/><Relationship Id="rId10" Type="http://schemas.openxmlformats.org/officeDocument/2006/relationships/image" Target="../media/image87.png"/><Relationship Id="rId12" Type="http://schemas.openxmlformats.org/officeDocument/2006/relationships/image" Target="../media/image85.png"/><Relationship Id="rId9" Type="http://schemas.openxmlformats.org/officeDocument/2006/relationships/image" Target="../media/image37.png"/><Relationship Id="rId5" Type="http://schemas.openxmlformats.org/officeDocument/2006/relationships/image" Target="../media/image8.png"/><Relationship Id="rId6" Type="http://schemas.openxmlformats.org/officeDocument/2006/relationships/image" Target="../media/image67.png"/><Relationship Id="rId7" Type="http://schemas.openxmlformats.org/officeDocument/2006/relationships/image" Target="../media/image59.png"/><Relationship Id="rId8" Type="http://schemas.openxmlformats.org/officeDocument/2006/relationships/image" Target="../media/image6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89.png"/><Relationship Id="rId4" Type="http://schemas.openxmlformats.org/officeDocument/2006/relationships/image" Target="../media/image74.png"/><Relationship Id="rId5" Type="http://schemas.openxmlformats.org/officeDocument/2006/relationships/image" Target="../media/image72.png"/><Relationship Id="rId6" Type="http://schemas.openxmlformats.org/officeDocument/2006/relationships/image" Target="../media/image8.png"/><Relationship Id="rId7" Type="http://schemas.openxmlformats.org/officeDocument/2006/relationships/image" Target="../media/image8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77.png"/><Relationship Id="rId4" Type="http://schemas.openxmlformats.org/officeDocument/2006/relationships/image" Target="../media/image92.png"/><Relationship Id="rId5" Type="http://schemas.openxmlformats.org/officeDocument/2006/relationships/image" Target="../media/image94.png"/><Relationship Id="rId6" Type="http://schemas.openxmlformats.org/officeDocument/2006/relationships/image" Target="../media/image80.png"/><Relationship Id="rId7" Type="http://schemas.openxmlformats.org/officeDocument/2006/relationships/image" Target="../media/image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84.png"/><Relationship Id="rId4" Type="http://schemas.openxmlformats.org/officeDocument/2006/relationships/image" Target="../media/image101.png"/><Relationship Id="rId5" Type="http://schemas.openxmlformats.org/officeDocument/2006/relationships/image" Target="../media/image8.png"/></Relationships>
</file>

<file path=ppt/slides/_rels/slide15.xml.rels><?xml version="1.0" encoding="UTF-8" standalone="yes"?><Relationships xmlns="http://schemas.openxmlformats.org/package/2006/relationships"><Relationship Id="rId11" Type="http://schemas.openxmlformats.org/officeDocument/2006/relationships/image" Target="../media/image104.png"/><Relationship Id="rId10" Type="http://schemas.openxmlformats.org/officeDocument/2006/relationships/image" Target="../media/image100.png"/><Relationship Id="rId13" Type="http://schemas.openxmlformats.org/officeDocument/2006/relationships/image" Target="../media/image126.png"/><Relationship Id="rId12" Type="http://schemas.openxmlformats.org/officeDocument/2006/relationships/image" Target="../media/image106.png"/><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86.png"/><Relationship Id="rId4" Type="http://schemas.openxmlformats.org/officeDocument/2006/relationships/image" Target="../media/image99.png"/><Relationship Id="rId9" Type="http://schemas.openxmlformats.org/officeDocument/2006/relationships/image" Target="../media/image95.png"/><Relationship Id="rId14" Type="http://schemas.openxmlformats.org/officeDocument/2006/relationships/image" Target="../media/image112.png"/><Relationship Id="rId5" Type="http://schemas.openxmlformats.org/officeDocument/2006/relationships/image" Target="../media/image88.png"/><Relationship Id="rId6" Type="http://schemas.openxmlformats.org/officeDocument/2006/relationships/image" Target="../media/image8.png"/><Relationship Id="rId7" Type="http://schemas.openxmlformats.org/officeDocument/2006/relationships/image" Target="../media/image118.png"/><Relationship Id="rId8" Type="http://schemas.openxmlformats.org/officeDocument/2006/relationships/image" Target="../media/image9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133.png"/><Relationship Id="rId4" Type="http://schemas.openxmlformats.org/officeDocument/2006/relationships/image" Target="../media/image111.png"/><Relationship Id="rId5" Type="http://schemas.openxmlformats.org/officeDocument/2006/relationships/image" Target="../media/image123.png"/><Relationship Id="rId6" Type="http://schemas.openxmlformats.org/officeDocument/2006/relationships/image" Target="../media/image8.png"/><Relationship Id="rId7" Type="http://schemas.openxmlformats.org/officeDocument/2006/relationships/image" Target="../media/image122.png"/><Relationship Id="rId8" Type="http://schemas.openxmlformats.org/officeDocument/2006/relationships/image" Target="../media/image11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127.png"/><Relationship Id="rId4" Type="http://schemas.openxmlformats.org/officeDocument/2006/relationships/image" Target="../media/image117.png"/><Relationship Id="rId5" Type="http://schemas.openxmlformats.org/officeDocument/2006/relationships/image" Target="../media/image8.png"/><Relationship Id="rId6" Type="http://schemas.openxmlformats.org/officeDocument/2006/relationships/image" Target="../media/image121.png"/><Relationship Id="rId7" Type="http://schemas.openxmlformats.org/officeDocument/2006/relationships/image" Target="../media/image15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145.png"/><Relationship Id="rId4" Type="http://schemas.openxmlformats.org/officeDocument/2006/relationships/image" Target="../media/image124.png"/><Relationship Id="rId5" Type="http://schemas.openxmlformats.org/officeDocument/2006/relationships/image" Target="../media/image134.png"/><Relationship Id="rId6" Type="http://schemas.openxmlformats.org/officeDocument/2006/relationships/image" Target="../media/image1.png"/><Relationship Id="rId7" Type="http://schemas.openxmlformats.org/officeDocument/2006/relationships/image" Target="../media/image139.png"/><Relationship Id="rId8" Type="http://schemas.openxmlformats.org/officeDocument/2006/relationships/image" Target="../media/image14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144.pn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142.png"/><Relationship Id="rId4" Type="http://schemas.openxmlformats.org/officeDocument/2006/relationships/image" Target="../media/image130.png"/><Relationship Id="rId5" Type="http://schemas.openxmlformats.org/officeDocument/2006/relationships/image" Target="../media/image146.png"/><Relationship Id="rId6" Type="http://schemas.openxmlformats.org/officeDocument/2006/relationships/image" Target="../media/image8.png"/><Relationship Id="rId7" Type="http://schemas.openxmlformats.org/officeDocument/2006/relationships/image" Target="../media/image147.png"/><Relationship Id="rId8" Type="http://schemas.openxmlformats.org/officeDocument/2006/relationships/image" Target="../media/image137.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143.png"/><Relationship Id="rId4" Type="http://schemas.openxmlformats.org/officeDocument/2006/relationships/image" Target="../media/image138.png"/><Relationship Id="rId5" Type="http://schemas.openxmlformats.org/officeDocument/2006/relationships/image" Target="../media/image8.png"/><Relationship Id="rId6" Type="http://schemas.openxmlformats.org/officeDocument/2006/relationships/image" Target="../media/image151.png"/></Relationships>
</file>

<file path=ppt/slides/_rels/slide22.xml.rels><?xml version="1.0" encoding="UTF-8" standalone="yes"?><Relationships xmlns="http://schemas.openxmlformats.org/package/2006/relationships"><Relationship Id="rId11" Type="http://schemas.openxmlformats.org/officeDocument/2006/relationships/image" Target="../media/image161.png"/><Relationship Id="rId10" Type="http://schemas.openxmlformats.org/officeDocument/2006/relationships/image" Target="../media/image167.png"/><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158.png"/><Relationship Id="rId4" Type="http://schemas.openxmlformats.org/officeDocument/2006/relationships/image" Target="../media/image140.png"/><Relationship Id="rId9" Type="http://schemas.openxmlformats.org/officeDocument/2006/relationships/image" Target="../media/image173.png"/><Relationship Id="rId5" Type="http://schemas.openxmlformats.org/officeDocument/2006/relationships/image" Target="../media/image154.png"/><Relationship Id="rId6" Type="http://schemas.openxmlformats.org/officeDocument/2006/relationships/image" Target="../media/image8.png"/><Relationship Id="rId7" Type="http://schemas.openxmlformats.org/officeDocument/2006/relationships/image" Target="../media/image149.png"/><Relationship Id="rId8" Type="http://schemas.openxmlformats.org/officeDocument/2006/relationships/image" Target="../media/image15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160.png"/><Relationship Id="rId4" Type="http://schemas.openxmlformats.org/officeDocument/2006/relationships/image" Target="../media/image153.png"/><Relationship Id="rId9" Type="http://schemas.openxmlformats.org/officeDocument/2006/relationships/image" Target="../media/image184.png"/><Relationship Id="rId5" Type="http://schemas.openxmlformats.org/officeDocument/2006/relationships/image" Target="../media/image170.png"/><Relationship Id="rId6" Type="http://schemas.openxmlformats.org/officeDocument/2006/relationships/image" Target="../media/image8.png"/><Relationship Id="rId7" Type="http://schemas.openxmlformats.org/officeDocument/2006/relationships/image" Target="../media/image163.png"/><Relationship Id="rId8" Type="http://schemas.openxmlformats.org/officeDocument/2006/relationships/image" Target="../media/image164.png"/></Relationships>
</file>

<file path=ppt/slides/_rels/slide24.xml.rels><?xml version="1.0" encoding="UTF-8" standalone="yes"?><Relationships xmlns="http://schemas.openxmlformats.org/package/2006/relationships"><Relationship Id="rId11" Type="http://schemas.openxmlformats.org/officeDocument/2006/relationships/image" Target="../media/image181.png"/><Relationship Id="rId10" Type="http://schemas.openxmlformats.org/officeDocument/2006/relationships/image" Target="../media/image172.png"/><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159.png"/><Relationship Id="rId4" Type="http://schemas.openxmlformats.org/officeDocument/2006/relationships/image" Target="../media/image155.png"/><Relationship Id="rId9" Type="http://schemas.openxmlformats.org/officeDocument/2006/relationships/image" Target="../media/image162.png"/><Relationship Id="rId5" Type="http://schemas.openxmlformats.org/officeDocument/2006/relationships/image" Target="../media/image8.png"/><Relationship Id="rId6" Type="http://schemas.openxmlformats.org/officeDocument/2006/relationships/image" Target="../media/image171.png"/><Relationship Id="rId7" Type="http://schemas.openxmlformats.org/officeDocument/2006/relationships/image" Target="../media/image165.png"/><Relationship Id="rId8" Type="http://schemas.openxmlformats.org/officeDocument/2006/relationships/image" Target="../media/image17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187.png"/><Relationship Id="rId4" Type="http://schemas.openxmlformats.org/officeDocument/2006/relationships/image" Target="../media/image175.png"/><Relationship Id="rId5" Type="http://schemas.openxmlformats.org/officeDocument/2006/relationships/image" Target="../media/image191.png"/><Relationship Id="rId6" Type="http://schemas.openxmlformats.org/officeDocument/2006/relationships/image" Target="../media/image8.png"/></Relationships>
</file>

<file path=ppt/slides/_rels/slide26.xml.rels><?xml version="1.0" encoding="UTF-8" standalone="yes"?><Relationships xmlns="http://schemas.openxmlformats.org/package/2006/relationships"><Relationship Id="rId20" Type="http://schemas.openxmlformats.org/officeDocument/2006/relationships/image" Target="../media/image201.png"/><Relationship Id="rId11" Type="http://schemas.openxmlformats.org/officeDocument/2006/relationships/image" Target="../media/image183.png"/><Relationship Id="rId10" Type="http://schemas.openxmlformats.org/officeDocument/2006/relationships/image" Target="../media/image180.png"/><Relationship Id="rId21" Type="http://schemas.openxmlformats.org/officeDocument/2006/relationships/hyperlink" Target="https://eatemp.com/powerpoint-org-chart-template/" TargetMode="External"/><Relationship Id="rId13" Type="http://schemas.openxmlformats.org/officeDocument/2006/relationships/image" Target="../media/image188.png"/><Relationship Id="rId12" Type="http://schemas.openxmlformats.org/officeDocument/2006/relationships/image" Target="../media/image186.png"/><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177.png"/><Relationship Id="rId4" Type="http://schemas.openxmlformats.org/officeDocument/2006/relationships/image" Target="../media/image193.png"/><Relationship Id="rId9" Type="http://schemas.openxmlformats.org/officeDocument/2006/relationships/image" Target="../media/image178.png"/><Relationship Id="rId15" Type="http://schemas.openxmlformats.org/officeDocument/2006/relationships/image" Target="../media/image185.png"/><Relationship Id="rId14" Type="http://schemas.openxmlformats.org/officeDocument/2006/relationships/image" Target="../media/image192.png"/><Relationship Id="rId17" Type="http://schemas.openxmlformats.org/officeDocument/2006/relationships/image" Target="../media/image200.png"/><Relationship Id="rId16" Type="http://schemas.openxmlformats.org/officeDocument/2006/relationships/image" Target="../media/image202.png"/><Relationship Id="rId5" Type="http://schemas.openxmlformats.org/officeDocument/2006/relationships/image" Target="../media/image179.png"/><Relationship Id="rId19" Type="http://schemas.openxmlformats.org/officeDocument/2006/relationships/image" Target="../media/image204.png"/><Relationship Id="rId6" Type="http://schemas.openxmlformats.org/officeDocument/2006/relationships/image" Target="../media/image8.png"/><Relationship Id="rId18" Type="http://schemas.openxmlformats.org/officeDocument/2006/relationships/image" Target="../media/image197.png"/><Relationship Id="rId7" Type="http://schemas.openxmlformats.org/officeDocument/2006/relationships/image" Target="../media/image190.png"/><Relationship Id="rId8" Type="http://schemas.openxmlformats.org/officeDocument/2006/relationships/image" Target="../media/image17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196.png"/><Relationship Id="rId4" Type="http://schemas.openxmlformats.org/officeDocument/2006/relationships/image" Target="../media/image198.png"/><Relationship Id="rId9" Type="http://schemas.openxmlformats.org/officeDocument/2006/relationships/image" Target="../media/image205.png"/><Relationship Id="rId5" Type="http://schemas.openxmlformats.org/officeDocument/2006/relationships/image" Target="../media/image203.png"/><Relationship Id="rId6" Type="http://schemas.openxmlformats.org/officeDocument/2006/relationships/image" Target="../media/image199.png"/><Relationship Id="rId7" Type="http://schemas.openxmlformats.org/officeDocument/2006/relationships/image" Target="../media/image8.png"/><Relationship Id="rId8" Type="http://schemas.openxmlformats.org/officeDocument/2006/relationships/hyperlink" Target="https://unsplash.com/"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E5E7"/>
        </a:solidFill>
      </p:bgPr>
    </p:bg>
    <p:spTree>
      <p:nvGrpSpPr>
        <p:cNvPr id="15" name="Shape 15"/>
        <p:cNvGrpSpPr/>
        <p:nvPr/>
      </p:nvGrpSpPr>
      <p:grpSpPr>
        <a:xfrm>
          <a:off x="0" y="0"/>
          <a:ext cx="0" cy="0"/>
          <a:chOff x="0" y="0"/>
          <a:chExt cx="0" cy="0"/>
        </a:xfrm>
      </p:grpSpPr>
      <p:pic>
        <p:nvPicPr>
          <p:cNvPr descr=" " id="16" name="Google Shape;16;g3c4d114e183_2_0"/>
          <p:cNvPicPr preferRelativeResize="0"/>
          <p:nvPr/>
        </p:nvPicPr>
        <p:blipFill rotWithShape="1">
          <a:blip r:embed="rId3">
            <a:alphaModFix/>
          </a:blip>
          <a:srcRect b="0" l="0" r="0" t="0"/>
          <a:stretch/>
        </p:blipFill>
        <p:spPr>
          <a:xfrm>
            <a:off x="10262883" y="0"/>
            <a:ext cx="3853214" cy="3811741"/>
          </a:xfrm>
          <a:prstGeom prst="rect">
            <a:avLst/>
          </a:prstGeom>
          <a:noFill/>
          <a:ln>
            <a:noFill/>
          </a:ln>
        </p:spPr>
      </p:pic>
      <p:sp>
        <p:nvSpPr>
          <p:cNvPr id="17" name="Google Shape;17;g3c4d114e183_2_0"/>
          <p:cNvSpPr/>
          <p:nvPr/>
        </p:nvSpPr>
        <p:spPr>
          <a:xfrm>
            <a:off x="2874793" y="12166600"/>
            <a:ext cx="18650100" cy="14901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C57376"/>
              </a:buClr>
              <a:buSzPts val="6400"/>
              <a:buFont typeface="Poppins ExtraBold"/>
              <a:buNone/>
            </a:pPr>
            <a:r>
              <a:rPr b="0" i="0" lang="en-US" sz="6400" u="none" cap="none" strike="noStrike">
                <a:solidFill>
                  <a:srgbClr val="C57376"/>
                </a:solidFill>
                <a:latin typeface="Poppins ExtraBold"/>
                <a:ea typeface="Poppins ExtraBold"/>
                <a:cs typeface="Poppins ExtraBold"/>
                <a:sym typeface="Poppins ExtraBold"/>
              </a:rPr>
              <a:t>FREE PRESENTATION TEMPLATE BY EATEMP</a:t>
            </a:r>
            <a:endParaRPr b="0" i="0" sz="6400" u="none" cap="none" strike="noStrike">
              <a:solidFill>
                <a:schemeClr val="dk1"/>
              </a:solidFill>
              <a:latin typeface="Calibri"/>
              <a:ea typeface="Calibri"/>
              <a:cs typeface="Calibri"/>
              <a:sym typeface="Calibri"/>
            </a:endParaRPr>
          </a:p>
        </p:txBody>
      </p:sp>
      <p:sp>
        <p:nvSpPr>
          <p:cNvPr id="18" name="Google Shape;18;g3c4d114e183_2_0"/>
          <p:cNvSpPr/>
          <p:nvPr/>
        </p:nvSpPr>
        <p:spPr>
          <a:xfrm>
            <a:off x="1676600" y="2514600"/>
            <a:ext cx="22964400" cy="60555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FFFFFF"/>
              </a:buClr>
              <a:buSzPts val="45600"/>
              <a:buFont typeface="Poppins ExtraBold"/>
              <a:buNone/>
            </a:pPr>
            <a:r>
              <a:rPr b="0" i="0" lang="en-US" sz="45600" u="none" cap="none" strike="noStrike">
                <a:solidFill>
                  <a:srgbClr val="FFFFFF"/>
                </a:solidFill>
                <a:latin typeface="Poppins ExtraBold"/>
                <a:ea typeface="Poppins ExtraBold"/>
                <a:cs typeface="Poppins ExtraBold"/>
                <a:sym typeface="Poppins ExtraBold"/>
              </a:rPr>
              <a:t>HAPPY</a:t>
            </a:r>
            <a:endParaRPr b="0" i="0" sz="45600" u="none" cap="none" strike="noStrike">
              <a:solidFill>
                <a:schemeClr val="dk1"/>
              </a:solidFill>
              <a:latin typeface="Calibri"/>
              <a:ea typeface="Calibri"/>
              <a:cs typeface="Calibri"/>
              <a:sym typeface="Calibri"/>
            </a:endParaRPr>
          </a:p>
        </p:txBody>
      </p:sp>
      <p:pic>
        <p:nvPicPr>
          <p:cNvPr descr=" " id="19" name="Google Shape;19;g3c4d114e183_2_0"/>
          <p:cNvPicPr preferRelativeResize="0"/>
          <p:nvPr/>
        </p:nvPicPr>
        <p:blipFill rotWithShape="1">
          <a:blip r:embed="rId4">
            <a:alphaModFix/>
          </a:blip>
          <a:srcRect b="0" l="0" r="0" t="0"/>
          <a:stretch/>
        </p:blipFill>
        <p:spPr>
          <a:xfrm>
            <a:off x="18125165" y="635000"/>
            <a:ext cx="6261883" cy="12061639"/>
          </a:xfrm>
          <a:prstGeom prst="rect">
            <a:avLst/>
          </a:prstGeom>
          <a:noFill/>
          <a:ln>
            <a:noFill/>
          </a:ln>
        </p:spPr>
      </p:pic>
      <p:sp>
        <p:nvSpPr>
          <p:cNvPr id="20" name="Google Shape;20;g3c4d114e183_2_0"/>
          <p:cNvSpPr/>
          <p:nvPr/>
        </p:nvSpPr>
        <p:spPr>
          <a:xfrm>
            <a:off x="4674175" y="4102100"/>
            <a:ext cx="16054800" cy="33654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C57376"/>
              </a:buClr>
              <a:buSzPts val="24000"/>
              <a:buFont typeface="Taprom"/>
              <a:buNone/>
            </a:pPr>
            <a:r>
              <a:rPr b="0" i="0" lang="en-US" sz="24000" u="none" cap="none" strike="noStrike">
                <a:solidFill>
                  <a:srgbClr val="C57376"/>
                </a:solidFill>
                <a:latin typeface="Taprom"/>
                <a:ea typeface="Taprom"/>
                <a:cs typeface="Taprom"/>
                <a:sym typeface="Taprom"/>
              </a:rPr>
              <a:t>Mother’s Day</a:t>
            </a:r>
            <a:endParaRPr b="0" i="0" sz="24000" u="none" cap="none" strike="noStrike">
              <a:solidFill>
                <a:schemeClr val="dk1"/>
              </a:solidFill>
              <a:latin typeface="Calibri"/>
              <a:ea typeface="Calibri"/>
              <a:cs typeface="Calibri"/>
              <a:sym typeface="Calibri"/>
            </a:endParaRPr>
          </a:p>
        </p:txBody>
      </p:sp>
      <p:pic>
        <p:nvPicPr>
          <p:cNvPr descr=" " id="21" name="Google Shape;21;g3c4d114e183_2_0"/>
          <p:cNvPicPr preferRelativeResize="0"/>
          <p:nvPr/>
        </p:nvPicPr>
        <p:blipFill rotWithShape="1">
          <a:blip r:embed="rId5">
            <a:alphaModFix/>
          </a:blip>
          <a:srcRect b="0" l="0" r="0" t="0"/>
          <a:stretch/>
        </p:blipFill>
        <p:spPr>
          <a:xfrm>
            <a:off x="0" y="6953978"/>
            <a:ext cx="4947457" cy="5463236"/>
          </a:xfrm>
          <a:prstGeom prst="rect">
            <a:avLst/>
          </a:prstGeom>
          <a:noFill/>
          <a:ln>
            <a:noFill/>
          </a:ln>
        </p:spPr>
      </p:pic>
      <p:sp>
        <p:nvSpPr>
          <p:cNvPr id="22" name="Google Shape;22;g3c4d114e183_2_0"/>
          <p:cNvSpPr/>
          <p:nvPr/>
        </p:nvSpPr>
        <p:spPr>
          <a:xfrm>
            <a:off x="23370921" y="10515600"/>
            <a:ext cx="1016100" cy="3200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23" name="Google Shape;23;g3c4d114e183_2_0"/>
          <p:cNvPicPr preferRelativeResize="0"/>
          <p:nvPr/>
        </p:nvPicPr>
        <p:blipFill rotWithShape="1">
          <a:blip r:embed="rId6">
            <a:alphaModFix/>
          </a:blip>
          <a:srcRect b="0" l="0" r="0" t="0"/>
          <a:stretch/>
        </p:blipFill>
        <p:spPr>
          <a:xfrm>
            <a:off x="23523340" y="10820400"/>
            <a:ext cx="711289" cy="25908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E5E7"/>
        </a:solidFill>
      </p:bgPr>
    </p:bg>
    <p:spTree>
      <p:nvGrpSpPr>
        <p:cNvPr id="28" name="Shape 28"/>
        <p:cNvGrpSpPr/>
        <p:nvPr/>
      </p:nvGrpSpPr>
      <p:grpSpPr>
        <a:xfrm>
          <a:off x="0" y="0"/>
          <a:ext cx="0" cy="0"/>
          <a:chOff x="0" y="0"/>
          <a:chExt cx="0" cy="0"/>
        </a:xfrm>
      </p:grpSpPr>
      <p:pic>
        <p:nvPicPr>
          <p:cNvPr descr=" " id="29" name="Google Shape;29;g3c4d114e183_2_12"/>
          <p:cNvPicPr preferRelativeResize="0"/>
          <p:nvPr/>
        </p:nvPicPr>
        <p:blipFill rotWithShape="1">
          <a:blip r:embed="rId3">
            <a:alphaModFix/>
          </a:blip>
          <a:srcRect b="0" l="0" r="0" t="0"/>
          <a:stretch/>
        </p:blipFill>
        <p:spPr>
          <a:xfrm>
            <a:off x="15562053" y="1879600"/>
            <a:ext cx="6326014" cy="6325220"/>
          </a:xfrm>
          <a:prstGeom prst="rect">
            <a:avLst/>
          </a:prstGeom>
          <a:noFill/>
          <a:ln>
            <a:noFill/>
          </a:ln>
        </p:spPr>
      </p:pic>
      <p:pic>
        <p:nvPicPr>
          <p:cNvPr descr=" " id="30" name="Google Shape;30;g3c4d114e183_2_12"/>
          <p:cNvPicPr preferRelativeResize="0"/>
          <p:nvPr/>
        </p:nvPicPr>
        <p:blipFill rotWithShape="1">
          <a:blip r:embed="rId4">
            <a:alphaModFix/>
          </a:blip>
          <a:srcRect b="0" l="0" r="0" t="0"/>
          <a:stretch/>
        </p:blipFill>
        <p:spPr>
          <a:xfrm>
            <a:off x="0" y="0"/>
            <a:ext cx="8993277" cy="13716000"/>
          </a:xfrm>
          <a:prstGeom prst="rect">
            <a:avLst/>
          </a:prstGeom>
          <a:noFill/>
          <a:ln>
            <a:noFill/>
          </a:ln>
        </p:spPr>
      </p:pic>
      <p:pic>
        <p:nvPicPr>
          <p:cNvPr descr=" " id="31" name="Google Shape;31;g3c4d114e183_2_12"/>
          <p:cNvPicPr preferRelativeResize="0"/>
          <p:nvPr/>
        </p:nvPicPr>
        <p:blipFill rotWithShape="1">
          <a:blip r:embed="rId5">
            <a:alphaModFix/>
          </a:blip>
          <a:srcRect b="0" l="0" r="0" t="0"/>
          <a:stretch/>
        </p:blipFill>
        <p:spPr>
          <a:xfrm>
            <a:off x="13717715" y="9626600"/>
            <a:ext cx="5201678" cy="4089400"/>
          </a:xfrm>
          <a:prstGeom prst="rect">
            <a:avLst/>
          </a:prstGeom>
          <a:noFill/>
          <a:ln>
            <a:noFill/>
          </a:ln>
        </p:spPr>
      </p:pic>
      <p:sp>
        <p:nvSpPr>
          <p:cNvPr id="32" name="Google Shape;32;g3c4d114e183_2_12"/>
          <p:cNvSpPr/>
          <p:nvPr/>
        </p:nvSpPr>
        <p:spPr>
          <a:xfrm>
            <a:off x="23370921" y="10515600"/>
            <a:ext cx="1016100" cy="3200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33" name="Google Shape;33;g3c4d114e183_2_12"/>
          <p:cNvPicPr preferRelativeResize="0"/>
          <p:nvPr/>
        </p:nvPicPr>
        <p:blipFill rotWithShape="1">
          <a:blip r:embed="rId6">
            <a:alphaModFix/>
          </a:blip>
          <a:srcRect b="0" l="0" r="0" t="0"/>
          <a:stretch/>
        </p:blipFill>
        <p:spPr>
          <a:xfrm>
            <a:off x="23523340" y="10820400"/>
            <a:ext cx="711289" cy="2590800"/>
          </a:xfrm>
          <a:prstGeom prst="rect">
            <a:avLst/>
          </a:prstGeom>
          <a:noFill/>
          <a:ln>
            <a:noFill/>
          </a:ln>
        </p:spPr>
      </p:pic>
      <p:sp>
        <p:nvSpPr>
          <p:cNvPr id="34" name="Google Shape;34;g3c4d114e183_2_12"/>
          <p:cNvSpPr/>
          <p:nvPr/>
        </p:nvSpPr>
        <p:spPr>
          <a:xfrm>
            <a:off x="16478193" y="1778000"/>
            <a:ext cx="5406600" cy="3475500"/>
          </a:xfrm>
          <a:prstGeom prst="rect">
            <a:avLst/>
          </a:prstGeom>
          <a:noFill/>
          <a:ln>
            <a:noFill/>
          </a:ln>
        </p:spPr>
        <p:txBody>
          <a:bodyPr anchorCtr="0" anchor="t" bIns="0" lIns="0" spcFirstLastPara="1" rIns="0" wrap="square" tIns="0">
            <a:noAutofit/>
          </a:bodyPr>
          <a:lstStyle/>
          <a:p>
            <a:pPr indent="0" lvl="0" marL="0" marR="0" rtl="0" algn="r">
              <a:spcBef>
                <a:spcPts val="0"/>
              </a:spcBef>
              <a:spcAft>
                <a:spcPts val="0"/>
              </a:spcAft>
              <a:buClr>
                <a:srgbClr val="C57376"/>
              </a:buClr>
              <a:buSzPts val="12800"/>
              <a:buFont typeface="Taprom"/>
              <a:buNone/>
            </a:pPr>
            <a:r>
              <a:rPr b="0" i="0" lang="en-US" sz="12800" u="none" cap="none" strike="noStrike">
                <a:solidFill>
                  <a:srgbClr val="C57376"/>
                </a:solidFill>
                <a:latin typeface="Taprom"/>
                <a:ea typeface="Taprom"/>
                <a:cs typeface="Taprom"/>
                <a:sym typeface="Taprom"/>
              </a:rPr>
              <a:t>Welcome</a:t>
            </a:r>
            <a:endParaRPr b="0" i="0" sz="12800" u="none" cap="none" strike="noStrike">
              <a:solidFill>
                <a:schemeClr val="dk1"/>
              </a:solidFill>
              <a:latin typeface="Calibri"/>
              <a:ea typeface="Calibri"/>
              <a:cs typeface="Calibri"/>
              <a:sym typeface="Calibri"/>
            </a:endParaRPr>
          </a:p>
        </p:txBody>
      </p:sp>
      <p:sp>
        <p:nvSpPr>
          <p:cNvPr id="35" name="Google Shape;35;g3c4d114e183_2_12"/>
          <p:cNvSpPr/>
          <p:nvPr/>
        </p:nvSpPr>
        <p:spPr>
          <a:xfrm>
            <a:off x="12832837" y="6350000"/>
            <a:ext cx="9051900" cy="3780300"/>
          </a:xfrm>
          <a:prstGeom prst="rect">
            <a:avLst/>
          </a:prstGeom>
          <a:noFill/>
          <a:ln>
            <a:noFill/>
          </a:ln>
        </p:spPr>
        <p:txBody>
          <a:bodyPr anchorCtr="0" anchor="t" bIns="0" lIns="0" spcFirstLastPara="1" rIns="0" wrap="square" tIns="0">
            <a:noAutofit/>
          </a:bodyPr>
          <a:lstStyle/>
          <a:p>
            <a:pPr indent="0" lvl="0" marL="0" marR="0" rtl="0" algn="r">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Welcome to the world of fantasy! Join us on a journey to explore the mystical creatures, enchanted lands, and magical wonders that exist beyond our reality. Discover the wonders and secrets of this exciting realm and unlock the power of imagination.</a:t>
            </a:r>
            <a:endParaRPr b="0" i="0" sz="3200" u="none" cap="none" strike="noStrike">
              <a:solidFill>
                <a:schemeClr val="dk1"/>
              </a:solidFill>
              <a:latin typeface="Calibri"/>
              <a:ea typeface="Calibri"/>
              <a:cs typeface="Calibri"/>
              <a:sym typeface="Calibri"/>
            </a:endParaRPr>
          </a:p>
        </p:txBody>
      </p:sp>
      <p:pic>
        <p:nvPicPr>
          <p:cNvPr descr=" " id="36" name="Google Shape;36;g3c4d114e183_2_12"/>
          <p:cNvPicPr preferRelativeResize="0"/>
          <p:nvPr/>
        </p:nvPicPr>
        <p:blipFill rotWithShape="1">
          <a:blip r:embed="rId7">
            <a:alphaModFix/>
          </a:blip>
          <a:srcRect b="0" l="0" r="0" t="0"/>
          <a:stretch/>
        </p:blipFill>
        <p:spPr>
          <a:xfrm>
            <a:off x="21884835" y="0"/>
            <a:ext cx="2502213" cy="4374178"/>
          </a:xfrm>
          <a:prstGeom prst="rect">
            <a:avLst/>
          </a:prstGeom>
          <a:noFill/>
          <a:ln>
            <a:noFill/>
          </a:ln>
        </p:spPr>
      </p:pic>
      <p:pic>
        <p:nvPicPr>
          <p:cNvPr descr=" " id="37" name="Google Shape;37;g3c4d114e183_2_12"/>
          <p:cNvPicPr preferRelativeResize="0"/>
          <p:nvPr/>
        </p:nvPicPr>
        <p:blipFill rotWithShape="1">
          <a:blip r:embed="rId8">
            <a:alphaModFix/>
          </a:blip>
          <a:srcRect b="0" l="0" r="0" t="0"/>
          <a:stretch/>
        </p:blipFill>
        <p:spPr>
          <a:xfrm>
            <a:off x="3048381" y="2501900"/>
            <a:ext cx="9145143" cy="87249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E5E7"/>
        </a:solidFill>
      </p:bgPr>
    </p:bg>
    <p:spTree>
      <p:nvGrpSpPr>
        <p:cNvPr id="42" name="Shape 42"/>
        <p:cNvGrpSpPr/>
        <p:nvPr/>
      </p:nvGrpSpPr>
      <p:grpSpPr>
        <a:xfrm>
          <a:off x="0" y="0"/>
          <a:ext cx="0" cy="0"/>
          <a:chOff x="0" y="0"/>
          <a:chExt cx="0" cy="0"/>
        </a:xfrm>
      </p:grpSpPr>
      <p:pic>
        <p:nvPicPr>
          <p:cNvPr descr=" " id="43" name="Google Shape;43;g3c4d114e183_2_25"/>
          <p:cNvPicPr preferRelativeResize="0"/>
          <p:nvPr/>
        </p:nvPicPr>
        <p:blipFill rotWithShape="1">
          <a:blip r:embed="rId3">
            <a:alphaModFix/>
          </a:blip>
          <a:srcRect b="0" l="0" r="0" t="0"/>
          <a:stretch/>
        </p:blipFill>
        <p:spPr>
          <a:xfrm>
            <a:off x="0" y="3797300"/>
            <a:ext cx="4839305" cy="9918700"/>
          </a:xfrm>
          <a:prstGeom prst="rect">
            <a:avLst/>
          </a:prstGeom>
          <a:noFill/>
          <a:ln>
            <a:noFill/>
          </a:ln>
        </p:spPr>
      </p:pic>
      <p:pic>
        <p:nvPicPr>
          <p:cNvPr descr=" " id="44" name="Google Shape;44;g3c4d114e183_2_25"/>
          <p:cNvPicPr preferRelativeResize="0"/>
          <p:nvPr/>
        </p:nvPicPr>
        <p:blipFill rotWithShape="1">
          <a:blip r:embed="rId4">
            <a:alphaModFix/>
          </a:blip>
          <a:srcRect b="0" l="0" r="0" t="0"/>
          <a:stretch/>
        </p:blipFill>
        <p:spPr>
          <a:xfrm>
            <a:off x="16296137" y="0"/>
            <a:ext cx="8090911" cy="10302792"/>
          </a:xfrm>
          <a:prstGeom prst="rect">
            <a:avLst/>
          </a:prstGeom>
          <a:noFill/>
          <a:ln>
            <a:noFill/>
          </a:ln>
        </p:spPr>
      </p:pic>
      <p:sp>
        <p:nvSpPr>
          <p:cNvPr id="45" name="Google Shape;45;g3c4d114e183_2_25"/>
          <p:cNvSpPr/>
          <p:nvPr/>
        </p:nvSpPr>
        <p:spPr>
          <a:xfrm>
            <a:off x="7278010" y="419100"/>
            <a:ext cx="10385700" cy="34755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C57376"/>
              </a:buClr>
              <a:buSzPts val="12800"/>
              <a:buFont typeface="Taprom"/>
              <a:buNone/>
            </a:pPr>
            <a:r>
              <a:rPr b="0" i="0" lang="en-US" sz="12800" u="none" cap="none" strike="noStrike">
                <a:solidFill>
                  <a:srgbClr val="C57376"/>
                </a:solidFill>
                <a:latin typeface="Taprom"/>
                <a:ea typeface="Taprom"/>
                <a:cs typeface="Taprom"/>
                <a:sym typeface="Taprom"/>
              </a:rPr>
              <a:t>Table of Contents</a:t>
            </a:r>
            <a:endParaRPr b="0" i="0" sz="12800" u="none" cap="none" strike="noStrike">
              <a:solidFill>
                <a:schemeClr val="dk1"/>
              </a:solidFill>
              <a:latin typeface="Calibri"/>
              <a:ea typeface="Calibri"/>
              <a:cs typeface="Calibri"/>
              <a:sym typeface="Calibri"/>
            </a:endParaRPr>
          </a:p>
        </p:txBody>
      </p:sp>
      <p:sp>
        <p:nvSpPr>
          <p:cNvPr id="46" name="Google Shape;46;g3c4d114e183_2_25"/>
          <p:cNvSpPr/>
          <p:nvPr/>
        </p:nvSpPr>
        <p:spPr>
          <a:xfrm>
            <a:off x="0" y="4521200"/>
            <a:ext cx="7760700" cy="18162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 name="Google Shape;47;g3c4d114e183_2_25"/>
          <p:cNvSpPr/>
          <p:nvPr/>
        </p:nvSpPr>
        <p:spPr>
          <a:xfrm>
            <a:off x="0" y="4521200"/>
            <a:ext cx="5931600" cy="18162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 name="Google Shape;48;g3c4d114e183_2_25"/>
          <p:cNvSpPr/>
          <p:nvPr/>
        </p:nvSpPr>
        <p:spPr>
          <a:xfrm>
            <a:off x="-203225" y="4521200"/>
            <a:ext cx="6135000" cy="1308000"/>
          </a:xfrm>
          <a:prstGeom prst="rect">
            <a:avLst/>
          </a:prstGeom>
          <a:noFill/>
          <a:ln>
            <a:noFill/>
          </a:ln>
        </p:spPr>
        <p:txBody>
          <a:bodyPr anchorCtr="0" anchor="t" bIns="0" lIns="0" spcFirstLastPara="1" rIns="0" wrap="square" tIns="0">
            <a:noAutofit/>
          </a:bodyPr>
          <a:lstStyle/>
          <a:p>
            <a:pPr indent="0" lvl="0" marL="0" marR="0" rtl="0" algn="r">
              <a:spcBef>
                <a:spcPts val="0"/>
              </a:spcBef>
              <a:spcAft>
                <a:spcPts val="0"/>
              </a:spcAft>
              <a:buClr>
                <a:srgbClr val="0E0E0E"/>
              </a:buClr>
              <a:buSzPts val="4800"/>
              <a:buFont typeface="Taprom"/>
              <a:buNone/>
            </a:pPr>
            <a:r>
              <a:rPr b="0" i="0" lang="en-US" sz="4800" u="none" cap="none" strike="noStrike">
                <a:solidFill>
                  <a:srgbClr val="0E0E0E"/>
                </a:solidFill>
                <a:latin typeface="Taprom"/>
                <a:ea typeface="Taprom"/>
                <a:cs typeface="Taprom"/>
                <a:sym typeface="Taprom"/>
              </a:rPr>
              <a:t>Introduction</a:t>
            </a:r>
            <a:endParaRPr b="0" i="0" sz="4800" u="none" cap="none" strike="noStrike">
              <a:solidFill>
                <a:schemeClr val="dk1"/>
              </a:solidFill>
              <a:latin typeface="Calibri"/>
              <a:ea typeface="Calibri"/>
              <a:cs typeface="Calibri"/>
              <a:sym typeface="Calibri"/>
            </a:endParaRPr>
          </a:p>
        </p:txBody>
      </p:sp>
      <p:sp>
        <p:nvSpPr>
          <p:cNvPr id="49" name="Google Shape;49;g3c4d114e183_2_25"/>
          <p:cNvSpPr/>
          <p:nvPr/>
        </p:nvSpPr>
        <p:spPr>
          <a:xfrm>
            <a:off x="-135484" y="5727700"/>
            <a:ext cx="6067200" cy="745200"/>
          </a:xfrm>
          <a:prstGeom prst="rect">
            <a:avLst/>
          </a:prstGeom>
          <a:noFill/>
          <a:ln>
            <a:noFill/>
          </a:ln>
        </p:spPr>
        <p:txBody>
          <a:bodyPr anchorCtr="0" anchor="t" bIns="0" lIns="0" spcFirstLastPara="1" rIns="0" wrap="square" tIns="0">
            <a:noAutofit/>
          </a:bodyPr>
          <a:lstStyle/>
          <a:p>
            <a:pPr indent="0" lvl="0" marL="0" marR="0" rtl="0" algn="r">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The Extraordinary Realm</a:t>
            </a:r>
            <a:endParaRPr b="0" i="0" sz="3200" u="none" cap="none" strike="noStrike">
              <a:solidFill>
                <a:schemeClr val="dk1"/>
              </a:solidFill>
              <a:latin typeface="Calibri"/>
              <a:ea typeface="Calibri"/>
              <a:cs typeface="Calibri"/>
              <a:sym typeface="Calibri"/>
            </a:endParaRPr>
          </a:p>
        </p:txBody>
      </p:sp>
      <p:pic>
        <p:nvPicPr>
          <p:cNvPr descr=" " id="50" name="Google Shape;50;g3c4d114e183_2_25"/>
          <p:cNvPicPr preferRelativeResize="0"/>
          <p:nvPr/>
        </p:nvPicPr>
        <p:blipFill rotWithShape="1">
          <a:blip r:embed="rId5">
            <a:alphaModFix/>
          </a:blip>
          <a:srcRect b="0" l="0" r="0" t="0"/>
          <a:stretch/>
        </p:blipFill>
        <p:spPr>
          <a:xfrm>
            <a:off x="6134867" y="4616450"/>
            <a:ext cx="1625803" cy="1625600"/>
          </a:xfrm>
          <a:prstGeom prst="rect">
            <a:avLst/>
          </a:prstGeom>
          <a:noFill/>
          <a:ln>
            <a:noFill/>
          </a:ln>
        </p:spPr>
      </p:pic>
      <p:sp>
        <p:nvSpPr>
          <p:cNvPr id="51" name="Google Shape;51;g3c4d114e183_2_25"/>
          <p:cNvSpPr/>
          <p:nvPr/>
        </p:nvSpPr>
        <p:spPr>
          <a:xfrm>
            <a:off x="6134867" y="4616450"/>
            <a:ext cx="1625700" cy="1625700"/>
          </a:xfrm>
          <a:prstGeom prst="roundRect">
            <a:avLst>
              <a:gd fmla="val 781313" name="adj"/>
            </a:avLst>
          </a:prstGeom>
          <a:noFill/>
          <a:ln cap="flat" cmpd="sng" w="50800">
            <a:solidFill>
              <a:srgbClr val="D99EA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 name="Google Shape;52;g3c4d114e183_2_25"/>
          <p:cNvSpPr/>
          <p:nvPr/>
        </p:nvSpPr>
        <p:spPr>
          <a:xfrm>
            <a:off x="6573072" y="4775200"/>
            <a:ext cx="749400" cy="1308000"/>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Clr>
                <a:srgbClr val="D99EA0"/>
              </a:buClr>
              <a:buSzPts val="4800"/>
              <a:buFont typeface="Taprom"/>
              <a:buNone/>
            </a:pPr>
            <a:r>
              <a:rPr b="0" i="0" lang="en-US" sz="4800" u="none" cap="none" strike="noStrike">
                <a:solidFill>
                  <a:srgbClr val="D99EA0"/>
                </a:solidFill>
                <a:latin typeface="Taprom"/>
                <a:ea typeface="Taprom"/>
                <a:cs typeface="Taprom"/>
                <a:sym typeface="Taprom"/>
              </a:rPr>
              <a:t>01</a:t>
            </a:r>
            <a:endParaRPr b="0" i="0" sz="4800" u="none" cap="none" strike="noStrike">
              <a:solidFill>
                <a:schemeClr val="dk1"/>
              </a:solidFill>
              <a:latin typeface="Calibri"/>
              <a:ea typeface="Calibri"/>
              <a:cs typeface="Calibri"/>
              <a:sym typeface="Calibri"/>
            </a:endParaRPr>
          </a:p>
        </p:txBody>
      </p:sp>
      <p:sp>
        <p:nvSpPr>
          <p:cNvPr id="53" name="Google Shape;53;g3c4d114e183_2_25"/>
          <p:cNvSpPr/>
          <p:nvPr/>
        </p:nvSpPr>
        <p:spPr>
          <a:xfrm>
            <a:off x="16626378" y="4521200"/>
            <a:ext cx="7760700" cy="18162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54" name="Google Shape;54;g3c4d114e183_2_25"/>
          <p:cNvPicPr preferRelativeResize="0"/>
          <p:nvPr/>
        </p:nvPicPr>
        <p:blipFill rotWithShape="1">
          <a:blip r:embed="rId5">
            <a:alphaModFix/>
          </a:blip>
          <a:srcRect b="0" l="0" r="0" t="0"/>
          <a:stretch/>
        </p:blipFill>
        <p:spPr>
          <a:xfrm>
            <a:off x="16626378" y="4616450"/>
            <a:ext cx="1625803" cy="1625600"/>
          </a:xfrm>
          <a:prstGeom prst="rect">
            <a:avLst/>
          </a:prstGeom>
          <a:noFill/>
          <a:ln>
            <a:noFill/>
          </a:ln>
        </p:spPr>
      </p:pic>
      <p:sp>
        <p:nvSpPr>
          <p:cNvPr id="55" name="Google Shape;55;g3c4d114e183_2_25"/>
          <p:cNvSpPr/>
          <p:nvPr/>
        </p:nvSpPr>
        <p:spPr>
          <a:xfrm>
            <a:off x="16626378" y="4616450"/>
            <a:ext cx="1625700" cy="1625700"/>
          </a:xfrm>
          <a:prstGeom prst="roundRect">
            <a:avLst>
              <a:gd fmla="val 781313" name="adj"/>
            </a:avLst>
          </a:prstGeom>
          <a:noFill/>
          <a:ln cap="flat" cmpd="sng" w="50800">
            <a:solidFill>
              <a:srgbClr val="D99EA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 name="Google Shape;56;g3c4d114e183_2_25"/>
          <p:cNvSpPr/>
          <p:nvPr/>
        </p:nvSpPr>
        <p:spPr>
          <a:xfrm>
            <a:off x="17032829" y="4775200"/>
            <a:ext cx="813000" cy="1308000"/>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Clr>
                <a:srgbClr val="D99EA0"/>
              </a:buClr>
              <a:buSzPts val="4800"/>
              <a:buFont typeface="Taprom"/>
              <a:buNone/>
            </a:pPr>
            <a:r>
              <a:rPr b="0" i="0" lang="en-US" sz="4800" u="none" cap="none" strike="noStrike">
                <a:solidFill>
                  <a:srgbClr val="D99EA0"/>
                </a:solidFill>
                <a:latin typeface="Taprom"/>
                <a:ea typeface="Taprom"/>
                <a:cs typeface="Taprom"/>
                <a:sym typeface="Taprom"/>
              </a:rPr>
              <a:t>02</a:t>
            </a:r>
            <a:endParaRPr b="0" i="0" sz="4800" u="none" cap="none" strike="noStrike">
              <a:solidFill>
                <a:schemeClr val="dk1"/>
              </a:solidFill>
              <a:latin typeface="Calibri"/>
              <a:ea typeface="Calibri"/>
              <a:cs typeface="Calibri"/>
              <a:sym typeface="Calibri"/>
            </a:endParaRPr>
          </a:p>
        </p:txBody>
      </p:sp>
      <p:sp>
        <p:nvSpPr>
          <p:cNvPr id="57" name="Google Shape;57;g3c4d114e183_2_25"/>
          <p:cNvSpPr/>
          <p:nvPr/>
        </p:nvSpPr>
        <p:spPr>
          <a:xfrm>
            <a:off x="18455407" y="4521200"/>
            <a:ext cx="5931600" cy="18162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 name="Google Shape;58;g3c4d114e183_2_25"/>
          <p:cNvSpPr/>
          <p:nvPr/>
        </p:nvSpPr>
        <p:spPr>
          <a:xfrm>
            <a:off x="18455407" y="4521200"/>
            <a:ext cx="6135000" cy="130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4800"/>
              <a:buFont typeface="Taprom"/>
              <a:buNone/>
            </a:pPr>
            <a:r>
              <a:rPr b="0" i="0" lang="en-US" sz="4800" u="none" cap="none" strike="noStrike">
                <a:solidFill>
                  <a:srgbClr val="0E0E0E"/>
                </a:solidFill>
                <a:latin typeface="Taprom"/>
                <a:ea typeface="Taprom"/>
                <a:cs typeface="Taprom"/>
                <a:sym typeface="Taprom"/>
              </a:rPr>
              <a:t>Encounters</a:t>
            </a:r>
            <a:endParaRPr b="0" i="0" sz="4800" u="none" cap="none" strike="noStrike">
              <a:solidFill>
                <a:schemeClr val="dk1"/>
              </a:solidFill>
              <a:latin typeface="Calibri"/>
              <a:ea typeface="Calibri"/>
              <a:cs typeface="Calibri"/>
              <a:sym typeface="Calibri"/>
            </a:endParaRPr>
          </a:p>
        </p:txBody>
      </p:sp>
      <p:sp>
        <p:nvSpPr>
          <p:cNvPr id="59" name="Google Shape;59;g3c4d114e183_2_25"/>
          <p:cNvSpPr/>
          <p:nvPr/>
        </p:nvSpPr>
        <p:spPr>
          <a:xfrm>
            <a:off x="18455407" y="5727700"/>
            <a:ext cx="6067200" cy="7452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Unicorn Sightings</a:t>
            </a:r>
            <a:endParaRPr b="0" i="0" sz="3200" u="none" cap="none" strike="noStrike">
              <a:solidFill>
                <a:schemeClr val="dk1"/>
              </a:solidFill>
              <a:latin typeface="Calibri"/>
              <a:ea typeface="Calibri"/>
              <a:cs typeface="Calibri"/>
              <a:sym typeface="Calibri"/>
            </a:endParaRPr>
          </a:p>
        </p:txBody>
      </p:sp>
      <p:sp>
        <p:nvSpPr>
          <p:cNvPr id="60" name="Google Shape;60;g3c4d114e183_2_25"/>
          <p:cNvSpPr/>
          <p:nvPr/>
        </p:nvSpPr>
        <p:spPr>
          <a:xfrm>
            <a:off x="0" y="7505700"/>
            <a:ext cx="7760700" cy="18162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g3c4d114e183_2_25"/>
          <p:cNvSpPr/>
          <p:nvPr/>
        </p:nvSpPr>
        <p:spPr>
          <a:xfrm>
            <a:off x="0" y="7505700"/>
            <a:ext cx="5931600" cy="18162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g3c4d114e183_2_25"/>
          <p:cNvSpPr/>
          <p:nvPr/>
        </p:nvSpPr>
        <p:spPr>
          <a:xfrm>
            <a:off x="-203225" y="7505700"/>
            <a:ext cx="6135000" cy="1308000"/>
          </a:xfrm>
          <a:prstGeom prst="rect">
            <a:avLst/>
          </a:prstGeom>
          <a:noFill/>
          <a:ln>
            <a:noFill/>
          </a:ln>
        </p:spPr>
        <p:txBody>
          <a:bodyPr anchorCtr="0" anchor="t" bIns="0" lIns="0" spcFirstLastPara="1" rIns="0" wrap="square" tIns="0">
            <a:noAutofit/>
          </a:bodyPr>
          <a:lstStyle/>
          <a:p>
            <a:pPr indent="0" lvl="0" marL="0" marR="0" rtl="0" algn="r">
              <a:spcBef>
                <a:spcPts val="0"/>
              </a:spcBef>
              <a:spcAft>
                <a:spcPts val="0"/>
              </a:spcAft>
              <a:buClr>
                <a:srgbClr val="0E0E0E"/>
              </a:buClr>
              <a:buSzPts val="4800"/>
              <a:buFont typeface="Taprom"/>
              <a:buNone/>
            </a:pPr>
            <a:r>
              <a:rPr b="0" i="0" lang="en-US" sz="4800" u="none" cap="none" strike="noStrike">
                <a:solidFill>
                  <a:srgbClr val="0E0E0E"/>
                </a:solidFill>
                <a:latin typeface="Taprom"/>
                <a:ea typeface="Taprom"/>
                <a:cs typeface="Taprom"/>
                <a:sym typeface="Taprom"/>
              </a:rPr>
              <a:t>Wonders</a:t>
            </a:r>
            <a:endParaRPr b="0" i="0" sz="4800" u="none" cap="none" strike="noStrike">
              <a:solidFill>
                <a:schemeClr val="dk1"/>
              </a:solidFill>
              <a:latin typeface="Calibri"/>
              <a:ea typeface="Calibri"/>
              <a:cs typeface="Calibri"/>
              <a:sym typeface="Calibri"/>
            </a:endParaRPr>
          </a:p>
        </p:txBody>
      </p:sp>
      <p:sp>
        <p:nvSpPr>
          <p:cNvPr id="63" name="Google Shape;63;g3c4d114e183_2_25"/>
          <p:cNvSpPr/>
          <p:nvPr/>
        </p:nvSpPr>
        <p:spPr>
          <a:xfrm>
            <a:off x="-135484" y="8712200"/>
            <a:ext cx="6067200" cy="745200"/>
          </a:xfrm>
          <a:prstGeom prst="rect">
            <a:avLst/>
          </a:prstGeom>
          <a:noFill/>
          <a:ln>
            <a:noFill/>
          </a:ln>
        </p:spPr>
        <p:txBody>
          <a:bodyPr anchorCtr="0" anchor="t" bIns="0" lIns="0" spcFirstLastPara="1" rIns="0" wrap="square" tIns="0">
            <a:noAutofit/>
          </a:bodyPr>
          <a:lstStyle/>
          <a:p>
            <a:pPr indent="0" lvl="0" marL="0" marR="0" rtl="0" algn="r">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Wishes Granted</a:t>
            </a:r>
            <a:endParaRPr b="0" i="0" sz="3200" u="none" cap="none" strike="noStrike">
              <a:solidFill>
                <a:schemeClr val="dk1"/>
              </a:solidFill>
              <a:latin typeface="Calibri"/>
              <a:ea typeface="Calibri"/>
              <a:cs typeface="Calibri"/>
              <a:sym typeface="Calibri"/>
            </a:endParaRPr>
          </a:p>
        </p:txBody>
      </p:sp>
      <p:pic>
        <p:nvPicPr>
          <p:cNvPr descr=" " id="64" name="Google Shape;64;g3c4d114e183_2_25"/>
          <p:cNvPicPr preferRelativeResize="0"/>
          <p:nvPr/>
        </p:nvPicPr>
        <p:blipFill rotWithShape="1">
          <a:blip r:embed="rId5">
            <a:alphaModFix/>
          </a:blip>
          <a:srcRect b="0" l="0" r="0" t="0"/>
          <a:stretch/>
        </p:blipFill>
        <p:spPr>
          <a:xfrm>
            <a:off x="6134867" y="7600950"/>
            <a:ext cx="1625803" cy="1625600"/>
          </a:xfrm>
          <a:prstGeom prst="rect">
            <a:avLst/>
          </a:prstGeom>
          <a:noFill/>
          <a:ln>
            <a:noFill/>
          </a:ln>
        </p:spPr>
      </p:pic>
      <p:sp>
        <p:nvSpPr>
          <p:cNvPr id="65" name="Google Shape;65;g3c4d114e183_2_25"/>
          <p:cNvSpPr/>
          <p:nvPr/>
        </p:nvSpPr>
        <p:spPr>
          <a:xfrm>
            <a:off x="6134867" y="7600950"/>
            <a:ext cx="1625700" cy="1625700"/>
          </a:xfrm>
          <a:prstGeom prst="roundRect">
            <a:avLst>
              <a:gd fmla="val 781313" name="adj"/>
            </a:avLst>
          </a:prstGeom>
          <a:noFill/>
          <a:ln cap="flat" cmpd="sng" w="50800">
            <a:solidFill>
              <a:srgbClr val="D99EA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 name="Google Shape;66;g3c4d114e183_2_25"/>
          <p:cNvSpPr/>
          <p:nvPr/>
        </p:nvSpPr>
        <p:spPr>
          <a:xfrm>
            <a:off x="6534967" y="7759700"/>
            <a:ext cx="825600" cy="1308000"/>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Clr>
                <a:srgbClr val="D99EA0"/>
              </a:buClr>
              <a:buSzPts val="4800"/>
              <a:buFont typeface="Taprom"/>
              <a:buNone/>
            </a:pPr>
            <a:r>
              <a:rPr b="0" i="0" lang="en-US" sz="4800" u="none" cap="none" strike="noStrike">
                <a:solidFill>
                  <a:srgbClr val="D99EA0"/>
                </a:solidFill>
                <a:latin typeface="Taprom"/>
                <a:ea typeface="Taprom"/>
                <a:cs typeface="Taprom"/>
                <a:sym typeface="Taprom"/>
              </a:rPr>
              <a:t>03</a:t>
            </a:r>
            <a:endParaRPr b="0" i="0" sz="4800" u="none" cap="none" strike="noStrike">
              <a:solidFill>
                <a:schemeClr val="dk1"/>
              </a:solidFill>
              <a:latin typeface="Calibri"/>
              <a:ea typeface="Calibri"/>
              <a:cs typeface="Calibri"/>
              <a:sym typeface="Calibri"/>
            </a:endParaRPr>
          </a:p>
        </p:txBody>
      </p:sp>
      <p:sp>
        <p:nvSpPr>
          <p:cNvPr id="67" name="Google Shape;67;g3c4d114e183_2_25"/>
          <p:cNvSpPr/>
          <p:nvPr/>
        </p:nvSpPr>
        <p:spPr>
          <a:xfrm>
            <a:off x="16626378" y="7505700"/>
            <a:ext cx="7760700" cy="18162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68" name="Google Shape;68;g3c4d114e183_2_25"/>
          <p:cNvPicPr preferRelativeResize="0"/>
          <p:nvPr/>
        </p:nvPicPr>
        <p:blipFill rotWithShape="1">
          <a:blip r:embed="rId5">
            <a:alphaModFix/>
          </a:blip>
          <a:srcRect b="0" l="0" r="0" t="0"/>
          <a:stretch/>
        </p:blipFill>
        <p:spPr>
          <a:xfrm>
            <a:off x="16626378" y="7600950"/>
            <a:ext cx="1625803" cy="1625600"/>
          </a:xfrm>
          <a:prstGeom prst="rect">
            <a:avLst/>
          </a:prstGeom>
          <a:noFill/>
          <a:ln>
            <a:noFill/>
          </a:ln>
        </p:spPr>
      </p:pic>
      <p:sp>
        <p:nvSpPr>
          <p:cNvPr id="69" name="Google Shape;69;g3c4d114e183_2_25"/>
          <p:cNvSpPr/>
          <p:nvPr/>
        </p:nvSpPr>
        <p:spPr>
          <a:xfrm>
            <a:off x="16626378" y="7600950"/>
            <a:ext cx="1625700" cy="1625700"/>
          </a:xfrm>
          <a:prstGeom prst="roundRect">
            <a:avLst>
              <a:gd fmla="val 781313" name="adj"/>
            </a:avLst>
          </a:prstGeom>
          <a:noFill/>
          <a:ln cap="flat" cmpd="sng" w="50800">
            <a:solidFill>
              <a:srgbClr val="D99EA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 name="Google Shape;70;g3c4d114e183_2_25"/>
          <p:cNvSpPr/>
          <p:nvPr/>
        </p:nvSpPr>
        <p:spPr>
          <a:xfrm>
            <a:off x="17032829" y="7759700"/>
            <a:ext cx="813000" cy="1308000"/>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Clr>
                <a:srgbClr val="D99EA0"/>
              </a:buClr>
              <a:buSzPts val="4800"/>
              <a:buFont typeface="Taprom"/>
              <a:buNone/>
            </a:pPr>
            <a:r>
              <a:rPr b="0" i="0" lang="en-US" sz="4800" u="none" cap="none" strike="noStrike">
                <a:solidFill>
                  <a:srgbClr val="D99EA0"/>
                </a:solidFill>
                <a:latin typeface="Taprom"/>
                <a:ea typeface="Taprom"/>
                <a:cs typeface="Taprom"/>
                <a:sym typeface="Taprom"/>
              </a:rPr>
              <a:t>04</a:t>
            </a:r>
            <a:endParaRPr b="0" i="0" sz="4800" u="none" cap="none" strike="noStrike">
              <a:solidFill>
                <a:schemeClr val="dk1"/>
              </a:solidFill>
              <a:latin typeface="Calibri"/>
              <a:ea typeface="Calibri"/>
              <a:cs typeface="Calibri"/>
              <a:sym typeface="Calibri"/>
            </a:endParaRPr>
          </a:p>
        </p:txBody>
      </p:sp>
      <p:sp>
        <p:nvSpPr>
          <p:cNvPr id="71" name="Google Shape;71;g3c4d114e183_2_25"/>
          <p:cNvSpPr/>
          <p:nvPr/>
        </p:nvSpPr>
        <p:spPr>
          <a:xfrm>
            <a:off x="18455407" y="7505700"/>
            <a:ext cx="5931600" cy="18162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g3c4d114e183_2_25"/>
          <p:cNvSpPr/>
          <p:nvPr/>
        </p:nvSpPr>
        <p:spPr>
          <a:xfrm>
            <a:off x="18455407" y="7505700"/>
            <a:ext cx="6135000" cy="130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4800"/>
              <a:buFont typeface="Taprom"/>
              <a:buNone/>
            </a:pPr>
            <a:r>
              <a:rPr b="0" i="0" lang="en-US" sz="4800" u="none" cap="none" strike="noStrike">
                <a:solidFill>
                  <a:srgbClr val="0E0E0E"/>
                </a:solidFill>
                <a:latin typeface="Taprom"/>
                <a:ea typeface="Taprom"/>
                <a:cs typeface="Taprom"/>
                <a:sym typeface="Taprom"/>
              </a:rPr>
              <a:t>Magic</a:t>
            </a:r>
            <a:endParaRPr b="0" i="0" sz="4800" u="none" cap="none" strike="noStrike">
              <a:solidFill>
                <a:schemeClr val="dk1"/>
              </a:solidFill>
              <a:latin typeface="Calibri"/>
              <a:ea typeface="Calibri"/>
              <a:cs typeface="Calibri"/>
              <a:sym typeface="Calibri"/>
            </a:endParaRPr>
          </a:p>
        </p:txBody>
      </p:sp>
      <p:sp>
        <p:nvSpPr>
          <p:cNvPr id="73" name="Google Shape;73;g3c4d114e183_2_25"/>
          <p:cNvSpPr/>
          <p:nvPr/>
        </p:nvSpPr>
        <p:spPr>
          <a:xfrm>
            <a:off x="18455407" y="8712200"/>
            <a:ext cx="6067200" cy="7452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Spellcasting</a:t>
            </a:r>
            <a:endParaRPr b="0" i="0" sz="3200" u="none" cap="none" strike="noStrike">
              <a:solidFill>
                <a:schemeClr val="dk1"/>
              </a:solidFill>
              <a:latin typeface="Calibri"/>
              <a:ea typeface="Calibri"/>
              <a:cs typeface="Calibri"/>
              <a:sym typeface="Calibri"/>
            </a:endParaRPr>
          </a:p>
        </p:txBody>
      </p:sp>
      <p:sp>
        <p:nvSpPr>
          <p:cNvPr id="74" name="Google Shape;74;g3c4d114e183_2_25"/>
          <p:cNvSpPr/>
          <p:nvPr/>
        </p:nvSpPr>
        <p:spPr>
          <a:xfrm>
            <a:off x="0" y="10490200"/>
            <a:ext cx="7760700" cy="18162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 name="Google Shape;75;g3c4d114e183_2_25"/>
          <p:cNvSpPr/>
          <p:nvPr/>
        </p:nvSpPr>
        <p:spPr>
          <a:xfrm>
            <a:off x="0" y="10490200"/>
            <a:ext cx="5931600" cy="18162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g3c4d114e183_2_25"/>
          <p:cNvSpPr/>
          <p:nvPr/>
        </p:nvSpPr>
        <p:spPr>
          <a:xfrm>
            <a:off x="-203225" y="10490200"/>
            <a:ext cx="6135000" cy="1308000"/>
          </a:xfrm>
          <a:prstGeom prst="rect">
            <a:avLst/>
          </a:prstGeom>
          <a:noFill/>
          <a:ln>
            <a:noFill/>
          </a:ln>
        </p:spPr>
        <p:txBody>
          <a:bodyPr anchorCtr="0" anchor="t" bIns="0" lIns="0" spcFirstLastPara="1" rIns="0" wrap="square" tIns="0">
            <a:noAutofit/>
          </a:bodyPr>
          <a:lstStyle/>
          <a:p>
            <a:pPr indent="0" lvl="0" marL="0" marR="0" rtl="0" algn="r">
              <a:spcBef>
                <a:spcPts val="0"/>
              </a:spcBef>
              <a:spcAft>
                <a:spcPts val="0"/>
              </a:spcAft>
              <a:buClr>
                <a:srgbClr val="0E0E0E"/>
              </a:buClr>
              <a:buSzPts val="4800"/>
              <a:buFont typeface="Taprom"/>
              <a:buNone/>
            </a:pPr>
            <a:r>
              <a:rPr b="0" i="0" lang="en-US" sz="4800" u="none" cap="none" strike="noStrike">
                <a:solidFill>
                  <a:srgbClr val="0E0E0E"/>
                </a:solidFill>
                <a:latin typeface="Taprom"/>
                <a:ea typeface="Taprom"/>
                <a:cs typeface="Taprom"/>
                <a:sym typeface="Taprom"/>
              </a:rPr>
              <a:t>Adventure</a:t>
            </a:r>
            <a:endParaRPr b="0" i="0" sz="4800" u="none" cap="none" strike="noStrike">
              <a:solidFill>
                <a:schemeClr val="dk1"/>
              </a:solidFill>
              <a:latin typeface="Calibri"/>
              <a:ea typeface="Calibri"/>
              <a:cs typeface="Calibri"/>
              <a:sym typeface="Calibri"/>
            </a:endParaRPr>
          </a:p>
        </p:txBody>
      </p:sp>
      <p:sp>
        <p:nvSpPr>
          <p:cNvPr id="77" name="Google Shape;77;g3c4d114e183_2_25"/>
          <p:cNvSpPr/>
          <p:nvPr/>
        </p:nvSpPr>
        <p:spPr>
          <a:xfrm>
            <a:off x="-135484" y="11696700"/>
            <a:ext cx="6067200" cy="745200"/>
          </a:xfrm>
          <a:prstGeom prst="rect">
            <a:avLst/>
          </a:prstGeom>
          <a:noFill/>
          <a:ln>
            <a:noFill/>
          </a:ln>
        </p:spPr>
        <p:txBody>
          <a:bodyPr anchorCtr="0" anchor="t" bIns="0" lIns="0" spcFirstLastPara="1" rIns="0" wrap="square" tIns="0">
            <a:noAutofit/>
          </a:bodyPr>
          <a:lstStyle/>
          <a:p>
            <a:pPr indent="0" lvl="0" marL="0" marR="0" rtl="0" algn="r">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Happily Ever After</a:t>
            </a:r>
            <a:endParaRPr b="0" i="0" sz="3200" u="none" cap="none" strike="noStrike">
              <a:solidFill>
                <a:schemeClr val="dk1"/>
              </a:solidFill>
              <a:latin typeface="Calibri"/>
              <a:ea typeface="Calibri"/>
              <a:cs typeface="Calibri"/>
              <a:sym typeface="Calibri"/>
            </a:endParaRPr>
          </a:p>
        </p:txBody>
      </p:sp>
      <p:pic>
        <p:nvPicPr>
          <p:cNvPr descr=" " id="78" name="Google Shape;78;g3c4d114e183_2_25"/>
          <p:cNvPicPr preferRelativeResize="0"/>
          <p:nvPr/>
        </p:nvPicPr>
        <p:blipFill rotWithShape="1">
          <a:blip r:embed="rId5">
            <a:alphaModFix/>
          </a:blip>
          <a:srcRect b="0" l="0" r="0" t="0"/>
          <a:stretch/>
        </p:blipFill>
        <p:spPr>
          <a:xfrm>
            <a:off x="6134867" y="10585450"/>
            <a:ext cx="1625803" cy="1625600"/>
          </a:xfrm>
          <a:prstGeom prst="rect">
            <a:avLst/>
          </a:prstGeom>
          <a:noFill/>
          <a:ln>
            <a:noFill/>
          </a:ln>
        </p:spPr>
      </p:pic>
      <p:sp>
        <p:nvSpPr>
          <p:cNvPr id="79" name="Google Shape;79;g3c4d114e183_2_25"/>
          <p:cNvSpPr/>
          <p:nvPr/>
        </p:nvSpPr>
        <p:spPr>
          <a:xfrm>
            <a:off x="6134867" y="10585450"/>
            <a:ext cx="1625700" cy="1625700"/>
          </a:xfrm>
          <a:prstGeom prst="roundRect">
            <a:avLst>
              <a:gd fmla="val 781313" name="adj"/>
            </a:avLst>
          </a:prstGeom>
          <a:noFill/>
          <a:ln cap="flat" cmpd="sng" w="50800">
            <a:solidFill>
              <a:srgbClr val="D99EA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g3c4d114e183_2_25"/>
          <p:cNvSpPr/>
          <p:nvPr/>
        </p:nvSpPr>
        <p:spPr>
          <a:xfrm>
            <a:off x="6541318" y="10744200"/>
            <a:ext cx="813000" cy="1308000"/>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Clr>
                <a:srgbClr val="D99EA0"/>
              </a:buClr>
              <a:buSzPts val="4800"/>
              <a:buFont typeface="Taprom"/>
              <a:buNone/>
            </a:pPr>
            <a:r>
              <a:rPr b="0" i="0" lang="en-US" sz="4800" u="none" cap="none" strike="noStrike">
                <a:solidFill>
                  <a:srgbClr val="D99EA0"/>
                </a:solidFill>
                <a:latin typeface="Taprom"/>
                <a:ea typeface="Taprom"/>
                <a:cs typeface="Taprom"/>
                <a:sym typeface="Taprom"/>
              </a:rPr>
              <a:t>05</a:t>
            </a:r>
            <a:endParaRPr b="0" i="0" sz="4800" u="none" cap="none" strike="noStrike">
              <a:solidFill>
                <a:schemeClr val="dk1"/>
              </a:solidFill>
              <a:latin typeface="Calibri"/>
              <a:ea typeface="Calibri"/>
              <a:cs typeface="Calibri"/>
              <a:sym typeface="Calibri"/>
            </a:endParaRPr>
          </a:p>
        </p:txBody>
      </p:sp>
      <p:sp>
        <p:nvSpPr>
          <p:cNvPr id="81" name="Google Shape;81;g3c4d114e183_2_25"/>
          <p:cNvSpPr/>
          <p:nvPr/>
        </p:nvSpPr>
        <p:spPr>
          <a:xfrm>
            <a:off x="16626378" y="10490200"/>
            <a:ext cx="7760700" cy="18162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82" name="Google Shape;82;g3c4d114e183_2_25"/>
          <p:cNvPicPr preferRelativeResize="0"/>
          <p:nvPr/>
        </p:nvPicPr>
        <p:blipFill rotWithShape="1">
          <a:blip r:embed="rId5">
            <a:alphaModFix/>
          </a:blip>
          <a:srcRect b="0" l="0" r="0" t="0"/>
          <a:stretch/>
        </p:blipFill>
        <p:spPr>
          <a:xfrm>
            <a:off x="16626378" y="10585450"/>
            <a:ext cx="1625803" cy="1625600"/>
          </a:xfrm>
          <a:prstGeom prst="rect">
            <a:avLst/>
          </a:prstGeom>
          <a:noFill/>
          <a:ln>
            <a:noFill/>
          </a:ln>
        </p:spPr>
      </p:pic>
      <p:sp>
        <p:nvSpPr>
          <p:cNvPr id="83" name="Google Shape;83;g3c4d114e183_2_25"/>
          <p:cNvSpPr/>
          <p:nvPr/>
        </p:nvSpPr>
        <p:spPr>
          <a:xfrm>
            <a:off x="16626378" y="10585450"/>
            <a:ext cx="1625700" cy="1625700"/>
          </a:xfrm>
          <a:prstGeom prst="roundRect">
            <a:avLst>
              <a:gd fmla="val 781313" name="adj"/>
            </a:avLst>
          </a:prstGeom>
          <a:noFill/>
          <a:ln cap="flat" cmpd="sng" w="50800">
            <a:solidFill>
              <a:srgbClr val="D99EA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 name="Google Shape;84;g3c4d114e183_2_25"/>
          <p:cNvSpPr/>
          <p:nvPr/>
        </p:nvSpPr>
        <p:spPr>
          <a:xfrm>
            <a:off x="17032829" y="10744200"/>
            <a:ext cx="813000" cy="1308000"/>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Clr>
                <a:srgbClr val="D99EA0"/>
              </a:buClr>
              <a:buSzPts val="4800"/>
              <a:buFont typeface="Taprom"/>
              <a:buNone/>
            </a:pPr>
            <a:r>
              <a:rPr b="0" i="0" lang="en-US" sz="4800" u="none" cap="none" strike="noStrike">
                <a:solidFill>
                  <a:srgbClr val="D99EA0"/>
                </a:solidFill>
                <a:latin typeface="Taprom"/>
                <a:ea typeface="Taprom"/>
                <a:cs typeface="Taprom"/>
                <a:sym typeface="Taprom"/>
              </a:rPr>
              <a:t>06</a:t>
            </a:r>
            <a:endParaRPr b="0" i="0" sz="4800" u="none" cap="none" strike="noStrike">
              <a:solidFill>
                <a:schemeClr val="dk1"/>
              </a:solidFill>
              <a:latin typeface="Calibri"/>
              <a:ea typeface="Calibri"/>
              <a:cs typeface="Calibri"/>
              <a:sym typeface="Calibri"/>
            </a:endParaRPr>
          </a:p>
        </p:txBody>
      </p:sp>
      <p:sp>
        <p:nvSpPr>
          <p:cNvPr id="85" name="Google Shape;85;g3c4d114e183_2_25"/>
          <p:cNvSpPr/>
          <p:nvPr/>
        </p:nvSpPr>
        <p:spPr>
          <a:xfrm>
            <a:off x="18455407" y="10490200"/>
            <a:ext cx="5931600" cy="18162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g3c4d114e183_2_25"/>
          <p:cNvSpPr/>
          <p:nvPr/>
        </p:nvSpPr>
        <p:spPr>
          <a:xfrm>
            <a:off x="18455407" y="10490200"/>
            <a:ext cx="6135000" cy="130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4800"/>
              <a:buFont typeface="Taprom"/>
              <a:buNone/>
            </a:pPr>
            <a:r>
              <a:rPr b="0" i="0" lang="en-US" sz="4800" u="none" cap="none" strike="noStrike">
                <a:solidFill>
                  <a:srgbClr val="0E0E0E"/>
                </a:solidFill>
                <a:latin typeface="Taprom"/>
                <a:ea typeface="Taprom"/>
                <a:cs typeface="Taprom"/>
                <a:sym typeface="Taprom"/>
              </a:rPr>
              <a:t>Conclusion</a:t>
            </a:r>
            <a:endParaRPr b="0" i="0" sz="4800" u="none" cap="none" strike="noStrike">
              <a:solidFill>
                <a:schemeClr val="dk1"/>
              </a:solidFill>
              <a:latin typeface="Calibri"/>
              <a:ea typeface="Calibri"/>
              <a:cs typeface="Calibri"/>
              <a:sym typeface="Calibri"/>
            </a:endParaRPr>
          </a:p>
        </p:txBody>
      </p:sp>
      <p:sp>
        <p:nvSpPr>
          <p:cNvPr id="87" name="Google Shape;87;g3c4d114e183_2_25"/>
          <p:cNvSpPr/>
          <p:nvPr/>
        </p:nvSpPr>
        <p:spPr>
          <a:xfrm>
            <a:off x="18455407" y="11696700"/>
            <a:ext cx="6067200" cy="7452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Embrace the Fantasy</a:t>
            </a:r>
            <a:endParaRPr b="0" i="0" sz="3200" u="none" cap="none" strike="noStrike">
              <a:solidFill>
                <a:schemeClr val="dk1"/>
              </a:solidFill>
              <a:latin typeface="Calibri"/>
              <a:ea typeface="Calibri"/>
              <a:cs typeface="Calibri"/>
              <a:sym typeface="Calibri"/>
            </a:endParaRPr>
          </a:p>
        </p:txBody>
      </p:sp>
      <p:sp>
        <p:nvSpPr>
          <p:cNvPr id="88" name="Google Shape;88;g3c4d114e183_2_25"/>
          <p:cNvSpPr/>
          <p:nvPr/>
        </p:nvSpPr>
        <p:spPr>
          <a:xfrm>
            <a:off x="23370921" y="10515600"/>
            <a:ext cx="1016100" cy="3200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89" name="Google Shape;89;g3c4d114e183_2_25"/>
          <p:cNvPicPr preferRelativeResize="0"/>
          <p:nvPr/>
        </p:nvPicPr>
        <p:blipFill rotWithShape="1">
          <a:blip r:embed="rId6">
            <a:alphaModFix/>
          </a:blip>
          <a:srcRect b="0" l="0" r="0" t="0"/>
          <a:stretch/>
        </p:blipFill>
        <p:spPr>
          <a:xfrm>
            <a:off x="23523340" y="10820400"/>
            <a:ext cx="711289" cy="2590800"/>
          </a:xfrm>
          <a:prstGeom prst="rect">
            <a:avLst/>
          </a:prstGeom>
          <a:noFill/>
          <a:ln>
            <a:noFill/>
          </a:ln>
        </p:spPr>
      </p:pic>
      <p:pic>
        <p:nvPicPr>
          <p:cNvPr descr=" " id="90" name="Google Shape;90;g3c4d114e183_2_25"/>
          <p:cNvPicPr preferRelativeResize="0"/>
          <p:nvPr/>
        </p:nvPicPr>
        <p:blipFill rotWithShape="1">
          <a:blip r:embed="rId7">
            <a:alphaModFix/>
          </a:blip>
          <a:srcRect b="0" l="0" r="0" t="0"/>
          <a:stretch/>
        </p:blipFill>
        <p:spPr>
          <a:xfrm>
            <a:off x="8675184" y="4737100"/>
            <a:ext cx="7023978" cy="70231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E5E7"/>
        </a:solidFill>
      </p:bgPr>
    </p:bg>
    <p:spTree>
      <p:nvGrpSpPr>
        <p:cNvPr id="95" name="Shape 95"/>
        <p:cNvGrpSpPr/>
        <p:nvPr/>
      </p:nvGrpSpPr>
      <p:grpSpPr>
        <a:xfrm>
          <a:off x="0" y="0"/>
          <a:ext cx="0" cy="0"/>
          <a:chOff x="0" y="0"/>
          <a:chExt cx="0" cy="0"/>
        </a:xfrm>
      </p:grpSpPr>
      <p:pic>
        <p:nvPicPr>
          <p:cNvPr descr=" " id="96" name="Google Shape;96;g3c4d114e183_2_77"/>
          <p:cNvPicPr preferRelativeResize="0"/>
          <p:nvPr/>
        </p:nvPicPr>
        <p:blipFill rotWithShape="1">
          <a:blip r:embed="rId3">
            <a:alphaModFix/>
          </a:blip>
          <a:srcRect b="0" l="0" r="0" t="0"/>
          <a:stretch/>
        </p:blipFill>
        <p:spPr>
          <a:xfrm>
            <a:off x="0" y="4419600"/>
            <a:ext cx="8319540" cy="9296400"/>
          </a:xfrm>
          <a:prstGeom prst="rect">
            <a:avLst/>
          </a:prstGeom>
          <a:noFill/>
          <a:ln>
            <a:noFill/>
          </a:ln>
        </p:spPr>
      </p:pic>
      <p:pic>
        <p:nvPicPr>
          <p:cNvPr descr=" " id="97" name="Google Shape;97;g3c4d114e183_2_77"/>
          <p:cNvPicPr preferRelativeResize="0"/>
          <p:nvPr/>
        </p:nvPicPr>
        <p:blipFill rotWithShape="1">
          <a:blip r:embed="rId4">
            <a:alphaModFix/>
          </a:blip>
          <a:srcRect b="0" l="0" r="0" t="0"/>
          <a:stretch/>
        </p:blipFill>
        <p:spPr>
          <a:xfrm>
            <a:off x="12587273" y="279400"/>
            <a:ext cx="4182528" cy="4134706"/>
          </a:xfrm>
          <a:prstGeom prst="rect">
            <a:avLst/>
          </a:prstGeom>
          <a:noFill/>
          <a:ln>
            <a:noFill/>
          </a:ln>
        </p:spPr>
      </p:pic>
      <p:pic>
        <p:nvPicPr>
          <p:cNvPr descr=" " id="98" name="Google Shape;98;g3c4d114e183_2_77"/>
          <p:cNvPicPr preferRelativeResize="0"/>
          <p:nvPr/>
        </p:nvPicPr>
        <p:blipFill rotWithShape="1">
          <a:blip r:embed="rId5">
            <a:alphaModFix/>
          </a:blip>
          <a:srcRect b="0" l="0" r="0" t="0"/>
          <a:stretch/>
        </p:blipFill>
        <p:spPr>
          <a:xfrm>
            <a:off x="20119315" y="3378200"/>
            <a:ext cx="4267733" cy="6952877"/>
          </a:xfrm>
          <a:prstGeom prst="rect">
            <a:avLst/>
          </a:prstGeom>
          <a:noFill/>
          <a:ln>
            <a:noFill/>
          </a:ln>
        </p:spPr>
      </p:pic>
      <p:sp>
        <p:nvSpPr>
          <p:cNvPr id="99" name="Google Shape;99;g3c4d114e183_2_77"/>
          <p:cNvSpPr/>
          <p:nvPr/>
        </p:nvSpPr>
        <p:spPr>
          <a:xfrm>
            <a:off x="23370921" y="10515600"/>
            <a:ext cx="1016100" cy="3200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100" name="Google Shape;100;g3c4d114e183_2_77"/>
          <p:cNvPicPr preferRelativeResize="0"/>
          <p:nvPr/>
        </p:nvPicPr>
        <p:blipFill rotWithShape="1">
          <a:blip r:embed="rId6">
            <a:alphaModFix/>
          </a:blip>
          <a:srcRect b="0" l="0" r="0" t="0"/>
          <a:stretch/>
        </p:blipFill>
        <p:spPr>
          <a:xfrm>
            <a:off x="23523340" y="10820400"/>
            <a:ext cx="711289" cy="2590800"/>
          </a:xfrm>
          <a:prstGeom prst="rect">
            <a:avLst/>
          </a:prstGeom>
          <a:noFill/>
          <a:ln>
            <a:noFill/>
          </a:ln>
        </p:spPr>
      </p:pic>
      <p:sp>
        <p:nvSpPr>
          <p:cNvPr id="101" name="Google Shape;101;g3c4d114e183_2_77"/>
          <p:cNvSpPr/>
          <p:nvPr/>
        </p:nvSpPr>
        <p:spPr>
          <a:xfrm>
            <a:off x="2959470" y="1778000"/>
            <a:ext cx="12075000" cy="21801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C57376"/>
              </a:buClr>
              <a:buSzPts val="8000"/>
              <a:buFont typeface="Taprom"/>
              <a:buNone/>
            </a:pPr>
            <a:r>
              <a:rPr b="0" i="0" lang="en-US" sz="8000" u="none" cap="none" strike="noStrike">
                <a:solidFill>
                  <a:srgbClr val="C57376"/>
                </a:solidFill>
                <a:latin typeface="Taprom"/>
                <a:ea typeface="Taprom"/>
                <a:cs typeface="Taprom"/>
                <a:sym typeface="Taprom"/>
              </a:rPr>
              <a:t>The Realm of the Extraordinary</a:t>
            </a:r>
            <a:endParaRPr b="0" i="0" sz="8000" u="none" cap="none" strike="noStrike">
              <a:solidFill>
                <a:schemeClr val="dk1"/>
              </a:solidFill>
              <a:latin typeface="Calibri"/>
              <a:ea typeface="Calibri"/>
              <a:cs typeface="Calibri"/>
              <a:sym typeface="Calibri"/>
            </a:endParaRPr>
          </a:p>
        </p:txBody>
      </p:sp>
      <p:sp>
        <p:nvSpPr>
          <p:cNvPr id="102" name="Google Shape;102;g3c4d114e183_2_77"/>
          <p:cNvSpPr/>
          <p:nvPr/>
        </p:nvSpPr>
        <p:spPr>
          <a:xfrm>
            <a:off x="2959470" y="4114800"/>
            <a:ext cx="8861400" cy="68412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Welcome to the Fantasy World, a realm of wonder and enchantment where anything is possible. Here, dragons breathe fire, unicorns prance through meadows, and rainbows shine brightly. This world is a place where wishes come true, where potions can be cursed and spells are cast. It's a place of treasure and adventure, where the impossible becomes possible. But the greatest treasure of all is the one that lies within. </a:t>
            </a:r>
            <a:endParaRPr b="0" i="0" sz="3200" u="none" cap="none" strike="noStrike">
              <a:solidFill>
                <a:schemeClr val="dk1"/>
              </a:solidFill>
              <a:latin typeface="Calibri"/>
              <a:ea typeface="Calibri"/>
              <a:cs typeface="Calibri"/>
              <a:sym typeface="Calibri"/>
            </a:endParaRPr>
          </a:p>
        </p:txBody>
      </p:sp>
      <p:sp>
        <p:nvSpPr>
          <p:cNvPr id="103" name="Google Shape;103;g3c4d114e183_2_77"/>
          <p:cNvSpPr/>
          <p:nvPr/>
        </p:nvSpPr>
        <p:spPr>
          <a:xfrm>
            <a:off x="12701588" y="4114800"/>
            <a:ext cx="8861400" cy="68412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The world of fantasy is a reflection of our deepest desires, our fondest dreams, and our wildest imaginations. It's a place where we can let go of the constraints of reality and explore the boundless possibilities of the human mind. In this introduction, we will delve into the mysteries of this realm, uncovering the magic and wonder that lies within. So come with us and let's embark on a journey through the Fantasy World.</a:t>
            </a:r>
            <a:endParaRPr b="0" i="0" sz="3200" u="none" cap="none" strike="noStrike">
              <a:solidFill>
                <a:schemeClr val="dk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E5E7"/>
        </a:solidFill>
      </p:bgPr>
    </p:bg>
    <p:spTree>
      <p:nvGrpSpPr>
        <p:cNvPr id="108" name="Shape 108"/>
        <p:cNvGrpSpPr/>
        <p:nvPr/>
      </p:nvGrpSpPr>
      <p:grpSpPr>
        <a:xfrm>
          <a:off x="0" y="0"/>
          <a:ext cx="0" cy="0"/>
          <a:chOff x="0" y="0"/>
          <a:chExt cx="0" cy="0"/>
        </a:xfrm>
      </p:grpSpPr>
      <p:pic>
        <p:nvPicPr>
          <p:cNvPr descr=" " id="109" name="Google Shape;109;g3c4d114e183_2_89"/>
          <p:cNvPicPr preferRelativeResize="0"/>
          <p:nvPr/>
        </p:nvPicPr>
        <p:blipFill rotWithShape="1">
          <a:blip r:embed="rId3">
            <a:alphaModFix/>
          </a:blip>
          <a:srcRect b="0" l="0" r="0" t="0"/>
          <a:stretch/>
        </p:blipFill>
        <p:spPr>
          <a:xfrm>
            <a:off x="0" y="6324600"/>
            <a:ext cx="7222988" cy="7391400"/>
          </a:xfrm>
          <a:prstGeom prst="rect">
            <a:avLst/>
          </a:prstGeom>
          <a:noFill/>
          <a:ln>
            <a:noFill/>
          </a:ln>
        </p:spPr>
      </p:pic>
      <p:pic>
        <p:nvPicPr>
          <p:cNvPr descr=" " id="110" name="Google Shape;110;g3c4d114e183_2_89"/>
          <p:cNvPicPr preferRelativeResize="0"/>
          <p:nvPr/>
        </p:nvPicPr>
        <p:blipFill rotWithShape="1">
          <a:blip r:embed="rId4">
            <a:alphaModFix/>
          </a:blip>
          <a:srcRect b="0" l="0" r="0" t="0"/>
          <a:stretch/>
        </p:blipFill>
        <p:spPr>
          <a:xfrm>
            <a:off x="9716714" y="533400"/>
            <a:ext cx="3853214" cy="3811743"/>
          </a:xfrm>
          <a:prstGeom prst="rect">
            <a:avLst/>
          </a:prstGeom>
          <a:noFill/>
          <a:ln>
            <a:noFill/>
          </a:ln>
        </p:spPr>
      </p:pic>
      <p:pic>
        <p:nvPicPr>
          <p:cNvPr descr=" " id="111" name="Google Shape;111;g3c4d114e183_2_89"/>
          <p:cNvPicPr preferRelativeResize="0"/>
          <p:nvPr/>
        </p:nvPicPr>
        <p:blipFill rotWithShape="1">
          <a:blip r:embed="rId5">
            <a:alphaModFix/>
          </a:blip>
          <a:srcRect b="0" l="0" r="0" t="0"/>
          <a:stretch/>
        </p:blipFill>
        <p:spPr>
          <a:xfrm>
            <a:off x="16334242" y="0"/>
            <a:ext cx="8052806" cy="12815461"/>
          </a:xfrm>
          <a:prstGeom prst="rect">
            <a:avLst/>
          </a:prstGeom>
          <a:noFill/>
          <a:ln>
            <a:noFill/>
          </a:ln>
        </p:spPr>
      </p:pic>
      <p:sp>
        <p:nvSpPr>
          <p:cNvPr id="112" name="Google Shape;112;g3c4d114e183_2_89"/>
          <p:cNvSpPr/>
          <p:nvPr/>
        </p:nvSpPr>
        <p:spPr>
          <a:xfrm>
            <a:off x="23370921" y="10515600"/>
            <a:ext cx="1016100" cy="3200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113" name="Google Shape;113;g3c4d114e183_2_89"/>
          <p:cNvPicPr preferRelativeResize="0"/>
          <p:nvPr/>
        </p:nvPicPr>
        <p:blipFill rotWithShape="1">
          <a:blip r:embed="rId6">
            <a:alphaModFix/>
          </a:blip>
          <a:srcRect b="0" l="0" r="0" t="0"/>
          <a:stretch/>
        </p:blipFill>
        <p:spPr>
          <a:xfrm>
            <a:off x="23523340" y="10820400"/>
            <a:ext cx="711289" cy="2590800"/>
          </a:xfrm>
          <a:prstGeom prst="rect">
            <a:avLst/>
          </a:prstGeom>
          <a:noFill/>
          <a:ln>
            <a:noFill/>
          </a:ln>
        </p:spPr>
      </p:pic>
      <p:pic>
        <p:nvPicPr>
          <p:cNvPr descr=" " id="114" name="Google Shape;114;g3c4d114e183_2_89"/>
          <p:cNvPicPr preferRelativeResize="0"/>
          <p:nvPr/>
        </p:nvPicPr>
        <p:blipFill rotWithShape="1">
          <a:blip r:embed="rId7">
            <a:alphaModFix/>
          </a:blip>
          <a:srcRect b="0" l="0" r="0" t="0"/>
          <a:stretch/>
        </p:blipFill>
        <p:spPr>
          <a:xfrm>
            <a:off x="0" y="0"/>
            <a:ext cx="24387048" cy="8305800"/>
          </a:xfrm>
          <a:prstGeom prst="rect">
            <a:avLst/>
          </a:prstGeom>
          <a:noFill/>
          <a:ln>
            <a:noFill/>
          </a:ln>
        </p:spPr>
      </p:pic>
      <p:sp>
        <p:nvSpPr>
          <p:cNvPr id="115" name="Google Shape;115;g3c4d114e183_2_89"/>
          <p:cNvSpPr/>
          <p:nvPr/>
        </p:nvSpPr>
        <p:spPr>
          <a:xfrm>
            <a:off x="1816327" y="9499600"/>
            <a:ext cx="9907200" cy="3136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116" name="Google Shape;116;g3c4d114e183_2_89"/>
          <p:cNvPicPr preferRelativeResize="0"/>
          <p:nvPr/>
        </p:nvPicPr>
        <p:blipFill rotWithShape="1">
          <a:blip r:embed="rId8">
            <a:alphaModFix/>
          </a:blip>
          <a:srcRect b="0" l="0" r="0" t="0"/>
          <a:stretch/>
        </p:blipFill>
        <p:spPr>
          <a:xfrm>
            <a:off x="1784573" y="10331450"/>
            <a:ext cx="1359070" cy="1473200"/>
          </a:xfrm>
          <a:prstGeom prst="rect">
            <a:avLst/>
          </a:prstGeom>
          <a:noFill/>
          <a:ln>
            <a:noFill/>
          </a:ln>
        </p:spPr>
      </p:pic>
      <p:sp>
        <p:nvSpPr>
          <p:cNvPr id="117" name="Google Shape;117;g3c4d114e183_2_89"/>
          <p:cNvSpPr/>
          <p:nvPr/>
        </p:nvSpPr>
        <p:spPr>
          <a:xfrm>
            <a:off x="3518340" y="9499600"/>
            <a:ext cx="8205300" cy="3136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g3c4d114e183_2_89"/>
          <p:cNvSpPr/>
          <p:nvPr/>
        </p:nvSpPr>
        <p:spPr>
          <a:xfrm>
            <a:off x="3518340" y="9499600"/>
            <a:ext cx="8408400" cy="130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4800"/>
              <a:buFont typeface="Taprom"/>
              <a:buNone/>
            </a:pPr>
            <a:r>
              <a:rPr b="0" i="0" lang="en-US" sz="4800" u="none" cap="none" strike="noStrike">
                <a:solidFill>
                  <a:srgbClr val="0E0E0E"/>
                </a:solidFill>
                <a:latin typeface="Taprom"/>
                <a:ea typeface="Taprom"/>
                <a:cs typeface="Taprom"/>
                <a:sym typeface="Taprom"/>
              </a:rPr>
              <a:t>Unicorn Sightings</a:t>
            </a:r>
            <a:endParaRPr b="0" i="0" sz="4800" u="none" cap="none" strike="noStrike">
              <a:solidFill>
                <a:schemeClr val="dk1"/>
              </a:solidFill>
              <a:latin typeface="Calibri"/>
              <a:ea typeface="Calibri"/>
              <a:cs typeface="Calibri"/>
              <a:sym typeface="Calibri"/>
            </a:endParaRPr>
          </a:p>
        </p:txBody>
      </p:sp>
      <p:sp>
        <p:nvSpPr>
          <p:cNvPr id="119" name="Google Shape;119;g3c4d114e183_2_89"/>
          <p:cNvSpPr/>
          <p:nvPr/>
        </p:nvSpPr>
        <p:spPr>
          <a:xfrm>
            <a:off x="3518340" y="10807700"/>
            <a:ext cx="8340600" cy="19644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A record of the number of unicorns spotted in the fantasy realm and the beauty and mystery.</a:t>
            </a:r>
            <a:endParaRPr b="0" i="0" sz="3200" u="none" cap="none" strike="noStrike">
              <a:solidFill>
                <a:schemeClr val="dk1"/>
              </a:solidFill>
              <a:latin typeface="Calibri"/>
              <a:ea typeface="Calibri"/>
              <a:cs typeface="Calibri"/>
              <a:sym typeface="Calibri"/>
            </a:endParaRPr>
          </a:p>
        </p:txBody>
      </p:sp>
      <p:sp>
        <p:nvSpPr>
          <p:cNvPr id="120" name="Google Shape;120;g3c4d114e183_2_89"/>
          <p:cNvSpPr/>
          <p:nvPr/>
        </p:nvSpPr>
        <p:spPr>
          <a:xfrm>
            <a:off x="12676184" y="9499600"/>
            <a:ext cx="9907200" cy="3136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121" name="Google Shape;121;g3c4d114e183_2_89"/>
          <p:cNvPicPr preferRelativeResize="0"/>
          <p:nvPr/>
        </p:nvPicPr>
        <p:blipFill rotWithShape="1">
          <a:blip r:embed="rId9">
            <a:alphaModFix/>
          </a:blip>
          <a:srcRect b="0" l="0" r="0" t="0"/>
          <a:stretch/>
        </p:blipFill>
        <p:spPr>
          <a:xfrm>
            <a:off x="12644430" y="10331450"/>
            <a:ext cx="1346368" cy="1473200"/>
          </a:xfrm>
          <a:prstGeom prst="rect">
            <a:avLst/>
          </a:prstGeom>
          <a:noFill/>
          <a:ln>
            <a:noFill/>
          </a:ln>
        </p:spPr>
      </p:pic>
      <p:sp>
        <p:nvSpPr>
          <p:cNvPr id="122" name="Google Shape;122;g3c4d114e183_2_89"/>
          <p:cNvSpPr/>
          <p:nvPr/>
        </p:nvSpPr>
        <p:spPr>
          <a:xfrm>
            <a:off x="14365495" y="9499600"/>
            <a:ext cx="8217900" cy="3136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g3c4d114e183_2_89"/>
          <p:cNvSpPr/>
          <p:nvPr/>
        </p:nvSpPr>
        <p:spPr>
          <a:xfrm>
            <a:off x="14365495" y="9499600"/>
            <a:ext cx="8421300" cy="130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4800"/>
              <a:buFont typeface="Taprom"/>
              <a:buNone/>
            </a:pPr>
            <a:r>
              <a:rPr b="0" i="0" lang="en-US" sz="4800" u="none" cap="none" strike="noStrike">
                <a:solidFill>
                  <a:srgbClr val="0E0E0E"/>
                </a:solidFill>
                <a:latin typeface="Taprom"/>
                <a:ea typeface="Taprom"/>
                <a:cs typeface="Taprom"/>
                <a:sym typeface="Taprom"/>
              </a:rPr>
              <a:t>Dragon Taming</a:t>
            </a:r>
            <a:endParaRPr b="0" i="0" sz="4800" u="none" cap="none" strike="noStrike">
              <a:solidFill>
                <a:schemeClr val="dk1"/>
              </a:solidFill>
              <a:latin typeface="Calibri"/>
              <a:ea typeface="Calibri"/>
              <a:cs typeface="Calibri"/>
              <a:sym typeface="Calibri"/>
            </a:endParaRPr>
          </a:p>
        </p:txBody>
      </p:sp>
      <p:sp>
        <p:nvSpPr>
          <p:cNvPr id="124" name="Google Shape;124;g3c4d114e183_2_89"/>
          <p:cNvSpPr/>
          <p:nvPr/>
        </p:nvSpPr>
        <p:spPr>
          <a:xfrm>
            <a:off x="14365495" y="10807700"/>
            <a:ext cx="8353500" cy="19644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A closer look at the art of taming dragons and the brave adventurers who dare to take on these creatures.</a:t>
            </a:r>
            <a:endParaRPr b="0" i="0" sz="3200" u="none" cap="none" strike="noStrike">
              <a:solidFill>
                <a:schemeClr val="dk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E5E7"/>
        </a:solidFill>
      </p:bgPr>
    </p:bg>
    <p:spTree>
      <p:nvGrpSpPr>
        <p:cNvPr id="129" name="Shape 129"/>
        <p:cNvGrpSpPr/>
        <p:nvPr/>
      </p:nvGrpSpPr>
      <p:grpSpPr>
        <a:xfrm>
          <a:off x="0" y="0"/>
          <a:ext cx="0" cy="0"/>
          <a:chOff x="0" y="0"/>
          <a:chExt cx="0" cy="0"/>
        </a:xfrm>
      </p:grpSpPr>
      <p:pic>
        <p:nvPicPr>
          <p:cNvPr descr=" " id="130" name="Google Shape;130;g3c4d114e183_2_109"/>
          <p:cNvPicPr preferRelativeResize="0"/>
          <p:nvPr/>
        </p:nvPicPr>
        <p:blipFill rotWithShape="1">
          <a:blip r:embed="rId3">
            <a:alphaModFix/>
          </a:blip>
          <a:srcRect b="0" l="0" r="0" t="0"/>
          <a:stretch/>
        </p:blipFill>
        <p:spPr>
          <a:xfrm>
            <a:off x="0" y="3797300"/>
            <a:ext cx="4839305" cy="9918700"/>
          </a:xfrm>
          <a:prstGeom prst="rect">
            <a:avLst/>
          </a:prstGeom>
          <a:noFill/>
          <a:ln>
            <a:noFill/>
          </a:ln>
        </p:spPr>
      </p:pic>
      <p:pic>
        <p:nvPicPr>
          <p:cNvPr descr=" " id="131" name="Google Shape;131;g3c4d114e183_2_109"/>
          <p:cNvPicPr preferRelativeResize="0"/>
          <p:nvPr/>
        </p:nvPicPr>
        <p:blipFill rotWithShape="1">
          <a:blip r:embed="rId4">
            <a:alphaModFix/>
          </a:blip>
          <a:srcRect b="0" l="0" r="0" t="0"/>
          <a:stretch/>
        </p:blipFill>
        <p:spPr>
          <a:xfrm>
            <a:off x="16296137" y="0"/>
            <a:ext cx="8090911" cy="10302788"/>
          </a:xfrm>
          <a:prstGeom prst="rect">
            <a:avLst/>
          </a:prstGeom>
          <a:noFill/>
          <a:ln>
            <a:noFill/>
          </a:ln>
        </p:spPr>
      </p:pic>
      <p:sp>
        <p:nvSpPr>
          <p:cNvPr id="132" name="Google Shape;132;g3c4d114e183_2_109"/>
          <p:cNvSpPr/>
          <p:nvPr/>
        </p:nvSpPr>
        <p:spPr>
          <a:xfrm>
            <a:off x="23370921" y="10515600"/>
            <a:ext cx="1016100" cy="3200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133" name="Google Shape;133;g3c4d114e183_2_109"/>
          <p:cNvPicPr preferRelativeResize="0"/>
          <p:nvPr/>
        </p:nvPicPr>
        <p:blipFill rotWithShape="1">
          <a:blip r:embed="rId5">
            <a:alphaModFix/>
          </a:blip>
          <a:srcRect b="0" l="0" r="0" t="0"/>
          <a:stretch/>
        </p:blipFill>
        <p:spPr>
          <a:xfrm>
            <a:off x="23523340" y="10820400"/>
            <a:ext cx="711289" cy="2590800"/>
          </a:xfrm>
          <a:prstGeom prst="rect">
            <a:avLst/>
          </a:prstGeom>
          <a:noFill/>
          <a:ln>
            <a:noFill/>
          </a:ln>
        </p:spPr>
      </p:pic>
      <p:sp>
        <p:nvSpPr>
          <p:cNvPr id="134" name="Google Shape;134;g3c4d114e183_2_109"/>
          <p:cNvSpPr/>
          <p:nvPr/>
        </p:nvSpPr>
        <p:spPr>
          <a:xfrm>
            <a:off x="914514" y="3492500"/>
            <a:ext cx="7023900" cy="8763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g3c4d114e183_2_109"/>
          <p:cNvSpPr/>
          <p:nvPr/>
        </p:nvSpPr>
        <p:spPr>
          <a:xfrm>
            <a:off x="914514" y="3492500"/>
            <a:ext cx="3950100" cy="11049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g3c4d114e183_2_109"/>
          <p:cNvSpPr/>
          <p:nvPr/>
        </p:nvSpPr>
        <p:spPr>
          <a:xfrm>
            <a:off x="914514" y="3492500"/>
            <a:ext cx="4153500" cy="130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4800"/>
              <a:buFont typeface="Taprom"/>
              <a:buNone/>
            </a:pPr>
            <a:r>
              <a:rPr b="0" i="0" lang="en-US" sz="4800" u="none" cap="none" strike="noStrike">
                <a:solidFill>
                  <a:srgbClr val="0E0E0E"/>
                </a:solidFill>
                <a:latin typeface="Taprom"/>
                <a:ea typeface="Taprom"/>
                <a:cs typeface="Taprom"/>
                <a:sym typeface="Taprom"/>
              </a:rPr>
              <a:t>Unicorn Sightings</a:t>
            </a:r>
            <a:endParaRPr b="0" i="0" sz="4800" u="none" cap="none" strike="noStrike">
              <a:solidFill>
                <a:schemeClr val="dk1"/>
              </a:solidFill>
              <a:latin typeface="Calibri"/>
              <a:ea typeface="Calibri"/>
              <a:cs typeface="Calibri"/>
              <a:sym typeface="Calibri"/>
            </a:endParaRPr>
          </a:p>
        </p:txBody>
      </p:sp>
      <p:sp>
        <p:nvSpPr>
          <p:cNvPr id="137" name="Google Shape;137;g3c4d114e183_2_109"/>
          <p:cNvSpPr/>
          <p:nvPr/>
        </p:nvSpPr>
        <p:spPr>
          <a:xfrm>
            <a:off x="914514" y="5207000"/>
            <a:ext cx="7023900" cy="2438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g3c4d114e183_2_109"/>
          <p:cNvSpPr/>
          <p:nvPr/>
        </p:nvSpPr>
        <p:spPr>
          <a:xfrm>
            <a:off x="914514" y="5207000"/>
            <a:ext cx="7159500" cy="2574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A record of the number of unicorns spotted in the fantasy realm and the beauty and mystery.</a:t>
            </a:r>
            <a:endParaRPr b="0" i="0" sz="3200" u="none" cap="none" strike="noStrike">
              <a:solidFill>
                <a:schemeClr val="dk1"/>
              </a:solidFill>
              <a:latin typeface="Calibri"/>
              <a:ea typeface="Calibri"/>
              <a:cs typeface="Calibri"/>
              <a:sym typeface="Calibri"/>
            </a:endParaRPr>
          </a:p>
        </p:txBody>
      </p:sp>
      <p:pic>
        <p:nvPicPr>
          <p:cNvPr descr=" " id="139" name="Google Shape;139;g3c4d114e183_2_109"/>
          <p:cNvPicPr preferRelativeResize="0"/>
          <p:nvPr/>
        </p:nvPicPr>
        <p:blipFill rotWithShape="1">
          <a:blip r:embed="rId6">
            <a:alphaModFix/>
          </a:blip>
          <a:srcRect b="0" l="0" r="0" t="0"/>
          <a:stretch/>
        </p:blipFill>
        <p:spPr>
          <a:xfrm>
            <a:off x="914514" y="8255000"/>
            <a:ext cx="7023978" cy="4000500"/>
          </a:xfrm>
          <a:prstGeom prst="rect">
            <a:avLst/>
          </a:prstGeom>
          <a:noFill/>
          <a:ln>
            <a:noFill/>
          </a:ln>
        </p:spPr>
      </p:pic>
      <p:sp>
        <p:nvSpPr>
          <p:cNvPr id="140" name="Google Shape;140;g3c4d114e183_2_109"/>
          <p:cNvSpPr/>
          <p:nvPr/>
        </p:nvSpPr>
        <p:spPr>
          <a:xfrm>
            <a:off x="15826178" y="3492500"/>
            <a:ext cx="7023900" cy="8763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g3c4d114e183_2_109"/>
          <p:cNvSpPr/>
          <p:nvPr/>
        </p:nvSpPr>
        <p:spPr>
          <a:xfrm>
            <a:off x="15826178" y="3492500"/>
            <a:ext cx="3950100" cy="11049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g3c4d114e183_2_109"/>
          <p:cNvSpPr/>
          <p:nvPr/>
        </p:nvSpPr>
        <p:spPr>
          <a:xfrm>
            <a:off x="15826178" y="3492500"/>
            <a:ext cx="4153500" cy="130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4800"/>
              <a:buFont typeface="Taprom"/>
              <a:buNone/>
            </a:pPr>
            <a:r>
              <a:rPr b="0" i="0" lang="en-US" sz="4800" u="none" cap="none" strike="noStrike">
                <a:solidFill>
                  <a:srgbClr val="0E0E0E"/>
                </a:solidFill>
                <a:latin typeface="Taprom"/>
                <a:ea typeface="Taprom"/>
                <a:cs typeface="Taprom"/>
                <a:sym typeface="Taprom"/>
              </a:rPr>
              <a:t>Unicorn Sightings</a:t>
            </a:r>
            <a:endParaRPr b="0" i="0" sz="4800" u="none" cap="none" strike="noStrike">
              <a:solidFill>
                <a:schemeClr val="dk1"/>
              </a:solidFill>
              <a:latin typeface="Calibri"/>
              <a:ea typeface="Calibri"/>
              <a:cs typeface="Calibri"/>
              <a:sym typeface="Calibri"/>
            </a:endParaRPr>
          </a:p>
        </p:txBody>
      </p:sp>
      <p:sp>
        <p:nvSpPr>
          <p:cNvPr id="143" name="Google Shape;143;g3c4d114e183_2_109"/>
          <p:cNvSpPr/>
          <p:nvPr/>
        </p:nvSpPr>
        <p:spPr>
          <a:xfrm>
            <a:off x="15826178" y="5207000"/>
            <a:ext cx="7023900" cy="2438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g3c4d114e183_2_109"/>
          <p:cNvSpPr/>
          <p:nvPr/>
        </p:nvSpPr>
        <p:spPr>
          <a:xfrm>
            <a:off x="15826178" y="5207000"/>
            <a:ext cx="7159500" cy="2574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A record of the number of unicorns spotted in the fantasy realm and the beauty and mystery.</a:t>
            </a:r>
            <a:endParaRPr b="0" i="0" sz="3200" u="none" cap="none" strike="noStrike">
              <a:solidFill>
                <a:schemeClr val="dk1"/>
              </a:solidFill>
              <a:latin typeface="Calibri"/>
              <a:ea typeface="Calibri"/>
              <a:cs typeface="Calibri"/>
              <a:sym typeface="Calibri"/>
            </a:endParaRPr>
          </a:p>
        </p:txBody>
      </p:sp>
      <p:pic>
        <p:nvPicPr>
          <p:cNvPr descr=" " id="145" name="Google Shape;145;g3c4d114e183_2_109"/>
          <p:cNvPicPr preferRelativeResize="0"/>
          <p:nvPr/>
        </p:nvPicPr>
        <p:blipFill rotWithShape="1">
          <a:blip r:embed="rId7">
            <a:alphaModFix/>
          </a:blip>
          <a:srcRect b="0" l="0" r="0" t="0"/>
          <a:stretch/>
        </p:blipFill>
        <p:spPr>
          <a:xfrm>
            <a:off x="15826178" y="8255000"/>
            <a:ext cx="7023978" cy="4000500"/>
          </a:xfrm>
          <a:prstGeom prst="rect">
            <a:avLst/>
          </a:prstGeom>
          <a:noFill/>
          <a:ln>
            <a:noFill/>
          </a:ln>
        </p:spPr>
      </p:pic>
      <p:sp>
        <p:nvSpPr>
          <p:cNvPr id="146" name="Google Shape;146;g3c4d114e183_2_109"/>
          <p:cNvSpPr/>
          <p:nvPr/>
        </p:nvSpPr>
        <p:spPr>
          <a:xfrm>
            <a:off x="8370346" y="1498600"/>
            <a:ext cx="7023900" cy="8763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g3c4d114e183_2_109"/>
          <p:cNvSpPr/>
          <p:nvPr/>
        </p:nvSpPr>
        <p:spPr>
          <a:xfrm>
            <a:off x="8370346" y="1498600"/>
            <a:ext cx="3315000" cy="11049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g3c4d114e183_2_109"/>
          <p:cNvSpPr/>
          <p:nvPr/>
        </p:nvSpPr>
        <p:spPr>
          <a:xfrm>
            <a:off x="8370346" y="1498600"/>
            <a:ext cx="3518400" cy="130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4800"/>
              <a:buFont typeface="Taprom"/>
              <a:buNone/>
            </a:pPr>
            <a:r>
              <a:rPr b="0" i="0" lang="en-US" sz="4800" u="none" cap="none" strike="noStrike">
                <a:solidFill>
                  <a:srgbClr val="0E0E0E"/>
                </a:solidFill>
                <a:latin typeface="Taprom"/>
                <a:ea typeface="Taprom"/>
                <a:cs typeface="Taprom"/>
                <a:sym typeface="Taprom"/>
              </a:rPr>
              <a:t>Dragon Taming</a:t>
            </a:r>
            <a:endParaRPr b="0" i="0" sz="4800" u="none" cap="none" strike="noStrike">
              <a:solidFill>
                <a:schemeClr val="dk1"/>
              </a:solidFill>
              <a:latin typeface="Calibri"/>
              <a:ea typeface="Calibri"/>
              <a:cs typeface="Calibri"/>
              <a:sym typeface="Calibri"/>
            </a:endParaRPr>
          </a:p>
        </p:txBody>
      </p:sp>
      <p:sp>
        <p:nvSpPr>
          <p:cNvPr id="149" name="Google Shape;149;g3c4d114e183_2_109"/>
          <p:cNvSpPr/>
          <p:nvPr/>
        </p:nvSpPr>
        <p:spPr>
          <a:xfrm>
            <a:off x="8370346" y="3213100"/>
            <a:ext cx="7023900" cy="2438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g3c4d114e183_2_109"/>
          <p:cNvSpPr/>
          <p:nvPr/>
        </p:nvSpPr>
        <p:spPr>
          <a:xfrm>
            <a:off x="8370346" y="3213100"/>
            <a:ext cx="7159500" cy="2574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A closer look at the art of taming dragons and the brave adventurers who take on these creatures.</a:t>
            </a:r>
            <a:endParaRPr b="0" i="0" sz="3200" u="none" cap="none" strike="noStrike">
              <a:solidFill>
                <a:schemeClr val="dk1"/>
              </a:solidFill>
              <a:latin typeface="Calibri"/>
              <a:ea typeface="Calibri"/>
              <a:cs typeface="Calibri"/>
              <a:sym typeface="Calibri"/>
            </a:endParaRPr>
          </a:p>
        </p:txBody>
      </p:sp>
      <p:pic>
        <p:nvPicPr>
          <p:cNvPr descr=" " id="151" name="Google Shape;151;g3c4d114e183_2_109"/>
          <p:cNvPicPr preferRelativeResize="0"/>
          <p:nvPr/>
        </p:nvPicPr>
        <p:blipFill rotWithShape="1">
          <a:blip r:embed="rId8">
            <a:alphaModFix/>
          </a:blip>
          <a:srcRect b="0" l="0" r="0" t="0"/>
          <a:stretch/>
        </p:blipFill>
        <p:spPr>
          <a:xfrm>
            <a:off x="8370346" y="6261100"/>
            <a:ext cx="7023978" cy="40005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E5E7"/>
        </a:solidFill>
      </p:bgPr>
    </p:bg>
    <p:spTree>
      <p:nvGrpSpPr>
        <p:cNvPr id="156" name="Shape 156"/>
        <p:cNvGrpSpPr/>
        <p:nvPr/>
      </p:nvGrpSpPr>
      <p:grpSpPr>
        <a:xfrm>
          <a:off x="0" y="0"/>
          <a:ext cx="0" cy="0"/>
          <a:chOff x="0" y="0"/>
          <a:chExt cx="0" cy="0"/>
        </a:xfrm>
      </p:grpSpPr>
      <p:pic>
        <p:nvPicPr>
          <p:cNvPr descr=" " id="157" name="Google Shape;157;g3c4d114e183_2_135"/>
          <p:cNvPicPr preferRelativeResize="0"/>
          <p:nvPr/>
        </p:nvPicPr>
        <p:blipFill rotWithShape="1">
          <a:blip r:embed="rId3">
            <a:alphaModFix/>
          </a:blip>
          <a:srcRect b="0" l="0" r="0" t="0"/>
          <a:stretch/>
        </p:blipFill>
        <p:spPr>
          <a:xfrm>
            <a:off x="18023553" y="2959100"/>
            <a:ext cx="6363495" cy="10756900"/>
          </a:xfrm>
          <a:prstGeom prst="rect">
            <a:avLst/>
          </a:prstGeom>
          <a:noFill/>
          <a:ln>
            <a:noFill/>
          </a:ln>
        </p:spPr>
      </p:pic>
      <p:pic>
        <p:nvPicPr>
          <p:cNvPr descr=" " id="158" name="Google Shape;158;g3c4d114e183_2_135"/>
          <p:cNvPicPr preferRelativeResize="0"/>
          <p:nvPr/>
        </p:nvPicPr>
        <p:blipFill rotWithShape="1">
          <a:blip r:embed="rId4">
            <a:alphaModFix/>
          </a:blip>
          <a:srcRect b="0" l="0" r="0" t="0"/>
          <a:stretch/>
        </p:blipFill>
        <p:spPr>
          <a:xfrm>
            <a:off x="0" y="0"/>
            <a:ext cx="9564846" cy="12339341"/>
          </a:xfrm>
          <a:prstGeom prst="rect">
            <a:avLst/>
          </a:prstGeom>
          <a:noFill/>
          <a:ln>
            <a:noFill/>
          </a:ln>
        </p:spPr>
      </p:pic>
      <p:pic>
        <p:nvPicPr>
          <p:cNvPr descr=" " id="159" name="Google Shape;159;g3c4d114e183_2_135"/>
          <p:cNvPicPr preferRelativeResize="0"/>
          <p:nvPr/>
        </p:nvPicPr>
        <p:blipFill rotWithShape="1">
          <a:blip r:embed="rId5">
            <a:alphaModFix/>
          </a:blip>
          <a:srcRect b="0" l="0" r="0" t="0"/>
          <a:stretch/>
        </p:blipFill>
        <p:spPr>
          <a:xfrm>
            <a:off x="7290711" y="9588500"/>
            <a:ext cx="7400216" cy="4127500"/>
          </a:xfrm>
          <a:prstGeom prst="rect">
            <a:avLst/>
          </a:prstGeom>
          <a:noFill/>
          <a:ln>
            <a:noFill/>
          </a:ln>
        </p:spPr>
      </p:pic>
      <p:pic>
        <p:nvPicPr>
          <p:cNvPr descr=" " id="160" name="Google Shape;160;g3c4d114e183_2_135"/>
          <p:cNvPicPr preferRelativeResize="0"/>
          <p:nvPr/>
        </p:nvPicPr>
        <p:blipFill rotWithShape="1">
          <a:blip r:embed="rId6">
            <a:alphaModFix/>
          </a:blip>
          <a:srcRect b="0" l="0" r="0" t="0"/>
          <a:stretch/>
        </p:blipFill>
        <p:spPr>
          <a:xfrm>
            <a:off x="9081635" y="0"/>
            <a:ext cx="7386724" cy="4489487"/>
          </a:xfrm>
          <a:prstGeom prst="rect">
            <a:avLst/>
          </a:prstGeom>
          <a:noFill/>
          <a:ln>
            <a:noFill/>
          </a:ln>
        </p:spPr>
      </p:pic>
      <p:sp>
        <p:nvSpPr>
          <p:cNvPr id="161" name="Google Shape;161;g3c4d114e183_2_135"/>
          <p:cNvSpPr/>
          <p:nvPr/>
        </p:nvSpPr>
        <p:spPr>
          <a:xfrm>
            <a:off x="23370921" y="10515600"/>
            <a:ext cx="1016100" cy="3200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162" name="Google Shape;162;g3c4d114e183_2_135"/>
          <p:cNvPicPr preferRelativeResize="0"/>
          <p:nvPr/>
        </p:nvPicPr>
        <p:blipFill rotWithShape="1">
          <a:blip r:embed="rId7">
            <a:alphaModFix/>
          </a:blip>
          <a:srcRect b="0" l="0" r="0" t="0"/>
          <a:stretch/>
        </p:blipFill>
        <p:spPr>
          <a:xfrm>
            <a:off x="23523340" y="10820400"/>
            <a:ext cx="711289" cy="2590800"/>
          </a:xfrm>
          <a:prstGeom prst="rect">
            <a:avLst/>
          </a:prstGeom>
          <a:noFill/>
          <a:ln>
            <a:noFill/>
          </a:ln>
        </p:spPr>
      </p:pic>
      <p:pic>
        <p:nvPicPr>
          <p:cNvPr descr=" " id="163" name="Google Shape;163;g3c4d114e183_2_135"/>
          <p:cNvPicPr preferRelativeResize="0"/>
          <p:nvPr/>
        </p:nvPicPr>
        <p:blipFill rotWithShape="1">
          <a:blip r:embed="rId8">
            <a:alphaModFix/>
          </a:blip>
          <a:srcRect b="0" l="0" r="0" t="0"/>
          <a:stretch/>
        </p:blipFill>
        <p:spPr>
          <a:xfrm>
            <a:off x="0" y="1384300"/>
            <a:ext cx="5458634" cy="4437887"/>
          </a:xfrm>
          <a:prstGeom prst="rect">
            <a:avLst/>
          </a:prstGeom>
          <a:noFill/>
          <a:ln>
            <a:noFill/>
          </a:ln>
        </p:spPr>
      </p:pic>
      <p:sp>
        <p:nvSpPr>
          <p:cNvPr id="164" name="Google Shape;164;g3c4d114e183_2_135"/>
          <p:cNvSpPr/>
          <p:nvPr/>
        </p:nvSpPr>
        <p:spPr>
          <a:xfrm>
            <a:off x="6490511" y="4229100"/>
            <a:ext cx="11406000" cy="66549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g3c4d114e183_2_135"/>
          <p:cNvSpPr/>
          <p:nvPr/>
        </p:nvSpPr>
        <p:spPr>
          <a:xfrm>
            <a:off x="6490511" y="4229100"/>
            <a:ext cx="11609400" cy="57276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4800"/>
              <a:buFont typeface="Taprom"/>
              <a:buNone/>
            </a:pPr>
            <a:r>
              <a:rPr b="0" i="0" lang="en-US" sz="4800" u="none" cap="none" strike="noStrike">
                <a:solidFill>
                  <a:srgbClr val="0E0E0E"/>
                </a:solidFill>
                <a:latin typeface="Taprom"/>
                <a:ea typeface="Taprom"/>
                <a:cs typeface="Taprom"/>
                <a:sym typeface="Taprom"/>
              </a:rPr>
              <a:t>Fantasy is the gateway to the impossible, the land where the ordinary becomes extraordinary, and the impossible becomes possible. It is the realm of the imagination, where anything can happen and everything is possible.</a:t>
            </a:r>
            <a:endParaRPr b="0" i="0" sz="4800" u="none" cap="none" strike="noStrike">
              <a:solidFill>
                <a:schemeClr val="dk1"/>
              </a:solidFill>
              <a:latin typeface="Calibri"/>
              <a:ea typeface="Calibri"/>
              <a:cs typeface="Calibri"/>
              <a:sym typeface="Calibri"/>
            </a:endParaRPr>
          </a:p>
        </p:txBody>
      </p:sp>
      <p:sp>
        <p:nvSpPr>
          <p:cNvPr id="166" name="Google Shape;166;g3c4d114e183_2_135"/>
          <p:cNvSpPr/>
          <p:nvPr/>
        </p:nvSpPr>
        <p:spPr>
          <a:xfrm>
            <a:off x="14822753" y="10058400"/>
            <a:ext cx="3226200" cy="97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600"/>
              <a:buFont typeface="Taprom"/>
              <a:buNone/>
            </a:pPr>
            <a:r>
              <a:rPr b="0" i="0" lang="en-US" sz="3600" u="none" cap="none" strike="noStrike">
                <a:solidFill>
                  <a:srgbClr val="0E0E0E"/>
                </a:solidFill>
                <a:latin typeface="Taprom"/>
                <a:ea typeface="Taprom"/>
                <a:cs typeface="Taprom"/>
                <a:sym typeface="Taprom"/>
              </a:rPr>
              <a:t>The Dream Weaver</a:t>
            </a:r>
            <a:endParaRPr b="0" i="0" sz="3600" u="none" cap="none" strike="noStrike">
              <a:solidFill>
                <a:schemeClr val="dk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E5E7"/>
        </a:solidFill>
      </p:bgPr>
    </p:bg>
    <p:spTree>
      <p:nvGrpSpPr>
        <p:cNvPr id="171" name="Shape 171"/>
        <p:cNvGrpSpPr/>
        <p:nvPr/>
      </p:nvGrpSpPr>
      <p:grpSpPr>
        <a:xfrm>
          <a:off x="0" y="0"/>
          <a:ext cx="0" cy="0"/>
          <a:chOff x="0" y="0"/>
          <a:chExt cx="0" cy="0"/>
        </a:xfrm>
      </p:grpSpPr>
      <p:pic>
        <p:nvPicPr>
          <p:cNvPr descr=" " id="172" name="Google Shape;172;g3c4d114e183_2_149"/>
          <p:cNvPicPr preferRelativeResize="0"/>
          <p:nvPr/>
        </p:nvPicPr>
        <p:blipFill rotWithShape="1">
          <a:blip r:embed="rId3">
            <a:alphaModFix/>
          </a:blip>
          <a:srcRect b="0" l="0" r="0" t="0"/>
          <a:stretch/>
        </p:blipFill>
        <p:spPr>
          <a:xfrm>
            <a:off x="0" y="4419600"/>
            <a:ext cx="8319540" cy="9296400"/>
          </a:xfrm>
          <a:prstGeom prst="rect">
            <a:avLst/>
          </a:prstGeom>
          <a:noFill/>
          <a:ln>
            <a:noFill/>
          </a:ln>
        </p:spPr>
      </p:pic>
      <p:pic>
        <p:nvPicPr>
          <p:cNvPr descr=" " id="173" name="Google Shape;173;g3c4d114e183_2_149"/>
          <p:cNvPicPr preferRelativeResize="0"/>
          <p:nvPr/>
        </p:nvPicPr>
        <p:blipFill rotWithShape="1">
          <a:blip r:embed="rId4">
            <a:alphaModFix/>
          </a:blip>
          <a:srcRect b="0" l="0" r="0" t="0"/>
          <a:stretch/>
        </p:blipFill>
        <p:spPr>
          <a:xfrm>
            <a:off x="12587273" y="279400"/>
            <a:ext cx="4182528" cy="4134706"/>
          </a:xfrm>
          <a:prstGeom prst="rect">
            <a:avLst/>
          </a:prstGeom>
          <a:noFill/>
          <a:ln>
            <a:noFill/>
          </a:ln>
        </p:spPr>
      </p:pic>
      <p:pic>
        <p:nvPicPr>
          <p:cNvPr descr=" " id="174" name="Google Shape;174;g3c4d114e183_2_149"/>
          <p:cNvPicPr preferRelativeResize="0"/>
          <p:nvPr/>
        </p:nvPicPr>
        <p:blipFill rotWithShape="1">
          <a:blip r:embed="rId5">
            <a:alphaModFix/>
          </a:blip>
          <a:srcRect b="0" l="0" r="0" t="0"/>
          <a:stretch/>
        </p:blipFill>
        <p:spPr>
          <a:xfrm>
            <a:off x="20119315" y="3378200"/>
            <a:ext cx="4267733" cy="6952877"/>
          </a:xfrm>
          <a:prstGeom prst="rect">
            <a:avLst/>
          </a:prstGeom>
          <a:noFill/>
          <a:ln>
            <a:noFill/>
          </a:ln>
        </p:spPr>
      </p:pic>
      <p:pic>
        <p:nvPicPr>
          <p:cNvPr descr=" " id="175" name="Google Shape;175;g3c4d114e183_2_149"/>
          <p:cNvPicPr preferRelativeResize="0"/>
          <p:nvPr/>
        </p:nvPicPr>
        <p:blipFill rotWithShape="1">
          <a:blip r:embed="rId6">
            <a:alphaModFix/>
          </a:blip>
          <a:srcRect b="0" l="0" r="0" t="0"/>
          <a:stretch/>
        </p:blipFill>
        <p:spPr>
          <a:xfrm>
            <a:off x="1676610" y="0"/>
            <a:ext cx="13006426" cy="13004800"/>
          </a:xfrm>
          <a:prstGeom prst="rect">
            <a:avLst/>
          </a:prstGeom>
          <a:noFill/>
          <a:ln>
            <a:noFill/>
          </a:ln>
        </p:spPr>
      </p:pic>
      <p:sp>
        <p:nvSpPr>
          <p:cNvPr id="176" name="Google Shape;176;g3c4d114e183_2_149"/>
          <p:cNvSpPr/>
          <p:nvPr/>
        </p:nvSpPr>
        <p:spPr>
          <a:xfrm>
            <a:off x="23370921" y="10515600"/>
            <a:ext cx="1016100" cy="3200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177" name="Google Shape;177;g3c4d114e183_2_149"/>
          <p:cNvPicPr preferRelativeResize="0"/>
          <p:nvPr/>
        </p:nvPicPr>
        <p:blipFill rotWithShape="1">
          <a:blip r:embed="rId7">
            <a:alphaModFix/>
          </a:blip>
          <a:srcRect b="0" l="0" r="0" t="0"/>
          <a:stretch/>
        </p:blipFill>
        <p:spPr>
          <a:xfrm>
            <a:off x="23523340" y="10820400"/>
            <a:ext cx="711289" cy="2590800"/>
          </a:xfrm>
          <a:prstGeom prst="rect">
            <a:avLst/>
          </a:prstGeom>
          <a:noFill/>
          <a:ln>
            <a:noFill/>
          </a:ln>
        </p:spPr>
      </p:pic>
      <p:sp>
        <p:nvSpPr>
          <p:cNvPr id="178" name="Google Shape;178;g3c4d114e183_2_149"/>
          <p:cNvSpPr/>
          <p:nvPr/>
        </p:nvSpPr>
        <p:spPr>
          <a:xfrm>
            <a:off x="16004000" y="3111500"/>
            <a:ext cx="7163700" cy="26289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g3c4d114e183_2_149"/>
          <p:cNvSpPr/>
          <p:nvPr/>
        </p:nvSpPr>
        <p:spPr>
          <a:xfrm>
            <a:off x="16004000" y="3111500"/>
            <a:ext cx="7366800" cy="130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4800"/>
              <a:buFont typeface="Taprom"/>
              <a:buNone/>
            </a:pPr>
            <a:r>
              <a:rPr b="0" i="0" lang="en-US" sz="4800" u="none" cap="none" strike="noStrike">
                <a:solidFill>
                  <a:srgbClr val="0E0E0E"/>
                </a:solidFill>
                <a:latin typeface="Taprom"/>
                <a:ea typeface="Taprom"/>
                <a:cs typeface="Taprom"/>
                <a:sym typeface="Taprom"/>
              </a:rPr>
              <a:t>Dragon Taming Technique</a:t>
            </a:r>
            <a:endParaRPr b="0" i="0" sz="4800" u="none" cap="none" strike="noStrike">
              <a:solidFill>
                <a:schemeClr val="dk1"/>
              </a:solidFill>
              <a:latin typeface="Calibri"/>
              <a:ea typeface="Calibri"/>
              <a:cs typeface="Calibri"/>
              <a:sym typeface="Calibri"/>
            </a:endParaRPr>
          </a:p>
        </p:txBody>
      </p:sp>
      <p:sp>
        <p:nvSpPr>
          <p:cNvPr id="180" name="Google Shape;180;g3c4d114e183_2_149"/>
          <p:cNvSpPr/>
          <p:nvPr/>
        </p:nvSpPr>
        <p:spPr>
          <a:xfrm>
            <a:off x="16004000" y="4521200"/>
            <a:ext cx="7299300" cy="13548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A guide to taming and caring for dragons in the realm of magic.</a:t>
            </a:r>
            <a:endParaRPr b="0" i="0" sz="3200" u="none" cap="none" strike="noStrike">
              <a:solidFill>
                <a:schemeClr val="dk1"/>
              </a:solidFill>
              <a:latin typeface="Calibri"/>
              <a:ea typeface="Calibri"/>
              <a:cs typeface="Calibri"/>
              <a:sym typeface="Calibri"/>
            </a:endParaRPr>
          </a:p>
        </p:txBody>
      </p:sp>
      <p:sp>
        <p:nvSpPr>
          <p:cNvPr id="181" name="Google Shape;181;g3c4d114e183_2_149"/>
          <p:cNvSpPr/>
          <p:nvPr/>
        </p:nvSpPr>
        <p:spPr>
          <a:xfrm>
            <a:off x="16004000" y="6540500"/>
            <a:ext cx="7163700" cy="32385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g3c4d114e183_2_149"/>
          <p:cNvSpPr/>
          <p:nvPr/>
        </p:nvSpPr>
        <p:spPr>
          <a:xfrm>
            <a:off x="16004000" y="6540500"/>
            <a:ext cx="7366800" cy="130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4800"/>
              <a:buFont typeface="Taprom"/>
              <a:buNone/>
            </a:pPr>
            <a:r>
              <a:rPr b="0" i="0" lang="en-US" sz="4800" u="none" cap="none" strike="noStrike">
                <a:solidFill>
                  <a:srgbClr val="0E0E0E"/>
                </a:solidFill>
                <a:latin typeface="Taprom"/>
                <a:ea typeface="Taprom"/>
                <a:cs typeface="Taprom"/>
                <a:sym typeface="Taprom"/>
              </a:rPr>
              <a:t>The Art of Unicorn Sighting</a:t>
            </a:r>
            <a:endParaRPr b="0" i="0" sz="4800" u="none" cap="none" strike="noStrike">
              <a:solidFill>
                <a:schemeClr val="dk1"/>
              </a:solidFill>
              <a:latin typeface="Calibri"/>
              <a:ea typeface="Calibri"/>
              <a:cs typeface="Calibri"/>
              <a:sym typeface="Calibri"/>
            </a:endParaRPr>
          </a:p>
        </p:txBody>
      </p:sp>
      <p:sp>
        <p:nvSpPr>
          <p:cNvPr id="183" name="Google Shape;183;g3c4d114e183_2_149"/>
          <p:cNvSpPr/>
          <p:nvPr/>
        </p:nvSpPr>
        <p:spPr>
          <a:xfrm>
            <a:off x="16004000" y="7950200"/>
            <a:ext cx="7299300" cy="19644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Tips and tricks for spotting the elusive unicorns in their natural habitat.</a:t>
            </a:r>
            <a:endParaRPr b="0" i="0" sz="3200" u="none" cap="none" strike="noStrike">
              <a:solidFill>
                <a:schemeClr val="dk1"/>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E5E7"/>
        </a:solidFill>
      </p:bgPr>
    </p:bg>
    <p:spTree>
      <p:nvGrpSpPr>
        <p:cNvPr id="188" name="Shape 188"/>
        <p:cNvGrpSpPr/>
        <p:nvPr/>
      </p:nvGrpSpPr>
      <p:grpSpPr>
        <a:xfrm>
          <a:off x="0" y="0"/>
          <a:ext cx="0" cy="0"/>
          <a:chOff x="0" y="0"/>
          <a:chExt cx="0" cy="0"/>
        </a:xfrm>
      </p:grpSpPr>
      <p:pic>
        <p:nvPicPr>
          <p:cNvPr descr=" " id="189" name="Google Shape;189;g3c4d114e183_2_165"/>
          <p:cNvPicPr preferRelativeResize="0"/>
          <p:nvPr/>
        </p:nvPicPr>
        <p:blipFill rotWithShape="1">
          <a:blip r:embed="rId3">
            <a:alphaModFix/>
          </a:blip>
          <a:srcRect b="0" l="0" r="0" t="0"/>
          <a:stretch/>
        </p:blipFill>
        <p:spPr>
          <a:xfrm>
            <a:off x="0" y="6324600"/>
            <a:ext cx="7222988" cy="7391400"/>
          </a:xfrm>
          <a:prstGeom prst="rect">
            <a:avLst/>
          </a:prstGeom>
          <a:noFill/>
          <a:ln>
            <a:noFill/>
          </a:ln>
        </p:spPr>
      </p:pic>
      <p:pic>
        <p:nvPicPr>
          <p:cNvPr descr=" " id="190" name="Google Shape;190;g3c4d114e183_2_165"/>
          <p:cNvPicPr preferRelativeResize="0"/>
          <p:nvPr/>
        </p:nvPicPr>
        <p:blipFill rotWithShape="1">
          <a:blip r:embed="rId4">
            <a:alphaModFix/>
          </a:blip>
          <a:srcRect b="0" l="0" r="0" t="0"/>
          <a:stretch/>
        </p:blipFill>
        <p:spPr>
          <a:xfrm>
            <a:off x="9716714" y="533400"/>
            <a:ext cx="3853214" cy="3811749"/>
          </a:xfrm>
          <a:prstGeom prst="rect">
            <a:avLst/>
          </a:prstGeom>
          <a:noFill/>
          <a:ln>
            <a:noFill/>
          </a:ln>
        </p:spPr>
      </p:pic>
      <p:pic>
        <p:nvPicPr>
          <p:cNvPr descr=" " id="191" name="Google Shape;191;g3c4d114e183_2_165"/>
          <p:cNvPicPr preferRelativeResize="0"/>
          <p:nvPr/>
        </p:nvPicPr>
        <p:blipFill rotWithShape="1">
          <a:blip r:embed="rId5">
            <a:alphaModFix/>
          </a:blip>
          <a:srcRect b="0" l="0" r="0" t="0"/>
          <a:stretch/>
        </p:blipFill>
        <p:spPr>
          <a:xfrm>
            <a:off x="16334242" y="0"/>
            <a:ext cx="8052806" cy="12815466"/>
          </a:xfrm>
          <a:prstGeom prst="rect">
            <a:avLst/>
          </a:prstGeom>
          <a:noFill/>
          <a:ln>
            <a:noFill/>
          </a:ln>
        </p:spPr>
      </p:pic>
      <p:sp>
        <p:nvSpPr>
          <p:cNvPr id="192" name="Google Shape;192;g3c4d114e183_2_165"/>
          <p:cNvSpPr/>
          <p:nvPr/>
        </p:nvSpPr>
        <p:spPr>
          <a:xfrm>
            <a:off x="2091528" y="1574800"/>
            <a:ext cx="20216700" cy="21801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C57376"/>
              </a:buClr>
              <a:buSzPts val="8000"/>
              <a:buFont typeface="Taprom"/>
              <a:buNone/>
            </a:pPr>
            <a:r>
              <a:rPr b="0" i="0" lang="en-US" sz="8000" u="none" cap="none" strike="noStrike">
                <a:solidFill>
                  <a:srgbClr val="C57376"/>
                </a:solidFill>
                <a:latin typeface="Taprom"/>
                <a:ea typeface="Taprom"/>
                <a:cs typeface="Taprom"/>
                <a:sym typeface="Taprom"/>
              </a:rPr>
              <a:t>The Magic of Dragons: A Research</a:t>
            </a:r>
            <a:endParaRPr b="0" i="0" sz="8000" u="none" cap="none" strike="noStrike">
              <a:solidFill>
                <a:schemeClr val="dk1"/>
              </a:solidFill>
              <a:latin typeface="Calibri"/>
              <a:ea typeface="Calibri"/>
              <a:cs typeface="Calibri"/>
              <a:sym typeface="Calibri"/>
            </a:endParaRPr>
          </a:p>
        </p:txBody>
      </p:sp>
      <p:sp>
        <p:nvSpPr>
          <p:cNvPr id="193" name="Google Shape;193;g3c4d114e183_2_165"/>
          <p:cNvSpPr/>
          <p:nvPr/>
        </p:nvSpPr>
        <p:spPr>
          <a:xfrm>
            <a:off x="14352794" y="4025900"/>
            <a:ext cx="6642900" cy="80517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g3c4d114e183_2_165"/>
          <p:cNvSpPr/>
          <p:nvPr/>
        </p:nvSpPr>
        <p:spPr>
          <a:xfrm>
            <a:off x="15915089" y="4025900"/>
            <a:ext cx="3518400" cy="13080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0E0E0E"/>
              </a:buClr>
              <a:buSzPts val="4800"/>
              <a:buFont typeface="Taprom"/>
              <a:buNone/>
            </a:pPr>
            <a:r>
              <a:rPr b="0" i="0" lang="en-US" sz="4800" u="none" cap="none" strike="noStrike">
                <a:solidFill>
                  <a:srgbClr val="0E0E0E"/>
                </a:solidFill>
                <a:latin typeface="Taprom"/>
                <a:ea typeface="Taprom"/>
                <a:cs typeface="Taprom"/>
                <a:sym typeface="Taprom"/>
              </a:rPr>
              <a:t>Dragon Taming</a:t>
            </a:r>
            <a:endParaRPr b="0" i="0" sz="4800" u="none" cap="none" strike="noStrike">
              <a:solidFill>
                <a:schemeClr val="dk1"/>
              </a:solidFill>
              <a:latin typeface="Calibri"/>
              <a:ea typeface="Calibri"/>
              <a:cs typeface="Calibri"/>
              <a:sym typeface="Calibri"/>
            </a:endParaRPr>
          </a:p>
        </p:txBody>
      </p:sp>
      <p:sp>
        <p:nvSpPr>
          <p:cNvPr id="195" name="Google Shape;195;g3c4d114e183_2_165"/>
          <p:cNvSpPr/>
          <p:nvPr/>
        </p:nvSpPr>
        <p:spPr>
          <a:xfrm>
            <a:off x="14352794" y="5435600"/>
            <a:ext cx="6642900" cy="6642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196" name="Google Shape;196;g3c4d114e183_2_165"/>
          <p:cNvPicPr preferRelativeResize="0"/>
          <p:nvPr/>
        </p:nvPicPr>
        <p:blipFill rotWithShape="1">
          <a:blip r:embed="rId6">
            <a:alphaModFix/>
          </a:blip>
          <a:srcRect b="0" l="0" r="0" t="0"/>
          <a:stretch/>
        </p:blipFill>
        <p:spPr>
          <a:xfrm>
            <a:off x="14352794" y="5435600"/>
            <a:ext cx="6642930" cy="6642100"/>
          </a:xfrm>
          <a:prstGeom prst="rect">
            <a:avLst/>
          </a:prstGeom>
          <a:noFill/>
          <a:ln>
            <a:noFill/>
          </a:ln>
        </p:spPr>
      </p:pic>
      <p:pic>
        <p:nvPicPr>
          <p:cNvPr descr=" " id="197" name="Google Shape;197;g3c4d114e183_2_165"/>
          <p:cNvPicPr preferRelativeResize="0"/>
          <p:nvPr/>
        </p:nvPicPr>
        <p:blipFill rotWithShape="1">
          <a:blip r:embed="rId7">
            <a:alphaModFix/>
          </a:blip>
          <a:srcRect b="0" l="0" r="0" t="0"/>
          <a:stretch/>
        </p:blipFill>
        <p:spPr>
          <a:xfrm>
            <a:off x="14352791" y="5435600"/>
            <a:ext cx="6642933" cy="6642100"/>
          </a:xfrm>
          <a:prstGeom prst="rect">
            <a:avLst/>
          </a:prstGeom>
          <a:noFill/>
          <a:ln>
            <a:noFill/>
          </a:ln>
        </p:spPr>
      </p:pic>
      <p:sp>
        <p:nvSpPr>
          <p:cNvPr id="198" name="Google Shape;198;g3c4d114e183_2_165"/>
          <p:cNvSpPr/>
          <p:nvPr/>
        </p:nvSpPr>
        <p:spPr>
          <a:xfrm>
            <a:off x="15762670" y="6832600"/>
            <a:ext cx="3835800" cy="3835500"/>
          </a:xfrm>
          <a:prstGeom prst="roundRect">
            <a:avLst>
              <a:gd fmla="val 3311285" name="adj"/>
            </a:avLst>
          </a:prstGeom>
          <a:solidFill>
            <a:srgbClr val="F8D6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199" name="Google Shape;199;g3c4d114e183_2_165"/>
          <p:cNvPicPr preferRelativeResize="0"/>
          <p:nvPr/>
        </p:nvPicPr>
        <p:blipFill rotWithShape="1">
          <a:blip r:embed="rId8">
            <a:alphaModFix/>
          </a:blip>
          <a:srcRect b="0" l="0" r="0" t="0"/>
          <a:stretch/>
        </p:blipFill>
        <p:spPr>
          <a:xfrm>
            <a:off x="17312264" y="7454900"/>
            <a:ext cx="736692" cy="1181100"/>
          </a:xfrm>
          <a:prstGeom prst="rect">
            <a:avLst/>
          </a:prstGeom>
          <a:noFill/>
          <a:ln>
            <a:noFill/>
          </a:ln>
        </p:spPr>
      </p:pic>
      <p:sp>
        <p:nvSpPr>
          <p:cNvPr id="200" name="Google Shape;200;g3c4d114e183_2_165"/>
          <p:cNvSpPr/>
          <p:nvPr/>
        </p:nvSpPr>
        <p:spPr>
          <a:xfrm>
            <a:off x="15915089" y="8909050"/>
            <a:ext cx="3531000" cy="11049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g3c4d114e183_2_165"/>
          <p:cNvSpPr/>
          <p:nvPr/>
        </p:nvSpPr>
        <p:spPr>
          <a:xfrm>
            <a:off x="15813476" y="8909050"/>
            <a:ext cx="3734400" cy="13080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0E0E0E"/>
              </a:buClr>
              <a:buSzPts val="4800"/>
              <a:buFont typeface="Taprom"/>
              <a:buNone/>
            </a:pPr>
            <a:r>
              <a:rPr b="0" i="0" lang="en-US" sz="4800" u="none" cap="none" strike="noStrike">
                <a:solidFill>
                  <a:srgbClr val="0E0E0E"/>
                </a:solidFill>
                <a:latin typeface="Taprom"/>
                <a:ea typeface="Taprom"/>
                <a:cs typeface="Taprom"/>
                <a:sym typeface="Taprom"/>
              </a:rPr>
              <a:t>Unicorn </a:t>
            </a:r>
            <a:endParaRPr b="0" i="0" sz="4800" u="none" cap="none" strike="noStrike">
              <a:solidFill>
                <a:schemeClr val="dk1"/>
              </a:solidFill>
              <a:latin typeface="Calibri"/>
              <a:ea typeface="Calibri"/>
              <a:cs typeface="Calibri"/>
              <a:sym typeface="Calibri"/>
            </a:endParaRPr>
          </a:p>
        </p:txBody>
      </p:sp>
      <p:sp>
        <p:nvSpPr>
          <p:cNvPr id="202" name="Google Shape;202;g3c4d114e183_2_165"/>
          <p:cNvSpPr/>
          <p:nvPr/>
        </p:nvSpPr>
        <p:spPr>
          <a:xfrm>
            <a:off x="23370921" y="10515600"/>
            <a:ext cx="1016100" cy="3200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203" name="Google Shape;203;g3c4d114e183_2_165"/>
          <p:cNvPicPr preferRelativeResize="0"/>
          <p:nvPr/>
        </p:nvPicPr>
        <p:blipFill rotWithShape="1">
          <a:blip r:embed="rId9">
            <a:alphaModFix/>
          </a:blip>
          <a:srcRect b="0" l="0" r="0" t="0"/>
          <a:stretch/>
        </p:blipFill>
        <p:spPr>
          <a:xfrm>
            <a:off x="23523340" y="10820400"/>
            <a:ext cx="711289" cy="2590800"/>
          </a:xfrm>
          <a:prstGeom prst="rect">
            <a:avLst/>
          </a:prstGeom>
          <a:noFill/>
          <a:ln>
            <a:noFill/>
          </a:ln>
        </p:spPr>
      </p:pic>
      <p:sp>
        <p:nvSpPr>
          <p:cNvPr id="204" name="Google Shape;204;g3c4d114e183_2_165"/>
          <p:cNvSpPr/>
          <p:nvPr/>
        </p:nvSpPr>
        <p:spPr>
          <a:xfrm>
            <a:off x="3149994" y="4318000"/>
            <a:ext cx="3620100" cy="4356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g3c4d114e183_2_165"/>
          <p:cNvSpPr/>
          <p:nvPr/>
        </p:nvSpPr>
        <p:spPr>
          <a:xfrm>
            <a:off x="3149994" y="4318000"/>
            <a:ext cx="3620100" cy="4356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g3c4d114e183_2_165"/>
          <p:cNvSpPr/>
          <p:nvPr/>
        </p:nvSpPr>
        <p:spPr>
          <a:xfrm>
            <a:off x="3149994" y="4318000"/>
            <a:ext cx="3823200" cy="130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4800"/>
              <a:buFont typeface="Taprom"/>
              <a:buNone/>
            </a:pPr>
            <a:r>
              <a:rPr b="0" i="0" lang="en-US" sz="4800" u="none" cap="none" strike="noStrike">
                <a:solidFill>
                  <a:srgbClr val="0E0E0E"/>
                </a:solidFill>
                <a:latin typeface="Taprom"/>
                <a:ea typeface="Taprom"/>
                <a:cs typeface="Taprom"/>
                <a:sym typeface="Taprom"/>
              </a:rPr>
              <a:t>Archery</a:t>
            </a:r>
            <a:endParaRPr b="0" i="0" sz="4800" u="none" cap="none" strike="noStrike">
              <a:solidFill>
                <a:schemeClr val="dk1"/>
              </a:solidFill>
              <a:latin typeface="Calibri"/>
              <a:ea typeface="Calibri"/>
              <a:cs typeface="Calibri"/>
              <a:sym typeface="Calibri"/>
            </a:endParaRPr>
          </a:p>
        </p:txBody>
      </p:sp>
      <p:sp>
        <p:nvSpPr>
          <p:cNvPr id="207" name="Google Shape;207;g3c4d114e183_2_165"/>
          <p:cNvSpPr/>
          <p:nvPr/>
        </p:nvSpPr>
        <p:spPr>
          <a:xfrm>
            <a:off x="3149994" y="5626100"/>
            <a:ext cx="3755400" cy="31836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"The Art of Archery": Discover the intricacies of the Art of Archery .</a:t>
            </a:r>
            <a:endParaRPr b="0" i="0" sz="3200" u="none" cap="none" strike="noStrike">
              <a:solidFill>
                <a:schemeClr val="dk1"/>
              </a:solidFill>
              <a:latin typeface="Calibri"/>
              <a:ea typeface="Calibri"/>
              <a:cs typeface="Calibri"/>
              <a:sym typeface="Calibri"/>
            </a:endParaRPr>
          </a:p>
        </p:txBody>
      </p:sp>
      <p:sp>
        <p:nvSpPr>
          <p:cNvPr id="208" name="Google Shape;208;g3c4d114e183_2_165"/>
          <p:cNvSpPr/>
          <p:nvPr/>
        </p:nvSpPr>
        <p:spPr>
          <a:xfrm>
            <a:off x="8370346" y="8547100"/>
            <a:ext cx="3620100" cy="4356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g3c4d114e183_2_165"/>
          <p:cNvSpPr/>
          <p:nvPr/>
        </p:nvSpPr>
        <p:spPr>
          <a:xfrm>
            <a:off x="8370346" y="8547100"/>
            <a:ext cx="3620100" cy="4356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g3c4d114e183_2_165"/>
          <p:cNvSpPr/>
          <p:nvPr/>
        </p:nvSpPr>
        <p:spPr>
          <a:xfrm>
            <a:off x="8370346" y="8547100"/>
            <a:ext cx="3823200" cy="130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4800"/>
              <a:buFont typeface="Taprom"/>
              <a:buNone/>
            </a:pPr>
            <a:r>
              <a:rPr b="0" i="0" lang="en-US" sz="4800" u="none" cap="none" strike="noStrike">
                <a:solidFill>
                  <a:srgbClr val="0E0E0E"/>
                </a:solidFill>
                <a:latin typeface="Taprom"/>
                <a:ea typeface="Taprom"/>
                <a:cs typeface="Taprom"/>
                <a:sym typeface="Taprom"/>
              </a:rPr>
              <a:t>Unicorn</a:t>
            </a:r>
            <a:endParaRPr b="0" i="0" sz="4800" u="none" cap="none" strike="noStrike">
              <a:solidFill>
                <a:schemeClr val="dk1"/>
              </a:solidFill>
              <a:latin typeface="Calibri"/>
              <a:ea typeface="Calibri"/>
              <a:cs typeface="Calibri"/>
              <a:sym typeface="Calibri"/>
            </a:endParaRPr>
          </a:p>
        </p:txBody>
      </p:sp>
      <p:sp>
        <p:nvSpPr>
          <p:cNvPr id="211" name="Google Shape;211;g3c4d114e183_2_165"/>
          <p:cNvSpPr/>
          <p:nvPr/>
        </p:nvSpPr>
        <p:spPr>
          <a:xfrm>
            <a:off x="8370346" y="9855200"/>
            <a:ext cx="3755400" cy="31836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"The Art of Archery": Discover the intricacies of the Art of Archery .</a:t>
            </a:r>
            <a:endParaRPr b="0" i="0" sz="3200" u="none" cap="none" strike="noStrike">
              <a:solidFill>
                <a:schemeClr val="dk1"/>
              </a:solidFill>
              <a:latin typeface="Calibri"/>
              <a:ea typeface="Calibri"/>
              <a:cs typeface="Calibri"/>
              <a:sym typeface="Calibri"/>
            </a:endParaRPr>
          </a:p>
        </p:txBody>
      </p:sp>
      <p:sp>
        <p:nvSpPr>
          <p:cNvPr id="212" name="Google Shape;212;g3c4d114e183_2_165"/>
          <p:cNvSpPr/>
          <p:nvPr/>
        </p:nvSpPr>
        <p:spPr>
          <a:xfrm>
            <a:off x="8370346" y="4318000"/>
            <a:ext cx="3620100" cy="4356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g3c4d114e183_2_165"/>
          <p:cNvSpPr/>
          <p:nvPr/>
        </p:nvSpPr>
        <p:spPr>
          <a:xfrm>
            <a:off x="8370346" y="4318000"/>
            <a:ext cx="3620100" cy="4356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g3c4d114e183_2_165"/>
          <p:cNvSpPr/>
          <p:nvPr/>
        </p:nvSpPr>
        <p:spPr>
          <a:xfrm>
            <a:off x="8370346" y="4318000"/>
            <a:ext cx="3823200" cy="130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4800"/>
              <a:buFont typeface="Taprom"/>
              <a:buNone/>
            </a:pPr>
            <a:r>
              <a:rPr b="0" i="0" lang="en-US" sz="4800" u="none" cap="none" strike="noStrike">
                <a:solidFill>
                  <a:srgbClr val="0E0E0E"/>
                </a:solidFill>
                <a:latin typeface="Taprom"/>
                <a:ea typeface="Taprom"/>
                <a:cs typeface="Taprom"/>
                <a:sym typeface="Taprom"/>
              </a:rPr>
              <a:t>Music</a:t>
            </a:r>
            <a:endParaRPr b="0" i="0" sz="4800" u="none" cap="none" strike="noStrike">
              <a:solidFill>
                <a:schemeClr val="dk1"/>
              </a:solidFill>
              <a:latin typeface="Calibri"/>
              <a:ea typeface="Calibri"/>
              <a:cs typeface="Calibri"/>
              <a:sym typeface="Calibri"/>
            </a:endParaRPr>
          </a:p>
        </p:txBody>
      </p:sp>
      <p:sp>
        <p:nvSpPr>
          <p:cNvPr id="215" name="Google Shape;215;g3c4d114e183_2_165"/>
          <p:cNvSpPr/>
          <p:nvPr/>
        </p:nvSpPr>
        <p:spPr>
          <a:xfrm>
            <a:off x="8370346" y="5626100"/>
            <a:ext cx="3755400" cy="31836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"The Music of the Elves": Immerse yourself in the enchanting music.</a:t>
            </a:r>
            <a:endParaRPr b="0" i="0" sz="3200" u="none" cap="none" strike="noStrike">
              <a:solidFill>
                <a:schemeClr val="dk1"/>
              </a:solidFill>
              <a:latin typeface="Calibri"/>
              <a:ea typeface="Calibri"/>
              <a:cs typeface="Calibri"/>
              <a:sym typeface="Calibri"/>
            </a:endParaRPr>
          </a:p>
        </p:txBody>
      </p:sp>
      <p:sp>
        <p:nvSpPr>
          <p:cNvPr id="216" name="Google Shape;216;g3c4d114e183_2_165"/>
          <p:cNvSpPr/>
          <p:nvPr/>
        </p:nvSpPr>
        <p:spPr>
          <a:xfrm>
            <a:off x="3149994" y="8547100"/>
            <a:ext cx="3620100" cy="4356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g3c4d114e183_2_165"/>
          <p:cNvSpPr/>
          <p:nvPr/>
        </p:nvSpPr>
        <p:spPr>
          <a:xfrm>
            <a:off x="3149994" y="8547100"/>
            <a:ext cx="3620100" cy="4356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g3c4d114e183_2_165"/>
          <p:cNvSpPr/>
          <p:nvPr/>
        </p:nvSpPr>
        <p:spPr>
          <a:xfrm>
            <a:off x="3149994" y="8547100"/>
            <a:ext cx="3823200" cy="130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4800"/>
              <a:buFont typeface="Taprom"/>
              <a:buNone/>
            </a:pPr>
            <a:r>
              <a:rPr b="0" i="0" lang="en-US" sz="4800" u="none" cap="none" strike="noStrike">
                <a:solidFill>
                  <a:srgbClr val="0E0E0E"/>
                </a:solidFill>
                <a:latin typeface="Taprom"/>
                <a:ea typeface="Taprom"/>
                <a:cs typeface="Taprom"/>
                <a:sym typeface="Taprom"/>
              </a:rPr>
              <a:t>Life</a:t>
            </a:r>
            <a:endParaRPr b="0" i="0" sz="4800" u="none" cap="none" strike="noStrike">
              <a:solidFill>
                <a:schemeClr val="dk1"/>
              </a:solidFill>
              <a:latin typeface="Calibri"/>
              <a:ea typeface="Calibri"/>
              <a:cs typeface="Calibri"/>
              <a:sym typeface="Calibri"/>
            </a:endParaRPr>
          </a:p>
        </p:txBody>
      </p:sp>
      <p:sp>
        <p:nvSpPr>
          <p:cNvPr id="219" name="Google Shape;219;g3c4d114e183_2_165"/>
          <p:cNvSpPr/>
          <p:nvPr/>
        </p:nvSpPr>
        <p:spPr>
          <a:xfrm>
            <a:off x="3149994" y="9855200"/>
            <a:ext cx="3755400" cy="31836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"The Life of an Elf": Learn about the customs and daily life of the elves.</a:t>
            </a:r>
            <a:endParaRPr b="0" i="0" sz="3200" u="none" cap="none" strike="noStrike">
              <a:solidFill>
                <a:schemeClr val="dk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E5E7"/>
        </a:solidFill>
      </p:bgPr>
    </p:bg>
    <p:spTree>
      <p:nvGrpSpPr>
        <p:cNvPr id="224" name="Shape 224"/>
        <p:cNvGrpSpPr/>
        <p:nvPr/>
      </p:nvGrpSpPr>
      <p:grpSpPr>
        <a:xfrm>
          <a:off x="0" y="0"/>
          <a:ext cx="0" cy="0"/>
          <a:chOff x="0" y="0"/>
          <a:chExt cx="0" cy="0"/>
        </a:xfrm>
      </p:grpSpPr>
      <p:pic>
        <p:nvPicPr>
          <p:cNvPr descr=" " id="225" name="Google Shape;225;g3c4d114e183_2_200"/>
          <p:cNvPicPr preferRelativeResize="0"/>
          <p:nvPr/>
        </p:nvPicPr>
        <p:blipFill rotWithShape="1">
          <a:blip r:embed="rId3">
            <a:alphaModFix/>
          </a:blip>
          <a:srcRect b="0" l="0" r="0" t="0"/>
          <a:stretch/>
        </p:blipFill>
        <p:spPr>
          <a:xfrm>
            <a:off x="0" y="8153400"/>
            <a:ext cx="4915514" cy="5562600"/>
          </a:xfrm>
          <a:prstGeom prst="rect">
            <a:avLst/>
          </a:prstGeom>
          <a:noFill/>
          <a:ln>
            <a:noFill/>
          </a:ln>
        </p:spPr>
      </p:pic>
      <p:pic>
        <p:nvPicPr>
          <p:cNvPr descr=" " id="226" name="Google Shape;226;g3c4d114e183_2_200"/>
          <p:cNvPicPr preferRelativeResize="0"/>
          <p:nvPr/>
        </p:nvPicPr>
        <p:blipFill rotWithShape="1">
          <a:blip r:embed="rId4">
            <a:alphaModFix/>
          </a:blip>
          <a:srcRect b="0" l="0" r="0" t="0"/>
          <a:stretch/>
        </p:blipFill>
        <p:spPr>
          <a:xfrm>
            <a:off x="12587273" y="279400"/>
            <a:ext cx="4182528" cy="4134706"/>
          </a:xfrm>
          <a:prstGeom prst="rect">
            <a:avLst/>
          </a:prstGeom>
          <a:noFill/>
          <a:ln>
            <a:noFill/>
          </a:ln>
        </p:spPr>
      </p:pic>
      <p:pic>
        <p:nvPicPr>
          <p:cNvPr descr=" " id="227" name="Google Shape;227;g3c4d114e183_2_200"/>
          <p:cNvPicPr preferRelativeResize="0"/>
          <p:nvPr/>
        </p:nvPicPr>
        <p:blipFill rotWithShape="1">
          <a:blip r:embed="rId5">
            <a:alphaModFix/>
          </a:blip>
          <a:srcRect b="0" l="0" r="0" t="0"/>
          <a:stretch/>
        </p:blipFill>
        <p:spPr>
          <a:xfrm>
            <a:off x="20119315" y="3378200"/>
            <a:ext cx="4267733" cy="6952877"/>
          </a:xfrm>
          <a:prstGeom prst="rect">
            <a:avLst/>
          </a:prstGeom>
          <a:noFill/>
          <a:ln>
            <a:noFill/>
          </a:ln>
        </p:spPr>
      </p:pic>
      <p:sp>
        <p:nvSpPr>
          <p:cNvPr id="228" name="Google Shape;228;g3c4d114e183_2_200"/>
          <p:cNvSpPr/>
          <p:nvPr/>
        </p:nvSpPr>
        <p:spPr>
          <a:xfrm>
            <a:off x="23370921" y="10515600"/>
            <a:ext cx="1016100" cy="3200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229" name="Google Shape;229;g3c4d114e183_2_200"/>
          <p:cNvPicPr preferRelativeResize="0"/>
          <p:nvPr/>
        </p:nvPicPr>
        <p:blipFill rotWithShape="1">
          <a:blip r:embed="rId6">
            <a:alphaModFix/>
          </a:blip>
          <a:srcRect b="0" l="0" r="0" t="0"/>
          <a:stretch/>
        </p:blipFill>
        <p:spPr>
          <a:xfrm>
            <a:off x="23523340" y="10820400"/>
            <a:ext cx="711289" cy="2590800"/>
          </a:xfrm>
          <a:prstGeom prst="rect">
            <a:avLst/>
          </a:prstGeom>
          <a:noFill/>
          <a:ln>
            <a:noFill/>
          </a:ln>
        </p:spPr>
      </p:pic>
      <p:sp>
        <p:nvSpPr>
          <p:cNvPr id="230" name="Google Shape;230;g3c4d114e183_2_200"/>
          <p:cNvSpPr/>
          <p:nvPr/>
        </p:nvSpPr>
        <p:spPr>
          <a:xfrm>
            <a:off x="9107038" y="469900"/>
            <a:ext cx="4860600" cy="21801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C57376"/>
              </a:buClr>
              <a:buSzPts val="8000"/>
              <a:buFont typeface="Taprom"/>
              <a:buNone/>
            </a:pPr>
            <a:r>
              <a:rPr b="0" i="0" lang="en-US" sz="8000" u="none" cap="none" strike="noStrike">
                <a:solidFill>
                  <a:srgbClr val="C57376"/>
                </a:solidFill>
                <a:latin typeface="Taprom"/>
                <a:ea typeface="Taprom"/>
                <a:cs typeface="Taprom"/>
                <a:sym typeface="Taprom"/>
              </a:rPr>
              <a:t>Pricing Plan</a:t>
            </a:r>
            <a:endParaRPr b="0" i="0" sz="8000" u="none" cap="none" strike="noStrike">
              <a:solidFill>
                <a:schemeClr val="dk1"/>
              </a:solidFill>
              <a:latin typeface="Calibri"/>
              <a:ea typeface="Calibri"/>
              <a:cs typeface="Calibri"/>
              <a:sym typeface="Calibri"/>
            </a:endParaRPr>
          </a:p>
        </p:txBody>
      </p:sp>
      <p:sp>
        <p:nvSpPr>
          <p:cNvPr id="231" name="Google Shape;231;g3c4d114e183_2_200"/>
          <p:cNvSpPr/>
          <p:nvPr/>
        </p:nvSpPr>
        <p:spPr>
          <a:xfrm>
            <a:off x="1778222" y="2489200"/>
            <a:ext cx="20843400" cy="107316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g3c4d114e183_2_200"/>
          <p:cNvSpPr/>
          <p:nvPr/>
        </p:nvSpPr>
        <p:spPr>
          <a:xfrm>
            <a:off x="1778222" y="2489200"/>
            <a:ext cx="6439800" cy="10731600"/>
          </a:xfrm>
          <a:prstGeom prst="roundRect">
            <a:avLst>
              <a:gd fmla="val 3124" name="adj"/>
            </a:avLst>
          </a:prstGeom>
          <a:noFill/>
          <a:ln cap="flat" cmpd="sng" w="12700">
            <a:solidFill>
              <a:srgbClr val="D99EA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233" name="Google Shape;233;g3c4d114e183_2_200"/>
          <p:cNvPicPr preferRelativeResize="0"/>
          <p:nvPr/>
        </p:nvPicPr>
        <p:blipFill rotWithShape="1">
          <a:blip r:embed="rId7">
            <a:alphaModFix/>
          </a:blip>
          <a:srcRect b="0" l="0" r="0" t="0"/>
          <a:stretch/>
        </p:blipFill>
        <p:spPr>
          <a:xfrm>
            <a:off x="3956545" y="2914650"/>
            <a:ext cx="2083060" cy="1473200"/>
          </a:xfrm>
          <a:prstGeom prst="rect">
            <a:avLst/>
          </a:prstGeom>
          <a:noFill/>
          <a:ln>
            <a:noFill/>
          </a:ln>
        </p:spPr>
      </p:pic>
      <p:sp>
        <p:nvSpPr>
          <p:cNvPr id="234" name="Google Shape;234;g3c4d114e183_2_200"/>
          <p:cNvSpPr/>
          <p:nvPr/>
        </p:nvSpPr>
        <p:spPr>
          <a:xfrm>
            <a:off x="4324891" y="4660900"/>
            <a:ext cx="1346400" cy="13080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D99EA0"/>
              </a:buClr>
              <a:buSzPts val="4800"/>
              <a:buFont typeface="Taprom"/>
              <a:buNone/>
            </a:pPr>
            <a:r>
              <a:rPr b="0" i="0" lang="en-US" sz="4800" u="none" cap="none" strike="noStrike">
                <a:solidFill>
                  <a:srgbClr val="D99EA0"/>
                </a:solidFill>
                <a:latin typeface="Taprom"/>
                <a:ea typeface="Taprom"/>
                <a:cs typeface="Taprom"/>
                <a:sym typeface="Taprom"/>
              </a:rPr>
              <a:t>Basic</a:t>
            </a:r>
            <a:endParaRPr b="0" i="0" sz="4800" u="none" cap="none" strike="noStrike">
              <a:solidFill>
                <a:schemeClr val="dk1"/>
              </a:solidFill>
              <a:latin typeface="Calibri"/>
              <a:ea typeface="Calibri"/>
              <a:cs typeface="Calibri"/>
              <a:sym typeface="Calibri"/>
            </a:endParaRPr>
          </a:p>
        </p:txBody>
      </p:sp>
      <p:sp>
        <p:nvSpPr>
          <p:cNvPr id="235" name="Google Shape;235;g3c4d114e183_2_200"/>
          <p:cNvSpPr/>
          <p:nvPr/>
        </p:nvSpPr>
        <p:spPr>
          <a:xfrm>
            <a:off x="2235479" y="6070600"/>
            <a:ext cx="5660700" cy="5418600"/>
          </a:xfrm>
          <a:prstGeom prst="rect">
            <a:avLst/>
          </a:prstGeom>
          <a:noFill/>
          <a:ln>
            <a:noFill/>
          </a:ln>
        </p:spPr>
        <p:txBody>
          <a:bodyPr anchorCtr="0" anchor="t" bIns="0" lIns="0" spcFirstLastPara="1" rIns="0" wrap="square" tIns="0">
            <a:noAutofit/>
          </a:bodyPr>
          <a:lstStyle/>
          <a:p>
            <a:pPr indent="-342900" lvl="1" marL="685800" marR="0" rtl="0" algn="l">
              <a:spcBef>
                <a:spcPts val="0"/>
              </a:spcBef>
              <a:spcAft>
                <a:spcPts val="0"/>
              </a:spcAft>
              <a:buClr>
                <a:srgbClr val="0E0E0E"/>
              </a:buClr>
              <a:buSzPts val="3200"/>
              <a:buFont typeface="Poppins"/>
              <a:buChar char="•"/>
            </a:pPr>
            <a:r>
              <a:rPr b="0" i="0" lang="en-US" sz="3200" u="none" cap="none" strike="noStrike">
                <a:solidFill>
                  <a:srgbClr val="0E0E0E"/>
                </a:solidFill>
                <a:latin typeface="Poppins"/>
                <a:ea typeface="Poppins"/>
                <a:cs typeface="Poppins"/>
                <a:sym typeface="Poppins"/>
              </a:rPr>
              <a:t>Access to the entry-level dungeons.</a:t>
            </a:r>
            <a:endParaRPr b="0" i="0" sz="3200" u="none" cap="none" strike="noStrike">
              <a:solidFill>
                <a:schemeClr val="dk1"/>
              </a:solidFill>
              <a:latin typeface="Calibri"/>
              <a:ea typeface="Calibri"/>
              <a:cs typeface="Calibri"/>
              <a:sym typeface="Calibri"/>
            </a:endParaRPr>
          </a:p>
          <a:p>
            <a:pPr indent="-342900" lvl="1" marL="685800" marR="0" rtl="0" algn="l">
              <a:spcBef>
                <a:spcPts val="4000"/>
              </a:spcBef>
              <a:spcAft>
                <a:spcPts val="0"/>
              </a:spcAft>
              <a:buClr>
                <a:srgbClr val="0E0E0E"/>
              </a:buClr>
              <a:buSzPts val="3200"/>
              <a:buFont typeface="Poppins"/>
              <a:buChar char="•"/>
            </a:pPr>
            <a:r>
              <a:rPr b="0" i="0" lang="en-US" sz="3200" u="none" cap="none" strike="noStrike">
                <a:solidFill>
                  <a:srgbClr val="0E0E0E"/>
                </a:solidFill>
                <a:latin typeface="Poppins"/>
                <a:ea typeface="Poppins"/>
                <a:cs typeface="Poppins"/>
                <a:sym typeface="Poppins"/>
              </a:rPr>
              <a:t>A limited number of quests and battles per month.</a:t>
            </a:r>
            <a:endParaRPr b="0" i="0" sz="3200" u="none" cap="none" strike="noStrike">
              <a:solidFill>
                <a:schemeClr val="dk1"/>
              </a:solidFill>
              <a:latin typeface="Calibri"/>
              <a:ea typeface="Calibri"/>
              <a:cs typeface="Calibri"/>
              <a:sym typeface="Calibri"/>
            </a:endParaRPr>
          </a:p>
          <a:p>
            <a:pPr indent="-342900" lvl="1" marL="685800" marR="0" rtl="0" algn="l">
              <a:spcBef>
                <a:spcPts val="4000"/>
              </a:spcBef>
              <a:spcAft>
                <a:spcPts val="0"/>
              </a:spcAft>
              <a:buClr>
                <a:srgbClr val="0E0E0E"/>
              </a:buClr>
              <a:buSzPts val="3200"/>
              <a:buFont typeface="Poppins"/>
              <a:buChar char="•"/>
            </a:pPr>
            <a:r>
              <a:rPr b="0" i="0" lang="en-US" sz="3200" u="none" cap="none" strike="noStrike">
                <a:solidFill>
                  <a:srgbClr val="0E0E0E"/>
                </a:solidFill>
                <a:latin typeface="Poppins"/>
                <a:ea typeface="Poppins"/>
                <a:cs typeface="Poppins"/>
                <a:sym typeface="Poppins"/>
              </a:rPr>
              <a:t>Ability to form a small party with fellow adventurers.</a:t>
            </a:r>
            <a:endParaRPr b="0" i="0" sz="3200" u="none" cap="none" strike="noStrike">
              <a:solidFill>
                <a:schemeClr val="dk1"/>
              </a:solidFill>
              <a:latin typeface="Calibri"/>
              <a:ea typeface="Calibri"/>
              <a:cs typeface="Calibri"/>
              <a:sym typeface="Calibri"/>
            </a:endParaRPr>
          </a:p>
        </p:txBody>
      </p:sp>
      <p:sp>
        <p:nvSpPr>
          <p:cNvPr id="236" name="Google Shape;236;g3c4d114e183_2_200"/>
          <p:cNvSpPr/>
          <p:nvPr/>
        </p:nvSpPr>
        <p:spPr>
          <a:xfrm>
            <a:off x="3708864" y="11658600"/>
            <a:ext cx="2578500" cy="13080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0E0E0E"/>
              </a:buClr>
              <a:buSzPts val="4800"/>
              <a:buFont typeface="Taprom"/>
              <a:buNone/>
            </a:pPr>
            <a:r>
              <a:rPr b="0" i="0" lang="en-US" sz="4800" u="none" cap="none" strike="noStrike">
                <a:solidFill>
                  <a:srgbClr val="0E0E0E"/>
                </a:solidFill>
                <a:latin typeface="Taprom"/>
                <a:ea typeface="Taprom"/>
                <a:cs typeface="Taprom"/>
                <a:sym typeface="Taprom"/>
              </a:rPr>
              <a:t>$10/month</a:t>
            </a:r>
            <a:endParaRPr b="0" i="0" sz="4800" u="none" cap="none" strike="noStrike">
              <a:solidFill>
                <a:schemeClr val="dk1"/>
              </a:solidFill>
              <a:latin typeface="Calibri"/>
              <a:ea typeface="Calibri"/>
              <a:cs typeface="Calibri"/>
              <a:sym typeface="Calibri"/>
            </a:endParaRPr>
          </a:p>
        </p:txBody>
      </p:sp>
      <p:sp>
        <p:nvSpPr>
          <p:cNvPr id="237" name="Google Shape;237;g3c4d114e183_2_200"/>
          <p:cNvSpPr/>
          <p:nvPr/>
        </p:nvSpPr>
        <p:spPr>
          <a:xfrm>
            <a:off x="8980022" y="2489200"/>
            <a:ext cx="6439800" cy="10731600"/>
          </a:xfrm>
          <a:prstGeom prst="roundRect">
            <a:avLst>
              <a:gd fmla="val 3124" name="adj"/>
            </a:avLst>
          </a:prstGeom>
          <a:noFill/>
          <a:ln cap="flat" cmpd="sng" w="12700">
            <a:solidFill>
              <a:srgbClr val="D99EA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238" name="Google Shape;238;g3c4d114e183_2_200"/>
          <p:cNvPicPr preferRelativeResize="0"/>
          <p:nvPr/>
        </p:nvPicPr>
        <p:blipFill rotWithShape="1">
          <a:blip r:embed="rId8">
            <a:alphaModFix/>
          </a:blip>
          <a:srcRect b="0" l="0" r="0" t="0"/>
          <a:stretch/>
        </p:blipFill>
        <p:spPr>
          <a:xfrm>
            <a:off x="11558445" y="2914650"/>
            <a:ext cx="1282860" cy="1473200"/>
          </a:xfrm>
          <a:prstGeom prst="rect">
            <a:avLst/>
          </a:prstGeom>
          <a:noFill/>
          <a:ln>
            <a:noFill/>
          </a:ln>
        </p:spPr>
      </p:pic>
      <p:sp>
        <p:nvSpPr>
          <p:cNvPr id="239" name="Google Shape;239;g3c4d114e183_2_200"/>
          <p:cNvSpPr/>
          <p:nvPr/>
        </p:nvSpPr>
        <p:spPr>
          <a:xfrm>
            <a:off x="11615602" y="4660900"/>
            <a:ext cx="1168500" cy="13080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D99EA0"/>
              </a:buClr>
              <a:buSzPts val="4800"/>
              <a:buFont typeface="Taprom"/>
              <a:buNone/>
            </a:pPr>
            <a:r>
              <a:rPr b="0" i="0" lang="en-US" sz="4800" u="none" cap="none" strike="noStrike">
                <a:solidFill>
                  <a:srgbClr val="D99EA0"/>
                </a:solidFill>
                <a:latin typeface="Taprom"/>
                <a:ea typeface="Taprom"/>
                <a:cs typeface="Taprom"/>
                <a:sym typeface="Taprom"/>
              </a:rPr>
              <a:t>Elite</a:t>
            </a:r>
            <a:endParaRPr b="0" i="0" sz="4800" u="none" cap="none" strike="noStrike">
              <a:solidFill>
                <a:schemeClr val="dk1"/>
              </a:solidFill>
              <a:latin typeface="Calibri"/>
              <a:ea typeface="Calibri"/>
              <a:cs typeface="Calibri"/>
              <a:sym typeface="Calibri"/>
            </a:endParaRPr>
          </a:p>
        </p:txBody>
      </p:sp>
      <p:sp>
        <p:nvSpPr>
          <p:cNvPr id="240" name="Google Shape;240;g3c4d114e183_2_200"/>
          <p:cNvSpPr/>
          <p:nvPr/>
        </p:nvSpPr>
        <p:spPr>
          <a:xfrm>
            <a:off x="9437280" y="6070600"/>
            <a:ext cx="5660700" cy="5418600"/>
          </a:xfrm>
          <a:prstGeom prst="rect">
            <a:avLst/>
          </a:prstGeom>
          <a:noFill/>
          <a:ln>
            <a:noFill/>
          </a:ln>
        </p:spPr>
        <p:txBody>
          <a:bodyPr anchorCtr="0" anchor="t" bIns="0" lIns="0" spcFirstLastPara="1" rIns="0" wrap="square" tIns="0">
            <a:noAutofit/>
          </a:bodyPr>
          <a:lstStyle/>
          <a:p>
            <a:pPr indent="-342900" lvl="1" marL="685800" marR="0" rtl="0" algn="l">
              <a:spcBef>
                <a:spcPts val="0"/>
              </a:spcBef>
              <a:spcAft>
                <a:spcPts val="0"/>
              </a:spcAft>
              <a:buClr>
                <a:srgbClr val="0E0E0E"/>
              </a:buClr>
              <a:buSzPts val="3200"/>
              <a:buFont typeface="Poppins"/>
              <a:buChar char="•"/>
            </a:pPr>
            <a:r>
              <a:rPr b="0" i="0" lang="en-US" sz="3200" u="none" cap="none" strike="noStrike">
                <a:solidFill>
                  <a:srgbClr val="0E0E0E"/>
                </a:solidFill>
                <a:latin typeface="Poppins"/>
                <a:ea typeface="Poppins"/>
                <a:cs typeface="Poppins"/>
                <a:sym typeface="Poppins"/>
              </a:rPr>
              <a:t>Access to the intermediate and advanced dungeons.</a:t>
            </a:r>
            <a:endParaRPr b="0" i="0" sz="3200" u="none" cap="none" strike="noStrike">
              <a:solidFill>
                <a:schemeClr val="dk1"/>
              </a:solidFill>
              <a:latin typeface="Calibri"/>
              <a:ea typeface="Calibri"/>
              <a:cs typeface="Calibri"/>
              <a:sym typeface="Calibri"/>
            </a:endParaRPr>
          </a:p>
          <a:p>
            <a:pPr indent="-342900" lvl="1" marL="685800" marR="0" rtl="0" algn="l">
              <a:spcBef>
                <a:spcPts val="4000"/>
              </a:spcBef>
              <a:spcAft>
                <a:spcPts val="0"/>
              </a:spcAft>
              <a:buClr>
                <a:srgbClr val="0E0E0E"/>
              </a:buClr>
              <a:buSzPts val="3200"/>
              <a:buFont typeface="Poppins"/>
              <a:buChar char="•"/>
            </a:pPr>
            <a:r>
              <a:rPr b="0" i="0" lang="en-US" sz="3200" u="none" cap="none" strike="noStrike">
                <a:solidFill>
                  <a:srgbClr val="0E0E0E"/>
                </a:solidFill>
                <a:latin typeface="Poppins"/>
                <a:ea typeface="Poppins"/>
                <a:cs typeface="Poppins"/>
                <a:sym typeface="Poppins"/>
              </a:rPr>
              <a:t>A greater number of quests and battles</a:t>
            </a:r>
            <a:endParaRPr b="0" i="0" sz="3200" u="none" cap="none" strike="noStrike">
              <a:solidFill>
                <a:schemeClr val="dk1"/>
              </a:solidFill>
              <a:latin typeface="Calibri"/>
              <a:ea typeface="Calibri"/>
              <a:cs typeface="Calibri"/>
              <a:sym typeface="Calibri"/>
            </a:endParaRPr>
          </a:p>
          <a:p>
            <a:pPr indent="-342900" lvl="1" marL="685800" marR="0" rtl="0" algn="l">
              <a:spcBef>
                <a:spcPts val="4000"/>
              </a:spcBef>
              <a:spcAft>
                <a:spcPts val="0"/>
              </a:spcAft>
              <a:buClr>
                <a:srgbClr val="0E0E0E"/>
              </a:buClr>
              <a:buSzPts val="3200"/>
              <a:buFont typeface="Poppins"/>
              <a:buChar char="•"/>
            </a:pPr>
            <a:r>
              <a:rPr b="0" i="0" lang="en-US" sz="3200" u="none" cap="none" strike="noStrike">
                <a:solidFill>
                  <a:srgbClr val="0E0E0E"/>
                </a:solidFill>
                <a:latin typeface="Poppins"/>
                <a:ea typeface="Poppins"/>
                <a:cs typeface="Poppins"/>
                <a:sym typeface="Poppins"/>
              </a:rPr>
              <a:t>Ability to form larger parties with fellow adventurers.</a:t>
            </a:r>
            <a:endParaRPr b="0" i="0" sz="3200" u="none" cap="none" strike="noStrike">
              <a:solidFill>
                <a:schemeClr val="dk1"/>
              </a:solidFill>
              <a:latin typeface="Calibri"/>
              <a:ea typeface="Calibri"/>
              <a:cs typeface="Calibri"/>
              <a:sym typeface="Calibri"/>
            </a:endParaRPr>
          </a:p>
        </p:txBody>
      </p:sp>
      <p:sp>
        <p:nvSpPr>
          <p:cNvPr id="241" name="Google Shape;241;g3c4d114e183_2_200"/>
          <p:cNvSpPr/>
          <p:nvPr/>
        </p:nvSpPr>
        <p:spPr>
          <a:xfrm>
            <a:off x="10872559" y="11658600"/>
            <a:ext cx="2654700" cy="13080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0E0E0E"/>
              </a:buClr>
              <a:buSzPts val="4800"/>
              <a:buFont typeface="Taprom"/>
              <a:buNone/>
            </a:pPr>
            <a:r>
              <a:rPr b="0" i="0" lang="en-US" sz="4800" u="none" cap="none" strike="noStrike">
                <a:solidFill>
                  <a:srgbClr val="0E0E0E"/>
                </a:solidFill>
                <a:latin typeface="Taprom"/>
                <a:ea typeface="Taprom"/>
                <a:cs typeface="Taprom"/>
                <a:sym typeface="Taprom"/>
              </a:rPr>
              <a:t>$50/month</a:t>
            </a:r>
            <a:endParaRPr b="0" i="0" sz="4800" u="none" cap="none" strike="noStrike">
              <a:solidFill>
                <a:schemeClr val="dk1"/>
              </a:solidFill>
              <a:latin typeface="Calibri"/>
              <a:ea typeface="Calibri"/>
              <a:cs typeface="Calibri"/>
              <a:sym typeface="Calibri"/>
            </a:endParaRPr>
          </a:p>
        </p:txBody>
      </p:sp>
      <p:sp>
        <p:nvSpPr>
          <p:cNvPr id="242" name="Google Shape;242;g3c4d114e183_2_200"/>
          <p:cNvSpPr/>
          <p:nvPr/>
        </p:nvSpPr>
        <p:spPr>
          <a:xfrm>
            <a:off x="16181822" y="2489200"/>
            <a:ext cx="6439800" cy="10731600"/>
          </a:xfrm>
          <a:prstGeom prst="roundRect">
            <a:avLst>
              <a:gd fmla="val 3124" name="adj"/>
            </a:avLst>
          </a:prstGeom>
          <a:noFill/>
          <a:ln cap="flat" cmpd="sng" w="12700">
            <a:solidFill>
              <a:srgbClr val="D99EA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243" name="Google Shape;243;g3c4d114e183_2_200"/>
          <p:cNvPicPr preferRelativeResize="0"/>
          <p:nvPr/>
        </p:nvPicPr>
        <p:blipFill rotWithShape="1">
          <a:blip r:embed="rId9">
            <a:alphaModFix/>
          </a:blip>
          <a:srcRect b="0" l="0" r="0" t="0"/>
          <a:stretch/>
        </p:blipFill>
        <p:spPr>
          <a:xfrm>
            <a:off x="18664983" y="2914650"/>
            <a:ext cx="1473384" cy="1473200"/>
          </a:xfrm>
          <a:prstGeom prst="rect">
            <a:avLst/>
          </a:prstGeom>
          <a:noFill/>
          <a:ln>
            <a:noFill/>
          </a:ln>
        </p:spPr>
      </p:pic>
      <p:sp>
        <p:nvSpPr>
          <p:cNvPr id="244" name="Google Shape;244;g3c4d114e183_2_200"/>
          <p:cNvSpPr/>
          <p:nvPr/>
        </p:nvSpPr>
        <p:spPr>
          <a:xfrm>
            <a:off x="18214076" y="4660900"/>
            <a:ext cx="2375100" cy="13080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D99EA0"/>
              </a:buClr>
              <a:buSzPts val="4800"/>
              <a:buFont typeface="Taprom"/>
              <a:buNone/>
            </a:pPr>
            <a:r>
              <a:rPr b="0" i="0" lang="en-US" sz="4800" u="none" cap="none" strike="noStrike">
                <a:solidFill>
                  <a:srgbClr val="D99EA0"/>
                </a:solidFill>
                <a:latin typeface="Taprom"/>
                <a:ea typeface="Taprom"/>
                <a:cs typeface="Taprom"/>
                <a:sym typeface="Taprom"/>
              </a:rPr>
              <a:t>Legendary</a:t>
            </a:r>
            <a:endParaRPr b="0" i="0" sz="4800" u="none" cap="none" strike="noStrike">
              <a:solidFill>
                <a:schemeClr val="dk1"/>
              </a:solidFill>
              <a:latin typeface="Calibri"/>
              <a:ea typeface="Calibri"/>
              <a:cs typeface="Calibri"/>
              <a:sym typeface="Calibri"/>
            </a:endParaRPr>
          </a:p>
        </p:txBody>
      </p:sp>
      <p:sp>
        <p:nvSpPr>
          <p:cNvPr id="245" name="Google Shape;245;g3c4d114e183_2_200"/>
          <p:cNvSpPr/>
          <p:nvPr/>
        </p:nvSpPr>
        <p:spPr>
          <a:xfrm>
            <a:off x="16639080" y="6070600"/>
            <a:ext cx="5660700" cy="5418600"/>
          </a:xfrm>
          <a:prstGeom prst="rect">
            <a:avLst/>
          </a:prstGeom>
          <a:noFill/>
          <a:ln>
            <a:noFill/>
          </a:ln>
        </p:spPr>
        <p:txBody>
          <a:bodyPr anchorCtr="0" anchor="t" bIns="0" lIns="0" spcFirstLastPara="1" rIns="0" wrap="square" tIns="0">
            <a:noAutofit/>
          </a:bodyPr>
          <a:lstStyle/>
          <a:p>
            <a:pPr indent="-342900" lvl="1" marL="685800" marR="0" rtl="0" algn="l">
              <a:spcBef>
                <a:spcPts val="0"/>
              </a:spcBef>
              <a:spcAft>
                <a:spcPts val="0"/>
              </a:spcAft>
              <a:buClr>
                <a:srgbClr val="0E0E0E"/>
              </a:buClr>
              <a:buSzPts val="3200"/>
              <a:buFont typeface="Poppins"/>
              <a:buChar char="•"/>
            </a:pPr>
            <a:r>
              <a:rPr b="0" i="0" lang="en-US" sz="3200" u="none" cap="none" strike="noStrike">
                <a:solidFill>
                  <a:srgbClr val="0E0E0E"/>
                </a:solidFill>
                <a:latin typeface="Poppins"/>
                <a:ea typeface="Poppins"/>
                <a:cs typeface="Poppins"/>
                <a:sym typeface="Poppins"/>
              </a:rPr>
              <a:t>Access to the most challenging dungeons and encounters.</a:t>
            </a:r>
            <a:endParaRPr b="0" i="0" sz="3200" u="none" cap="none" strike="noStrike">
              <a:solidFill>
                <a:schemeClr val="dk1"/>
              </a:solidFill>
              <a:latin typeface="Calibri"/>
              <a:ea typeface="Calibri"/>
              <a:cs typeface="Calibri"/>
              <a:sym typeface="Calibri"/>
            </a:endParaRPr>
          </a:p>
          <a:p>
            <a:pPr indent="-342900" lvl="1" marL="685800" marR="0" rtl="0" algn="l">
              <a:spcBef>
                <a:spcPts val="4000"/>
              </a:spcBef>
              <a:spcAft>
                <a:spcPts val="0"/>
              </a:spcAft>
              <a:buClr>
                <a:srgbClr val="0E0E0E"/>
              </a:buClr>
              <a:buSzPts val="3200"/>
              <a:buFont typeface="Poppins"/>
              <a:buChar char="•"/>
            </a:pPr>
            <a:r>
              <a:rPr b="0" i="0" lang="en-US" sz="3200" u="none" cap="none" strike="noStrike">
                <a:solidFill>
                  <a:srgbClr val="0E0E0E"/>
                </a:solidFill>
                <a:latin typeface="Poppins"/>
                <a:ea typeface="Poppins"/>
                <a:cs typeface="Poppins"/>
                <a:sym typeface="Poppins"/>
              </a:rPr>
              <a:t>Unlimited quests and battles per month.</a:t>
            </a:r>
            <a:endParaRPr b="0" i="0" sz="3200" u="none" cap="none" strike="noStrike">
              <a:solidFill>
                <a:schemeClr val="dk1"/>
              </a:solidFill>
              <a:latin typeface="Calibri"/>
              <a:ea typeface="Calibri"/>
              <a:cs typeface="Calibri"/>
              <a:sym typeface="Calibri"/>
            </a:endParaRPr>
          </a:p>
          <a:p>
            <a:pPr indent="-342900" lvl="1" marL="685800" marR="0" rtl="0" algn="l">
              <a:spcBef>
                <a:spcPts val="4000"/>
              </a:spcBef>
              <a:spcAft>
                <a:spcPts val="0"/>
              </a:spcAft>
              <a:buClr>
                <a:srgbClr val="0E0E0E"/>
              </a:buClr>
              <a:buSzPts val="3200"/>
              <a:buFont typeface="Poppins"/>
              <a:buChar char="•"/>
            </a:pPr>
            <a:r>
              <a:rPr b="0" i="0" lang="en-US" sz="3200" u="none" cap="none" strike="noStrike">
                <a:solidFill>
                  <a:srgbClr val="0E0E0E"/>
                </a:solidFill>
                <a:latin typeface="Poppins"/>
                <a:ea typeface="Poppins"/>
                <a:cs typeface="Poppins"/>
                <a:sym typeface="Poppins"/>
              </a:rPr>
              <a:t>The ability to form the largest parties with fellow adventurers.</a:t>
            </a:r>
            <a:endParaRPr b="0" i="0" sz="3200" u="none" cap="none" strike="noStrike">
              <a:solidFill>
                <a:schemeClr val="dk1"/>
              </a:solidFill>
              <a:latin typeface="Calibri"/>
              <a:ea typeface="Calibri"/>
              <a:cs typeface="Calibri"/>
              <a:sym typeface="Calibri"/>
            </a:endParaRPr>
          </a:p>
        </p:txBody>
      </p:sp>
      <p:sp>
        <p:nvSpPr>
          <p:cNvPr id="246" name="Google Shape;246;g3c4d114e183_2_200"/>
          <p:cNvSpPr/>
          <p:nvPr/>
        </p:nvSpPr>
        <p:spPr>
          <a:xfrm>
            <a:off x="17953694" y="11658600"/>
            <a:ext cx="2895900" cy="13080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0E0E0E"/>
              </a:buClr>
              <a:buSzPts val="4800"/>
              <a:buFont typeface="Taprom"/>
              <a:buNone/>
            </a:pPr>
            <a:r>
              <a:rPr b="0" i="0" lang="en-US" sz="4800" u="none" cap="none" strike="noStrike">
                <a:solidFill>
                  <a:srgbClr val="0E0E0E"/>
                </a:solidFill>
                <a:latin typeface="Taprom"/>
                <a:ea typeface="Taprom"/>
                <a:cs typeface="Taprom"/>
                <a:sym typeface="Taprom"/>
              </a:rPr>
              <a:t>$100/month</a:t>
            </a:r>
            <a:endParaRPr b="0" i="0" sz="4800" u="none" cap="none" strike="noStrike">
              <a:solidFill>
                <a:schemeClr val="dk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E5E7"/>
        </a:solidFill>
      </p:bgPr>
    </p:bg>
    <p:spTree>
      <p:nvGrpSpPr>
        <p:cNvPr id="251" name="Shape 251"/>
        <p:cNvGrpSpPr/>
        <p:nvPr/>
      </p:nvGrpSpPr>
      <p:grpSpPr>
        <a:xfrm>
          <a:off x="0" y="0"/>
          <a:ext cx="0" cy="0"/>
          <a:chOff x="0" y="0"/>
          <a:chExt cx="0" cy="0"/>
        </a:xfrm>
      </p:grpSpPr>
      <p:pic>
        <p:nvPicPr>
          <p:cNvPr descr=" " id="252" name="Google Shape;252;g3c4d114e183_2_226"/>
          <p:cNvPicPr preferRelativeResize="0"/>
          <p:nvPr/>
        </p:nvPicPr>
        <p:blipFill rotWithShape="1">
          <a:blip r:embed="rId3">
            <a:alphaModFix/>
          </a:blip>
          <a:srcRect b="0" l="0" r="0" t="0"/>
          <a:stretch/>
        </p:blipFill>
        <p:spPr>
          <a:xfrm>
            <a:off x="0" y="1054100"/>
            <a:ext cx="6662558" cy="12661900"/>
          </a:xfrm>
          <a:prstGeom prst="rect">
            <a:avLst/>
          </a:prstGeom>
          <a:noFill/>
          <a:ln>
            <a:noFill/>
          </a:ln>
        </p:spPr>
      </p:pic>
      <p:pic>
        <p:nvPicPr>
          <p:cNvPr descr=" " id="253" name="Google Shape;253;g3c4d114e183_2_226"/>
          <p:cNvPicPr preferRelativeResize="0"/>
          <p:nvPr/>
        </p:nvPicPr>
        <p:blipFill rotWithShape="1">
          <a:blip r:embed="rId4">
            <a:alphaModFix/>
          </a:blip>
          <a:srcRect b="0" l="0" r="0" t="0"/>
          <a:stretch/>
        </p:blipFill>
        <p:spPr>
          <a:xfrm>
            <a:off x="16296137" y="0"/>
            <a:ext cx="8090911" cy="10302788"/>
          </a:xfrm>
          <a:prstGeom prst="rect">
            <a:avLst/>
          </a:prstGeom>
          <a:noFill/>
          <a:ln>
            <a:noFill/>
          </a:ln>
        </p:spPr>
      </p:pic>
      <p:sp>
        <p:nvSpPr>
          <p:cNvPr id="254" name="Google Shape;254;g3c4d114e183_2_226"/>
          <p:cNvSpPr/>
          <p:nvPr/>
        </p:nvSpPr>
        <p:spPr>
          <a:xfrm>
            <a:off x="23370921" y="10515600"/>
            <a:ext cx="1016100" cy="3200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255" name="Google Shape;255;g3c4d114e183_2_226"/>
          <p:cNvPicPr preferRelativeResize="0"/>
          <p:nvPr/>
        </p:nvPicPr>
        <p:blipFill rotWithShape="1">
          <a:blip r:embed="rId5">
            <a:alphaModFix/>
          </a:blip>
          <a:srcRect b="0" l="0" r="0" t="0"/>
          <a:stretch/>
        </p:blipFill>
        <p:spPr>
          <a:xfrm>
            <a:off x="23523340" y="10820400"/>
            <a:ext cx="711289" cy="2590800"/>
          </a:xfrm>
          <a:prstGeom prst="rect">
            <a:avLst/>
          </a:prstGeom>
          <a:noFill/>
          <a:ln>
            <a:noFill/>
          </a:ln>
        </p:spPr>
      </p:pic>
      <p:pic>
        <p:nvPicPr>
          <p:cNvPr descr=" " id="256" name="Google Shape;256;g3c4d114e183_2_226"/>
          <p:cNvPicPr preferRelativeResize="0"/>
          <p:nvPr/>
        </p:nvPicPr>
        <p:blipFill rotWithShape="1">
          <a:blip r:embed="rId6">
            <a:alphaModFix/>
          </a:blip>
          <a:srcRect b="0" l="0" r="0" t="0"/>
          <a:stretch/>
        </p:blipFill>
        <p:spPr>
          <a:xfrm>
            <a:off x="990724" y="1574800"/>
            <a:ext cx="22418302" cy="10579100"/>
          </a:xfrm>
          <a:prstGeom prst="rect">
            <a:avLst/>
          </a:prstGeom>
          <a:noFill/>
          <a:ln>
            <a:noFill/>
          </a:ln>
        </p:spPr>
      </p:pic>
      <p:sp>
        <p:nvSpPr>
          <p:cNvPr id="257" name="Google Shape;257;g3c4d114e183_2_226"/>
          <p:cNvSpPr/>
          <p:nvPr/>
        </p:nvSpPr>
        <p:spPr>
          <a:xfrm>
            <a:off x="1270159" y="1574800"/>
            <a:ext cx="22138800" cy="5638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258" name="Google Shape;258;g3c4d114e183_2_226"/>
          <p:cNvPicPr preferRelativeResize="0"/>
          <p:nvPr/>
        </p:nvPicPr>
        <p:blipFill rotWithShape="1">
          <a:blip r:embed="rId7">
            <a:alphaModFix/>
          </a:blip>
          <a:srcRect b="0" l="0" r="0" t="0"/>
          <a:stretch/>
        </p:blipFill>
        <p:spPr>
          <a:xfrm>
            <a:off x="1270159" y="1574800"/>
            <a:ext cx="5639505" cy="5638800"/>
          </a:xfrm>
          <a:prstGeom prst="rect">
            <a:avLst/>
          </a:prstGeom>
          <a:noFill/>
          <a:ln>
            <a:noFill/>
          </a:ln>
        </p:spPr>
      </p:pic>
      <p:pic>
        <p:nvPicPr>
          <p:cNvPr descr=" " id="259" name="Google Shape;259;g3c4d114e183_2_226"/>
          <p:cNvPicPr preferRelativeResize="0"/>
          <p:nvPr/>
        </p:nvPicPr>
        <p:blipFill rotWithShape="1">
          <a:blip r:embed="rId8">
            <a:alphaModFix/>
          </a:blip>
          <a:srcRect b="0" l="0" r="0" t="0"/>
          <a:stretch/>
        </p:blipFill>
        <p:spPr>
          <a:xfrm>
            <a:off x="3361700" y="3666083"/>
            <a:ext cx="1456422" cy="1456246"/>
          </a:xfrm>
          <a:prstGeom prst="rect">
            <a:avLst/>
          </a:prstGeom>
          <a:noFill/>
          <a:ln>
            <a:noFill/>
          </a:ln>
        </p:spPr>
      </p:pic>
      <p:pic>
        <p:nvPicPr>
          <p:cNvPr descr=" " id="260" name="Google Shape;260;g3c4d114e183_2_226"/>
          <p:cNvPicPr preferRelativeResize="0"/>
          <p:nvPr/>
        </p:nvPicPr>
        <p:blipFill rotWithShape="1">
          <a:blip r:embed="rId7">
            <a:alphaModFix/>
          </a:blip>
          <a:srcRect b="0" l="0" r="0" t="0"/>
          <a:stretch/>
        </p:blipFill>
        <p:spPr>
          <a:xfrm>
            <a:off x="6769946" y="1574800"/>
            <a:ext cx="5639505" cy="5638800"/>
          </a:xfrm>
          <a:prstGeom prst="rect">
            <a:avLst/>
          </a:prstGeom>
          <a:noFill/>
          <a:ln>
            <a:noFill/>
          </a:ln>
        </p:spPr>
      </p:pic>
      <p:pic>
        <p:nvPicPr>
          <p:cNvPr descr=" " id="261" name="Google Shape;261;g3c4d114e183_2_226"/>
          <p:cNvPicPr preferRelativeResize="0"/>
          <p:nvPr/>
        </p:nvPicPr>
        <p:blipFill rotWithShape="1">
          <a:blip r:embed="rId9">
            <a:alphaModFix/>
          </a:blip>
          <a:srcRect b="0" l="0" r="0" t="0"/>
          <a:stretch/>
        </p:blipFill>
        <p:spPr>
          <a:xfrm>
            <a:off x="8776797" y="3581400"/>
            <a:ext cx="1625803" cy="1625600"/>
          </a:xfrm>
          <a:prstGeom prst="rect">
            <a:avLst/>
          </a:prstGeom>
          <a:noFill/>
          <a:ln>
            <a:noFill/>
          </a:ln>
        </p:spPr>
      </p:pic>
      <p:pic>
        <p:nvPicPr>
          <p:cNvPr descr=" " id="262" name="Google Shape;262;g3c4d114e183_2_226"/>
          <p:cNvPicPr preferRelativeResize="0"/>
          <p:nvPr/>
        </p:nvPicPr>
        <p:blipFill rotWithShape="1">
          <a:blip r:embed="rId10">
            <a:alphaModFix/>
          </a:blip>
          <a:srcRect b="0" l="0" r="0" t="0"/>
          <a:stretch/>
        </p:blipFill>
        <p:spPr>
          <a:xfrm>
            <a:off x="8980022" y="3784600"/>
            <a:ext cx="1192256" cy="1190414"/>
          </a:xfrm>
          <a:prstGeom prst="rect">
            <a:avLst/>
          </a:prstGeom>
          <a:noFill/>
          <a:ln>
            <a:noFill/>
          </a:ln>
        </p:spPr>
      </p:pic>
      <p:pic>
        <p:nvPicPr>
          <p:cNvPr descr=" " id="263" name="Google Shape;263;g3c4d114e183_2_226"/>
          <p:cNvPicPr preferRelativeResize="0"/>
          <p:nvPr/>
        </p:nvPicPr>
        <p:blipFill rotWithShape="1">
          <a:blip r:embed="rId7">
            <a:alphaModFix/>
          </a:blip>
          <a:srcRect b="0" l="0" r="0" t="0"/>
          <a:stretch/>
        </p:blipFill>
        <p:spPr>
          <a:xfrm>
            <a:off x="12269734" y="1574800"/>
            <a:ext cx="5639505" cy="5638800"/>
          </a:xfrm>
          <a:prstGeom prst="rect">
            <a:avLst/>
          </a:prstGeom>
          <a:noFill/>
          <a:ln>
            <a:noFill/>
          </a:ln>
        </p:spPr>
      </p:pic>
      <p:pic>
        <p:nvPicPr>
          <p:cNvPr descr=" " id="264" name="Google Shape;264;g3c4d114e183_2_226"/>
          <p:cNvPicPr preferRelativeResize="0"/>
          <p:nvPr/>
        </p:nvPicPr>
        <p:blipFill rotWithShape="1">
          <a:blip r:embed="rId9">
            <a:alphaModFix/>
          </a:blip>
          <a:srcRect b="0" l="0" r="0" t="0"/>
          <a:stretch/>
        </p:blipFill>
        <p:spPr>
          <a:xfrm>
            <a:off x="14276584" y="3581400"/>
            <a:ext cx="1625803" cy="1625600"/>
          </a:xfrm>
          <a:prstGeom prst="rect">
            <a:avLst/>
          </a:prstGeom>
          <a:noFill/>
          <a:ln>
            <a:noFill/>
          </a:ln>
        </p:spPr>
      </p:pic>
      <p:pic>
        <p:nvPicPr>
          <p:cNvPr descr=" " id="265" name="Google Shape;265;g3c4d114e183_2_226"/>
          <p:cNvPicPr preferRelativeResize="0"/>
          <p:nvPr/>
        </p:nvPicPr>
        <p:blipFill rotWithShape="1">
          <a:blip r:embed="rId11">
            <a:alphaModFix/>
          </a:blip>
          <a:srcRect b="0" l="0" r="0" t="0"/>
          <a:stretch/>
        </p:blipFill>
        <p:spPr>
          <a:xfrm>
            <a:off x="14378172" y="3586163"/>
            <a:ext cx="1519452" cy="1519262"/>
          </a:xfrm>
          <a:prstGeom prst="rect">
            <a:avLst/>
          </a:prstGeom>
          <a:noFill/>
          <a:ln>
            <a:noFill/>
          </a:ln>
        </p:spPr>
      </p:pic>
      <p:pic>
        <p:nvPicPr>
          <p:cNvPr descr=" " id="266" name="Google Shape;266;g3c4d114e183_2_226"/>
          <p:cNvPicPr preferRelativeResize="0"/>
          <p:nvPr/>
        </p:nvPicPr>
        <p:blipFill rotWithShape="1">
          <a:blip r:embed="rId7">
            <a:alphaModFix/>
          </a:blip>
          <a:srcRect b="0" l="0" r="0" t="0"/>
          <a:stretch/>
        </p:blipFill>
        <p:spPr>
          <a:xfrm>
            <a:off x="17769521" y="1574800"/>
            <a:ext cx="5639505" cy="5638800"/>
          </a:xfrm>
          <a:prstGeom prst="rect">
            <a:avLst/>
          </a:prstGeom>
          <a:noFill/>
          <a:ln>
            <a:noFill/>
          </a:ln>
        </p:spPr>
      </p:pic>
      <p:pic>
        <p:nvPicPr>
          <p:cNvPr descr=" " id="267" name="Google Shape;267;g3c4d114e183_2_226"/>
          <p:cNvPicPr preferRelativeResize="0"/>
          <p:nvPr/>
        </p:nvPicPr>
        <p:blipFill rotWithShape="1">
          <a:blip r:embed="rId9">
            <a:alphaModFix/>
          </a:blip>
          <a:srcRect b="0" l="0" r="0" t="0"/>
          <a:stretch/>
        </p:blipFill>
        <p:spPr>
          <a:xfrm>
            <a:off x="19776372" y="3581400"/>
            <a:ext cx="1625803" cy="1625600"/>
          </a:xfrm>
          <a:prstGeom prst="rect">
            <a:avLst/>
          </a:prstGeom>
          <a:noFill/>
          <a:ln>
            <a:noFill/>
          </a:ln>
        </p:spPr>
      </p:pic>
      <p:pic>
        <p:nvPicPr>
          <p:cNvPr descr=" " id="268" name="Google Shape;268;g3c4d114e183_2_226"/>
          <p:cNvPicPr preferRelativeResize="0"/>
          <p:nvPr/>
        </p:nvPicPr>
        <p:blipFill rotWithShape="1">
          <a:blip r:embed="rId12">
            <a:alphaModFix/>
          </a:blip>
          <a:srcRect b="0" l="0" r="0" t="0"/>
          <a:stretch/>
        </p:blipFill>
        <p:spPr>
          <a:xfrm>
            <a:off x="19844116" y="3581400"/>
            <a:ext cx="1490319" cy="1625600"/>
          </a:xfrm>
          <a:prstGeom prst="rect">
            <a:avLst/>
          </a:prstGeom>
          <a:noFill/>
          <a:ln>
            <a:noFill/>
          </a:ln>
        </p:spPr>
      </p:pic>
      <p:sp>
        <p:nvSpPr>
          <p:cNvPr id="269" name="Google Shape;269;g3c4d114e183_2_226"/>
          <p:cNvSpPr/>
          <p:nvPr/>
        </p:nvSpPr>
        <p:spPr>
          <a:xfrm>
            <a:off x="990724" y="3835400"/>
            <a:ext cx="17426700" cy="11175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 name="Google Shape;270;g3c4d114e183_2_226"/>
          <p:cNvSpPr/>
          <p:nvPr/>
        </p:nvSpPr>
        <p:spPr>
          <a:xfrm>
            <a:off x="990724" y="3835400"/>
            <a:ext cx="1117800" cy="1117500"/>
          </a:xfrm>
          <a:prstGeom prst="roundRect">
            <a:avLst>
              <a:gd fmla="val 378818" name="adj"/>
            </a:avLst>
          </a:prstGeom>
          <a:solidFill>
            <a:srgbClr val="D99E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 name="Google Shape;271;g3c4d114e183_2_226"/>
          <p:cNvSpPr/>
          <p:nvPr/>
        </p:nvSpPr>
        <p:spPr>
          <a:xfrm>
            <a:off x="1308264" y="3473450"/>
            <a:ext cx="821400" cy="21801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FFFFFF"/>
              </a:buClr>
              <a:buSzPts val="8000"/>
              <a:buFont typeface="Taprom"/>
              <a:buNone/>
            </a:pPr>
            <a:r>
              <a:rPr b="0" i="0" lang="en-US" sz="8000" u="none" cap="none" strike="noStrike">
                <a:solidFill>
                  <a:srgbClr val="FFFFFF"/>
                </a:solidFill>
                <a:latin typeface="Taprom"/>
                <a:ea typeface="Taprom"/>
                <a:cs typeface="Taprom"/>
                <a:sym typeface="Taprom"/>
              </a:rPr>
              <a:t>S</a:t>
            </a:r>
            <a:endParaRPr b="0" i="0" sz="8000" u="none" cap="none" strike="noStrike">
              <a:solidFill>
                <a:schemeClr val="dk1"/>
              </a:solidFill>
              <a:latin typeface="Calibri"/>
              <a:ea typeface="Calibri"/>
              <a:cs typeface="Calibri"/>
              <a:sym typeface="Calibri"/>
            </a:endParaRPr>
          </a:p>
        </p:txBody>
      </p:sp>
      <p:sp>
        <p:nvSpPr>
          <p:cNvPr id="272" name="Google Shape;272;g3c4d114e183_2_226"/>
          <p:cNvSpPr/>
          <p:nvPr/>
        </p:nvSpPr>
        <p:spPr>
          <a:xfrm>
            <a:off x="6427003" y="3835400"/>
            <a:ext cx="1117800" cy="1117500"/>
          </a:xfrm>
          <a:prstGeom prst="roundRect">
            <a:avLst>
              <a:gd fmla="val 378818" name="adj"/>
            </a:avLst>
          </a:prstGeom>
          <a:solidFill>
            <a:srgbClr val="D99E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g3c4d114e183_2_226"/>
          <p:cNvSpPr/>
          <p:nvPr/>
        </p:nvSpPr>
        <p:spPr>
          <a:xfrm>
            <a:off x="6604826" y="3473450"/>
            <a:ext cx="1100700" cy="21801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FFFFFF"/>
              </a:buClr>
              <a:buSzPts val="8000"/>
              <a:buFont typeface="Taprom"/>
              <a:buNone/>
            </a:pPr>
            <a:r>
              <a:rPr b="0" i="0" lang="en-US" sz="8000" u="none" cap="none" strike="noStrike">
                <a:solidFill>
                  <a:srgbClr val="FFFFFF"/>
                </a:solidFill>
                <a:latin typeface="Taprom"/>
                <a:ea typeface="Taprom"/>
                <a:cs typeface="Taprom"/>
                <a:sym typeface="Taprom"/>
              </a:rPr>
              <a:t>W</a:t>
            </a:r>
            <a:endParaRPr b="0" i="0" sz="8000" u="none" cap="none" strike="noStrike">
              <a:solidFill>
                <a:schemeClr val="dk1"/>
              </a:solidFill>
              <a:latin typeface="Calibri"/>
              <a:ea typeface="Calibri"/>
              <a:cs typeface="Calibri"/>
              <a:sym typeface="Calibri"/>
            </a:endParaRPr>
          </a:p>
        </p:txBody>
      </p:sp>
      <p:sp>
        <p:nvSpPr>
          <p:cNvPr id="274" name="Google Shape;274;g3c4d114e183_2_226"/>
          <p:cNvSpPr/>
          <p:nvPr/>
        </p:nvSpPr>
        <p:spPr>
          <a:xfrm>
            <a:off x="11863283" y="3835400"/>
            <a:ext cx="1117800" cy="1117500"/>
          </a:xfrm>
          <a:prstGeom prst="roundRect">
            <a:avLst>
              <a:gd fmla="val 378818" name="adj"/>
            </a:avLst>
          </a:prstGeom>
          <a:solidFill>
            <a:srgbClr val="D99E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g3c4d114e183_2_226"/>
          <p:cNvSpPr/>
          <p:nvPr/>
        </p:nvSpPr>
        <p:spPr>
          <a:xfrm>
            <a:off x="12142718" y="3473450"/>
            <a:ext cx="897600" cy="21801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FFFFFF"/>
              </a:buClr>
              <a:buSzPts val="8000"/>
              <a:buFont typeface="Taprom"/>
              <a:buNone/>
            </a:pPr>
            <a:r>
              <a:rPr b="0" i="0" lang="en-US" sz="8000" u="none" cap="none" strike="noStrike">
                <a:solidFill>
                  <a:srgbClr val="FFFFFF"/>
                </a:solidFill>
                <a:latin typeface="Taprom"/>
                <a:ea typeface="Taprom"/>
                <a:cs typeface="Taprom"/>
                <a:sym typeface="Taprom"/>
              </a:rPr>
              <a:t>O</a:t>
            </a:r>
            <a:endParaRPr b="0" i="0" sz="8000" u="none" cap="none" strike="noStrike">
              <a:solidFill>
                <a:schemeClr val="dk1"/>
              </a:solidFill>
              <a:latin typeface="Calibri"/>
              <a:ea typeface="Calibri"/>
              <a:cs typeface="Calibri"/>
              <a:sym typeface="Calibri"/>
            </a:endParaRPr>
          </a:p>
        </p:txBody>
      </p:sp>
      <p:sp>
        <p:nvSpPr>
          <p:cNvPr id="276" name="Google Shape;276;g3c4d114e183_2_226"/>
          <p:cNvSpPr/>
          <p:nvPr/>
        </p:nvSpPr>
        <p:spPr>
          <a:xfrm>
            <a:off x="17299562" y="3835400"/>
            <a:ext cx="1117800" cy="1117500"/>
          </a:xfrm>
          <a:prstGeom prst="roundRect">
            <a:avLst>
              <a:gd fmla="val 378818" name="adj"/>
            </a:avLst>
          </a:prstGeom>
          <a:solidFill>
            <a:srgbClr val="D99E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 name="Google Shape;277;g3c4d114e183_2_226"/>
          <p:cNvSpPr/>
          <p:nvPr/>
        </p:nvSpPr>
        <p:spPr>
          <a:xfrm>
            <a:off x="17661557" y="3473450"/>
            <a:ext cx="732600" cy="21801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FFFFFF"/>
              </a:buClr>
              <a:buSzPts val="8000"/>
              <a:buFont typeface="Taprom"/>
              <a:buNone/>
            </a:pPr>
            <a:r>
              <a:rPr b="0" i="0" lang="en-US" sz="8000" u="none" cap="none" strike="noStrike">
                <a:solidFill>
                  <a:srgbClr val="FFFFFF"/>
                </a:solidFill>
                <a:latin typeface="Taprom"/>
                <a:ea typeface="Taprom"/>
                <a:cs typeface="Taprom"/>
                <a:sym typeface="Taprom"/>
              </a:rPr>
              <a:t>T</a:t>
            </a:r>
            <a:endParaRPr b="0" i="0" sz="8000" u="none" cap="none" strike="noStrike">
              <a:solidFill>
                <a:schemeClr val="dk1"/>
              </a:solidFill>
              <a:latin typeface="Calibri"/>
              <a:ea typeface="Calibri"/>
              <a:cs typeface="Calibri"/>
              <a:sym typeface="Calibri"/>
            </a:endParaRPr>
          </a:p>
        </p:txBody>
      </p:sp>
      <p:sp>
        <p:nvSpPr>
          <p:cNvPr id="278" name="Google Shape;278;g3c4d114e183_2_226"/>
          <p:cNvSpPr/>
          <p:nvPr/>
        </p:nvSpPr>
        <p:spPr>
          <a:xfrm>
            <a:off x="1270159" y="7391400"/>
            <a:ext cx="4737600" cy="49023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g3c4d114e183_2_226"/>
          <p:cNvSpPr/>
          <p:nvPr/>
        </p:nvSpPr>
        <p:spPr>
          <a:xfrm>
            <a:off x="1270159" y="7391400"/>
            <a:ext cx="4737600" cy="22479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g3c4d114e183_2_226"/>
          <p:cNvSpPr/>
          <p:nvPr/>
        </p:nvSpPr>
        <p:spPr>
          <a:xfrm>
            <a:off x="1270159" y="7391400"/>
            <a:ext cx="4737600" cy="22479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 name="Google Shape;281;g3c4d114e183_2_226"/>
          <p:cNvSpPr/>
          <p:nvPr/>
        </p:nvSpPr>
        <p:spPr>
          <a:xfrm>
            <a:off x="1270159" y="7391400"/>
            <a:ext cx="4890000" cy="97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600"/>
              <a:buFont typeface="Taprom"/>
              <a:buNone/>
            </a:pPr>
            <a:r>
              <a:rPr b="0" i="0" lang="en-US" sz="3600" u="none" cap="none" strike="noStrike">
                <a:solidFill>
                  <a:srgbClr val="0E0E0E"/>
                </a:solidFill>
                <a:latin typeface="Taprom"/>
                <a:ea typeface="Taprom"/>
                <a:cs typeface="Taprom"/>
                <a:sym typeface="Taprom"/>
              </a:rPr>
              <a:t>Eclipse</a:t>
            </a:r>
            <a:endParaRPr b="0" i="0" sz="3600" u="none" cap="none" strike="noStrike">
              <a:solidFill>
                <a:schemeClr val="dk1"/>
              </a:solidFill>
              <a:latin typeface="Calibri"/>
              <a:ea typeface="Calibri"/>
              <a:cs typeface="Calibri"/>
              <a:sym typeface="Calibri"/>
            </a:endParaRPr>
          </a:p>
        </p:txBody>
      </p:sp>
      <p:sp>
        <p:nvSpPr>
          <p:cNvPr id="282" name="Google Shape;282;g3c4d114e183_2_226"/>
          <p:cNvSpPr/>
          <p:nvPr/>
        </p:nvSpPr>
        <p:spPr>
          <a:xfrm>
            <a:off x="1270159" y="8420100"/>
            <a:ext cx="4873200" cy="13548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Rare event causes unpredictable magic.</a:t>
            </a:r>
            <a:endParaRPr b="0" i="0" sz="3200" u="none" cap="none" strike="noStrike">
              <a:solidFill>
                <a:schemeClr val="dk1"/>
              </a:solidFill>
              <a:latin typeface="Calibri"/>
              <a:ea typeface="Calibri"/>
              <a:cs typeface="Calibri"/>
              <a:sym typeface="Calibri"/>
            </a:endParaRPr>
          </a:p>
        </p:txBody>
      </p:sp>
      <p:sp>
        <p:nvSpPr>
          <p:cNvPr id="283" name="Google Shape;283;g3c4d114e183_2_226"/>
          <p:cNvSpPr/>
          <p:nvPr/>
        </p:nvSpPr>
        <p:spPr>
          <a:xfrm>
            <a:off x="1270159" y="10045700"/>
            <a:ext cx="4737600" cy="22479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g3c4d114e183_2_226"/>
          <p:cNvSpPr/>
          <p:nvPr/>
        </p:nvSpPr>
        <p:spPr>
          <a:xfrm>
            <a:off x="1270159" y="10045700"/>
            <a:ext cx="4737600" cy="22479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g3c4d114e183_2_226"/>
          <p:cNvSpPr/>
          <p:nvPr/>
        </p:nvSpPr>
        <p:spPr>
          <a:xfrm>
            <a:off x="1270159" y="10045700"/>
            <a:ext cx="4890000" cy="97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600"/>
              <a:buFont typeface="Taprom"/>
              <a:buNone/>
            </a:pPr>
            <a:r>
              <a:rPr b="0" i="0" lang="en-US" sz="3600" u="none" cap="none" strike="noStrike">
                <a:solidFill>
                  <a:srgbClr val="0E0E0E"/>
                </a:solidFill>
                <a:latin typeface="Taprom"/>
                <a:ea typeface="Taprom"/>
                <a:cs typeface="Taprom"/>
                <a:sym typeface="Taprom"/>
              </a:rPr>
              <a:t>Quest</a:t>
            </a:r>
            <a:endParaRPr b="0" i="0" sz="3600" u="none" cap="none" strike="noStrike">
              <a:solidFill>
                <a:schemeClr val="dk1"/>
              </a:solidFill>
              <a:latin typeface="Calibri"/>
              <a:ea typeface="Calibri"/>
              <a:cs typeface="Calibri"/>
              <a:sym typeface="Calibri"/>
            </a:endParaRPr>
          </a:p>
        </p:txBody>
      </p:sp>
      <p:sp>
        <p:nvSpPr>
          <p:cNvPr id="286" name="Google Shape;286;g3c4d114e183_2_226"/>
          <p:cNvSpPr/>
          <p:nvPr/>
        </p:nvSpPr>
        <p:spPr>
          <a:xfrm>
            <a:off x="1270159" y="11074400"/>
            <a:ext cx="4873200" cy="13548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Adventurers seek immortal artifact.</a:t>
            </a:r>
            <a:endParaRPr b="0" i="0" sz="3200" u="none" cap="none" strike="noStrike">
              <a:solidFill>
                <a:schemeClr val="dk1"/>
              </a:solidFill>
              <a:latin typeface="Calibri"/>
              <a:ea typeface="Calibri"/>
              <a:cs typeface="Calibri"/>
              <a:sym typeface="Calibri"/>
            </a:endParaRPr>
          </a:p>
        </p:txBody>
      </p:sp>
      <p:sp>
        <p:nvSpPr>
          <p:cNvPr id="287" name="Google Shape;287;g3c4d114e183_2_226"/>
          <p:cNvSpPr/>
          <p:nvPr/>
        </p:nvSpPr>
        <p:spPr>
          <a:xfrm>
            <a:off x="6769946" y="7391400"/>
            <a:ext cx="4737600" cy="49023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g3c4d114e183_2_226"/>
          <p:cNvSpPr/>
          <p:nvPr/>
        </p:nvSpPr>
        <p:spPr>
          <a:xfrm>
            <a:off x="6769946" y="7391400"/>
            <a:ext cx="4737600" cy="22479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g3c4d114e183_2_226"/>
          <p:cNvSpPr/>
          <p:nvPr/>
        </p:nvSpPr>
        <p:spPr>
          <a:xfrm>
            <a:off x="6769946" y="7391400"/>
            <a:ext cx="4737600" cy="22479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g3c4d114e183_2_226"/>
          <p:cNvSpPr/>
          <p:nvPr/>
        </p:nvSpPr>
        <p:spPr>
          <a:xfrm>
            <a:off x="6769946" y="7391400"/>
            <a:ext cx="4890000" cy="97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600"/>
              <a:buFont typeface="Taprom"/>
              <a:buNone/>
            </a:pPr>
            <a:r>
              <a:rPr b="0" i="0" lang="en-US" sz="3600" u="none" cap="none" strike="noStrike">
                <a:solidFill>
                  <a:srgbClr val="0E0E0E"/>
                </a:solidFill>
                <a:latin typeface="Taprom"/>
                <a:ea typeface="Taprom"/>
                <a:cs typeface="Taprom"/>
                <a:sym typeface="Taprom"/>
              </a:rPr>
              <a:t>Eclipse</a:t>
            </a:r>
            <a:endParaRPr b="0" i="0" sz="3600" u="none" cap="none" strike="noStrike">
              <a:solidFill>
                <a:schemeClr val="dk1"/>
              </a:solidFill>
              <a:latin typeface="Calibri"/>
              <a:ea typeface="Calibri"/>
              <a:cs typeface="Calibri"/>
              <a:sym typeface="Calibri"/>
            </a:endParaRPr>
          </a:p>
        </p:txBody>
      </p:sp>
      <p:sp>
        <p:nvSpPr>
          <p:cNvPr id="291" name="Google Shape;291;g3c4d114e183_2_226"/>
          <p:cNvSpPr/>
          <p:nvPr/>
        </p:nvSpPr>
        <p:spPr>
          <a:xfrm>
            <a:off x="6769946" y="8420100"/>
            <a:ext cx="4873200" cy="13548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Rare event causes unpredictable magic.</a:t>
            </a:r>
            <a:endParaRPr b="0" i="0" sz="3200" u="none" cap="none" strike="noStrike">
              <a:solidFill>
                <a:schemeClr val="dk1"/>
              </a:solidFill>
              <a:latin typeface="Calibri"/>
              <a:ea typeface="Calibri"/>
              <a:cs typeface="Calibri"/>
              <a:sym typeface="Calibri"/>
            </a:endParaRPr>
          </a:p>
        </p:txBody>
      </p:sp>
      <p:sp>
        <p:nvSpPr>
          <p:cNvPr id="292" name="Google Shape;292;g3c4d114e183_2_226"/>
          <p:cNvSpPr/>
          <p:nvPr/>
        </p:nvSpPr>
        <p:spPr>
          <a:xfrm>
            <a:off x="6769946" y="10045700"/>
            <a:ext cx="4737600" cy="22479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g3c4d114e183_2_226"/>
          <p:cNvSpPr/>
          <p:nvPr/>
        </p:nvSpPr>
        <p:spPr>
          <a:xfrm>
            <a:off x="6769946" y="10045700"/>
            <a:ext cx="4737600" cy="22479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g3c4d114e183_2_226"/>
          <p:cNvSpPr/>
          <p:nvPr/>
        </p:nvSpPr>
        <p:spPr>
          <a:xfrm>
            <a:off x="6769946" y="10045700"/>
            <a:ext cx="4890000" cy="97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600"/>
              <a:buFont typeface="Taprom"/>
              <a:buNone/>
            </a:pPr>
            <a:r>
              <a:rPr b="0" i="0" lang="en-US" sz="3600" u="none" cap="none" strike="noStrike">
                <a:solidFill>
                  <a:srgbClr val="0E0E0E"/>
                </a:solidFill>
                <a:latin typeface="Taprom"/>
                <a:ea typeface="Taprom"/>
                <a:cs typeface="Taprom"/>
                <a:sym typeface="Taprom"/>
              </a:rPr>
              <a:t>Quest</a:t>
            </a:r>
            <a:endParaRPr b="0" i="0" sz="3600" u="none" cap="none" strike="noStrike">
              <a:solidFill>
                <a:schemeClr val="dk1"/>
              </a:solidFill>
              <a:latin typeface="Calibri"/>
              <a:ea typeface="Calibri"/>
              <a:cs typeface="Calibri"/>
              <a:sym typeface="Calibri"/>
            </a:endParaRPr>
          </a:p>
        </p:txBody>
      </p:sp>
      <p:sp>
        <p:nvSpPr>
          <p:cNvPr id="295" name="Google Shape;295;g3c4d114e183_2_226"/>
          <p:cNvSpPr/>
          <p:nvPr/>
        </p:nvSpPr>
        <p:spPr>
          <a:xfrm>
            <a:off x="6769946" y="11074400"/>
            <a:ext cx="4873200" cy="13548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Adventurers seek immortal artifact.</a:t>
            </a:r>
            <a:endParaRPr b="0" i="0" sz="3200" u="none" cap="none" strike="noStrike">
              <a:solidFill>
                <a:schemeClr val="dk1"/>
              </a:solidFill>
              <a:latin typeface="Calibri"/>
              <a:ea typeface="Calibri"/>
              <a:cs typeface="Calibri"/>
              <a:sym typeface="Calibri"/>
            </a:endParaRPr>
          </a:p>
        </p:txBody>
      </p:sp>
      <p:sp>
        <p:nvSpPr>
          <p:cNvPr id="296" name="Google Shape;296;g3c4d114e183_2_226"/>
          <p:cNvSpPr/>
          <p:nvPr/>
        </p:nvSpPr>
        <p:spPr>
          <a:xfrm>
            <a:off x="12269734" y="7391400"/>
            <a:ext cx="4737600" cy="49023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g3c4d114e183_2_226"/>
          <p:cNvSpPr/>
          <p:nvPr/>
        </p:nvSpPr>
        <p:spPr>
          <a:xfrm>
            <a:off x="12269734" y="7391400"/>
            <a:ext cx="4737600" cy="22479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g3c4d114e183_2_226"/>
          <p:cNvSpPr/>
          <p:nvPr/>
        </p:nvSpPr>
        <p:spPr>
          <a:xfrm>
            <a:off x="12269734" y="7391400"/>
            <a:ext cx="4737600" cy="22479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g3c4d114e183_2_226"/>
          <p:cNvSpPr/>
          <p:nvPr/>
        </p:nvSpPr>
        <p:spPr>
          <a:xfrm>
            <a:off x="12269734" y="7391400"/>
            <a:ext cx="4890000" cy="97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600"/>
              <a:buFont typeface="Taprom"/>
              <a:buNone/>
            </a:pPr>
            <a:r>
              <a:rPr b="0" i="0" lang="en-US" sz="3600" u="none" cap="none" strike="noStrike">
                <a:solidFill>
                  <a:srgbClr val="0E0E0E"/>
                </a:solidFill>
                <a:latin typeface="Taprom"/>
                <a:ea typeface="Taprom"/>
                <a:cs typeface="Taprom"/>
                <a:sym typeface="Taprom"/>
              </a:rPr>
              <a:t>Eclipse</a:t>
            </a:r>
            <a:endParaRPr b="0" i="0" sz="3600" u="none" cap="none" strike="noStrike">
              <a:solidFill>
                <a:schemeClr val="dk1"/>
              </a:solidFill>
              <a:latin typeface="Calibri"/>
              <a:ea typeface="Calibri"/>
              <a:cs typeface="Calibri"/>
              <a:sym typeface="Calibri"/>
            </a:endParaRPr>
          </a:p>
        </p:txBody>
      </p:sp>
      <p:sp>
        <p:nvSpPr>
          <p:cNvPr id="300" name="Google Shape;300;g3c4d114e183_2_226"/>
          <p:cNvSpPr/>
          <p:nvPr/>
        </p:nvSpPr>
        <p:spPr>
          <a:xfrm>
            <a:off x="12269734" y="8420100"/>
            <a:ext cx="4873200" cy="13548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Rare event causes unpredictable magic.</a:t>
            </a:r>
            <a:endParaRPr b="0" i="0" sz="3200" u="none" cap="none" strike="noStrike">
              <a:solidFill>
                <a:schemeClr val="dk1"/>
              </a:solidFill>
              <a:latin typeface="Calibri"/>
              <a:ea typeface="Calibri"/>
              <a:cs typeface="Calibri"/>
              <a:sym typeface="Calibri"/>
            </a:endParaRPr>
          </a:p>
        </p:txBody>
      </p:sp>
      <p:sp>
        <p:nvSpPr>
          <p:cNvPr id="301" name="Google Shape;301;g3c4d114e183_2_226"/>
          <p:cNvSpPr/>
          <p:nvPr/>
        </p:nvSpPr>
        <p:spPr>
          <a:xfrm>
            <a:off x="12269734" y="10045700"/>
            <a:ext cx="4737600" cy="22479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g3c4d114e183_2_226"/>
          <p:cNvSpPr/>
          <p:nvPr/>
        </p:nvSpPr>
        <p:spPr>
          <a:xfrm>
            <a:off x="12269734" y="10045700"/>
            <a:ext cx="4737600" cy="22479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g3c4d114e183_2_226"/>
          <p:cNvSpPr/>
          <p:nvPr/>
        </p:nvSpPr>
        <p:spPr>
          <a:xfrm>
            <a:off x="12269734" y="10045700"/>
            <a:ext cx="4890000" cy="97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600"/>
              <a:buFont typeface="Taprom"/>
              <a:buNone/>
            </a:pPr>
            <a:r>
              <a:rPr b="0" i="0" lang="en-US" sz="3600" u="none" cap="none" strike="noStrike">
                <a:solidFill>
                  <a:srgbClr val="0E0E0E"/>
                </a:solidFill>
                <a:latin typeface="Taprom"/>
                <a:ea typeface="Taprom"/>
                <a:cs typeface="Taprom"/>
                <a:sym typeface="Taprom"/>
              </a:rPr>
              <a:t>Quest</a:t>
            </a:r>
            <a:endParaRPr b="0" i="0" sz="3600" u="none" cap="none" strike="noStrike">
              <a:solidFill>
                <a:schemeClr val="dk1"/>
              </a:solidFill>
              <a:latin typeface="Calibri"/>
              <a:ea typeface="Calibri"/>
              <a:cs typeface="Calibri"/>
              <a:sym typeface="Calibri"/>
            </a:endParaRPr>
          </a:p>
        </p:txBody>
      </p:sp>
      <p:sp>
        <p:nvSpPr>
          <p:cNvPr id="304" name="Google Shape;304;g3c4d114e183_2_226"/>
          <p:cNvSpPr/>
          <p:nvPr/>
        </p:nvSpPr>
        <p:spPr>
          <a:xfrm>
            <a:off x="12269734" y="11074400"/>
            <a:ext cx="4873200" cy="13548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Adventurers seek immortal artifact.</a:t>
            </a:r>
            <a:endParaRPr b="0" i="0" sz="3200" u="none" cap="none" strike="noStrike">
              <a:solidFill>
                <a:schemeClr val="dk1"/>
              </a:solidFill>
              <a:latin typeface="Calibri"/>
              <a:ea typeface="Calibri"/>
              <a:cs typeface="Calibri"/>
              <a:sym typeface="Calibri"/>
            </a:endParaRPr>
          </a:p>
        </p:txBody>
      </p:sp>
      <p:sp>
        <p:nvSpPr>
          <p:cNvPr id="305" name="Google Shape;305;g3c4d114e183_2_226"/>
          <p:cNvSpPr/>
          <p:nvPr/>
        </p:nvSpPr>
        <p:spPr>
          <a:xfrm>
            <a:off x="17769521" y="7391400"/>
            <a:ext cx="4737600" cy="49023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 name="Google Shape;306;g3c4d114e183_2_226"/>
          <p:cNvSpPr/>
          <p:nvPr/>
        </p:nvSpPr>
        <p:spPr>
          <a:xfrm>
            <a:off x="17769521" y="7391400"/>
            <a:ext cx="4737600" cy="22479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g3c4d114e183_2_226"/>
          <p:cNvSpPr/>
          <p:nvPr/>
        </p:nvSpPr>
        <p:spPr>
          <a:xfrm>
            <a:off x="17769521" y="7391400"/>
            <a:ext cx="4737600" cy="22479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g3c4d114e183_2_226"/>
          <p:cNvSpPr/>
          <p:nvPr/>
        </p:nvSpPr>
        <p:spPr>
          <a:xfrm>
            <a:off x="17769521" y="7391400"/>
            <a:ext cx="4890000" cy="97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600"/>
              <a:buFont typeface="Taprom"/>
              <a:buNone/>
            </a:pPr>
            <a:r>
              <a:rPr b="0" i="0" lang="en-US" sz="3600" u="none" cap="none" strike="noStrike">
                <a:solidFill>
                  <a:srgbClr val="0E0E0E"/>
                </a:solidFill>
                <a:latin typeface="Taprom"/>
                <a:ea typeface="Taprom"/>
                <a:cs typeface="Taprom"/>
                <a:sym typeface="Taprom"/>
              </a:rPr>
              <a:t>Eclipse</a:t>
            </a:r>
            <a:endParaRPr b="0" i="0" sz="3600" u="none" cap="none" strike="noStrike">
              <a:solidFill>
                <a:schemeClr val="dk1"/>
              </a:solidFill>
              <a:latin typeface="Calibri"/>
              <a:ea typeface="Calibri"/>
              <a:cs typeface="Calibri"/>
              <a:sym typeface="Calibri"/>
            </a:endParaRPr>
          </a:p>
        </p:txBody>
      </p:sp>
      <p:sp>
        <p:nvSpPr>
          <p:cNvPr id="309" name="Google Shape;309;g3c4d114e183_2_226"/>
          <p:cNvSpPr/>
          <p:nvPr/>
        </p:nvSpPr>
        <p:spPr>
          <a:xfrm>
            <a:off x="17769521" y="8420100"/>
            <a:ext cx="4873200" cy="13548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Rare event causes unpredictable magic.</a:t>
            </a:r>
            <a:endParaRPr b="0" i="0" sz="3200" u="none" cap="none" strike="noStrike">
              <a:solidFill>
                <a:schemeClr val="dk1"/>
              </a:solidFill>
              <a:latin typeface="Calibri"/>
              <a:ea typeface="Calibri"/>
              <a:cs typeface="Calibri"/>
              <a:sym typeface="Calibri"/>
            </a:endParaRPr>
          </a:p>
        </p:txBody>
      </p:sp>
      <p:sp>
        <p:nvSpPr>
          <p:cNvPr id="310" name="Google Shape;310;g3c4d114e183_2_226"/>
          <p:cNvSpPr/>
          <p:nvPr/>
        </p:nvSpPr>
        <p:spPr>
          <a:xfrm>
            <a:off x="17769521" y="10045700"/>
            <a:ext cx="4737600" cy="22479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g3c4d114e183_2_226"/>
          <p:cNvSpPr/>
          <p:nvPr/>
        </p:nvSpPr>
        <p:spPr>
          <a:xfrm>
            <a:off x="17769521" y="10045700"/>
            <a:ext cx="4737600" cy="22479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g3c4d114e183_2_226"/>
          <p:cNvSpPr/>
          <p:nvPr/>
        </p:nvSpPr>
        <p:spPr>
          <a:xfrm>
            <a:off x="17769521" y="10045700"/>
            <a:ext cx="4890000" cy="97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600"/>
              <a:buFont typeface="Taprom"/>
              <a:buNone/>
            </a:pPr>
            <a:r>
              <a:rPr b="0" i="0" lang="en-US" sz="3600" u="none" cap="none" strike="noStrike">
                <a:solidFill>
                  <a:srgbClr val="0E0E0E"/>
                </a:solidFill>
                <a:latin typeface="Taprom"/>
                <a:ea typeface="Taprom"/>
                <a:cs typeface="Taprom"/>
                <a:sym typeface="Taprom"/>
              </a:rPr>
              <a:t>Quest</a:t>
            </a:r>
            <a:endParaRPr b="0" i="0" sz="3600" u="none" cap="none" strike="noStrike">
              <a:solidFill>
                <a:schemeClr val="dk1"/>
              </a:solidFill>
              <a:latin typeface="Calibri"/>
              <a:ea typeface="Calibri"/>
              <a:cs typeface="Calibri"/>
              <a:sym typeface="Calibri"/>
            </a:endParaRPr>
          </a:p>
        </p:txBody>
      </p:sp>
      <p:sp>
        <p:nvSpPr>
          <p:cNvPr id="313" name="Google Shape;313;g3c4d114e183_2_226"/>
          <p:cNvSpPr/>
          <p:nvPr/>
        </p:nvSpPr>
        <p:spPr>
          <a:xfrm>
            <a:off x="17769521" y="11074400"/>
            <a:ext cx="4873200" cy="13548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Adventurers seek immortal artifact.</a:t>
            </a:r>
            <a:endParaRPr b="0" i="0" sz="3200" u="none" cap="none" strike="noStrike">
              <a:solidFill>
                <a:schemeClr val="dk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E5E7"/>
        </a:solidFill>
      </p:bgPr>
    </p:bg>
    <p:spTree>
      <p:nvGrpSpPr>
        <p:cNvPr id="318" name="Shape 318"/>
        <p:cNvGrpSpPr/>
        <p:nvPr/>
      </p:nvGrpSpPr>
      <p:grpSpPr>
        <a:xfrm>
          <a:off x="0" y="0"/>
          <a:ext cx="0" cy="0"/>
          <a:chOff x="0" y="0"/>
          <a:chExt cx="0" cy="0"/>
        </a:xfrm>
      </p:grpSpPr>
      <p:pic>
        <p:nvPicPr>
          <p:cNvPr descr=" " id="319" name="Google Shape;319;g3c4d114e183_2_292"/>
          <p:cNvPicPr preferRelativeResize="0"/>
          <p:nvPr/>
        </p:nvPicPr>
        <p:blipFill rotWithShape="1">
          <a:blip r:embed="rId3">
            <a:alphaModFix/>
          </a:blip>
          <a:srcRect b="0" l="0" r="0" t="0"/>
          <a:stretch/>
        </p:blipFill>
        <p:spPr>
          <a:xfrm>
            <a:off x="0" y="4419600"/>
            <a:ext cx="8319540" cy="9296400"/>
          </a:xfrm>
          <a:prstGeom prst="rect">
            <a:avLst/>
          </a:prstGeom>
          <a:noFill/>
          <a:ln>
            <a:noFill/>
          </a:ln>
        </p:spPr>
      </p:pic>
      <p:pic>
        <p:nvPicPr>
          <p:cNvPr descr=" " id="320" name="Google Shape;320;g3c4d114e183_2_292"/>
          <p:cNvPicPr preferRelativeResize="0"/>
          <p:nvPr/>
        </p:nvPicPr>
        <p:blipFill rotWithShape="1">
          <a:blip r:embed="rId4">
            <a:alphaModFix/>
          </a:blip>
          <a:srcRect b="0" l="0" r="0" t="0"/>
          <a:stretch/>
        </p:blipFill>
        <p:spPr>
          <a:xfrm>
            <a:off x="12587273" y="279400"/>
            <a:ext cx="4182528" cy="4134706"/>
          </a:xfrm>
          <a:prstGeom prst="rect">
            <a:avLst/>
          </a:prstGeom>
          <a:noFill/>
          <a:ln>
            <a:noFill/>
          </a:ln>
        </p:spPr>
      </p:pic>
      <p:pic>
        <p:nvPicPr>
          <p:cNvPr descr=" " id="321" name="Google Shape;321;g3c4d114e183_2_292"/>
          <p:cNvPicPr preferRelativeResize="0"/>
          <p:nvPr/>
        </p:nvPicPr>
        <p:blipFill rotWithShape="1">
          <a:blip r:embed="rId5">
            <a:alphaModFix/>
          </a:blip>
          <a:srcRect b="0" l="0" r="0" t="0"/>
          <a:stretch/>
        </p:blipFill>
        <p:spPr>
          <a:xfrm>
            <a:off x="20119315" y="3378200"/>
            <a:ext cx="4267733" cy="6952877"/>
          </a:xfrm>
          <a:prstGeom prst="rect">
            <a:avLst/>
          </a:prstGeom>
          <a:noFill/>
          <a:ln>
            <a:noFill/>
          </a:ln>
        </p:spPr>
      </p:pic>
      <p:sp>
        <p:nvSpPr>
          <p:cNvPr id="322" name="Google Shape;322;g3c4d114e183_2_292"/>
          <p:cNvSpPr/>
          <p:nvPr/>
        </p:nvSpPr>
        <p:spPr>
          <a:xfrm>
            <a:off x="23370921" y="10515600"/>
            <a:ext cx="1016100" cy="3200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323" name="Google Shape;323;g3c4d114e183_2_292"/>
          <p:cNvPicPr preferRelativeResize="0"/>
          <p:nvPr/>
        </p:nvPicPr>
        <p:blipFill rotWithShape="1">
          <a:blip r:embed="rId6">
            <a:alphaModFix/>
          </a:blip>
          <a:srcRect b="0" l="0" r="0" t="0"/>
          <a:stretch/>
        </p:blipFill>
        <p:spPr>
          <a:xfrm>
            <a:off x="23523340" y="10820400"/>
            <a:ext cx="711289" cy="2590800"/>
          </a:xfrm>
          <a:prstGeom prst="rect">
            <a:avLst/>
          </a:prstGeom>
          <a:noFill/>
          <a:ln>
            <a:noFill/>
          </a:ln>
        </p:spPr>
      </p:pic>
      <p:sp>
        <p:nvSpPr>
          <p:cNvPr id="324" name="Google Shape;324;g3c4d114e183_2_292"/>
          <p:cNvSpPr/>
          <p:nvPr/>
        </p:nvSpPr>
        <p:spPr>
          <a:xfrm>
            <a:off x="14543318" y="660400"/>
            <a:ext cx="7566000" cy="21801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8000"/>
              <a:buFont typeface="Taprom"/>
              <a:buNone/>
            </a:pPr>
            <a:r>
              <a:rPr b="0" i="0" lang="en-US" sz="8000" u="none" cap="none" strike="noStrike">
                <a:solidFill>
                  <a:srgbClr val="0E0E0E"/>
                </a:solidFill>
                <a:latin typeface="Taprom"/>
                <a:ea typeface="Taprom"/>
                <a:cs typeface="Taprom"/>
                <a:sym typeface="Taprom"/>
              </a:rPr>
              <a:t>Some Data</a:t>
            </a:r>
            <a:endParaRPr b="0" i="0" sz="8000" u="none" cap="none" strike="noStrike">
              <a:solidFill>
                <a:schemeClr val="dk1"/>
              </a:solidFill>
              <a:latin typeface="Calibri"/>
              <a:ea typeface="Calibri"/>
              <a:cs typeface="Calibri"/>
              <a:sym typeface="Calibri"/>
            </a:endParaRPr>
          </a:p>
        </p:txBody>
      </p:sp>
      <p:sp>
        <p:nvSpPr>
          <p:cNvPr id="325" name="Google Shape;325;g3c4d114e183_2_292"/>
          <p:cNvSpPr/>
          <p:nvPr/>
        </p:nvSpPr>
        <p:spPr>
          <a:xfrm>
            <a:off x="14543318" y="2349500"/>
            <a:ext cx="8205300" cy="95505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g3c4d114e183_2_292"/>
          <p:cNvSpPr/>
          <p:nvPr/>
        </p:nvSpPr>
        <p:spPr>
          <a:xfrm>
            <a:off x="14543318" y="2349500"/>
            <a:ext cx="7875000" cy="44703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g3c4d114e183_2_292"/>
          <p:cNvSpPr/>
          <p:nvPr/>
        </p:nvSpPr>
        <p:spPr>
          <a:xfrm>
            <a:off x="14543318" y="2349500"/>
            <a:ext cx="2438700" cy="29337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g3c4d114e183_2_292"/>
          <p:cNvSpPr/>
          <p:nvPr/>
        </p:nvSpPr>
        <p:spPr>
          <a:xfrm>
            <a:off x="14543318" y="2349500"/>
            <a:ext cx="2980500" cy="34755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C57376"/>
              </a:buClr>
              <a:buSzPts val="12800"/>
              <a:buFont typeface="Taprom"/>
              <a:buNone/>
            </a:pPr>
            <a:r>
              <a:rPr b="0" i="0" lang="en-US" sz="12800" u="none" cap="none" strike="noStrike">
                <a:solidFill>
                  <a:srgbClr val="C57376"/>
                </a:solidFill>
                <a:latin typeface="Taprom"/>
                <a:ea typeface="Taprom"/>
                <a:cs typeface="Taprom"/>
                <a:sym typeface="Taprom"/>
              </a:rPr>
              <a:t>75%</a:t>
            </a:r>
            <a:endParaRPr b="0" i="0" sz="12800" u="none" cap="none" strike="noStrike">
              <a:solidFill>
                <a:schemeClr val="dk1"/>
              </a:solidFill>
              <a:latin typeface="Calibri"/>
              <a:ea typeface="Calibri"/>
              <a:cs typeface="Calibri"/>
              <a:sym typeface="Calibri"/>
            </a:endParaRPr>
          </a:p>
        </p:txBody>
      </p:sp>
      <p:sp>
        <p:nvSpPr>
          <p:cNvPr id="329" name="Google Shape;329;g3c4d114e183_2_292"/>
          <p:cNvSpPr/>
          <p:nvPr/>
        </p:nvSpPr>
        <p:spPr>
          <a:xfrm>
            <a:off x="14543318" y="5283200"/>
            <a:ext cx="7875000" cy="15366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g3c4d114e183_2_292"/>
          <p:cNvSpPr/>
          <p:nvPr/>
        </p:nvSpPr>
        <p:spPr>
          <a:xfrm>
            <a:off x="14543318" y="5283200"/>
            <a:ext cx="8027400" cy="97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600"/>
              <a:buFont typeface="Taprom"/>
              <a:buNone/>
            </a:pPr>
            <a:r>
              <a:rPr b="0" i="0" lang="en-US" sz="3600" u="none" cap="none" strike="noStrike">
                <a:solidFill>
                  <a:srgbClr val="0E0E0E"/>
                </a:solidFill>
                <a:latin typeface="Taprom"/>
                <a:ea typeface="Taprom"/>
                <a:cs typeface="Taprom"/>
                <a:sym typeface="Taprom"/>
              </a:rPr>
              <a:t>Enchanted Creatures</a:t>
            </a:r>
            <a:endParaRPr b="0" i="0" sz="3600" u="none" cap="none" strike="noStrike">
              <a:solidFill>
                <a:schemeClr val="dk1"/>
              </a:solidFill>
              <a:latin typeface="Calibri"/>
              <a:ea typeface="Calibri"/>
              <a:cs typeface="Calibri"/>
              <a:sym typeface="Calibri"/>
            </a:endParaRPr>
          </a:p>
        </p:txBody>
      </p:sp>
      <p:sp>
        <p:nvSpPr>
          <p:cNvPr id="331" name="Google Shape;331;g3c4d114e183_2_292"/>
          <p:cNvSpPr/>
          <p:nvPr/>
        </p:nvSpPr>
        <p:spPr>
          <a:xfrm>
            <a:off x="14543318" y="6210300"/>
            <a:ext cx="8010600" cy="7452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possess the ability to cast spells.</a:t>
            </a:r>
            <a:endParaRPr b="0" i="0" sz="3200" u="none" cap="none" strike="noStrike">
              <a:solidFill>
                <a:schemeClr val="dk1"/>
              </a:solidFill>
              <a:latin typeface="Calibri"/>
              <a:ea typeface="Calibri"/>
              <a:cs typeface="Calibri"/>
              <a:sym typeface="Calibri"/>
            </a:endParaRPr>
          </a:p>
        </p:txBody>
      </p:sp>
      <p:sp>
        <p:nvSpPr>
          <p:cNvPr id="332" name="Google Shape;332;g3c4d114e183_2_292"/>
          <p:cNvSpPr/>
          <p:nvPr/>
        </p:nvSpPr>
        <p:spPr>
          <a:xfrm>
            <a:off x="14543318" y="7429500"/>
            <a:ext cx="7875000" cy="44703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 name="Google Shape;333;g3c4d114e183_2_292"/>
          <p:cNvSpPr/>
          <p:nvPr/>
        </p:nvSpPr>
        <p:spPr>
          <a:xfrm>
            <a:off x="14543318" y="7429500"/>
            <a:ext cx="2591100" cy="29337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 name="Google Shape;334;g3c4d114e183_2_292"/>
          <p:cNvSpPr/>
          <p:nvPr/>
        </p:nvSpPr>
        <p:spPr>
          <a:xfrm>
            <a:off x="14543318" y="7429500"/>
            <a:ext cx="3133200" cy="34755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C57376"/>
              </a:buClr>
              <a:buSzPts val="12800"/>
              <a:buFont typeface="Taprom"/>
              <a:buNone/>
            </a:pPr>
            <a:r>
              <a:rPr b="0" i="0" lang="en-US" sz="12800" u="none" cap="none" strike="noStrike">
                <a:solidFill>
                  <a:srgbClr val="C57376"/>
                </a:solidFill>
                <a:latin typeface="Taprom"/>
                <a:ea typeface="Taprom"/>
                <a:cs typeface="Taprom"/>
                <a:sym typeface="Taprom"/>
              </a:rPr>
              <a:t>60%</a:t>
            </a:r>
            <a:endParaRPr b="0" i="0" sz="12800" u="none" cap="none" strike="noStrike">
              <a:solidFill>
                <a:schemeClr val="dk1"/>
              </a:solidFill>
              <a:latin typeface="Calibri"/>
              <a:ea typeface="Calibri"/>
              <a:cs typeface="Calibri"/>
              <a:sym typeface="Calibri"/>
            </a:endParaRPr>
          </a:p>
        </p:txBody>
      </p:sp>
      <p:sp>
        <p:nvSpPr>
          <p:cNvPr id="335" name="Google Shape;335;g3c4d114e183_2_292"/>
          <p:cNvSpPr/>
          <p:nvPr/>
        </p:nvSpPr>
        <p:spPr>
          <a:xfrm>
            <a:off x="14543318" y="10363200"/>
            <a:ext cx="7875000" cy="15366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 name="Google Shape;336;g3c4d114e183_2_292"/>
          <p:cNvSpPr/>
          <p:nvPr/>
        </p:nvSpPr>
        <p:spPr>
          <a:xfrm>
            <a:off x="14543318" y="10363200"/>
            <a:ext cx="8027400" cy="97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600"/>
              <a:buFont typeface="Taprom"/>
              <a:buNone/>
            </a:pPr>
            <a:r>
              <a:rPr b="0" i="0" lang="en-US" sz="3600" u="none" cap="none" strike="noStrike">
                <a:solidFill>
                  <a:srgbClr val="0E0E0E"/>
                </a:solidFill>
                <a:latin typeface="Taprom"/>
                <a:ea typeface="Taprom"/>
                <a:cs typeface="Taprom"/>
                <a:sym typeface="Taprom"/>
              </a:rPr>
              <a:t>Magic-Wielding Individuals</a:t>
            </a:r>
            <a:endParaRPr b="0" i="0" sz="3600" u="none" cap="none" strike="noStrike">
              <a:solidFill>
                <a:schemeClr val="dk1"/>
              </a:solidFill>
              <a:latin typeface="Calibri"/>
              <a:ea typeface="Calibri"/>
              <a:cs typeface="Calibri"/>
              <a:sym typeface="Calibri"/>
            </a:endParaRPr>
          </a:p>
        </p:txBody>
      </p:sp>
      <p:sp>
        <p:nvSpPr>
          <p:cNvPr id="337" name="Google Shape;337;g3c4d114e183_2_292"/>
          <p:cNvSpPr/>
          <p:nvPr/>
        </p:nvSpPr>
        <p:spPr>
          <a:xfrm>
            <a:off x="14543318" y="11290300"/>
            <a:ext cx="8010600" cy="7452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practice the art of illusions.</a:t>
            </a:r>
            <a:endParaRPr b="0" i="0" sz="3200" u="none" cap="none" strike="noStrike">
              <a:solidFill>
                <a:schemeClr val="dk1"/>
              </a:solidFill>
              <a:latin typeface="Calibri"/>
              <a:ea typeface="Calibri"/>
              <a:cs typeface="Calibri"/>
              <a:sym typeface="Calibri"/>
            </a:endParaRPr>
          </a:p>
        </p:txBody>
      </p:sp>
      <p:pic>
        <p:nvPicPr>
          <p:cNvPr descr=" " id="338" name="Google Shape;338;g3c4d114e183_2_292"/>
          <p:cNvPicPr preferRelativeResize="0"/>
          <p:nvPr/>
        </p:nvPicPr>
        <p:blipFill rotWithShape="1">
          <a:blip r:embed="rId7">
            <a:alphaModFix/>
          </a:blip>
          <a:srcRect b="0" l="0" r="0" t="0"/>
          <a:stretch/>
        </p:blipFill>
        <p:spPr>
          <a:xfrm>
            <a:off x="2768946" y="2451100"/>
            <a:ext cx="10173972" cy="96647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E5E7"/>
        </a:solidFill>
      </p:bgPr>
    </p:bg>
    <p:spTree>
      <p:nvGrpSpPr>
        <p:cNvPr id="343" name="Shape 343"/>
        <p:cNvGrpSpPr/>
        <p:nvPr/>
      </p:nvGrpSpPr>
      <p:grpSpPr>
        <a:xfrm>
          <a:off x="0" y="0"/>
          <a:ext cx="0" cy="0"/>
          <a:chOff x="0" y="0"/>
          <a:chExt cx="0" cy="0"/>
        </a:xfrm>
      </p:grpSpPr>
      <p:pic>
        <p:nvPicPr>
          <p:cNvPr descr=" " id="344" name="Google Shape;344;g3c4d114e183_2_316"/>
          <p:cNvPicPr preferRelativeResize="0"/>
          <p:nvPr/>
        </p:nvPicPr>
        <p:blipFill rotWithShape="1">
          <a:blip r:embed="rId3">
            <a:alphaModFix/>
          </a:blip>
          <a:srcRect b="0" l="0" r="0" t="0"/>
          <a:stretch/>
        </p:blipFill>
        <p:spPr>
          <a:xfrm>
            <a:off x="18023553" y="2959100"/>
            <a:ext cx="6363495" cy="10756900"/>
          </a:xfrm>
          <a:prstGeom prst="rect">
            <a:avLst/>
          </a:prstGeom>
          <a:noFill/>
          <a:ln>
            <a:noFill/>
          </a:ln>
        </p:spPr>
      </p:pic>
      <p:pic>
        <p:nvPicPr>
          <p:cNvPr descr=" " id="345" name="Google Shape;345;g3c4d114e183_2_316"/>
          <p:cNvPicPr preferRelativeResize="0"/>
          <p:nvPr/>
        </p:nvPicPr>
        <p:blipFill rotWithShape="1">
          <a:blip r:embed="rId4">
            <a:alphaModFix/>
          </a:blip>
          <a:srcRect b="0" l="0" r="0" t="0"/>
          <a:stretch/>
        </p:blipFill>
        <p:spPr>
          <a:xfrm>
            <a:off x="0" y="0"/>
            <a:ext cx="9564846" cy="12339341"/>
          </a:xfrm>
          <a:prstGeom prst="rect">
            <a:avLst/>
          </a:prstGeom>
          <a:noFill/>
          <a:ln>
            <a:noFill/>
          </a:ln>
        </p:spPr>
      </p:pic>
      <p:pic>
        <p:nvPicPr>
          <p:cNvPr descr=" " id="346" name="Google Shape;346;g3c4d114e183_2_316"/>
          <p:cNvPicPr preferRelativeResize="0"/>
          <p:nvPr/>
        </p:nvPicPr>
        <p:blipFill rotWithShape="1">
          <a:blip r:embed="rId5">
            <a:alphaModFix/>
          </a:blip>
          <a:srcRect b="0" l="0" r="0" t="0"/>
          <a:stretch/>
        </p:blipFill>
        <p:spPr>
          <a:xfrm>
            <a:off x="7290711" y="9588500"/>
            <a:ext cx="7400216" cy="4127500"/>
          </a:xfrm>
          <a:prstGeom prst="rect">
            <a:avLst/>
          </a:prstGeom>
          <a:noFill/>
          <a:ln>
            <a:noFill/>
          </a:ln>
        </p:spPr>
      </p:pic>
      <p:pic>
        <p:nvPicPr>
          <p:cNvPr descr=" " id="347" name="Google Shape;347;g3c4d114e183_2_316"/>
          <p:cNvPicPr preferRelativeResize="0"/>
          <p:nvPr/>
        </p:nvPicPr>
        <p:blipFill rotWithShape="1">
          <a:blip r:embed="rId6">
            <a:alphaModFix/>
          </a:blip>
          <a:srcRect b="0" l="0" r="0" t="0"/>
          <a:stretch/>
        </p:blipFill>
        <p:spPr>
          <a:xfrm>
            <a:off x="9081635" y="0"/>
            <a:ext cx="7386724" cy="4489487"/>
          </a:xfrm>
          <a:prstGeom prst="rect">
            <a:avLst/>
          </a:prstGeom>
          <a:noFill/>
          <a:ln>
            <a:noFill/>
          </a:ln>
        </p:spPr>
      </p:pic>
      <p:sp>
        <p:nvSpPr>
          <p:cNvPr id="348" name="Google Shape;348;g3c4d114e183_2_316"/>
          <p:cNvSpPr/>
          <p:nvPr/>
        </p:nvSpPr>
        <p:spPr>
          <a:xfrm>
            <a:off x="23370921" y="10515600"/>
            <a:ext cx="1016100" cy="3200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349" name="Google Shape;349;g3c4d114e183_2_316"/>
          <p:cNvPicPr preferRelativeResize="0"/>
          <p:nvPr/>
        </p:nvPicPr>
        <p:blipFill rotWithShape="1">
          <a:blip r:embed="rId7">
            <a:alphaModFix/>
          </a:blip>
          <a:srcRect b="0" l="0" r="0" t="0"/>
          <a:stretch/>
        </p:blipFill>
        <p:spPr>
          <a:xfrm>
            <a:off x="23523340" y="10820400"/>
            <a:ext cx="711289" cy="2590800"/>
          </a:xfrm>
          <a:prstGeom prst="rect">
            <a:avLst/>
          </a:prstGeom>
          <a:noFill/>
          <a:ln>
            <a:noFill/>
          </a:ln>
        </p:spPr>
      </p:pic>
      <p:sp>
        <p:nvSpPr>
          <p:cNvPr id="350" name="Google Shape;350;g3c4d114e183_2_316"/>
          <p:cNvSpPr/>
          <p:nvPr/>
        </p:nvSpPr>
        <p:spPr>
          <a:xfrm>
            <a:off x="4305838" y="2260600"/>
            <a:ext cx="15762600" cy="85599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 name="Google Shape;351;g3c4d114e183_2_316"/>
          <p:cNvSpPr/>
          <p:nvPr/>
        </p:nvSpPr>
        <p:spPr>
          <a:xfrm>
            <a:off x="4305838" y="2260600"/>
            <a:ext cx="15762600" cy="69342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 name="Google Shape;352;g3c4d114e183_2_316"/>
          <p:cNvSpPr/>
          <p:nvPr/>
        </p:nvSpPr>
        <p:spPr>
          <a:xfrm>
            <a:off x="7246256" y="2260600"/>
            <a:ext cx="9881700" cy="65277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C57376"/>
              </a:buClr>
              <a:buSzPts val="24000"/>
              <a:buFont typeface="Taprom"/>
              <a:buNone/>
            </a:pPr>
            <a:r>
              <a:rPr b="0" i="0" lang="en-US" sz="24000" u="none" cap="none" strike="noStrike">
                <a:solidFill>
                  <a:srgbClr val="C57376"/>
                </a:solidFill>
                <a:latin typeface="Taprom"/>
                <a:ea typeface="Taprom"/>
                <a:cs typeface="Taprom"/>
                <a:sym typeface="Taprom"/>
              </a:rPr>
              <a:t>234,567</a:t>
            </a:r>
            <a:endParaRPr b="0" i="0" sz="24000" u="none" cap="none" strike="noStrike">
              <a:solidFill>
                <a:schemeClr val="dk1"/>
              </a:solidFill>
              <a:latin typeface="Calibri"/>
              <a:ea typeface="Calibri"/>
              <a:cs typeface="Calibri"/>
              <a:sym typeface="Calibri"/>
            </a:endParaRPr>
          </a:p>
        </p:txBody>
      </p:sp>
      <p:sp>
        <p:nvSpPr>
          <p:cNvPr id="353" name="Google Shape;353;g3c4d114e183_2_316"/>
          <p:cNvSpPr/>
          <p:nvPr/>
        </p:nvSpPr>
        <p:spPr>
          <a:xfrm>
            <a:off x="4170355" y="7975600"/>
            <a:ext cx="16033500" cy="14901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0E0E0E"/>
              </a:buClr>
              <a:buSzPts val="6400"/>
              <a:buFont typeface="Poppins ExtraBold"/>
              <a:buNone/>
            </a:pPr>
            <a:r>
              <a:rPr b="0" i="0" lang="en-US" sz="6400" u="none" cap="none" strike="noStrike">
                <a:solidFill>
                  <a:srgbClr val="0E0E0E"/>
                </a:solidFill>
                <a:latin typeface="Poppins ExtraBold"/>
                <a:ea typeface="Poppins ExtraBold"/>
                <a:cs typeface="Poppins ExtraBold"/>
                <a:sym typeface="Poppins ExtraBold"/>
              </a:rPr>
              <a:t>UNICORN SIGHTINGS</a:t>
            </a:r>
            <a:endParaRPr b="0" i="0" sz="6400" u="none" cap="none" strike="noStrike">
              <a:solidFill>
                <a:schemeClr val="dk1"/>
              </a:solidFill>
              <a:latin typeface="Calibri"/>
              <a:ea typeface="Calibri"/>
              <a:cs typeface="Calibri"/>
              <a:sym typeface="Calibri"/>
            </a:endParaRPr>
          </a:p>
        </p:txBody>
      </p:sp>
      <p:sp>
        <p:nvSpPr>
          <p:cNvPr id="354" name="Google Shape;354;g3c4d114e183_2_316"/>
          <p:cNvSpPr/>
          <p:nvPr/>
        </p:nvSpPr>
        <p:spPr>
          <a:xfrm>
            <a:off x="7483352" y="9601200"/>
            <a:ext cx="9407700" cy="13548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A tally of the number of unicorns spotted in the fantasy realm.</a:t>
            </a:r>
            <a:endParaRPr b="0" i="0" sz="3200" u="none" cap="none" strike="noStrike">
              <a:solidFill>
                <a:schemeClr val="dk1"/>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E5E7"/>
        </a:solidFill>
      </p:bgPr>
    </p:bg>
    <p:spTree>
      <p:nvGrpSpPr>
        <p:cNvPr id="359" name="Shape 359"/>
        <p:cNvGrpSpPr/>
        <p:nvPr/>
      </p:nvGrpSpPr>
      <p:grpSpPr>
        <a:xfrm>
          <a:off x="0" y="0"/>
          <a:ext cx="0" cy="0"/>
          <a:chOff x="0" y="0"/>
          <a:chExt cx="0" cy="0"/>
        </a:xfrm>
      </p:grpSpPr>
      <p:pic>
        <p:nvPicPr>
          <p:cNvPr descr=" " id="360" name="Google Shape;360;g3c4d114e183_2_331"/>
          <p:cNvPicPr preferRelativeResize="0"/>
          <p:nvPr/>
        </p:nvPicPr>
        <p:blipFill rotWithShape="1">
          <a:blip r:embed="rId3">
            <a:alphaModFix/>
          </a:blip>
          <a:srcRect b="0" l="0" r="0" t="0"/>
          <a:stretch/>
        </p:blipFill>
        <p:spPr>
          <a:xfrm>
            <a:off x="0" y="3797300"/>
            <a:ext cx="4839305" cy="9918700"/>
          </a:xfrm>
          <a:prstGeom prst="rect">
            <a:avLst/>
          </a:prstGeom>
          <a:noFill/>
          <a:ln>
            <a:noFill/>
          </a:ln>
        </p:spPr>
      </p:pic>
      <p:pic>
        <p:nvPicPr>
          <p:cNvPr descr=" " id="361" name="Google Shape;361;g3c4d114e183_2_331"/>
          <p:cNvPicPr preferRelativeResize="0"/>
          <p:nvPr/>
        </p:nvPicPr>
        <p:blipFill rotWithShape="1">
          <a:blip r:embed="rId4">
            <a:alphaModFix/>
          </a:blip>
          <a:srcRect b="0" l="0" r="0" t="0"/>
          <a:stretch/>
        </p:blipFill>
        <p:spPr>
          <a:xfrm>
            <a:off x="16296137" y="0"/>
            <a:ext cx="8090911" cy="10302800"/>
          </a:xfrm>
          <a:prstGeom prst="rect">
            <a:avLst/>
          </a:prstGeom>
          <a:noFill/>
          <a:ln>
            <a:noFill/>
          </a:ln>
        </p:spPr>
      </p:pic>
      <p:sp>
        <p:nvSpPr>
          <p:cNvPr id="362" name="Google Shape;362;g3c4d114e183_2_331"/>
          <p:cNvSpPr/>
          <p:nvPr/>
        </p:nvSpPr>
        <p:spPr>
          <a:xfrm>
            <a:off x="23370921" y="10515600"/>
            <a:ext cx="1016100" cy="3200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363" name="Google Shape;363;g3c4d114e183_2_331"/>
          <p:cNvPicPr preferRelativeResize="0"/>
          <p:nvPr/>
        </p:nvPicPr>
        <p:blipFill rotWithShape="1">
          <a:blip r:embed="rId5">
            <a:alphaModFix/>
          </a:blip>
          <a:srcRect b="0" l="0" r="0" t="0"/>
          <a:stretch/>
        </p:blipFill>
        <p:spPr>
          <a:xfrm>
            <a:off x="23523340" y="10820400"/>
            <a:ext cx="711289" cy="2590800"/>
          </a:xfrm>
          <a:prstGeom prst="rect">
            <a:avLst/>
          </a:prstGeom>
          <a:noFill/>
          <a:ln>
            <a:noFill/>
          </a:ln>
        </p:spPr>
      </p:pic>
      <p:sp>
        <p:nvSpPr>
          <p:cNvPr id="364" name="Google Shape;364;g3c4d114e183_2_331"/>
          <p:cNvSpPr/>
          <p:nvPr/>
        </p:nvSpPr>
        <p:spPr>
          <a:xfrm>
            <a:off x="3391324" y="3263900"/>
            <a:ext cx="7875000" cy="35433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 name="Google Shape;365;g3c4d114e183_2_331"/>
          <p:cNvSpPr/>
          <p:nvPr/>
        </p:nvSpPr>
        <p:spPr>
          <a:xfrm>
            <a:off x="4350294" y="3263900"/>
            <a:ext cx="5957100" cy="29337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 name="Google Shape;366;g3c4d114e183_2_331"/>
          <p:cNvSpPr/>
          <p:nvPr/>
        </p:nvSpPr>
        <p:spPr>
          <a:xfrm>
            <a:off x="4350294" y="3263900"/>
            <a:ext cx="6498900" cy="34755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C57376"/>
              </a:buClr>
              <a:buSzPts val="12800"/>
              <a:buFont typeface="Taprom"/>
              <a:buNone/>
            </a:pPr>
            <a:r>
              <a:rPr b="0" i="0" lang="en-US" sz="12800" u="none" cap="none" strike="noStrike">
                <a:solidFill>
                  <a:srgbClr val="C57376"/>
                </a:solidFill>
                <a:latin typeface="Taprom"/>
                <a:ea typeface="Taprom"/>
                <a:cs typeface="Taprom"/>
                <a:sym typeface="Taprom"/>
              </a:rPr>
              <a:t>233 Coins</a:t>
            </a:r>
            <a:endParaRPr b="0" i="0" sz="12800" u="none" cap="none" strike="noStrike">
              <a:solidFill>
                <a:schemeClr val="dk1"/>
              </a:solidFill>
              <a:latin typeface="Calibri"/>
              <a:ea typeface="Calibri"/>
              <a:cs typeface="Calibri"/>
              <a:sym typeface="Calibri"/>
            </a:endParaRPr>
          </a:p>
        </p:txBody>
      </p:sp>
      <p:sp>
        <p:nvSpPr>
          <p:cNvPr id="367" name="Google Shape;367;g3c4d114e183_2_331"/>
          <p:cNvSpPr/>
          <p:nvPr/>
        </p:nvSpPr>
        <p:spPr>
          <a:xfrm>
            <a:off x="3391324" y="6197600"/>
            <a:ext cx="7875000" cy="6096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g3c4d114e183_2_331"/>
          <p:cNvSpPr/>
          <p:nvPr/>
        </p:nvSpPr>
        <p:spPr>
          <a:xfrm>
            <a:off x="3323582" y="6197600"/>
            <a:ext cx="8010600" cy="7452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Treasure Found</a:t>
            </a:r>
            <a:endParaRPr b="0" i="0" sz="3200" u="none" cap="none" strike="noStrike">
              <a:solidFill>
                <a:schemeClr val="dk1"/>
              </a:solidFill>
              <a:latin typeface="Calibri"/>
              <a:ea typeface="Calibri"/>
              <a:cs typeface="Calibri"/>
              <a:sym typeface="Calibri"/>
            </a:endParaRPr>
          </a:p>
        </p:txBody>
      </p:sp>
      <p:sp>
        <p:nvSpPr>
          <p:cNvPr id="369" name="Google Shape;369;g3c4d114e183_2_331"/>
          <p:cNvSpPr/>
          <p:nvPr/>
        </p:nvSpPr>
        <p:spPr>
          <a:xfrm>
            <a:off x="3391324" y="6985000"/>
            <a:ext cx="7875000" cy="35433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g3c4d114e183_2_331"/>
          <p:cNvSpPr/>
          <p:nvPr/>
        </p:nvSpPr>
        <p:spPr>
          <a:xfrm>
            <a:off x="4197875" y="6985000"/>
            <a:ext cx="6261900" cy="29337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 name="Google Shape;371;g3c4d114e183_2_331"/>
          <p:cNvSpPr/>
          <p:nvPr/>
        </p:nvSpPr>
        <p:spPr>
          <a:xfrm>
            <a:off x="4197875" y="6985000"/>
            <a:ext cx="6803700" cy="34755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C57376"/>
              </a:buClr>
              <a:buSzPts val="12800"/>
              <a:buFont typeface="Taprom"/>
              <a:buNone/>
            </a:pPr>
            <a:r>
              <a:rPr b="0" i="0" lang="en-US" sz="12800" u="none" cap="none" strike="noStrike">
                <a:solidFill>
                  <a:srgbClr val="C57376"/>
                </a:solidFill>
                <a:latin typeface="Taprom"/>
                <a:ea typeface="Taprom"/>
                <a:cs typeface="Taprom"/>
                <a:sym typeface="Taprom"/>
              </a:rPr>
              <a:t>456 Hours</a:t>
            </a:r>
            <a:endParaRPr b="0" i="0" sz="12800" u="none" cap="none" strike="noStrike">
              <a:solidFill>
                <a:schemeClr val="dk1"/>
              </a:solidFill>
              <a:latin typeface="Calibri"/>
              <a:ea typeface="Calibri"/>
              <a:cs typeface="Calibri"/>
              <a:sym typeface="Calibri"/>
            </a:endParaRPr>
          </a:p>
        </p:txBody>
      </p:sp>
      <p:sp>
        <p:nvSpPr>
          <p:cNvPr id="372" name="Google Shape;372;g3c4d114e183_2_331"/>
          <p:cNvSpPr/>
          <p:nvPr/>
        </p:nvSpPr>
        <p:spPr>
          <a:xfrm>
            <a:off x="3391324" y="9918700"/>
            <a:ext cx="7875000" cy="6096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 name="Google Shape;373;g3c4d114e183_2_331"/>
          <p:cNvSpPr/>
          <p:nvPr/>
        </p:nvSpPr>
        <p:spPr>
          <a:xfrm>
            <a:off x="3323582" y="9918700"/>
            <a:ext cx="8010600" cy="7452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Duration of Spell Casting</a:t>
            </a:r>
            <a:endParaRPr b="0" i="0" sz="3200" u="none" cap="none" strike="noStrike">
              <a:solidFill>
                <a:schemeClr val="dk1"/>
              </a:solidFill>
              <a:latin typeface="Calibri"/>
              <a:ea typeface="Calibri"/>
              <a:cs typeface="Calibri"/>
              <a:sym typeface="Calibri"/>
            </a:endParaRPr>
          </a:p>
        </p:txBody>
      </p:sp>
      <p:sp>
        <p:nvSpPr>
          <p:cNvPr id="374" name="Google Shape;374;g3c4d114e183_2_331"/>
          <p:cNvSpPr/>
          <p:nvPr/>
        </p:nvSpPr>
        <p:spPr>
          <a:xfrm>
            <a:off x="13552594" y="3263900"/>
            <a:ext cx="7875000" cy="35433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g3c4d114e183_2_331"/>
          <p:cNvSpPr/>
          <p:nvPr/>
        </p:nvSpPr>
        <p:spPr>
          <a:xfrm>
            <a:off x="16251681" y="3263900"/>
            <a:ext cx="2476800" cy="29337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g3c4d114e183_2_331"/>
          <p:cNvSpPr/>
          <p:nvPr/>
        </p:nvSpPr>
        <p:spPr>
          <a:xfrm>
            <a:off x="16251681" y="3263900"/>
            <a:ext cx="3018600" cy="34755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C57376"/>
              </a:buClr>
              <a:buSzPts val="12800"/>
              <a:buFont typeface="Taprom"/>
              <a:buNone/>
            </a:pPr>
            <a:r>
              <a:rPr b="0" i="0" lang="en-US" sz="12800" u="none" cap="none" strike="noStrike">
                <a:solidFill>
                  <a:srgbClr val="C57376"/>
                </a:solidFill>
                <a:latin typeface="Taprom"/>
                <a:ea typeface="Taprom"/>
                <a:cs typeface="Taprom"/>
                <a:sym typeface="Taprom"/>
              </a:rPr>
              <a:t>85%</a:t>
            </a:r>
            <a:endParaRPr b="0" i="0" sz="12800" u="none" cap="none" strike="noStrike">
              <a:solidFill>
                <a:schemeClr val="dk1"/>
              </a:solidFill>
              <a:latin typeface="Calibri"/>
              <a:ea typeface="Calibri"/>
              <a:cs typeface="Calibri"/>
              <a:sym typeface="Calibri"/>
            </a:endParaRPr>
          </a:p>
        </p:txBody>
      </p:sp>
      <p:sp>
        <p:nvSpPr>
          <p:cNvPr id="377" name="Google Shape;377;g3c4d114e183_2_331"/>
          <p:cNvSpPr/>
          <p:nvPr/>
        </p:nvSpPr>
        <p:spPr>
          <a:xfrm>
            <a:off x="13552594" y="6197600"/>
            <a:ext cx="7875000" cy="6096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g3c4d114e183_2_331"/>
          <p:cNvSpPr/>
          <p:nvPr/>
        </p:nvSpPr>
        <p:spPr>
          <a:xfrm>
            <a:off x="13484852" y="6197600"/>
            <a:ext cx="8010600" cy="7452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Wished Granted</a:t>
            </a:r>
            <a:endParaRPr b="0" i="0" sz="3200" u="none" cap="none" strike="noStrike">
              <a:solidFill>
                <a:schemeClr val="dk1"/>
              </a:solidFill>
              <a:latin typeface="Calibri"/>
              <a:ea typeface="Calibri"/>
              <a:cs typeface="Calibri"/>
              <a:sym typeface="Calibri"/>
            </a:endParaRPr>
          </a:p>
        </p:txBody>
      </p:sp>
      <p:sp>
        <p:nvSpPr>
          <p:cNvPr id="379" name="Google Shape;379;g3c4d114e183_2_331"/>
          <p:cNvSpPr/>
          <p:nvPr/>
        </p:nvSpPr>
        <p:spPr>
          <a:xfrm>
            <a:off x="13552594" y="6985000"/>
            <a:ext cx="7875000" cy="35433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g3c4d114e183_2_331"/>
          <p:cNvSpPr/>
          <p:nvPr/>
        </p:nvSpPr>
        <p:spPr>
          <a:xfrm>
            <a:off x="15064083" y="6985000"/>
            <a:ext cx="4851900" cy="29337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 name="Google Shape;381;g3c4d114e183_2_331"/>
          <p:cNvSpPr/>
          <p:nvPr/>
        </p:nvSpPr>
        <p:spPr>
          <a:xfrm>
            <a:off x="15064083" y="6985000"/>
            <a:ext cx="5394000" cy="34755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C57376"/>
              </a:buClr>
              <a:buSzPts val="12800"/>
              <a:buFont typeface="Taprom"/>
              <a:buNone/>
            </a:pPr>
            <a:r>
              <a:rPr b="0" i="0" lang="en-US" sz="12800" u="none" cap="none" strike="noStrike">
                <a:solidFill>
                  <a:srgbClr val="C57376"/>
                </a:solidFill>
                <a:latin typeface="Taprom"/>
                <a:ea typeface="Taprom"/>
                <a:cs typeface="Taprom"/>
                <a:sym typeface="Taprom"/>
              </a:rPr>
              <a:t>323 Km</a:t>
            </a:r>
            <a:endParaRPr b="0" i="0" sz="12800" u="none" cap="none" strike="noStrike">
              <a:solidFill>
                <a:schemeClr val="dk1"/>
              </a:solidFill>
              <a:latin typeface="Calibri"/>
              <a:ea typeface="Calibri"/>
              <a:cs typeface="Calibri"/>
              <a:sym typeface="Calibri"/>
            </a:endParaRPr>
          </a:p>
        </p:txBody>
      </p:sp>
      <p:sp>
        <p:nvSpPr>
          <p:cNvPr id="382" name="Google Shape;382;g3c4d114e183_2_331"/>
          <p:cNvSpPr/>
          <p:nvPr/>
        </p:nvSpPr>
        <p:spPr>
          <a:xfrm>
            <a:off x="13552594" y="9918700"/>
            <a:ext cx="7875000" cy="6096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g3c4d114e183_2_331"/>
          <p:cNvSpPr/>
          <p:nvPr/>
        </p:nvSpPr>
        <p:spPr>
          <a:xfrm>
            <a:off x="13484852" y="9918700"/>
            <a:ext cx="8010600" cy="7452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Journey Distance</a:t>
            </a:r>
            <a:endParaRPr b="0" i="0" sz="3200" u="none" cap="none" strike="noStrike">
              <a:solidFill>
                <a:schemeClr val="dk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E5E7"/>
        </a:solidFill>
      </p:bgPr>
    </p:bg>
    <p:spTree>
      <p:nvGrpSpPr>
        <p:cNvPr id="388" name="Shape 388"/>
        <p:cNvGrpSpPr/>
        <p:nvPr/>
      </p:nvGrpSpPr>
      <p:grpSpPr>
        <a:xfrm>
          <a:off x="0" y="0"/>
          <a:ext cx="0" cy="0"/>
          <a:chOff x="0" y="0"/>
          <a:chExt cx="0" cy="0"/>
        </a:xfrm>
      </p:grpSpPr>
      <p:pic>
        <p:nvPicPr>
          <p:cNvPr descr=" " id="389" name="Google Shape;389;g3c4d114e183_2_359"/>
          <p:cNvPicPr preferRelativeResize="0"/>
          <p:nvPr/>
        </p:nvPicPr>
        <p:blipFill rotWithShape="1">
          <a:blip r:embed="rId3">
            <a:alphaModFix/>
          </a:blip>
          <a:srcRect b="0" l="0" r="0" t="0"/>
          <a:stretch/>
        </p:blipFill>
        <p:spPr>
          <a:xfrm>
            <a:off x="0" y="4419600"/>
            <a:ext cx="8319540" cy="9296400"/>
          </a:xfrm>
          <a:prstGeom prst="rect">
            <a:avLst/>
          </a:prstGeom>
          <a:noFill/>
          <a:ln>
            <a:noFill/>
          </a:ln>
        </p:spPr>
      </p:pic>
      <p:pic>
        <p:nvPicPr>
          <p:cNvPr descr=" " id="390" name="Google Shape;390;g3c4d114e183_2_359"/>
          <p:cNvPicPr preferRelativeResize="0"/>
          <p:nvPr/>
        </p:nvPicPr>
        <p:blipFill rotWithShape="1">
          <a:blip r:embed="rId4">
            <a:alphaModFix/>
          </a:blip>
          <a:srcRect b="0" l="0" r="0" t="0"/>
          <a:stretch/>
        </p:blipFill>
        <p:spPr>
          <a:xfrm>
            <a:off x="12587273" y="279400"/>
            <a:ext cx="4182528" cy="4134718"/>
          </a:xfrm>
          <a:prstGeom prst="rect">
            <a:avLst/>
          </a:prstGeom>
          <a:noFill/>
          <a:ln>
            <a:noFill/>
          </a:ln>
        </p:spPr>
      </p:pic>
      <p:pic>
        <p:nvPicPr>
          <p:cNvPr descr=" " id="391" name="Google Shape;391;g3c4d114e183_2_359"/>
          <p:cNvPicPr preferRelativeResize="0"/>
          <p:nvPr/>
        </p:nvPicPr>
        <p:blipFill rotWithShape="1">
          <a:blip r:embed="rId5">
            <a:alphaModFix/>
          </a:blip>
          <a:srcRect b="0" l="0" r="0" t="0"/>
          <a:stretch/>
        </p:blipFill>
        <p:spPr>
          <a:xfrm>
            <a:off x="20119315" y="3378200"/>
            <a:ext cx="4267733" cy="6952877"/>
          </a:xfrm>
          <a:prstGeom prst="rect">
            <a:avLst/>
          </a:prstGeom>
          <a:noFill/>
          <a:ln>
            <a:noFill/>
          </a:ln>
        </p:spPr>
      </p:pic>
      <p:sp>
        <p:nvSpPr>
          <p:cNvPr id="392" name="Google Shape;392;g3c4d114e183_2_359"/>
          <p:cNvSpPr/>
          <p:nvPr/>
        </p:nvSpPr>
        <p:spPr>
          <a:xfrm>
            <a:off x="23370921" y="10515600"/>
            <a:ext cx="1016100" cy="3200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393" name="Google Shape;393;g3c4d114e183_2_359"/>
          <p:cNvPicPr preferRelativeResize="0"/>
          <p:nvPr/>
        </p:nvPicPr>
        <p:blipFill rotWithShape="1">
          <a:blip r:embed="rId6">
            <a:alphaModFix/>
          </a:blip>
          <a:srcRect b="0" l="0" r="0" t="0"/>
          <a:stretch/>
        </p:blipFill>
        <p:spPr>
          <a:xfrm>
            <a:off x="23523340" y="10820400"/>
            <a:ext cx="711289" cy="2590800"/>
          </a:xfrm>
          <a:prstGeom prst="rect">
            <a:avLst/>
          </a:prstGeom>
          <a:noFill/>
          <a:ln>
            <a:noFill/>
          </a:ln>
        </p:spPr>
      </p:pic>
      <p:sp>
        <p:nvSpPr>
          <p:cNvPr id="394" name="Google Shape;394;g3c4d114e183_2_359"/>
          <p:cNvSpPr/>
          <p:nvPr/>
        </p:nvSpPr>
        <p:spPr>
          <a:xfrm>
            <a:off x="6841922" y="1143000"/>
            <a:ext cx="10690500" cy="21801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C57376"/>
              </a:buClr>
              <a:buSzPts val="8000"/>
              <a:buFont typeface="Taprom"/>
              <a:buNone/>
            </a:pPr>
            <a:r>
              <a:rPr b="0" i="0" lang="en-US" sz="8000" u="none" cap="none" strike="noStrike">
                <a:solidFill>
                  <a:srgbClr val="C57376"/>
                </a:solidFill>
                <a:latin typeface="Taprom"/>
                <a:ea typeface="Taprom"/>
                <a:cs typeface="Taprom"/>
                <a:sym typeface="Taprom"/>
              </a:rPr>
              <a:t>Some Graph</a:t>
            </a:r>
            <a:endParaRPr b="0" i="0" sz="8000" u="none" cap="none" strike="noStrike">
              <a:solidFill>
                <a:schemeClr val="dk1"/>
              </a:solidFill>
              <a:latin typeface="Calibri"/>
              <a:ea typeface="Calibri"/>
              <a:cs typeface="Calibri"/>
              <a:sym typeface="Calibri"/>
            </a:endParaRPr>
          </a:p>
        </p:txBody>
      </p:sp>
      <p:sp>
        <p:nvSpPr>
          <p:cNvPr id="395" name="Google Shape;395;g3c4d114e183_2_359"/>
          <p:cNvSpPr/>
          <p:nvPr/>
        </p:nvSpPr>
        <p:spPr>
          <a:xfrm>
            <a:off x="2718140" y="3771900"/>
            <a:ext cx="8941800" cy="61809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 name="Google Shape;396;g3c4d114e183_2_359"/>
          <p:cNvSpPr/>
          <p:nvPr/>
        </p:nvSpPr>
        <p:spPr>
          <a:xfrm>
            <a:off x="2986455" y="8999513"/>
            <a:ext cx="216900" cy="3564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D99EA0"/>
              </a:buClr>
              <a:buSzPts val="1820"/>
              <a:buFont typeface="Lato"/>
              <a:buNone/>
            </a:pPr>
            <a:r>
              <a:rPr b="0" i="0" lang="en-US" sz="1820" u="none" cap="none" strike="noStrike">
                <a:solidFill>
                  <a:srgbClr val="D99EA0"/>
                </a:solidFill>
                <a:latin typeface="Lato"/>
                <a:ea typeface="Lato"/>
                <a:cs typeface="Lato"/>
                <a:sym typeface="Lato"/>
              </a:rPr>
              <a:t>0</a:t>
            </a:r>
            <a:endParaRPr b="0" i="0" sz="1820" u="none" cap="none" strike="noStrike">
              <a:solidFill>
                <a:schemeClr val="dk1"/>
              </a:solidFill>
              <a:latin typeface="Calibri"/>
              <a:ea typeface="Calibri"/>
              <a:cs typeface="Calibri"/>
              <a:sym typeface="Calibri"/>
            </a:endParaRPr>
          </a:p>
        </p:txBody>
      </p:sp>
      <p:sp>
        <p:nvSpPr>
          <p:cNvPr id="397" name="Google Shape;397;g3c4d114e183_2_359"/>
          <p:cNvSpPr/>
          <p:nvPr/>
        </p:nvSpPr>
        <p:spPr>
          <a:xfrm>
            <a:off x="3331658" y="9622606"/>
            <a:ext cx="257700" cy="4227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D99EA0"/>
              </a:buClr>
              <a:buSzPts val="2185"/>
              <a:buFont typeface="Lato"/>
              <a:buNone/>
            </a:pPr>
            <a:r>
              <a:rPr b="0" i="0" lang="en-US" sz="2185" u="none" cap="none" strike="noStrike">
                <a:solidFill>
                  <a:srgbClr val="D99EA0"/>
                </a:solidFill>
                <a:latin typeface="Lato"/>
                <a:ea typeface="Lato"/>
                <a:cs typeface="Lato"/>
                <a:sym typeface="Lato"/>
              </a:rPr>
              <a:t>1</a:t>
            </a:r>
            <a:endParaRPr b="0" i="0" sz="2185" u="none" cap="none" strike="noStrike">
              <a:solidFill>
                <a:schemeClr val="dk1"/>
              </a:solidFill>
              <a:latin typeface="Calibri"/>
              <a:ea typeface="Calibri"/>
              <a:cs typeface="Calibri"/>
              <a:sym typeface="Calibri"/>
            </a:endParaRPr>
          </a:p>
        </p:txBody>
      </p:sp>
      <p:sp>
        <p:nvSpPr>
          <p:cNvPr id="398" name="Google Shape;398;g3c4d114e183_2_359"/>
          <p:cNvSpPr/>
          <p:nvPr/>
        </p:nvSpPr>
        <p:spPr>
          <a:xfrm>
            <a:off x="4470732" y="9622606"/>
            <a:ext cx="257700" cy="4227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D99EA0"/>
              </a:buClr>
              <a:buSzPts val="2185"/>
              <a:buFont typeface="Lato"/>
              <a:buNone/>
            </a:pPr>
            <a:r>
              <a:rPr b="0" i="0" lang="en-US" sz="2185" u="none" cap="none" strike="noStrike">
                <a:solidFill>
                  <a:srgbClr val="D99EA0"/>
                </a:solidFill>
                <a:latin typeface="Lato"/>
                <a:ea typeface="Lato"/>
                <a:cs typeface="Lato"/>
                <a:sym typeface="Lato"/>
              </a:rPr>
              <a:t>2</a:t>
            </a:r>
            <a:endParaRPr b="0" i="0" sz="2185" u="none" cap="none" strike="noStrike">
              <a:solidFill>
                <a:schemeClr val="dk1"/>
              </a:solidFill>
              <a:latin typeface="Calibri"/>
              <a:ea typeface="Calibri"/>
              <a:cs typeface="Calibri"/>
              <a:sym typeface="Calibri"/>
            </a:endParaRPr>
          </a:p>
        </p:txBody>
      </p:sp>
      <p:sp>
        <p:nvSpPr>
          <p:cNvPr id="399" name="Google Shape;399;g3c4d114e183_2_359"/>
          <p:cNvSpPr/>
          <p:nvPr/>
        </p:nvSpPr>
        <p:spPr>
          <a:xfrm>
            <a:off x="5609804" y="9622606"/>
            <a:ext cx="257700" cy="4227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D99EA0"/>
              </a:buClr>
              <a:buSzPts val="2185"/>
              <a:buFont typeface="Lato"/>
              <a:buNone/>
            </a:pPr>
            <a:r>
              <a:rPr b="0" i="0" lang="en-US" sz="2185" u="none" cap="none" strike="noStrike">
                <a:solidFill>
                  <a:srgbClr val="D99EA0"/>
                </a:solidFill>
                <a:latin typeface="Lato"/>
                <a:ea typeface="Lato"/>
                <a:cs typeface="Lato"/>
                <a:sym typeface="Lato"/>
              </a:rPr>
              <a:t>3</a:t>
            </a:r>
            <a:endParaRPr b="0" i="0" sz="2185" u="none" cap="none" strike="noStrike">
              <a:solidFill>
                <a:schemeClr val="dk1"/>
              </a:solidFill>
              <a:latin typeface="Calibri"/>
              <a:ea typeface="Calibri"/>
              <a:cs typeface="Calibri"/>
              <a:sym typeface="Calibri"/>
            </a:endParaRPr>
          </a:p>
        </p:txBody>
      </p:sp>
      <p:sp>
        <p:nvSpPr>
          <p:cNvPr id="400" name="Google Shape;400;g3c4d114e183_2_359"/>
          <p:cNvSpPr/>
          <p:nvPr/>
        </p:nvSpPr>
        <p:spPr>
          <a:xfrm>
            <a:off x="6748878" y="9622606"/>
            <a:ext cx="257700" cy="4227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D99EA0"/>
              </a:buClr>
              <a:buSzPts val="2185"/>
              <a:buFont typeface="Lato"/>
              <a:buNone/>
            </a:pPr>
            <a:r>
              <a:rPr b="0" i="0" lang="en-US" sz="2185" u="none" cap="none" strike="noStrike">
                <a:solidFill>
                  <a:srgbClr val="D99EA0"/>
                </a:solidFill>
                <a:latin typeface="Lato"/>
                <a:ea typeface="Lato"/>
                <a:cs typeface="Lato"/>
                <a:sym typeface="Lato"/>
              </a:rPr>
              <a:t>4</a:t>
            </a:r>
            <a:endParaRPr b="0" i="0" sz="2185" u="none" cap="none" strike="noStrike">
              <a:solidFill>
                <a:schemeClr val="dk1"/>
              </a:solidFill>
              <a:latin typeface="Calibri"/>
              <a:ea typeface="Calibri"/>
              <a:cs typeface="Calibri"/>
              <a:sym typeface="Calibri"/>
            </a:endParaRPr>
          </a:p>
        </p:txBody>
      </p:sp>
      <p:sp>
        <p:nvSpPr>
          <p:cNvPr id="401" name="Google Shape;401;g3c4d114e183_2_359"/>
          <p:cNvSpPr/>
          <p:nvPr/>
        </p:nvSpPr>
        <p:spPr>
          <a:xfrm>
            <a:off x="7887996" y="9622606"/>
            <a:ext cx="257700" cy="4227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D99EA0"/>
              </a:buClr>
              <a:buSzPts val="2185"/>
              <a:buFont typeface="Lato"/>
              <a:buNone/>
            </a:pPr>
            <a:r>
              <a:rPr b="0" i="0" lang="en-US" sz="2185" u="none" cap="none" strike="noStrike">
                <a:solidFill>
                  <a:srgbClr val="D99EA0"/>
                </a:solidFill>
                <a:latin typeface="Lato"/>
                <a:ea typeface="Lato"/>
                <a:cs typeface="Lato"/>
                <a:sym typeface="Lato"/>
              </a:rPr>
              <a:t>5</a:t>
            </a:r>
            <a:endParaRPr b="0" i="0" sz="2185" u="none" cap="none" strike="noStrike">
              <a:solidFill>
                <a:schemeClr val="dk1"/>
              </a:solidFill>
              <a:latin typeface="Calibri"/>
              <a:ea typeface="Calibri"/>
              <a:cs typeface="Calibri"/>
              <a:sym typeface="Calibri"/>
            </a:endParaRPr>
          </a:p>
        </p:txBody>
      </p:sp>
      <p:sp>
        <p:nvSpPr>
          <p:cNvPr id="402" name="Google Shape;402;g3c4d114e183_2_359"/>
          <p:cNvSpPr/>
          <p:nvPr/>
        </p:nvSpPr>
        <p:spPr>
          <a:xfrm>
            <a:off x="9027070" y="9622606"/>
            <a:ext cx="257700" cy="4227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D99EA0"/>
              </a:buClr>
              <a:buSzPts val="2185"/>
              <a:buFont typeface="Lato"/>
              <a:buNone/>
            </a:pPr>
            <a:r>
              <a:rPr b="0" i="0" lang="en-US" sz="2185" u="none" cap="none" strike="noStrike">
                <a:solidFill>
                  <a:srgbClr val="D99EA0"/>
                </a:solidFill>
                <a:latin typeface="Lato"/>
                <a:ea typeface="Lato"/>
                <a:cs typeface="Lato"/>
                <a:sym typeface="Lato"/>
              </a:rPr>
              <a:t>6</a:t>
            </a:r>
            <a:endParaRPr b="0" i="0" sz="2185" u="none" cap="none" strike="noStrike">
              <a:solidFill>
                <a:schemeClr val="dk1"/>
              </a:solidFill>
              <a:latin typeface="Calibri"/>
              <a:ea typeface="Calibri"/>
              <a:cs typeface="Calibri"/>
              <a:sym typeface="Calibri"/>
            </a:endParaRPr>
          </a:p>
        </p:txBody>
      </p:sp>
      <p:sp>
        <p:nvSpPr>
          <p:cNvPr id="403" name="Google Shape;403;g3c4d114e183_2_359"/>
          <p:cNvSpPr/>
          <p:nvPr/>
        </p:nvSpPr>
        <p:spPr>
          <a:xfrm>
            <a:off x="10166145" y="9622606"/>
            <a:ext cx="257700" cy="4227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D99EA0"/>
              </a:buClr>
              <a:buSzPts val="2185"/>
              <a:buFont typeface="Lato"/>
              <a:buNone/>
            </a:pPr>
            <a:r>
              <a:rPr b="0" i="0" lang="en-US" sz="2185" u="none" cap="none" strike="noStrike">
                <a:solidFill>
                  <a:srgbClr val="D99EA0"/>
                </a:solidFill>
                <a:latin typeface="Lato"/>
                <a:ea typeface="Lato"/>
                <a:cs typeface="Lato"/>
                <a:sym typeface="Lato"/>
              </a:rPr>
              <a:t>7</a:t>
            </a:r>
            <a:endParaRPr b="0" i="0" sz="2185" u="none" cap="none" strike="noStrike">
              <a:solidFill>
                <a:schemeClr val="dk1"/>
              </a:solidFill>
              <a:latin typeface="Calibri"/>
              <a:ea typeface="Calibri"/>
              <a:cs typeface="Calibri"/>
              <a:sym typeface="Calibri"/>
            </a:endParaRPr>
          </a:p>
        </p:txBody>
      </p:sp>
      <p:sp>
        <p:nvSpPr>
          <p:cNvPr id="404" name="Google Shape;404;g3c4d114e183_2_359"/>
          <p:cNvSpPr/>
          <p:nvPr/>
        </p:nvSpPr>
        <p:spPr>
          <a:xfrm>
            <a:off x="11281636" y="9622606"/>
            <a:ext cx="257700" cy="4227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D99EA0"/>
              </a:buClr>
              <a:buSzPts val="2185"/>
              <a:buFont typeface="Lato"/>
              <a:buNone/>
            </a:pPr>
            <a:r>
              <a:rPr b="0" i="0" lang="en-US" sz="2185" u="none" cap="none" strike="noStrike">
                <a:solidFill>
                  <a:srgbClr val="D99EA0"/>
                </a:solidFill>
                <a:latin typeface="Lato"/>
                <a:ea typeface="Lato"/>
                <a:cs typeface="Lato"/>
                <a:sym typeface="Lato"/>
              </a:rPr>
              <a:t>8</a:t>
            </a:r>
            <a:endParaRPr b="0" i="0" sz="2185" u="none" cap="none" strike="noStrike">
              <a:solidFill>
                <a:schemeClr val="dk1"/>
              </a:solidFill>
              <a:latin typeface="Calibri"/>
              <a:ea typeface="Calibri"/>
              <a:cs typeface="Calibri"/>
              <a:sym typeface="Calibri"/>
            </a:endParaRPr>
          </a:p>
        </p:txBody>
      </p:sp>
      <p:sp>
        <p:nvSpPr>
          <p:cNvPr id="405" name="Google Shape;405;g3c4d114e183_2_359"/>
          <p:cNvSpPr/>
          <p:nvPr/>
        </p:nvSpPr>
        <p:spPr>
          <a:xfrm>
            <a:off x="2852319" y="8482087"/>
            <a:ext cx="356400" cy="3564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D99EA0"/>
              </a:buClr>
              <a:buSzPts val="1820"/>
              <a:buFont typeface="Lato"/>
              <a:buNone/>
            </a:pPr>
            <a:r>
              <a:rPr b="0" i="0" lang="en-US" sz="1820" u="none" cap="none" strike="noStrike">
                <a:solidFill>
                  <a:srgbClr val="D99EA0"/>
                </a:solidFill>
                <a:latin typeface="Lato"/>
                <a:ea typeface="Lato"/>
                <a:cs typeface="Lato"/>
                <a:sym typeface="Lato"/>
              </a:rPr>
              <a:t>10</a:t>
            </a:r>
            <a:endParaRPr b="0" i="0" sz="1820" u="none" cap="none" strike="noStrike">
              <a:solidFill>
                <a:schemeClr val="dk1"/>
              </a:solidFill>
              <a:latin typeface="Calibri"/>
              <a:ea typeface="Calibri"/>
              <a:cs typeface="Calibri"/>
              <a:sym typeface="Calibri"/>
            </a:endParaRPr>
          </a:p>
        </p:txBody>
      </p:sp>
      <p:sp>
        <p:nvSpPr>
          <p:cNvPr id="406" name="Google Shape;406;g3c4d114e183_2_359"/>
          <p:cNvSpPr/>
          <p:nvPr/>
        </p:nvSpPr>
        <p:spPr>
          <a:xfrm>
            <a:off x="2852319" y="7964612"/>
            <a:ext cx="356400" cy="3564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D99EA0"/>
              </a:buClr>
              <a:buSzPts val="1820"/>
              <a:buFont typeface="Lato"/>
              <a:buNone/>
            </a:pPr>
            <a:r>
              <a:rPr b="0" i="0" lang="en-US" sz="1820" u="none" cap="none" strike="noStrike">
                <a:solidFill>
                  <a:srgbClr val="D99EA0"/>
                </a:solidFill>
                <a:latin typeface="Lato"/>
                <a:ea typeface="Lato"/>
                <a:cs typeface="Lato"/>
                <a:sym typeface="Lato"/>
              </a:rPr>
              <a:t>20</a:t>
            </a:r>
            <a:endParaRPr b="0" i="0" sz="1820" u="none" cap="none" strike="noStrike">
              <a:solidFill>
                <a:schemeClr val="dk1"/>
              </a:solidFill>
              <a:latin typeface="Calibri"/>
              <a:ea typeface="Calibri"/>
              <a:cs typeface="Calibri"/>
              <a:sym typeface="Calibri"/>
            </a:endParaRPr>
          </a:p>
        </p:txBody>
      </p:sp>
      <p:sp>
        <p:nvSpPr>
          <p:cNvPr id="407" name="Google Shape;407;g3c4d114e183_2_359"/>
          <p:cNvSpPr/>
          <p:nvPr/>
        </p:nvSpPr>
        <p:spPr>
          <a:xfrm>
            <a:off x="2852319" y="7447161"/>
            <a:ext cx="356400" cy="3564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D99EA0"/>
              </a:buClr>
              <a:buSzPts val="1820"/>
              <a:buFont typeface="Lato"/>
              <a:buNone/>
            </a:pPr>
            <a:r>
              <a:rPr b="0" i="0" lang="en-US" sz="1820" u="none" cap="none" strike="noStrike">
                <a:solidFill>
                  <a:srgbClr val="D99EA0"/>
                </a:solidFill>
                <a:latin typeface="Lato"/>
                <a:ea typeface="Lato"/>
                <a:cs typeface="Lato"/>
                <a:sym typeface="Lato"/>
              </a:rPr>
              <a:t>30</a:t>
            </a:r>
            <a:endParaRPr b="0" i="0" sz="1820" u="none" cap="none" strike="noStrike">
              <a:solidFill>
                <a:schemeClr val="dk1"/>
              </a:solidFill>
              <a:latin typeface="Calibri"/>
              <a:ea typeface="Calibri"/>
              <a:cs typeface="Calibri"/>
              <a:sym typeface="Calibri"/>
            </a:endParaRPr>
          </a:p>
        </p:txBody>
      </p:sp>
      <p:sp>
        <p:nvSpPr>
          <p:cNvPr id="408" name="Google Shape;408;g3c4d114e183_2_359"/>
          <p:cNvSpPr/>
          <p:nvPr/>
        </p:nvSpPr>
        <p:spPr>
          <a:xfrm>
            <a:off x="2852319" y="6929611"/>
            <a:ext cx="356400" cy="3564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D99EA0"/>
              </a:buClr>
              <a:buSzPts val="1820"/>
              <a:buFont typeface="Lato"/>
              <a:buNone/>
            </a:pPr>
            <a:r>
              <a:rPr b="0" i="0" lang="en-US" sz="1820" u="none" cap="none" strike="noStrike">
                <a:solidFill>
                  <a:srgbClr val="D99EA0"/>
                </a:solidFill>
                <a:latin typeface="Lato"/>
                <a:ea typeface="Lato"/>
                <a:cs typeface="Lato"/>
                <a:sym typeface="Lato"/>
              </a:rPr>
              <a:t>40</a:t>
            </a:r>
            <a:endParaRPr b="0" i="0" sz="1820" u="none" cap="none" strike="noStrike">
              <a:solidFill>
                <a:schemeClr val="dk1"/>
              </a:solidFill>
              <a:latin typeface="Calibri"/>
              <a:ea typeface="Calibri"/>
              <a:cs typeface="Calibri"/>
              <a:sym typeface="Calibri"/>
            </a:endParaRPr>
          </a:p>
        </p:txBody>
      </p:sp>
      <p:sp>
        <p:nvSpPr>
          <p:cNvPr id="409" name="Google Shape;409;g3c4d114e183_2_359"/>
          <p:cNvSpPr/>
          <p:nvPr/>
        </p:nvSpPr>
        <p:spPr>
          <a:xfrm>
            <a:off x="2852319" y="6412309"/>
            <a:ext cx="356400" cy="3564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D99EA0"/>
              </a:buClr>
              <a:buSzPts val="1820"/>
              <a:buFont typeface="Lato"/>
              <a:buNone/>
            </a:pPr>
            <a:r>
              <a:rPr b="0" i="0" lang="en-US" sz="1820" u="none" cap="none" strike="noStrike">
                <a:solidFill>
                  <a:srgbClr val="D99EA0"/>
                </a:solidFill>
                <a:latin typeface="Lato"/>
                <a:ea typeface="Lato"/>
                <a:cs typeface="Lato"/>
                <a:sym typeface="Lato"/>
              </a:rPr>
              <a:t>50</a:t>
            </a:r>
            <a:endParaRPr b="0" i="0" sz="1820" u="none" cap="none" strike="noStrike">
              <a:solidFill>
                <a:schemeClr val="dk1"/>
              </a:solidFill>
              <a:latin typeface="Calibri"/>
              <a:ea typeface="Calibri"/>
              <a:cs typeface="Calibri"/>
              <a:sym typeface="Calibri"/>
            </a:endParaRPr>
          </a:p>
        </p:txBody>
      </p:sp>
      <p:sp>
        <p:nvSpPr>
          <p:cNvPr id="410" name="Google Shape;410;g3c4d114e183_2_359"/>
          <p:cNvSpPr/>
          <p:nvPr/>
        </p:nvSpPr>
        <p:spPr>
          <a:xfrm>
            <a:off x="2852319" y="5894809"/>
            <a:ext cx="356400" cy="3564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D99EA0"/>
              </a:buClr>
              <a:buSzPts val="1820"/>
              <a:buFont typeface="Lato"/>
              <a:buNone/>
            </a:pPr>
            <a:r>
              <a:rPr b="0" i="0" lang="en-US" sz="1820" u="none" cap="none" strike="noStrike">
                <a:solidFill>
                  <a:srgbClr val="D99EA0"/>
                </a:solidFill>
                <a:latin typeface="Lato"/>
                <a:ea typeface="Lato"/>
                <a:cs typeface="Lato"/>
                <a:sym typeface="Lato"/>
              </a:rPr>
              <a:t>60</a:t>
            </a:r>
            <a:endParaRPr b="0" i="0" sz="1820" u="none" cap="none" strike="noStrike">
              <a:solidFill>
                <a:schemeClr val="dk1"/>
              </a:solidFill>
              <a:latin typeface="Calibri"/>
              <a:ea typeface="Calibri"/>
              <a:cs typeface="Calibri"/>
              <a:sym typeface="Calibri"/>
            </a:endParaRPr>
          </a:p>
        </p:txBody>
      </p:sp>
      <p:sp>
        <p:nvSpPr>
          <p:cNvPr id="411" name="Google Shape;411;g3c4d114e183_2_359"/>
          <p:cNvSpPr/>
          <p:nvPr/>
        </p:nvSpPr>
        <p:spPr>
          <a:xfrm>
            <a:off x="2852319" y="5377507"/>
            <a:ext cx="356400" cy="3564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D99EA0"/>
              </a:buClr>
              <a:buSzPts val="1820"/>
              <a:buFont typeface="Lato"/>
              <a:buNone/>
            </a:pPr>
            <a:r>
              <a:rPr b="0" i="0" lang="en-US" sz="1820" u="none" cap="none" strike="noStrike">
                <a:solidFill>
                  <a:srgbClr val="D99EA0"/>
                </a:solidFill>
                <a:latin typeface="Lato"/>
                <a:ea typeface="Lato"/>
                <a:cs typeface="Lato"/>
                <a:sym typeface="Lato"/>
              </a:rPr>
              <a:t>70</a:t>
            </a:r>
            <a:endParaRPr b="0" i="0" sz="1820" u="none" cap="none" strike="noStrike">
              <a:solidFill>
                <a:schemeClr val="dk1"/>
              </a:solidFill>
              <a:latin typeface="Calibri"/>
              <a:ea typeface="Calibri"/>
              <a:cs typeface="Calibri"/>
              <a:sym typeface="Calibri"/>
            </a:endParaRPr>
          </a:p>
        </p:txBody>
      </p:sp>
      <p:sp>
        <p:nvSpPr>
          <p:cNvPr id="412" name="Google Shape;412;g3c4d114e183_2_359"/>
          <p:cNvSpPr/>
          <p:nvPr/>
        </p:nvSpPr>
        <p:spPr>
          <a:xfrm>
            <a:off x="2852319" y="4860057"/>
            <a:ext cx="356400" cy="3564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D99EA0"/>
              </a:buClr>
              <a:buSzPts val="1820"/>
              <a:buFont typeface="Lato"/>
              <a:buNone/>
            </a:pPr>
            <a:r>
              <a:rPr b="0" i="0" lang="en-US" sz="1820" u="none" cap="none" strike="noStrike">
                <a:solidFill>
                  <a:srgbClr val="D99EA0"/>
                </a:solidFill>
                <a:latin typeface="Lato"/>
                <a:ea typeface="Lato"/>
                <a:cs typeface="Lato"/>
                <a:sym typeface="Lato"/>
              </a:rPr>
              <a:t>80</a:t>
            </a:r>
            <a:endParaRPr b="0" i="0" sz="1820" u="none" cap="none" strike="noStrike">
              <a:solidFill>
                <a:schemeClr val="dk1"/>
              </a:solidFill>
              <a:latin typeface="Calibri"/>
              <a:ea typeface="Calibri"/>
              <a:cs typeface="Calibri"/>
              <a:sym typeface="Calibri"/>
            </a:endParaRPr>
          </a:p>
        </p:txBody>
      </p:sp>
      <p:sp>
        <p:nvSpPr>
          <p:cNvPr id="413" name="Google Shape;413;g3c4d114e183_2_359"/>
          <p:cNvSpPr/>
          <p:nvPr/>
        </p:nvSpPr>
        <p:spPr>
          <a:xfrm>
            <a:off x="2852319" y="4342507"/>
            <a:ext cx="356400" cy="3564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D99EA0"/>
              </a:buClr>
              <a:buSzPts val="1820"/>
              <a:buFont typeface="Lato"/>
              <a:buNone/>
            </a:pPr>
            <a:r>
              <a:rPr b="0" i="0" lang="en-US" sz="1820" u="none" cap="none" strike="noStrike">
                <a:solidFill>
                  <a:srgbClr val="D99EA0"/>
                </a:solidFill>
                <a:latin typeface="Lato"/>
                <a:ea typeface="Lato"/>
                <a:cs typeface="Lato"/>
                <a:sym typeface="Lato"/>
              </a:rPr>
              <a:t>90</a:t>
            </a:r>
            <a:endParaRPr b="0" i="0" sz="1820" u="none" cap="none" strike="noStrike">
              <a:solidFill>
                <a:schemeClr val="dk1"/>
              </a:solidFill>
              <a:latin typeface="Calibri"/>
              <a:ea typeface="Calibri"/>
              <a:cs typeface="Calibri"/>
              <a:sym typeface="Calibri"/>
            </a:endParaRPr>
          </a:p>
        </p:txBody>
      </p:sp>
      <p:sp>
        <p:nvSpPr>
          <p:cNvPr id="414" name="Google Shape;414;g3c4d114e183_2_359"/>
          <p:cNvSpPr/>
          <p:nvPr/>
        </p:nvSpPr>
        <p:spPr>
          <a:xfrm>
            <a:off x="2718140" y="3825032"/>
            <a:ext cx="483600" cy="3564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D99EA0"/>
              </a:buClr>
              <a:buSzPts val="1820"/>
              <a:buFont typeface="Lato"/>
              <a:buNone/>
            </a:pPr>
            <a:r>
              <a:rPr b="0" i="0" lang="en-US" sz="1820" u="none" cap="none" strike="noStrike">
                <a:solidFill>
                  <a:srgbClr val="D99EA0"/>
                </a:solidFill>
                <a:latin typeface="Lato"/>
                <a:ea typeface="Lato"/>
                <a:cs typeface="Lato"/>
                <a:sym typeface="Lato"/>
              </a:rPr>
              <a:t>100</a:t>
            </a:r>
            <a:endParaRPr b="0" i="0" sz="1820" u="none" cap="none" strike="noStrike">
              <a:solidFill>
                <a:schemeClr val="dk1"/>
              </a:solidFill>
              <a:latin typeface="Calibri"/>
              <a:ea typeface="Calibri"/>
              <a:cs typeface="Calibri"/>
              <a:sym typeface="Calibri"/>
            </a:endParaRPr>
          </a:p>
        </p:txBody>
      </p:sp>
      <p:pic>
        <p:nvPicPr>
          <p:cNvPr descr=" " id="415" name="Google Shape;415;g3c4d114e183_2_359"/>
          <p:cNvPicPr preferRelativeResize="0"/>
          <p:nvPr/>
        </p:nvPicPr>
        <p:blipFill rotWithShape="1">
          <a:blip r:embed="rId7">
            <a:alphaModFix/>
          </a:blip>
          <a:srcRect b="0" l="0" r="0" t="0"/>
          <a:stretch/>
        </p:blipFill>
        <p:spPr>
          <a:xfrm>
            <a:off x="3368467" y="3771900"/>
            <a:ext cx="8291592" cy="5511006"/>
          </a:xfrm>
          <a:prstGeom prst="rect">
            <a:avLst/>
          </a:prstGeom>
          <a:noFill/>
          <a:ln>
            <a:noFill/>
          </a:ln>
        </p:spPr>
      </p:pic>
      <p:pic>
        <p:nvPicPr>
          <p:cNvPr descr=" " id="416" name="Google Shape;416;g3c4d114e183_2_359"/>
          <p:cNvPicPr preferRelativeResize="0"/>
          <p:nvPr/>
        </p:nvPicPr>
        <p:blipFill rotWithShape="1">
          <a:blip r:embed="rId8">
            <a:alphaModFix/>
          </a:blip>
          <a:srcRect b="0" l="0" r="0" t="0"/>
          <a:stretch/>
        </p:blipFill>
        <p:spPr>
          <a:xfrm>
            <a:off x="4512766" y="4185444"/>
            <a:ext cx="11567" cy="5258445"/>
          </a:xfrm>
          <a:prstGeom prst="rect">
            <a:avLst/>
          </a:prstGeom>
          <a:noFill/>
          <a:ln>
            <a:noFill/>
          </a:ln>
        </p:spPr>
      </p:pic>
      <p:pic>
        <p:nvPicPr>
          <p:cNvPr descr=" " id="417" name="Google Shape;417;g3c4d114e183_2_359"/>
          <p:cNvPicPr preferRelativeResize="0"/>
          <p:nvPr/>
        </p:nvPicPr>
        <p:blipFill rotWithShape="1">
          <a:blip r:embed="rId8">
            <a:alphaModFix/>
          </a:blip>
          <a:srcRect b="0" l="0" r="0" t="0"/>
          <a:stretch/>
        </p:blipFill>
        <p:spPr>
          <a:xfrm>
            <a:off x="5651279" y="4185444"/>
            <a:ext cx="11567" cy="5258445"/>
          </a:xfrm>
          <a:prstGeom prst="rect">
            <a:avLst/>
          </a:prstGeom>
          <a:noFill/>
          <a:ln>
            <a:noFill/>
          </a:ln>
        </p:spPr>
      </p:pic>
      <p:pic>
        <p:nvPicPr>
          <p:cNvPr descr=" " id="418" name="Google Shape;418;g3c4d114e183_2_359"/>
          <p:cNvPicPr preferRelativeResize="0"/>
          <p:nvPr/>
        </p:nvPicPr>
        <p:blipFill rotWithShape="1">
          <a:blip r:embed="rId8">
            <a:alphaModFix/>
          </a:blip>
          <a:srcRect b="0" l="0" r="0" t="0"/>
          <a:stretch/>
        </p:blipFill>
        <p:spPr>
          <a:xfrm>
            <a:off x="6789795" y="4185444"/>
            <a:ext cx="11567" cy="5258445"/>
          </a:xfrm>
          <a:prstGeom prst="rect">
            <a:avLst/>
          </a:prstGeom>
          <a:noFill/>
          <a:ln>
            <a:noFill/>
          </a:ln>
        </p:spPr>
      </p:pic>
      <p:pic>
        <p:nvPicPr>
          <p:cNvPr descr=" " id="419" name="Google Shape;419;g3c4d114e183_2_359"/>
          <p:cNvPicPr preferRelativeResize="0"/>
          <p:nvPr/>
        </p:nvPicPr>
        <p:blipFill rotWithShape="1">
          <a:blip r:embed="rId8">
            <a:alphaModFix/>
          </a:blip>
          <a:srcRect b="0" l="0" r="0" t="0"/>
          <a:stretch/>
        </p:blipFill>
        <p:spPr>
          <a:xfrm>
            <a:off x="7928309" y="4185444"/>
            <a:ext cx="11567" cy="5258445"/>
          </a:xfrm>
          <a:prstGeom prst="rect">
            <a:avLst/>
          </a:prstGeom>
          <a:noFill/>
          <a:ln>
            <a:noFill/>
          </a:ln>
        </p:spPr>
      </p:pic>
      <p:pic>
        <p:nvPicPr>
          <p:cNvPr descr=" " id="420" name="Google Shape;420;g3c4d114e183_2_359"/>
          <p:cNvPicPr preferRelativeResize="0"/>
          <p:nvPr/>
        </p:nvPicPr>
        <p:blipFill rotWithShape="1">
          <a:blip r:embed="rId8">
            <a:alphaModFix/>
          </a:blip>
          <a:srcRect b="0" l="0" r="0" t="0"/>
          <a:stretch/>
        </p:blipFill>
        <p:spPr>
          <a:xfrm>
            <a:off x="9066828" y="4185444"/>
            <a:ext cx="11567" cy="5258445"/>
          </a:xfrm>
          <a:prstGeom prst="rect">
            <a:avLst/>
          </a:prstGeom>
          <a:noFill/>
          <a:ln>
            <a:noFill/>
          </a:ln>
        </p:spPr>
      </p:pic>
      <p:pic>
        <p:nvPicPr>
          <p:cNvPr descr=" " id="421" name="Google Shape;421;g3c4d114e183_2_359"/>
          <p:cNvPicPr preferRelativeResize="0"/>
          <p:nvPr/>
        </p:nvPicPr>
        <p:blipFill rotWithShape="1">
          <a:blip r:embed="rId8">
            <a:alphaModFix/>
          </a:blip>
          <a:srcRect b="0" l="0" r="0" t="0"/>
          <a:stretch/>
        </p:blipFill>
        <p:spPr>
          <a:xfrm>
            <a:off x="10205341" y="4185444"/>
            <a:ext cx="11567" cy="5258445"/>
          </a:xfrm>
          <a:prstGeom prst="rect">
            <a:avLst/>
          </a:prstGeom>
          <a:noFill/>
          <a:ln>
            <a:noFill/>
          </a:ln>
        </p:spPr>
      </p:pic>
      <p:pic>
        <p:nvPicPr>
          <p:cNvPr descr=" " id="422" name="Google Shape;422;g3c4d114e183_2_359"/>
          <p:cNvPicPr preferRelativeResize="0"/>
          <p:nvPr/>
        </p:nvPicPr>
        <p:blipFill rotWithShape="1">
          <a:blip r:embed="rId8">
            <a:alphaModFix/>
          </a:blip>
          <a:srcRect b="0" l="0" r="0" t="0"/>
          <a:stretch/>
        </p:blipFill>
        <p:spPr>
          <a:xfrm>
            <a:off x="11343854" y="4185444"/>
            <a:ext cx="11567" cy="5258445"/>
          </a:xfrm>
          <a:prstGeom prst="rect">
            <a:avLst/>
          </a:prstGeom>
          <a:noFill/>
          <a:ln>
            <a:noFill/>
          </a:ln>
        </p:spPr>
      </p:pic>
      <p:pic>
        <p:nvPicPr>
          <p:cNvPr descr=" " id="423" name="Google Shape;423;g3c4d114e183_2_359"/>
          <p:cNvPicPr preferRelativeResize="0"/>
          <p:nvPr/>
        </p:nvPicPr>
        <p:blipFill rotWithShape="1">
          <a:blip r:embed="rId9">
            <a:alphaModFix/>
          </a:blip>
          <a:srcRect b="0" l="0" r="0" t="0"/>
          <a:stretch/>
        </p:blipFill>
        <p:spPr>
          <a:xfrm>
            <a:off x="3355539" y="5483845"/>
            <a:ext cx="8050167" cy="2373585"/>
          </a:xfrm>
          <a:prstGeom prst="rect">
            <a:avLst/>
          </a:prstGeom>
          <a:noFill/>
          <a:ln>
            <a:noFill/>
          </a:ln>
        </p:spPr>
      </p:pic>
      <p:pic>
        <p:nvPicPr>
          <p:cNvPr descr=" " id="424" name="Google Shape;424;g3c4d114e183_2_359"/>
          <p:cNvPicPr preferRelativeResize="0"/>
          <p:nvPr/>
        </p:nvPicPr>
        <p:blipFill rotWithShape="1">
          <a:blip r:embed="rId10">
            <a:alphaModFix/>
          </a:blip>
          <a:srcRect b="0" l="0" r="0" t="0"/>
          <a:stretch/>
        </p:blipFill>
        <p:spPr>
          <a:xfrm>
            <a:off x="3369143" y="6359525"/>
            <a:ext cx="8044029" cy="2268538"/>
          </a:xfrm>
          <a:prstGeom prst="rect">
            <a:avLst/>
          </a:prstGeom>
          <a:noFill/>
          <a:ln>
            <a:noFill/>
          </a:ln>
        </p:spPr>
      </p:pic>
      <p:pic>
        <p:nvPicPr>
          <p:cNvPr descr=" " id="425" name="Google Shape;425;g3c4d114e183_2_359"/>
          <p:cNvPicPr preferRelativeResize="0"/>
          <p:nvPr/>
        </p:nvPicPr>
        <p:blipFill rotWithShape="1">
          <a:blip r:embed="rId11">
            <a:alphaModFix/>
          </a:blip>
          <a:srcRect b="0" l="0" r="0" t="0"/>
          <a:stretch/>
        </p:blipFill>
        <p:spPr>
          <a:xfrm>
            <a:off x="4441751" y="6055643"/>
            <a:ext cx="153591" cy="153566"/>
          </a:xfrm>
          <a:prstGeom prst="rect">
            <a:avLst/>
          </a:prstGeom>
          <a:noFill/>
          <a:ln>
            <a:noFill/>
          </a:ln>
        </p:spPr>
      </p:pic>
      <p:pic>
        <p:nvPicPr>
          <p:cNvPr descr=" " id="426" name="Google Shape;426;g3c4d114e183_2_359"/>
          <p:cNvPicPr preferRelativeResize="0"/>
          <p:nvPr/>
        </p:nvPicPr>
        <p:blipFill rotWithShape="1">
          <a:blip r:embed="rId11">
            <a:alphaModFix/>
          </a:blip>
          <a:srcRect b="0" l="0" r="0" t="0"/>
          <a:stretch/>
        </p:blipFill>
        <p:spPr>
          <a:xfrm>
            <a:off x="4441751" y="6981130"/>
            <a:ext cx="153591" cy="153566"/>
          </a:xfrm>
          <a:prstGeom prst="rect">
            <a:avLst/>
          </a:prstGeom>
          <a:noFill/>
          <a:ln>
            <a:noFill/>
          </a:ln>
        </p:spPr>
      </p:pic>
      <p:pic>
        <p:nvPicPr>
          <p:cNvPr descr=" " id="427" name="Google Shape;427;g3c4d114e183_2_359"/>
          <p:cNvPicPr preferRelativeResize="0"/>
          <p:nvPr/>
        </p:nvPicPr>
        <p:blipFill rotWithShape="1">
          <a:blip r:embed="rId12">
            <a:alphaModFix/>
          </a:blip>
          <a:srcRect b="0" l="0" r="0" t="0"/>
          <a:stretch/>
        </p:blipFill>
        <p:spPr>
          <a:xfrm>
            <a:off x="5580267" y="5651277"/>
            <a:ext cx="153591" cy="153566"/>
          </a:xfrm>
          <a:prstGeom prst="rect">
            <a:avLst/>
          </a:prstGeom>
          <a:noFill/>
          <a:ln>
            <a:noFill/>
          </a:ln>
        </p:spPr>
      </p:pic>
      <p:pic>
        <p:nvPicPr>
          <p:cNvPr descr=" " id="428" name="Google Shape;428;g3c4d114e183_2_359"/>
          <p:cNvPicPr preferRelativeResize="0"/>
          <p:nvPr/>
        </p:nvPicPr>
        <p:blipFill rotWithShape="1">
          <a:blip r:embed="rId11">
            <a:alphaModFix/>
          </a:blip>
          <a:srcRect b="0" l="0" r="0" t="0"/>
          <a:stretch/>
        </p:blipFill>
        <p:spPr>
          <a:xfrm>
            <a:off x="5580267" y="7415510"/>
            <a:ext cx="153591" cy="153566"/>
          </a:xfrm>
          <a:prstGeom prst="rect">
            <a:avLst/>
          </a:prstGeom>
          <a:noFill/>
          <a:ln>
            <a:noFill/>
          </a:ln>
        </p:spPr>
      </p:pic>
      <p:pic>
        <p:nvPicPr>
          <p:cNvPr descr=" " id="429" name="Google Shape;429;g3c4d114e183_2_359"/>
          <p:cNvPicPr preferRelativeResize="0"/>
          <p:nvPr/>
        </p:nvPicPr>
        <p:blipFill rotWithShape="1">
          <a:blip r:embed="rId11">
            <a:alphaModFix/>
          </a:blip>
          <a:srcRect b="0" l="0" r="0" t="0"/>
          <a:stretch/>
        </p:blipFill>
        <p:spPr>
          <a:xfrm>
            <a:off x="6718783" y="7732812"/>
            <a:ext cx="153591" cy="153566"/>
          </a:xfrm>
          <a:prstGeom prst="rect">
            <a:avLst/>
          </a:prstGeom>
          <a:noFill/>
          <a:ln>
            <a:noFill/>
          </a:ln>
        </p:spPr>
      </p:pic>
      <p:pic>
        <p:nvPicPr>
          <p:cNvPr descr=" " id="430" name="Google Shape;430;g3c4d114e183_2_359"/>
          <p:cNvPicPr preferRelativeResize="0"/>
          <p:nvPr/>
        </p:nvPicPr>
        <p:blipFill rotWithShape="1">
          <a:blip r:embed="rId12">
            <a:alphaModFix/>
          </a:blip>
          <a:srcRect b="0" l="0" r="0" t="0"/>
          <a:stretch/>
        </p:blipFill>
        <p:spPr>
          <a:xfrm>
            <a:off x="6718783" y="6311826"/>
            <a:ext cx="153591" cy="153566"/>
          </a:xfrm>
          <a:prstGeom prst="rect">
            <a:avLst/>
          </a:prstGeom>
          <a:noFill/>
          <a:ln>
            <a:noFill/>
          </a:ln>
        </p:spPr>
      </p:pic>
      <p:pic>
        <p:nvPicPr>
          <p:cNvPr descr=" " id="431" name="Google Shape;431;g3c4d114e183_2_359"/>
          <p:cNvPicPr preferRelativeResize="0"/>
          <p:nvPr/>
        </p:nvPicPr>
        <p:blipFill rotWithShape="1">
          <a:blip r:embed="rId11">
            <a:alphaModFix/>
          </a:blip>
          <a:srcRect b="0" l="0" r="0" t="0"/>
          <a:stretch/>
        </p:blipFill>
        <p:spPr>
          <a:xfrm>
            <a:off x="7861923" y="6733232"/>
            <a:ext cx="153591" cy="153566"/>
          </a:xfrm>
          <a:prstGeom prst="rect">
            <a:avLst/>
          </a:prstGeom>
          <a:noFill/>
          <a:ln>
            <a:noFill/>
          </a:ln>
        </p:spPr>
      </p:pic>
      <p:pic>
        <p:nvPicPr>
          <p:cNvPr descr=" " id="432" name="Google Shape;432;g3c4d114e183_2_359"/>
          <p:cNvPicPr preferRelativeResize="0"/>
          <p:nvPr/>
        </p:nvPicPr>
        <p:blipFill rotWithShape="1">
          <a:blip r:embed="rId11">
            <a:alphaModFix/>
          </a:blip>
          <a:srcRect b="0" l="0" r="0" t="0"/>
          <a:stretch/>
        </p:blipFill>
        <p:spPr>
          <a:xfrm>
            <a:off x="7861923" y="6420644"/>
            <a:ext cx="153591" cy="153566"/>
          </a:xfrm>
          <a:prstGeom prst="rect">
            <a:avLst/>
          </a:prstGeom>
          <a:noFill/>
          <a:ln>
            <a:noFill/>
          </a:ln>
        </p:spPr>
      </p:pic>
      <p:pic>
        <p:nvPicPr>
          <p:cNvPr descr=" " id="433" name="Google Shape;433;g3c4d114e183_2_359"/>
          <p:cNvPicPr preferRelativeResize="0"/>
          <p:nvPr/>
        </p:nvPicPr>
        <p:blipFill rotWithShape="1">
          <a:blip r:embed="rId12">
            <a:alphaModFix/>
          </a:blip>
          <a:srcRect b="0" l="0" r="0" t="0"/>
          <a:stretch/>
        </p:blipFill>
        <p:spPr>
          <a:xfrm>
            <a:off x="8995813" y="7667575"/>
            <a:ext cx="153591" cy="153566"/>
          </a:xfrm>
          <a:prstGeom prst="rect">
            <a:avLst/>
          </a:prstGeom>
          <a:noFill/>
          <a:ln>
            <a:noFill/>
          </a:ln>
        </p:spPr>
      </p:pic>
      <p:pic>
        <p:nvPicPr>
          <p:cNvPr descr=" " id="434" name="Google Shape;434;g3c4d114e183_2_359"/>
          <p:cNvPicPr preferRelativeResize="0"/>
          <p:nvPr/>
        </p:nvPicPr>
        <p:blipFill rotWithShape="1">
          <a:blip r:embed="rId11">
            <a:alphaModFix/>
          </a:blip>
          <a:srcRect b="0" l="0" r="0" t="0"/>
          <a:stretch/>
        </p:blipFill>
        <p:spPr>
          <a:xfrm>
            <a:off x="8995813" y="7076877"/>
            <a:ext cx="153591" cy="153566"/>
          </a:xfrm>
          <a:prstGeom prst="rect">
            <a:avLst/>
          </a:prstGeom>
          <a:noFill/>
          <a:ln>
            <a:noFill/>
          </a:ln>
        </p:spPr>
      </p:pic>
      <p:pic>
        <p:nvPicPr>
          <p:cNvPr descr=" " id="435" name="Google Shape;435;g3c4d114e183_2_359"/>
          <p:cNvPicPr preferRelativeResize="0"/>
          <p:nvPr/>
        </p:nvPicPr>
        <p:blipFill rotWithShape="1">
          <a:blip r:embed="rId12">
            <a:alphaModFix/>
          </a:blip>
          <a:srcRect b="0" l="0" r="0" t="0"/>
          <a:stretch/>
        </p:blipFill>
        <p:spPr>
          <a:xfrm>
            <a:off x="10138955" y="6972449"/>
            <a:ext cx="153591" cy="153566"/>
          </a:xfrm>
          <a:prstGeom prst="rect">
            <a:avLst/>
          </a:prstGeom>
          <a:noFill/>
          <a:ln>
            <a:noFill/>
          </a:ln>
        </p:spPr>
      </p:pic>
      <p:pic>
        <p:nvPicPr>
          <p:cNvPr descr=" " id="436" name="Google Shape;436;g3c4d114e183_2_359"/>
          <p:cNvPicPr preferRelativeResize="0"/>
          <p:nvPr/>
        </p:nvPicPr>
        <p:blipFill rotWithShape="1">
          <a:blip r:embed="rId11">
            <a:alphaModFix/>
          </a:blip>
          <a:srcRect b="0" l="0" r="0" t="0"/>
          <a:stretch/>
        </p:blipFill>
        <p:spPr>
          <a:xfrm>
            <a:off x="10138955" y="6572771"/>
            <a:ext cx="153591" cy="153566"/>
          </a:xfrm>
          <a:prstGeom prst="rect">
            <a:avLst/>
          </a:prstGeom>
          <a:noFill/>
          <a:ln>
            <a:noFill/>
          </a:ln>
        </p:spPr>
      </p:pic>
      <p:sp>
        <p:nvSpPr>
          <p:cNvPr id="437" name="Google Shape;437;g3c4d114e183_2_359"/>
          <p:cNvSpPr/>
          <p:nvPr/>
        </p:nvSpPr>
        <p:spPr>
          <a:xfrm>
            <a:off x="14403600" y="4191000"/>
            <a:ext cx="5601300" cy="7620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 name="Google Shape;438;g3c4d114e183_2_359"/>
          <p:cNvSpPr/>
          <p:nvPr/>
        </p:nvSpPr>
        <p:spPr>
          <a:xfrm>
            <a:off x="14403600" y="4191000"/>
            <a:ext cx="5601300" cy="7620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439" name="Google Shape;439;g3c4d114e183_2_359"/>
          <p:cNvPicPr preferRelativeResize="0"/>
          <p:nvPr/>
        </p:nvPicPr>
        <p:blipFill rotWithShape="1">
          <a:blip r:embed="rId13">
            <a:alphaModFix/>
          </a:blip>
          <a:srcRect b="0" l="0" r="0" t="0"/>
          <a:stretch/>
        </p:blipFill>
        <p:spPr>
          <a:xfrm>
            <a:off x="14403600" y="4191000"/>
            <a:ext cx="5575997" cy="5575300"/>
          </a:xfrm>
          <a:prstGeom prst="rect">
            <a:avLst/>
          </a:prstGeom>
          <a:noFill/>
          <a:ln>
            <a:noFill/>
          </a:ln>
        </p:spPr>
      </p:pic>
      <p:pic>
        <p:nvPicPr>
          <p:cNvPr descr=" " id="440" name="Google Shape;440;g3c4d114e183_2_359"/>
          <p:cNvPicPr preferRelativeResize="0"/>
          <p:nvPr/>
        </p:nvPicPr>
        <p:blipFill rotWithShape="1">
          <a:blip r:embed="rId14">
            <a:alphaModFix/>
          </a:blip>
          <a:srcRect b="0" l="0" r="0" t="0"/>
          <a:stretch/>
        </p:blipFill>
        <p:spPr>
          <a:xfrm>
            <a:off x="14403600" y="4191000"/>
            <a:ext cx="5575997" cy="5575300"/>
          </a:xfrm>
          <a:prstGeom prst="rect">
            <a:avLst/>
          </a:prstGeom>
          <a:noFill/>
          <a:ln>
            <a:noFill/>
          </a:ln>
        </p:spPr>
      </p:pic>
      <p:sp>
        <p:nvSpPr>
          <p:cNvPr id="441" name="Google Shape;441;g3c4d114e183_2_359"/>
          <p:cNvSpPr/>
          <p:nvPr/>
        </p:nvSpPr>
        <p:spPr>
          <a:xfrm>
            <a:off x="16448556" y="6365379"/>
            <a:ext cx="1498800" cy="12267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 name="Google Shape;442;g3c4d114e183_2_359"/>
          <p:cNvSpPr/>
          <p:nvPr/>
        </p:nvSpPr>
        <p:spPr>
          <a:xfrm>
            <a:off x="16448556" y="6121400"/>
            <a:ext cx="1701900" cy="130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4800"/>
              <a:buFont typeface="Taprom"/>
              <a:buNone/>
            </a:pPr>
            <a:r>
              <a:rPr b="0" i="0" lang="en-US" sz="4800" u="none" cap="none" strike="noStrike">
                <a:solidFill>
                  <a:srgbClr val="0E0E0E"/>
                </a:solidFill>
                <a:latin typeface="Taprom"/>
                <a:ea typeface="Taprom"/>
                <a:cs typeface="Taprom"/>
                <a:sym typeface="Taprom"/>
              </a:rPr>
              <a:t>34.574</a:t>
            </a:r>
            <a:endParaRPr b="0" i="0" sz="4800" u="none" cap="none" strike="noStrike">
              <a:solidFill>
                <a:schemeClr val="dk1"/>
              </a:solidFill>
              <a:latin typeface="Calibri"/>
              <a:ea typeface="Calibri"/>
              <a:cs typeface="Calibri"/>
              <a:sym typeface="Calibri"/>
            </a:endParaRPr>
          </a:p>
        </p:txBody>
      </p:sp>
      <p:sp>
        <p:nvSpPr>
          <p:cNvPr id="443" name="Google Shape;443;g3c4d114e183_2_359"/>
          <p:cNvSpPr/>
          <p:nvPr/>
        </p:nvSpPr>
        <p:spPr>
          <a:xfrm>
            <a:off x="16696237" y="7226300"/>
            <a:ext cx="1138800" cy="7452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Total</a:t>
            </a:r>
            <a:endParaRPr b="0" i="0" sz="3200" u="none" cap="none" strike="noStrike">
              <a:solidFill>
                <a:schemeClr val="dk1"/>
              </a:solidFill>
              <a:latin typeface="Calibri"/>
              <a:ea typeface="Calibri"/>
              <a:cs typeface="Calibri"/>
              <a:sym typeface="Calibri"/>
            </a:endParaRPr>
          </a:p>
        </p:txBody>
      </p:sp>
      <p:sp>
        <p:nvSpPr>
          <p:cNvPr id="444" name="Google Shape;444;g3c4d114e183_2_359"/>
          <p:cNvSpPr/>
          <p:nvPr/>
        </p:nvSpPr>
        <p:spPr>
          <a:xfrm>
            <a:off x="13260457" y="10515600"/>
            <a:ext cx="7875000" cy="2425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 name="Google Shape;445;g3c4d114e183_2_359"/>
          <p:cNvSpPr/>
          <p:nvPr/>
        </p:nvSpPr>
        <p:spPr>
          <a:xfrm>
            <a:off x="13260457" y="10515600"/>
            <a:ext cx="7875000" cy="2425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 name="Google Shape;446;g3c4d114e183_2_359"/>
          <p:cNvSpPr/>
          <p:nvPr/>
        </p:nvSpPr>
        <p:spPr>
          <a:xfrm>
            <a:off x="13158845" y="10515600"/>
            <a:ext cx="8078100" cy="13080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0E0E0E"/>
              </a:buClr>
              <a:buSzPts val="4800"/>
              <a:buFont typeface="Taprom"/>
              <a:buNone/>
            </a:pPr>
            <a:r>
              <a:rPr b="0" i="0" lang="en-US" sz="4800" u="none" cap="none" strike="noStrike">
                <a:solidFill>
                  <a:srgbClr val="0E0E0E"/>
                </a:solidFill>
                <a:latin typeface="Taprom"/>
                <a:ea typeface="Taprom"/>
                <a:cs typeface="Taprom"/>
                <a:sym typeface="Taprom"/>
              </a:rPr>
              <a:t>Treasure Found</a:t>
            </a:r>
            <a:endParaRPr b="0" i="0" sz="4800" u="none" cap="none" strike="noStrike">
              <a:solidFill>
                <a:schemeClr val="dk1"/>
              </a:solidFill>
              <a:latin typeface="Calibri"/>
              <a:ea typeface="Calibri"/>
              <a:cs typeface="Calibri"/>
              <a:sym typeface="Calibri"/>
            </a:endParaRPr>
          </a:p>
        </p:txBody>
      </p:sp>
      <p:sp>
        <p:nvSpPr>
          <p:cNvPr id="447" name="Google Shape;447;g3c4d114e183_2_359"/>
          <p:cNvSpPr/>
          <p:nvPr/>
        </p:nvSpPr>
        <p:spPr>
          <a:xfrm>
            <a:off x="13192716" y="11722100"/>
            <a:ext cx="8010600" cy="13548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A record of the amount of treasure found per month</a:t>
            </a:r>
            <a:endParaRPr b="0" i="0" sz="3200" u="none" cap="none" strike="noStrike">
              <a:solidFill>
                <a:schemeClr val="dk1"/>
              </a:solidFill>
              <a:latin typeface="Calibri"/>
              <a:ea typeface="Calibri"/>
              <a:cs typeface="Calibri"/>
              <a:sym typeface="Calibri"/>
            </a:endParaRPr>
          </a:p>
        </p:txBody>
      </p:sp>
      <p:sp>
        <p:nvSpPr>
          <p:cNvPr id="448" name="Google Shape;448;g3c4d114e183_2_359"/>
          <p:cNvSpPr/>
          <p:nvPr/>
        </p:nvSpPr>
        <p:spPr>
          <a:xfrm>
            <a:off x="3251606" y="10515600"/>
            <a:ext cx="7875000" cy="2425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 name="Google Shape;449;g3c4d114e183_2_359"/>
          <p:cNvSpPr/>
          <p:nvPr/>
        </p:nvSpPr>
        <p:spPr>
          <a:xfrm>
            <a:off x="3251606" y="10515600"/>
            <a:ext cx="7875000" cy="2425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 name="Google Shape;450;g3c4d114e183_2_359"/>
          <p:cNvSpPr/>
          <p:nvPr/>
        </p:nvSpPr>
        <p:spPr>
          <a:xfrm>
            <a:off x="3149994" y="10515600"/>
            <a:ext cx="8078100" cy="13080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0E0E0E"/>
              </a:buClr>
              <a:buSzPts val="4800"/>
              <a:buFont typeface="Taprom"/>
              <a:buNone/>
            </a:pPr>
            <a:r>
              <a:rPr b="0" i="0" lang="en-US" sz="4800" u="none" cap="none" strike="noStrike">
                <a:solidFill>
                  <a:srgbClr val="0E0E0E"/>
                </a:solidFill>
                <a:latin typeface="Taprom"/>
                <a:ea typeface="Taprom"/>
                <a:cs typeface="Taprom"/>
                <a:sym typeface="Taprom"/>
              </a:rPr>
              <a:t>Spellcasting Progress</a:t>
            </a:r>
            <a:endParaRPr b="0" i="0" sz="4800" u="none" cap="none" strike="noStrike">
              <a:solidFill>
                <a:schemeClr val="dk1"/>
              </a:solidFill>
              <a:latin typeface="Calibri"/>
              <a:ea typeface="Calibri"/>
              <a:cs typeface="Calibri"/>
              <a:sym typeface="Calibri"/>
            </a:endParaRPr>
          </a:p>
        </p:txBody>
      </p:sp>
      <p:sp>
        <p:nvSpPr>
          <p:cNvPr id="451" name="Google Shape;451;g3c4d114e183_2_359"/>
          <p:cNvSpPr/>
          <p:nvPr/>
        </p:nvSpPr>
        <p:spPr>
          <a:xfrm>
            <a:off x="3183865" y="11722100"/>
            <a:ext cx="8010600" cy="13548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A record of the number of spells cast per year</a:t>
            </a:r>
            <a:endParaRPr b="0" i="0" sz="3200" u="none" cap="none" strike="noStrike">
              <a:solidFill>
                <a:schemeClr val="dk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E5E7"/>
        </a:solidFill>
      </p:bgPr>
    </p:bg>
    <p:spTree>
      <p:nvGrpSpPr>
        <p:cNvPr id="456" name="Shape 456"/>
        <p:cNvGrpSpPr/>
        <p:nvPr/>
      </p:nvGrpSpPr>
      <p:grpSpPr>
        <a:xfrm>
          <a:off x="0" y="0"/>
          <a:ext cx="0" cy="0"/>
          <a:chOff x="0" y="0"/>
          <a:chExt cx="0" cy="0"/>
        </a:xfrm>
      </p:grpSpPr>
      <p:pic>
        <p:nvPicPr>
          <p:cNvPr descr=" " id="457" name="Google Shape;457;g3c4d114e183_2_426"/>
          <p:cNvPicPr preferRelativeResize="0"/>
          <p:nvPr/>
        </p:nvPicPr>
        <p:blipFill rotWithShape="1">
          <a:blip r:embed="rId3">
            <a:alphaModFix/>
          </a:blip>
          <a:srcRect b="0" l="0" r="0" t="0"/>
          <a:stretch/>
        </p:blipFill>
        <p:spPr>
          <a:xfrm>
            <a:off x="0" y="6324600"/>
            <a:ext cx="7222988" cy="7391400"/>
          </a:xfrm>
          <a:prstGeom prst="rect">
            <a:avLst/>
          </a:prstGeom>
          <a:noFill/>
          <a:ln>
            <a:noFill/>
          </a:ln>
        </p:spPr>
      </p:pic>
      <p:pic>
        <p:nvPicPr>
          <p:cNvPr descr=" " id="458" name="Google Shape;458;g3c4d114e183_2_426"/>
          <p:cNvPicPr preferRelativeResize="0"/>
          <p:nvPr/>
        </p:nvPicPr>
        <p:blipFill rotWithShape="1">
          <a:blip r:embed="rId4">
            <a:alphaModFix/>
          </a:blip>
          <a:srcRect b="0" l="0" r="0" t="0"/>
          <a:stretch/>
        </p:blipFill>
        <p:spPr>
          <a:xfrm>
            <a:off x="9716714" y="533400"/>
            <a:ext cx="3853214" cy="3811736"/>
          </a:xfrm>
          <a:prstGeom prst="rect">
            <a:avLst/>
          </a:prstGeom>
          <a:noFill/>
          <a:ln>
            <a:noFill/>
          </a:ln>
        </p:spPr>
      </p:pic>
      <p:pic>
        <p:nvPicPr>
          <p:cNvPr descr=" " id="459" name="Google Shape;459;g3c4d114e183_2_426"/>
          <p:cNvPicPr preferRelativeResize="0"/>
          <p:nvPr/>
        </p:nvPicPr>
        <p:blipFill rotWithShape="1">
          <a:blip r:embed="rId5">
            <a:alphaModFix/>
          </a:blip>
          <a:srcRect b="0" l="0" r="0" t="0"/>
          <a:stretch/>
        </p:blipFill>
        <p:spPr>
          <a:xfrm>
            <a:off x="16334242" y="0"/>
            <a:ext cx="8052806" cy="12815441"/>
          </a:xfrm>
          <a:prstGeom prst="rect">
            <a:avLst/>
          </a:prstGeom>
          <a:noFill/>
          <a:ln>
            <a:noFill/>
          </a:ln>
        </p:spPr>
      </p:pic>
      <p:sp>
        <p:nvSpPr>
          <p:cNvPr id="460" name="Google Shape;460;g3c4d114e183_2_426"/>
          <p:cNvSpPr/>
          <p:nvPr/>
        </p:nvSpPr>
        <p:spPr>
          <a:xfrm>
            <a:off x="23370921" y="10515600"/>
            <a:ext cx="1016100" cy="3200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461" name="Google Shape;461;g3c4d114e183_2_426"/>
          <p:cNvPicPr preferRelativeResize="0"/>
          <p:nvPr/>
        </p:nvPicPr>
        <p:blipFill rotWithShape="1">
          <a:blip r:embed="rId6">
            <a:alphaModFix/>
          </a:blip>
          <a:srcRect b="0" l="0" r="0" t="0"/>
          <a:stretch/>
        </p:blipFill>
        <p:spPr>
          <a:xfrm>
            <a:off x="23523340" y="10820400"/>
            <a:ext cx="711289" cy="2590800"/>
          </a:xfrm>
          <a:prstGeom prst="rect">
            <a:avLst/>
          </a:prstGeom>
          <a:noFill/>
          <a:ln>
            <a:noFill/>
          </a:ln>
        </p:spPr>
      </p:pic>
      <p:sp>
        <p:nvSpPr>
          <p:cNvPr id="462" name="Google Shape;462;g3c4d114e183_2_426"/>
          <p:cNvSpPr/>
          <p:nvPr/>
        </p:nvSpPr>
        <p:spPr>
          <a:xfrm>
            <a:off x="13450981" y="6870700"/>
            <a:ext cx="8738700" cy="25272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 name="Google Shape;463;g3c4d114e183_2_426"/>
          <p:cNvSpPr/>
          <p:nvPr/>
        </p:nvSpPr>
        <p:spPr>
          <a:xfrm>
            <a:off x="13450981" y="6870700"/>
            <a:ext cx="8738700" cy="25272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 name="Google Shape;464;g3c4d114e183_2_426"/>
          <p:cNvSpPr/>
          <p:nvPr/>
        </p:nvSpPr>
        <p:spPr>
          <a:xfrm>
            <a:off x="13450981" y="6870700"/>
            <a:ext cx="8941800" cy="130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4800"/>
              <a:buFont typeface="Taprom"/>
              <a:buNone/>
            </a:pPr>
            <a:r>
              <a:rPr b="0" i="0" lang="en-US" sz="4800" u="none" cap="none" strike="noStrike">
                <a:solidFill>
                  <a:srgbClr val="0E0E0E"/>
                </a:solidFill>
                <a:latin typeface="Taprom"/>
                <a:ea typeface="Taprom"/>
                <a:cs typeface="Taprom"/>
                <a:sym typeface="Taprom"/>
              </a:rPr>
              <a:t>A web application</a:t>
            </a:r>
            <a:endParaRPr b="0" i="0" sz="4800" u="none" cap="none" strike="noStrike">
              <a:solidFill>
                <a:schemeClr val="dk1"/>
              </a:solidFill>
              <a:latin typeface="Calibri"/>
              <a:ea typeface="Calibri"/>
              <a:cs typeface="Calibri"/>
              <a:sym typeface="Calibri"/>
            </a:endParaRPr>
          </a:p>
        </p:txBody>
      </p:sp>
      <p:sp>
        <p:nvSpPr>
          <p:cNvPr id="465" name="Google Shape;465;g3c4d114e183_2_426"/>
          <p:cNvSpPr/>
          <p:nvPr/>
        </p:nvSpPr>
        <p:spPr>
          <a:xfrm>
            <a:off x="13450981" y="8178800"/>
            <a:ext cx="8874300" cy="13548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A web application designed for discovering the world of fantasy</a:t>
            </a:r>
            <a:endParaRPr b="0" i="0" sz="3200" u="none" cap="none" strike="noStrike">
              <a:solidFill>
                <a:schemeClr val="dk1"/>
              </a:solidFill>
              <a:latin typeface="Calibri"/>
              <a:ea typeface="Calibri"/>
              <a:cs typeface="Calibri"/>
              <a:sym typeface="Calibri"/>
            </a:endParaRPr>
          </a:p>
        </p:txBody>
      </p:sp>
      <p:pic>
        <p:nvPicPr>
          <p:cNvPr descr=" " id="466" name="Google Shape;466;g3c4d114e183_2_426"/>
          <p:cNvPicPr preferRelativeResize="0"/>
          <p:nvPr/>
        </p:nvPicPr>
        <p:blipFill rotWithShape="1">
          <a:blip r:embed="rId7">
            <a:alphaModFix/>
          </a:blip>
          <a:srcRect b="0" l="0" r="0" t="0"/>
          <a:stretch/>
        </p:blipFill>
        <p:spPr>
          <a:xfrm>
            <a:off x="254032" y="3251200"/>
            <a:ext cx="13768521" cy="8166100"/>
          </a:xfrm>
          <a:prstGeom prst="rect">
            <a:avLst/>
          </a:prstGeom>
          <a:noFill/>
          <a:ln>
            <a:noFill/>
          </a:ln>
        </p:spPr>
      </p:pic>
      <p:pic>
        <p:nvPicPr>
          <p:cNvPr descr=" " id="467" name="Google Shape;467;g3c4d114e183_2_426"/>
          <p:cNvPicPr preferRelativeResize="0"/>
          <p:nvPr/>
        </p:nvPicPr>
        <p:blipFill rotWithShape="1">
          <a:blip r:embed="rId8">
            <a:alphaModFix/>
          </a:blip>
          <a:srcRect b="0" l="0" r="0" t="0"/>
          <a:stretch/>
        </p:blipFill>
        <p:spPr>
          <a:xfrm>
            <a:off x="2184673" y="3594100"/>
            <a:ext cx="9894537" cy="6489700"/>
          </a:xfrm>
          <a:prstGeom prst="rect">
            <a:avLst/>
          </a:prstGeom>
          <a:noFill/>
          <a:ln>
            <a:noFill/>
          </a:ln>
        </p:spPr>
      </p:pic>
      <p:sp>
        <p:nvSpPr>
          <p:cNvPr id="468" name="Google Shape;468;g3c4d114e183_2_426"/>
          <p:cNvSpPr/>
          <p:nvPr/>
        </p:nvSpPr>
        <p:spPr>
          <a:xfrm>
            <a:off x="13374772" y="4737100"/>
            <a:ext cx="10690500" cy="21801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C57376"/>
              </a:buClr>
              <a:buSzPts val="8000"/>
              <a:buFont typeface="Taprom"/>
              <a:buNone/>
            </a:pPr>
            <a:r>
              <a:rPr b="0" i="0" lang="en-US" sz="8000" u="none" cap="none" strike="noStrike">
                <a:solidFill>
                  <a:srgbClr val="C57376"/>
                </a:solidFill>
                <a:latin typeface="Taprom"/>
                <a:ea typeface="Taprom"/>
                <a:cs typeface="Taprom"/>
                <a:sym typeface="Taprom"/>
              </a:rPr>
              <a:t>Portal to Adventure</a:t>
            </a:r>
            <a:endParaRPr b="0" i="0" sz="8000" u="none" cap="none" strike="noStrike">
              <a:solidFill>
                <a:schemeClr val="dk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E5E7"/>
        </a:solidFill>
      </p:bgPr>
    </p:bg>
    <p:spTree>
      <p:nvGrpSpPr>
        <p:cNvPr id="473" name="Shape 473"/>
        <p:cNvGrpSpPr/>
        <p:nvPr/>
      </p:nvGrpSpPr>
      <p:grpSpPr>
        <a:xfrm>
          <a:off x="0" y="0"/>
          <a:ext cx="0" cy="0"/>
          <a:chOff x="0" y="0"/>
          <a:chExt cx="0" cy="0"/>
        </a:xfrm>
      </p:grpSpPr>
      <p:pic>
        <p:nvPicPr>
          <p:cNvPr descr=" " id="474" name="Google Shape;474;g3c4d114e183_2_442"/>
          <p:cNvPicPr preferRelativeResize="0"/>
          <p:nvPr/>
        </p:nvPicPr>
        <p:blipFill rotWithShape="1">
          <a:blip r:embed="rId3">
            <a:alphaModFix/>
          </a:blip>
          <a:srcRect b="0" l="0" r="0" t="0"/>
          <a:stretch/>
        </p:blipFill>
        <p:spPr>
          <a:xfrm>
            <a:off x="0" y="3797300"/>
            <a:ext cx="4839305" cy="9918700"/>
          </a:xfrm>
          <a:prstGeom prst="rect">
            <a:avLst/>
          </a:prstGeom>
          <a:noFill/>
          <a:ln>
            <a:noFill/>
          </a:ln>
        </p:spPr>
      </p:pic>
      <p:pic>
        <p:nvPicPr>
          <p:cNvPr descr=" " id="475" name="Google Shape;475;g3c4d114e183_2_442"/>
          <p:cNvPicPr preferRelativeResize="0"/>
          <p:nvPr/>
        </p:nvPicPr>
        <p:blipFill rotWithShape="1">
          <a:blip r:embed="rId4">
            <a:alphaModFix/>
          </a:blip>
          <a:srcRect b="0" l="0" r="0" t="0"/>
          <a:stretch/>
        </p:blipFill>
        <p:spPr>
          <a:xfrm>
            <a:off x="16296137" y="0"/>
            <a:ext cx="8090911" cy="10302800"/>
          </a:xfrm>
          <a:prstGeom prst="rect">
            <a:avLst/>
          </a:prstGeom>
          <a:noFill/>
          <a:ln>
            <a:noFill/>
          </a:ln>
        </p:spPr>
      </p:pic>
      <p:sp>
        <p:nvSpPr>
          <p:cNvPr id="476" name="Google Shape;476;g3c4d114e183_2_442"/>
          <p:cNvSpPr/>
          <p:nvPr/>
        </p:nvSpPr>
        <p:spPr>
          <a:xfrm>
            <a:off x="23370921" y="10515600"/>
            <a:ext cx="1016100" cy="3200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477" name="Google Shape;477;g3c4d114e183_2_442"/>
          <p:cNvPicPr preferRelativeResize="0"/>
          <p:nvPr/>
        </p:nvPicPr>
        <p:blipFill rotWithShape="1">
          <a:blip r:embed="rId5">
            <a:alphaModFix/>
          </a:blip>
          <a:srcRect b="0" l="0" r="0" t="0"/>
          <a:stretch/>
        </p:blipFill>
        <p:spPr>
          <a:xfrm>
            <a:off x="23523340" y="10820400"/>
            <a:ext cx="711289" cy="2590800"/>
          </a:xfrm>
          <a:prstGeom prst="rect">
            <a:avLst/>
          </a:prstGeom>
          <a:noFill/>
          <a:ln>
            <a:noFill/>
          </a:ln>
        </p:spPr>
      </p:pic>
      <p:sp>
        <p:nvSpPr>
          <p:cNvPr id="478" name="Google Shape;478;g3c4d114e183_2_442"/>
          <p:cNvSpPr/>
          <p:nvPr/>
        </p:nvSpPr>
        <p:spPr>
          <a:xfrm>
            <a:off x="2946768" y="4152900"/>
            <a:ext cx="8738700" cy="3136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 name="Google Shape;479;g3c4d114e183_2_442"/>
          <p:cNvSpPr/>
          <p:nvPr/>
        </p:nvSpPr>
        <p:spPr>
          <a:xfrm>
            <a:off x="2946768" y="4152900"/>
            <a:ext cx="8738700" cy="3136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 name="Google Shape;480;g3c4d114e183_2_442"/>
          <p:cNvSpPr/>
          <p:nvPr/>
        </p:nvSpPr>
        <p:spPr>
          <a:xfrm>
            <a:off x="2946768" y="4152900"/>
            <a:ext cx="8941800" cy="130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4800"/>
              <a:buFont typeface="Taprom"/>
              <a:buNone/>
            </a:pPr>
            <a:r>
              <a:rPr b="0" i="0" lang="en-US" sz="4800" u="none" cap="none" strike="noStrike">
                <a:solidFill>
                  <a:srgbClr val="0E0E0E"/>
                </a:solidFill>
                <a:latin typeface="Taprom"/>
                <a:ea typeface="Taprom"/>
                <a:cs typeface="Taprom"/>
                <a:sym typeface="Taprom"/>
              </a:rPr>
              <a:t>An mobile app</a:t>
            </a:r>
            <a:endParaRPr b="0" i="0" sz="4800" u="none" cap="none" strike="noStrike">
              <a:solidFill>
                <a:schemeClr val="dk1"/>
              </a:solidFill>
              <a:latin typeface="Calibri"/>
              <a:ea typeface="Calibri"/>
              <a:cs typeface="Calibri"/>
              <a:sym typeface="Calibri"/>
            </a:endParaRPr>
          </a:p>
        </p:txBody>
      </p:sp>
      <p:sp>
        <p:nvSpPr>
          <p:cNvPr id="481" name="Google Shape;481;g3c4d114e183_2_442"/>
          <p:cNvSpPr/>
          <p:nvPr/>
        </p:nvSpPr>
        <p:spPr>
          <a:xfrm>
            <a:off x="2946768" y="5461000"/>
            <a:ext cx="8874300" cy="19644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An app designed for exploring and experiencing the enchanting realm of fantasy</a:t>
            </a:r>
            <a:endParaRPr b="0" i="0" sz="3200" u="none" cap="none" strike="noStrike">
              <a:solidFill>
                <a:schemeClr val="dk1"/>
              </a:solidFill>
              <a:latin typeface="Calibri"/>
              <a:ea typeface="Calibri"/>
              <a:cs typeface="Calibri"/>
              <a:sym typeface="Calibri"/>
            </a:endParaRPr>
          </a:p>
        </p:txBody>
      </p:sp>
      <p:sp>
        <p:nvSpPr>
          <p:cNvPr id="482" name="Google Shape;482;g3c4d114e183_2_442"/>
          <p:cNvSpPr/>
          <p:nvPr/>
        </p:nvSpPr>
        <p:spPr>
          <a:xfrm>
            <a:off x="2946768" y="7658100"/>
            <a:ext cx="9090000" cy="3996300"/>
          </a:xfrm>
          <a:prstGeom prst="rect">
            <a:avLst/>
          </a:prstGeom>
          <a:noFill/>
          <a:ln>
            <a:noFill/>
          </a:ln>
        </p:spPr>
        <p:txBody>
          <a:bodyPr anchorCtr="0" anchor="t" bIns="0" lIns="0" spcFirstLastPara="1" rIns="0" wrap="square" tIns="0">
            <a:noAutofit/>
          </a:bodyPr>
          <a:lstStyle/>
          <a:p>
            <a:pPr indent="-342900" lvl="1" marL="685800" marR="0" rtl="0" algn="l">
              <a:spcBef>
                <a:spcPts val="0"/>
              </a:spcBef>
              <a:spcAft>
                <a:spcPts val="0"/>
              </a:spcAft>
              <a:buClr>
                <a:srgbClr val="0E0E0E"/>
              </a:buClr>
              <a:buSzPts val="3200"/>
              <a:buFont typeface="Poppins"/>
              <a:buChar char="•"/>
            </a:pPr>
            <a:r>
              <a:rPr b="0" i="0" lang="en-US" sz="3200" u="none" cap="none" strike="noStrike">
                <a:solidFill>
                  <a:srgbClr val="0E0E0E"/>
                </a:solidFill>
                <a:latin typeface="Poppins"/>
                <a:ea typeface="Poppins"/>
                <a:cs typeface="Poppins"/>
                <a:sym typeface="Poppins"/>
              </a:rPr>
              <a:t>Explore a magical world</a:t>
            </a:r>
            <a:endParaRPr b="0" i="0" sz="3200" u="none" cap="none" strike="noStrike">
              <a:solidFill>
                <a:schemeClr val="dk1"/>
              </a:solidFill>
              <a:latin typeface="Calibri"/>
              <a:ea typeface="Calibri"/>
              <a:cs typeface="Calibri"/>
              <a:sym typeface="Calibri"/>
            </a:endParaRPr>
          </a:p>
          <a:p>
            <a:pPr indent="-342900" lvl="1" marL="685800" marR="0" rtl="0" algn="l">
              <a:spcBef>
                <a:spcPts val="4000"/>
              </a:spcBef>
              <a:spcAft>
                <a:spcPts val="0"/>
              </a:spcAft>
              <a:buClr>
                <a:srgbClr val="0E0E0E"/>
              </a:buClr>
              <a:buSzPts val="3200"/>
              <a:buFont typeface="Poppins"/>
              <a:buChar char="•"/>
            </a:pPr>
            <a:r>
              <a:rPr b="0" i="0" lang="en-US" sz="3200" u="none" cap="none" strike="noStrike">
                <a:solidFill>
                  <a:srgbClr val="0E0E0E"/>
                </a:solidFill>
                <a:latin typeface="Poppins"/>
                <a:ea typeface="Poppins"/>
                <a:cs typeface="Poppins"/>
                <a:sym typeface="Poppins"/>
              </a:rPr>
              <a:t>Experience fantasy firsthand</a:t>
            </a:r>
            <a:endParaRPr b="0" i="0" sz="3200" u="none" cap="none" strike="noStrike">
              <a:solidFill>
                <a:schemeClr val="dk1"/>
              </a:solidFill>
              <a:latin typeface="Calibri"/>
              <a:ea typeface="Calibri"/>
              <a:cs typeface="Calibri"/>
              <a:sym typeface="Calibri"/>
            </a:endParaRPr>
          </a:p>
          <a:p>
            <a:pPr indent="-342900" lvl="1" marL="685800" marR="0" rtl="0" algn="l">
              <a:spcBef>
                <a:spcPts val="4000"/>
              </a:spcBef>
              <a:spcAft>
                <a:spcPts val="0"/>
              </a:spcAft>
              <a:buClr>
                <a:srgbClr val="0E0E0E"/>
              </a:buClr>
              <a:buSzPts val="3200"/>
              <a:buFont typeface="Poppins"/>
              <a:buChar char="•"/>
            </a:pPr>
            <a:r>
              <a:rPr b="0" i="0" lang="en-US" sz="3200" u="none" cap="none" strike="noStrike">
                <a:solidFill>
                  <a:srgbClr val="0E0E0E"/>
                </a:solidFill>
                <a:latin typeface="Poppins"/>
                <a:ea typeface="Poppins"/>
                <a:cs typeface="Poppins"/>
                <a:sym typeface="Poppins"/>
              </a:rPr>
              <a:t>Immerse in a realm of magic</a:t>
            </a:r>
            <a:endParaRPr b="0" i="0" sz="3200" u="none" cap="none" strike="noStrike">
              <a:solidFill>
                <a:schemeClr val="dk1"/>
              </a:solidFill>
              <a:latin typeface="Calibri"/>
              <a:ea typeface="Calibri"/>
              <a:cs typeface="Calibri"/>
              <a:sym typeface="Calibri"/>
            </a:endParaRPr>
          </a:p>
          <a:p>
            <a:pPr indent="-342900" lvl="1" marL="685800" marR="0" rtl="0" algn="l">
              <a:spcBef>
                <a:spcPts val="4000"/>
              </a:spcBef>
              <a:spcAft>
                <a:spcPts val="0"/>
              </a:spcAft>
              <a:buClr>
                <a:srgbClr val="0E0E0E"/>
              </a:buClr>
              <a:buSzPts val="3200"/>
              <a:buFont typeface="Poppins"/>
              <a:buChar char="•"/>
            </a:pPr>
            <a:r>
              <a:rPr b="0" i="0" lang="en-US" sz="3200" u="none" cap="none" strike="noStrike">
                <a:solidFill>
                  <a:srgbClr val="0E0E0E"/>
                </a:solidFill>
                <a:latin typeface="Poppins"/>
                <a:ea typeface="Poppins"/>
                <a:cs typeface="Poppins"/>
                <a:sym typeface="Poppins"/>
              </a:rPr>
              <a:t>Discover untold wonders</a:t>
            </a:r>
            <a:endParaRPr b="0" i="0" sz="3200" u="none" cap="none" strike="noStrike">
              <a:solidFill>
                <a:schemeClr val="dk1"/>
              </a:solidFill>
              <a:latin typeface="Calibri"/>
              <a:ea typeface="Calibri"/>
              <a:cs typeface="Calibri"/>
              <a:sym typeface="Calibri"/>
            </a:endParaRPr>
          </a:p>
          <a:p>
            <a:pPr indent="-342900" lvl="1" marL="685800" marR="0" rtl="0" algn="l">
              <a:spcBef>
                <a:spcPts val="4000"/>
              </a:spcBef>
              <a:spcAft>
                <a:spcPts val="0"/>
              </a:spcAft>
              <a:buClr>
                <a:srgbClr val="0E0E0E"/>
              </a:buClr>
              <a:buSzPts val="3200"/>
              <a:buFont typeface="Poppins"/>
              <a:buChar char="•"/>
            </a:pPr>
            <a:r>
              <a:rPr b="0" i="0" lang="en-US" sz="3200" u="none" cap="none" strike="noStrike">
                <a:solidFill>
                  <a:srgbClr val="0E0E0E"/>
                </a:solidFill>
                <a:latin typeface="Poppins"/>
                <a:ea typeface="Poppins"/>
                <a:cs typeface="Poppins"/>
                <a:sym typeface="Poppins"/>
              </a:rPr>
              <a:t>Live your fantasy dreams</a:t>
            </a:r>
            <a:endParaRPr b="0" i="0" sz="3200" u="none" cap="none" strike="noStrike">
              <a:solidFill>
                <a:schemeClr val="dk1"/>
              </a:solidFill>
              <a:latin typeface="Calibri"/>
              <a:ea typeface="Calibri"/>
              <a:cs typeface="Calibri"/>
              <a:sym typeface="Calibri"/>
            </a:endParaRPr>
          </a:p>
        </p:txBody>
      </p:sp>
      <p:sp>
        <p:nvSpPr>
          <p:cNvPr id="483" name="Google Shape;483;g3c4d114e183_2_442"/>
          <p:cNvSpPr/>
          <p:nvPr/>
        </p:nvSpPr>
        <p:spPr>
          <a:xfrm>
            <a:off x="2895962" y="1854200"/>
            <a:ext cx="12900600" cy="21801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C57376"/>
              </a:buClr>
              <a:buSzPts val="8000"/>
              <a:buFont typeface="Taprom"/>
              <a:buNone/>
            </a:pPr>
            <a:r>
              <a:rPr b="0" i="0" lang="en-US" sz="8000" u="none" cap="none" strike="noStrike">
                <a:solidFill>
                  <a:srgbClr val="C57376"/>
                </a:solidFill>
                <a:latin typeface="Taprom"/>
                <a:ea typeface="Taprom"/>
                <a:cs typeface="Taprom"/>
                <a:sym typeface="Taprom"/>
              </a:rPr>
              <a:t>The Future of Fantasy</a:t>
            </a:r>
            <a:endParaRPr b="0" i="0" sz="8000" u="none" cap="none" strike="noStrike">
              <a:solidFill>
                <a:schemeClr val="dk1"/>
              </a:solidFill>
              <a:latin typeface="Calibri"/>
              <a:ea typeface="Calibri"/>
              <a:cs typeface="Calibri"/>
              <a:sym typeface="Calibri"/>
            </a:endParaRPr>
          </a:p>
        </p:txBody>
      </p:sp>
      <p:pic>
        <p:nvPicPr>
          <p:cNvPr descr=" " id="484" name="Google Shape;484;g3c4d114e183_2_442"/>
          <p:cNvPicPr preferRelativeResize="0"/>
          <p:nvPr/>
        </p:nvPicPr>
        <p:blipFill rotWithShape="1">
          <a:blip r:embed="rId6">
            <a:alphaModFix/>
          </a:blip>
          <a:srcRect b="0" l="0" r="0" t="0"/>
          <a:stretch/>
        </p:blipFill>
        <p:spPr>
          <a:xfrm>
            <a:off x="15457832" y="1028700"/>
            <a:ext cx="5474384" cy="11849100"/>
          </a:xfrm>
          <a:prstGeom prst="rect">
            <a:avLst/>
          </a:prstGeom>
          <a:noFill/>
          <a:ln>
            <a:noFill/>
          </a:ln>
        </p:spPr>
      </p:pic>
      <p:pic>
        <p:nvPicPr>
          <p:cNvPr descr=" " id="485" name="Google Shape;485;g3c4d114e183_2_442"/>
          <p:cNvPicPr preferRelativeResize="0"/>
          <p:nvPr/>
        </p:nvPicPr>
        <p:blipFill rotWithShape="1">
          <a:blip r:embed="rId7">
            <a:alphaModFix/>
          </a:blip>
          <a:srcRect b="0" l="0" r="0" t="0"/>
          <a:stretch/>
        </p:blipFill>
        <p:spPr>
          <a:xfrm>
            <a:off x="15648356" y="1765300"/>
            <a:ext cx="5106038" cy="1079500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E5E7"/>
        </a:solidFill>
      </p:bgPr>
    </p:bg>
    <p:spTree>
      <p:nvGrpSpPr>
        <p:cNvPr id="490" name="Shape 490"/>
        <p:cNvGrpSpPr/>
        <p:nvPr/>
      </p:nvGrpSpPr>
      <p:grpSpPr>
        <a:xfrm>
          <a:off x="0" y="0"/>
          <a:ext cx="0" cy="0"/>
          <a:chOff x="0" y="0"/>
          <a:chExt cx="0" cy="0"/>
        </a:xfrm>
      </p:grpSpPr>
      <p:pic>
        <p:nvPicPr>
          <p:cNvPr descr=" " id="491" name="Google Shape;491;g3c4d114e183_2_458"/>
          <p:cNvPicPr preferRelativeResize="0"/>
          <p:nvPr/>
        </p:nvPicPr>
        <p:blipFill rotWithShape="1">
          <a:blip r:embed="rId3">
            <a:alphaModFix/>
          </a:blip>
          <a:srcRect b="0" l="0" r="0" t="0"/>
          <a:stretch/>
        </p:blipFill>
        <p:spPr>
          <a:xfrm>
            <a:off x="0" y="4419600"/>
            <a:ext cx="8319540" cy="9296400"/>
          </a:xfrm>
          <a:prstGeom prst="rect">
            <a:avLst/>
          </a:prstGeom>
          <a:noFill/>
          <a:ln>
            <a:noFill/>
          </a:ln>
        </p:spPr>
      </p:pic>
      <p:pic>
        <p:nvPicPr>
          <p:cNvPr descr=" " id="492" name="Google Shape;492;g3c4d114e183_2_458"/>
          <p:cNvPicPr preferRelativeResize="0"/>
          <p:nvPr/>
        </p:nvPicPr>
        <p:blipFill rotWithShape="1">
          <a:blip r:embed="rId4">
            <a:alphaModFix/>
          </a:blip>
          <a:srcRect b="0" l="0" r="0" t="0"/>
          <a:stretch/>
        </p:blipFill>
        <p:spPr>
          <a:xfrm>
            <a:off x="12587273" y="279400"/>
            <a:ext cx="4182528" cy="4134718"/>
          </a:xfrm>
          <a:prstGeom prst="rect">
            <a:avLst/>
          </a:prstGeom>
          <a:noFill/>
          <a:ln>
            <a:noFill/>
          </a:ln>
        </p:spPr>
      </p:pic>
      <p:pic>
        <p:nvPicPr>
          <p:cNvPr descr=" " id="493" name="Google Shape;493;g3c4d114e183_2_458"/>
          <p:cNvPicPr preferRelativeResize="0"/>
          <p:nvPr/>
        </p:nvPicPr>
        <p:blipFill rotWithShape="1">
          <a:blip r:embed="rId5">
            <a:alphaModFix/>
          </a:blip>
          <a:srcRect b="0" l="0" r="0" t="0"/>
          <a:stretch/>
        </p:blipFill>
        <p:spPr>
          <a:xfrm>
            <a:off x="20119315" y="3378200"/>
            <a:ext cx="4267733" cy="6952877"/>
          </a:xfrm>
          <a:prstGeom prst="rect">
            <a:avLst/>
          </a:prstGeom>
          <a:noFill/>
          <a:ln>
            <a:noFill/>
          </a:ln>
        </p:spPr>
      </p:pic>
      <p:sp>
        <p:nvSpPr>
          <p:cNvPr id="494" name="Google Shape;494;g3c4d114e183_2_458"/>
          <p:cNvSpPr/>
          <p:nvPr/>
        </p:nvSpPr>
        <p:spPr>
          <a:xfrm>
            <a:off x="23370921" y="10515600"/>
            <a:ext cx="1016100" cy="3200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495" name="Google Shape;495;g3c4d114e183_2_458"/>
          <p:cNvPicPr preferRelativeResize="0"/>
          <p:nvPr/>
        </p:nvPicPr>
        <p:blipFill rotWithShape="1">
          <a:blip r:embed="rId6">
            <a:alphaModFix/>
          </a:blip>
          <a:srcRect b="0" l="0" r="0" t="0"/>
          <a:stretch/>
        </p:blipFill>
        <p:spPr>
          <a:xfrm>
            <a:off x="23523340" y="10820400"/>
            <a:ext cx="711289" cy="2590800"/>
          </a:xfrm>
          <a:prstGeom prst="rect">
            <a:avLst/>
          </a:prstGeom>
          <a:noFill/>
          <a:ln>
            <a:noFill/>
          </a:ln>
        </p:spPr>
      </p:pic>
      <p:sp>
        <p:nvSpPr>
          <p:cNvPr id="496" name="Google Shape;496;g3c4d114e183_2_458"/>
          <p:cNvSpPr/>
          <p:nvPr/>
        </p:nvSpPr>
        <p:spPr>
          <a:xfrm>
            <a:off x="16880410" y="4025900"/>
            <a:ext cx="5715600" cy="3136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 name="Google Shape;497;g3c4d114e183_2_458"/>
          <p:cNvSpPr/>
          <p:nvPr/>
        </p:nvSpPr>
        <p:spPr>
          <a:xfrm>
            <a:off x="16880410" y="4025900"/>
            <a:ext cx="5715600" cy="3136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 name="Google Shape;498;g3c4d114e183_2_458"/>
          <p:cNvSpPr/>
          <p:nvPr/>
        </p:nvSpPr>
        <p:spPr>
          <a:xfrm>
            <a:off x="16880410" y="4025900"/>
            <a:ext cx="5919000" cy="130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4800"/>
              <a:buFont typeface="Taprom"/>
              <a:buNone/>
            </a:pPr>
            <a:r>
              <a:rPr b="0" i="0" lang="en-US" sz="4800" u="none" cap="none" strike="noStrike">
                <a:solidFill>
                  <a:srgbClr val="0E0E0E"/>
                </a:solidFill>
                <a:latin typeface="Taprom"/>
                <a:ea typeface="Taprom"/>
                <a:cs typeface="Taprom"/>
                <a:sym typeface="Taprom"/>
              </a:rPr>
              <a:t>A web application</a:t>
            </a:r>
            <a:endParaRPr b="0" i="0" sz="4800" u="none" cap="none" strike="noStrike">
              <a:solidFill>
                <a:schemeClr val="dk1"/>
              </a:solidFill>
              <a:latin typeface="Calibri"/>
              <a:ea typeface="Calibri"/>
              <a:cs typeface="Calibri"/>
              <a:sym typeface="Calibri"/>
            </a:endParaRPr>
          </a:p>
        </p:txBody>
      </p:sp>
      <p:sp>
        <p:nvSpPr>
          <p:cNvPr id="499" name="Google Shape;499;g3c4d114e183_2_458"/>
          <p:cNvSpPr/>
          <p:nvPr/>
        </p:nvSpPr>
        <p:spPr>
          <a:xfrm>
            <a:off x="16880410" y="5334000"/>
            <a:ext cx="5851200" cy="19644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A web application designed for discovering the world of fantasy</a:t>
            </a:r>
            <a:endParaRPr b="0" i="0" sz="3200" u="none" cap="none" strike="noStrike">
              <a:solidFill>
                <a:schemeClr val="dk1"/>
              </a:solidFill>
              <a:latin typeface="Calibri"/>
              <a:ea typeface="Calibri"/>
              <a:cs typeface="Calibri"/>
              <a:sym typeface="Calibri"/>
            </a:endParaRPr>
          </a:p>
        </p:txBody>
      </p:sp>
      <p:sp>
        <p:nvSpPr>
          <p:cNvPr id="500" name="Google Shape;500;g3c4d114e183_2_458"/>
          <p:cNvSpPr/>
          <p:nvPr/>
        </p:nvSpPr>
        <p:spPr>
          <a:xfrm>
            <a:off x="825603" y="4064000"/>
            <a:ext cx="7007100" cy="58632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C57376"/>
              </a:buClr>
              <a:buSzPts val="8000"/>
              <a:buFont typeface="Taprom"/>
              <a:buNone/>
            </a:pPr>
            <a:r>
              <a:rPr b="0" i="0" lang="en-US" sz="8000" u="none" cap="none" strike="noStrike">
                <a:solidFill>
                  <a:srgbClr val="C57376"/>
                </a:solidFill>
                <a:latin typeface="Taprom"/>
                <a:ea typeface="Taprom"/>
                <a:cs typeface="Taprom"/>
                <a:sym typeface="Taprom"/>
              </a:rPr>
              <a:t>A Gateway to a World of Fantasy and Wonder</a:t>
            </a:r>
            <a:endParaRPr b="0" i="0" sz="8000" u="none" cap="none" strike="noStrike">
              <a:solidFill>
                <a:schemeClr val="dk1"/>
              </a:solidFill>
              <a:latin typeface="Calibri"/>
              <a:ea typeface="Calibri"/>
              <a:cs typeface="Calibri"/>
              <a:sym typeface="Calibri"/>
            </a:endParaRPr>
          </a:p>
        </p:txBody>
      </p:sp>
      <p:sp>
        <p:nvSpPr>
          <p:cNvPr id="501" name="Google Shape;501;g3c4d114e183_2_458"/>
          <p:cNvSpPr/>
          <p:nvPr/>
        </p:nvSpPr>
        <p:spPr>
          <a:xfrm>
            <a:off x="16766096" y="7734300"/>
            <a:ext cx="6994200" cy="5622000"/>
          </a:xfrm>
          <a:prstGeom prst="rect">
            <a:avLst/>
          </a:prstGeom>
          <a:noFill/>
          <a:ln>
            <a:noFill/>
          </a:ln>
        </p:spPr>
        <p:txBody>
          <a:bodyPr anchorCtr="0" anchor="t" bIns="0" lIns="0" spcFirstLastPara="1" rIns="0" wrap="square" tIns="0">
            <a:noAutofit/>
          </a:bodyPr>
          <a:lstStyle/>
          <a:p>
            <a:pPr indent="-342900" lvl="1" marL="685800" marR="0" rtl="0" algn="l">
              <a:spcBef>
                <a:spcPts val="0"/>
              </a:spcBef>
              <a:spcAft>
                <a:spcPts val="0"/>
              </a:spcAft>
              <a:buClr>
                <a:srgbClr val="0E0E0E"/>
              </a:buClr>
              <a:buSzPts val="3200"/>
              <a:buFont typeface="Poppins"/>
              <a:buChar char="•"/>
            </a:pPr>
            <a:r>
              <a:rPr b="0" i="0" lang="en-US" sz="3200" u="none" cap="none" strike="noStrike">
                <a:solidFill>
                  <a:srgbClr val="0E0E0E"/>
                </a:solidFill>
                <a:latin typeface="Poppins"/>
                <a:ea typeface="Poppins"/>
                <a:cs typeface="Poppins"/>
                <a:sym typeface="Poppins"/>
              </a:rPr>
              <a:t>Immerse yourself in the world of magic and mystery</a:t>
            </a:r>
            <a:endParaRPr b="0" i="0" sz="3200" u="none" cap="none" strike="noStrike">
              <a:solidFill>
                <a:schemeClr val="dk1"/>
              </a:solidFill>
              <a:latin typeface="Calibri"/>
              <a:ea typeface="Calibri"/>
              <a:cs typeface="Calibri"/>
              <a:sym typeface="Calibri"/>
            </a:endParaRPr>
          </a:p>
          <a:p>
            <a:pPr indent="-342900" lvl="1" marL="685800" marR="0" rtl="0" algn="l">
              <a:spcBef>
                <a:spcPts val="4000"/>
              </a:spcBef>
              <a:spcAft>
                <a:spcPts val="0"/>
              </a:spcAft>
              <a:buClr>
                <a:srgbClr val="0E0E0E"/>
              </a:buClr>
              <a:buSzPts val="3200"/>
              <a:buFont typeface="Poppins"/>
              <a:buChar char="•"/>
            </a:pPr>
            <a:r>
              <a:rPr b="0" i="0" lang="en-US" sz="3200" u="none" cap="none" strike="noStrike">
                <a:solidFill>
                  <a:srgbClr val="0E0E0E"/>
                </a:solidFill>
                <a:latin typeface="Poppins"/>
                <a:ea typeface="Poppins"/>
                <a:cs typeface="Poppins"/>
                <a:sym typeface="Poppins"/>
              </a:rPr>
              <a:t>Explore uncharted territories and fantastical lands</a:t>
            </a:r>
            <a:endParaRPr b="0" i="0" sz="3200" u="none" cap="none" strike="noStrike">
              <a:solidFill>
                <a:schemeClr val="dk1"/>
              </a:solidFill>
              <a:latin typeface="Calibri"/>
              <a:ea typeface="Calibri"/>
              <a:cs typeface="Calibri"/>
              <a:sym typeface="Calibri"/>
            </a:endParaRPr>
          </a:p>
          <a:p>
            <a:pPr indent="-342900" lvl="1" marL="685800" marR="0" rtl="0" algn="l">
              <a:spcBef>
                <a:spcPts val="4000"/>
              </a:spcBef>
              <a:spcAft>
                <a:spcPts val="0"/>
              </a:spcAft>
              <a:buClr>
                <a:srgbClr val="0E0E0E"/>
              </a:buClr>
              <a:buSzPts val="3200"/>
              <a:buFont typeface="Poppins"/>
              <a:buChar char="•"/>
            </a:pPr>
            <a:r>
              <a:rPr b="0" i="0" lang="en-US" sz="3200" u="none" cap="none" strike="noStrike">
                <a:solidFill>
                  <a:srgbClr val="0E0E0E"/>
                </a:solidFill>
                <a:latin typeface="Poppins"/>
                <a:ea typeface="Poppins"/>
                <a:cs typeface="Poppins"/>
                <a:sym typeface="Poppins"/>
              </a:rPr>
              <a:t>Meet mythical creatures and legendary beings</a:t>
            </a:r>
            <a:endParaRPr b="0" i="0" sz="3200" u="none" cap="none" strike="noStrike">
              <a:solidFill>
                <a:schemeClr val="dk1"/>
              </a:solidFill>
              <a:latin typeface="Calibri"/>
              <a:ea typeface="Calibri"/>
              <a:cs typeface="Calibri"/>
              <a:sym typeface="Calibri"/>
            </a:endParaRPr>
          </a:p>
          <a:p>
            <a:pPr indent="-342900" lvl="1" marL="685800" marR="0" rtl="0" algn="l">
              <a:spcBef>
                <a:spcPts val="4000"/>
              </a:spcBef>
              <a:spcAft>
                <a:spcPts val="0"/>
              </a:spcAft>
              <a:buClr>
                <a:srgbClr val="0E0E0E"/>
              </a:buClr>
              <a:buSzPts val="3200"/>
              <a:buFont typeface="Poppins"/>
              <a:buChar char="•"/>
            </a:pPr>
            <a:r>
              <a:rPr b="0" i="0" lang="en-US" sz="3200" u="none" cap="none" strike="noStrike">
                <a:solidFill>
                  <a:srgbClr val="0E0E0E"/>
                </a:solidFill>
                <a:latin typeface="Poppins"/>
                <a:ea typeface="Poppins"/>
                <a:cs typeface="Poppins"/>
                <a:sym typeface="Poppins"/>
              </a:rPr>
              <a:t>Uncover treasures and secret treasures</a:t>
            </a:r>
            <a:endParaRPr b="0" i="0" sz="3200" u="none" cap="none" strike="noStrike">
              <a:solidFill>
                <a:schemeClr val="dk1"/>
              </a:solidFill>
              <a:latin typeface="Calibri"/>
              <a:ea typeface="Calibri"/>
              <a:cs typeface="Calibri"/>
              <a:sym typeface="Calibri"/>
            </a:endParaRPr>
          </a:p>
        </p:txBody>
      </p:sp>
      <p:pic>
        <p:nvPicPr>
          <p:cNvPr descr=" " id="502" name="Google Shape;502;g3c4d114e183_2_458"/>
          <p:cNvPicPr preferRelativeResize="0"/>
          <p:nvPr/>
        </p:nvPicPr>
        <p:blipFill rotWithShape="1">
          <a:blip r:embed="rId7">
            <a:alphaModFix/>
          </a:blip>
          <a:srcRect b="0" l="0" r="0" t="0"/>
          <a:stretch/>
        </p:blipFill>
        <p:spPr>
          <a:xfrm>
            <a:off x="7900387" y="749300"/>
            <a:ext cx="8573572" cy="12331700"/>
          </a:xfrm>
          <a:prstGeom prst="rect">
            <a:avLst/>
          </a:prstGeom>
          <a:noFill/>
          <a:ln>
            <a:noFill/>
          </a:ln>
        </p:spPr>
      </p:pic>
      <p:pic>
        <p:nvPicPr>
          <p:cNvPr descr=" " id="503" name="Google Shape;503;g3c4d114e183_2_458"/>
          <p:cNvPicPr preferRelativeResize="0"/>
          <p:nvPr/>
        </p:nvPicPr>
        <p:blipFill rotWithShape="1">
          <a:blip r:embed="rId8">
            <a:alphaModFix/>
          </a:blip>
          <a:srcRect b="0" l="0" r="0" t="0"/>
          <a:stretch/>
        </p:blipFill>
        <p:spPr>
          <a:xfrm>
            <a:off x="8395749" y="1803400"/>
            <a:ext cx="7582848" cy="102362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E5E7"/>
        </a:solidFill>
      </p:bgPr>
    </p:bg>
    <p:spTree>
      <p:nvGrpSpPr>
        <p:cNvPr id="508" name="Shape 508"/>
        <p:cNvGrpSpPr/>
        <p:nvPr/>
      </p:nvGrpSpPr>
      <p:grpSpPr>
        <a:xfrm>
          <a:off x="0" y="0"/>
          <a:ext cx="0" cy="0"/>
          <a:chOff x="0" y="0"/>
          <a:chExt cx="0" cy="0"/>
        </a:xfrm>
      </p:grpSpPr>
      <p:pic>
        <p:nvPicPr>
          <p:cNvPr descr=" " id="509" name="Google Shape;509;g3c4d114e183_2_475"/>
          <p:cNvPicPr preferRelativeResize="0"/>
          <p:nvPr/>
        </p:nvPicPr>
        <p:blipFill rotWithShape="1">
          <a:blip r:embed="rId3">
            <a:alphaModFix/>
          </a:blip>
          <a:srcRect b="0" l="0" r="0" t="0"/>
          <a:stretch/>
        </p:blipFill>
        <p:spPr>
          <a:xfrm>
            <a:off x="0" y="0"/>
            <a:ext cx="24387048" cy="13716000"/>
          </a:xfrm>
          <a:prstGeom prst="rect">
            <a:avLst/>
          </a:prstGeom>
          <a:noFill/>
          <a:ln>
            <a:noFill/>
          </a:ln>
        </p:spPr>
      </p:pic>
      <p:sp>
        <p:nvSpPr>
          <p:cNvPr id="510" name="Google Shape;510;g3c4d114e183_2_475"/>
          <p:cNvSpPr/>
          <p:nvPr/>
        </p:nvSpPr>
        <p:spPr>
          <a:xfrm>
            <a:off x="23370921" y="10515600"/>
            <a:ext cx="1016100" cy="3200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511" name="Google Shape;511;g3c4d114e183_2_475"/>
          <p:cNvPicPr preferRelativeResize="0"/>
          <p:nvPr/>
        </p:nvPicPr>
        <p:blipFill rotWithShape="1">
          <a:blip r:embed="rId4">
            <a:alphaModFix/>
          </a:blip>
          <a:srcRect b="0" l="0" r="0" t="0"/>
          <a:stretch/>
        </p:blipFill>
        <p:spPr>
          <a:xfrm>
            <a:off x="23523340" y="10820400"/>
            <a:ext cx="711289" cy="2590800"/>
          </a:xfrm>
          <a:prstGeom prst="rect">
            <a:avLst/>
          </a:prstGeom>
          <a:noFill/>
          <a:ln>
            <a:noFill/>
          </a:ln>
        </p:spPr>
      </p:pic>
      <p:sp>
        <p:nvSpPr>
          <p:cNvPr id="512" name="Google Shape;512;g3c4d114e183_2_475"/>
          <p:cNvSpPr/>
          <p:nvPr/>
        </p:nvSpPr>
        <p:spPr>
          <a:xfrm>
            <a:off x="15690694" y="698500"/>
            <a:ext cx="7464300" cy="2180100"/>
          </a:xfrm>
          <a:prstGeom prst="rect">
            <a:avLst/>
          </a:prstGeom>
          <a:noFill/>
          <a:ln>
            <a:noFill/>
          </a:ln>
        </p:spPr>
        <p:txBody>
          <a:bodyPr anchorCtr="0" anchor="t" bIns="0" lIns="0" spcFirstLastPara="1" rIns="0" wrap="square" tIns="0">
            <a:noAutofit/>
          </a:bodyPr>
          <a:lstStyle/>
          <a:p>
            <a:pPr indent="0" lvl="0" marL="0" marR="0" rtl="0" algn="r">
              <a:spcBef>
                <a:spcPts val="0"/>
              </a:spcBef>
              <a:spcAft>
                <a:spcPts val="0"/>
              </a:spcAft>
              <a:buClr>
                <a:srgbClr val="C57376"/>
              </a:buClr>
              <a:buSzPts val="8000"/>
              <a:buFont typeface="Taprom"/>
              <a:buNone/>
            </a:pPr>
            <a:r>
              <a:rPr b="0" i="0" lang="en-US" sz="8000" u="none" cap="none" strike="noStrike">
                <a:solidFill>
                  <a:srgbClr val="C57376"/>
                </a:solidFill>
                <a:latin typeface="Taprom"/>
                <a:ea typeface="Taprom"/>
                <a:cs typeface="Taprom"/>
                <a:sym typeface="Taprom"/>
              </a:rPr>
              <a:t>A Magic Picture</a:t>
            </a:r>
            <a:endParaRPr b="0" i="0" sz="8000" u="none" cap="none" strike="noStrike">
              <a:solidFill>
                <a:schemeClr val="dk1"/>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E5E7"/>
        </a:solidFill>
      </p:bgPr>
    </p:bg>
    <p:spTree>
      <p:nvGrpSpPr>
        <p:cNvPr id="517" name="Shape 517"/>
        <p:cNvGrpSpPr/>
        <p:nvPr/>
      </p:nvGrpSpPr>
      <p:grpSpPr>
        <a:xfrm>
          <a:off x="0" y="0"/>
          <a:ext cx="0" cy="0"/>
          <a:chOff x="0" y="0"/>
          <a:chExt cx="0" cy="0"/>
        </a:xfrm>
      </p:grpSpPr>
      <p:pic>
        <p:nvPicPr>
          <p:cNvPr descr=" " id="518" name="Google Shape;518;g3c4d114e183_2_483"/>
          <p:cNvPicPr preferRelativeResize="0"/>
          <p:nvPr/>
        </p:nvPicPr>
        <p:blipFill rotWithShape="1">
          <a:blip r:embed="rId3">
            <a:alphaModFix/>
          </a:blip>
          <a:srcRect b="0" l="0" r="0" t="0"/>
          <a:stretch/>
        </p:blipFill>
        <p:spPr>
          <a:xfrm>
            <a:off x="0" y="6324600"/>
            <a:ext cx="7222988" cy="7391400"/>
          </a:xfrm>
          <a:prstGeom prst="rect">
            <a:avLst/>
          </a:prstGeom>
          <a:noFill/>
          <a:ln>
            <a:noFill/>
          </a:ln>
        </p:spPr>
      </p:pic>
      <p:pic>
        <p:nvPicPr>
          <p:cNvPr descr=" " id="519" name="Google Shape;519;g3c4d114e183_2_483"/>
          <p:cNvPicPr preferRelativeResize="0"/>
          <p:nvPr/>
        </p:nvPicPr>
        <p:blipFill rotWithShape="1">
          <a:blip r:embed="rId4">
            <a:alphaModFix/>
          </a:blip>
          <a:srcRect b="0" l="0" r="0" t="0"/>
          <a:stretch/>
        </p:blipFill>
        <p:spPr>
          <a:xfrm>
            <a:off x="9716714" y="533400"/>
            <a:ext cx="3853214" cy="3811736"/>
          </a:xfrm>
          <a:prstGeom prst="rect">
            <a:avLst/>
          </a:prstGeom>
          <a:noFill/>
          <a:ln>
            <a:noFill/>
          </a:ln>
        </p:spPr>
      </p:pic>
      <p:pic>
        <p:nvPicPr>
          <p:cNvPr descr=" " id="520" name="Google Shape;520;g3c4d114e183_2_483"/>
          <p:cNvPicPr preferRelativeResize="0"/>
          <p:nvPr/>
        </p:nvPicPr>
        <p:blipFill rotWithShape="1">
          <a:blip r:embed="rId5">
            <a:alphaModFix/>
          </a:blip>
          <a:srcRect b="0" l="0" r="0" t="0"/>
          <a:stretch/>
        </p:blipFill>
        <p:spPr>
          <a:xfrm>
            <a:off x="16334242" y="0"/>
            <a:ext cx="8052806" cy="12815441"/>
          </a:xfrm>
          <a:prstGeom prst="rect">
            <a:avLst/>
          </a:prstGeom>
          <a:noFill/>
          <a:ln>
            <a:noFill/>
          </a:ln>
        </p:spPr>
      </p:pic>
      <p:sp>
        <p:nvSpPr>
          <p:cNvPr id="521" name="Google Shape;521;g3c4d114e183_2_483"/>
          <p:cNvSpPr/>
          <p:nvPr/>
        </p:nvSpPr>
        <p:spPr>
          <a:xfrm>
            <a:off x="23370921" y="10515600"/>
            <a:ext cx="1016100" cy="3200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522" name="Google Shape;522;g3c4d114e183_2_483"/>
          <p:cNvPicPr preferRelativeResize="0"/>
          <p:nvPr/>
        </p:nvPicPr>
        <p:blipFill rotWithShape="1">
          <a:blip r:embed="rId6">
            <a:alphaModFix/>
          </a:blip>
          <a:srcRect b="0" l="0" r="0" t="0"/>
          <a:stretch/>
        </p:blipFill>
        <p:spPr>
          <a:xfrm>
            <a:off x="23523340" y="10820400"/>
            <a:ext cx="711289" cy="2590800"/>
          </a:xfrm>
          <a:prstGeom prst="rect">
            <a:avLst/>
          </a:prstGeom>
          <a:noFill/>
          <a:ln>
            <a:noFill/>
          </a:ln>
        </p:spPr>
      </p:pic>
      <p:pic>
        <p:nvPicPr>
          <p:cNvPr descr=" " id="523" name="Google Shape;523;g3c4d114e183_2_483"/>
          <p:cNvPicPr preferRelativeResize="0"/>
          <p:nvPr/>
        </p:nvPicPr>
        <p:blipFill rotWithShape="1">
          <a:blip r:embed="rId7">
            <a:alphaModFix/>
          </a:blip>
          <a:srcRect b="0" l="0" r="0" t="0"/>
          <a:stretch/>
        </p:blipFill>
        <p:spPr>
          <a:xfrm>
            <a:off x="1079635" y="698500"/>
            <a:ext cx="6566721" cy="5473700"/>
          </a:xfrm>
          <a:prstGeom prst="rect">
            <a:avLst/>
          </a:prstGeom>
          <a:noFill/>
          <a:ln>
            <a:noFill/>
          </a:ln>
        </p:spPr>
      </p:pic>
      <p:pic>
        <p:nvPicPr>
          <p:cNvPr descr=" " id="524" name="Google Shape;524;g3c4d114e183_2_483"/>
          <p:cNvPicPr preferRelativeResize="0"/>
          <p:nvPr/>
        </p:nvPicPr>
        <p:blipFill rotWithShape="1">
          <a:blip r:embed="rId8">
            <a:alphaModFix/>
          </a:blip>
          <a:srcRect b="0" l="0" r="0" t="0"/>
          <a:stretch/>
        </p:blipFill>
        <p:spPr>
          <a:xfrm>
            <a:off x="15991299" y="6756400"/>
            <a:ext cx="6566721" cy="5473700"/>
          </a:xfrm>
          <a:prstGeom prst="rect">
            <a:avLst/>
          </a:prstGeom>
          <a:noFill/>
          <a:ln>
            <a:noFill/>
          </a:ln>
        </p:spPr>
      </p:pic>
      <p:sp>
        <p:nvSpPr>
          <p:cNvPr id="525" name="Google Shape;525;g3c4d114e183_2_483"/>
          <p:cNvSpPr/>
          <p:nvPr/>
        </p:nvSpPr>
        <p:spPr>
          <a:xfrm>
            <a:off x="8675184" y="2171700"/>
            <a:ext cx="6604800" cy="3035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 name="Google Shape;526;g3c4d114e183_2_483"/>
          <p:cNvSpPr/>
          <p:nvPr/>
        </p:nvSpPr>
        <p:spPr>
          <a:xfrm>
            <a:off x="8675184" y="2222500"/>
            <a:ext cx="584400" cy="29337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 name="Google Shape;527;g3c4d114e183_2_483"/>
          <p:cNvSpPr/>
          <p:nvPr/>
        </p:nvSpPr>
        <p:spPr>
          <a:xfrm>
            <a:off x="8675184" y="2222500"/>
            <a:ext cx="1126200" cy="34755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C57376"/>
              </a:buClr>
              <a:buSzPts val="12800"/>
              <a:buFont typeface="Taprom"/>
              <a:buNone/>
            </a:pPr>
            <a:r>
              <a:rPr b="0" i="0" lang="en-US" sz="12800" u="none" cap="none" strike="noStrike">
                <a:solidFill>
                  <a:srgbClr val="C57376"/>
                </a:solidFill>
                <a:latin typeface="Taprom"/>
                <a:ea typeface="Taprom"/>
                <a:cs typeface="Taprom"/>
                <a:sym typeface="Taprom"/>
              </a:rPr>
              <a:t>1</a:t>
            </a:r>
            <a:endParaRPr b="0" i="0" sz="12800" u="none" cap="none" strike="noStrike">
              <a:solidFill>
                <a:schemeClr val="dk1"/>
              </a:solidFill>
              <a:latin typeface="Calibri"/>
              <a:ea typeface="Calibri"/>
              <a:cs typeface="Calibri"/>
              <a:sym typeface="Calibri"/>
            </a:endParaRPr>
          </a:p>
        </p:txBody>
      </p:sp>
      <p:sp>
        <p:nvSpPr>
          <p:cNvPr id="528" name="Google Shape;528;g3c4d114e183_2_483"/>
          <p:cNvSpPr/>
          <p:nvPr/>
        </p:nvSpPr>
        <p:spPr>
          <a:xfrm>
            <a:off x="9462683" y="2171700"/>
            <a:ext cx="5817300" cy="3035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 name="Google Shape;529;g3c4d114e183_2_483"/>
          <p:cNvSpPr/>
          <p:nvPr/>
        </p:nvSpPr>
        <p:spPr>
          <a:xfrm>
            <a:off x="9462683" y="2171700"/>
            <a:ext cx="6020700" cy="130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4800"/>
              <a:buFont typeface="Taprom"/>
              <a:buNone/>
            </a:pPr>
            <a:r>
              <a:rPr b="0" i="0" lang="en-US" sz="4800" u="none" cap="none" strike="noStrike">
                <a:solidFill>
                  <a:srgbClr val="0E0E0E"/>
                </a:solidFill>
                <a:latin typeface="Taprom"/>
                <a:ea typeface="Taprom"/>
                <a:cs typeface="Taprom"/>
                <a:sym typeface="Taprom"/>
              </a:rPr>
              <a:t>Discover the secrets</a:t>
            </a:r>
            <a:endParaRPr b="0" i="0" sz="4800" u="none" cap="none" strike="noStrike">
              <a:solidFill>
                <a:schemeClr val="dk1"/>
              </a:solidFill>
              <a:latin typeface="Calibri"/>
              <a:ea typeface="Calibri"/>
              <a:cs typeface="Calibri"/>
              <a:sym typeface="Calibri"/>
            </a:endParaRPr>
          </a:p>
        </p:txBody>
      </p:sp>
      <p:sp>
        <p:nvSpPr>
          <p:cNvPr id="530" name="Google Shape;530;g3c4d114e183_2_483"/>
          <p:cNvSpPr/>
          <p:nvPr/>
        </p:nvSpPr>
        <p:spPr>
          <a:xfrm>
            <a:off x="9462683" y="3378200"/>
            <a:ext cx="5952900" cy="19644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Explore the lush, vibrant forest and uncover the mysteries that lie within.</a:t>
            </a:r>
            <a:endParaRPr b="0" i="0" sz="3200" u="none" cap="none" strike="noStrike">
              <a:solidFill>
                <a:schemeClr val="dk1"/>
              </a:solidFill>
              <a:latin typeface="Calibri"/>
              <a:ea typeface="Calibri"/>
              <a:cs typeface="Calibri"/>
              <a:sym typeface="Calibri"/>
            </a:endParaRPr>
          </a:p>
        </p:txBody>
      </p:sp>
      <p:sp>
        <p:nvSpPr>
          <p:cNvPr id="531" name="Google Shape;531;g3c4d114e183_2_483"/>
          <p:cNvSpPr/>
          <p:nvPr/>
        </p:nvSpPr>
        <p:spPr>
          <a:xfrm>
            <a:off x="1079635" y="7962900"/>
            <a:ext cx="6604800" cy="3645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 name="Google Shape;532;g3c4d114e183_2_483"/>
          <p:cNvSpPr/>
          <p:nvPr/>
        </p:nvSpPr>
        <p:spPr>
          <a:xfrm>
            <a:off x="1079635" y="8318500"/>
            <a:ext cx="800100" cy="29337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 name="Google Shape;533;g3c4d114e183_2_483"/>
          <p:cNvSpPr/>
          <p:nvPr/>
        </p:nvSpPr>
        <p:spPr>
          <a:xfrm>
            <a:off x="1079635" y="8318500"/>
            <a:ext cx="1342200" cy="34755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C57376"/>
              </a:buClr>
              <a:buSzPts val="12800"/>
              <a:buFont typeface="Taprom"/>
              <a:buNone/>
            </a:pPr>
            <a:r>
              <a:rPr b="0" i="0" lang="en-US" sz="12800" u="none" cap="none" strike="noStrike">
                <a:solidFill>
                  <a:srgbClr val="C57376"/>
                </a:solidFill>
                <a:latin typeface="Taprom"/>
                <a:ea typeface="Taprom"/>
                <a:cs typeface="Taprom"/>
                <a:sym typeface="Taprom"/>
              </a:rPr>
              <a:t>3</a:t>
            </a:r>
            <a:endParaRPr b="0" i="0" sz="12800" u="none" cap="none" strike="noStrike">
              <a:solidFill>
                <a:schemeClr val="dk1"/>
              </a:solidFill>
              <a:latin typeface="Calibri"/>
              <a:ea typeface="Calibri"/>
              <a:cs typeface="Calibri"/>
              <a:sym typeface="Calibri"/>
            </a:endParaRPr>
          </a:p>
        </p:txBody>
      </p:sp>
      <p:sp>
        <p:nvSpPr>
          <p:cNvPr id="534" name="Google Shape;534;g3c4d114e183_2_483"/>
          <p:cNvSpPr/>
          <p:nvPr/>
        </p:nvSpPr>
        <p:spPr>
          <a:xfrm>
            <a:off x="2083060" y="7962900"/>
            <a:ext cx="5601300" cy="3645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 name="Google Shape;535;g3c4d114e183_2_483"/>
          <p:cNvSpPr/>
          <p:nvPr/>
        </p:nvSpPr>
        <p:spPr>
          <a:xfrm>
            <a:off x="2083060" y="7962900"/>
            <a:ext cx="5804700" cy="130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4800"/>
              <a:buFont typeface="Taprom"/>
              <a:buNone/>
            </a:pPr>
            <a:r>
              <a:rPr b="0" i="0" lang="en-US" sz="4800" u="none" cap="none" strike="noStrike">
                <a:solidFill>
                  <a:srgbClr val="0E0E0E"/>
                </a:solidFill>
                <a:latin typeface="Taprom"/>
                <a:ea typeface="Taprom"/>
                <a:cs typeface="Taprom"/>
                <a:sym typeface="Taprom"/>
              </a:rPr>
              <a:t>Meet the creatures</a:t>
            </a:r>
            <a:endParaRPr b="0" i="0" sz="4800" u="none" cap="none" strike="noStrike">
              <a:solidFill>
                <a:schemeClr val="dk1"/>
              </a:solidFill>
              <a:latin typeface="Calibri"/>
              <a:ea typeface="Calibri"/>
              <a:cs typeface="Calibri"/>
              <a:sym typeface="Calibri"/>
            </a:endParaRPr>
          </a:p>
        </p:txBody>
      </p:sp>
      <p:sp>
        <p:nvSpPr>
          <p:cNvPr id="536" name="Google Shape;536;g3c4d114e183_2_483"/>
          <p:cNvSpPr/>
          <p:nvPr/>
        </p:nvSpPr>
        <p:spPr>
          <a:xfrm>
            <a:off x="2083060" y="9169400"/>
            <a:ext cx="5736900" cy="2574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Encounter the mythical creatures that call the forest home, from talking animals to fairies.</a:t>
            </a:r>
            <a:endParaRPr b="0" i="0" sz="3200" u="none" cap="none" strike="noStrike">
              <a:solidFill>
                <a:schemeClr val="dk1"/>
              </a:solidFill>
              <a:latin typeface="Calibri"/>
              <a:ea typeface="Calibri"/>
              <a:cs typeface="Calibri"/>
              <a:sym typeface="Calibri"/>
            </a:endParaRPr>
          </a:p>
        </p:txBody>
      </p:sp>
      <p:sp>
        <p:nvSpPr>
          <p:cNvPr id="537" name="Google Shape;537;g3c4d114e183_2_483"/>
          <p:cNvSpPr/>
          <p:nvPr/>
        </p:nvSpPr>
        <p:spPr>
          <a:xfrm>
            <a:off x="8586273" y="7962900"/>
            <a:ext cx="6604800" cy="3645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 name="Google Shape;538;g3c4d114e183_2_483"/>
          <p:cNvSpPr/>
          <p:nvPr/>
        </p:nvSpPr>
        <p:spPr>
          <a:xfrm>
            <a:off x="8586273" y="8318500"/>
            <a:ext cx="749400" cy="29337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 name="Google Shape;539;g3c4d114e183_2_483"/>
          <p:cNvSpPr/>
          <p:nvPr/>
        </p:nvSpPr>
        <p:spPr>
          <a:xfrm>
            <a:off x="8586273" y="8318500"/>
            <a:ext cx="1291200" cy="34755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C57376"/>
              </a:buClr>
              <a:buSzPts val="12800"/>
              <a:buFont typeface="Taprom"/>
              <a:buNone/>
            </a:pPr>
            <a:r>
              <a:rPr b="0" i="0" lang="en-US" sz="12800" u="none" cap="none" strike="noStrike">
                <a:solidFill>
                  <a:srgbClr val="C57376"/>
                </a:solidFill>
                <a:latin typeface="Taprom"/>
                <a:ea typeface="Taprom"/>
                <a:cs typeface="Taprom"/>
                <a:sym typeface="Taprom"/>
              </a:rPr>
              <a:t>4</a:t>
            </a:r>
            <a:endParaRPr b="0" i="0" sz="12800" u="none" cap="none" strike="noStrike">
              <a:solidFill>
                <a:schemeClr val="dk1"/>
              </a:solidFill>
              <a:latin typeface="Calibri"/>
              <a:ea typeface="Calibri"/>
              <a:cs typeface="Calibri"/>
              <a:sym typeface="Calibri"/>
            </a:endParaRPr>
          </a:p>
        </p:txBody>
      </p:sp>
      <p:sp>
        <p:nvSpPr>
          <p:cNvPr id="540" name="Google Shape;540;g3c4d114e183_2_483"/>
          <p:cNvSpPr/>
          <p:nvPr/>
        </p:nvSpPr>
        <p:spPr>
          <a:xfrm>
            <a:off x="9538892" y="7962900"/>
            <a:ext cx="5652300" cy="3645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 name="Google Shape;541;g3c4d114e183_2_483"/>
          <p:cNvSpPr/>
          <p:nvPr/>
        </p:nvSpPr>
        <p:spPr>
          <a:xfrm>
            <a:off x="9538892" y="7962900"/>
            <a:ext cx="5855400" cy="130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4800"/>
              <a:buFont typeface="Taprom"/>
              <a:buNone/>
            </a:pPr>
            <a:r>
              <a:rPr b="0" i="0" lang="en-US" sz="4800" u="none" cap="none" strike="noStrike">
                <a:solidFill>
                  <a:srgbClr val="0E0E0E"/>
                </a:solidFill>
                <a:latin typeface="Taprom"/>
                <a:ea typeface="Taprom"/>
                <a:cs typeface="Taprom"/>
                <a:sym typeface="Taprom"/>
              </a:rPr>
              <a:t>Uncover the magic</a:t>
            </a:r>
            <a:endParaRPr b="0" i="0" sz="4800" u="none" cap="none" strike="noStrike">
              <a:solidFill>
                <a:schemeClr val="dk1"/>
              </a:solidFill>
              <a:latin typeface="Calibri"/>
              <a:ea typeface="Calibri"/>
              <a:cs typeface="Calibri"/>
              <a:sym typeface="Calibri"/>
            </a:endParaRPr>
          </a:p>
        </p:txBody>
      </p:sp>
      <p:sp>
        <p:nvSpPr>
          <p:cNvPr id="542" name="Google Shape;542;g3c4d114e183_2_483"/>
          <p:cNvSpPr/>
          <p:nvPr/>
        </p:nvSpPr>
        <p:spPr>
          <a:xfrm>
            <a:off x="9538892" y="9169400"/>
            <a:ext cx="5787600" cy="2574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Learn about the powerful magic that pervades the forest and how it affects all who enter.</a:t>
            </a:r>
            <a:endParaRPr b="0" i="0" sz="3200" u="none" cap="none" strike="noStrike">
              <a:solidFill>
                <a:schemeClr val="dk1"/>
              </a:solidFill>
              <a:latin typeface="Calibri"/>
              <a:ea typeface="Calibri"/>
              <a:cs typeface="Calibri"/>
              <a:sym typeface="Calibri"/>
            </a:endParaRPr>
          </a:p>
        </p:txBody>
      </p:sp>
      <p:sp>
        <p:nvSpPr>
          <p:cNvPr id="543" name="Google Shape;543;g3c4d114e183_2_483"/>
          <p:cNvSpPr/>
          <p:nvPr/>
        </p:nvSpPr>
        <p:spPr>
          <a:xfrm>
            <a:off x="16181822" y="2171700"/>
            <a:ext cx="6604800" cy="3035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 name="Google Shape;544;g3c4d114e183_2_483"/>
          <p:cNvSpPr/>
          <p:nvPr/>
        </p:nvSpPr>
        <p:spPr>
          <a:xfrm>
            <a:off x="16181822" y="2222500"/>
            <a:ext cx="749400" cy="29337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 name="Google Shape;545;g3c4d114e183_2_483"/>
          <p:cNvSpPr/>
          <p:nvPr/>
        </p:nvSpPr>
        <p:spPr>
          <a:xfrm>
            <a:off x="16181822" y="2222500"/>
            <a:ext cx="1291200" cy="34755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C57376"/>
              </a:buClr>
              <a:buSzPts val="12800"/>
              <a:buFont typeface="Taprom"/>
              <a:buNone/>
            </a:pPr>
            <a:r>
              <a:rPr b="0" i="0" lang="en-US" sz="12800" u="none" cap="none" strike="noStrike">
                <a:solidFill>
                  <a:srgbClr val="C57376"/>
                </a:solidFill>
                <a:latin typeface="Taprom"/>
                <a:ea typeface="Taprom"/>
                <a:cs typeface="Taprom"/>
                <a:sym typeface="Taprom"/>
              </a:rPr>
              <a:t>2</a:t>
            </a:r>
            <a:endParaRPr b="0" i="0" sz="12800" u="none" cap="none" strike="noStrike">
              <a:solidFill>
                <a:schemeClr val="dk1"/>
              </a:solidFill>
              <a:latin typeface="Calibri"/>
              <a:ea typeface="Calibri"/>
              <a:cs typeface="Calibri"/>
              <a:sym typeface="Calibri"/>
            </a:endParaRPr>
          </a:p>
        </p:txBody>
      </p:sp>
      <p:sp>
        <p:nvSpPr>
          <p:cNvPr id="546" name="Google Shape;546;g3c4d114e183_2_483"/>
          <p:cNvSpPr/>
          <p:nvPr/>
        </p:nvSpPr>
        <p:spPr>
          <a:xfrm>
            <a:off x="17134442" y="2171700"/>
            <a:ext cx="5652300" cy="3035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 name="Google Shape;547;g3c4d114e183_2_483"/>
          <p:cNvSpPr/>
          <p:nvPr/>
        </p:nvSpPr>
        <p:spPr>
          <a:xfrm>
            <a:off x="17134442" y="2171700"/>
            <a:ext cx="5855400" cy="130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4800"/>
              <a:buFont typeface="Taprom"/>
              <a:buNone/>
            </a:pPr>
            <a:r>
              <a:rPr b="0" i="0" lang="en-US" sz="4800" u="none" cap="none" strike="noStrike">
                <a:solidFill>
                  <a:srgbClr val="0E0E0E"/>
                </a:solidFill>
                <a:latin typeface="Taprom"/>
                <a:ea typeface="Taprom"/>
                <a:cs typeface="Taprom"/>
                <a:sym typeface="Taprom"/>
              </a:rPr>
              <a:t>Find your own path</a:t>
            </a:r>
            <a:endParaRPr b="0" i="0" sz="4800" u="none" cap="none" strike="noStrike">
              <a:solidFill>
                <a:schemeClr val="dk1"/>
              </a:solidFill>
              <a:latin typeface="Calibri"/>
              <a:ea typeface="Calibri"/>
              <a:cs typeface="Calibri"/>
              <a:sym typeface="Calibri"/>
            </a:endParaRPr>
          </a:p>
        </p:txBody>
      </p:sp>
      <p:sp>
        <p:nvSpPr>
          <p:cNvPr id="548" name="Google Shape;548;g3c4d114e183_2_483"/>
          <p:cNvSpPr/>
          <p:nvPr/>
        </p:nvSpPr>
        <p:spPr>
          <a:xfrm>
            <a:off x="17134442" y="3378200"/>
            <a:ext cx="5787600" cy="19644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Choose your own path through the forest, and see where it takes you.</a:t>
            </a:r>
            <a:endParaRPr b="0" i="0" sz="3200" u="none" cap="none" strike="noStrike">
              <a:solidFill>
                <a:schemeClr val="dk1"/>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E5E7"/>
        </a:solidFill>
      </p:bgPr>
    </p:bg>
    <p:spTree>
      <p:nvGrpSpPr>
        <p:cNvPr id="553" name="Shape 553"/>
        <p:cNvGrpSpPr/>
        <p:nvPr/>
      </p:nvGrpSpPr>
      <p:grpSpPr>
        <a:xfrm>
          <a:off x="0" y="0"/>
          <a:ext cx="0" cy="0"/>
          <a:chOff x="0" y="0"/>
          <a:chExt cx="0" cy="0"/>
        </a:xfrm>
      </p:grpSpPr>
      <p:pic>
        <p:nvPicPr>
          <p:cNvPr descr=" " id="554" name="Google Shape;554;g3c4d114e183_2_518"/>
          <p:cNvPicPr preferRelativeResize="0"/>
          <p:nvPr/>
        </p:nvPicPr>
        <p:blipFill rotWithShape="1">
          <a:blip r:embed="rId3">
            <a:alphaModFix/>
          </a:blip>
          <a:srcRect b="0" l="0" r="0" t="0"/>
          <a:stretch/>
        </p:blipFill>
        <p:spPr>
          <a:xfrm>
            <a:off x="0" y="3797300"/>
            <a:ext cx="4839305" cy="9918700"/>
          </a:xfrm>
          <a:prstGeom prst="rect">
            <a:avLst/>
          </a:prstGeom>
          <a:noFill/>
          <a:ln>
            <a:noFill/>
          </a:ln>
        </p:spPr>
      </p:pic>
      <p:pic>
        <p:nvPicPr>
          <p:cNvPr descr=" " id="555" name="Google Shape;555;g3c4d114e183_2_518"/>
          <p:cNvPicPr preferRelativeResize="0"/>
          <p:nvPr/>
        </p:nvPicPr>
        <p:blipFill rotWithShape="1">
          <a:blip r:embed="rId4">
            <a:alphaModFix/>
          </a:blip>
          <a:srcRect b="0" l="0" r="0" t="0"/>
          <a:stretch/>
        </p:blipFill>
        <p:spPr>
          <a:xfrm>
            <a:off x="16296137" y="0"/>
            <a:ext cx="8090911" cy="10302800"/>
          </a:xfrm>
          <a:prstGeom prst="rect">
            <a:avLst/>
          </a:prstGeom>
          <a:noFill/>
          <a:ln>
            <a:noFill/>
          </a:ln>
        </p:spPr>
      </p:pic>
      <p:sp>
        <p:nvSpPr>
          <p:cNvPr id="556" name="Google Shape;556;g3c4d114e183_2_518"/>
          <p:cNvSpPr/>
          <p:nvPr/>
        </p:nvSpPr>
        <p:spPr>
          <a:xfrm>
            <a:off x="23370921" y="10515600"/>
            <a:ext cx="1016100" cy="3200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557" name="Google Shape;557;g3c4d114e183_2_518"/>
          <p:cNvPicPr preferRelativeResize="0"/>
          <p:nvPr/>
        </p:nvPicPr>
        <p:blipFill rotWithShape="1">
          <a:blip r:embed="rId5">
            <a:alphaModFix/>
          </a:blip>
          <a:srcRect b="0" l="0" r="0" t="0"/>
          <a:stretch/>
        </p:blipFill>
        <p:spPr>
          <a:xfrm>
            <a:off x="23523340" y="10820400"/>
            <a:ext cx="711289" cy="2590800"/>
          </a:xfrm>
          <a:prstGeom prst="rect">
            <a:avLst/>
          </a:prstGeom>
          <a:noFill/>
          <a:ln>
            <a:noFill/>
          </a:ln>
        </p:spPr>
      </p:pic>
      <p:pic>
        <p:nvPicPr>
          <p:cNvPr descr=" " id="558" name="Google Shape;558;g3c4d114e183_2_518"/>
          <p:cNvPicPr preferRelativeResize="0"/>
          <p:nvPr/>
        </p:nvPicPr>
        <p:blipFill rotWithShape="1">
          <a:blip r:embed="rId6">
            <a:alphaModFix/>
          </a:blip>
          <a:srcRect b="0" l="0" r="0" t="0"/>
          <a:stretch/>
        </p:blipFill>
        <p:spPr>
          <a:xfrm>
            <a:off x="8522765" y="3810000"/>
            <a:ext cx="14479810" cy="7861300"/>
          </a:xfrm>
          <a:prstGeom prst="rect">
            <a:avLst/>
          </a:prstGeom>
          <a:noFill/>
          <a:ln>
            <a:noFill/>
          </a:ln>
        </p:spPr>
      </p:pic>
      <p:sp>
        <p:nvSpPr>
          <p:cNvPr id="559" name="Google Shape;559;g3c4d114e183_2_518"/>
          <p:cNvSpPr/>
          <p:nvPr/>
        </p:nvSpPr>
        <p:spPr>
          <a:xfrm>
            <a:off x="5012893" y="1104900"/>
            <a:ext cx="14348700" cy="21801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C57376"/>
              </a:buClr>
              <a:buSzPts val="8000"/>
              <a:buFont typeface="Taprom"/>
              <a:buNone/>
            </a:pPr>
            <a:r>
              <a:rPr b="0" i="0" lang="en-US" sz="8000" u="none" cap="none" strike="noStrike">
                <a:solidFill>
                  <a:srgbClr val="C57376"/>
                </a:solidFill>
                <a:latin typeface="Taprom"/>
                <a:ea typeface="Taprom"/>
                <a:cs typeface="Taprom"/>
                <a:sym typeface="Taprom"/>
              </a:rPr>
              <a:t>Fantasy Realm at a Glance</a:t>
            </a:r>
            <a:endParaRPr b="0" i="0" sz="8000" u="none" cap="none" strike="noStrike">
              <a:solidFill>
                <a:schemeClr val="dk1"/>
              </a:solidFill>
              <a:latin typeface="Calibri"/>
              <a:ea typeface="Calibri"/>
              <a:cs typeface="Calibri"/>
              <a:sym typeface="Calibri"/>
            </a:endParaRPr>
          </a:p>
        </p:txBody>
      </p:sp>
      <p:sp>
        <p:nvSpPr>
          <p:cNvPr id="560" name="Google Shape;560;g3c4d114e183_2_518"/>
          <p:cNvSpPr/>
          <p:nvPr/>
        </p:nvSpPr>
        <p:spPr>
          <a:xfrm>
            <a:off x="1714714" y="2876550"/>
            <a:ext cx="6935100" cy="3035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 name="Google Shape;561;g3c4d114e183_2_518"/>
          <p:cNvSpPr/>
          <p:nvPr/>
        </p:nvSpPr>
        <p:spPr>
          <a:xfrm>
            <a:off x="1714714" y="2876550"/>
            <a:ext cx="6935100" cy="3035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 name="Google Shape;562;g3c4d114e183_2_518"/>
          <p:cNvSpPr/>
          <p:nvPr/>
        </p:nvSpPr>
        <p:spPr>
          <a:xfrm>
            <a:off x="1714714" y="2876550"/>
            <a:ext cx="7138200" cy="130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4800"/>
              <a:buFont typeface="Taprom"/>
              <a:buNone/>
            </a:pPr>
            <a:r>
              <a:rPr b="0" i="0" lang="en-US" sz="4800" u="none" cap="none" strike="noStrike">
                <a:solidFill>
                  <a:srgbClr val="0E0E0E"/>
                </a:solidFill>
                <a:latin typeface="Taprom"/>
                <a:ea typeface="Taprom"/>
                <a:cs typeface="Taprom"/>
                <a:sym typeface="Taprom"/>
              </a:rPr>
              <a:t>The Forest</a:t>
            </a:r>
            <a:endParaRPr b="0" i="0" sz="4800" u="none" cap="none" strike="noStrike">
              <a:solidFill>
                <a:schemeClr val="dk1"/>
              </a:solidFill>
              <a:latin typeface="Calibri"/>
              <a:ea typeface="Calibri"/>
              <a:cs typeface="Calibri"/>
              <a:sym typeface="Calibri"/>
            </a:endParaRPr>
          </a:p>
        </p:txBody>
      </p:sp>
      <p:sp>
        <p:nvSpPr>
          <p:cNvPr id="563" name="Google Shape;563;g3c4d114e183_2_518"/>
          <p:cNvSpPr/>
          <p:nvPr/>
        </p:nvSpPr>
        <p:spPr>
          <a:xfrm>
            <a:off x="1714714" y="4083050"/>
            <a:ext cx="7070700" cy="19644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A magical forest filled with animals and enchanted creatures.</a:t>
            </a:r>
            <a:endParaRPr b="0" i="0" sz="3200" u="none" cap="none" strike="noStrike">
              <a:solidFill>
                <a:schemeClr val="dk1"/>
              </a:solidFill>
              <a:latin typeface="Calibri"/>
              <a:ea typeface="Calibri"/>
              <a:cs typeface="Calibri"/>
              <a:sym typeface="Calibri"/>
            </a:endParaRPr>
          </a:p>
        </p:txBody>
      </p:sp>
      <p:sp>
        <p:nvSpPr>
          <p:cNvPr id="564" name="Google Shape;564;g3c4d114e183_2_518"/>
          <p:cNvSpPr/>
          <p:nvPr/>
        </p:nvSpPr>
        <p:spPr>
          <a:xfrm>
            <a:off x="1714714" y="6343650"/>
            <a:ext cx="6935100" cy="2425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5" name="Google Shape;565;g3c4d114e183_2_518"/>
          <p:cNvSpPr/>
          <p:nvPr/>
        </p:nvSpPr>
        <p:spPr>
          <a:xfrm>
            <a:off x="1714714" y="6343650"/>
            <a:ext cx="6935100" cy="2425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6" name="Google Shape;566;g3c4d114e183_2_518"/>
          <p:cNvSpPr/>
          <p:nvPr/>
        </p:nvSpPr>
        <p:spPr>
          <a:xfrm>
            <a:off x="1714714" y="6343650"/>
            <a:ext cx="7138200" cy="130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4800"/>
              <a:buFont typeface="Taprom"/>
              <a:buNone/>
            </a:pPr>
            <a:r>
              <a:rPr b="0" i="0" lang="en-US" sz="4800" u="none" cap="none" strike="noStrike">
                <a:solidFill>
                  <a:srgbClr val="0E0E0E"/>
                </a:solidFill>
                <a:latin typeface="Taprom"/>
                <a:ea typeface="Taprom"/>
                <a:cs typeface="Taprom"/>
                <a:sym typeface="Taprom"/>
              </a:rPr>
              <a:t>The Caves</a:t>
            </a:r>
            <a:endParaRPr b="0" i="0" sz="4800" u="none" cap="none" strike="noStrike">
              <a:solidFill>
                <a:schemeClr val="dk1"/>
              </a:solidFill>
              <a:latin typeface="Calibri"/>
              <a:ea typeface="Calibri"/>
              <a:cs typeface="Calibri"/>
              <a:sym typeface="Calibri"/>
            </a:endParaRPr>
          </a:p>
        </p:txBody>
      </p:sp>
      <p:sp>
        <p:nvSpPr>
          <p:cNvPr id="567" name="Google Shape;567;g3c4d114e183_2_518"/>
          <p:cNvSpPr/>
          <p:nvPr/>
        </p:nvSpPr>
        <p:spPr>
          <a:xfrm>
            <a:off x="1714714" y="7550150"/>
            <a:ext cx="7070700" cy="13548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A network of underground caves filled with crystals.</a:t>
            </a:r>
            <a:endParaRPr b="0" i="0" sz="3200" u="none" cap="none" strike="noStrike">
              <a:solidFill>
                <a:schemeClr val="dk1"/>
              </a:solidFill>
              <a:latin typeface="Calibri"/>
              <a:ea typeface="Calibri"/>
              <a:cs typeface="Calibri"/>
              <a:sym typeface="Calibri"/>
            </a:endParaRPr>
          </a:p>
        </p:txBody>
      </p:sp>
      <p:sp>
        <p:nvSpPr>
          <p:cNvPr id="568" name="Google Shape;568;g3c4d114e183_2_518"/>
          <p:cNvSpPr/>
          <p:nvPr/>
        </p:nvSpPr>
        <p:spPr>
          <a:xfrm>
            <a:off x="1714714" y="9505950"/>
            <a:ext cx="6935100" cy="2425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9" name="Google Shape;569;g3c4d114e183_2_518"/>
          <p:cNvSpPr/>
          <p:nvPr/>
        </p:nvSpPr>
        <p:spPr>
          <a:xfrm>
            <a:off x="1714714" y="9505950"/>
            <a:ext cx="6935100" cy="2425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0" name="Google Shape;570;g3c4d114e183_2_518"/>
          <p:cNvSpPr/>
          <p:nvPr/>
        </p:nvSpPr>
        <p:spPr>
          <a:xfrm>
            <a:off x="1714714" y="9505950"/>
            <a:ext cx="7138200" cy="130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4800"/>
              <a:buFont typeface="Taprom"/>
              <a:buNone/>
            </a:pPr>
            <a:r>
              <a:rPr b="0" i="0" lang="en-US" sz="4800" u="none" cap="none" strike="noStrike">
                <a:solidFill>
                  <a:srgbClr val="0E0E0E"/>
                </a:solidFill>
                <a:latin typeface="Taprom"/>
                <a:ea typeface="Taprom"/>
                <a:cs typeface="Taprom"/>
                <a:sym typeface="Taprom"/>
              </a:rPr>
              <a:t>The Lair</a:t>
            </a:r>
            <a:endParaRPr b="0" i="0" sz="4800" u="none" cap="none" strike="noStrike">
              <a:solidFill>
                <a:schemeClr val="dk1"/>
              </a:solidFill>
              <a:latin typeface="Calibri"/>
              <a:ea typeface="Calibri"/>
              <a:cs typeface="Calibri"/>
              <a:sym typeface="Calibri"/>
            </a:endParaRPr>
          </a:p>
        </p:txBody>
      </p:sp>
      <p:sp>
        <p:nvSpPr>
          <p:cNvPr id="571" name="Google Shape;571;g3c4d114e183_2_518"/>
          <p:cNvSpPr/>
          <p:nvPr/>
        </p:nvSpPr>
        <p:spPr>
          <a:xfrm>
            <a:off x="1714714" y="10712450"/>
            <a:ext cx="7070700" cy="13548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A dangerous and mysterious place where dragons reside.</a:t>
            </a:r>
            <a:endParaRPr b="0" i="0" sz="3200" u="none" cap="none" strike="noStrike">
              <a:solidFill>
                <a:schemeClr val="dk1"/>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E5E7"/>
        </a:solidFill>
      </p:bgPr>
    </p:bg>
    <p:spTree>
      <p:nvGrpSpPr>
        <p:cNvPr id="576" name="Shape 576"/>
        <p:cNvGrpSpPr/>
        <p:nvPr/>
      </p:nvGrpSpPr>
      <p:grpSpPr>
        <a:xfrm>
          <a:off x="0" y="0"/>
          <a:ext cx="0" cy="0"/>
          <a:chOff x="0" y="0"/>
          <a:chExt cx="0" cy="0"/>
        </a:xfrm>
      </p:grpSpPr>
      <p:pic>
        <p:nvPicPr>
          <p:cNvPr descr=" " id="577" name="Google Shape;577;g3c4d114e183_2_540"/>
          <p:cNvPicPr preferRelativeResize="0"/>
          <p:nvPr/>
        </p:nvPicPr>
        <p:blipFill rotWithShape="1">
          <a:blip r:embed="rId3">
            <a:alphaModFix/>
          </a:blip>
          <a:srcRect b="0" l="0" r="0" t="0"/>
          <a:stretch/>
        </p:blipFill>
        <p:spPr>
          <a:xfrm>
            <a:off x="0" y="4419600"/>
            <a:ext cx="8319540" cy="9296400"/>
          </a:xfrm>
          <a:prstGeom prst="rect">
            <a:avLst/>
          </a:prstGeom>
          <a:noFill/>
          <a:ln>
            <a:noFill/>
          </a:ln>
        </p:spPr>
      </p:pic>
      <p:pic>
        <p:nvPicPr>
          <p:cNvPr descr=" " id="578" name="Google Shape;578;g3c4d114e183_2_540"/>
          <p:cNvPicPr preferRelativeResize="0"/>
          <p:nvPr/>
        </p:nvPicPr>
        <p:blipFill rotWithShape="1">
          <a:blip r:embed="rId4">
            <a:alphaModFix/>
          </a:blip>
          <a:srcRect b="0" l="0" r="0" t="0"/>
          <a:stretch/>
        </p:blipFill>
        <p:spPr>
          <a:xfrm>
            <a:off x="12587273" y="279400"/>
            <a:ext cx="4182528" cy="4134718"/>
          </a:xfrm>
          <a:prstGeom prst="rect">
            <a:avLst/>
          </a:prstGeom>
          <a:noFill/>
          <a:ln>
            <a:noFill/>
          </a:ln>
        </p:spPr>
      </p:pic>
      <p:pic>
        <p:nvPicPr>
          <p:cNvPr descr=" " id="579" name="Google Shape;579;g3c4d114e183_2_540"/>
          <p:cNvPicPr preferRelativeResize="0"/>
          <p:nvPr/>
        </p:nvPicPr>
        <p:blipFill rotWithShape="1">
          <a:blip r:embed="rId5">
            <a:alphaModFix/>
          </a:blip>
          <a:srcRect b="0" l="0" r="0" t="0"/>
          <a:stretch/>
        </p:blipFill>
        <p:spPr>
          <a:xfrm>
            <a:off x="20119315" y="3378200"/>
            <a:ext cx="4267733" cy="6952877"/>
          </a:xfrm>
          <a:prstGeom prst="rect">
            <a:avLst/>
          </a:prstGeom>
          <a:noFill/>
          <a:ln>
            <a:noFill/>
          </a:ln>
        </p:spPr>
      </p:pic>
      <p:sp>
        <p:nvSpPr>
          <p:cNvPr id="580" name="Google Shape;580;g3c4d114e183_2_540"/>
          <p:cNvSpPr/>
          <p:nvPr/>
        </p:nvSpPr>
        <p:spPr>
          <a:xfrm>
            <a:off x="23370921" y="10515600"/>
            <a:ext cx="1016100" cy="3200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581" name="Google Shape;581;g3c4d114e183_2_540"/>
          <p:cNvPicPr preferRelativeResize="0"/>
          <p:nvPr/>
        </p:nvPicPr>
        <p:blipFill rotWithShape="1">
          <a:blip r:embed="rId6">
            <a:alphaModFix/>
          </a:blip>
          <a:srcRect b="0" l="0" r="0" t="0"/>
          <a:stretch/>
        </p:blipFill>
        <p:spPr>
          <a:xfrm>
            <a:off x="23523340" y="10820400"/>
            <a:ext cx="711289" cy="2590800"/>
          </a:xfrm>
          <a:prstGeom prst="rect">
            <a:avLst/>
          </a:prstGeom>
          <a:noFill/>
          <a:ln>
            <a:noFill/>
          </a:ln>
        </p:spPr>
      </p:pic>
      <p:sp>
        <p:nvSpPr>
          <p:cNvPr id="582" name="Google Shape;582;g3c4d114e183_2_540"/>
          <p:cNvSpPr/>
          <p:nvPr/>
        </p:nvSpPr>
        <p:spPr>
          <a:xfrm>
            <a:off x="6054423" y="1104900"/>
            <a:ext cx="12278100" cy="21801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C57376"/>
              </a:buClr>
              <a:buSzPts val="8000"/>
              <a:buFont typeface="Taprom"/>
              <a:buNone/>
            </a:pPr>
            <a:r>
              <a:rPr b="0" i="0" lang="en-US" sz="8000" u="none" cap="none" strike="noStrike">
                <a:solidFill>
                  <a:srgbClr val="C57376"/>
                </a:solidFill>
                <a:latin typeface="Taprom"/>
                <a:ea typeface="Taprom"/>
                <a:cs typeface="Taprom"/>
                <a:sym typeface="Taprom"/>
              </a:rPr>
              <a:t>The Timeline</a:t>
            </a:r>
            <a:endParaRPr b="0" i="0" sz="8000" u="none" cap="none" strike="noStrike">
              <a:solidFill>
                <a:schemeClr val="dk1"/>
              </a:solidFill>
              <a:latin typeface="Calibri"/>
              <a:ea typeface="Calibri"/>
              <a:cs typeface="Calibri"/>
              <a:sym typeface="Calibri"/>
            </a:endParaRPr>
          </a:p>
        </p:txBody>
      </p:sp>
      <p:sp>
        <p:nvSpPr>
          <p:cNvPr id="583" name="Google Shape;583;g3c4d114e183_2_540"/>
          <p:cNvSpPr/>
          <p:nvPr/>
        </p:nvSpPr>
        <p:spPr>
          <a:xfrm>
            <a:off x="0" y="3289300"/>
            <a:ext cx="24387000" cy="97662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4" name="Google Shape;584;g3c4d114e183_2_540"/>
          <p:cNvSpPr/>
          <p:nvPr/>
        </p:nvSpPr>
        <p:spPr>
          <a:xfrm>
            <a:off x="0" y="7924800"/>
            <a:ext cx="24387000" cy="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585" name="Google Shape;585;g3c4d114e183_2_540"/>
          <p:cNvPicPr preferRelativeResize="0"/>
          <p:nvPr/>
        </p:nvPicPr>
        <p:blipFill rotWithShape="1">
          <a:blip r:embed="rId7">
            <a:alphaModFix/>
          </a:blip>
          <a:srcRect b="0" l="0" r="0" t="0"/>
          <a:stretch/>
        </p:blipFill>
        <p:spPr>
          <a:xfrm>
            <a:off x="0" y="7912100"/>
            <a:ext cx="24387048" cy="12700"/>
          </a:xfrm>
          <a:prstGeom prst="rect">
            <a:avLst/>
          </a:prstGeom>
          <a:noFill/>
          <a:ln>
            <a:noFill/>
          </a:ln>
        </p:spPr>
      </p:pic>
      <p:pic>
        <p:nvPicPr>
          <p:cNvPr descr=" " id="586" name="Google Shape;586;g3c4d114e183_2_540"/>
          <p:cNvPicPr preferRelativeResize="0"/>
          <p:nvPr/>
        </p:nvPicPr>
        <p:blipFill rotWithShape="1">
          <a:blip r:embed="rId8">
            <a:alphaModFix/>
          </a:blip>
          <a:srcRect b="0" l="0" r="0" t="0"/>
          <a:stretch/>
        </p:blipFill>
        <p:spPr>
          <a:xfrm>
            <a:off x="1244756" y="5016500"/>
            <a:ext cx="190524" cy="2908300"/>
          </a:xfrm>
          <a:prstGeom prst="rect">
            <a:avLst/>
          </a:prstGeom>
          <a:noFill/>
          <a:ln>
            <a:noFill/>
          </a:ln>
        </p:spPr>
      </p:pic>
      <p:pic>
        <p:nvPicPr>
          <p:cNvPr descr=" " id="587" name="Google Shape;587;g3c4d114e183_2_540"/>
          <p:cNvPicPr preferRelativeResize="0"/>
          <p:nvPr/>
        </p:nvPicPr>
        <p:blipFill rotWithShape="1">
          <a:blip r:embed="rId9">
            <a:alphaModFix/>
          </a:blip>
          <a:srcRect b="0" l="0" r="0" t="0"/>
          <a:stretch/>
        </p:blipFill>
        <p:spPr>
          <a:xfrm>
            <a:off x="12561870" y="3505200"/>
            <a:ext cx="190524" cy="4419600"/>
          </a:xfrm>
          <a:prstGeom prst="rect">
            <a:avLst/>
          </a:prstGeom>
          <a:noFill/>
          <a:ln>
            <a:noFill/>
          </a:ln>
        </p:spPr>
      </p:pic>
      <p:pic>
        <p:nvPicPr>
          <p:cNvPr descr=" " id="588" name="Google Shape;588;g3c4d114e183_2_540"/>
          <p:cNvPicPr preferRelativeResize="0"/>
          <p:nvPr/>
        </p:nvPicPr>
        <p:blipFill rotWithShape="1">
          <a:blip r:embed="rId10">
            <a:alphaModFix/>
          </a:blip>
          <a:srcRect b="0" l="0" r="0" t="0"/>
          <a:stretch/>
        </p:blipFill>
        <p:spPr>
          <a:xfrm>
            <a:off x="6884260" y="7924800"/>
            <a:ext cx="190524" cy="5029200"/>
          </a:xfrm>
          <a:prstGeom prst="rect">
            <a:avLst/>
          </a:prstGeom>
          <a:noFill/>
          <a:ln>
            <a:noFill/>
          </a:ln>
        </p:spPr>
      </p:pic>
      <p:pic>
        <p:nvPicPr>
          <p:cNvPr descr=" " id="589" name="Google Shape;589;g3c4d114e183_2_540"/>
          <p:cNvPicPr preferRelativeResize="0"/>
          <p:nvPr/>
        </p:nvPicPr>
        <p:blipFill rotWithShape="1">
          <a:blip r:embed="rId11">
            <a:alphaModFix/>
          </a:blip>
          <a:srcRect b="0" l="0" r="0" t="0"/>
          <a:stretch/>
        </p:blipFill>
        <p:spPr>
          <a:xfrm>
            <a:off x="18214076" y="7924800"/>
            <a:ext cx="190524" cy="3048000"/>
          </a:xfrm>
          <a:prstGeom prst="rect">
            <a:avLst/>
          </a:prstGeom>
          <a:noFill/>
          <a:ln>
            <a:noFill/>
          </a:ln>
        </p:spPr>
      </p:pic>
      <p:sp>
        <p:nvSpPr>
          <p:cNvPr id="590" name="Google Shape;590;g3c4d114e183_2_540"/>
          <p:cNvSpPr/>
          <p:nvPr/>
        </p:nvSpPr>
        <p:spPr>
          <a:xfrm>
            <a:off x="1740117" y="4775200"/>
            <a:ext cx="4572600" cy="3264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1" name="Google Shape;591;g3c4d114e183_2_540"/>
          <p:cNvSpPr/>
          <p:nvPr/>
        </p:nvSpPr>
        <p:spPr>
          <a:xfrm>
            <a:off x="1740117" y="4775200"/>
            <a:ext cx="4572600" cy="3264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2" name="Google Shape;592;g3c4d114e183_2_540"/>
          <p:cNvSpPr/>
          <p:nvPr/>
        </p:nvSpPr>
        <p:spPr>
          <a:xfrm>
            <a:off x="1740117" y="4775200"/>
            <a:ext cx="4725000" cy="97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600"/>
              <a:buFont typeface="Taprom"/>
              <a:buNone/>
            </a:pPr>
            <a:r>
              <a:rPr b="0" i="0" lang="en-US" sz="3600" u="none" cap="none" strike="noStrike">
                <a:solidFill>
                  <a:srgbClr val="0E0E0E"/>
                </a:solidFill>
                <a:latin typeface="Taprom"/>
                <a:ea typeface="Taprom"/>
                <a:cs typeface="Taprom"/>
                <a:sym typeface="Taprom"/>
              </a:rPr>
              <a:t>War</a:t>
            </a:r>
            <a:endParaRPr b="0" i="0" sz="3600" u="none" cap="none" strike="noStrike">
              <a:solidFill>
                <a:schemeClr val="dk1"/>
              </a:solidFill>
              <a:latin typeface="Calibri"/>
              <a:ea typeface="Calibri"/>
              <a:cs typeface="Calibri"/>
              <a:sym typeface="Calibri"/>
            </a:endParaRPr>
          </a:p>
        </p:txBody>
      </p:sp>
      <p:sp>
        <p:nvSpPr>
          <p:cNvPr id="593" name="Google Shape;593;g3c4d114e183_2_540"/>
          <p:cNvSpPr/>
          <p:nvPr/>
        </p:nvSpPr>
        <p:spPr>
          <a:xfrm>
            <a:off x="1740117" y="5803900"/>
            <a:ext cx="4708200" cy="2370600"/>
          </a:xfrm>
          <a:prstGeom prst="rect">
            <a:avLst/>
          </a:prstGeom>
          <a:noFill/>
          <a:ln>
            <a:noFill/>
          </a:ln>
        </p:spPr>
        <p:txBody>
          <a:bodyPr anchorCtr="0" anchor="t" bIns="0" lIns="0" spcFirstLastPara="1" rIns="0" wrap="square" tIns="0">
            <a:noAutofit/>
          </a:bodyPr>
          <a:lstStyle/>
          <a:p>
            <a:pPr indent="-342900" lvl="1" marL="685800" marR="0" rtl="0" algn="l">
              <a:spcBef>
                <a:spcPts val="0"/>
              </a:spcBef>
              <a:spcAft>
                <a:spcPts val="0"/>
              </a:spcAft>
              <a:buClr>
                <a:srgbClr val="0E0E0E"/>
              </a:buClr>
              <a:buSzPts val="3200"/>
              <a:buFont typeface="Poppins"/>
              <a:buChar char="•"/>
            </a:pPr>
            <a:r>
              <a:rPr b="0" i="0" lang="en-US" sz="3200" u="none" cap="none" strike="noStrike">
                <a:solidFill>
                  <a:srgbClr val="0E0E0E"/>
                </a:solidFill>
                <a:latin typeface="Poppins"/>
                <a:ea typeface="Poppins"/>
                <a:cs typeface="Poppins"/>
                <a:sym typeface="Poppins"/>
              </a:rPr>
              <a:t>Eclipse</a:t>
            </a:r>
            <a:endParaRPr b="0" i="0" sz="3200" u="none" cap="none" strike="noStrike">
              <a:solidFill>
                <a:schemeClr val="dk1"/>
              </a:solidFill>
              <a:latin typeface="Calibri"/>
              <a:ea typeface="Calibri"/>
              <a:cs typeface="Calibri"/>
              <a:sym typeface="Calibri"/>
            </a:endParaRPr>
          </a:p>
          <a:p>
            <a:pPr indent="-342900" lvl="1" marL="685800" marR="0" rtl="0" algn="l">
              <a:spcBef>
                <a:spcPts val="4000"/>
              </a:spcBef>
              <a:spcAft>
                <a:spcPts val="0"/>
              </a:spcAft>
              <a:buClr>
                <a:srgbClr val="0E0E0E"/>
              </a:buClr>
              <a:buSzPts val="3200"/>
              <a:buFont typeface="Poppins"/>
              <a:buChar char="•"/>
            </a:pPr>
            <a:r>
              <a:rPr b="0" i="0" lang="en-US" sz="3200" u="none" cap="none" strike="noStrike">
                <a:solidFill>
                  <a:srgbClr val="0E0E0E"/>
                </a:solidFill>
                <a:latin typeface="Poppins"/>
                <a:ea typeface="Poppins"/>
                <a:cs typeface="Poppins"/>
                <a:sym typeface="Poppins"/>
              </a:rPr>
              <a:t>Quest for artifact</a:t>
            </a:r>
            <a:endParaRPr b="0" i="0" sz="3200" u="none" cap="none" strike="noStrike">
              <a:solidFill>
                <a:schemeClr val="dk1"/>
              </a:solidFill>
              <a:latin typeface="Calibri"/>
              <a:ea typeface="Calibri"/>
              <a:cs typeface="Calibri"/>
              <a:sym typeface="Calibri"/>
            </a:endParaRPr>
          </a:p>
          <a:p>
            <a:pPr indent="-342900" lvl="1" marL="685800" marR="0" rtl="0" algn="l">
              <a:spcBef>
                <a:spcPts val="4000"/>
              </a:spcBef>
              <a:spcAft>
                <a:spcPts val="0"/>
              </a:spcAft>
              <a:buClr>
                <a:srgbClr val="0E0E0E"/>
              </a:buClr>
              <a:buSzPts val="3200"/>
              <a:buFont typeface="Poppins"/>
              <a:buChar char="•"/>
            </a:pPr>
            <a:r>
              <a:rPr b="0" i="0" lang="en-US" sz="3200" u="none" cap="none" strike="noStrike">
                <a:solidFill>
                  <a:srgbClr val="0E0E0E"/>
                </a:solidFill>
                <a:latin typeface="Poppins"/>
                <a:ea typeface="Poppins"/>
                <a:cs typeface="Poppins"/>
                <a:sym typeface="Poppins"/>
              </a:rPr>
              <a:t>Volcano disaster</a:t>
            </a:r>
            <a:endParaRPr b="0" i="0" sz="3200" u="none" cap="none" strike="noStrike">
              <a:solidFill>
                <a:schemeClr val="dk1"/>
              </a:solidFill>
              <a:latin typeface="Calibri"/>
              <a:ea typeface="Calibri"/>
              <a:cs typeface="Calibri"/>
              <a:sym typeface="Calibri"/>
            </a:endParaRPr>
          </a:p>
        </p:txBody>
      </p:sp>
      <p:sp>
        <p:nvSpPr>
          <p:cNvPr id="594" name="Google Shape;594;g3c4d114e183_2_540"/>
          <p:cNvSpPr/>
          <p:nvPr/>
        </p:nvSpPr>
        <p:spPr>
          <a:xfrm>
            <a:off x="13069934" y="3289300"/>
            <a:ext cx="4572600" cy="5092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5" name="Google Shape;595;g3c4d114e183_2_540"/>
          <p:cNvSpPr/>
          <p:nvPr/>
        </p:nvSpPr>
        <p:spPr>
          <a:xfrm>
            <a:off x="13069934" y="3289300"/>
            <a:ext cx="4572600" cy="5092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6" name="Google Shape;596;g3c4d114e183_2_540"/>
          <p:cNvSpPr/>
          <p:nvPr/>
        </p:nvSpPr>
        <p:spPr>
          <a:xfrm>
            <a:off x="13069934" y="3289300"/>
            <a:ext cx="4725000" cy="97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600"/>
              <a:buFont typeface="Taprom"/>
              <a:buNone/>
            </a:pPr>
            <a:r>
              <a:rPr b="0" i="0" lang="en-US" sz="3600" u="none" cap="none" strike="noStrike">
                <a:solidFill>
                  <a:srgbClr val="0E0E0E"/>
                </a:solidFill>
                <a:latin typeface="Taprom"/>
                <a:ea typeface="Taprom"/>
                <a:cs typeface="Taprom"/>
                <a:sym typeface="Taprom"/>
              </a:rPr>
              <a:t>Transformation</a:t>
            </a:r>
            <a:endParaRPr b="0" i="0" sz="3600" u="none" cap="none" strike="noStrike">
              <a:solidFill>
                <a:schemeClr val="dk1"/>
              </a:solidFill>
              <a:latin typeface="Calibri"/>
              <a:ea typeface="Calibri"/>
              <a:cs typeface="Calibri"/>
              <a:sym typeface="Calibri"/>
            </a:endParaRPr>
          </a:p>
        </p:txBody>
      </p:sp>
      <p:sp>
        <p:nvSpPr>
          <p:cNvPr id="597" name="Google Shape;597;g3c4d114e183_2_540"/>
          <p:cNvSpPr/>
          <p:nvPr/>
        </p:nvSpPr>
        <p:spPr>
          <a:xfrm>
            <a:off x="13069934" y="4318000"/>
            <a:ext cx="4708200" cy="4199400"/>
          </a:xfrm>
          <a:prstGeom prst="rect">
            <a:avLst/>
          </a:prstGeom>
          <a:noFill/>
          <a:ln>
            <a:noFill/>
          </a:ln>
        </p:spPr>
        <p:txBody>
          <a:bodyPr anchorCtr="0" anchor="t" bIns="0" lIns="0" spcFirstLastPara="1" rIns="0" wrap="square" tIns="0">
            <a:noAutofit/>
          </a:bodyPr>
          <a:lstStyle/>
          <a:p>
            <a:pPr indent="-342900" lvl="1" marL="685800" marR="0" rtl="0" algn="l">
              <a:spcBef>
                <a:spcPts val="0"/>
              </a:spcBef>
              <a:spcAft>
                <a:spcPts val="0"/>
              </a:spcAft>
              <a:buClr>
                <a:srgbClr val="0E0E0E"/>
              </a:buClr>
              <a:buSzPts val="3200"/>
              <a:buFont typeface="Poppins"/>
              <a:buChar char="•"/>
            </a:pPr>
            <a:r>
              <a:rPr b="0" i="0" lang="en-US" sz="3200" u="none" cap="none" strike="noStrike">
                <a:solidFill>
                  <a:srgbClr val="0E0E0E"/>
                </a:solidFill>
                <a:latin typeface="Poppins"/>
                <a:ea typeface="Poppins"/>
                <a:cs typeface="Poppins"/>
                <a:sym typeface="Poppins"/>
              </a:rPr>
              <a:t>Kingdoms clash in conflict.</a:t>
            </a:r>
            <a:endParaRPr b="0" i="0" sz="3200" u="none" cap="none" strike="noStrike">
              <a:solidFill>
                <a:schemeClr val="dk1"/>
              </a:solidFill>
              <a:latin typeface="Calibri"/>
              <a:ea typeface="Calibri"/>
              <a:cs typeface="Calibri"/>
              <a:sym typeface="Calibri"/>
            </a:endParaRPr>
          </a:p>
          <a:p>
            <a:pPr indent="-342900" lvl="1" marL="685800" marR="0" rtl="0" algn="l">
              <a:spcBef>
                <a:spcPts val="4000"/>
              </a:spcBef>
              <a:spcAft>
                <a:spcPts val="0"/>
              </a:spcAft>
              <a:buClr>
                <a:srgbClr val="0E0E0E"/>
              </a:buClr>
              <a:buSzPts val="3200"/>
              <a:buFont typeface="Poppins"/>
              <a:buChar char="•"/>
            </a:pPr>
            <a:r>
              <a:rPr b="0" i="0" lang="en-US" sz="3200" u="none" cap="none" strike="noStrike">
                <a:solidFill>
                  <a:srgbClr val="0E0E0E"/>
                </a:solidFill>
                <a:latin typeface="Poppins"/>
                <a:ea typeface="Poppins"/>
                <a:cs typeface="Poppins"/>
                <a:sym typeface="Poppins"/>
              </a:rPr>
              <a:t>Peasant discovers magical powers.</a:t>
            </a:r>
            <a:endParaRPr b="0" i="0" sz="3200" u="none" cap="none" strike="noStrike">
              <a:solidFill>
                <a:schemeClr val="dk1"/>
              </a:solidFill>
              <a:latin typeface="Calibri"/>
              <a:ea typeface="Calibri"/>
              <a:cs typeface="Calibri"/>
              <a:sym typeface="Calibri"/>
            </a:endParaRPr>
          </a:p>
          <a:p>
            <a:pPr indent="-342900" lvl="1" marL="685800" marR="0" rtl="0" algn="l">
              <a:spcBef>
                <a:spcPts val="4000"/>
              </a:spcBef>
              <a:spcAft>
                <a:spcPts val="0"/>
              </a:spcAft>
              <a:buClr>
                <a:srgbClr val="0E0E0E"/>
              </a:buClr>
              <a:buSzPts val="3200"/>
              <a:buFont typeface="Poppins"/>
              <a:buChar char="•"/>
            </a:pPr>
            <a:r>
              <a:rPr b="0" i="0" lang="en-US" sz="3200" u="none" cap="none" strike="noStrike">
                <a:solidFill>
                  <a:srgbClr val="0E0E0E"/>
                </a:solidFill>
                <a:latin typeface="Poppins"/>
                <a:ea typeface="Poppins"/>
                <a:cs typeface="Poppins"/>
                <a:sym typeface="Poppins"/>
              </a:rPr>
              <a:t>Plot to assassinate leader uncovered.</a:t>
            </a:r>
            <a:endParaRPr b="0" i="0" sz="3200" u="none" cap="none" strike="noStrike">
              <a:solidFill>
                <a:schemeClr val="dk1"/>
              </a:solidFill>
              <a:latin typeface="Calibri"/>
              <a:ea typeface="Calibri"/>
              <a:cs typeface="Calibri"/>
              <a:sym typeface="Calibri"/>
            </a:endParaRPr>
          </a:p>
        </p:txBody>
      </p:sp>
      <p:sp>
        <p:nvSpPr>
          <p:cNvPr id="598" name="Google Shape;598;g3c4d114e183_2_540"/>
          <p:cNvSpPr/>
          <p:nvPr/>
        </p:nvSpPr>
        <p:spPr>
          <a:xfrm>
            <a:off x="7417727" y="8432800"/>
            <a:ext cx="4572600" cy="5702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9" name="Google Shape;599;g3c4d114e183_2_540"/>
          <p:cNvSpPr/>
          <p:nvPr/>
        </p:nvSpPr>
        <p:spPr>
          <a:xfrm>
            <a:off x="7417727" y="8432800"/>
            <a:ext cx="4572600" cy="5702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0" name="Google Shape;600;g3c4d114e183_2_540"/>
          <p:cNvSpPr/>
          <p:nvPr/>
        </p:nvSpPr>
        <p:spPr>
          <a:xfrm>
            <a:off x="7417727" y="8432800"/>
            <a:ext cx="4725000" cy="97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600"/>
              <a:buFont typeface="Taprom"/>
              <a:buNone/>
            </a:pPr>
            <a:r>
              <a:rPr b="0" i="0" lang="en-US" sz="3600" u="none" cap="none" strike="noStrike">
                <a:solidFill>
                  <a:srgbClr val="0E0E0E"/>
                </a:solidFill>
                <a:latin typeface="Taprom"/>
                <a:ea typeface="Taprom"/>
                <a:cs typeface="Taprom"/>
                <a:sym typeface="Taprom"/>
              </a:rPr>
              <a:t>Rise</a:t>
            </a:r>
            <a:endParaRPr b="0" i="0" sz="3600" u="none" cap="none" strike="noStrike">
              <a:solidFill>
                <a:schemeClr val="dk1"/>
              </a:solidFill>
              <a:latin typeface="Calibri"/>
              <a:ea typeface="Calibri"/>
              <a:cs typeface="Calibri"/>
              <a:sym typeface="Calibri"/>
            </a:endParaRPr>
          </a:p>
        </p:txBody>
      </p:sp>
      <p:sp>
        <p:nvSpPr>
          <p:cNvPr id="601" name="Google Shape;601;g3c4d114e183_2_540"/>
          <p:cNvSpPr/>
          <p:nvPr/>
        </p:nvSpPr>
        <p:spPr>
          <a:xfrm>
            <a:off x="7417727" y="9461500"/>
            <a:ext cx="4708200" cy="4809000"/>
          </a:xfrm>
          <a:prstGeom prst="rect">
            <a:avLst/>
          </a:prstGeom>
          <a:noFill/>
          <a:ln>
            <a:noFill/>
          </a:ln>
        </p:spPr>
        <p:txBody>
          <a:bodyPr anchorCtr="0" anchor="t" bIns="0" lIns="0" spcFirstLastPara="1" rIns="0" wrap="square" tIns="0">
            <a:noAutofit/>
          </a:bodyPr>
          <a:lstStyle/>
          <a:p>
            <a:pPr indent="-342900" lvl="1" marL="685800" marR="0" rtl="0" algn="l">
              <a:spcBef>
                <a:spcPts val="0"/>
              </a:spcBef>
              <a:spcAft>
                <a:spcPts val="0"/>
              </a:spcAft>
              <a:buClr>
                <a:srgbClr val="0E0E0E"/>
              </a:buClr>
              <a:buSzPts val="3200"/>
              <a:buFont typeface="Poppins"/>
              <a:buChar char="•"/>
            </a:pPr>
            <a:r>
              <a:rPr b="0" i="0" lang="en-US" sz="3200" u="none" cap="none" strike="noStrike">
                <a:solidFill>
                  <a:srgbClr val="0E0E0E"/>
                </a:solidFill>
                <a:latin typeface="Poppins"/>
                <a:ea typeface="Poppins"/>
                <a:cs typeface="Poppins"/>
                <a:sym typeface="Poppins"/>
              </a:rPr>
              <a:t>Humans acquire Crystal </a:t>
            </a:r>
            <a:endParaRPr b="0" i="0" sz="3200" u="none" cap="none" strike="noStrike">
              <a:solidFill>
                <a:schemeClr val="dk1"/>
              </a:solidFill>
              <a:latin typeface="Calibri"/>
              <a:ea typeface="Calibri"/>
              <a:cs typeface="Calibri"/>
              <a:sym typeface="Calibri"/>
            </a:endParaRPr>
          </a:p>
          <a:p>
            <a:pPr indent="-342900" lvl="1" marL="685800" marR="0" rtl="0" algn="l">
              <a:spcBef>
                <a:spcPts val="4000"/>
              </a:spcBef>
              <a:spcAft>
                <a:spcPts val="0"/>
              </a:spcAft>
              <a:buClr>
                <a:srgbClr val="0E0E0E"/>
              </a:buClr>
              <a:buSzPts val="3200"/>
              <a:buFont typeface="Poppins"/>
              <a:buChar char="•"/>
            </a:pPr>
            <a:r>
              <a:rPr b="0" i="0" lang="en-US" sz="3200" u="none" cap="none" strike="noStrike">
                <a:solidFill>
                  <a:srgbClr val="0E0E0E"/>
                </a:solidFill>
                <a:latin typeface="Poppins"/>
                <a:ea typeface="Poppins"/>
                <a:cs typeface="Poppins"/>
                <a:sym typeface="Poppins"/>
              </a:rPr>
              <a:t>Shimmering City established</a:t>
            </a:r>
            <a:endParaRPr b="0" i="0" sz="3200" u="none" cap="none" strike="noStrike">
              <a:solidFill>
                <a:schemeClr val="dk1"/>
              </a:solidFill>
              <a:latin typeface="Calibri"/>
              <a:ea typeface="Calibri"/>
              <a:cs typeface="Calibri"/>
              <a:sym typeface="Calibri"/>
            </a:endParaRPr>
          </a:p>
          <a:p>
            <a:pPr indent="-342900" lvl="1" marL="685800" marR="0" rtl="0" algn="l">
              <a:spcBef>
                <a:spcPts val="4000"/>
              </a:spcBef>
              <a:spcAft>
                <a:spcPts val="0"/>
              </a:spcAft>
              <a:buClr>
                <a:srgbClr val="0E0E0E"/>
              </a:buClr>
              <a:buSzPts val="3200"/>
              <a:buFont typeface="Poppins"/>
              <a:buChar char="•"/>
            </a:pPr>
            <a:r>
              <a:rPr b="0" i="0" lang="en-US" sz="3200" u="none" cap="none" strike="noStrike">
                <a:solidFill>
                  <a:srgbClr val="0E0E0E"/>
                </a:solidFill>
                <a:latin typeface="Poppins"/>
                <a:ea typeface="Poppins"/>
                <a:cs typeface="Poppins"/>
                <a:sym typeface="Poppins"/>
              </a:rPr>
              <a:t>City expands, conquers neighbors.</a:t>
            </a:r>
            <a:endParaRPr b="0" i="0" sz="3200" u="none" cap="none" strike="noStrike">
              <a:solidFill>
                <a:schemeClr val="dk1"/>
              </a:solidFill>
              <a:latin typeface="Calibri"/>
              <a:ea typeface="Calibri"/>
              <a:cs typeface="Calibri"/>
              <a:sym typeface="Calibri"/>
            </a:endParaRPr>
          </a:p>
        </p:txBody>
      </p:sp>
      <p:sp>
        <p:nvSpPr>
          <p:cNvPr id="602" name="Google Shape;602;g3c4d114e183_2_540"/>
          <p:cNvSpPr/>
          <p:nvPr/>
        </p:nvSpPr>
        <p:spPr>
          <a:xfrm>
            <a:off x="18747543" y="8432800"/>
            <a:ext cx="4572600" cy="3264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3" name="Google Shape;603;g3c4d114e183_2_540"/>
          <p:cNvSpPr/>
          <p:nvPr/>
        </p:nvSpPr>
        <p:spPr>
          <a:xfrm>
            <a:off x="18747543" y="8432800"/>
            <a:ext cx="4572600" cy="3264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4" name="Google Shape;604;g3c4d114e183_2_540"/>
          <p:cNvSpPr/>
          <p:nvPr/>
        </p:nvSpPr>
        <p:spPr>
          <a:xfrm>
            <a:off x="18747543" y="8432800"/>
            <a:ext cx="4725000" cy="97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600"/>
              <a:buFont typeface="Taprom"/>
              <a:buNone/>
            </a:pPr>
            <a:r>
              <a:rPr b="0" i="0" lang="en-US" sz="3600" u="none" cap="none" strike="noStrike">
                <a:solidFill>
                  <a:srgbClr val="0E0E0E"/>
                </a:solidFill>
                <a:latin typeface="Taprom"/>
                <a:ea typeface="Taprom"/>
                <a:cs typeface="Taprom"/>
                <a:sym typeface="Taprom"/>
              </a:rPr>
              <a:t>Invasion</a:t>
            </a:r>
            <a:endParaRPr b="0" i="0" sz="3600" u="none" cap="none" strike="noStrike">
              <a:solidFill>
                <a:schemeClr val="dk1"/>
              </a:solidFill>
              <a:latin typeface="Calibri"/>
              <a:ea typeface="Calibri"/>
              <a:cs typeface="Calibri"/>
              <a:sym typeface="Calibri"/>
            </a:endParaRPr>
          </a:p>
        </p:txBody>
      </p:sp>
      <p:sp>
        <p:nvSpPr>
          <p:cNvPr id="605" name="Google Shape;605;g3c4d114e183_2_540"/>
          <p:cNvSpPr/>
          <p:nvPr/>
        </p:nvSpPr>
        <p:spPr>
          <a:xfrm>
            <a:off x="18747543" y="9461500"/>
            <a:ext cx="4708200" cy="2370600"/>
          </a:xfrm>
          <a:prstGeom prst="rect">
            <a:avLst/>
          </a:prstGeom>
          <a:noFill/>
          <a:ln>
            <a:noFill/>
          </a:ln>
        </p:spPr>
        <p:txBody>
          <a:bodyPr anchorCtr="0" anchor="t" bIns="0" lIns="0" spcFirstLastPara="1" rIns="0" wrap="square" tIns="0">
            <a:noAutofit/>
          </a:bodyPr>
          <a:lstStyle/>
          <a:p>
            <a:pPr indent="-342900" lvl="1" marL="685800" marR="0" rtl="0" algn="l">
              <a:spcBef>
                <a:spcPts val="0"/>
              </a:spcBef>
              <a:spcAft>
                <a:spcPts val="0"/>
              </a:spcAft>
              <a:buClr>
                <a:srgbClr val="0E0E0E"/>
              </a:buClr>
              <a:buSzPts val="3200"/>
              <a:buFont typeface="Poppins"/>
              <a:buChar char="•"/>
            </a:pPr>
            <a:r>
              <a:rPr b="0" i="0" lang="en-US" sz="3200" u="none" cap="none" strike="noStrike">
                <a:solidFill>
                  <a:srgbClr val="0E0E0E"/>
                </a:solidFill>
                <a:latin typeface="Poppins"/>
                <a:ea typeface="Poppins"/>
                <a:cs typeface="Poppins"/>
                <a:sym typeface="Poppins"/>
              </a:rPr>
              <a:t>Kingdom invaded</a:t>
            </a:r>
            <a:endParaRPr b="0" i="0" sz="3200" u="none" cap="none" strike="noStrike">
              <a:solidFill>
                <a:schemeClr val="dk1"/>
              </a:solidFill>
              <a:latin typeface="Calibri"/>
              <a:ea typeface="Calibri"/>
              <a:cs typeface="Calibri"/>
              <a:sym typeface="Calibri"/>
            </a:endParaRPr>
          </a:p>
          <a:p>
            <a:pPr indent="-342900" lvl="1" marL="685800" marR="0" rtl="0" algn="l">
              <a:spcBef>
                <a:spcPts val="4000"/>
              </a:spcBef>
              <a:spcAft>
                <a:spcPts val="0"/>
              </a:spcAft>
              <a:buClr>
                <a:srgbClr val="0E0E0E"/>
              </a:buClr>
              <a:buSzPts val="3200"/>
              <a:buFont typeface="Poppins"/>
              <a:buChar char="•"/>
            </a:pPr>
            <a:r>
              <a:rPr b="0" i="0" lang="en-US" sz="3200" u="none" cap="none" strike="noStrike">
                <a:solidFill>
                  <a:srgbClr val="0E0E0E"/>
                </a:solidFill>
                <a:latin typeface="Poppins"/>
                <a:ea typeface="Poppins"/>
                <a:cs typeface="Poppins"/>
                <a:sym typeface="Poppins"/>
              </a:rPr>
              <a:t>Betrayal</a:t>
            </a:r>
            <a:endParaRPr b="0" i="0" sz="3200" u="none" cap="none" strike="noStrike">
              <a:solidFill>
                <a:schemeClr val="dk1"/>
              </a:solidFill>
              <a:latin typeface="Calibri"/>
              <a:ea typeface="Calibri"/>
              <a:cs typeface="Calibri"/>
              <a:sym typeface="Calibri"/>
            </a:endParaRPr>
          </a:p>
          <a:p>
            <a:pPr indent="-342900" lvl="1" marL="685800" marR="0" rtl="0" algn="l">
              <a:spcBef>
                <a:spcPts val="4000"/>
              </a:spcBef>
              <a:spcAft>
                <a:spcPts val="0"/>
              </a:spcAft>
              <a:buClr>
                <a:srgbClr val="0E0E0E"/>
              </a:buClr>
              <a:buSzPts val="3200"/>
              <a:buFont typeface="Poppins"/>
              <a:buChar char="•"/>
            </a:pPr>
            <a:r>
              <a:rPr b="0" i="0" lang="en-US" sz="3200" u="none" cap="none" strike="noStrike">
                <a:solidFill>
                  <a:srgbClr val="0E0E0E"/>
                </a:solidFill>
                <a:latin typeface="Poppins"/>
                <a:ea typeface="Poppins"/>
                <a:cs typeface="Poppins"/>
                <a:sym typeface="Poppins"/>
              </a:rPr>
              <a:t>Hero's festival</a:t>
            </a:r>
            <a:endParaRPr b="0" i="0" sz="3200" u="none" cap="none" strike="noStrike">
              <a:solidFill>
                <a:schemeClr val="dk1"/>
              </a:solidFill>
              <a:latin typeface="Calibri"/>
              <a:ea typeface="Calibri"/>
              <a:cs typeface="Calibri"/>
              <a:sym typeface="Calibri"/>
            </a:endParaRPr>
          </a:p>
        </p:txBody>
      </p:sp>
      <p:sp>
        <p:nvSpPr>
          <p:cNvPr id="606" name="Google Shape;606;g3c4d114e183_2_540"/>
          <p:cNvSpPr/>
          <p:nvPr/>
        </p:nvSpPr>
        <p:spPr>
          <a:xfrm rot="-5400000">
            <a:off x="1024677" y="8472081"/>
            <a:ext cx="1054200" cy="97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00000"/>
              </a:buClr>
              <a:buSzPts val="3600"/>
              <a:buFont typeface="Taprom"/>
              <a:buNone/>
            </a:pPr>
            <a:r>
              <a:rPr b="0" i="0" lang="en-US" sz="3600" u="none" cap="none" strike="noStrike">
                <a:solidFill>
                  <a:srgbClr val="000000"/>
                </a:solidFill>
                <a:latin typeface="Taprom"/>
                <a:ea typeface="Taprom"/>
                <a:cs typeface="Taprom"/>
                <a:sym typeface="Taprom"/>
              </a:rPr>
              <a:t>2020</a:t>
            </a:r>
            <a:endParaRPr b="0" i="0" sz="3600" u="none" cap="none" strike="noStrike">
              <a:solidFill>
                <a:schemeClr val="dk1"/>
              </a:solidFill>
              <a:latin typeface="Calibri"/>
              <a:ea typeface="Calibri"/>
              <a:cs typeface="Calibri"/>
              <a:sym typeface="Calibri"/>
            </a:endParaRPr>
          </a:p>
        </p:txBody>
      </p:sp>
      <p:sp>
        <p:nvSpPr>
          <p:cNvPr id="607" name="Google Shape;607;g3c4d114e183_2_540"/>
          <p:cNvSpPr/>
          <p:nvPr/>
        </p:nvSpPr>
        <p:spPr>
          <a:xfrm rot="-5400000">
            <a:off x="12354542" y="8481618"/>
            <a:ext cx="1028700" cy="97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00000"/>
              </a:buClr>
              <a:buSzPts val="3600"/>
              <a:buFont typeface="Taprom"/>
              <a:buNone/>
            </a:pPr>
            <a:r>
              <a:rPr b="0" i="0" lang="en-US" sz="3600" u="none" cap="none" strike="noStrike">
                <a:solidFill>
                  <a:srgbClr val="000000"/>
                </a:solidFill>
                <a:latin typeface="Taprom"/>
                <a:ea typeface="Taprom"/>
                <a:cs typeface="Taprom"/>
                <a:sym typeface="Taprom"/>
              </a:rPr>
              <a:t>2022</a:t>
            </a:r>
            <a:endParaRPr b="0" i="0" sz="3600" u="none" cap="none" strike="noStrike">
              <a:solidFill>
                <a:schemeClr val="dk1"/>
              </a:solidFill>
              <a:latin typeface="Calibri"/>
              <a:ea typeface="Calibri"/>
              <a:cs typeface="Calibri"/>
              <a:sym typeface="Calibri"/>
            </a:endParaRPr>
          </a:p>
        </p:txBody>
      </p:sp>
      <p:sp>
        <p:nvSpPr>
          <p:cNvPr id="608" name="Google Shape;608;g3c4d114e183_2_540"/>
          <p:cNvSpPr/>
          <p:nvPr/>
        </p:nvSpPr>
        <p:spPr>
          <a:xfrm rot="-5400000">
            <a:off x="6703621" y="6578623"/>
            <a:ext cx="978000" cy="97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00000"/>
              </a:buClr>
              <a:buSzPts val="3600"/>
              <a:buFont typeface="Taprom"/>
              <a:buNone/>
            </a:pPr>
            <a:r>
              <a:rPr b="0" i="0" lang="en-US" sz="3600" u="none" cap="none" strike="noStrike">
                <a:solidFill>
                  <a:srgbClr val="000000"/>
                </a:solidFill>
                <a:latin typeface="Taprom"/>
                <a:ea typeface="Taprom"/>
                <a:cs typeface="Taprom"/>
                <a:sym typeface="Taprom"/>
              </a:rPr>
              <a:t>2021</a:t>
            </a:r>
            <a:endParaRPr b="0" i="0" sz="3600" u="none" cap="none" strike="noStrike">
              <a:solidFill>
                <a:schemeClr val="dk1"/>
              </a:solidFill>
              <a:latin typeface="Calibri"/>
              <a:ea typeface="Calibri"/>
              <a:cs typeface="Calibri"/>
              <a:sym typeface="Calibri"/>
            </a:endParaRPr>
          </a:p>
        </p:txBody>
      </p:sp>
      <p:sp>
        <p:nvSpPr>
          <p:cNvPr id="609" name="Google Shape;609;g3c4d114e183_2_540"/>
          <p:cNvSpPr/>
          <p:nvPr/>
        </p:nvSpPr>
        <p:spPr>
          <a:xfrm rot="-5400000">
            <a:off x="18006749" y="6551218"/>
            <a:ext cx="1028700" cy="97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00000"/>
              </a:buClr>
              <a:buSzPts val="3600"/>
              <a:buFont typeface="Taprom"/>
              <a:buNone/>
            </a:pPr>
            <a:r>
              <a:rPr b="0" i="0" lang="en-US" sz="3600" u="none" cap="none" strike="noStrike">
                <a:solidFill>
                  <a:srgbClr val="000000"/>
                </a:solidFill>
                <a:latin typeface="Taprom"/>
                <a:ea typeface="Taprom"/>
                <a:cs typeface="Taprom"/>
                <a:sym typeface="Taprom"/>
              </a:rPr>
              <a:t>2022</a:t>
            </a:r>
            <a:endParaRPr b="0" i="0" sz="3600" u="none" cap="none" strike="noStrike">
              <a:solidFill>
                <a:schemeClr val="dk1"/>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E5E7"/>
        </a:solidFill>
      </p:bgPr>
    </p:bg>
    <p:spTree>
      <p:nvGrpSpPr>
        <p:cNvPr id="614" name="Shape 614"/>
        <p:cNvGrpSpPr/>
        <p:nvPr/>
      </p:nvGrpSpPr>
      <p:grpSpPr>
        <a:xfrm>
          <a:off x="0" y="0"/>
          <a:ext cx="0" cy="0"/>
          <a:chOff x="0" y="0"/>
          <a:chExt cx="0" cy="0"/>
        </a:xfrm>
      </p:grpSpPr>
      <p:pic>
        <p:nvPicPr>
          <p:cNvPr descr=" " id="615" name="Google Shape;615;g3c4d114e183_2_577"/>
          <p:cNvPicPr preferRelativeResize="0"/>
          <p:nvPr/>
        </p:nvPicPr>
        <p:blipFill rotWithShape="1">
          <a:blip r:embed="rId3">
            <a:alphaModFix/>
          </a:blip>
          <a:srcRect b="0" l="0" r="0" t="0"/>
          <a:stretch/>
        </p:blipFill>
        <p:spPr>
          <a:xfrm>
            <a:off x="0" y="0"/>
            <a:ext cx="24387048" cy="13716000"/>
          </a:xfrm>
          <a:prstGeom prst="rect">
            <a:avLst/>
          </a:prstGeom>
          <a:noFill/>
          <a:ln>
            <a:noFill/>
          </a:ln>
        </p:spPr>
      </p:pic>
      <p:pic>
        <p:nvPicPr>
          <p:cNvPr descr=" " id="616" name="Google Shape;616;g3c4d114e183_2_577"/>
          <p:cNvPicPr preferRelativeResize="0"/>
          <p:nvPr/>
        </p:nvPicPr>
        <p:blipFill rotWithShape="1">
          <a:blip r:embed="rId4">
            <a:alphaModFix/>
          </a:blip>
          <a:srcRect b="0" l="0" r="0" t="0"/>
          <a:stretch/>
        </p:blipFill>
        <p:spPr>
          <a:xfrm>
            <a:off x="0" y="6324600"/>
            <a:ext cx="7222988" cy="7391400"/>
          </a:xfrm>
          <a:prstGeom prst="rect">
            <a:avLst/>
          </a:prstGeom>
          <a:noFill/>
          <a:ln>
            <a:noFill/>
          </a:ln>
        </p:spPr>
      </p:pic>
      <p:pic>
        <p:nvPicPr>
          <p:cNvPr descr=" " id="617" name="Google Shape;617;g3c4d114e183_2_577"/>
          <p:cNvPicPr preferRelativeResize="0"/>
          <p:nvPr/>
        </p:nvPicPr>
        <p:blipFill rotWithShape="1">
          <a:blip r:embed="rId5">
            <a:alphaModFix/>
          </a:blip>
          <a:srcRect b="0" l="0" r="0" t="0"/>
          <a:stretch/>
        </p:blipFill>
        <p:spPr>
          <a:xfrm>
            <a:off x="9716714" y="533400"/>
            <a:ext cx="3853214" cy="3811736"/>
          </a:xfrm>
          <a:prstGeom prst="rect">
            <a:avLst/>
          </a:prstGeom>
          <a:noFill/>
          <a:ln>
            <a:noFill/>
          </a:ln>
        </p:spPr>
      </p:pic>
      <p:sp>
        <p:nvSpPr>
          <p:cNvPr id="618" name="Google Shape;618;g3c4d114e183_2_577"/>
          <p:cNvSpPr/>
          <p:nvPr/>
        </p:nvSpPr>
        <p:spPr>
          <a:xfrm>
            <a:off x="23370921" y="10515600"/>
            <a:ext cx="1016100" cy="3200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619" name="Google Shape;619;g3c4d114e183_2_577"/>
          <p:cNvPicPr preferRelativeResize="0"/>
          <p:nvPr/>
        </p:nvPicPr>
        <p:blipFill rotWithShape="1">
          <a:blip r:embed="rId6">
            <a:alphaModFix/>
          </a:blip>
          <a:srcRect b="0" l="0" r="0" t="0"/>
          <a:stretch/>
        </p:blipFill>
        <p:spPr>
          <a:xfrm>
            <a:off x="23523340" y="10820400"/>
            <a:ext cx="711289" cy="2590800"/>
          </a:xfrm>
          <a:prstGeom prst="rect">
            <a:avLst/>
          </a:prstGeom>
          <a:noFill/>
          <a:ln>
            <a:noFill/>
          </a:ln>
        </p:spPr>
      </p:pic>
      <p:sp>
        <p:nvSpPr>
          <p:cNvPr id="620" name="Google Shape;620;g3c4d114e183_2_577"/>
          <p:cNvSpPr/>
          <p:nvPr/>
        </p:nvSpPr>
        <p:spPr>
          <a:xfrm>
            <a:off x="9267925" y="711200"/>
            <a:ext cx="5851200" cy="21801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C57376"/>
              </a:buClr>
              <a:buSzPts val="8000"/>
              <a:buFont typeface="Taprom"/>
              <a:buNone/>
            </a:pPr>
            <a:r>
              <a:rPr b="0" i="0" lang="en-US" sz="8000" u="none" cap="none" strike="noStrike">
                <a:solidFill>
                  <a:srgbClr val="C57376"/>
                </a:solidFill>
                <a:latin typeface="Taprom"/>
                <a:ea typeface="Taprom"/>
                <a:cs typeface="Taprom"/>
                <a:sym typeface="Taprom"/>
              </a:rPr>
              <a:t>Our Team</a:t>
            </a:r>
            <a:endParaRPr b="0" i="0" sz="8000" u="none" cap="none" strike="noStrike">
              <a:solidFill>
                <a:schemeClr val="dk1"/>
              </a:solidFill>
              <a:latin typeface="Calibri"/>
              <a:ea typeface="Calibri"/>
              <a:cs typeface="Calibri"/>
              <a:sym typeface="Calibri"/>
            </a:endParaRPr>
          </a:p>
        </p:txBody>
      </p:sp>
      <p:sp>
        <p:nvSpPr>
          <p:cNvPr id="621" name="Google Shape;621;g3c4d114e183_2_577"/>
          <p:cNvSpPr/>
          <p:nvPr/>
        </p:nvSpPr>
        <p:spPr>
          <a:xfrm>
            <a:off x="2553019" y="2774950"/>
            <a:ext cx="6096900" cy="8166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622" name="Google Shape;622;g3c4d114e183_2_577"/>
          <p:cNvPicPr preferRelativeResize="0"/>
          <p:nvPr/>
        </p:nvPicPr>
        <p:blipFill rotWithShape="1">
          <a:blip r:embed="rId7">
            <a:alphaModFix/>
          </a:blip>
          <a:srcRect b="0" l="0" r="0" t="0"/>
          <a:stretch/>
        </p:blipFill>
        <p:spPr>
          <a:xfrm>
            <a:off x="2553019" y="2774950"/>
            <a:ext cx="6096762" cy="6096000"/>
          </a:xfrm>
          <a:prstGeom prst="rect">
            <a:avLst/>
          </a:prstGeom>
          <a:noFill/>
          <a:ln>
            <a:noFill/>
          </a:ln>
        </p:spPr>
      </p:pic>
      <p:sp>
        <p:nvSpPr>
          <p:cNvPr id="623" name="Google Shape;623;g3c4d114e183_2_577"/>
          <p:cNvSpPr/>
          <p:nvPr/>
        </p:nvSpPr>
        <p:spPr>
          <a:xfrm>
            <a:off x="2553019" y="9074150"/>
            <a:ext cx="6096900" cy="18669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4" name="Google Shape;624;g3c4d114e183_2_577"/>
          <p:cNvSpPr/>
          <p:nvPr/>
        </p:nvSpPr>
        <p:spPr>
          <a:xfrm>
            <a:off x="2553019" y="9074150"/>
            <a:ext cx="6096900" cy="18669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5" name="Google Shape;625;g3c4d114e183_2_577"/>
          <p:cNvSpPr/>
          <p:nvPr/>
        </p:nvSpPr>
        <p:spPr>
          <a:xfrm>
            <a:off x="2451406" y="9074150"/>
            <a:ext cx="6300000" cy="13080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0E0E0E"/>
              </a:buClr>
              <a:buSzPts val="4800"/>
              <a:buFont typeface="Taprom"/>
              <a:buNone/>
            </a:pPr>
            <a:r>
              <a:rPr b="0" i="0" lang="en-US" sz="4800" u="none" cap="none" strike="noStrike">
                <a:solidFill>
                  <a:srgbClr val="0E0E0E"/>
                </a:solidFill>
                <a:latin typeface="Taprom"/>
                <a:ea typeface="Taprom"/>
                <a:cs typeface="Taprom"/>
                <a:sym typeface="Taprom"/>
              </a:rPr>
              <a:t>Eldruin</a:t>
            </a:r>
            <a:endParaRPr b="0" i="0" sz="4800" u="none" cap="none" strike="noStrike">
              <a:solidFill>
                <a:schemeClr val="dk1"/>
              </a:solidFill>
              <a:latin typeface="Calibri"/>
              <a:ea typeface="Calibri"/>
              <a:cs typeface="Calibri"/>
              <a:sym typeface="Calibri"/>
            </a:endParaRPr>
          </a:p>
        </p:txBody>
      </p:sp>
      <p:sp>
        <p:nvSpPr>
          <p:cNvPr id="626" name="Google Shape;626;g3c4d114e183_2_577"/>
          <p:cNvSpPr/>
          <p:nvPr/>
        </p:nvSpPr>
        <p:spPr>
          <a:xfrm>
            <a:off x="2485277" y="10331450"/>
            <a:ext cx="6232200" cy="7452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The Fire Mage</a:t>
            </a:r>
            <a:endParaRPr b="0" i="0" sz="3200" u="none" cap="none" strike="noStrike">
              <a:solidFill>
                <a:schemeClr val="dk1"/>
              </a:solidFill>
              <a:latin typeface="Calibri"/>
              <a:ea typeface="Calibri"/>
              <a:cs typeface="Calibri"/>
              <a:sym typeface="Calibri"/>
            </a:endParaRPr>
          </a:p>
        </p:txBody>
      </p:sp>
      <p:sp>
        <p:nvSpPr>
          <p:cNvPr id="627" name="Google Shape;627;g3c4d114e183_2_577"/>
          <p:cNvSpPr/>
          <p:nvPr/>
        </p:nvSpPr>
        <p:spPr>
          <a:xfrm>
            <a:off x="9513489" y="5213350"/>
            <a:ext cx="6096900" cy="8166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628" name="Google Shape;628;g3c4d114e183_2_577"/>
          <p:cNvPicPr preferRelativeResize="0"/>
          <p:nvPr/>
        </p:nvPicPr>
        <p:blipFill rotWithShape="1">
          <a:blip r:embed="rId8">
            <a:alphaModFix/>
          </a:blip>
          <a:srcRect b="0" l="0" r="0" t="0"/>
          <a:stretch/>
        </p:blipFill>
        <p:spPr>
          <a:xfrm>
            <a:off x="9513489" y="5213350"/>
            <a:ext cx="6096762" cy="6096000"/>
          </a:xfrm>
          <a:prstGeom prst="rect">
            <a:avLst/>
          </a:prstGeom>
          <a:noFill/>
          <a:ln>
            <a:noFill/>
          </a:ln>
        </p:spPr>
      </p:pic>
      <p:sp>
        <p:nvSpPr>
          <p:cNvPr id="629" name="Google Shape;629;g3c4d114e183_2_577"/>
          <p:cNvSpPr/>
          <p:nvPr/>
        </p:nvSpPr>
        <p:spPr>
          <a:xfrm>
            <a:off x="9513489" y="11512550"/>
            <a:ext cx="6096900" cy="18669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0" name="Google Shape;630;g3c4d114e183_2_577"/>
          <p:cNvSpPr/>
          <p:nvPr/>
        </p:nvSpPr>
        <p:spPr>
          <a:xfrm>
            <a:off x="9513489" y="11512550"/>
            <a:ext cx="6096900" cy="18669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1" name="Google Shape;631;g3c4d114e183_2_577"/>
          <p:cNvSpPr/>
          <p:nvPr/>
        </p:nvSpPr>
        <p:spPr>
          <a:xfrm>
            <a:off x="9411876" y="11512550"/>
            <a:ext cx="6300000" cy="13080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0E0E0E"/>
              </a:buClr>
              <a:buSzPts val="4800"/>
              <a:buFont typeface="Taprom"/>
              <a:buNone/>
            </a:pPr>
            <a:r>
              <a:rPr b="0" i="0" lang="en-US" sz="4800" u="none" cap="none" strike="noStrike">
                <a:solidFill>
                  <a:srgbClr val="0E0E0E"/>
                </a:solidFill>
                <a:latin typeface="Taprom"/>
                <a:ea typeface="Taprom"/>
                <a:cs typeface="Taprom"/>
                <a:sym typeface="Taprom"/>
              </a:rPr>
              <a:t>Elementalen</a:t>
            </a:r>
            <a:endParaRPr b="0" i="0" sz="4800" u="none" cap="none" strike="noStrike">
              <a:solidFill>
                <a:schemeClr val="dk1"/>
              </a:solidFill>
              <a:latin typeface="Calibri"/>
              <a:ea typeface="Calibri"/>
              <a:cs typeface="Calibri"/>
              <a:sym typeface="Calibri"/>
            </a:endParaRPr>
          </a:p>
        </p:txBody>
      </p:sp>
      <p:sp>
        <p:nvSpPr>
          <p:cNvPr id="632" name="Google Shape;632;g3c4d114e183_2_577"/>
          <p:cNvSpPr/>
          <p:nvPr/>
        </p:nvSpPr>
        <p:spPr>
          <a:xfrm>
            <a:off x="9445747" y="12769850"/>
            <a:ext cx="6232200" cy="7452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The Guardian</a:t>
            </a:r>
            <a:endParaRPr b="0" i="0" sz="3200" u="none" cap="none" strike="noStrike">
              <a:solidFill>
                <a:schemeClr val="dk1"/>
              </a:solidFill>
              <a:latin typeface="Calibri"/>
              <a:ea typeface="Calibri"/>
              <a:cs typeface="Calibri"/>
              <a:sym typeface="Calibri"/>
            </a:endParaRPr>
          </a:p>
        </p:txBody>
      </p:sp>
      <p:sp>
        <p:nvSpPr>
          <p:cNvPr id="633" name="Google Shape;633;g3c4d114e183_2_577"/>
          <p:cNvSpPr/>
          <p:nvPr/>
        </p:nvSpPr>
        <p:spPr>
          <a:xfrm>
            <a:off x="16473959" y="2774950"/>
            <a:ext cx="6096900" cy="8166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634" name="Google Shape;634;g3c4d114e183_2_577"/>
          <p:cNvPicPr preferRelativeResize="0"/>
          <p:nvPr/>
        </p:nvPicPr>
        <p:blipFill rotWithShape="1">
          <a:blip r:embed="rId9">
            <a:alphaModFix/>
          </a:blip>
          <a:srcRect b="0" l="0" r="0" t="0"/>
          <a:stretch/>
        </p:blipFill>
        <p:spPr>
          <a:xfrm>
            <a:off x="16473959" y="2774950"/>
            <a:ext cx="6096762" cy="6096000"/>
          </a:xfrm>
          <a:prstGeom prst="rect">
            <a:avLst/>
          </a:prstGeom>
          <a:noFill/>
          <a:ln>
            <a:noFill/>
          </a:ln>
        </p:spPr>
      </p:pic>
      <p:sp>
        <p:nvSpPr>
          <p:cNvPr id="635" name="Google Shape;635;g3c4d114e183_2_577"/>
          <p:cNvSpPr/>
          <p:nvPr/>
        </p:nvSpPr>
        <p:spPr>
          <a:xfrm>
            <a:off x="16473959" y="9074150"/>
            <a:ext cx="6096900" cy="18669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6" name="Google Shape;636;g3c4d114e183_2_577"/>
          <p:cNvSpPr/>
          <p:nvPr/>
        </p:nvSpPr>
        <p:spPr>
          <a:xfrm>
            <a:off x="16473959" y="9074150"/>
            <a:ext cx="6096900" cy="18669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7" name="Google Shape;637;g3c4d114e183_2_577"/>
          <p:cNvSpPr/>
          <p:nvPr/>
        </p:nvSpPr>
        <p:spPr>
          <a:xfrm>
            <a:off x="16372346" y="9074150"/>
            <a:ext cx="6300000" cy="13080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0E0E0E"/>
              </a:buClr>
              <a:buSzPts val="4800"/>
              <a:buFont typeface="Taprom"/>
              <a:buNone/>
            </a:pPr>
            <a:r>
              <a:rPr b="0" i="0" lang="en-US" sz="4800" u="none" cap="none" strike="noStrike">
                <a:solidFill>
                  <a:srgbClr val="0E0E0E"/>
                </a:solidFill>
                <a:latin typeface="Taprom"/>
                <a:ea typeface="Taprom"/>
                <a:cs typeface="Taprom"/>
                <a:sym typeface="Taprom"/>
              </a:rPr>
              <a:t>Lunaria</a:t>
            </a:r>
            <a:endParaRPr b="0" i="0" sz="4800" u="none" cap="none" strike="noStrike">
              <a:solidFill>
                <a:schemeClr val="dk1"/>
              </a:solidFill>
              <a:latin typeface="Calibri"/>
              <a:ea typeface="Calibri"/>
              <a:cs typeface="Calibri"/>
              <a:sym typeface="Calibri"/>
            </a:endParaRPr>
          </a:p>
        </p:txBody>
      </p:sp>
      <p:sp>
        <p:nvSpPr>
          <p:cNvPr id="638" name="Google Shape;638;g3c4d114e183_2_577"/>
          <p:cNvSpPr/>
          <p:nvPr/>
        </p:nvSpPr>
        <p:spPr>
          <a:xfrm>
            <a:off x="16406217" y="10331450"/>
            <a:ext cx="6232200" cy="7452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The Moon Priestess</a:t>
            </a:r>
            <a:endParaRPr b="0" i="0" sz="3200" u="none" cap="none" strike="noStrike">
              <a:solidFill>
                <a:schemeClr val="dk1"/>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E5E7"/>
        </a:solidFill>
      </p:bgPr>
    </p:bg>
    <p:spTree>
      <p:nvGrpSpPr>
        <p:cNvPr id="643" name="Shape 643"/>
        <p:cNvGrpSpPr/>
        <p:nvPr/>
      </p:nvGrpSpPr>
      <p:grpSpPr>
        <a:xfrm>
          <a:off x="0" y="0"/>
          <a:ext cx="0" cy="0"/>
          <a:chOff x="0" y="0"/>
          <a:chExt cx="0" cy="0"/>
        </a:xfrm>
      </p:grpSpPr>
      <p:pic>
        <p:nvPicPr>
          <p:cNvPr descr=" " id="644" name="Google Shape;644;g3c4d114e183_2_605"/>
          <p:cNvPicPr preferRelativeResize="0"/>
          <p:nvPr/>
        </p:nvPicPr>
        <p:blipFill rotWithShape="1">
          <a:blip r:embed="rId3">
            <a:alphaModFix/>
          </a:blip>
          <a:srcRect b="0" l="0" r="0" t="0"/>
          <a:stretch/>
        </p:blipFill>
        <p:spPr>
          <a:xfrm>
            <a:off x="0" y="3797300"/>
            <a:ext cx="4839305" cy="9918700"/>
          </a:xfrm>
          <a:prstGeom prst="rect">
            <a:avLst/>
          </a:prstGeom>
          <a:noFill/>
          <a:ln>
            <a:noFill/>
          </a:ln>
        </p:spPr>
      </p:pic>
      <p:pic>
        <p:nvPicPr>
          <p:cNvPr descr=" " id="645" name="Google Shape;645;g3c4d114e183_2_605"/>
          <p:cNvPicPr preferRelativeResize="0"/>
          <p:nvPr/>
        </p:nvPicPr>
        <p:blipFill rotWithShape="1">
          <a:blip r:embed="rId4">
            <a:alphaModFix/>
          </a:blip>
          <a:srcRect b="0" l="0" r="0" t="0"/>
          <a:stretch/>
        </p:blipFill>
        <p:spPr>
          <a:xfrm>
            <a:off x="16296137" y="0"/>
            <a:ext cx="8090911" cy="10302800"/>
          </a:xfrm>
          <a:prstGeom prst="rect">
            <a:avLst/>
          </a:prstGeom>
          <a:noFill/>
          <a:ln>
            <a:noFill/>
          </a:ln>
        </p:spPr>
      </p:pic>
      <p:sp>
        <p:nvSpPr>
          <p:cNvPr id="646" name="Google Shape;646;g3c4d114e183_2_605"/>
          <p:cNvSpPr/>
          <p:nvPr/>
        </p:nvSpPr>
        <p:spPr>
          <a:xfrm>
            <a:off x="23370921" y="10515600"/>
            <a:ext cx="1016100" cy="3200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647" name="Google Shape;647;g3c4d114e183_2_605"/>
          <p:cNvPicPr preferRelativeResize="0"/>
          <p:nvPr/>
        </p:nvPicPr>
        <p:blipFill rotWithShape="1">
          <a:blip r:embed="rId5">
            <a:alphaModFix/>
          </a:blip>
          <a:srcRect b="0" l="0" r="0" t="0"/>
          <a:stretch/>
        </p:blipFill>
        <p:spPr>
          <a:xfrm>
            <a:off x="23523340" y="10820400"/>
            <a:ext cx="711289" cy="2590800"/>
          </a:xfrm>
          <a:prstGeom prst="rect">
            <a:avLst/>
          </a:prstGeom>
          <a:noFill/>
          <a:ln>
            <a:noFill/>
          </a:ln>
        </p:spPr>
      </p:pic>
      <p:sp>
        <p:nvSpPr>
          <p:cNvPr id="648" name="Google Shape;648;g3c4d114e183_2_605"/>
          <p:cNvSpPr/>
          <p:nvPr/>
        </p:nvSpPr>
        <p:spPr>
          <a:xfrm>
            <a:off x="990724" y="1803400"/>
            <a:ext cx="1625700" cy="113793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9" name="Google Shape;649;g3c4d114e183_2_605"/>
          <p:cNvSpPr/>
          <p:nvPr/>
        </p:nvSpPr>
        <p:spPr>
          <a:xfrm>
            <a:off x="990724" y="1803400"/>
            <a:ext cx="1625700" cy="1625700"/>
          </a:xfrm>
          <a:prstGeom prst="roundRect">
            <a:avLst>
              <a:gd fmla="val 78188" name="adj"/>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650" name="Google Shape;650;g3c4d114e183_2_605"/>
          <p:cNvPicPr preferRelativeResize="0"/>
          <p:nvPr/>
        </p:nvPicPr>
        <p:blipFill rotWithShape="1">
          <a:blip r:embed="rId6">
            <a:alphaModFix/>
          </a:blip>
          <a:srcRect b="0" l="0" r="0" t="0"/>
          <a:stretch/>
        </p:blipFill>
        <p:spPr>
          <a:xfrm>
            <a:off x="1384495" y="2171700"/>
            <a:ext cx="838261" cy="889000"/>
          </a:xfrm>
          <a:prstGeom prst="rect">
            <a:avLst/>
          </a:prstGeom>
          <a:noFill/>
          <a:ln>
            <a:noFill/>
          </a:ln>
        </p:spPr>
      </p:pic>
      <p:pic>
        <p:nvPicPr>
          <p:cNvPr descr=" " id="651" name="Google Shape;651;g3c4d114e183_2_605"/>
          <p:cNvPicPr preferRelativeResize="0"/>
          <p:nvPr/>
        </p:nvPicPr>
        <p:blipFill rotWithShape="1">
          <a:blip r:embed="rId7">
            <a:alphaModFix/>
          </a:blip>
          <a:srcRect b="0" l="0" r="0" t="0"/>
          <a:stretch/>
        </p:blipFill>
        <p:spPr>
          <a:xfrm>
            <a:off x="1765521" y="3429000"/>
            <a:ext cx="38105" cy="1625600"/>
          </a:xfrm>
          <a:prstGeom prst="rect">
            <a:avLst/>
          </a:prstGeom>
          <a:noFill/>
          <a:ln>
            <a:noFill/>
          </a:ln>
        </p:spPr>
      </p:pic>
      <p:sp>
        <p:nvSpPr>
          <p:cNvPr id="652" name="Google Shape;652;g3c4d114e183_2_605"/>
          <p:cNvSpPr/>
          <p:nvPr/>
        </p:nvSpPr>
        <p:spPr>
          <a:xfrm>
            <a:off x="990724" y="5054600"/>
            <a:ext cx="1625700" cy="1625700"/>
          </a:xfrm>
          <a:prstGeom prst="roundRect">
            <a:avLst>
              <a:gd fmla="val 78188" name="adj"/>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653" name="Google Shape;653;g3c4d114e183_2_605"/>
          <p:cNvPicPr preferRelativeResize="0"/>
          <p:nvPr/>
        </p:nvPicPr>
        <p:blipFill rotWithShape="1">
          <a:blip r:embed="rId8">
            <a:alphaModFix/>
          </a:blip>
          <a:srcRect b="0" l="0" r="0" t="0"/>
          <a:stretch/>
        </p:blipFill>
        <p:spPr>
          <a:xfrm>
            <a:off x="1384473" y="5353050"/>
            <a:ext cx="838305" cy="1028700"/>
          </a:xfrm>
          <a:prstGeom prst="rect">
            <a:avLst/>
          </a:prstGeom>
          <a:noFill/>
          <a:ln>
            <a:noFill/>
          </a:ln>
        </p:spPr>
      </p:pic>
      <p:pic>
        <p:nvPicPr>
          <p:cNvPr descr=" " id="654" name="Google Shape;654;g3c4d114e183_2_605"/>
          <p:cNvPicPr preferRelativeResize="0"/>
          <p:nvPr/>
        </p:nvPicPr>
        <p:blipFill rotWithShape="1">
          <a:blip r:embed="rId7">
            <a:alphaModFix/>
          </a:blip>
          <a:srcRect b="0" l="0" r="0" t="0"/>
          <a:stretch/>
        </p:blipFill>
        <p:spPr>
          <a:xfrm>
            <a:off x="1765521" y="6680200"/>
            <a:ext cx="38105" cy="1625600"/>
          </a:xfrm>
          <a:prstGeom prst="rect">
            <a:avLst/>
          </a:prstGeom>
          <a:noFill/>
          <a:ln>
            <a:noFill/>
          </a:ln>
        </p:spPr>
      </p:pic>
      <p:sp>
        <p:nvSpPr>
          <p:cNvPr id="655" name="Google Shape;655;g3c4d114e183_2_605"/>
          <p:cNvSpPr/>
          <p:nvPr/>
        </p:nvSpPr>
        <p:spPr>
          <a:xfrm>
            <a:off x="990724" y="8305800"/>
            <a:ext cx="1625700" cy="1625700"/>
          </a:xfrm>
          <a:prstGeom prst="roundRect">
            <a:avLst>
              <a:gd fmla="val 78188" name="adj"/>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656" name="Google Shape;656;g3c4d114e183_2_605"/>
          <p:cNvPicPr preferRelativeResize="0"/>
          <p:nvPr/>
        </p:nvPicPr>
        <p:blipFill rotWithShape="1">
          <a:blip r:embed="rId9">
            <a:alphaModFix/>
          </a:blip>
          <a:srcRect b="0" l="0" r="0" t="0"/>
          <a:stretch/>
        </p:blipFill>
        <p:spPr>
          <a:xfrm>
            <a:off x="1511489" y="8604250"/>
            <a:ext cx="584273" cy="1028700"/>
          </a:xfrm>
          <a:prstGeom prst="rect">
            <a:avLst/>
          </a:prstGeom>
          <a:noFill/>
          <a:ln>
            <a:noFill/>
          </a:ln>
        </p:spPr>
      </p:pic>
      <p:pic>
        <p:nvPicPr>
          <p:cNvPr descr=" " id="657" name="Google Shape;657;g3c4d114e183_2_605"/>
          <p:cNvPicPr preferRelativeResize="0"/>
          <p:nvPr/>
        </p:nvPicPr>
        <p:blipFill rotWithShape="1">
          <a:blip r:embed="rId7">
            <a:alphaModFix/>
          </a:blip>
          <a:srcRect b="0" l="0" r="0" t="0"/>
          <a:stretch/>
        </p:blipFill>
        <p:spPr>
          <a:xfrm>
            <a:off x="1765521" y="9931400"/>
            <a:ext cx="38105" cy="1625600"/>
          </a:xfrm>
          <a:prstGeom prst="rect">
            <a:avLst/>
          </a:prstGeom>
          <a:noFill/>
          <a:ln>
            <a:noFill/>
          </a:ln>
        </p:spPr>
      </p:pic>
      <p:sp>
        <p:nvSpPr>
          <p:cNvPr id="658" name="Google Shape;658;g3c4d114e183_2_605"/>
          <p:cNvSpPr/>
          <p:nvPr/>
        </p:nvSpPr>
        <p:spPr>
          <a:xfrm>
            <a:off x="990724" y="11557000"/>
            <a:ext cx="1625700" cy="1625700"/>
          </a:xfrm>
          <a:prstGeom prst="roundRect">
            <a:avLst>
              <a:gd fmla="val 78188" name="adj"/>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659" name="Google Shape;659;g3c4d114e183_2_605"/>
          <p:cNvPicPr preferRelativeResize="0"/>
          <p:nvPr/>
        </p:nvPicPr>
        <p:blipFill rotWithShape="1">
          <a:blip r:embed="rId10">
            <a:alphaModFix/>
          </a:blip>
          <a:srcRect b="0" l="0" r="0" t="0"/>
          <a:stretch/>
        </p:blipFill>
        <p:spPr>
          <a:xfrm>
            <a:off x="1219352" y="12160250"/>
            <a:ext cx="1168546" cy="419100"/>
          </a:xfrm>
          <a:prstGeom prst="rect">
            <a:avLst/>
          </a:prstGeom>
          <a:noFill/>
          <a:ln>
            <a:noFill/>
          </a:ln>
        </p:spPr>
      </p:pic>
      <p:sp>
        <p:nvSpPr>
          <p:cNvPr id="660" name="Google Shape;660;g3c4d114e183_2_605"/>
          <p:cNvSpPr/>
          <p:nvPr/>
        </p:nvSpPr>
        <p:spPr>
          <a:xfrm>
            <a:off x="2476810" y="3454400"/>
            <a:ext cx="11808300" cy="11643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The Forbidden Forest: A place of mystery and wonder, where mystical creatures roam and flora flourishes.</a:t>
            </a:r>
            <a:endParaRPr b="0" i="0" sz="3200" u="none" cap="none" strike="noStrike">
              <a:solidFill>
                <a:schemeClr val="dk1"/>
              </a:solidFill>
              <a:latin typeface="Calibri"/>
              <a:ea typeface="Calibri"/>
              <a:cs typeface="Calibri"/>
              <a:sym typeface="Calibri"/>
            </a:endParaRPr>
          </a:p>
        </p:txBody>
      </p:sp>
      <p:sp>
        <p:nvSpPr>
          <p:cNvPr id="661" name="Google Shape;661;g3c4d114e183_2_605"/>
          <p:cNvSpPr/>
          <p:nvPr/>
        </p:nvSpPr>
        <p:spPr>
          <a:xfrm>
            <a:off x="2476810" y="6870700"/>
            <a:ext cx="11808300" cy="11643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The Crystal Caves: A network of glittering caves filled with precious gems and minerals, guarded by fierce beasts.</a:t>
            </a:r>
            <a:endParaRPr b="0" i="0" sz="3200" u="none" cap="none" strike="noStrike">
              <a:solidFill>
                <a:schemeClr val="dk1"/>
              </a:solidFill>
              <a:latin typeface="Calibri"/>
              <a:ea typeface="Calibri"/>
              <a:cs typeface="Calibri"/>
              <a:sym typeface="Calibri"/>
            </a:endParaRPr>
          </a:p>
        </p:txBody>
      </p:sp>
      <p:sp>
        <p:nvSpPr>
          <p:cNvPr id="662" name="Google Shape;662;g3c4d114e183_2_605"/>
          <p:cNvSpPr/>
          <p:nvPr/>
        </p:nvSpPr>
        <p:spPr>
          <a:xfrm>
            <a:off x="2476810" y="10223500"/>
            <a:ext cx="11808300" cy="11643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The Enchanted Garden: A place of pure beauty and tranquility, where the colors of the flowers are vibrant.</a:t>
            </a:r>
            <a:endParaRPr b="0" i="0" sz="3200" u="none" cap="none" strike="noStrike">
              <a:solidFill>
                <a:schemeClr val="dk1"/>
              </a:solidFill>
              <a:latin typeface="Calibri"/>
              <a:ea typeface="Calibri"/>
              <a:cs typeface="Calibri"/>
              <a:sym typeface="Calibri"/>
            </a:endParaRPr>
          </a:p>
        </p:txBody>
      </p:sp>
      <p:sp>
        <p:nvSpPr>
          <p:cNvPr id="663" name="Google Shape;663;g3c4d114e183_2_605"/>
          <p:cNvSpPr/>
          <p:nvPr/>
        </p:nvSpPr>
        <p:spPr>
          <a:xfrm>
            <a:off x="1460683" y="406400"/>
            <a:ext cx="8810700" cy="21801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C57376"/>
              </a:buClr>
              <a:buSzPts val="8000"/>
              <a:buFont typeface="Taprom"/>
              <a:buNone/>
            </a:pPr>
            <a:r>
              <a:rPr b="0" i="0" lang="en-US" sz="8000" u="none" cap="none" strike="noStrike">
                <a:solidFill>
                  <a:srgbClr val="C57376"/>
                </a:solidFill>
                <a:latin typeface="Taprom"/>
                <a:ea typeface="Taprom"/>
                <a:cs typeface="Taprom"/>
                <a:sym typeface="Taprom"/>
              </a:rPr>
              <a:t>The Mystery</a:t>
            </a:r>
            <a:endParaRPr b="0" i="0" sz="8000" u="none" cap="none" strike="noStrike">
              <a:solidFill>
                <a:schemeClr val="dk1"/>
              </a:solidFill>
              <a:latin typeface="Calibri"/>
              <a:ea typeface="Calibri"/>
              <a:cs typeface="Calibri"/>
              <a:sym typeface="Calibri"/>
            </a:endParaRPr>
          </a:p>
        </p:txBody>
      </p:sp>
      <p:pic>
        <p:nvPicPr>
          <p:cNvPr descr=" " id="664" name="Google Shape;664;g3c4d114e183_2_605"/>
          <p:cNvPicPr preferRelativeResize="0"/>
          <p:nvPr/>
        </p:nvPicPr>
        <p:blipFill rotWithShape="1">
          <a:blip r:embed="rId11">
            <a:alphaModFix/>
          </a:blip>
          <a:srcRect b="0" l="0" r="0" t="0"/>
          <a:stretch/>
        </p:blipFill>
        <p:spPr>
          <a:xfrm>
            <a:off x="15191099" y="1651000"/>
            <a:ext cx="7125591" cy="1055370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E5E7"/>
        </a:solidFill>
      </p:bgPr>
    </p:bg>
    <p:spTree>
      <p:nvGrpSpPr>
        <p:cNvPr id="669" name="Shape 669"/>
        <p:cNvGrpSpPr/>
        <p:nvPr/>
      </p:nvGrpSpPr>
      <p:grpSpPr>
        <a:xfrm>
          <a:off x="0" y="0"/>
          <a:ext cx="0" cy="0"/>
          <a:chOff x="0" y="0"/>
          <a:chExt cx="0" cy="0"/>
        </a:xfrm>
      </p:grpSpPr>
      <p:pic>
        <p:nvPicPr>
          <p:cNvPr descr=" " id="670" name="Google Shape;670;g3c4d114e183_2_630"/>
          <p:cNvPicPr preferRelativeResize="0"/>
          <p:nvPr/>
        </p:nvPicPr>
        <p:blipFill rotWithShape="1">
          <a:blip r:embed="rId3">
            <a:alphaModFix/>
          </a:blip>
          <a:srcRect b="0" l="0" r="0" t="0"/>
          <a:stretch/>
        </p:blipFill>
        <p:spPr>
          <a:xfrm>
            <a:off x="0" y="6324600"/>
            <a:ext cx="7222988" cy="7391400"/>
          </a:xfrm>
          <a:prstGeom prst="rect">
            <a:avLst/>
          </a:prstGeom>
          <a:noFill/>
          <a:ln>
            <a:noFill/>
          </a:ln>
        </p:spPr>
      </p:pic>
      <p:pic>
        <p:nvPicPr>
          <p:cNvPr descr=" " id="671" name="Google Shape;671;g3c4d114e183_2_630"/>
          <p:cNvPicPr preferRelativeResize="0"/>
          <p:nvPr/>
        </p:nvPicPr>
        <p:blipFill rotWithShape="1">
          <a:blip r:embed="rId4">
            <a:alphaModFix/>
          </a:blip>
          <a:srcRect b="0" l="0" r="0" t="0"/>
          <a:stretch/>
        </p:blipFill>
        <p:spPr>
          <a:xfrm>
            <a:off x="9716714" y="533400"/>
            <a:ext cx="3853214" cy="3811736"/>
          </a:xfrm>
          <a:prstGeom prst="rect">
            <a:avLst/>
          </a:prstGeom>
          <a:noFill/>
          <a:ln>
            <a:noFill/>
          </a:ln>
        </p:spPr>
      </p:pic>
      <p:pic>
        <p:nvPicPr>
          <p:cNvPr descr=" " id="672" name="Google Shape;672;g3c4d114e183_2_630"/>
          <p:cNvPicPr preferRelativeResize="0"/>
          <p:nvPr/>
        </p:nvPicPr>
        <p:blipFill rotWithShape="1">
          <a:blip r:embed="rId5">
            <a:alphaModFix/>
          </a:blip>
          <a:srcRect b="0" l="0" r="0" t="0"/>
          <a:stretch/>
        </p:blipFill>
        <p:spPr>
          <a:xfrm>
            <a:off x="16334242" y="0"/>
            <a:ext cx="8052806" cy="12815441"/>
          </a:xfrm>
          <a:prstGeom prst="rect">
            <a:avLst/>
          </a:prstGeom>
          <a:noFill/>
          <a:ln>
            <a:noFill/>
          </a:ln>
        </p:spPr>
      </p:pic>
      <p:sp>
        <p:nvSpPr>
          <p:cNvPr id="673" name="Google Shape;673;g3c4d114e183_2_630"/>
          <p:cNvSpPr/>
          <p:nvPr/>
        </p:nvSpPr>
        <p:spPr>
          <a:xfrm>
            <a:off x="23370921" y="10515600"/>
            <a:ext cx="1016100" cy="3200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674" name="Google Shape;674;g3c4d114e183_2_630"/>
          <p:cNvPicPr preferRelativeResize="0"/>
          <p:nvPr/>
        </p:nvPicPr>
        <p:blipFill rotWithShape="1">
          <a:blip r:embed="rId6">
            <a:alphaModFix/>
          </a:blip>
          <a:srcRect b="0" l="0" r="0" t="0"/>
          <a:stretch/>
        </p:blipFill>
        <p:spPr>
          <a:xfrm>
            <a:off x="23523340" y="10820400"/>
            <a:ext cx="711289" cy="2590800"/>
          </a:xfrm>
          <a:prstGeom prst="rect">
            <a:avLst/>
          </a:prstGeom>
          <a:noFill/>
          <a:ln>
            <a:noFill/>
          </a:ln>
        </p:spPr>
      </p:pic>
      <p:sp>
        <p:nvSpPr>
          <p:cNvPr id="675" name="Google Shape;675;g3c4d114e183_2_630"/>
          <p:cNvSpPr/>
          <p:nvPr/>
        </p:nvSpPr>
        <p:spPr>
          <a:xfrm>
            <a:off x="7794541" y="1092200"/>
            <a:ext cx="8810700" cy="21801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C57376"/>
              </a:buClr>
              <a:buSzPts val="8000"/>
              <a:buFont typeface="Taprom"/>
              <a:buNone/>
            </a:pPr>
            <a:r>
              <a:rPr b="0" i="0" lang="en-US" sz="8000" u="none" cap="none" strike="noStrike">
                <a:solidFill>
                  <a:srgbClr val="C57376"/>
                </a:solidFill>
                <a:latin typeface="Taprom"/>
                <a:ea typeface="Taprom"/>
                <a:cs typeface="Taprom"/>
                <a:sym typeface="Taprom"/>
              </a:rPr>
              <a:t>The List</a:t>
            </a:r>
            <a:endParaRPr b="0" i="0" sz="8000" u="none" cap="none" strike="noStrike">
              <a:solidFill>
                <a:schemeClr val="dk1"/>
              </a:solidFill>
              <a:latin typeface="Calibri"/>
              <a:ea typeface="Calibri"/>
              <a:cs typeface="Calibri"/>
              <a:sym typeface="Calibri"/>
            </a:endParaRPr>
          </a:p>
        </p:txBody>
      </p:sp>
      <p:sp>
        <p:nvSpPr>
          <p:cNvPr id="676" name="Google Shape;676;g3c4d114e183_2_630"/>
          <p:cNvSpPr/>
          <p:nvPr/>
        </p:nvSpPr>
        <p:spPr>
          <a:xfrm>
            <a:off x="3670759" y="3975100"/>
            <a:ext cx="17032800" cy="91821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7" name="Google Shape;677;g3c4d114e183_2_630"/>
          <p:cNvSpPr/>
          <p:nvPr/>
        </p:nvSpPr>
        <p:spPr>
          <a:xfrm>
            <a:off x="3670759" y="3975100"/>
            <a:ext cx="17032800" cy="12192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8" name="Google Shape;678;g3c4d114e183_2_630"/>
          <p:cNvSpPr/>
          <p:nvPr/>
        </p:nvSpPr>
        <p:spPr>
          <a:xfrm>
            <a:off x="3670759" y="4171950"/>
            <a:ext cx="6249300" cy="97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600"/>
              <a:buFont typeface="Taprom"/>
              <a:buNone/>
            </a:pPr>
            <a:r>
              <a:rPr b="0" i="0" lang="en-US" sz="3600" u="none" cap="none" strike="noStrike">
                <a:solidFill>
                  <a:srgbClr val="0E0E0E"/>
                </a:solidFill>
                <a:latin typeface="Taprom"/>
                <a:ea typeface="Taprom"/>
                <a:cs typeface="Taprom"/>
                <a:sym typeface="Taprom"/>
              </a:rPr>
              <a:t>Dragons</a:t>
            </a:r>
            <a:endParaRPr b="0" i="0" sz="3600" u="none" cap="none" strike="noStrike">
              <a:solidFill>
                <a:schemeClr val="dk1"/>
              </a:solidFill>
              <a:latin typeface="Calibri"/>
              <a:ea typeface="Calibri"/>
              <a:cs typeface="Calibri"/>
              <a:sym typeface="Calibri"/>
            </a:endParaRPr>
          </a:p>
        </p:txBody>
      </p:sp>
      <p:sp>
        <p:nvSpPr>
          <p:cNvPr id="679" name="Google Shape;679;g3c4d114e183_2_630"/>
          <p:cNvSpPr/>
          <p:nvPr/>
        </p:nvSpPr>
        <p:spPr>
          <a:xfrm>
            <a:off x="10072359" y="3975100"/>
            <a:ext cx="10766700" cy="13548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Fire-breathing creatures that are often powerful and dangerous</a:t>
            </a:r>
            <a:endParaRPr b="0" i="0" sz="3200" u="none" cap="none" strike="noStrike">
              <a:solidFill>
                <a:schemeClr val="dk1"/>
              </a:solidFill>
              <a:latin typeface="Calibri"/>
              <a:ea typeface="Calibri"/>
              <a:cs typeface="Calibri"/>
              <a:sym typeface="Calibri"/>
            </a:endParaRPr>
          </a:p>
        </p:txBody>
      </p:sp>
      <p:sp>
        <p:nvSpPr>
          <p:cNvPr id="680" name="Google Shape;680;g3c4d114e183_2_630"/>
          <p:cNvSpPr/>
          <p:nvPr/>
        </p:nvSpPr>
        <p:spPr>
          <a:xfrm>
            <a:off x="3670759" y="5803900"/>
            <a:ext cx="17032800" cy="8256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1" name="Google Shape;681;g3c4d114e183_2_630"/>
          <p:cNvSpPr/>
          <p:nvPr/>
        </p:nvSpPr>
        <p:spPr>
          <a:xfrm>
            <a:off x="3670759" y="5803900"/>
            <a:ext cx="6249300" cy="97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600"/>
              <a:buFont typeface="Taprom"/>
              <a:buNone/>
            </a:pPr>
            <a:r>
              <a:rPr b="0" i="0" lang="en-US" sz="3600" u="none" cap="none" strike="noStrike">
                <a:solidFill>
                  <a:srgbClr val="0E0E0E"/>
                </a:solidFill>
                <a:latin typeface="Taprom"/>
                <a:ea typeface="Taprom"/>
                <a:cs typeface="Taprom"/>
                <a:sym typeface="Taprom"/>
              </a:rPr>
              <a:t>Medieval-like Settings</a:t>
            </a:r>
            <a:endParaRPr b="0" i="0" sz="3600" u="none" cap="none" strike="noStrike">
              <a:solidFill>
                <a:schemeClr val="dk1"/>
              </a:solidFill>
              <a:latin typeface="Calibri"/>
              <a:ea typeface="Calibri"/>
              <a:cs typeface="Calibri"/>
              <a:sym typeface="Calibri"/>
            </a:endParaRPr>
          </a:p>
        </p:txBody>
      </p:sp>
      <p:sp>
        <p:nvSpPr>
          <p:cNvPr id="682" name="Google Shape;682;g3c4d114e183_2_630"/>
          <p:cNvSpPr/>
          <p:nvPr/>
        </p:nvSpPr>
        <p:spPr>
          <a:xfrm>
            <a:off x="10072359" y="5911850"/>
            <a:ext cx="10766700" cy="7452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Worlds with castles, knights, and feudal systems</a:t>
            </a:r>
            <a:endParaRPr b="0" i="0" sz="3200" u="none" cap="none" strike="noStrike">
              <a:solidFill>
                <a:schemeClr val="dk1"/>
              </a:solidFill>
              <a:latin typeface="Calibri"/>
              <a:ea typeface="Calibri"/>
              <a:cs typeface="Calibri"/>
              <a:sym typeface="Calibri"/>
            </a:endParaRPr>
          </a:p>
        </p:txBody>
      </p:sp>
      <p:sp>
        <p:nvSpPr>
          <p:cNvPr id="683" name="Google Shape;683;g3c4d114e183_2_630"/>
          <p:cNvSpPr/>
          <p:nvPr/>
        </p:nvSpPr>
        <p:spPr>
          <a:xfrm>
            <a:off x="3670759" y="7239000"/>
            <a:ext cx="17032800" cy="8256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4" name="Google Shape;684;g3c4d114e183_2_630"/>
          <p:cNvSpPr/>
          <p:nvPr/>
        </p:nvSpPr>
        <p:spPr>
          <a:xfrm>
            <a:off x="3670759" y="7239000"/>
            <a:ext cx="6249300" cy="97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600"/>
              <a:buFont typeface="Taprom"/>
              <a:buNone/>
            </a:pPr>
            <a:r>
              <a:rPr b="0" i="0" lang="en-US" sz="3600" u="none" cap="none" strike="noStrike">
                <a:solidFill>
                  <a:srgbClr val="0E0E0E"/>
                </a:solidFill>
                <a:latin typeface="Taprom"/>
                <a:ea typeface="Taprom"/>
                <a:cs typeface="Taprom"/>
                <a:sym typeface="Taprom"/>
              </a:rPr>
              <a:t>Chosen One Trope</a:t>
            </a:r>
            <a:endParaRPr b="0" i="0" sz="3600" u="none" cap="none" strike="noStrike">
              <a:solidFill>
                <a:schemeClr val="dk1"/>
              </a:solidFill>
              <a:latin typeface="Calibri"/>
              <a:ea typeface="Calibri"/>
              <a:cs typeface="Calibri"/>
              <a:sym typeface="Calibri"/>
            </a:endParaRPr>
          </a:p>
        </p:txBody>
      </p:sp>
      <p:sp>
        <p:nvSpPr>
          <p:cNvPr id="685" name="Google Shape;685;g3c4d114e183_2_630"/>
          <p:cNvSpPr/>
          <p:nvPr/>
        </p:nvSpPr>
        <p:spPr>
          <a:xfrm>
            <a:off x="10072359" y="7346950"/>
            <a:ext cx="10766700" cy="7452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A hero chosen by destiny to save the world</a:t>
            </a:r>
            <a:endParaRPr b="0" i="0" sz="3200" u="none" cap="none" strike="noStrike">
              <a:solidFill>
                <a:schemeClr val="dk1"/>
              </a:solidFill>
              <a:latin typeface="Calibri"/>
              <a:ea typeface="Calibri"/>
              <a:cs typeface="Calibri"/>
              <a:sym typeface="Calibri"/>
            </a:endParaRPr>
          </a:p>
        </p:txBody>
      </p:sp>
      <p:sp>
        <p:nvSpPr>
          <p:cNvPr id="686" name="Google Shape;686;g3c4d114e183_2_630"/>
          <p:cNvSpPr/>
          <p:nvPr/>
        </p:nvSpPr>
        <p:spPr>
          <a:xfrm>
            <a:off x="3670759" y="8674100"/>
            <a:ext cx="17032800" cy="12192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7" name="Google Shape;687;g3c4d114e183_2_630"/>
          <p:cNvSpPr/>
          <p:nvPr/>
        </p:nvSpPr>
        <p:spPr>
          <a:xfrm>
            <a:off x="3670759" y="8870950"/>
            <a:ext cx="6249300" cy="97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600"/>
              <a:buFont typeface="Taprom"/>
              <a:buNone/>
            </a:pPr>
            <a:r>
              <a:rPr b="0" i="0" lang="en-US" sz="3600" u="none" cap="none" strike="noStrike">
                <a:solidFill>
                  <a:srgbClr val="0E0E0E"/>
                </a:solidFill>
                <a:latin typeface="Taprom"/>
                <a:ea typeface="Taprom"/>
                <a:cs typeface="Taprom"/>
                <a:sym typeface="Taprom"/>
              </a:rPr>
              <a:t>Magic</a:t>
            </a:r>
            <a:endParaRPr b="0" i="0" sz="3600" u="none" cap="none" strike="noStrike">
              <a:solidFill>
                <a:schemeClr val="dk1"/>
              </a:solidFill>
              <a:latin typeface="Calibri"/>
              <a:ea typeface="Calibri"/>
              <a:cs typeface="Calibri"/>
              <a:sym typeface="Calibri"/>
            </a:endParaRPr>
          </a:p>
        </p:txBody>
      </p:sp>
      <p:sp>
        <p:nvSpPr>
          <p:cNvPr id="688" name="Google Shape;688;g3c4d114e183_2_630"/>
          <p:cNvSpPr/>
          <p:nvPr/>
        </p:nvSpPr>
        <p:spPr>
          <a:xfrm>
            <a:off x="10072359" y="8674100"/>
            <a:ext cx="10766700" cy="13548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An integral part of fantasy stories, can take many forms</a:t>
            </a:r>
            <a:endParaRPr b="0" i="0" sz="3200" u="none" cap="none" strike="noStrike">
              <a:solidFill>
                <a:schemeClr val="dk1"/>
              </a:solidFill>
              <a:latin typeface="Calibri"/>
              <a:ea typeface="Calibri"/>
              <a:cs typeface="Calibri"/>
              <a:sym typeface="Calibri"/>
            </a:endParaRPr>
          </a:p>
        </p:txBody>
      </p:sp>
      <p:sp>
        <p:nvSpPr>
          <p:cNvPr id="689" name="Google Shape;689;g3c4d114e183_2_630"/>
          <p:cNvSpPr/>
          <p:nvPr/>
        </p:nvSpPr>
        <p:spPr>
          <a:xfrm>
            <a:off x="3670759" y="10502900"/>
            <a:ext cx="17032800" cy="12192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0" name="Google Shape;690;g3c4d114e183_2_630"/>
          <p:cNvSpPr/>
          <p:nvPr/>
        </p:nvSpPr>
        <p:spPr>
          <a:xfrm>
            <a:off x="3670759" y="10699750"/>
            <a:ext cx="6249300" cy="97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600"/>
              <a:buFont typeface="Taprom"/>
              <a:buNone/>
            </a:pPr>
            <a:r>
              <a:rPr b="0" i="0" lang="en-US" sz="3600" u="none" cap="none" strike="noStrike">
                <a:solidFill>
                  <a:srgbClr val="0E0E0E"/>
                </a:solidFill>
                <a:latin typeface="Taprom"/>
                <a:ea typeface="Taprom"/>
                <a:cs typeface="Taprom"/>
                <a:sym typeface="Taprom"/>
              </a:rPr>
              <a:t>The Best Curse</a:t>
            </a:r>
            <a:endParaRPr b="0" i="0" sz="3600" u="none" cap="none" strike="noStrike">
              <a:solidFill>
                <a:schemeClr val="dk1"/>
              </a:solidFill>
              <a:latin typeface="Calibri"/>
              <a:ea typeface="Calibri"/>
              <a:cs typeface="Calibri"/>
              <a:sym typeface="Calibri"/>
            </a:endParaRPr>
          </a:p>
        </p:txBody>
      </p:sp>
      <p:sp>
        <p:nvSpPr>
          <p:cNvPr id="691" name="Google Shape;691;g3c4d114e183_2_630"/>
          <p:cNvSpPr/>
          <p:nvPr/>
        </p:nvSpPr>
        <p:spPr>
          <a:xfrm>
            <a:off x="10072359" y="10502900"/>
            <a:ext cx="10766700" cy="13548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A curse that is unique, creative, and fits within the story</a:t>
            </a:r>
            <a:endParaRPr b="0" i="0" sz="3200" u="none" cap="none" strike="noStrike">
              <a:solidFill>
                <a:schemeClr val="dk1"/>
              </a:solidFill>
              <a:latin typeface="Calibri"/>
              <a:ea typeface="Calibri"/>
              <a:cs typeface="Calibri"/>
              <a:sym typeface="Calibri"/>
            </a:endParaRPr>
          </a:p>
        </p:txBody>
      </p:sp>
      <p:sp>
        <p:nvSpPr>
          <p:cNvPr id="692" name="Google Shape;692;g3c4d114e183_2_630"/>
          <p:cNvSpPr/>
          <p:nvPr/>
        </p:nvSpPr>
        <p:spPr>
          <a:xfrm>
            <a:off x="3670759" y="12331700"/>
            <a:ext cx="17032800" cy="8256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3" name="Google Shape;693;g3c4d114e183_2_630"/>
          <p:cNvSpPr/>
          <p:nvPr/>
        </p:nvSpPr>
        <p:spPr>
          <a:xfrm>
            <a:off x="3670759" y="12331700"/>
            <a:ext cx="6249300" cy="9780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600"/>
              <a:buFont typeface="Taprom"/>
              <a:buNone/>
            </a:pPr>
            <a:r>
              <a:rPr b="0" i="0" lang="en-US" sz="3600" u="none" cap="none" strike="noStrike">
                <a:solidFill>
                  <a:srgbClr val="0E0E0E"/>
                </a:solidFill>
                <a:latin typeface="Taprom"/>
                <a:ea typeface="Taprom"/>
                <a:cs typeface="Taprom"/>
                <a:sym typeface="Taprom"/>
              </a:rPr>
              <a:t>Unique Creatures</a:t>
            </a:r>
            <a:endParaRPr b="0" i="0" sz="3600" u="none" cap="none" strike="noStrike">
              <a:solidFill>
                <a:schemeClr val="dk1"/>
              </a:solidFill>
              <a:latin typeface="Calibri"/>
              <a:ea typeface="Calibri"/>
              <a:cs typeface="Calibri"/>
              <a:sym typeface="Calibri"/>
            </a:endParaRPr>
          </a:p>
        </p:txBody>
      </p:sp>
      <p:sp>
        <p:nvSpPr>
          <p:cNvPr id="694" name="Google Shape;694;g3c4d114e183_2_630"/>
          <p:cNvSpPr/>
          <p:nvPr/>
        </p:nvSpPr>
        <p:spPr>
          <a:xfrm>
            <a:off x="10072359" y="12439650"/>
            <a:ext cx="10766700" cy="7452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A variety of fantastical beings that inhabit the world</a:t>
            </a:r>
            <a:endParaRPr b="0" i="0" sz="3200" u="none" cap="none" strike="noStrike">
              <a:solidFill>
                <a:schemeClr val="dk1"/>
              </a:solidFill>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E5E7"/>
        </a:solidFill>
      </p:bgPr>
    </p:bg>
    <p:spTree>
      <p:nvGrpSpPr>
        <p:cNvPr id="699" name="Shape 699"/>
        <p:cNvGrpSpPr/>
        <p:nvPr/>
      </p:nvGrpSpPr>
      <p:grpSpPr>
        <a:xfrm>
          <a:off x="0" y="0"/>
          <a:ext cx="0" cy="0"/>
          <a:chOff x="0" y="0"/>
          <a:chExt cx="0" cy="0"/>
        </a:xfrm>
      </p:grpSpPr>
      <p:pic>
        <p:nvPicPr>
          <p:cNvPr descr=" " id="700" name="Google Shape;700;g3c4d114e183_2_659"/>
          <p:cNvPicPr preferRelativeResize="0"/>
          <p:nvPr/>
        </p:nvPicPr>
        <p:blipFill rotWithShape="1">
          <a:blip r:embed="rId3">
            <a:alphaModFix/>
          </a:blip>
          <a:srcRect b="0" l="0" r="0" t="0"/>
          <a:stretch/>
        </p:blipFill>
        <p:spPr>
          <a:xfrm>
            <a:off x="0" y="4419600"/>
            <a:ext cx="8319540" cy="9296400"/>
          </a:xfrm>
          <a:prstGeom prst="rect">
            <a:avLst/>
          </a:prstGeom>
          <a:noFill/>
          <a:ln>
            <a:noFill/>
          </a:ln>
        </p:spPr>
      </p:pic>
      <p:pic>
        <p:nvPicPr>
          <p:cNvPr descr=" " id="701" name="Google Shape;701;g3c4d114e183_2_659"/>
          <p:cNvPicPr preferRelativeResize="0"/>
          <p:nvPr/>
        </p:nvPicPr>
        <p:blipFill rotWithShape="1">
          <a:blip r:embed="rId4">
            <a:alphaModFix/>
          </a:blip>
          <a:srcRect b="0" l="0" r="0" t="0"/>
          <a:stretch/>
        </p:blipFill>
        <p:spPr>
          <a:xfrm>
            <a:off x="12587273" y="279400"/>
            <a:ext cx="4182528" cy="4134718"/>
          </a:xfrm>
          <a:prstGeom prst="rect">
            <a:avLst/>
          </a:prstGeom>
          <a:noFill/>
          <a:ln>
            <a:noFill/>
          </a:ln>
        </p:spPr>
      </p:pic>
      <p:pic>
        <p:nvPicPr>
          <p:cNvPr descr=" " id="702" name="Google Shape;702;g3c4d114e183_2_659"/>
          <p:cNvPicPr preferRelativeResize="0"/>
          <p:nvPr/>
        </p:nvPicPr>
        <p:blipFill rotWithShape="1">
          <a:blip r:embed="rId5">
            <a:alphaModFix/>
          </a:blip>
          <a:srcRect b="0" l="0" r="0" t="0"/>
          <a:stretch/>
        </p:blipFill>
        <p:spPr>
          <a:xfrm>
            <a:off x="20119315" y="3378200"/>
            <a:ext cx="4267733" cy="6952903"/>
          </a:xfrm>
          <a:prstGeom prst="rect">
            <a:avLst/>
          </a:prstGeom>
          <a:noFill/>
          <a:ln>
            <a:noFill/>
          </a:ln>
        </p:spPr>
      </p:pic>
      <p:sp>
        <p:nvSpPr>
          <p:cNvPr id="703" name="Google Shape;703;g3c4d114e183_2_659"/>
          <p:cNvSpPr/>
          <p:nvPr/>
        </p:nvSpPr>
        <p:spPr>
          <a:xfrm>
            <a:off x="23370921" y="10515600"/>
            <a:ext cx="1016100" cy="3200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704" name="Google Shape;704;g3c4d114e183_2_659"/>
          <p:cNvPicPr preferRelativeResize="0"/>
          <p:nvPr/>
        </p:nvPicPr>
        <p:blipFill rotWithShape="1">
          <a:blip r:embed="rId6">
            <a:alphaModFix/>
          </a:blip>
          <a:srcRect b="0" l="0" r="0" t="0"/>
          <a:stretch/>
        </p:blipFill>
        <p:spPr>
          <a:xfrm>
            <a:off x="23523340" y="10820400"/>
            <a:ext cx="711289" cy="2590800"/>
          </a:xfrm>
          <a:prstGeom prst="rect">
            <a:avLst/>
          </a:prstGeom>
          <a:noFill/>
          <a:ln>
            <a:noFill/>
          </a:ln>
        </p:spPr>
      </p:pic>
      <p:sp>
        <p:nvSpPr>
          <p:cNvPr id="705" name="Google Shape;705;g3c4d114e183_2_659"/>
          <p:cNvSpPr/>
          <p:nvPr/>
        </p:nvSpPr>
        <p:spPr>
          <a:xfrm>
            <a:off x="2032254" y="571500"/>
            <a:ext cx="21338700" cy="11646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6" name="Google Shape;706;g3c4d114e183_2_659"/>
          <p:cNvSpPr/>
          <p:nvPr/>
        </p:nvSpPr>
        <p:spPr>
          <a:xfrm>
            <a:off x="10618527" y="571500"/>
            <a:ext cx="4166100" cy="3771900"/>
          </a:xfrm>
          <a:prstGeom prst="roundRect">
            <a:avLst>
              <a:gd fmla="val 1455" name="adj"/>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707" name="Google Shape;707;g3c4d114e183_2_659"/>
          <p:cNvPicPr preferRelativeResize="0"/>
          <p:nvPr/>
        </p:nvPicPr>
        <p:blipFill rotWithShape="1">
          <a:blip r:embed="rId7">
            <a:alphaModFix/>
          </a:blip>
          <a:srcRect b="0" l="0" r="0" t="0"/>
          <a:stretch/>
        </p:blipFill>
        <p:spPr>
          <a:xfrm>
            <a:off x="11685461" y="571500"/>
            <a:ext cx="2032254" cy="2032000"/>
          </a:xfrm>
          <a:prstGeom prst="rect">
            <a:avLst/>
          </a:prstGeom>
          <a:noFill/>
          <a:ln>
            <a:noFill/>
          </a:ln>
        </p:spPr>
      </p:pic>
      <p:sp>
        <p:nvSpPr>
          <p:cNvPr id="708" name="Google Shape;708;g3c4d114e183_2_659"/>
          <p:cNvSpPr/>
          <p:nvPr/>
        </p:nvSpPr>
        <p:spPr>
          <a:xfrm>
            <a:off x="10923365" y="2806700"/>
            <a:ext cx="3556500" cy="1536600"/>
          </a:xfrm>
          <a:prstGeom prst="roundRect">
            <a:avLst>
              <a:gd fmla="val 3570" name="adj"/>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9" name="Google Shape;709;g3c4d114e183_2_659"/>
          <p:cNvSpPr/>
          <p:nvPr/>
        </p:nvSpPr>
        <p:spPr>
          <a:xfrm>
            <a:off x="10847156" y="2806700"/>
            <a:ext cx="3708900" cy="9780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0E0E0E"/>
              </a:buClr>
              <a:buSzPts val="3600"/>
              <a:buFont typeface="Taprom"/>
              <a:buNone/>
            </a:pPr>
            <a:r>
              <a:rPr b="0" i="0" lang="en-US" sz="3600" u="none" cap="none" strike="noStrike">
                <a:solidFill>
                  <a:srgbClr val="0E0E0E"/>
                </a:solidFill>
                <a:latin typeface="Taprom"/>
                <a:ea typeface="Taprom"/>
                <a:cs typeface="Taprom"/>
                <a:sym typeface="Taprom"/>
              </a:rPr>
              <a:t>Chloe Ng</a:t>
            </a:r>
            <a:endParaRPr b="0" i="0" sz="3600" u="none" cap="none" strike="noStrike">
              <a:solidFill>
                <a:schemeClr val="dk1"/>
              </a:solidFill>
              <a:latin typeface="Calibri"/>
              <a:ea typeface="Calibri"/>
              <a:cs typeface="Calibri"/>
              <a:sym typeface="Calibri"/>
            </a:endParaRPr>
          </a:p>
        </p:txBody>
      </p:sp>
      <p:sp>
        <p:nvSpPr>
          <p:cNvPr id="710" name="Google Shape;710;g3c4d114e183_2_659"/>
          <p:cNvSpPr/>
          <p:nvPr/>
        </p:nvSpPr>
        <p:spPr>
          <a:xfrm>
            <a:off x="10855623" y="3733800"/>
            <a:ext cx="3691800" cy="7452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The Mage</a:t>
            </a:r>
            <a:endParaRPr b="0" i="0" sz="3200" u="none" cap="none" strike="noStrike">
              <a:solidFill>
                <a:schemeClr val="dk1"/>
              </a:solidFill>
              <a:latin typeface="Calibri"/>
              <a:ea typeface="Calibri"/>
              <a:cs typeface="Calibri"/>
              <a:sym typeface="Calibri"/>
            </a:endParaRPr>
          </a:p>
        </p:txBody>
      </p:sp>
      <p:sp>
        <p:nvSpPr>
          <p:cNvPr id="711" name="Google Shape;711;g3c4d114e183_2_659"/>
          <p:cNvSpPr/>
          <p:nvPr/>
        </p:nvSpPr>
        <p:spPr>
          <a:xfrm>
            <a:off x="2032254" y="8839200"/>
            <a:ext cx="4166100" cy="3771900"/>
          </a:xfrm>
          <a:prstGeom prst="roundRect">
            <a:avLst>
              <a:gd fmla="val 1455" name="adj"/>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712" name="Google Shape;712;g3c4d114e183_2_659"/>
          <p:cNvPicPr preferRelativeResize="0"/>
          <p:nvPr/>
        </p:nvPicPr>
        <p:blipFill rotWithShape="1">
          <a:blip r:embed="rId8">
            <a:alphaModFix/>
          </a:blip>
          <a:srcRect b="0" l="0" r="0" t="0"/>
          <a:stretch/>
        </p:blipFill>
        <p:spPr>
          <a:xfrm>
            <a:off x="3099187" y="8839200"/>
            <a:ext cx="2032254" cy="2032000"/>
          </a:xfrm>
          <a:prstGeom prst="rect">
            <a:avLst/>
          </a:prstGeom>
          <a:noFill/>
          <a:ln>
            <a:noFill/>
          </a:ln>
        </p:spPr>
      </p:pic>
      <p:sp>
        <p:nvSpPr>
          <p:cNvPr id="713" name="Google Shape;713;g3c4d114e183_2_659"/>
          <p:cNvSpPr/>
          <p:nvPr/>
        </p:nvSpPr>
        <p:spPr>
          <a:xfrm>
            <a:off x="2337092" y="11074400"/>
            <a:ext cx="3556500" cy="1536600"/>
          </a:xfrm>
          <a:prstGeom prst="roundRect">
            <a:avLst>
              <a:gd fmla="val 3570" name="adj"/>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4" name="Google Shape;714;g3c4d114e183_2_659"/>
          <p:cNvSpPr/>
          <p:nvPr/>
        </p:nvSpPr>
        <p:spPr>
          <a:xfrm>
            <a:off x="2260883" y="11074400"/>
            <a:ext cx="3708900" cy="9780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0E0E0E"/>
              </a:buClr>
              <a:buSzPts val="3600"/>
              <a:buFont typeface="Taprom"/>
              <a:buNone/>
            </a:pPr>
            <a:r>
              <a:rPr b="0" i="0" lang="en-US" sz="3600" u="none" cap="none" strike="noStrike">
                <a:solidFill>
                  <a:srgbClr val="0E0E0E"/>
                </a:solidFill>
                <a:latin typeface="Taprom"/>
                <a:ea typeface="Taprom"/>
                <a:cs typeface="Taprom"/>
                <a:sym typeface="Taprom"/>
              </a:rPr>
              <a:t>Lyrisa</a:t>
            </a:r>
            <a:endParaRPr b="0" i="0" sz="3600" u="none" cap="none" strike="noStrike">
              <a:solidFill>
                <a:schemeClr val="dk1"/>
              </a:solidFill>
              <a:latin typeface="Calibri"/>
              <a:ea typeface="Calibri"/>
              <a:cs typeface="Calibri"/>
              <a:sym typeface="Calibri"/>
            </a:endParaRPr>
          </a:p>
        </p:txBody>
      </p:sp>
      <p:sp>
        <p:nvSpPr>
          <p:cNvPr id="715" name="Google Shape;715;g3c4d114e183_2_659"/>
          <p:cNvSpPr/>
          <p:nvPr/>
        </p:nvSpPr>
        <p:spPr>
          <a:xfrm>
            <a:off x="2269350" y="12001500"/>
            <a:ext cx="3691800" cy="7452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The Dreamer</a:t>
            </a:r>
            <a:endParaRPr b="0" i="0" sz="3200" u="none" cap="none" strike="noStrike">
              <a:solidFill>
                <a:schemeClr val="dk1"/>
              </a:solidFill>
              <a:latin typeface="Calibri"/>
              <a:ea typeface="Calibri"/>
              <a:cs typeface="Calibri"/>
              <a:sym typeface="Calibri"/>
            </a:endParaRPr>
          </a:p>
        </p:txBody>
      </p:sp>
      <p:sp>
        <p:nvSpPr>
          <p:cNvPr id="716" name="Google Shape;716;g3c4d114e183_2_659"/>
          <p:cNvSpPr/>
          <p:nvPr/>
        </p:nvSpPr>
        <p:spPr>
          <a:xfrm>
            <a:off x="6325391" y="8839200"/>
            <a:ext cx="4166100" cy="3771900"/>
          </a:xfrm>
          <a:prstGeom prst="roundRect">
            <a:avLst>
              <a:gd fmla="val 1455" name="adj"/>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717" name="Google Shape;717;g3c4d114e183_2_659"/>
          <p:cNvPicPr preferRelativeResize="0"/>
          <p:nvPr/>
        </p:nvPicPr>
        <p:blipFill rotWithShape="1">
          <a:blip r:embed="rId9">
            <a:alphaModFix/>
          </a:blip>
          <a:srcRect b="0" l="0" r="0" t="0"/>
          <a:stretch/>
        </p:blipFill>
        <p:spPr>
          <a:xfrm>
            <a:off x="7392324" y="8839200"/>
            <a:ext cx="2032254" cy="2032000"/>
          </a:xfrm>
          <a:prstGeom prst="rect">
            <a:avLst/>
          </a:prstGeom>
          <a:noFill/>
          <a:ln>
            <a:noFill/>
          </a:ln>
        </p:spPr>
      </p:pic>
      <p:sp>
        <p:nvSpPr>
          <p:cNvPr id="718" name="Google Shape;718;g3c4d114e183_2_659"/>
          <p:cNvSpPr/>
          <p:nvPr/>
        </p:nvSpPr>
        <p:spPr>
          <a:xfrm>
            <a:off x="6630229" y="11074400"/>
            <a:ext cx="3556500" cy="1536600"/>
          </a:xfrm>
          <a:prstGeom prst="roundRect">
            <a:avLst>
              <a:gd fmla="val 3570" name="adj"/>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9" name="Google Shape;719;g3c4d114e183_2_659"/>
          <p:cNvSpPr/>
          <p:nvPr/>
        </p:nvSpPr>
        <p:spPr>
          <a:xfrm>
            <a:off x="6554019" y="11074400"/>
            <a:ext cx="3708900" cy="9780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0E0E0E"/>
              </a:buClr>
              <a:buSzPts val="3600"/>
              <a:buFont typeface="Taprom"/>
              <a:buNone/>
            </a:pPr>
            <a:r>
              <a:rPr b="0" i="0" lang="en-US" sz="3600" u="none" cap="none" strike="noStrike">
                <a:solidFill>
                  <a:srgbClr val="0E0E0E"/>
                </a:solidFill>
                <a:latin typeface="Taprom"/>
                <a:ea typeface="Taprom"/>
                <a:cs typeface="Taprom"/>
                <a:sym typeface="Taprom"/>
              </a:rPr>
              <a:t>Lucian</a:t>
            </a:r>
            <a:endParaRPr b="0" i="0" sz="3600" u="none" cap="none" strike="noStrike">
              <a:solidFill>
                <a:schemeClr val="dk1"/>
              </a:solidFill>
              <a:latin typeface="Calibri"/>
              <a:ea typeface="Calibri"/>
              <a:cs typeface="Calibri"/>
              <a:sym typeface="Calibri"/>
            </a:endParaRPr>
          </a:p>
        </p:txBody>
      </p:sp>
      <p:sp>
        <p:nvSpPr>
          <p:cNvPr id="720" name="Google Shape;720;g3c4d114e183_2_659"/>
          <p:cNvSpPr/>
          <p:nvPr/>
        </p:nvSpPr>
        <p:spPr>
          <a:xfrm>
            <a:off x="6562487" y="12001500"/>
            <a:ext cx="3691800" cy="7452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The Conjurer</a:t>
            </a:r>
            <a:endParaRPr b="0" i="0" sz="3200" u="none" cap="none" strike="noStrike">
              <a:solidFill>
                <a:schemeClr val="dk1"/>
              </a:solidFill>
              <a:latin typeface="Calibri"/>
              <a:ea typeface="Calibri"/>
              <a:cs typeface="Calibri"/>
              <a:sym typeface="Calibri"/>
            </a:endParaRPr>
          </a:p>
        </p:txBody>
      </p:sp>
      <p:sp>
        <p:nvSpPr>
          <p:cNvPr id="721" name="Google Shape;721;g3c4d114e183_2_659"/>
          <p:cNvSpPr/>
          <p:nvPr/>
        </p:nvSpPr>
        <p:spPr>
          <a:xfrm>
            <a:off x="10618527" y="8839200"/>
            <a:ext cx="4166100" cy="3771900"/>
          </a:xfrm>
          <a:prstGeom prst="roundRect">
            <a:avLst>
              <a:gd fmla="val 1455" name="adj"/>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722" name="Google Shape;722;g3c4d114e183_2_659"/>
          <p:cNvPicPr preferRelativeResize="0"/>
          <p:nvPr/>
        </p:nvPicPr>
        <p:blipFill rotWithShape="1">
          <a:blip r:embed="rId10">
            <a:alphaModFix/>
          </a:blip>
          <a:srcRect b="0" l="0" r="0" t="0"/>
          <a:stretch/>
        </p:blipFill>
        <p:spPr>
          <a:xfrm>
            <a:off x="11685461" y="8839200"/>
            <a:ext cx="2032254" cy="2032000"/>
          </a:xfrm>
          <a:prstGeom prst="rect">
            <a:avLst/>
          </a:prstGeom>
          <a:noFill/>
          <a:ln>
            <a:noFill/>
          </a:ln>
        </p:spPr>
      </p:pic>
      <p:sp>
        <p:nvSpPr>
          <p:cNvPr id="723" name="Google Shape;723;g3c4d114e183_2_659"/>
          <p:cNvSpPr/>
          <p:nvPr/>
        </p:nvSpPr>
        <p:spPr>
          <a:xfrm>
            <a:off x="10923365" y="11074400"/>
            <a:ext cx="3556500" cy="1536600"/>
          </a:xfrm>
          <a:prstGeom prst="roundRect">
            <a:avLst>
              <a:gd fmla="val 3570" name="adj"/>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4" name="Google Shape;724;g3c4d114e183_2_659"/>
          <p:cNvSpPr/>
          <p:nvPr/>
        </p:nvSpPr>
        <p:spPr>
          <a:xfrm>
            <a:off x="10847156" y="11074400"/>
            <a:ext cx="3708900" cy="9780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0E0E0E"/>
              </a:buClr>
              <a:buSzPts val="3600"/>
              <a:buFont typeface="Taprom"/>
              <a:buNone/>
            </a:pPr>
            <a:r>
              <a:rPr b="0" i="0" lang="en-US" sz="3600" u="none" cap="none" strike="noStrike">
                <a:solidFill>
                  <a:srgbClr val="0E0E0E"/>
                </a:solidFill>
                <a:latin typeface="Taprom"/>
                <a:ea typeface="Taprom"/>
                <a:cs typeface="Taprom"/>
                <a:sym typeface="Taprom"/>
              </a:rPr>
              <a:t>Elvina</a:t>
            </a:r>
            <a:endParaRPr b="0" i="0" sz="3600" u="none" cap="none" strike="noStrike">
              <a:solidFill>
                <a:schemeClr val="dk1"/>
              </a:solidFill>
              <a:latin typeface="Calibri"/>
              <a:ea typeface="Calibri"/>
              <a:cs typeface="Calibri"/>
              <a:sym typeface="Calibri"/>
            </a:endParaRPr>
          </a:p>
        </p:txBody>
      </p:sp>
      <p:sp>
        <p:nvSpPr>
          <p:cNvPr id="725" name="Google Shape;725;g3c4d114e183_2_659"/>
          <p:cNvSpPr/>
          <p:nvPr/>
        </p:nvSpPr>
        <p:spPr>
          <a:xfrm>
            <a:off x="10855623" y="12001500"/>
            <a:ext cx="3691800" cy="7452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The Oracle</a:t>
            </a:r>
            <a:endParaRPr b="0" i="0" sz="3200" u="none" cap="none" strike="noStrike">
              <a:solidFill>
                <a:schemeClr val="dk1"/>
              </a:solidFill>
              <a:latin typeface="Calibri"/>
              <a:ea typeface="Calibri"/>
              <a:cs typeface="Calibri"/>
              <a:sym typeface="Calibri"/>
            </a:endParaRPr>
          </a:p>
        </p:txBody>
      </p:sp>
      <p:sp>
        <p:nvSpPr>
          <p:cNvPr id="726" name="Google Shape;726;g3c4d114e183_2_659"/>
          <p:cNvSpPr/>
          <p:nvPr/>
        </p:nvSpPr>
        <p:spPr>
          <a:xfrm>
            <a:off x="14911664" y="8839200"/>
            <a:ext cx="4166100" cy="3771900"/>
          </a:xfrm>
          <a:prstGeom prst="roundRect">
            <a:avLst>
              <a:gd fmla="val 1455" name="adj"/>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727" name="Google Shape;727;g3c4d114e183_2_659"/>
          <p:cNvPicPr preferRelativeResize="0"/>
          <p:nvPr/>
        </p:nvPicPr>
        <p:blipFill rotWithShape="1">
          <a:blip r:embed="rId11">
            <a:alphaModFix/>
          </a:blip>
          <a:srcRect b="0" l="0" r="0" t="0"/>
          <a:stretch/>
        </p:blipFill>
        <p:spPr>
          <a:xfrm>
            <a:off x="15978597" y="8839200"/>
            <a:ext cx="2032254" cy="2032000"/>
          </a:xfrm>
          <a:prstGeom prst="rect">
            <a:avLst/>
          </a:prstGeom>
          <a:noFill/>
          <a:ln>
            <a:noFill/>
          </a:ln>
        </p:spPr>
      </p:pic>
      <p:sp>
        <p:nvSpPr>
          <p:cNvPr id="728" name="Google Shape;728;g3c4d114e183_2_659"/>
          <p:cNvSpPr/>
          <p:nvPr/>
        </p:nvSpPr>
        <p:spPr>
          <a:xfrm>
            <a:off x="15216502" y="11074400"/>
            <a:ext cx="3556500" cy="1536600"/>
          </a:xfrm>
          <a:prstGeom prst="roundRect">
            <a:avLst>
              <a:gd fmla="val 3570" name="adj"/>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9" name="Google Shape;729;g3c4d114e183_2_659"/>
          <p:cNvSpPr/>
          <p:nvPr/>
        </p:nvSpPr>
        <p:spPr>
          <a:xfrm>
            <a:off x="15140292" y="11074400"/>
            <a:ext cx="3708900" cy="9780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0E0E0E"/>
              </a:buClr>
              <a:buSzPts val="3600"/>
              <a:buFont typeface="Taprom"/>
              <a:buNone/>
            </a:pPr>
            <a:r>
              <a:rPr b="0" i="0" lang="en-US" sz="3600" u="none" cap="none" strike="noStrike">
                <a:solidFill>
                  <a:srgbClr val="0E0E0E"/>
                </a:solidFill>
                <a:latin typeface="Taprom"/>
                <a:ea typeface="Taprom"/>
                <a:cs typeface="Taprom"/>
                <a:sym typeface="Taprom"/>
              </a:rPr>
              <a:t>Seraphina</a:t>
            </a:r>
            <a:endParaRPr b="0" i="0" sz="3600" u="none" cap="none" strike="noStrike">
              <a:solidFill>
                <a:schemeClr val="dk1"/>
              </a:solidFill>
              <a:latin typeface="Calibri"/>
              <a:ea typeface="Calibri"/>
              <a:cs typeface="Calibri"/>
              <a:sym typeface="Calibri"/>
            </a:endParaRPr>
          </a:p>
        </p:txBody>
      </p:sp>
      <p:sp>
        <p:nvSpPr>
          <p:cNvPr id="730" name="Google Shape;730;g3c4d114e183_2_659"/>
          <p:cNvSpPr/>
          <p:nvPr/>
        </p:nvSpPr>
        <p:spPr>
          <a:xfrm>
            <a:off x="15148760" y="12001500"/>
            <a:ext cx="3691800" cy="7452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The Lightbringer</a:t>
            </a:r>
            <a:endParaRPr b="0" i="0" sz="3200" u="none" cap="none" strike="noStrike">
              <a:solidFill>
                <a:schemeClr val="dk1"/>
              </a:solidFill>
              <a:latin typeface="Calibri"/>
              <a:ea typeface="Calibri"/>
              <a:cs typeface="Calibri"/>
              <a:sym typeface="Calibri"/>
            </a:endParaRPr>
          </a:p>
        </p:txBody>
      </p:sp>
      <p:sp>
        <p:nvSpPr>
          <p:cNvPr id="731" name="Google Shape;731;g3c4d114e183_2_659"/>
          <p:cNvSpPr/>
          <p:nvPr/>
        </p:nvSpPr>
        <p:spPr>
          <a:xfrm>
            <a:off x="19204800" y="8839200"/>
            <a:ext cx="4166100" cy="3771900"/>
          </a:xfrm>
          <a:prstGeom prst="roundRect">
            <a:avLst>
              <a:gd fmla="val 1455" name="adj"/>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732" name="Google Shape;732;g3c4d114e183_2_659"/>
          <p:cNvPicPr preferRelativeResize="0"/>
          <p:nvPr/>
        </p:nvPicPr>
        <p:blipFill rotWithShape="1">
          <a:blip r:embed="rId12">
            <a:alphaModFix/>
          </a:blip>
          <a:srcRect b="0" l="0" r="0" t="0"/>
          <a:stretch/>
        </p:blipFill>
        <p:spPr>
          <a:xfrm>
            <a:off x="20271734" y="8839200"/>
            <a:ext cx="2032254" cy="2032000"/>
          </a:xfrm>
          <a:prstGeom prst="rect">
            <a:avLst/>
          </a:prstGeom>
          <a:noFill/>
          <a:ln>
            <a:noFill/>
          </a:ln>
        </p:spPr>
      </p:pic>
      <p:sp>
        <p:nvSpPr>
          <p:cNvPr id="733" name="Google Shape;733;g3c4d114e183_2_659"/>
          <p:cNvSpPr/>
          <p:nvPr/>
        </p:nvSpPr>
        <p:spPr>
          <a:xfrm>
            <a:off x="19509638" y="11074400"/>
            <a:ext cx="3556500" cy="1536600"/>
          </a:xfrm>
          <a:prstGeom prst="roundRect">
            <a:avLst>
              <a:gd fmla="val 3570" name="adj"/>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4" name="Google Shape;734;g3c4d114e183_2_659"/>
          <p:cNvSpPr/>
          <p:nvPr/>
        </p:nvSpPr>
        <p:spPr>
          <a:xfrm>
            <a:off x="19433429" y="11074400"/>
            <a:ext cx="3708900" cy="9780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0E0E0E"/>
              </a:buClr>
              <a:buSzPts val="3600"/>
              <a:buFont typeface="Taprom"/>
              <a:buNone/>
            </a:pPr>
            <a:r>
              <a:rPr b="0" i="0" lang="en-US" sz="3600" u="none" cap="none" strike="noStrike">
                <a:solidFill>
                  <a:srgbClr val="0E0E0E"/>
                </a:solidFill>
                <a:latin typeface="Taprom"/>
                <a:ea typeface="Taprom"/>
                <a:cs typeface="Taprom"/>
                <a:sym typeface="Taprom"/>
              </a:rPr>
              <a:t>Kaelen</a:t>
            </a:r>
            <a:endParaRPr b="0" i="0" sz="3600" u="none" cap="none" strike="noStrike">
              <a:solidFill>
                <a:schemeClr val="dk1"/>
              </a:solidFill>
              <a:latin typeface="Calibri"/>
              <a:ea typeface="Calibri"/>
              <a:cs typeface="Calibri"/>
              <a:sym typeface="Calibri"/>
            </a:endParaRPr>
          </a:p>
        </p:txBody>
      </p:sp>
      <p:sp>
        <p:nvSpPr>
          <p:cNvPr id="735" name="Google Shape;735;g3c4d114e183_2_659"/>
          <p:cNvSpPr/>
          <p:nvPr/>
        </p:nvSpPr>
        <p:spPr>
          <a:xfrm>
            <a:off x="19441897" y="12001500"/>
            <a:ext cx="3691800" cy="7452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The Sentinel</a:t>
            </a:r>
            <a:endParaRPr b="0" i="0" sz="3200" u="none" cap="none" strike="noStrike">
              <a:solidFill>
                <a:schemeClr val="dk1"/>
              </a:solidFill>
              <a:latin typeface="Calibri"/>
              <a:ea typeface="Calibri"/>
              <a:cs typeface="Calibri"/>
              <a:sym typeface="Calibri"/>
            </a:endParaRPr>
          </a:p>
        </p:txBody>
      </p:sp>
      <p:sp>
        <p:nvSpPr>
          <p:cNvPr id="736" name="Google Shape;736;g3c4d114e183_2_659"/>
          <p:cNvSpPr/>
          <p:nvPr/>
        </p:nvSpPr>
        <p:spPr>
          <a:xfrm>
            <a:off x="4267733" y="4762500"/>
            <a:ext cx="4166100" cy="3771900"/>
          </a:xfrm>
          <a:prstGeom prst="roundRect">
            <a:avLst>
              <a:gd fmla="val 1455" name="adj"/>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737" name="Google Shape;737;g3c4d114e183_2_659"/>
          <p:cNvPicPr preferRelativeResize="0"/>
          <p:nvPr/>
        </p:nvPicPr>
        <p:blipFill rotWithShape="1">
          <a:blip r:embed="rId13">
            <a:alphaModFix/>
          </a:blip>
          <a:srcRect b="0" l="0" r="0" t="0"/>
          <a:stretch/>
        </p:blipFill>
        <p:spPr>
          <a:xfrm>
            <a:off x="5334667" y="4762500"/>
            <a:ext cx="2032254" cy="2032000"/>
          </a:xfrm>
          <a:prstGeom prst="rect">
            <a:avLst/>
          </a:prstGeom>
          <a:noFill/>
          <a:ln>
            <a:noFill/>
          </a:ln>
        </p:spPr>
      </p:pic>
      <p:sp>
        <p:nvSpPr>
          <p:cNvPr id="738" name="Google Shape;738;g3c4d114e183_2_659"/>
          <p:cNvSpPr/>
          <p:nvPr/>
        </p:nvSpPr>
        <p:spPr>
          <a:xfrm>
            <a:off x="4572572" y="6997700"/>
            <a:ext cx="3556500" cy="1536600"/>
          </a:xfrm>
          <a:prstGeom prst="roundRect">
            <a:avLst>
              <a:gd fmla="val 3570" name="adj"/>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9" name="Google Shape;739;g3c4d114e183_2_659"/>
          <p:cNvSpPr/>
          <p:nvPr/>
        </p:nvSpPr>
        <p:spPr>
          <a:xfrm>
            <a:off x="4496362" y="6997700"/>
            <a:ext cx="3708900" cy="9780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0E0E0E"/>
              </a:buClr>
              <a:buSzPts val="3600"/>
              <a:buFont typeface="Taprom"/>
              <a:buNone/>
            </a:pPr>
            <a:r>
              <a:rPr b="0" i="0" lang="en-US" sz="3600" u="none" cap="none" strike="noStrike">
                <a:solidFill>
                  <a:srgbClr val="0E0E0E"/>
                </a:solidFill>
                <a:latin typeface="Taprom"/>
                <a:ea typeface="Taprom"/>
                <a:cs typeface="Taprom"/>
                <a:sym typeface="Taprom"/>
              </a:rPr>
              <a:t>Aurielle</a:t>
            </a:r>
            <a:endParaRPr b="0" i="0" sz="3600" u="none" cap="none" strike="noStrike">
              <a:solidFill>
                <a:schemeClr val="dk1"/>
              </a:solidFill>
              <a:latin typeface="Calibri"/>
              <a:ea typeface="Calibri"/>
              <a:cs typeface="Calibri"/>
              <a:sym typeface="Calibri"/>
            </a:endParaRPr>
          </a:p>
        </p:txBody>
      </p:sp>
      <p:sp>
        <p:nvSpPr>
          <p:cNvPr id="740" name="Google Shape;740;g3c4d114e183_2_659"/>
          <p:cNvSpPr/>
          <p:nvPr/>
        </p:nvSpPr>
        <p:spPr>
          <a:xfrm>
            <a:off x="4504830" y="7924800"/>
            <a:ext cx="3691800" cy="7452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The Priestess</a:t>
            </a:r>
            <a:endParaRPr b="0" i="0" sz="3200" u="none" cap="none" strike="noStrike">
              <a:solidFill>
                <a:schemeClr val="dk1"/>
              </a:solidFill>
              <a:latin typeface="Calibri"/>
              <a:ea typeface="Calibri"/>
              <a:cs typeface="Calibri"/>
              <a:sym typeface="Calibri"/>
            </a:endParaRPr>
          </a:p>
        </p:txBody>
      </p:sp>
      <p:sp>
        <p:nvSpPr>
          <p:cNvPr id="741" name="Google Shape;741;g3c4d114e183_2_659"/>
          <p:cNvSpPr/>
          <p:nvPr/>
        </p:nvSpPr>
        <p:spPr>
          <a:xfrm>
            <a:off x="17121740" y="4762500"/>
            <a:ext cx="4166100" cy="3771900"/>
          </a:xfrm>
          <a:prstGeom prst="roundRect">
            <a:avLst>
              <a:gd fmla="val 1455" name="adj"/>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742" name="Google Shape;742;g3c4d114e183_2_659"/>
          <p:cNvPicPr preferRelativeResize="0"/>
          <p:nvPr/>
        </p:nvPicPr>
        <p:blipFill rotWithShape="1">
          <a:blip r:embed="rId14">
            <a:alphaModFix/>
          </a:blip>
          <a:srcRect b="0" l="0" r="0" t="0"/>
          <a:stretch/>
        </p:blipFill>
        <p:spPr>
          <a:xfrm>
            <a:off x="18188673" y="4762500"/>
            <a:ext cx="2032254" cy="2032000"/>
          </a:xfrm>
          <a:prstGeom prst="rect">
            <a:avLst/>
          </a:prstGeom>
          <a:noFill/>
          <a:ln>
            <a:noFill/>
          </a:ln>
        </p:spPr>
      </p:pic>
      <p:sp>
        <p:nvSpPr>
          <p:cNvPr id="743" name="Google Shape;743;g3c4d114e183_2_659"/>
          <p:cNvSpPr/>
          <p:nvPr/>
        </p:nvSpPr>
        <p:spPr>
          <a:xfrm>
            <a:off x="17426578" y="6997700"/>
            <a:ext cx="3556500" cy="1536600"/>
          </a:xfrm>
          <a:prstGeom prst="roundRect">
            <a:avLst>
              <a:gd fmla="val 3570" name="adj"/>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4" name="Google Shape;744;g3c4d114e183_2_659"/>
          <p:cNvSpPr/>
          <p:nvPr/>
        </p:nvSpPr>
        <p:spPr>
          <a:xfrm>
            <a:off x="17350369" y="6997700"/>
            <a:ext cx="3708900" cy="9780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0E0E0E"/>
              </a:buClr>
              <a:buSzPts val="3600"/>
              <a:buFont typeface="Taprom"/>
              <a:buNone/>
            </a:pPr>
            <a:r>
              <a:rPr b="0" i="0" lang="en-US" sz="3600" u="none" cap="none" strike="noStrike">
                <a:solidFill>
                  <a:srgbClr val="0E0E0E"/>
                </a:solidFill>
                <a:latin typeface="Taprom"/>
                <a:ea typeface="Taprom"/>
                <a:cs typeface="Taprom"/>
                <a:sym typeface="Taprom"/>
              </a:rPr>
              <a:t>Dariana</a:t>
            </a:r>
            <a:endParaRPr b="0" i="0" sz="3600" u="none" cap="none" strike="noStrike">
              <a:solidFill>
                <a:schemeClr val="dk1"/>
              </a:solidFill>
              <a:latin typeface="Calibri"/>
              <a:ea typeface="Calibri"/>
              <a:cs typeface="Calibri"/>
              <a:sym typeface="Calibri"/>
            </a:endParaRPr>
          </a:p>
        </p:txBody>
      </p:sp>
      <p:sp>
        <p:nvSpPr>
          <p:cNvPr id="745" name="Google Shape;745;g3c4d114e183_2_659"/>
          <p:cNvSpPr/>
          <p:nvPr/>
        </p:nvSpPr>
        <p:spPr>
          <a:xfrm>
            <a:off x="17358836" y="7924800"/>
            <a:ext cx="3691800" cy="7452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The Shaman</a:t>
            </a:r>
            <a:endParaRPr b="0" i="0" sz="3200" u="none" cap="none" strike="noStrike">
              <a:solidFill>
                <a:schemeClr val="dk1"/>
              </a:solidFill>
              <a:latin typeface="Calibri"/>
              <a:ea typeface="Calibri"/>
              <a:cs typeface="Calibri"/>
              <a:sym typeface="Calibri"/>
            </a:endParaRPr>
          </a:p>
        </p:txBody>
      </p:sp>
      <p:sp>
        <p:nvSpPr>
          <p:cNvPr id="746" name="Google Shape;746;g3c4d114e183_2_659"/>
          <p:cNvSpPr/>
          <p:nvPr/>
        </p:nvSpPr>
        <p:spPr>
          <a:xfrm>
            <a:off x="10618527" y="4762500"/>
            <a:ext cx="4166100" cy="3771900"/>
          </a:xfrm>
          <a:prstGeom prst="roundRect">
            <a:avLst>
              <a:gd fmla="val 1455" name="adj"/>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747" name="Google Shape;747;g3c4d114e183_2_659"/>
          <p:cNvPicPr preferRelativeResize="0"/>
          <p:nvPr/>
        </p:nvPicPr>
        <p:blipFill rotWithShape="1">
          <a:blip r:embed="rId15">
            <a:alphaModFix/>
          </a:blip>
          <a:srcRect b="0" l="0" r="0" t="0"/>
          <a:stretch/>
        </p:blipFill>
        <p:spPr>
          <a:xfrm>
            <a:off x="11685461" y="4762500"/>
            <a:ext cx="2032254" cy="2032000"/>
          </a:xfrm>
          <a:prstGeom prst="rect">
            <a:avLst/>
          </a:prstGeom>
          <a:noFill/>
          <a:ln>
            <a:noFill/>
          </a:ln>
        </p:spPr>
      </p:pic>
      <p:sp>
        <p:nvSpPr>
          <p:cNvPr id="748" name="Google Shape;748;g3c4d114e183_2_659"/>
          <p:cNvSpPr/>
          <p:nvPr/>
        </p:nvSpPr>
        <p:spPr>
          <a:xfrm>
            <a:off x="10923365" y="6997700"/>
            <a:ext cx="3556500" cy="1536600"/>
          </a:xfrm>
          <a:prstGeom prst="roundRect">
            <a:avLst>
              <a:gd fmla="val 3570" name="adj"/>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9" name="Google Shape;749;g3c4d114e183_2_659"/>
          <p:cNvSpPr/>
          <p:nvPr/>
        </p:nvSpPr>
        <p:spPr>
          <a:xfrm>
            <a:off x="10847156" y="6997700"/>
            <a:ext cx="3708900" cy="9780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0E0E0E"/>
              </a:buClr>
              <a:buSzPts val="3600"/>
              <a:buFont typeface="Taprom"/>
              <a:buNone/>
            </a:pPr>
            <a:r>
              <a:rPr b="0" i="0" lang="en-US" sz="3600" u="none" cap="none" strike="noStrike">
                <a:solidFill>
                  <a:srgbClr val="0E0E0E"/>
                </a:solidFill>
                <a:latin typeface="Taprom"/>
                <a:ea typeface="Taprom"/>
                <a:cs typeface="Taprom"/>
                <a:sym typeface="Taprom"/>
              </a:rPr>
              <a:t>Theronis</a:t>
            </a:r>
            <a:endParaRPr b="0" i="0" sz="3600" u="none" cap="none" strike="noStrike">
              <a:solidFill>
                <a:schemeClr val="dk1"/>
              </a:solidFill>
              <a:latin typeface="Calibri"/>
              <a:ea typeface="Calibri"/>
              <a:cs typeface="Calibri"/>
              <a:sym typeface="Calibri"/>
            </a:endParaRPr>
          </a:p>
        </p:txBody>
      </p:sp>
      <p:sp>
        <p:nvSpPr>
          <p:cNvPr id="750" name="Google Shape;750;g3c4d114e183_2_659"/>
          <p:cNvSpPr/>
          <p:nvPr/>
        </p:nvSpPr>
        <p:spPr>
          <a:xfrm>
            <a:off x="10855623" y="7924800"/>
            <a:ext cx="3691800" cy="74520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The Warrior</a:t>
            </a:r>
            <a:endParaRPr b="0" i="0" sz="3200" u="none" cap="none" strike="noStrike">
              <a:solidFill>
                <a:schemeClr val="dk1"/>
              </a:solidFill>
              <a:latin typeface="Calibri"/>
              <a:ea typeface="Calibri"/>
              <a:cs typeface="Calibri"/>
              <a:sym typeface="Calibri"/>
            </a:endParaRPr>
          </a:p>
        </p:txBody>
      </p:sp>
      <p:pic>
        <p:nvPicPr>
          <p:cNvPr descr=" " id="751" name="Google Shape;751;g3c4d114e183_2_659"/>
          <p:cNvPicPr preferRelativeResize="0"/>
          <p:nvPr/>
        </p:nvPicPr>
        <p:blipFill rotWithShape="1">
          <a:blip r:embed="rId16">
            <a:alphaModFix/>
          </a:blip>
          <a:srcRect b="0" l="0" r="0" t="0"/>
          <a:stretch/>
        </p:blipFill>
        <p:spPr>
          <a:xfrm>
            <a:off x="12688886" y="8140700"/>
            <a:ext cx="12702" cy="812800"/>
          </a:xfrm>
          <a:prstGeom prst="rect">
            <a:avLst/>
          </a:prstGeom>
          <a:noFill/>
          <a:ln>
            <a:noFill/>
          </a:ln>
        </p:spPr>
      </p:pic>
      <p:pic>
        <p:nvPicPr>
          <p:cNvPr descr=" " id="752" name="Google Shape;752;g3c4d114e183_2_659"/>
          <p:cNvPicPr preferRelativeResize="0"/>
          <p:nvPr/>
        </p:nvPicPr>
        <p:blipFill rotWithShape="1">
          <a:blip r:embed="rId16">
            <a:alphaModFix/>
          </a:blip>
          <a:srcRect b="0" l="0" r="0" t="0"/>
          <a:stretch/>
        </p:blipFill>
        <p:spPr>
          <a:xfrm>
            <a:off x="12688886" y="3949700"/>
            <a:ext cx="12702" cy="812800"/>
          </a:xfrm>
          <a:prstGeom prst="rect">
            <a:avLst/>
          </a:prstGeom>
          <a:noFill/>
          <a:ln>
            <a:noFill/>
          </a:ln>
        </p:spPr>
      </p:pic>
      <p:pic>
        <p:nvPicPr>
          <p:cNvPr descr=" " id="753" name="Google Shape;753;g3c4d114e183_2_659"/>
          <p:cNvPicPr preferRelativeResize="0"/>
          <p:nvPr/>
        </p:nvPicPr>
        <p:blipFill rotWithShape="1">
          <a:blip r:embed="rId17">
            <a:alphaModFix/>
          </a:blip>
          <a:srcRect b="0" l="0" r="0" t="0"/>
          <a:stretch/>
        </p:blipFill>
        <p:spPr>
          <a:xfrm>
            <a:off x="6349054" y="3937124"/>
            <a:ext cx="5882575" cy="825376"/>
          </a:xfrm>
          <a:prstGeom prst="rect">
            <a:avLst/>
          </a:prstGeom>
          <a:noFill/>
          <a:ln>
            <a:noFill/>
          </a:ln>
        </p:spPr>
      </p:pic>
      <p:pic>
        <p:nvPicPr>
          <p:cNvPr descr=" " id="754" name="Google Shape;754;g3c4d114e183_2_659"/>
          <p:cNvPicPr preferRelativeResize="0"/>
          <p:nvPr/>
        </p:nvPicPr>
        <p:blipFill rotWithShape="1">
          <a:blip r:embed="rId18">
            <a:alphaModFix/>
          </a:blip>
          <a:srcRect b="0" l="0" r="0" t="0"/>
          <a:stretch/>
        </p:blipFill>
        <p:spPr>
          <a:xfrm>
            <a:off x="4110505" y="8027343"/>
            <a:ext cx="1960854" cy="811857"/>
          </a:xfrm>
          <a:prstGeom prst="rect">
            <a:avLst/>
          </a:prstGeom>
          <a:noFill/>
          <a:ln>
            <a:noFill/>
          </a:ln>
        </p:spPr>
      </p:pic>
      <p:pic>
        <p:nvPicPr>
          <p:cNvPr descr=" " id="755" name="Google Shape;755;g3c4d114e183_2_659"/>
          <p:cNvPicPr preferRelativeResize="0"/>
          <p:nvPr/>
        </p:nvPicPr>
        <p:blipFill rotWithShape="1">
          <a:blip r:embed="rId18">
            <a:alphaModFix/>
          </a:blip>
          <a:srcRect b="0" l="0" r="0" t="0"/>
          <a:stretch/>
        </p:blipFill>
        <p:spPr>
          <a:xfrm>
            <a:off x="17053422" y="8027343"/>
            <a:ext cx="1960854" cy="811857"/>
          </a:xfrm>
          <a:prstGeom prst="rect">
            <a:avLst/>
          </a:prstGeom>
          <a:noFill/>
          <a:ln>
            <a:noFill/>
          </a:ln>
        </p:spPr>
      </p:pic>
      <p:pic>
        <p:nvPicPr>
          <p:cNvPr descr=" " id="756" name="Google Shape;756;g3c4d114e183_2_659"/>
          <p:cNvPicPr preferRelativeResize="0"/>
          <p:nvPr/>
        </p:nvPicPr>
        <p:blipFill rotWithShape="1">
          <a:blip r:embed="rId19">
            <a:alphaModFix/>
          </a:blip>
          <a:srcRect b="0" l="0" r="0" t="0"/>
          <a:stretch/>
        </p:blipFill>
        <p:spPr>
          <a:xfrm>
            <a:off x="6452406" y="8027343"/>
            <a:ext cx="1960854" cy="811857"/>
          </a:xfrm>
          <a:prstGeom prst="rect">
            <a:avLst/>
          </a:prstGeom>
          <a:noFill/>
          <a:ln>
            <a:noFill/>
          </a:ln>
        </p:spPr>
      </p:pic>
      <p:pic>
        <p:nvPicPr>
          <p:cNvPr descr=" " id="757" name="Google Shape;757;g3c4d114e183_2_659"/>
          <p:cNvPicPr preferRelativeResize="0"/>
          <p:nvPr/>
        </p:nvPicPr>
        <p:blipFill rotWithShape="1">
          <a:blip r:embed="rId19">
            <a:alphaModFix/>
          </a:blip>
          <a:srcRect b="0" l="0" r="0" t="0"/>
          <a:stretch/>
        </p:blipFill>
        <p:spPr>
          <a:xfrm>
            <a:off x="19395324" y="8027343"/>
            <a:ext cx="1960854" cy="811857"/>
          </a:xfrm>
          <a:prstGeom prst="rect">
            <a:avLst/>
          </a:prstGeom>
          <a:noFill/>
          <a:ln>
            <a:noFill/>
          </a:ln>
        </p:spPr>
      </p:pic>
      <p:pic>
        <p:nvPicPr>
          <p:cNvPr descr=" " id="758" name="Google Shape;758;g3c4d114e183_2_659"/>
          <p:cNvPicPr preferRelativeResize="0"/>
          <p:nvPr/>
        </p:nvPicPr>
        <p:blipFill rotWithShape="1">
          <a:blip r:embed="rId20">
            <a:alphaModFix/>
          </a:blip>
          <a:srcRect b="0" l="0" r="0" t="0"/>
          <a:stretch/>
        </p:blipFill>
        <p:spPr>
          <a:xfrm>
            <a:off x="13323965" y="3937124"/>
            <a:ext cx="5882575" cy="825376"/>
          </a:xfrm>
          <a:prstGeom prst="rect">
            <a:avLst/>
          </a:prstGeom>
          <a:noFill/>
          <a:ln>
            <a:noFill/>
          </a:ln>
        </p:spPr>
      </p:pic>
      <p:sp>
        <p:nvSpPr>
          <p:cNvPr id="759" name="Google Shape;759;g3c4d114e183_2_659"/>
          <p:cNvSpPr/>
          <p:nvPr/>
        </p:nvSpPr>
        <p:spPr>
          <a:xfrm>
            <a:off x="7747968" y="12801600"/>
            <a:ext cx="9051900" cy="7452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To download more editable chart, </a:t>
            </a:r>
            <a:r>
              <a:rPr b="0" i="0" lang="en-US" sz="3200" u="sng" cap="none" strike="noStrike">
                <a:solidFill>
                  <a:srgbClr val="0E0E0E"/>
                </a:solidFill>
                <a:latin typeface="Poppins"/>
                <a:ea typeface="Poppins"/>
                <a:cs typeface="Poppins"/>
                <a:sym typeface="Poppins"/>
                <a:hlinkClick r:id="rId21">
                  <a:extLst>
                    <a:ext uri="{A12FA001-AC4F-418D-AE19-62706E023703}">
                      <ahyp:hlinkClr val="tx"/>
                    </a:ext>
                  </a:extLst>
                </a:hlinkClick>
              </a:rPr>
              <a:t>click here</a:t>
            </a:r>
            <a:endParaRPr b="0" i="0" sz="3200" u="none" cap="none" strike="noStrike">
              <a:solidFill>
                <a:schemeClr val="dk1"/>
              </a:solidFill>
              <a:latin typeface="Calibri"/>
              <a:ea typeface="Calibri"/>
              <a:cs typeface="Calibri"/>
              <a:sym typeface="Calibri"/>
            </a:endParaRPr>
          </a:p>
        </p:txBody>
      </p:sp>
      <p:sp>
        <p:nvSpPr>
          <p:cNvPr id="760" name="Google Shape;760;g3c4d114e183_2_659"/>
          <p:cNvSpPr/>
          <p:nvPr/>
        </p:nvSpPr>
        <p:spPr>
          <a:xfrm rot="-5400000">
            <a:off x="-4005874" y="3211402"/>
            <a:ext cx="10754100" cy="2180100"/>
          </a:xfrm>
          <a:prstGeom prst="rect">
            <a:avLst/>
          </a:prstGeom>
          <a:noFill/>
          <a:ln>
            <a:noFill/>
          </a:ln>
        </p:spPr>
        <p:txBody>
          <a:bodyPr anchorCtr="0" anchor="t" bIns="0" lIns="0" spcFirstLastPara="1" rIns="0" wrap="square" tIns="0">
            <a:noAutofit/>
          </a:bodyPr>
          <a:lstStyle/>
          <a:p>
            <a:pPr indent="0" lvl="0" marL="0" marR="0" rtl="0" algn="r">
              <a:spcBef>
                <a:spcPts val="0"/>
              </a:spcBef>
              <a:spcAft>
                <a:spcPts val="0"/>
              </a:spcAft>
              <a:buClr>
                <a:srgbClr val="C57376"/>
              </a:buClr>
              <a:buSzPts val="8000"/>
              <a:buFont typeface="Taprom"/>
              <a:buNone/>
            </a:pPr>
            <a:r>
              <a:rPr b="0" i="0" lang="en-US" sz="8000" u="none" cap="none" strike="noStrike">
                <a:solidFill>
                  <a:srgbClr val="C57376"/>
                </a:solidFill>
                <a:latin typeface="Taprom"/>
                <a:ea typeface="Taprom"/>
                <a:cs typeface="Taprom"/>
                <a:sym typeface="Taprom"/>
              </a:rPr>
              <a:t>The Organization</a:t>
            </a:r>
            <a:endParaRPr b="0" i="0" sz="8000" u="none" cap="none" strike="noStrike">
              <a:solidFill>
                <a:schemeClr val="dk1"/>
              </a:solidFill>
              <a:latin typeface="Calibri"/>
              <a:ea typeface="Calibri"/>
              <a:cs typeface="Calibri"/>
              <a:sym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E5E7"/>
        </a:solidFill>
      </p:bgPr>
    </p:bg>
    <p:spTree>
      <p:nvGrpSpPr>
        <p:cNvPr id="765" name="Shape 765"/>
        <p:cNvGrpSpPr/>
        <p:nvPr/>
      </p:nvGrpSpPr>
      <p:grpSpPr>
        <a:xfrm>
          <a:off x="0" y="0"/>
          <a:ext cx="0" cy="0"/>
          <a:chOff x="0" y="0"/>
          <a:chExt cx="0" cy="0"/>
        </a:xfrm>
      </p:grpSpPr>
      <p:pic>
        <p:nvPicPr>
          <p:cNvPr descr=" " id="766" name="Google Shape;766;g3c4d114e183_2_724"/>
          <p:cNvPicPr preferRelativeResize="0"/>
          <p:nvPr/>
        </p:nvPicPr>
        <p:blipFill rotWithShape="1">
          <a:blip r:embed="rId3">
            <a:alphaModFix/>
          </a:blip>
          <a:srcRect b="0" l="0" r="0" t="0"/>
          <a:stretch/>
        </p:blipFill>
        <p:spPr>
          <a:xfrm>
            <a:off x="18023553" y="2959100"/>
            <a:ext cx="6363495" cy="10756900"/>
          </a:xfrm>
          <a:prstGeom prst="rect">
            <a:avLst/>
          </a:prstGeom>
          <a:noFill/>
          <a:ln>
            <a:noFill/>
          </a:ln>
        </p:spPr>
      </p:pic>
      <p:pic>
        <p:nvPicPr>
          <p:cNvPr descr=" " id="767" name="Google Shape;767;g3c4d114e183_2_724"/>
          <p:cNvPicPr preferRelativeResize="0"/>
          <p:nvPr/>
        </p:nvPicPr>
        <p:blipFill rotWithShape="1">
          <a:blip r:embed="rId4">
            <a:alphaModFix/>
          </a:blip>
          <a:srcRect b="0" l="0" r="0" t="0"/>
          <a:stretch/>
        </p:blipFill>
        <p:spPr>
          <a:xfrm>
            <a:off x="0" y="0"/>
            <a:ext cx="9564846" cy="12339341"/>
          </a:xfrm>
          <a:prstGeom prst="rect">
            <a:avLst/>
          </a:prstGeom>
          <a:noFill/>
          <a:ln>
            <a:noFill/>
          </a:ln>
        </p:spPr>
      </p:pic>
      <p:pic>
        <p:nvPicPr>
          <p:cNvPr descr=" " id="768" name="Google Shape;768;g3c4d114e183_2_724"/>
          <p:cNvPicPr preferRelativeResize="0"/>
          <p:nvPr/>
        </p:nvPicPr>
        <p:blipFill rotWithShape="1">
          <a:blip r:embed="rId5">
            <a:alphaModFix/>
          </a:blip>
          <a:srcRect b="0" l="0" r="0" t="0"/>
          <a:stretch/>
        </p:blipFill>
        <p:spPr>
          <a:xfrm>
            <a:off x="7290711" y="9588500"/>
            <a:ext cx="7400216" cy="4127500"/>
          </a:xfrm>
          <a:prstGeom prst="rect">
            <a:avLst/>
          </a:prstGeom>
          <a:noFill/>
          <a:ln>
            <a:noFill/>
          </a:ln>
        </p:spPr>
      </p:pic>
      <p:pic>
        <p:nvPicPr>
          <p:cNvPr descr=" " id="769" name="Google Shape;769;g3c4d114e183_2_724"/>
          <p:cNvPicPr preferRelativeResize="0"/>
          <p:nvPr/>
        </p:nvPicPr>
        <p:blipFill rotWithShape="1">
          <a:blip r:embed="rId6">
            <a:alphaModFix/>
          </a:blip>
          <a:srcRect b="0" l="0" r="0" t="0"/>
          <a:stretch/>
        </p:blipFill>
        <p:spPr>
          <a:xfrm>
            <a:off x="9081635" y="0"/>
            <a:ext cx="7386724" cy="4489500"/>
          </a:xfrm>
          <a:prstGeom prst="rect">
            <a:avLst/>
          </a:prstGeom>
          <a:noFill/>
          <a:ln>
            <a:noFill/>
          </a:ln>
        </p:spPr>
      </p:pic>
      <p:sp>
        <p:nvSpPr>
          <p:cNvPr id="770" name="Google Shape;770;g3c4d114e183_2_724"/>
          <p:cNvSpPr/>
          <p:nvPr/>
        </p:nvSpPr>
        <p:spPr>
          <a:xfrm>
            <a:off x="23370921" y="10515600"/>
            <a:ext cx="1016100" cy="3200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 " id="771" name="Google Shape;771;g3c4d114e183_2_724"/>
          <p:cNvPicPr preferRelativeResize="0"/>
          <p:nvPr/>
        </p:nvPicPr>
        <p:blipFill rotWithShape="1">
          <a:blip r:embed="rId7">
            <a:alphaModFix/>
          </a:blip>
          <a:srcRect b="0" l="0" r="0" t="0"/>
          <a:stretch/>
        </p:blipFill>
        <p:spPr>
          <a:xfrm>
            <a:off x="23523340" y="10820400"/>
            <a:ext cx="711289" cy="2590800"/>
          </a:xfrm>
          <a:prstGeom prst="rect">
            <a:avLst/>
          </a:prstGeom>
          <a:noFill/>
          <a:ln>
            <a:noFill/>
          </a:ln>
        </p:spPr>
      </p:pic>
      <p:sp>
        <p:nvSpPr>
          <p:cNvPr id="772" name="Google Shape;772;g3c4d114e183_2_724"/>
          <p:cNvSpPr/>
          <p:nvPr/>
        </p:nvSpPr>
        <p:spPr>
          <a:xfrm>
            <a:off x="11291711" y="2844800"/>
            <a:ext cx="12100500" cy="21801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C57376"/>
              </a:buClr>
              <a:buSzPts val="8000"/>
              <a:buFont typeface="Taprom"/>
              <a:buNone/>
            </a:pPr>
            <a:r>
              <a:rPr b="0" i="0" lang="en-US" sz="8000" u="none" cap="none" strike="noStrike">
                <a:solidFill>
                  <a:srgbClr val="C57376"/>
                </a:solidFill>
                <a:latin typeface="Taprom"/>
                <a:ea typeface="Taprom"/>
                <a:cs typeface="Taprom"/>
                <a:sym typeface="Taprom"/>
              </a:rPr>
              <a:t>Thank you for choosing EaTemp</a:t>
            </a:r>
            <a:endParaRPr b="0" i="0" sz="8000" u="none" cap="none" strike="noStrike">
              <a:solidFill>
                <a:schemeClr val="dk1"/>
              </a:solidFill>
              <a:latin typeface="Calibri"/>
              <a:ea typeface="Calibri"/>
              <a:cs typeface="Calibri"/>
              <a:sym typeface="Calibri"/>
            </a:endParaRPr>
          </a:p>
        </p:txBody>
      </p:sp>
      <p:sp>
        <p:nvSpPr>
          <p:cNvPr id="773" name="Google Shape;773;g3c4d114e183_2_724"/>
          <p:cNvSpPr/>
          <p:nvPr/>
        </p:nvSpPr>
        <p:spPr>
          <a:xfrm>
            <a:off x="11291711" y="5029200"/>
            <a:ext cx="11897100" cy="59268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 Yes, you can use this for both personal and commercial projects.</a:t>
            </a:r>
            <a:endParaRPr b="0" i="0" sz="3200" u="none" cap="none" strike="noStrike">
              <a:solidFill>
                <a:schemeClr val="dk1"/>
              </a:solidFill>
              <a:latin typeface="Calibri"/>
              <a:ea typeface="Calibri"/>
              <a:cs typeface="Calibri"/>
              <a:sym typeface="Calibri"/>
            </a:endParaRPr>
          </a:p>
          <a:p>
            <a:pPr indent="0" lvl="0" marL="0" marR="0" rtl="0" algn="l">
              <a:spcBef>
                <a:spcPts val="400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 No, you don't have to credit us.</a:t>
            </a:r>
            <a:endParaRPr b="0" i="0" sz="3200" u="none" cap="none" strike="noStrike">
              <a:solidFill>
                <a:schemeClr val="dk1"/>
              </a:solidFill>
              <a:latin typeface="Calibri"/>
              <a:ea typeface="Calibri"/>
              <a:cs typeface="Calibri"/>
              <a:sym typeface="Calibri"/>
            </a:endParaRPr>
          </a:p>
          <a:p>
            <a:pPr indent="0" lvl="0" marL="0" marR="0" rtl="0" algn="l">
              <a:spcBef>
                <a:spcPts val="400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 No, you can't resell or redistribute it, including uploading this template online.</a:t>
            </a:r>
            <a:endParaRPr b="0" i="0" sz="3200" u="none" cap="none" strike="noStrike">
              <a:solidFill>
                <a:schemeClr val="dk1"/>
              </a:solidFill>
              <a:latin typeface="Calibri"/>
              <a:ea typeface="Calibri"/>
              <a:cs typeface="Calibri"/>
              <a:sym typeface="Calibri"/>
            </a:endParaRPr>
          </a:p>
          <a:p>
            <a:pPr indent="0" lvl="0" marL="0" marR="0" rtl="0" algn="l">
              <a:spcBef>
                <a:spcPts val="400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 And you can support us by sharing our site, EaTemp.com, with others.</a:t>
            </a:r>
            <a:endParaRPr b="0" i="0" sz="3200" u="none" cap="none" strike="noStrike">
              <a:solidFill>
                <a:schemeClr val="dk1"/>
              </a:solidFill>
              <a:latin typeface="Calibri"/>
              <a:ea typeface="Calibri"/>
              <a:cs typeface="Calibri"/>
              <a:sym typeface="Calibri"/>
            </a:endParaRPr>
          </a:p>
        </p:txBody>
      </p:sp>
      <p:sp>
        <p:nvSpPr>
          <p:cNvPr id="774" name="Google Shape;774;g3c4d114e183_2_724"/>
          <p:cNvSpPr/>
          <p:nvPr/>
        </p:nvSpPr>
        <p:spPr>
          <a:xfrm rot="-5400000">
            <a:off x="21479723" y="7508885"/>
            <a:ext cx="5101800" cy="7452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Clr>
                <a:srgbClr val="0E0E0E"/>
              </a:buClr>
              <a:buSzPts val="3200"/>
              <a:buFont typeface="Poppins"/>
              <a:buNone/>
            </a:pPr>
            <a:r>
              <a:rPr b="0" i="0" lang="en-US" sz="3200" u="none" cap="none" strike="noStrike">
                <a:solidFill>
                  <a:srgbClr val="0E0E0E"/>
                </a:solidFill>
                <a:latin typeface="Poppins"/>
                <a:ea typeface="Poppins"/>
                <a:cs typeface="Poppins"/>
                <a:sym typeface="Poppins"/>
              </a:rPr>
              <a:t>Credit | Image: </a:t>
            </a:r>
            <a:r>
              <a:rPr b="0" i="0" lang="en-US" sz="3200" u="sng" cap="none" strike="noStrike">
                <a:solidFill>
                  <a:srgbClr val="0E0E0E"/>
                </a:solidFill>
                <a:latin typeface="Poppins"/>
                <a:ea typeface="Poppins"/>
                <a:cs typeface="Poppins"/>
                <a:sym typeface="Poppins"/>
                <a:hlinkClick r:id="rId8">
                  <a:extLst>
                    <a:ext uri="{A12FA001-AC4F-418D-AE19-62706E023703}">
                      <ahyp:hlinkClr val="tx"/>
                    </a:ext>
                  </a:extLst>
                </a:hlinkClick>
              </a:rPr>
              <a:t>Unsplash</a:t>
            </a:r>
            <a:r>
              <a:rPr b="0" i="0" lang="en-US" sz="3200" u="none" cap="none" strike="noStrike">
                <a:solidFill>
                  <a:srgbClr val="0E0E0E"/>
                </a:solidFill>
                <a:latin typeface="Poppins"/>
                <a:ea typeface="Poppins"/>
                <a:cs typeface="Poppins"/>
                <a:sym typeface="Poppins"/>
              </a:rPr>
              <a:t> </a:t>
            </a:r>
            <a:endParaRPr b="0" i="0" sz="3200" u="none" cap="none" strike="noStrike">
              <a:solidFill>
                <a:schemeClr val="dk1"/>
              </a:solidFill>
              <a:latin typeface="Calibri"/>
              <a:ea typeface="Calibri"/>
              <a:cs typeface="Calibri"/>
              <a:sym typeface="Calibri"/>
            </a:endParaRPr>
          </a:p>
        </p:txBody>
      </p:sp>
      <p:pic>
        <p:nvPicPr>
          <p:cNvPr descr=" " id="775" name="Google Shape;775;g3c4d114e183_2_724"/>
          <p:cNvPicPr preferRelativeResize="0"/>
          <p:nvPr/>
        </p:nvPicPr>
        <p:blipFill rotWithShape="1">
          <a:blip r:embed="rId9">
            <a:alphaModFix/>
          </a:blip>
          <a:srcRect b="0" l="0" r="0" t="0"/>
          <a:stretch/>
        </p:blipFill>
        <p:spPr>
          <a:xfrm>
            <a:off x="2273584" y="1562100"/>
            <a:ext cx="8014702" cy="105537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2026-03-03T08:18:18Z</dcterms:created>
  <dc:creator>PptxGenJS</dc:creator>
</cp:coreProperties>
</file>