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7" r:id="rId3"/>
    <p:sldId id="288" r:id="rId4"/>
    <p:sldId id="291" r:id="rId5"/>
    <p:sldId id="289" r:id="rId6"/>
    <p:sldId id="292" r:id="rId7"/>
    <p:sldId id="290" r:id="rId8"/>
    <p:sldId id="29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 hài nhi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91B2-0402-E394-0D8D-083DDA7C3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FDCE8-79D6-8B48-C120-384AB760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2A4283-A81A-0EFB-29AA-E125D4C02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BFCED63-AAB2-BC6C-F54D-D5A1B8325759}"/>
              </a:ext>
            </a:extLst>
          </p:cNvPr>
          <p:cNvSpPr/>
          <p:nvPr/>
        </p:nvSpPr>
        <p:spPr>
          <a:xfrm>
            <a:off x="451340" y="302359"/>
            <a:ext cx="110878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4800" b="1">
                <a:latin typeface="Arial" panose="020B0604020202020204" pitchFamily="34" charset="0"/>
                <a:cs typeface="Arial" panose="020B0604020202020204" pitchFamily="34" charset="0"/>
              </a:rPr>
              <a:t>Một Hài Nhi sinh hạ cho chúng ta Một Trẻ Thơ tặng ban cho chúng ta. Trên vai Ngài nặng mang vương quyền. Muôn dân xưng tụng rằng: Ngài là quân sư ưu tú là Vị Thiên Chúa quyền linh Cha muôn đời là Vua an bình. Vương quyền Ngài tăng tiến trong an hoà vô biên. </a:t>
            </a:r>
            <a:endParaRPr lang="vi-VN" sz="4800" b="1" dirty="0"/>
          </a:p>
        </p:txBody>
      </p:sp>
    </p:spTree>
    <p:extLst>
      <p:ext uri="{BB962C8B-B14F-4D97-AF65-F5344CB8AC3E}">
        <p14:creationId xmlns:p14="http://schemas.microsoft.com/office/powerpoint/2010/main" val="1597072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E2924-30F4-9B33-B661-ADDF8DAE0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0B5AB-E97E-D6CC-62AD-B19041B90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BC2761-DD31-682E-B8E9-93277CDE1D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79885B-E0E9-89BA-CFD2-4EE0174BCEB1}"/>
              </a:ext>
            </a:extLst>
          </p:cNvPr>
          <p:cNvSpPr/>
          <p:nvPr/>
        </p:nvSpPr>
        <p:spPr>
          <a:xfrm>
            <a:off x="451340" y="302359"/>
            <a:ext cx="11087865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Kìa đoàn dân đi trong u tối được thấy ánh sáng quang vinh. Dân bước lần trong bóng Tử thần được rạng rỡ trong ánh bình minh.</a:t>
            </a:r>
            <a:endParaRPr lang="vi-VN" sz="5500" b="1" dirty="0"/>
          </a:p>
        </p:txBody>
      </p:sp>
    </p:spTree>
    <p:extLst>
      <p:ext uri="{BB962C8B-B14F-4D97-AF65-F5344CB8AC3E}">
        <p14:creationId xmlns:p14="http://schemas.microsoft.com/office/powerpoint/2010/main" val="45129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465A4-9364-CF5C-6EDE-34A143535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36BD-142A-D7BC-DD6C-1080ECBAF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A5A334-96A4-5649-3E1C-C8AC0138F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AD57F87-A5D0-361B-5233-5EF2A10B7814}"/>
              </a:ext>
            </a:extLst>
          </p:cNvPr>
          <p:cNvSpPr/>
          <p:nvPr/>
        </p:nvSpPr>
        <p:spPr>
          <a:xfrm>
            <a:off x="451340" y="302359"/>
            <a:ext cx="110878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4800" b="1">
                <a:latin typeface="Arial" panose="020B0604020202020204" pitchFamily="34" charset="0"/>
                <a:cs typeface="Arial" panose="020B0604020202020204" pitchFamily="34" charset="0"/>
              </a:rPr>
              <a:t>Một Hài Nhi sinh hạ cho chúng ta Một Trẻ Thơ tặng ban cho chúng ta. Trên vai Ngài nặng mang vương quyền. Muôn dân xưng tụng rằng: Ngài là quân sư ưu tú là Vị Thiên Chúa quyền linh Cha muôn đời là Vua an bình. Vương quyền Ngài tăng tiến trong an hoà vô biên. </a:t>
            </a:r>
            <a:endParaRPr lang="vi-VN" sz="4800" b="1" dirty="0"/>
          </a:p>
        </p:txBody>
      </p:sp>
    </p:spTree>
    <p:extLst>
      <p:ext uri="{BB962C8B-B14F-4D97-AF65-F5344CB8AC3E}">
        <p14:creationId xmlns:p14="http://schemas.microsoft.com/office/powerpoint/2010/main" val="1346982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8C96E-2813-5EC2-C008-FD330DC1A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7DF48-BCE8-1929-0293-2B553090D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79B7DC-4D8B-B3C8-5FA0-E42551449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BC1ECC4-CEFF-634E-166F-C575C7630C05}"/>
              </a:ext>
            </a:extLst>
          </p:cNvPr>
          <p:cNvSpPr/>
          <p:nvPr/>
        </p:nvSpPr>
        <p:spPr>
          <a:xfrm>
            <a:off x="451340" y="302359"/>
            <a:ext cx="11087865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Nhờ hồng ân bao la Thiên Chúa họ cất tiếng hát reo vang. Vui sướng tựa như lúc khải hoàn và mừng rỡ như khi mùa sang.</a:t>
            </a:r>
            <a:endParaRPr lang="vi-VN" sz="5500" b="1" dirty="0"/>
          </a:p>
        </p:txBody>
      </p:sp>
    </p:spTree>
    <p:extLst>
      <p:ext uri="{BB962C8B-B14F-4D97-AF65-F5344CB8AC3E}">
        <p14:creationId xmlns:p14="http://schemas.microsoft.com/office/powerpoint/2010/main" val="223657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D69EA-EBE4-5085-0965-7DE9B690A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54FCE-90B4-000C-9AFC-3DA832818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A80664-4ED2-54C8-89F2-15FC9DE87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80E250E-15C8-98A8-AE24-1ABB96715F18}"/>
              </a:ext>
            </a:extLst>
          </p:cNvPr>
          <p:cNvSpPr/>
          <p:nvPr/>
        </p:nvSpPr>
        <p:spPr>
          <a:xfrm>
            <a:off x="451340" y="302359"/>
            <a:ext cx="110878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4800" b="1">
                <a:latin typeface="Arial" panose="020B0604020202020204" pitchFamily="34" charset="0"/>
                <a:cs typeface="Arial" panose="020B0604020202020204" pitchFamily="34" charset="0"/>
              </a:rPr>
              <a:t>Một Hài Nhi sinh hạ cho chúng ta Một Trẻ Thơ tặng ban cho chúng ta. Trên vai Ngài nặng mang vương quyền. Muôn dân xưng tụng rằng: Ngài là quân sư ưu tú là Vị Thiên Chúa quyền linh Cha muôn đời là Vua an bình. Vương quyền Ngài tăng tiến trong an hoà vô biên. </a:t>
            </a:r>
            <a:endParaRPr lang="vi-VN" sz="4800" b="1" dirty="0"/>
          </a:p>
        </p:txBody>
      </p:sp>
    </p:spTree>
    <p:extLst>
      <p:ext uri="{BB962C8B-B14F-4D97-AF65-F5344CB8AC3E}">
        <p14:creationId xmlns:p14="http://schemas.microsoft.com/office/powerpoint/2010/main" val="2248286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6564E-7E40-E444-F53B-7E51F7416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E8D02-880F-D4EA-D98F-85702F3C7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03F917-F54B-347B-A1B8-5F883B824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FC6FECC-654D-662D-99A9-FEE7FADF6A0F}"/>
              </a:ext>
            </a:extLst>
          </p:cNvPr>
          <p:cNvSpPr/>
          <p:nvPr/>
        </p:nvSpPr>
        <p:spPr>
          <a:xfrm>
            <a:off x="451340" y="302359"/>
            <a:ext cx="11087865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5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5500" b="1">
                <a:latin typeface="Arial" panose="020B0604020202020204" pitchFamily="34" charset="0"/>
                <a:cs typeface="Arial" panose="020B0604020202020204" pitchFamily="34" charset="0"/>
              </a:rPr>
              <a:t>Mọi cùm gông trên vai nặng trĩu nay bỗng gẫy nát theo nhau. Bao chiến cụ hoen máu quân thù bừng bừng cháy trong ánh lửa thiêu.</a:t>
            </a:r>
            <a:endParaRPr lang="vi-VN" sz="5500" b="1" dirty="0"/>
          </a:p>
        </p:txBody>
      </p:sp>
    </p:spTree>
    <p:extLst>
      <p:ext uri="{BB962C8B-B14F-4D97-AF65-F5344CB8AC3E}">
        <p14:creationId xmlns:p14="http://schemas.microsoft.com/office/powerpoint/2010/main" val="3535711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08D54-4E4D-AD24-6C26-52A76B62A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6DA4E-5351-ED47-0D3F-E17340F5F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816120-E805-1665-E0F4-CD4D34BAB6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9A2233F-E5FF-F27C-5797-E7746DAF61F5}"/>
              </a:ext>
            </a:extLst>
          </p:cNvPr>
          <p:cNvSpPr/>
          <p:nvPr/>
        </p:nvSpPr>
        <p:spPr>
          <a:xfrm>
            <a:off x="451340" y="302359"/>
            <a:ext cx="110878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ĐK: </a:t>
            </a:r>
            <a:r>
              <a:rPr lang="vi-VN" sz="4800" b="1">
                <a:latin typeface="Arial" panose="020B0604020202020204" pitchFamily="34" charset="0"/>
                <a:cs typeface="Arial" panose="020B0604020202020204" pitchFamily="34" charset="0"/>
              </a:rPr>
              <a:t>Một Hài Nhi sinh hạ cho chúng ta Một Trẻ Thơ tặng ban cho chúng ta. Trên vai Ngài nặng mang vương quyền. Muôn dân xưng tụng rằng: Ngài là quân sư ưu tú là Vị Thiên Chúa quyền linh Cha muôn đời là Vua an bình. Vương quyền Ngài tăng tiến trong an hoà vô biên. </a:t>
            </a:r>
            <a:endParaRPr lang="vi-VN" sz="4800" b="1" dirty="0"/>
          </a:p>
        </p:txBody>
      </p:sp>
    </p:spTree>
    <p:extLst>
      <p:ext uri="{BB962C8B-B14F-4D97-AF65-F5344CB8AC3E}">
        <p14:creationId xmlns:p14="http://schemas.microsoft.com/office/powerpoint/2010/main" val="25983778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188</TotalTime>
  <Words>352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Một hài nhi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DINH GIA</cp:lastModifiedBy>
  <cp:revision>39</cp:revision>
  <dcterms:created xsi:type="dcterms:W3CDTF">2024-12-09T09:23:25Z</dcterms:created>
  <dcterms:modified xsi:type="dcterms:W3CDTF">2025-11-28T05:12:35Z</dcterms:modified>
</cp:coreProperties>
</file>