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3"/>
  </p:notesMasterIdLst>
  <p:sldIdLst>
    <p:sldId id="260" r:id="rId3"/>
    <p:sldId id="275" r:id="rId4"/>
    <p:sldId id="271" r:id="rId5"/>
    <p:sldId id="257" r:id="rId6"/>
    <p:sldId id="274" r:id="rId7"/>
    <p:sldId id="276" r:id="rId8"/>
    <p:sldId id="267" r:id="rId9"/>
    <p:sldId id="268" r:id="rId10"/>
    <p:sldId id="272" r:id="rId11"/>
    <p:sldId id="273" r:id="rId12"/>
  </p:sldIdLst>
  <p:sldSz cx="12192000" cy="6858000"/>
  <p:notesSz cx="6858000" cy="9144000"/>
  <p:embeddedFontLst>
    <p:embeddedFont>
      <p:font typeface="Cairo" panose="00000500000000000000" pitchFamily="2" charset="-78"/>
      <p:regular r:id="rId14"/>
      <p:bold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Mothanna" panose="02000503000000000000" pitchFamily="2" charset="-78"/>
      <p:regular r:id="rId22"/>
      <p:bold r:id="rId2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097"/>
    <a:srgbClr val="1B3A75"/>
    <a:srgbClr val="F6EFDA"/>
    <a:srgbClr val="B4C7EE"/>
    <a:srgbClr val="BAF4E9"/>
    <a:srgbClr val="1A9C83"/>
    <a:srgbClr val="EAEAEA"/>
    <a:srgbClr val="2855AE"/>
    <a:srgbClr val="2C3D54"/>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69" d="100"/>
          <a:sy n="69" d="100"/>
        </p:scale>
        <p:origin x="696" y="66"/>
      </p:cViewPr>
      <p:guideLst/>
    </p:cSldViewPr>
  </p:slideViewPr>
  <p:notesTextViewPr>
    <p:cViewPr>
      <p:scale>
        <a:sx n="1" d="1"/>
        <a:sy n="1" d="1"/>
      </p:scale>
      <p:origin x="0" y="-9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ar-DZ" sz="1862" b="1" i="0" u="none" strike="noStrike" baseline="0" dirty="0">
                <a:effectLst/>
                <a:latin typeface="Mothanna" panose="02000503000000000000" pitchFamily="2" charset="-78"/>
                <a:cs typeface="Mothanna" panose="02000503000000000000" pitchFamily="2" charset="-78"/>
              </a:rPr>
              <a:t>عنوان</a:t>
            </a:r>
            <a:endParaRPr lang="fr-FR" dirty="0">
              <a:latin typeface="Mothanna" panose="02000503000000000000" pitchFamily="2" charset="-78"/>
              <a:cs typeface="Mothanna" panose="02000503000000000000" pitchFamily="2" charset="-78"/>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areaChart>
        <c:grouping val="standard"/>
        <c:varyColors val="0"/>
        <c:ser>
          <c:idx val="0"/>
          <c:order val="0"/>
          <c:tx>
            <c:strRef>
              <c:f>Sheet1!$B$1</c:f>
              <c:strCache>
                <c:ptCount val="1"/>
                <c:pt idx="0">
                  <c:v>Series 1</c:v>
                </c:pt>
              </c:strCache>
            </c:strRef>
          </c:tx>
          <c:spPr>
            <a:solidFill>
              <a:srgbClr val="1B3A75"/>
            </a:solidFill>
            <a:ln>
              <a:noFill/>
            </a:ln>
            <a:effectLst/>
          </c:spPr>
          <c:cat>
            <c:numRef>
              <c:f>Sheet1!$A$2:$A$6</c:f>
              <c:numCache>
                <c:formatCode>m/d/yyyy</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12F1-41B0-A657-27B767760F06}"/>
            </c:ext>
          </c:extLst>
        </c:ser>
        <c:ser>
          <c:idx val="1"/>
          <c:order val="1"/>
          <c:tx>
            <c:strRef>
              <c:f>Sheet1!$C$1</c:f>
              <c:strCache>
                <c:ptCount val="1"/>
                <c:pt idx="0">
                  <c:v>Series 2</c:v>
                </c:pt>
              </c:strCache>
            </c:strRef>
          </c:tx>
          <c:spPr>
            <a:solidFill>
              <a:srgbClr val="E4D097"/>
            </a:solidFill>
            <a:ln>
              <a:noFill/>
            </a:ln>
            <a:effectLst/>
          </c:spPr>
          <c:cat>
            <c:numRef>
              <c:f>Sheet1!$A$2:$A$6</c:f>
              <c:numCache>
                <c:formatCode>m/d/yyyy</c:formatCode>
                <c:ptCount val="5"/>
                <c:pt idx="0">
                  <c:v>37377</c:v>
                </c:pt>
                <c:pt idx="1">
                  <c:v>37408</c:v>
                </c:pt>
                <c:pt idx="2">
                  <c:v>37438</c:v>
                </c:pt>
                <c:pt idx="3">
                  <c:v>37469</c:v>
                </c:pt>
                <c:pt idx="4">
                  <c:v>37500</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12F1-41B0-A657-27B767760F06}"/>
            </c:ext>
          </c:extLst>
        </c:ser>
        <c:dLbls>
          <c:showLegendKey val="0"/>
          <c:showVal val="0"/>
          <c:showCatName val="0"/>
          <c:showSerName val="0"/>
          <c:showPercent val="0"/>
          <c:showBubbleSize val="0"/>
        </c:dLbls>
        <c:axId val="111488336"/>
        <c:axId val="110799376"/>
      </c:areaChart>
      <c:dateAx>
        <c:axId val="11148833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1" u="none" strike="noStrike" kern="1200" baseline="0">
                <a:solidFill>
                  <a:schemeClr val="tx1">
                    <a:lumMod val="65000"/>
                    <a:lumOff val="35000"/>
                  </a:schemeClr>
                </a:solidFill>
                <a:latin typeface="+mn-lt"/>
                <a:ea typeface="+mn-ea"/>
                <a:cs typeface="+mn-cs"/>
              </a:defRPr>
            </a:pPr>
            <a:endParaRPr lang="fr-FR"/>
          </a:p>
        </c:txPr>
        <c:crossAx val="110799376"/>
        <c:crosses val="autoZero"/>
        <c:auto val="1"/>
        <c:lblOffset val="100"/>
        <c:baseTimeUnit val="months"/>
      </c:dateAx>
      <c:valAx>
        <c:axId val="110799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1" u="none" strike="noStrike" kern="1200" baseline="0">
                <a:solidFill>
                  <a:schemeClr val="tx1">
                    <a:lumMod val="65000"/>
                    <a:lumOff val="35000"/>
                  </a:schemeClr>
                </a:solidFill>
                <a:latin typeface="+mn-lt"/>
                <a:ea typeface="+mn-ea"/>
                <a:cs typeface="+mn-cs"/>
              </a:defRPr>
            </a:pPr>
            <a:endParaRPr lang="fr-FR"/>
          </a:p>
        </c:txPr>
        <c:crossAx val="1114883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11/08/2020</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3044088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a:solidFill>
                  <a:srgbClr val="20AE97"/>
                </a:solidFill>
                <a:latin typeface="+mn-lt"/>
                <a:ea typeface="Open Sans" panose="020B0606030504020204" pitchFamily="34" charset="0"/>
                <a:cs typeface="Open Sans" panose="020B0606030504020204" pitchFamily="34" charset="0"/>
              </a:rPr>
              <a:t>www.amtila.com</a:t>
            </a:r>
            <a:endParaRPr lang="fr-FR" i="0" dirty="0">
              <a:solidFill>
                <a:srgbClr val="20AE97"/>
              </a:solidFill>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576A0F9C-C92F-41E8-880E-79E6BB546BF4}" type="slidenum">
              <a:rPr lang="fr-FR" smtClean="0"/>
              <a:t>10</a:t>
            </a:fld>
            <a:endParaRPr lang="fr-FR"/>
          </a:p>
        </p:txBody>
      </p:sp>
    </p:spTree>
    <p:extLst>
      <p:ext uri="{BB962C8B-B14F-4D97-AF65-F5344CB8AC3E}">
        <p14:creationId xmlns:p14="http://schemas.microsoft.com/office/powerpoint/2010/main" val="78030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169696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8250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4</a:t>
            </a:fld>
            <a:endParaRPr lang="fr-FR"/>
          </a:p>
        </p:txBody>
      </p:sp>
    </p:spTree>
    <p:extLst>
      <p:ext uri="{BB962C8B-B14F-4D97-AF65-F5344CB8AC3E}">
        <p14:creationId xmlns:p14="http://schemas.microsoft.com/office/powerpoint/2010/main" val="392045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133362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3054732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3024306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280198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34521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p:txBody>
          <a:bodyPr/>
          <a:lstStyle/>
          <a:p>
            <a:fld id="{50C9BA4B-2665-43AF-924D-33D39E081787}" type="datetime1">
              <a:rPr lang="fr-FR" smtClean="0"/>
              <a:t>11/08/2020</a:t>
            </a:fld>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p:txBody>
          <a:bodyPr/>
          <a:lstStyle/>
          <a:p>
            <a:fld id="{9C3F6244-5025-461E-878B-3ECA368D59B1}" type="datetime1">
              <a:rPr lang="fr-FR" smtClean="0"/>
              <a:t>11/08/2020</a:t>
            </a:fld>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57418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fld id="{B9B02D6C-B97B-4C9E-920B-D3DD00BA469C}" type="datetime1">
              <a:rPr lang="fr-FR" smtClean="0"/>
              <a:t>11/08/2020</a:t>
            </a:fld>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A871-0DFD-4C1E-9EEB-024938274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ACD7DE67-E276-4C25-B37D-F5EF024276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F3F0384-5982-4E96-8936-611ED3C8F441}"/>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A8B44130-C1E2-4AAF-87BF-C6D1D840D3B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2C73A78-04AD-48C1-A89E-4A079E4926B5}"/>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468422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9DFA-76AE-4932-B654-A740C8FF574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2CDD1E0-6213-498E-81E8-E6D23D3C1A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C8D1E83-B5DA-486C-8BB6-8702CE9D46F7}"/>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D0985A87-51B2-484C-81EE-6419E38F600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A868E09-5AE5-4348-AC71-553301129DA8}"/>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462414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5816-D327-44F5-B2B1-CDAADC1CB8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B0D60C71-8670-4ADB-B083-F5B258BF2B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2E8096-4723-4C15-808E-679837FAA67F}"/>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6D627A5D-848C-439E-BAEA-9BF34CB9C9C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5D2F7A0-8252-457E-896B-F2B6C4B8FEF3}"/>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238992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73A52-1C4A-4C4D-8E68-D5AED4565D5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202C4B05-7123-4492-B789-B7E1D8B211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17B37F37-A2D4-436C-BF35-1E0F40F898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6BAB8256-45EE-4B19-AEE7-C88CC0FF0239}"/>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6" name="Footer Placeholder 5">
            <a:extLst>
              <a:ext uri="{FF2B5EF4-FFF2-40B4-BE49-F238E27FC236}">
                <a16:creationId xmlns:a16="http://schemas.microsoft.com/office/drawing/2014/main" id="{DC1C8ADA-8947-4DE8-AF38-A6C0D0ECBF49}"/>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7030BEE-909D-48FB-885A-41D5C5CBCC82}"/>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438367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AF05-D9FA-4A6D-95D7-87FF7D1607B5}"/>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D0A84753-6873-4077-9C1D-3606240F5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5D3BEF-3B7F-400C-958B-585F49627D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FC60EEC8-C09E-49C4-AECE-03A74D6AF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E46AA1-F4A6-4F46-84E1-95CE9165C1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48FFC107-4020-4E4F-AACE-92E28DD606C4}"/>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8" name="Footer Placeholder 7">
            <a:extLst>
              <a:ext uri="{FF2B5EF4-FFF2-40B4-BE49-F238E27FC236}">
                <a16:creationId xmlns:a16="http://schemas.microsoft.com/office/drawing/2014/main" id="{4D64BF84-DBC0-4E6E-9D89-D55CEDACBEB8}"/>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BB06328F-6B0B-4EF1-84AB-ABC5AED2CC48}"/>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792535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6821-02AB-482A-AA0C-160C56D8E55E}"/>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3E54892D-849D-43EF-BD2A-1A96F2E367CF}"/>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4" name="Footer Placeholder 3">
            <a:extLst>
              <a:ext uri="{FF2B5EF4-FFF2-40B4-BE49-F238E27FC236}">
                <a16:creationId xmlns:a16="http://schemas.microsoft.com/office/drawing/2014/main" id="{F642ABC4-90B6-485A-A158-1850E8BBABEA}"/>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F1D5663A-DD6F-432A-A579-DCD5809F6675}"/>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912819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3DC50-0811-4CF1-B5F0-E69B9FF876CF}"/>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3" name="Footer Placeholder 2">
            <a:extLst>
              <a:ext uri="{FF2B5EF4-FFF2-40B4-BE49-F238E27FC236}">
                <a16:creationId xmlns:a16="http://schemas.microsoft.com/office/drawing/2014/main" id="{3EA22A1E-CF14-4D85-854B-69D0D23828A3}"/>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586BACF7-9187-4971-9C17-7BF971406724}"/>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502540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015F-D51D-4309-BCAE-DB9D986DD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311E4222-54D5-4EBC-85B7-FE8E287CC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26463BD8-B158-4ECD-995F-7AE854695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B4DDFA-0604-4C4C-B52D-8F28FA29A812}"/>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6" name="Footer Placeholder 5">
            <a:extLst>
              <a:ext uri="{FF2B5EF4-FFF2-40B4-BE49-F238E27FC236}">
                <a16:creationId xmlns:a16="http://schemas.microsoft.com/office/drawing/2014/main" id="{56829979-A94F-468F-A96F-AD46A4C57D4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87212DC-2584-4128-B1BB-306BFEC26B45}"/>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63158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0D1FE58-D18A-4381-8AAF-AF9A0B5C29EE}"/>
              </a:ext>
            </a:extLst>
          </p:cNvPr>
          <p:cNvSpPr>
            <a:spLocks noGrp="1"/>
          </p:cNvSpPr>
          <p:nvPr>
            <p:ph type="dt" sz="half" idx="10"/>
          </p:nvPr>
        </p:nvSpPr>
        <p:spPr/>
        <p:txBody>
          <a:bodyPr/>
          <a:lstStyle/>
          <a:p>
            <a:fld id="{D4DB88D4-25ED-4281-BA26-745929DE7A1E}" type="datetime1">
              <a:rPr lang="fr-FR" smtClean="0"/>
              <a:t>11/08/2020</a:t>
            </a:fld>
            <a:endParaRPr lang="fr-FR"/>
          </a:p>
        </p:txBody>
      </p:sp>
      <p:sp>
        <p:nvSpPr>
          <p:cNvPr id="5" name="Footer Placeholder 4">
            <a:extLst>
              <a:ext uri="{FF2B5EF4-FFF2-40B4-BE49-F238E27FC236}">
                <a16:creationId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385769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B481-6648-449D-9454-164ABF66D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B16982A7-0D9E-4E28-A540-0FF1371FBF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A0419941-BCF8-44D3-BDA9-2CF55CD4D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2719A5-E22E-4BBC-BF5F-40238576A016}"/>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6" name="Footer Placeholder 5">
            <a:extLst>
              <a:ext uri="{FF2B5EF4-FFF2-40B4-BE49-F238E27FC236}">
                <a16:creationId xmlns:a16="http://schemas.microsoft.com/office/drawing/2014/main" id="{40E87989-6EE2-4012-839D-39A9485E0E7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D0B4355-D45E-4BAC-959E-AA6763B72F6F}"/>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735873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E01D-B078-458B-8F5F-942B1666C73E}"/>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7547C40-FA29-4141-B4FB-84AFCF5D9F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745B90-4244-4CB8-9535-C91403D1E814}"/>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8E804620-4344-4D6D-9AD3-65FC1782DCA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9B6DEFB-8019-4F61-BDD1-87C574093C7C}"/>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1212822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286CDE-404B-46CF-ACC8-AC150BFF86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40606728-3EDE-4DBE-A4D7-075753BD44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2362C19-6888-4619-8DA8-2A9B9BDF8D3A}"/>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9D6A771A-0579-4FE9-B2DD-6DA52FBBBA9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B10A2CC-A027-4B3C-BE3F-479A77D6D396}"/>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100642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8B4C-966F-46EE-8B6D-4DA5BCF5EB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1C9549AE-D998-46B7-BE9A-9940753D8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5D894B-8E4C-4D6A-862D-14F2CD81D997}"/>
              </a:ext>
            </a:extLst>
          </p:cNvPr>
          <p:cNvSpPr>
            <a:spLocks noGrp="1"/>
          </p:cNvSpPr>
          <p:nvPr>
            <p:ph type="dt" sz="half" idx="10"/>
          </p:nvPr>
        </p:nvSpPr>
        <p:spPr/>
        <p:txBody>
          <a:bodyPr/>
          <a:lstStyle/>
          <a:p>
            <a:fld id="{61D07DCB-3BAA-467E-9375-159A97ADC091}" type="datetime1">
              <a:rPr lang="fr-FR" smtClean="0"/>
              <a:t>11/08/2020</a:t>
            </a:fld>
            <a:endParaRPr lang="fr-FR"/>
          </a:p>
        </p:txBody>
      </p:sp>
      <p:sp>
        <p:nvSpPr>
          <p:cNvPr id="5" name="Footer Placeholder 4">
            <a:extLst>
              <a:ext uri="{FF2B5EF4-FFF2-40B4-BE49-F238E27FC236}">
                <a16:creationId xmlns:a16="http://schemas.microsoft.com/office/drawing/2014/main" id="{FE19CA5E-F76A-4FD1-8C0C-A8C8DE61EFB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BAAC193-1330-4129-AC4C-0540DB872373}"/>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B07D-C3C1-4ED7-BCC7-A865B1AF84F1}"/>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C303F8C-A936-41C5-BE71-EA2BF8A86D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4F9FD3ED-02CA-4DF2-8769-B3CEFEA52F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67110851-9112-41FA-B219-A50CDE81DC83}"/>
              </a:ext>
            </a:extLst>
          </p:cNvPr>
          <p:cNvSpPr>
            <a:spLocks noGrp="1"/>
          </p:cNvSpPr>
          <p:nvPr>
            <p:ph type="dt" sz="half" idx="10"/>
          </p:nvPr>
        </p:nvSpPr>
        <p:spPr/>
        <p:txBody>
          <a:bodyPr/>
          <a:lstStyle/>
          <a:p>
            <a:fld id="{CBC23A86-84A6-47B4-AE68-5840F94CB78C}" type="datetime1">
              <a:rPr lang="fr-FR" smtClean="0"/>
              <a:t>11/08/2020</a:t>
            </a:fld>
            <a:endParaRPr lang="fr-FR"/>
          </a:p>
        </p:txBody>
      </p:sp>
      <p:sp>
        <p:nvSpPr>
          <p:cNvPr id="6" name="Footer Placeholder 5">
            <a:extLst>
              <a:ext uri="{FF2B5EF4-FFF2-40B4-BE49-F238E27FC236}">
                <a16:creationId xmlns:a16="http://schemas.microsoft.com/office/drawing/2014/main" id="{0B83FCBC-8497-4D12-A30E-AC7FD443F9C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3D96B2E-6A82-4456-8A37-4DA6A714B01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B56B-3AD1-4549-B34F-0EEBBC697266}"/>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F5103B5-E735-45AA-A4CF-043AA26A0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13E6B1-93D9-453E-8FE4-18D4FB93DB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4461558E-44FF-4F3A-9632-CFDE0AB6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622521-C2FF-4569-8BC9-28A960FA99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C9BBC1AF-7150-46BE-A9F2-F2CF84F8691B}"/>
              </a:ext>
            </a:extLst>
          </p:cNvPr>
          <p:cNvSpPr>
            <a:spLocks noGrp="1"/>
          </p:cNvSpPr>
          <p:nvPr>
            <p:ph type="dt" sz="half" idx="10"/>
          </p:nvPr>
        </p:nvSpPr>
        <p:spPr/>
        <p:txBody>
          <a:bodyPr/>
          <a:lstStyle/>
          <a:p>
            <a:fld id="{2D5B0200-7A7C-4525-AD77-9CDAF11F0E0B}" type="datetime1">
              <a:rPr lang="fr-FR" smtClean="0"/>
              <a:t>11/08/2020</a:t>
            </a:fld>
            <a:endParaRPr lang="fr-FR"/>
          </a:p>
        </p:txBody>
      </p:sp>
      <p:sp>
        <p:nvSpPr>
          <p:cNvPr id="8" name="Footer Placeholder 7">
            <a:extLst>
              <a:ext uri="{FF2B5EF4-FFF2-40B4-BE49-F238E27FC236}">
                <a16:creationId xmlns:a16="http://schemas.microsoft.com/office/drawing/2014/main" id="{9B496E9F-873D-4CB0-9E1E-4B604084B93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8B791AB-226B-49E6-8DC3-7A89527E7AAA}"/>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5BC7-3057-480A-B931-EEA5A3EDC913}"/>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1E4F777-33A8-424D-BAD3-68563CB08964}"/>
              </a:ext>
            </a:extLst>
          </p:cNvPr>
          <p:cNvSpPr>
            <a:spLocks noGrp="1"/>
          </p:cNvSpPr>
          <p:nvPr>
            <p:ph type="dt" sz="half" idx="10"/>
          </p:nvPr>
        </p:nvSpPr>
        <p:spPr/>
        <p:txBody>
          <a:bodyPr/>
          <a:lstStyle/>
          <a:p>
            <a:fld id="{B2B311D8-D40A-48C6-9674-3B281DCF1DEE}" type="datetime1">
              <a:rPr lang="fr-FR" smtClean="0"/>
              <a:t>11/08/2020</a:t>
            </a:fld>
            <a:endParaRPr lang="fr-FR"/>
          </a:p>
        </p:txBody>
      </p:sp>
      <p:sp>
        <p:nvSpPr>
          <p:cNvPr id="4" name="Footer Placeholder 3">
            <a:extLst>
              <a:ext uri="{FF2B5EF4-FFF2-40B4-BE49-F238E27FC236}">
                <a16:creationId xmlns:a16="http://schemas.microsoft.com/office/drawing/2014/main" id="{DD362D09-D05C-41B8-B628-4110B7013913}"/>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73434EBB-368C-474F-BAE4-A35184F4C5F1}"/>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48526-0FC6-40F4-95D5-481DE4E00EDC}"/>
              </a:ext>
            </a:extLst>
          </p:cNvPr>
          <p:cNvSpPr>
            <a:spLocks noGrp="1"/>
          </p:cNvSpPr>
          <p:nvPr>
            <p:ph type="dt" sz="half" idx="10"/>
          </p:nvPr>
        </p:nvSpPr>
        <p:spPr/>
        <p:txBody>
          <a:bodyPr/>
          <a:lstStyle/>
          <a:p>
            <a:fld id="{64624212-D3CE-4A3D-B460-A4CC716B0E9C}" type="datetime1">
              <a:rPr lang="fr-FR" smtClean="0"/>
              <a:t>11/08/2020</a:t>
            </a:fld>
            <a:endParaRPr lang="fr-FR"/>
          </a:p>
        </p:txBody>
      </p:sp>
      <p:sp>
        <p:nvSpPr>
          <p:cNvPr id="3" name="Footer Placeholder 2">
            <a:extLst>
              <a:ext uri="{FF2B5EF4-FFF2-40B4-BE49-F238E27FC236}">
                <a16:creationId xmlns:a16="http://schemas.microsoft.com/office/drawing/2014/main" id="{886E3F22-2035-43BE-92D8-303B85908E4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971BF2-377C-46F3-8EBD-20E33B5E5159}"/>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99309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fld id="{175A83D3-966B-400D-A439-3A5592584D0F}" type="datetime1">
              <a:rPr lang="fr-FR" smtClean="0"/>
              <a:t>11/08/2020</a:t>
            </a:fld>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10228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p:txBody>
          <a:bodyPr/>
          <a:lstStyle/>
          <a:p>
            <a:fld id="{88E9786D-0F31-4C56-B23C-672F56F9D7EF}" type="datetime1">
              <a:rPr lang="fr-FR" smtClean="0"/>
              <a:t>11/08/2020</a:t>
            </a:fld>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66504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CB1D-9A49-45B7-BA4D-DA9A42D8627D}" type="datetime1">
              <a:rPr lang="fr-FR" smtClean="0"/>
              <a:t>11/08/2020</a:t>
            </a:fld>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a:t>
            </a:fld>
            <a:endParaRPr lang="fr-FR"/>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9AD00-4A5D-4C8B-A5AD-83ECE2BC3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6658AD23-EDEA-4C8C-AFD5-CE2B883B19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265124C-4766-441C-BF65-EFC85C25A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A9CB6241-5FCA-4A8A-918D-A4A87E0CC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B3C06974-2953-442D-A450-ADC0E445B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5A67D-4122-4CE6-AC22-52FB4ABA3AE5}" type="slidenum">
              <a:rPr lang="fr-FR" smtClean="0"/>
              <a:t>‹#›</a:t>
            </a:fld>
            <a:endParaRPr lang="fr-FR"/>
          </a:p>
        </p:txBody>
      </p:sp>
    </p:spTree>
    <p:extLst>
      <p:ext uri="{BB962C8B-B14F-4D97-AF65-F5344CB8AC3E}">
        <p14:creationId xmlns:p14="http://schemas.microsoft.com/office/powerpoint/2010/main" val="3548067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amond 16">
            <a:extLst>
              <a:ext uri="{FF2B5EF4-FFF2-40B4-BE49-F238E27FC236}">
                <a16:creationId xmlns:a16="http://schemas.microsoft.com/office/drawing/2014/main" id="{AE688424-1A0E-446A-BC99-CB25A103F483}"/>
              </a:ext>
            </a:extLst>
          </p:cNvPr>
          <p:cNvSpPr/>
          <p:nvPr/>
        </p:nvSpPr>
        <p:spPr>
          <a:xfrm>
            <a:off x="3143203" y="2609138"/>
            <a:ext cx="1600200" cy="1600200"/>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8" name="Diamond 17">
            <a:extLst>
              <a:ext uri="{FF2B5EF4-FFF2-40B4-BE49-F238E27FC236}">
                <a16:creationId xmlns:a16="http://schemas.microsoft.com/office/drawing/2014/main" id="{F780732E-4618-4764-89E0-C528C1EBA7F1}"/>
              </a:ext>
            </a:extLst>
          </p:cNvPr>
          <p:cNvSpPr/>
          <p:nvPr/>
        </p:nvSpPr>
        <p:spPr>
          <a:xfrm>
            <a:off x="4743403" y="2795558"/>
            <a:ext cx="3437061" cy="34370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Diamond 18">
            <a:extLst>
              <a:ext uri="{FF2B5EF4-FFF2-40B4-BE49-F238E27FC236}">
                <a16:creationId xmlns:a16="http://schemas.microsoft.com/office/drawing/2014/main" id="{C60D2B18-8A6B-413E-80F0-4D343F6BA97E}"/>
              </a:ext>
            </a:extLst>
          </p:cNvPr>
          <p:cNvSpPr/>
          <p:nvPr/>
        </p:nvSpPr>
        <p:spPr>
          <a:xfrm>
            <a:off x="6657903" y="569268"/>
            <a:ext cx="2322661" cy="23226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0" name="Rectangle 9">
            <a:extLst>
              <a:ext uri="{FF2B5EF4-FFF2-40B4-BE49-F238E27FC236}">
                <a16:creationId xmlns:a16="http://schemas.microsoft.com/office/drawing/2014/main" id="{B24CD82F-2858-47C9-90A6-6519C5F99888}"/>
              </a:ext>
            </a:extLst>
          </p:cNvPr>
          <p:cNvSpPr/>
          <p:nvPr/>
        </p:nvSpPr>
        <p:spPr>
          <a:xfrm rot="5400000">
            <a:off x="6024392" y="692414"/>
            <a:ext cx="352927" cy="11982287"/>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4920A39-A6A2-4A31-B5DB-C335A746990D}"/>
              </a:ext>
            </a:extLst>
          </p:cNvPr>
          <p:cNvSpPr/>
          <p:nvPr/>
        </p:nvSpPr>
        <p:spPr>
          <a:xfrm>
            <a:off x="2910319" y="2766323"/>
            <a:ext cx="7103227"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DZ" sz="8000" b="1" dirty="0">
                <a:solidFill>
                  <a:srgbClr val="2C3D54"/>
                </a:solidFill>
                <a:latin typeface="Cairo" panose="00000500000000000000" pitchFamily="2" charset="-78"/>
                <a:ea typeface="Open Sans" panose="020B0606030504020204" pitchFamily="34" charset="0"/>
                <a:cs typeface="Cairo" panose="00000500000000000000" pitchFamily="2" charset="-78"/>
              </a:rPr>
              <a:t>قالـب المحترف</a:t>
            </a:r>
            <a:r>
              <a:rPr lang="fr-FR" sz="8000" b="1" dirty="0">
                <a:solidFill>
                  <a:srgbClr val="2C3D54"/>
                </a:solidFill>
                <a:latin typeface="Cairo" panose="00000500000000000000" pitchFamily="2" charset="-78"/>
                <a:ea typeface="Open Sans" panose="020B0606030504020204" pitchFamily="34" charset="0"/>
                <a:cs typeface="Cairo" panose="00000500000000000000" pitchFamily="2" charset="-78"/>
              </a:rPr>
              <a:t> </a:t>
            </a:r>
          </a:p>
        </p:txBody>
      </p:sp>
      <p:sp>
        <p:nvSpPr>
          <p:cNvPr id="3" name="Rectangle 2">
            <a:extLst>
              <a:ext uri="{FF2B5EF4-FFF2-40B4-BE49-F238E27FC236}">
                <a16:creationId xmlns:a16="http://schemas.microsoft.com/office/drawing/2014/main" id="{7C9ABB4D-D371-44DC-8CB8-A0D0E59EDB40}"/>
              </a:ext>
            </a:extLst>
          </p:cNvPr>
          <p:cNvSpPr/>
          <p:nvPr/>
        </p:nvSpPr>
        <p:spPr>
          <a:xfrm>
            <a:off x="-3147" y="-5552"/>
            <a:ext cx="352927" cy="6867190"/>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C136C136-B20D-4B0C-AE24-C95FAD5B9699}"/>
              </a:ext>
            </a:extLst>
          </p:cNvPr>
          <p:cNvSpPr/>
          <p:nvPr/>
        </p:nvSpPr>
        <p:spPr>
          <a:xfrm>
            <a:off x="67997" y="0"/>
            <a:ext cx="200527" cy="6785441"/>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DC8A39B-4ECD-4619-BA89-E5FC79BFD408}"/>
              </a:ext>
            </a:extLst>
          </p:cNvPr>
          <p:cNvSpPr/>
          <p:nvPr/>
        </p:nvSpPr>
        <p:spPr>
          <a:xfrm rot="5400000">
            <a:off x="6095536" y="692414"/>
            <a:ext cx="200527" cy="11982287"/>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BA4C279-5DE5-49EF-B57E-80841F3CF13A}"/>
              </a:ext>
            </a:extLst>
          </p:cNvPr>
          <p:cNvSpPr/>
          <p:nvPr/>
        </p:nvSpPr>
        <p:spPr>
          <a:xfrm>
            <a:off x="4113782" y="3934154"/>
            <a:ext cx="4696303"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1"/>
            <a:r>
              <a:rPr lang="ar-DZ" sz="2800" dirty="0">
                <a:solidFill>
                  <a:srgbClr val="212E3F"/>
                </a:solidFill>
                <a:latin typeface="Cairo" panose="00000500000000000000" pitchFamily="2" charset="-78"/>
                <a:ea typeface="Open Sans" panose="020B0606030504020204" pitchFamily="34" charset="0"/>
                <a:cs typeface="Cairo" panose="00000500000000000000" pitchFamily="2" charset="-78"/>
              </a:rPr>
              <a:t>حصري على</a:t>
            </a:r>
            <a:endParaRPr lang="fr-FR" sz="2800" dirty="0">
              <a:solidFill>
                <a:srgbClr val="212E3F"/>
              </a:solidFill>
              <a:latin typeface="Cairo" panose="00000500000000000000" pitchFamily="2" charset="-78"/>
              <a:ea typeface="Open Sans" panose="020B0606030504020204" pitchFamily="34" charset="0"/>
              <a:cs typeface="Cairo" panose="00000500000000000000" pitchFamily="2" charset="-78"/>
            </a:endParaRPr>
          </a:p>
          <a:p>
            <a:pPr algn="ctr" rtl="1"/>
            <a:r>
              <a:rPr lang="fr-FR" sz="2800" dirty="0">
                <a:solidFill>
                  <a:srgbClr val="212E3F"/>
                </a:solidFill>
                <a:latin typeface="Cairo" panose="00000500000000000000" pitchFamily="2" charset="-78"/>
                <a:ea typeface="Open Sans" panose="020B0606030504020204" pitchFamily="34" charset="0"/>
                <a:cs typeface="Cairo" panose="00000500000000000000" pitchFamily="2" charset="-78"/>
              </a:rPr>
              <a:t>  </a:t>
            </a:r>
            <a:r>
              <a:rPr lang="fr-FR" sz="2800" b="1" dirty="0">
                <a:solidFill>
                  <a:srgbClr val="212E3F"/>
                </a:solidFill>
                <a:latin typeface="Cairo" panose="00000500000000000000" pitchFamily="2" charset="-78"/>
                <a:ea typeface="Open Sans" panose="020B0606030504020204" pitchFamily="34" charset="0"/>
                <a:cs typeface="Cairo" panose="00000500000000000000" pitchFamily="2" charset="-78"/>
              </a:rPr>
              <a:t>www.amtila.com</a:t>
            </a:r>
          </a:p>
        </p:txBody>
      </p:sp>
    </p:spTree>
    <p:extLst>
      <p:ext uri="{BB962C8B-B14F-4D97-AF65-F5344CB8AC3E}">
        <p14:creationId xmlns:p14="http://schemas.microsoft.com/office/powerpoint/2010/main" val="341367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0" grpId="0" animBg="1"/>
      <p:bldP spid="16" grpId="0"/>
      <p:bldP spid="3" grpId="0" animBg="1"/>
      <p:bldP spid="9" grpId="0" animBg="1"/>
      <p:bldP spid="14"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7119988-E54C-4DCD-BDD2-78064B24778B}"/>
              </a:ext>
            </a:extLst>
          </p:cNvPr>
          <p:cNvSpPr/>
          <p:nvPr/>
        </p:nvSpPr>
        <p:spPr>
          <a:xfrm>
            <a:off x="3513197" y="11847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نص بأربع أعمدة</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9" name="Rectangle 8">
            <a:extLst>
              <a:ext uri="{FF2B5EF4-FFF2-40B4-BE49-F238E27FC236}">
                <a16:creationId xmlns:a16="http://schemas.microsoft.com/office/drawing/2014/main" id="{0027CA52-8429-4859-A663-FFBD33A76907}"/>
              </a:ext>
            </a:extLst>
          </p:cNvPr>
          <p:cNvSpPr/>
          <p:nvPr/>
        </p:nvSpPr>
        <p:spPr>
          <a:xfrm>
            <a:off x="420924" y="909987"/>
            <a:ext cx="2768175"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5" name="Diamond 4">
            <a:extLst>
              <a:ext uri="{FF2B5EF4-FFF2-40B4-BE49-F238E27FC236}">
                <a16:creationId xmlns:a16="http://schemas.microsoft.com/office/drawing/2014/main" id="{AE64BAF9-EDCE-4BB4-A6FA-5CD50A21D6E1}"/>
              </a:ext>
            </a:extLst>
          </p:cNvPr>
          <p:cNvSpPr/>
          <p:nvPr/>
        </p:nvSpPr>
        <p:spPr>
          <a:xfrm>
            <a:off x="69947" y="3181275"/>
            <a:ext cx="1600200" cy="1600200"/>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6" name="Diamond 5">
            <a:extLst>
              <a:ext uri="{FF2B5EF4-FFF2-40B4-BE49-F238E27FC236}">
                <a16:creationId xmlns:a16="http://schemas.microsoft.com/office/drawing/2014/main" id="{0D543203-CA2A-4B0E-952E-ECD114F4DD3F}"/>
              </a:ext>
            </a:extLst>
          </p:cNvPr>
          <p:cNvSpPr/>
          <p:nvPr/>
        </p:nvSpPr>
        <p:spPr>
          <a:xfrm>
            <a:off x="1670147" y="3367695"/>
            <a:ext cx="3437061" cy="34370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7" name="Diamond 6">
            <a:extLst>
              <a:ext uri="{FF2B5EF4-FFF2-40B4-BE49-F238E27FC236}">
                <a16:creationId xmlns:a16="http://schemas.microsoft.com/office/drawing/2014/main" id="{6A32C310-E259-46FE-9463-B6B8DD5F6A2F}"/>
              </a:ext>
            </a:extLst>
          </p:cNvPr>
          <p:cNvSpPr/>
          <p:nvPr/>
        </p:nvSpPr>
        <p:spPr>
          <a:xfrm>
            <a:off x="3584647" y="1141405"/>
            <a:ext cx="2322661" cy="23226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8" name="Rectangle 7">
            <a:extLst>
              <a:ext uri="{FF2B5EF4-FFF2-40B4-BE49-F238E27FC236}">
                <a16:creationId xmlns:a16="http://schemas.microsoft.com/office/drawing/2014/main" id="{98740BB0-775F-400F-B108-FEAD1902738D}"/>
              </a:ext>
            </a:extLst>
          </p:cNvPr>
          <p:cNvSpPr/>
          <p:nvPr/>
        </p:nvSpPr>
        <p:spPr>
          <a:xfrm rot="5400000">
            <a:off x="5717867" y="998939"/>
            <a:ext cx="352927" cy="11369236"/>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0" name="Rectangle 9">
            <a:extLst>
              <a:ext uri="{FF2B5EF4-FFF2-40B4-BE49-F238E27FC236}">
                <a16:creationId xmlns:a16="http://schemas.microsoft.com/office/drawing/2014/main" id="{B600690E-7A8E-4494-9120-17EF8E392F75}"/>
              </a:ext>
            </a:extLst>
          </p:cNvPr>
          <p:cNvSpPr/>
          <p:nvPr/>
        </p:nvSpPr>
        <p:spPr>
          <a:xfrm>
            <a:off x="-3147" y="-5552"/>
            <a:ext cx="352927" cy="6867190"/>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1" name="Rectangle 10">
            <a:extLst>
              <a:ext uri="{FF2B5EF4-FFF2-40B4-BE49-F238E27FC236}">
                <a16:creationId xmlns:a16="http://schemas.microsoft.com/office/drawing/2014/main" id="{3455B109-0B6D-487D-AEBC-A7A6D89FA028}"/>
              </a:ext>
            </a:extLst>
          </p:cNvPr>
          <p:cNvSpPr/>
          <p:nvPr/>
        </p:nvSpPr>
        <p:spPr>
          <a:xfrm>
            <a:off x="67997" y="0"/>
            <a:ext cx="200527" cy="6785441"/>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2" name="Rectangle 11">
            <a:extLst>
              <a:ext uri="{FF2B5EF4-FFF2-40B4-BE49-F238E27FC236}">
                <a16:creationId xmlns:a16="http://schemas.microsoft.com/office/drawing/2014/main" id="{9BCB138C-6335-49D2-A593-925DFFFF442B}"/>
              </a:ext>
            </a:extLst>
          </p:cNvPr>
          <p:cNvSpPr/>
          <p:nvPr/>
        </p:nvSpPr>
        <p:spPr>
          <a:xfrm rot="5400000">
            <a:off x="5789011" y="998939"/>
            <a:ext cx="200527" cy="11369236"/>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3" name="Rectangle 12">
            <a:extLst>
              <a:ext uri="{FF2B5EF4-FFF2-40B4-BE49-F238E27FC236}">
                <a16:creationId xmlns:a16="http://schemas.microsoft.com/office/drawing/2014/main" id="{E8572310-AE31-43F3-B0A2-B076A968F7EA}"/>
              </a:ext>
            </a:extLst>
          </p:cNvPr>
          <p:cNvSpPr/>
          <p:nvPr/>
        </p:nvSpPr>
        <p:spPr>
          <a:xfrm>
            <a:off x="11737216" y="6507093"/>
            <a:ext cx="355143" cy="355143"/>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4" name="Slide Number Placeholder 2">
            <a:extLst>
              <a:ext uri="{FF2B5EF4-FFF2-40B4-BE49-F238E27FC236}">
                <a16:creationId xmlns:a16="http://schemas.microsoft.com/office/drawing/2014/main" id="{6E5F7FB1-A0CC-4BCE-BE9A-90441188A6D3}"/>
              </a:ext>
            </a:extLst>
          </p:cNvPr>
          <p:cNvSpPr>
            <a:spLocks noGrp="1"/>
          </p:cNvSpPr>
          <p:nvPr>
            <p:ph type="sldNum" sz="quarter" idx="12"/>
          </p:nvPr>
        </p:nvSpPr>
        <p:spPr>
          <a:xfrm>
            <a:off x="11680574" y="6506684"/>
            <a:ext cx="444570" cy="338554"/>
          </a:xfrm>
        </p:spPr>
        <p:txBody>
          <a:bodyPr wrap="square">
            <a:spAutoFit/>
          </a:bodyPr>
          <a:lstStyle/>
          <a:p>
            <a:pPr algn="ctr"/>
            <a:fld id="{55566DE6-6023-4F1B-83B8-5B1409609C05}" type="slidenum">
              <a:rPr lang="fr-FR" sz="1600" i="1" smtClean="0">
                <a:solidFill>
                  <a:srgbClr val="1B3A75"/>
                </a:solidFill>
              </a:rPr>
              <a:pPr algn="ctr"/>
              <a:t>10</a:t>
            </a:fld>
            <a:endParaRPr lang="fr-FR" sz="1600" i="1" dirty="0">
              <a:solidFill>
                <a:srgbClr val="1B3A75"/>
              </a:solidFill>
            </a:endParaRPr>
          </a:p>
        </p:txBody>
      </p:sp>
      <p:sp>
        <p:nvSpPr>
          <p:cNvPr id="15" name="Rectangle 14">
            <a:extLst>
              <a:ext uri="{FF2B5EF4-FFF2-40B4-BE49-F238E27FC236}">
                <a16:creationId xmlns:a16="http://schemas.microsoft.com/office/drawing/2014/main" id="{784471A0-3E83-46E0-9E76-A3CB88C529AE}"/>
              </a:ext>
            </a:extLst>
          </p:cNvPr>
          <p:cNvSpPr/>
          <p:nvPr/>
        </p:nvSpPr>
        <p:spPr>
          <a:xfrm>
            <a:off x="3388677" y="920454"/>
            <a:ext cx="2768175"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العربي.</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16" name="Rectangle 15">
            <a:extLst>
              <a:ext uri="{FF2B5EF4-FFF2-40B4-BE49-F238E27FC236}">
                <a16:creationId xmlns:a16="http://schemas.microsoft.com/office/drawing/2014/main" id="{73C0C056-0266-4E05-A52D-18599D490CBF}"/>
              </a:ext>
            </a:extLst>
          </p:cNvPr>
          <p:cNvSpPr/>
          <p:nvPr/>
        </p:nvSpPr>
        <p:spPr>
          <a:xfrm>
            <a:off x="9324184" y="927166"/>
            <a:ext cx="2768175"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a:t>
            </a:r>
            <a:r>
              <a:rPr lang="fr-FR" sz="1400" dirty="0">
                <a:solidFill>
                  <a:srgbClr val="1B3A75"/>
                </a:solidFill>
                <a:latin typeface="Cairo" panose="00000500000000000000" pitchFamily="2" charset="-78"/>
                <a:cs typeface="Cairo" panose="00000500000000000000" pitchFamily="2" charset="-78"/>
              </a:rPr>
              <a:t>.</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17" name="Rectangle 16">
            <a:extLst>
              <a:ext uri="{FF2B5EF4-FFF2-40B4-BE49-F238E27FC236}">
                <a16:creationId xmlns:a16="http://schemas.microsoft.com/office/drawing/2014/main" id="{E4027ED1-903E-4366-A741-30BB8E80CCAD}"/>
              </a:ext>
            </a:extLst>
          </p:cNvPr>
          <p:cNvSpPr/>
          <p:nvPr/>
        </p:nvSpPr>
        <p:spPr>
          <a:xfrm>
            <a:off x="6356431" y="928403"/>
            <a:ext cx="2768175"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a:t>
            </a:r>
            <a:r>
              <a:rPr lang="fr-FR" sz="1400" dirty="0">
                <a:solidFill>
                  <a:srgbClr val="1B3A75"/>
                </a:solidFill>
                <a:latin typeface="Cairo" panose="00000500000000000000" pitchFamily="2" charset="-78"/>
                <a:cs typeface="Cairo" panose="00000500000000000000" pitchFamily="2" charset="-78"/>
              </a:rPr>
              <a:t>.</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1243247302"/>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EED6B3-A56B-4888-BBF7-6876571EDD3E}"/>
              </a:ext>
            </a:extLst>
          </p:cNvPr>
          <p:cNvGrpSpPr/>
          <p:nvPr/>
        </p:nvGrpSpPr>
        <p:grpSpPr>
          <a:xfrm>
            <a:off x="1076341" y="1300666"/>
            <a:ext cx="10039317" cy="4328160"/>
            <a:chOff x="1079398" y="1647731"/>
            <a:chExt cx="10039317" cy="4328160"/>
          </a:xfrm>
        </p:grpSpPr>
        <p:sp>
          <p:nvSpPr>
            <p:cNvPr id="2" name="Rectangle 1">
              <a:extLst>
                <a:ext uri="{FF2B5EF4-FFF2-40B4-BE49-F238E27FC236}">
                  <a16:creationId xmlns:a16="http://schemas.microsoft.com/office/drawing/2014/main" id="{B1A318E5-8F34-43E6-AF5A-C10B2561F570}"/>
                </a:ext>
              </a:extLst>
            </p:cNvPr>
            <p:cNvSpPr/>
            <p:nvPr/>
          </p:nvSpPr>
          <p:spPr>
            <a:xfrm>
              <a:off x="1079398" y="1647731"/>
              <a:ext cx="10039317" cy="4328160"/>
            </a:xfrm>
            <a:custGeom>
              <a:avLst/>
              <a:gdLst>
                <a:gd name="connsiteX0" fmla="*/ 0 w 10033203"/>
                <a:gd name="connsiteY0" fmla="*/ 0 h 4328160"/>
                <a:gd name="connsiteX1" fmla="*/ 10033203 w 10033203"/>
                <a:gd name="connsiteY1" fmla="*/ 0 h 4328160"/>
                <a:gd name="connsiteX2" fmla="*/ 10033203 w 10033203"/>
                <a:gd name="connsiteY2" fmla="*/ 4328160 h 4328160"/>
                <a:gd name="connsiteX3" fmla="*/ 0 w 10033203"/>
                <a:gd name="connsiteY3" fmla="*/ 4328160 h 4328160"/>
                <a:gd name="connsiteX4" fmla="*/ 0 w 10033203"/>
                <a:gd name="connsiteY4" fmla="*/ 0 h 4328160"/>
                <a:gd name="connsiteX0" fmla="*/ 0 w 10039317"/>
                <a:gd name="connsiteY0" fmla="*/ 0 h 4328160"/>
                <a:gd name="connsiteX1" fmla="*/ 10033203 w 10039317"/>
                <a:gd name="connsiteY1" fmla="*/ 0 h 4328160"/>
                <a:gd name="connsiteX2" fmla="*/ 10039317 w 10039317"/>
                <a:gd name="connsiteY2" fmla="*/ 3644116 h 4328160"/>
                <a:gd name="connsiteX3" fmla="*/ 10033203 w 10039317"/>
                <a:gd name="connsiteY3" fmla="*/ 4328160 h 4328160"/>
                <a:gd name="connsiteX4" fmla="*/ 0 w 10039317"/>
                <a:gd name="connsiteY4" fmla="*/ 4328160 h 4328160"/>
                <a:gd name="connsiteX5" fmla="*/ 0 w 10039317"/>
                <a:gd name="connsiteY5" fmla="*/ 0 h 4328160"/>
                <a:gd name="connsiteX0" fmla="*/ 0 w 10039317"/>
                <a:gd name="connsiteY0" fmla="*/ 0 h 4328160"/>
                <a:gd name="connsiteX1" fmla="*/ 10033203 w 10039317"/>
                <a:gd name="connsiteY1" fmla="*/ 0 h 4328160"/>
                <a:gd name="connsiteX2" fmla="*/ 10039317 w 10039317"/>
                <a:gd name="connsiteY2" fmla="*/ 3644116 h 4328160"/>
                <a:gd name="connsiteX3" fmla="*/ 10033203 w 10039317"/>
                <a:gd name="connsiteY3" fmla="*/ 4328160 h 4328160"/>
                <a:gd name="connsiteX4" fmla="*/ 8910908 w 10039317"/>
                <a:gd name="connsiteY4" fmla="*/ 4325052 h 4328160"/>
                <a:gd name="connsiteX5" fmla="*/ 0 w 10039317"/>
                <a:gd name="connsiteY5" fmla="*/ 4328160 h 4328160"/>
                <a:gd name="connsiteX6" fmla="*/ 0 w 10039317"/>
                <a:gd name="connsiteY6" fmla="*/ 0 h 4328160"/>
                <a:gd name="connsiteX0" fmla="*/ 0 w 10039317"/>
                <a:gd name="connsiteY0" fmla="*/ 0 h 4328160"/>
                <a:gd name="connsiteX1" fmla="*/ 10033203 w 10039317"/>
                <a:gd name="connsiteY1" fmla="*/ 0 h 4328160"/>
                <a:gd name="connsiteX2" fmla="*/ 10039317 w 10039317"/>
                <a:gd name="connsiteY2" fmla="*/ 3644116 h 4328160"/>
                <a:gd name="connsiteX3" fmla="*/ 8910908 w 10039317"/>
                <a:gd name="connsiteY3" fmla="*/ 4325052 h 4328160"/>
                <a:gd name="connsiteX4" fmla="*/ 0 w 10039317"/>
                <a:gd name="connsiteY4" fmla="*/ 4328160 h 4328160"/>
                <a:gd name="connsiteX5" fmla="*/ 0 w 10039317"/>
                <a:gd name="connsiteY5" fmla="*/ 0 h 4328160"/>
                <a:gd name="connsiteX0" fmla="*/ 0 w 10039317"/>
                <a:gd name="connsiteY0" fmla="*/ 0 h 4328160"/>
                <a:gd name="connsiteX1" fmla="*/ 10033203 w 10039317"/>
                <a:gd name="connsiteY1" fmla="*/ 0 h 4328160"/>
                <a:gd name="connsiteX2" fmla="*/ 10039317 w 10039317"/>
                <a:gd name="connsiteY2" fmla="*/ 3303648 h 4328160"/>
                <a:gd name="connsiteX3" fmla="*/ 10039317 w 10039317"/>
                <a:gd name="connsiteY3" fmla="*/ 3644116 h 4328160"/>
                <a:gd name="connsiteX4" fmla="*/ 8910908 w 10039317"/>
                <a:gd name="connsiteY4" fmla="*/ 4325052 h 4328160"/>
                <a:gd name="connsiteX5" fmla="*/ 0 w 10039317"/>
                <a:gd name="connsiteY5" fmla="*/ 4328160 h 4328160"/>
                <a:gd name="connsiteX6" fmla="*/ 0 w 10039317"/>
                <a:gd name="connsiteY6" fmla="*/ 0 h 4328160"/>
                <a:gd name="connsiteX0" fmla="*/ 0 w 10039317"/>
                <a:gd name="connsiteY0" fmla="*/ 0 h 4328160"/>
                <a:gd name="connsiteX1" fmla="*/ 10033203 w 10039317"/>
                <a:gd name="connsiteY1" fmla="*/ 0 h 4328160"/>
                <a:gd name="connsiteX2" fmla="*/ 10039317 w 10039317"/>
                <a:gd name="connsiteY2" fmla="*/ 3303648 h 4328160"/>
                <a:gd name="connsiteX3" fmla="*/ 8910908 w 10039317"/>
                <a:gd name="connsiteY3" fmla="*/ 4325052 h 4328160"/>
                <a:gd name="connsiteX4" fmla="*/ 0 w 10039317"/>
                <a:gd name="connsiteY4" fmla="*/ 4328160 h 4328160"/>
                <a:gd name="connsiteX5" fmla="*/ 0 w 10039317"/>
                <a:gd name="connsiteY5" fmla="*/ 0 h 432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9317" h="4328160">
                  <a:moveTo>
                    <a:pt x="0" y="0"/>
                  </a:moveTo>
                  <a:lnTo>
                    <a:pt x="10033203" y="0"/>
                  </a:lnTo>
                  <a:lnTo>
                    <a:pt x="10039317" y="3303648"/>
                  </a:lnTo>
                  <a:lnTo>
                    <a:pt x="8910908" y="4325052"/>
                  </a:lnTo>
                  <a:lnTo>
                    <a:pt x="0" y="4328160"/>
                  </a:lnTo>
                  <a:lnTo>
                    <a:pt x="0" y="0"/>
                  </a:lnTo>
                  <a:close/>
                </a:path>
              </a:pathLst>
            </a:cu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Isosceles Triangle 3">
              <a:extLst>
                <a:ext uri="{FF2B5EF4-FFF2-40B4-BE49-F238E27FC236}">
                  <a16:creationId xmlns:a16="http://schemas.microsoft.com/office/drawing/2014/main" id="{3AA5ED64-41C1-4BF8-A0D7-C27E30F1966F}"/>
                </a:ext>
              </a:extLst>
            </p:cNvPr>
            <p:cNvSpPr/>
            <p:nvPr/>
          </p:nvSpPr>
          <p:spPr>
            <a:xfrm rot="19343432">
              <a:off x="9600084" y="4790067"/>
              <a:ext cx="1504891" cy="795253"/>
            </a:xfrm>
            <a:custGeom>
              <a:avLst/>
              <a:gdLst>
                <a:gd name="connsiteX0" fmla="*/ 0 w 1692612"/>
                <a:gd name="connsiteY0" fmla="*/ 1063423 h 1063423"/>
                <a:gd name="connsiteX1" fmla="*/ 729567 w 1692612"/>
                <a:gd name="connsiteY1" fmla="*/ 0 h 1063423"/>
                <a:gd name="connsiteX2" fmla="*/ 1692612 w 1692612"/>
                <a:gd name="connsiteY2" fmla="*/ 1063423 h 1063423"/>
                <a:gd name="connsiteX3" fmla="*/ 0 w 1692612"/>
                <a:gd name="connsiteY3" fmla="*/ 1063423 h 1063423"/>
                <a:gd name="connsiteX0" fmla="*/ 0 w 1509433"/>
                <a:gd name="connsiteY0" fmla="*/ 1192257 h 1192257"/>
                <a:gd name="connsiteX1" fmla="*/ 546388 w 1509433"/>
                <a:gd name="connsiteY1" fmla="*/ 0 h 1192257"/>
                <a:gd name="connsiteX2" fmla="*/ 1509433 w 1509433"/>
                <a:gd name="connsiteY2" fmla="*/ 1063423 h 1192257"/>
                <a:gd name="connsiteX3" fmla="*/ 0 w 1509433"/>
                <a:gd name="connsiteY3" fmla="*/ 1192257 h 1192257"/>
                <a:gd name="connsiteX0" fmla="*/ 0 w 1509433"/>
                <a:gd name="connsiteY0" fmla="*/ 833379 h 833379"/>
                <a:gd name="connsiteX1" fmla="*/ 613746 w 1509433"/>
                <a:gd name="connsiteY1" fmla="*/ 0 h 833379"/>
                <a:gd name="connsiteX2" fmla="*/ 1509433 w 1509433"/>
                <a:gd name="connsiteY2" fmla="*/ 704545 h 833379"/>
                <a:gd name="connsiteX3" fmla="*/ 0 w 1509433"/>
                <a:gd name="connsiteY3" fmla="*/ 833379 h 833379"/>
                <a:gd name="connsiteX0" fmla="*/ 0 w 1504891"/>
                <a:gd name="connsiteY0" fmla="*/ 833379 h 833379"/>
                <a:gd name="connsiteX1" fmla="*/ 613746 w 1504891"/>
                <a:gd name="connsiteY1" fmla="*/ 0 h 833379"/>
                <a:gd name="connsiteX2" fmla="*/ 1504891 w 1504891"/>
                <a:gd name="connsiteY2" fmla="*/ 714953 h 833379"/>
                <a:gd name="connsiteX3" fmla="*/ 0 w 1504891"/>
                <a:gd name="connsiteY3" fmla="*/ 833379 h 833379"/>
                <a:gd name="connsiteX0" fmla="*/ 0 w 1504891"/>
                <a:gd name="connsiteY0" fmla="*/ 795253 h 795253"/>
                <a:gd name="connsiteX1" fmla="*/ 622619 w 1504891"/>
                <a:gd name="connsiteY1" fmla="*/ 0 h 795253"/>
                <a:gd name="connsiteX2" fmla="*/ 1504891 w 1504891"/>
                <a:gd name="connsiteY2" fmla="*/ 676827 h 795253"/>
                <a:gd name="connsiteX3" fmla="*/ 0 w 1504891"/>
                <a:gd name="connsiteY3" fmla="*/ 795253 h 795253"/>
              </a:gdLst>
              <a:ahLst/>
              <a:cxnLst>
                <a:cxn ang="0">
                  <a:pos x="connsiteX0" y="connsiteY0"/>
                </a:cxn>
                <a:cxn ang="0">
                  <a:pos x="connsiteX1" y="connsiteY1"/>
                </a:cxn>
                <a:cxn ang="0">
                  <a:pos x="connsiteX2" y="connsiteY2"/>
                </a:cxn>
                <a:cxn ang="0">
                  <a:pos x="connsiteX3" y="connsiteY3"/>
                </a:cxn>
              </a:cxnLst>
              <a:rect l="l" t="t" r="r" b="b"/>
              <a:pathLst>
                <a:path w="1504891" h="795253">
                  <a:moveTo>
                    <a:pt x="0" y="795253"/>
                  </a:moveTo>
                  <a:lnTo>
                    <a:pt x="622619" y="0"/>
                  </a:lnTo>
                  <a:lnTo>
                    <a:pt x="1504891" y="676827"/>
                  </a:lnTo>
                  <a:lnTo>
                    <a:pt x="0" y="795253"/>
                  </a:lnTo>
                  <a:close/>
                </a:path>
              </a:pathLst>
            </a:custGeom>
            <a:solidFill>
              <a:srgbClr val="28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12">
            <a:extLst>
              <a:ext uri="{FF2B5EF4-FFF2-40B4-BE49-F238E27FC236}">
                <a16:creationId xmlns:a16="http://schemas.microsoft.com/office/drawing/2014/main" id="{AF8E3EE8-0C6F-452F-A748-684AB8A79146}"/>
              </a:ext>
            </a:extLst>
          </p:cNvPr>
          <p:cNvSpPr/>
          <p:nvPr/>
        </p:nvSpPr>
        <p:spPr>
          <a:xfrm>
            <a:off x="1295398" y="2158481"/>
            <a:ext cx="9601200" cy="2677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sz="1400" dirty="0">
              <a:solidFill>
                <a:schemeClr val="bg1"/>
              </a:solidFill>
              <a:latin typeface="Cairo" panose="00000500000000000000" pitchFamily="2" charset="-78"/>
              <a:ea typeface="Open Sans" panose="020B0606030504020204" pitchFamily="34" charset="0"/>
              <a:cs typeface="Cairo" panose="00000500000000000000" pitchFamily="2" charset="-78"/>
            </a:endParaRPr>
          </a:p>
          <a:p>
            <a:pPr algn="just" rtl="1"/>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a:t>
            </a:r>
            <a:r>
              <a:rPr lang="fr-FR" sz="1400" dirty="0">
                <a:solidFill>
                  <a:schemeClr val="bg1"/>
                </a:solidFill>
                <a:latin typeface="Cairo" panose="00000500000000000000" pitchFamily="2" charset="-78"/>
                <a:cs typeface="Cairo" panose="00000500000000000000" pitchFamily="2" charset="-78"/>
              </a:rPr>
              <a:t>.</a:t>
            </a:r>
            <a:endParaRPr lang="fr-FR" sz="1400" dirty="0">
              <a:solidFill>
                <a:schemeClr val="bg1"/>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4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15" name="Rectangle 14">
            <a:extLst>
              <a:ext uri="{FF2B5EF4-FFF2-40B4-BE49-F238E27FC236}">
                <a16:creationId xmlns:a16="http://schemas.microsoft.com/office/drawing/2014/main" id="{2EA50E00-7C06-4A07-814C-7C43C1E225E3}"/>
              </a:ext>
            </a:extLst>
          </p:cNvPr>
          <p:cNvSpPr/>
          <p:nvPr/>
        </p:nvSpPr>
        <p:spPr>
          <a:xfrm>
            <a:off x="3986286" y="1402642"/>
            <a:ext cx="4219425"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DZ" sz="4800" b="1"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رسالـة ترحيبيـة</a:t>
            </a:r>
            <a:endParaRPr lang="fr-FR" sz="4800" b="1"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endParaRPr>
          </a:p>
        </p:txBody>
      </p:sp>
      <p:sp>
        <p:nvSpPr>
          <p:cNvPr id="8" name="Rectangle 7">
            <a:extLst>
              <a:ext uri="{FF2B5EF4-FFF2-40B4-BE49-F238E27FC236}">
                <a16:creationId xmlns:a16="http://schemas.microsoft.com/office/drawing/2014/main" id="{293F1EA4-2BD7-40C5-AC60-69E3F7B3D2E2}"/>
              </a:ext>
            </a:extLst>
          </p:cNvPr>
          <p:cNvSpPr/>
          <p:nvPr/>
        </p:nvSpPr>
        <p:spPr>
          <a:xfrm rot="5400000">
            <a:off x="5717867" y="998939"/>
            <a:ext cx="352927" cy="11369236"/>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8460EBA-8A18-4C07-B8B7-FB37E443B992}"/>
              </a:ext>
            </a:extLst>
          </p:cNvPr>
          <p:cNvSpPr/>
          <p:nvPr/>
        </p:nvSpPr>
        <p:spPr>
          <a:xfrm>
            <a:off x="-3147" y="-5552"/>
            <a:ext cx="352927" cy="6867190"/>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5512AC7-D570-42DF-A835-BD776E2D7C51}"/>
              </a:ext>
            </a:extLst>
          </p:cNvPr>
          <p:cNvSpPr/>
          <p:nvPr/>
        </p:nvSpPr>
        <p:spPr>
          <a:xfrm>
            <a:off x="67997" y="0"/>
            <a:ext cx="200527" cy="6785441"/>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D2B4251-329F-452C-BEA9-4304F2E16F5F}"/>
              </a:ext>
            </a:extLst>
          </p:cNvPr>
          <p:cNvSpPr/>
          <p:nvPr/>
        </p:nvSpPr>
        <p:spPr>
          <a:xfrm rot="5400000">
            <a:off x="5789011" y="998939"/>
            <a:ext cx="200527" cy="11369236"/>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1E0E228-FA88-4EFB-AE8A-5C2534D44A77}"/>
              </a:ext>
            </a:extLst>
          </p:cNvPr>
          <p:cNvSpPr/>
          <p:nvPr/>
        </p:nvSpPr>
        <p:spPr>
          <a:xfrm>
            <a:off x="11737216" y="6507093"/>
            <a:ext cx="355143" cy="355143"/>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Slide Number Placeholder 2">
            <a:extLst>
              <a:ext uri="{FF2B5EF4-FFF2-40B4-BE49-F238E27FC236}">
                <a16:creationId xmlns:a16="http://schemas.microsoft.com/office/drawing/2014/main" id="{E65EE6F0-4933-4AAC-8A22-0D8E5149D0D7}"/>
              </a:ext>
            </a:extLst>
          </p:cNvPr>
          <p:cNvSpPr>
            <a:spLocks noGrp="1"/>
          </p:cNvSpPr>
          <p:nvPr>
            <p:ph type="sldNum" sz="quarter" idx="12"/>
          </p:nvPr>
        </p:nvSpPr>
        <p:spPr>
          <a:xfrm>
            <a:off x="11768092" y="6506684"/>
            <a:ext cx="250371" cy="338554"/>
          </a:xfrm>
        </p:spPr>
        <p:txBody>
          <a:bodyPr>
            <a:spAutoFit/>
          </a:bodyPr>
          <a:lstStyle/>
          <a:p>
            <a:fld id="{55566DE6-6023-4F1B-83B8-5B1409609C05}" type="slidenum">
              <a:rPr lang="fr-FR" sz="1600" i="1" smtClean="0">
                <a:solidFill>
                  <a:srgbClr val="1B3A75"/>
                </a:solidFill>
              </a:rPr>
              <a:t>2</a:t>
            </a:fld>
            <a:endParaRPr lang="fr-FR" sz="1600" i="1" dirty="0">
              <a:solidFill>
                <a:srgbClr val="1B3A75"/>
              </a:solidFill>
            </a:endParaRPr>
          </a:p>
        </p:txBody>
      </p:sp>
      <p:sp>
        <p:nvSpPr>
          <p:cNvPr id="16" name="Diamond 15">
            <a:extLst>
              <a:ext uri="{FF2B5EF4-FFF2-40B4-BE49-F238E27FC236}">
                <a16:creationId xmlns:a16="http://schemas.microsoft.com/office/drawing/2014/main" id="{0F5DF866-537C-4720-A268-96D2323D9084}"/>
              </a:ext>
            </a:extLst>
          </p:cNvPr>
          <p:cNvSpPr/>
          <p:nvPr/>
        </p:nvSpPr>
        <p:spPr>
          <a:xfrm>
            <a:off x="506683" y="2974898"/>
            <a:ext cx="1600200" cy="1600200"/>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7" name="Diamond 16">
            <a:extLst>
              <a:ext uri="{FF2B5EF4-FFF2-40B4-BE49-F238E27FC236}">
                <a16:creationId xmlns:a16="http://schemas.microsoft.com/office/drawing/2014/main" id="{953F4902-D742-4982-9238-AAEBF20F4E59}"/>
              </a:ext>
            </a:extLst>
          </p:cNvPr>
          <p:cNvSpPr/>
          <p:nvPr/>
        </p:nvSpPr>
        <p:spPr>
          <a:xfrm>
            <a:off x="4743403" y="3161318"/>
            <a:ext cx="3437061" cy="34370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Diamond 17">
            <a:extLst>
              <a:ext uri="{FF2B5EF4-FFF2-40B4-BE49-F238E27FC236}">
                <a16:creationId xmlns:a16="http://schemas.microsoft.com/office/drawing/2014/main" id="{36FD6837-9DEC-47CA-9BF4-8F07904D0FB4}"/>
              </a:ext>
            </a:extLst>
          </p:cNvPr>
          <p:cNvSpPr/>
          <p:nvPr/>
        </p:nvSpPr>
        <p:spPr>
          <a:xfrm>
            <a:off x="6657903" y="340668"/>
            <a:ext cx="2322661" cy="23226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Tree>
    <p:extLst>
      <p:ext uri="{BB962C8B-B14F-4D97-AF65-F5344CB8AC3E}">
        <p14:creationId xmlns:p14="http://schemas.microsoft.com/office/powerpoint/2010/main" val="21094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30410EA2-352F-40B7-9E63-EA593B7E37F5}"/>
              </a:ext>
            </a:extLst>
          </p:cNvPr>
          <p:cNvGrpSpPr/>
          <p:nvPr/>
        </p:nvGrpSpPr>
        <p:grpSpPr>
          <a:xfrm flipH="1" flipV="1">
            <a:off x="2939800" y="5895120"/>
            <a:ext cx="1894660" cy="159802"/>
            <a:chOff x="7262769" y="328970"/>
            <a:chExt cx="1894660" cy="159802"/>
          </a:xfrm>
        </p:grpSpPr>
        <p:cxnSp>
          <p:nvCxnSpPr>
            <p:cNvPr id="60" name="Straight Connector 59">
              <a:extLst>
                <a:ext uri="{FF2B5EF4-FFF2-40B4-BE49-F238E27FC236}">
                  <a16:creationId xmlns:a16="http://schemas.microsoft.com/office/drawing/2014/main" id="{CFC183B6-5567-4D9F-ABBB-F98C237B1B23}"/>
                </a:ext>
              </a:extLst>
            </p:cNvPr>
            <p:cNvCxnSpPr>
              <a:cxnSpLocks/>
            </p:cNvCxnSpPr>
            <p:nvPr/>
          </p:nvCxnSpPr>
          <p:spPr>
            <a:xfrm flipV="1">
              <a:off x="7262769" y="340963"/>
              <a:ext cx="177552" cy="1478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84150CB-2D4B-4A5A-9137-F19EE1B1A155}"/>
                </a:ext>
              </a:extLst>
            </p:cNvPr>
            <p:cNvCxnSpPr>
              <a:cxnSpLocks/>
              <a:endCxn id="62" idx="1"/>
            </p:cNvCxnSpPr>
            <p:nvPr/>
          </p:nvCxnSpPr>
          <p:spPr>
            <a:xfrm flipV="1">
              <a:off x="7433779" y="328970"/>
              <a:ext cx="1723650" cy="1011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6FBE313A-6B52-4088-A2C8-5853C5A81528}"/>
              </a:ext>
            </a:extLst>
          </p:cNvPr>
          <p:cNvCxnSpPr>
            <a:cxnSpLocks/>
          </p:cNvCxnSpPr>
          <p:nvPr/>
        </p:nvCxnSpPr>
        <p:spPr>
          <a:xfrm flipH="1">
            <a:off x="2989777" y="4366188"/>
            <a:ext cx="507849" cy="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0502380-3ED4-4481-B8AF-343F787A5973}"/>
              </a:ext>
            </a:extLst>
          </p:cNvPr>
          <p:cNvCxnSpPr>
            <a:cxnSpLocks/>
          </p:cNvCxnSpPr>
          <p:nvPr/>
        </p:nvCxnSpPr>
        <p:spPr>
          <a:xfrm flipH="1">
            <a:off x="3009094" y="2133186"/>
            <a:ext cx="70279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7B19CE3-7C06-420C-9366-C69533EC7010}"/>
              </a:ext>
            </a:extLst>
          </p:cNvPr>
          <p:cNvGrpSpPr/>
          <p:nvPr/>
        </p:nvGrpSpPr>
        <p:grpSpPr>
          <a:xfrm>
            <a:off x="7217464" y="590027"/>
            <a:ext cx="1960062" cy="307781"/>
            <a:chOff x="7128552" y="339085"/>
            <a:chExt cx="1960062" cy="307781"/>
          </a:xfrm>
        </p:grpSpPr>
        <p:cxnSp>
          <p:nvCxnSpPr>
            <p:cNvPr id="3" name="Straight Connector 2">
              <a:extLst>
                <a:ext uri="{FF2B5EF4-FFF2-40B4-BE49-F238E27FC236}">
                  <a16:creationId xmlns:a16="http://schemas.microsoft.com/office/drawing/2014/main" id="{CF418188-2CF3-4A32-B811-78DA84667E0C}"/>
                </a:ext>
              </a:extLst>
            </p:cNvPr>
            <p:cNvCxnSpPr>
              <a:cxnSpLocks/>
            </p:cNvCxnSpPr>
            <p:nvPr/>
          </p:nvCxnSpPr>
          <p:spPr>
            <a:xfrm flipV="1">
              <a:off x="7128552" y="340964"/>
              <a:ext cx="311769" cy="30590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1E9A91D-CB18-4C98-8DAF-31CB561BC856}"/>
                </a:ext>
              </a:extLst>
            </p:cNvPr>
            <p:cNvCxnSpPr>
              <a:cxnSpLocks/>
            </p:cNvCxnSpPr>
            <p:nvPr/>
          </p:nvCxnSpPr>
          <p:spPr>
            <a:xfrm flipV="1">
              <a:off x="7433781" y="339085"/>
              <a:ext cx="1654833" cy="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180EA97E-9F05-4842-89D9-81289C731F85}"/>
              </a:ext>
            </a:extLst>
          </p:cNvPr>
          <p:cNvCxnSpPr>
            <a:cxnSpLocks/>
          </p:cNvCxnSpPr>
          <p:nvPr/>
        </p:nvCxnSpPr>
        <p:spPr>
          <a:xfrm>
            <a:off x="8554624" y="2268646"/>
            <a:ext cx="66161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F19A1F-978F-4838-955E-34C228D11F84}"/>
              </a:ext>
            </a:extLst>
          </p:cNvPr>
          <p:cNvCxnSpPr>
            <a:cxnSpLocks/>
          </p:cNvCxnSpPr>
          <p:nvPr/>
        </p:nvCxnSpPr>
        <p:spPr>
          <a:xfrm>
            <a:off x="8554624" y="4501649"/>
            <a:ext cx="64230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D57B57B-7E5B-4115-BEF4-58DD568EF1CF}"/>
              </a:ext>
            </a:extLst>
          </p:cNvPr>
          <p:cNvGrpSpPr/>
          <p:nvPr/>
        </p:nvGrpSpPr>
        <p:grpSpPr>
          <a:xfrm>
            <a:off x="3320391" y="653391"/>
            <a:ext cx="5551218" cy="5551218"/>
            <a:chOff x="3320391" y="653391"/>
            <a:chExt cx="5551218" cy="5551218"/>
          </a:xfrm>
        </p:grpSpPr>
        <p:sp>
          <p:nvSpPr>
            <p:cNvPr id="6" name="Oval 5">
              <a:extLst>
                <a:ext uri="{FF2B5EF4-FFF2-40B4-BE49-F238E27FC236}">
                  <a16:creationId xmlns:a16="http://schemas.microsoft.com/office/drawing/2014/main" id="{5AB336B8-6E6C-496A-90F3-1C126295CF7B}"/>
                </a:ext>
              </a:extLst>
            </p:cNvPr>
            <p:cNvSpPr/>
            <p:nvPr/>
          </p:nvSpPr>
          <p:spPr>
            <a:xfrm>
              <a:off x="3320391" y="653391"/>
              <a:ext cx="5551218" cy="5551218"/>
            </a:xfrm>
            <a:prstGeom prst="ellipse">
              <a:avLst/>
            </a:prstGeom>
            <a:gradFill flip="none" rotWithShape="1">
              <a:gsLst>
                <a:gs pos="0">
                  <a:srgbClr val="01A18F"/>
                </a:gs>
                <a:gs pos="1000">
                  <a:srgbClr val="2FFDE4"/>
                </a:gs>
                <a:gs pos="97000">
                  <a:srgbClr val="01A18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iro" panose="00000500000000000000" pitchFamily="2" charset="-78"/>
                <a:cs typeface="Cairo" panose="00000500000000000000" pitchFamily="2" charset="-78"/>
              </a:endParaRPr>
            </a:p>
          </p:txBody>
        </p:sp>
        <p:sp>
          <p:nvSpPr>
            <p:cNvPr id="4" name="Oval 3">
              <a:extLst>
                <a:ext uri="{FF2B5EF4-FFF2-40B4-BE49-F238E27FC236}">
                  <a16:creationId xmlns:a16="http://schemas.microsoft.com/office/drawing/2014/main" id="{78B7A50C-0AE8-44B5-88AE-C7931D8AC5EC}"/>
                </a:ext>
              </a:extLst>
            </p:cNvPr>
            <p:cNvSpPr/>
            <p:nvPr/>
          </p:nvSpPr>
          <p:spPr>
            <a:xfrm>
              <a:off x="4088875" y="1421875"/>
              <a:ext cx="4014250" cy="4014250"/>
            </a:xfrm>
            <a:prstGeom prst="ellipse">
              <a:avLst/>
            </a:prstGeom>
            <a:solidFill>
              <a:srgbClr val="01A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iro" panose="00000500000000000000" pitchFamily="2" charset="-78"/>
                <a:cs typeface="Cairo" panose="00000500000000000000" pitchFamily="2" charset="-78"/>
              </a:endParaRPr>
            </a:p>
          </p:txBody>
        </p:sp>
        <p:sp>
          <p:nvSpPr>
            <p:cNvPr id="5" name="Oval 4">
              <a:extLst>
                <a:ext uri="{FF2B5EF4-FFF2-40B4-BE49-F238E27FC236}">
                  <a16:creationId xmlns:a16="http://schemas.microsoft.com/office/drawing/2014/main" id="{1B2B47FE-DE43-4257-BC1A-C773E03512F7}"/>
                </a:ext>
              </a:extLst>
            </p:cNvPr>
            <p:cNvSpPr/>
            <p:nvPr/>
          </p:nvSpPr>
          <p:spPr>
            <a:xfrm>
              <a:off x="5079551" y="2412551"/>
              <a:ext cx="2032899" cy="2032899"/>
            </a:xfrm>
            <a:prstGeom prst="ellipse">
              <a:avLst/>
            </a:prstGeom>
            <a:solidFill>
              <a:srgbClr val="4D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iro" panose="00000500000000000000" pitchFamily="2" charset="-78"/>
                <a:cs typeface="Cairo" panose="00000500000000000000" pitchFamily="2" charset="-78"/>
              </a:endParaRPr>
            </a:p>
          </p:txBody>
        </p:sp>
      </p:grpSp>
      <p:sp>
        <p:nvSpPr>
          <p:cNvPr id="79" name="Rounded Rectangle 51">
            <a:extLst>
              <a:ext uri="{FF2B5EF4-FFF2-40B4-BE49-F238E27FC236}">
                <a16:creationId xmlns:a16="http://schemas.microsoft.com/office/drawing/2014/main" id="{94D3B9EC-621F-4966-8862-4E616B4596BA}"/>
              </a:ext>
            </a:extLst>
          </p:cNvPr>
          <p:cNvSpPr/>
          <p:nvPr/>
        </p:nvSpPr>
        <p:spPr>
          <a:xfrm rot="16200000" flipH="1">
            <a:off x="5631152" y="2701497"/>
            <a:ext cx="972534" cy="97253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iro" panose="00000500000000000000" pitchFamily="2" charset="-78"/>
              <a:ea typeface="맑은 고딕" panose="020B0503020000020004" pitchFamily="34" charset="-127"/>
              <a:cs typeface="Cairo" panose="00000500000000000000" pitchFamily="2" charset="-78"/>
            </a:endParaRPr>
          </a:p>
        </p:txBody>
      </p:sp>
      <p:sp>
        <p:nvSpPr>
          <p:cNvPr id="12" name="Rectangle 11">
            <a:extLst>
              <a:ext uri="{FF2B5EF4-FFF2-40B4-BE49-F238E27FC236}">
                <a16:creationId xmlns:a16="http://schemas.microsoft.com/office/drawing/2014/main" id="{CA6664A9-9288-4778-8837-5F07A8A00CBB}"/>
              </a:ext>
            </a:extLst>
          </p:cNvPr>
          <p:cNvSpPr/>
          <p:nvPr/>
        </p:nvSpPr>
        <p:spPr>
          <a:xfrm>
            <a:off x="5408007" y="3700974"/>
            <a:ext cx="1369286" cy="369332"/>
          </a:xfrm>
          <a:prstGeom prst="rect">
            <a:avLst/>
          </a:prstGeom>
        </p:spPr>
        <p:txBody>
          <a:bodyPr wrap="none">
            <a:spAutoFit/>
          </a:bodyPr>
          <a:lstStyle/>
          <a:p>
            <a:pPr lvl="0" algn="ctr" rtl="1">
              <a:defRPr/>
            </a:pPr>
            <a:r>
              <a:rPr lang="ar-DZ"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80" name="Rectangle 79">
            <a:extLst>
              <a:ext uri="{FF2B5EF4-FFF2-40B4-BE49-F238E27FC236}">
                <a16:creationId xmlns:a16="http://schemas.microsoft.com/office/drawing/2014/main" id="{F9772237-E801-4690-B4A0-2CB1324DD2C7}"/>
              </a:ext>
            </a:extLst>
          </p:cNvPr>
          <p:cNvSpPr/>
          <p:nvPr/>
        </p:nvSpPr>
        <p:spPr>
          <a:xfrm>
            <a:off x="5377882" y="1406068"/>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rPr>
              <a:t>A</a:t>
            </a:r>
            <a:endParaRPr kumimoji="0" lang="fr-FR" sz="20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endParaRPr>
          </a:p>
        </p:txBody>
      </p:sp>
      <p:sp>
        <p:nvSpPr>
          <p:cNvPr id="81" name="Rectangle 80">
            <a:extLst>
              <a:ext uri="{FF2B5EF4-FFF2-40B4-BE49-F238E27FC236}">
                <a16:creationId xmlns:a16="http://schemas.microsoft.com/office/drawing/2014/main" id="{4A45DE75-0B5E-4AE6-BE1A-BECCE32C96EB}"/>
              </a:ext>
            </a:extLst>
          </p:cNvPr>
          <p:cNvSpPr/>
          <p:nvPr/>
        </p:nvSpPr>
        <p:spPr>
          <a:xfrm>
            <a:off x="6734182" y="2086724"/>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rPr>
              <a:t>B</a:t>
            </a:r>
            <a:endParaRPr kumimoji="0" lang="fr-FR" sz="20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endParaRPr>
          </a:p>
        </p:txBody>
      </p:sp>
      <p:sp>
        <p:nvSpPr>
          <p:cNvPr id="82" name="Rectangle 81">
            <a:extLst>
              <a:ext uri="{FF2B5EF4-FFF2-40B4-BE49-F238E27FC236}">
                <a16:creationId xmlns:a16="http://schemas.microsoft.com/office/drawing/2014/main" id="{141D5532-7127-424F-AEE5-3E82A1858BDC}"/>
              </a:ext>
            </a:extLst>
          </p:cNvPr>
          <p:cNvSpPr/>
          <p:nvPr/>
        </p:nvSpPr>
        <p:spPr>
          <a:xfrm>
            <a:off x="6746427" y="3654434"/>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rPr>
              <a:t>C</a:t>
            </a:r>
            <a:endParaRPr kumimoji="0" lang="fr-FR" sz="20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endParaRPr>
          </a:p>
        </p:txBody>
      </p:sp>
      <p:sp>
        <p:nvSpPr>
          <p:cNvPr id="83" name="Rectangle 82">
            <a:extLst>
              <a:ext uri="{FF2B5EF4-FFF2-40B4-BE49-F238E27FC236}">
                <a16:creationId xmlns:a16="http://schemas.microsoft.com/office/drawing/2014/main" id="{D59095B8-2219-47EA-A35F-747D09CF58DE}"/>
              </a:ext>
            </a:extLst>
          </p:cNvPr>
          <p:cNvSpPr/>
          <p:nvPr/>
        </p:nvSpPr>
        <p:spPr>
          <a:xfrm>
            <a:off x="5410193" y="4408345"/>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rPr>
              <a:t>D</a:t>
            </a:r>
            <a:endParaRPr kumimoji="0" lang="fr-FR" sz="20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endParaRPr>
          </a:p>
        </p:txBody>
      </p:sp>
      <p:sp>
        <p:nvSpPr>
          <p:cNvPr id="84" name="Rectangle 83">
            <a:extLst>
              <a:ext uri="{FF2B5EF4-FFF2-40B4-BE49-F238E27FC236}">
                <a16:creationId xmlns:a16="http://schemas.microsoft.com/office/drawing/2014/main" id="{68534987-B65F-47CA-912F-02F556474988}"/>
              </a:ext>
            </a:extLst>
          </p:cNvPr>
          <p:cNvSpPr/>
          <p:nvPr/>
        </p:nvSpPr>
        <p:spPr>
          <a:xfrm>
            <a:off x="4087308" y="3672587"/>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rPr>
              <a:t>E</a:t>
            </a:r>
            <a:endParaRPr kumimoji="0" lang="fr-FR" sz="20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endParaRPr>
          </a:p>
        </p:txBody>
      </p:sp>
      <p:sp>
        <p:nvSpPr>
          <p:cNvPr id="85" name="Rectangle 84">
            <a:extLst>
              <a:ext uri="{FF2B5EF4-FFF2-40B4-BE49-F238E27FC236}">
                <a16:creationId xmlns:a16="http://schemas.microsoft.com/office/drawing/2014/main" id="{34E4E7B3-156E-4DDB-919B-E7F6A1201D95}"/>
              </a:ext>
            </a:extLst>
          </p:cNvPr>
          <p:cNvSpPr/>
          <p:nvPr/>
        </p:nvSpPr>
        <p:spPr>
          <a:xfrm>
            <a:off x="4049988" y="2117229"/>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rPr>
              <a:t>F</a:t>
            </a:r>
            <a:endParaRPr kumimoji="0" lang="fr-FR" sz="20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endParaRPr>
          </a:p>
        </p:txBody>
      </p:sp>
      <p:sp>
        <p:nvSpPr>
          <p:cNvPr id="27" name="Rectangle 26">
            <a:extLst>
              <a:ext uri="{FF2B5EF4-FFF2-40B4-BE49-F238E27FC236}">
                <a16:creationId xmlns:a16="http://schemas.microsoft.com/office/drawing/2014/main" id="{B72A4E6C-B265-4D2D-A51A-73B70C855F4A}"/>
              </a:ext>
            </a:extLst>
          </p:cNvPr>
          <p:cNvSpPr/>
          <p:nvPr/>
        </p:nvSpPr>
        <p:spPr>
          <a:xfrm>
            <a:off x="5411356" y="798330"/>
            <a:ext cx="1369286" cy="369332"/>
          </a:xfrm>
          <a:prstGeom prst="rect">
            <a:avLst/>
          </a:prstGeom>
        </p:spPr>
        <p:txBody>
          <a:bodyPr wrap="none">
            <a:spAutoFit/>
          </a:bodyPr>
          <a:lstStyle/>
          <a:p>
            <a:pPr lvl="0" algn="ctr" rtl="1">
              <a:defRPr/>
            </a:pPr>
            <a:r>
              <a:rPr lang="ar-DZ"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29" name="Rectangle 28">
            <a:extLst>
              <a:ext uri="{FF2B5EF4-FFF2-40B4-BE49-F238E27FC236}">
                <a16:creationId xmlns:a16="http://schemas.microsoft.com/office/drawing/2014/main" id="{D3AD41D8-F508-49E6-835E-B3EA0EF23AA5}"/>
              </a:ext>
            </a:extLst>
          </p:cNvPr>
          <p:cNvSpPr/>
          <p:nvPr/>
        </p:nvSpPr>
        <p:spPr>
          <a:xfrm rot="3304304">
            <a:off x="7515278" y="1891208"/>
            <a:ext cx="1369286" cy="369332"/>
          </a:xfrm>
          <a:prstGeom prst="rect">
            <a:avLst/>
          </a:prstGeom>
        </p:spPr>
        <p:txBody>
          <a:bodyPr wrap="none">
            <a:spAutoFit/>
          </a:bodyPr>
          <a:lstStyle/>
          <a:p>
            <a:pPr lvl="0" algn="ctr" rtl="1">
              <a:defRPr/>
            </a:pPr>
            <a:r>
              <a:rPr lang="ar-DZ"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0" name="Rectangle 29">
            <a:extLst>
              <a:ext uri="{FF2B5EF4-FFF2-40B4-BE49-F238E27FC236}">
                <a16:creationId xmlns:a16="http://schemas.microsoft.com/office/drawing/2014/main" id="{838E77A7-388E-42D0-AEF5-DFF2BFB5D573}"/>
              </a:ext>
            </a:extLst>
          </p:cNvPr>
          <p:cNvSpPr/>
          <p:nvPr/>
        </p:nvSpPr>
        <p:spPr>
          <a:xfrm rot="18192450">
            <a:off x="7546982" y="4376100"/>
            <a:ext cx="1369286" cy="369332"/>
          </a:xfrm>
          <a:prstGeom prst="rect">
            <a:avLst/>
          </a:prstGeom>
        </p:spPr>
        <p:txBody>
          <a:bodyPr wrap="none">
            <a:spAutoFit/>
          </a:bodyPr>
          <a:lstStyle/>
          <a:p>
            <a:pPr lvl="0" algn="ctr" rtl="1">
              <a:defRPr/>
            </a:pPr>
            <a:r>
              <a:rPr lang="ar-DZ"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1" name="Rectangle 30">
            <a:extLst>
              <a:ext uri="{FF2B5EF4-FFF2-40B4-BE49-F238E27FC236}">
                <a16:creationId xmlns:a16="http://schemas.microsoft.com/office/drawing/2014/main" id="{04B48EC9-672C-490C-8EE1-B40EF9238BD7}"/>
              </a:ext>
            </a:extLst>
          </p:cNvPr>
          <p:cNvSpPr/>
          <p:nvPr/>
        </p:nvSpPr>
        <p:spPr>
          <a:xfrm rot="18295696" flipH="1">
            <a:off x="3336171" y="1869502"/>
            <a:ext cx="1369286" cy="369332"/>
          </a:xfrm>
          <a:prstGeom prst="rect">
            <a:avLst/>
          </a:prstGeom>
        </p:spPr>
        <p:txBody>
          <a:bodyPr wrap="none">
            <a:spAutoFit/>
          </a:bodyPr>
          <a:lstStyle/>
          <a:p>
            <a:pPr lvl="0" algn="ctr" rtl="1">
              <a:defRPr/>
            </a:pPr>
            <a:r>
              <a:rPr lang="ar-DZ"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2" name="Rectangle 31">
            <a:extLst>
              <a:ext uri="{FF2B5EF4-FFF2-40B4-BE49-F238E27FC236}">
                <a16:creationId xmlns:a16="http://schemas.microsoft.com/office/drawing/2014/main" id="{DB5A4A05-FA34-487A-8AAD-3C395D12C45B}"/>
              </a:ext>
            </a:extLst>
          </p:cNvPr>
          <p:cNvSpPr/>
          <p:nvPr/>
        </p:nvSpPr>
        <p:spPr>
          <a:xfrm rot="3452326" flipH="1">
            <a:off x="3198994" y="4353834"/>
            <a:ext cx="1592295" cy="369332"/>
          </a:xfrm>
          <a:prstGeom prst="rect">
            <a:avLst/>
          </a:prstGeom>
        </p:spPr>
        <p:txBody>
          <a:bodyPr wrap="square">
            <a:spAutoFit/>
          </a:bodyPr>
          <a:lstStyle/>
          <a:p>
            <a:pPr lvl="0" algn="ctr" rtl="1">
              <a:defRPr/>
            </a:pPr>
            <a:r>
              <a:rPr lang="ar-DZ"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4" name="Rectangle 33">
            <a:extLst>
              <a:ext uri="{FF2B5EF4-FFF2-40B4-BE49-F238E27FC236}">
                <a16:creationId xmlns:a16="http://schemas.microsoft.com/office/drawing/2014/main" id="{F5D6F922-1806-4FF3-8173-AAFD0FB26F73}"/>
              </a:ext>
            </a:extLst>
          </p:cNvPr>
          <p:cNvSpPr/>
          <p:nvPr/>
        </p:nvSpPr>
        <p:spPr>
          <a:xfrm>
            <a:off x="5411355" y="5560484"/>
            <a:ext cx="1369286" cy="369332"/>
          </a:xfrm>
          <a:prstGeom prst="rect">
            <a:avLst/>
          </a:prstGeom>
        </p:spPr>
        <p:txBody>
          <a:bodyPr wrap="none">
            <a:spAutoFit/>
          </a:bodyPr>
          <a:lstStyle/>
          <a:p>
            <a:pPr lvl="0" algn="ctr" rtl="1">
              <a:defRPr/>
            </a:pPr>
            <a:r>
              <a:rPr lang="ar-DZ"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40" name="Rectangle 39">
            <a:extLst>
              <a:ext uri="{FF2B5EF4-FFF2-40B4-BE49-F238E27FC236}">
                <a16:creationId xmlns:a16="http://schemas.microsoft.com/office/drawing/2014/main" id="{BD4346EF-81A1-4B6A-8016-09F10A1C9C3A}"/>
              </a:ext>
            </a:extLst>
          </p:cNvPr>
          <p:cNvSpPr/>
          <p:nvPr/>
        </p:nvSpPr>
        <p:spPr>
          <a:xfrm>
            <a:off x="9196926" y="96146"/>
            <a:ext cx="2899365" cy="93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just" rtl="1"/>
            <a:r>
              <a:rPr lang="ar-DZ" sz="11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endParaRPr lang="fr-FR" sz="11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44" name="Rectangle 43">
            <a:extLst>
              <a:ext uri="{FF2B5EF4-FFF2-40B4-BE49-F238E27FC236}">
                <a16:creationId xmlns:a16="http://schemas.microsoft.com/office/drawing/2014/main" id="{2C5C5D1B-0EC9-4935-AB9D-F8313455185E}"/>
              </a:ext>
            </a:extLst>
          </p:cNvPr>
          <p:cNvSpPr/>
          <p:nvPr/>
        </p:nvSpPr>
        <p:spPr>
          <a:xfrm>
            <a:off x="9248597" y="1778905"/>
            <a:ext cx="2899365" cy="93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just" rtl="1"/>
            <a:r>
              <a:rPr lang="ar-DZ" sz="11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endParaRPr lang="fr-FR" sz="11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48" name="Rectangle 47">
            <a:extLst>
              <a:ext uri="{FF2B5EF4-FFF2-40B4-BE49-F238E27FC236}">
                <a16:creationId xmlns:a16="http://schemas.microsoft.com/office/drawing/2014/main" id="{D3F81852-A79D-4ED7-8C1A-B4C49CAA7647}"/>
              </a:ext>
            </a:extLst>
          </p:cNvPr>
          <p:cNvSpPr/>
          <p:nvPr/>
        </p:nvSpPr>
        <p:spPr>
          <a:xfrm>
            <a:off x="9248597" y="4011908"/>
            <a:ext cx="2899365" cy="93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just" rtl="1"/>
            <a:r>
              <a:rPr lang="ar-DZ" sz="11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endParaRPr lang="fr-FR" sz="11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62" name="Rectangle 61">
            <a:extLst>
              <a:ext uri="{FF2B5EF4-FFF2-40B4-BE49-F238E27FC236}">
                <a16:creationId xmlns:a16="http://schemas.microsoft.com/office/drawing/2014/main" id="{4201C7C4-737E-4935-BE28-C7785774866B}"/>
              </a:ext>
            </a:extLst>
          </p:cNvPr>
          <p:cNvSpPr/>
          <p:nvPr/>
        </p:nvSpPr>
        <p:spPr>
          <a:xfrm flipH="1">
            <a:off x="40435" y="5585562"/>
            <a:ext cx="2899365" cy="93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just" rtl="1"/>
            <a:r>
              <a:rPr lang="ar-DZ" sz="11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endParaRPr lang="fr-FR" sz="11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65" name="Rectangle 64">
            <a:extLst>
              <a:ext uri="{FF2B5EF4-FFF2-40B4-BE49-F238E27FC236}">
                <a16:creationId xmlns:a16="http://schemas.microsoft.com/office/drawing/2014/main" id="{AB8E24E7-9008-47DE-9A0F-A3DF565B7C91}"/>
              </a:ext>
            </a:extLst>
          </p:cNvPr>
          <p:cNvSpPr/>
          <p:nvPr/>
        </p:nvSpPr>
        <p:spPr>
          <a:xfrm flipH="1">
            <a:off x="38179" y="3917210"/>
            <a:ext cx="2899365" cy="93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just" rtl="1"/>
            <a:r>
              <a:rPr lang="ar-DZ" sz="11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endParaRPr lang="fr-FR" sz="11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67" name="Rectangle 66">
            <a:extLst>
              <a:ext uri="{FF2B5EF4-FFF2-40B4-BE49-F238E27FC236}">
                <a16:creationId xmlns:a16="http://schemas.microsoft.com/office/drawing/2014/main" id="{5AC13878-E9E9-4D35-88F4-4B2180BB11A2}"/>
              </a:ext>
            </a:extLst>
          </p:cNvPr>
          <p:cNvSpPr/>
          <p:nvPr/>
        </p:nvSpPr>
        <p:spPr>
          <a:xfrm flipH="1">
            <a:off x="38179" y="1684207"/>
            <a:ext cx="2899365" cy="93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just" rtl="1"/>
            <a:r>
              <a:rPr lang="ar-DZ" sz="11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endParaRPr lang="fr-FR" sz="11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37" name="Rectangle 36">
            <a:extLst>
              <a:ext uri="{FF2B5EF4-FFF2-40B4-BE49-F238E27FC236}">
                <a16:creationId xmlns:a16="http://schemas.microsoft.com/office/drawing/2014/main" id="{0542A87C-DDDB-4811-8F75-A1F78065E6E7}"/>
              </a:ext>
            </a:extLst>
          </p:cNvPr>
          <p:cNvSpPr/>
          <p:nvPr/>
        </p:nvSpPr>
        <p:spPr>
          <a:xfrm rot="5400000">
            <a:off x="5615539" y="896611"/>
            <a:ext cx="352927" cy="11573893"/>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41" name="Rectangle 40">
            <a:extLst>
              <a:ext uri="{FF2B5EF4-FFF2-40B4-BE49-F238E27FC236}">
                <a16:creationId xmlns:a16="http://schemas.microsoft.com/office/drawing/2014/main" id="{53488EE5-3670-438E-8C24-2273B049D204}"/>
              </a:ext>
            </a:extLst>
          </p:cNvPr>
          <p:cNvSpPr/>
          <p:nvPr/>
        </p:nvSpPr>
        <p:spPr>
          <a:xfrm rot="5400000">
            <a:off x="5686682" y="896611"/>
            <a:ext cx="200527" cy="11573894"/>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42" name="Rectangle 41">
            <a:extLst>
              <a:ext uri="{FF2B5EF4-FFF2-40B4-BE49-F238E27FC236}">
                <a16:creationId xmlns:a16="http://schemas.microsoft.com/office/drawing/2014/main" id="{094AD354-8C37-48A2-A62E-0ABF58BB7F91}"/>
              </a:ext>
            </a:extLst>
          </p:cNvPr>
          <p:cNvSpPr/>
          <p:nvPr/>
        </p:nvSpPr>
        <p:spPr>
          <a:xfrm>
            <a:off x="11737216" y="6507093"/>
            <a:ext cx="355143" cy="355143"/>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45" name="Slide Number Placeholder 2">
            <a:extLst>
              <a:ext uri="{FF2B5EF4-FFF2-40B4-BE49-F238E27FC236}">
                <a16:creationId xmlns:a16="http://schemas.microsoft.com/office/drawing/2014/main" id="{EBB69FE1-F8D7-478A-A5DA-DCB13D5542EE}"/>
              </a:ext>
            </a:extLst>
          </p:cNvPr>
          <p:cNvSpPr>
            <a:spLocks noGrp="1"/>
          </p:cNvSpPr>
          <p:nvPr>
            <p:ph type="sldNum" sz="quarter" idx="12"/>
          </p:nvPr>
        </p:nvSpPr>
        <p:spPr>
          <a:xfrm>
            <a:off x="11768092" y="6506684"/>
            <a:ext cx="250371" cy="338554"/>
          </a:xfrm>
        </p:spPr>
        <p:txBody>
          <a:bodyPr>
            <a:spAutoFit/>
          </a:bodyPr>
          <a:lstStyle/>
          <a:p>
            <a:fld id="{55566DE6-6023-4F1B-83B8-5B1409609C05}" type="slidenum">
              <a:rPr lang="fr-FR" sz="1600" i="1" smtClean="0">
                <a:solidFill>
                  <a:srgbClr val="1B3A75"/>
                </a:solidFill>
                <a:latin typeface="Cairo" panose="00000500000000000000" pitchFamily="2" charset="-78"/>
                <a:cs typeface="Cairo" panose="00000500000000000000" pitchFamily="2" charset="-78"/>
              </a:rPr>
              <a:t>3</a:t>
            </a:fld>
            <a:endParaRPr lang="fr-FR" sz="1600" i="1" dirty="0">
              <a:solidFill>
                <a:srgbClr val="1B3A75"/>
              </a:solidFill>
              <a:latin typeface="Cairo" panose="00000500000000000000" pitchFamily="2" charset="-78"/>
              <a:cs typeface="Cairo" panose="00000500000000000000" pitchFamily="2" charset="-78"/>
            </a:endParaRPr>
          </a:p>
        </p:txBody>
      </p:sp>
    </p:spTree>
    <p:extLst>
      <p:ext uri="{BB962C8B-B14F-4D97-AF65-F5344CB8AC3E}">
        <p14:creationId xmlns:p14="http://schemas.microsoft.com/office/powerpoint/2010/main" val="19496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250" fill="hold"/>
                                        <p:tgtEl>
                                          <p:spTgt spid="20"/>
                                        </p:tgtEl>
                                        <p:attrNameLst>
                                          <p:attrName>ppt_w</p:attrName>
                                        </p:attrNameLst>
                                      </p:cBhvr>
                                      <p:tavLst>
                                        <p:tav tm="0">
                                          <p:val>
                                            <p:strVal val="#ppt_w*0.70"/>
                                          </p:val>
                                        </p:tav>
                                        <p:tav tm="100000">
                                          <p:val>
                                            <p:strVal val="#ppt_w"/>
                                          </p:val>
                                        </p:tav>
                                      </p:tavLst>
                                    </p:anim>
                                    <p:anim calcmode="lin" valueType="num">
                                      <p:cBhvr>
                                        <p:cTn id="8" dur="1250" fill="hold"/>
                                        <p:tgtEl>
                                          <p:spTgt spid="20"/>
                                        </p:tgtEl>
                                        <p:attrNameLst>
                                          <p:attrName>ppt_h</p:attrName>
                                        </p:attrNameLst>
                                      </p:cBhvr>
                                      <p:tavLst>
                                        <p:tav tm="0">
                                          <p:val>
                                            <p:strVal val="#ppt_h"/>
                                          </p:val>
                                        </p:tav>
                                        <p:tav tm="100000">
                                          <p:val>
                                            <p:strVal val="#ppt_h"/>
                                          </p:val>
                                        </p:tav>
                                      </p:tavLst>
                                    </p:anim>
                                    <p:animEffect transition="in" filter="fade">
                                      <p:cBhvr>
                                        <p:cTn id="9" dur="1250"/>
                                        <p:tgtEl>
                                          <p:spTgt spid="20"/>
                                        </p:tgtEl>
                                      </p:cBhvr>
                                    </p:animEffect>
                                  </p:childTnLst>
                                </p:cTn>
                              </p:par>
                              <p:par>
                                <p:cTn id="10" presetID="50" presetClass="entr" presetSubtype="0" decel="100000" fill="hold" grpId="0" nodeType="withEffect">
                                  <p:stCondLst>
                                    <p:cond delay="1250"/>
                                  </p:stCondLst>
                                  <p:childTnLst>
                                    <p:set>
                                      <p:cBhvr>
                                        <p:cTn id="11" dur="1" fill="hold">
                                          <p:stCondLst>
                                            <p:cond delay="0"/>
                                          </p:stCondLst>
                                        </p:cTn>
                                        <p:tgtEl>
                                          <p:spTgt spid="80"/>
                                        </p:tgtEl>
                                        <p:attrNameLst>
                                          <p:attrName>style.visibility</p:attrName>
                                        </p:attrNameLst>
                                      </p:cBhvr>
                                      <p:to>
                                        <p:strVal val="visible"/>
                                      </p:to>
                                    </p:set>
                                    <p:anim calcmode="lin" valueType="num">
                                      <p:cBhvr>
                                        <p:cTn id="12" dur="1000" fill="hold"/>
                                        <p:tgtEl>
                                          <p:spTgt spid="80"/>
                                        </p:tgtEl>
                                        <p:attrNameLst>
                                          <p:attrName>ppt_w</p:attrName>
                                        </p:attrNameLst>
                                      </p:cBhvr>
                                      <p:tavLst>
                                        <p:tav tm="0">
                                          <p:val>
                                            <p:strVal val="#ppt_w+.3"/>
                                          </p:val>
                                        </p:tav>
                                        <p:tav tm="100000">
                                          <p:val>
                                            <p:strVal val="#ppt_w"/>
                                          </p:val>
                                        </p:tav>
                                      </p:tavLst>
                                    </p:anim>
                                    <p:anim calcmode="lin" valueType="num">
                                      <p:cBhvr>
                                        <p:cTn id="13" dur="1000" fill="hold"/>
                                        <p:tgtEl>
                                          <p:spTgt spid="80"/>
                                        </p:tgtEl>
                                        <p:attrNameLst>
                                          <p:attrName>ppt_h</p:attrName>
                                        </p:attrNameLst>
                                      </p:cBhvr>
                                      <p:tavLst>
                                        <p:tav tm="0">
                                          <p:val>
                                            <p:strVal val="#ppt_h"/>
                                          </p:val>
                                        </p:tav>
                                        <p:tav tm="100000">
                                          <p:val>
                                            <p:strVal val="#ppt_h"/>
                                          </p:val>
                                        </p:tav>
                                      </p:tavLst>
                                    </p:anim>
                                    <p:animEffect transition="in" filter="fade">
                                      <p:cBhvr>
                                        <p:cTn id="14" dur="1000"/>
                                        <p:tgtEl>
                                          <p:spTgt spid="80"/>
                                        </p:tgtEl>
                                      </p:cBhvr>
                                    </p:animEffect>
                                  </p:childTnLst>
                                </p:cTn>
                              </p:par>
                              <p:par>
                                <p:cTn id="15" presetID="50" presetClass="entr" presetSubtype="0" decel="100000" fill="hold" grpId="0" nodeType="withEffect">
                                  <p:stCondLst>
                                    <p:cond delay="1250"/>
                                  </p:stCondLst>
                                  <p:childTnLst>
                                    <p:set>
                                      <p:cBhvr>
                                        <p:cTn id="16" dur="1" fill="hold">
                                          <p:stCondLst>
                                            <p:cond delay="0"/>
                                          </p:stCondLst>
                                        </p:cTn>
                                        <p:tgtEl>
                                          <p:spTgt spid="81"/>
                                        </p:tgtEl>
                                        <p:attrNameLst>
                                          <p:attrName>style.visibility</p:attrName>
                                        </p:attrNameLst>
                                      </p:cBhvr>
                                      <p:to>
                                        <p:strVal val="visible"/>
                                      </p:to>
                                    </p:set>
                                    <p:anim calcmode="lin" valueType="num">
                                      <p:cBhvr>
                                        <p:cTn id="17" dur="1000" fill="hold"/>
                                        <p:tgtEl>
                                          <p:spTgt spid="81"/>
                                        </p:tgtEl>
                                        <p:attrNameLst>
                                          <p:attrName>ppt_w</p:attrName>
                                        </p:attrNameLst>
                                      </p:cBhvr>
                                      <p:tavLst>
                                        <p:tav tm="0">
                                          <p:val>
                                            <p:strVal val="#ppt_w+.3"/>
                                          </p:val>
                                        </p:tav>
                                        <p:tav tm="100000">
                                          <p:val>
                                            <p:strVal val="#ppt_w"/>
                                          </p:val>
                                        </p:tav>
                                      </p:tavLst>
                                    </p:anim>
                                    <p:anim calcmode="lin" valueType="num">
                                      <p:cBhvr>
                                        <p:cTn id="18" dur="1000" fill="hold"/>
                                        <p:tgtEl>
                                          <p:spTgt spid="81"/>
                                        </p:tgtEl>
                                        <p:attrNameLst>
                                          <p:attrName>ppt_h</p:attrName>
                                        </p:attrNameLst>
                                      </p:cBhvr>
                                      <p:tavLst>
                                        <p:tav tm="0">
                                          <p:val>
                                            <p:strVal val="#ppt_h"/>
                                          </p:val>
                                        </p:tav>
                                        <p:tav tm="100000">
                                          <p:val>
                                            <p:strVal val="#ppt_h"/>
                                          </p:val>
                                        </p:tav>
                                      </p:tavLst>
                                    </p:anim>
                                    <p:animEffect transition="in" filter="fade">
                                      <p:cBhvr>
                                        <p:cTn id="19" dur="1000"/>
                                        <p:tgtEl>
                                          <p:spTgt spid="81"/>
                                        </p:tgtEl>
                                      </p:cBhvr>
                                    </p:animEffect>
                                  </p:childTnLst>
                                </p:cTn>
                              </p:par>
                              <p:par>
                                <p:cTn id="20" presetID="50" presetClass="entr" presetSubtype="0" decel="100000" fill="hold" grpId="0" nodeType="withEffect">
                                  <p:stCondLst>
                                    <p:cond delay="1250"/>
                                  </p:stCondLst>
                                  <p:childTnLst>
                                    <p:set>
                                      <p:cBhvr>
                                        <p:cTn id="21" dur="1" fill="hold">
                                          <p:stCondLst>
                                            <p:cond delay="0"/>
                                          </p:stCondLst>
                                        </p:cTn>
                                        <p:tgtEl>
                                          <p:spTgt spid="82"/>
                                        </p:tgtEl>
                                        <p:attrNameLst>
                                          <p:attrName>style.visibility</p:attrName>
                                        </p:attrNameLst>
                                      </p:cBhvr>
                                      <p:to>
                                        <p:strVal val="visible"/>
                                      </p:to>
                                    </p:set>
                                    <p:anim calcmode="lin" valueType="num">
                                      <p:cBhvr>
                                        <p:cTn id="22" dur="1000" fill="hold"/>
                                        <p:tgtEl>
                                          <p:spTgt spid="82"/>
                                        </p:tgtEl>
                                        <p:attrNameLst>
                                          <p:attrName>ppt_w</p:attrName>
                                        </p:attrNameLst>
                                      </p:cBhvr>
                                      <p:tavLst>
                                        <p:tav tm="0">
                                          <p:val>
                                            <p:strVal val="#ppt_w+.3"/>
                                          </p:val>
                                        </p:tav>
                                        <p:tav tm="100000">
                                          <p:val>
                                            <p:strVal val="#ppt_w"/>
                                          </p:val>
                                        </p:tav>
                                      </p:tavLst>
                                    </p:anim>
                                    <p:anim calcmode="lin" valueType="num">
                                      <p:cBhvr>
                                        <p:cTn id="23" dur="1000" fill="hold"/>
                                        <p:tgtEl>
                                          <p:spTgt spid="82"/>
                                        </p:tgtEl>
                                        <p:attrNameLst>
                                          <p:attrName>ppt_h</p:attrName>
                                        </p:attrNameLst>
                                      </p:cBhvr>
                                      <p:tavLst>
                                        <p:tav tm="0">
                                          <p:val>
                                            <p:strVal val="#ppt_h"/>
                                          </p:val>
                                        </p:tav>
                                        <p:tav tm="100000">
                                          <p:val>
                                            <p:strVal val="#ppt_h"/>
                                          </p:val>
                                        </p:tav>
                                      </p:tavLst>
                                    </p:anim>
                                    <p:animEffect transition="in" filter="fade">
                                      <p:cBhvr>
                                        <p:cTn id="24" dur="1000"/>
                                        <p:tgtEl>
                                          <p:spTgt spid="82"/>
                                        </p:tgtEl>
                                      </p:cBhvr>
                                    </p:animEffect>
                                  </p:childTnLst>
                                </p:cTn>
                              </p:par>
                              <p:par>
                                <p:cTn id="25" presetID="50" presetClass="entr" presetSubtype="0" decel="100000" fill="hold" grpId="0" nodeType="withEffect">
                                  <p:stCondLst>
                                    <p:cond delay="1250"/>
                                  </p:stCondLst>
                                  <p:childTnLst>
                                    <p:set>
                                      <p:cBhvr>
                                        <p:cTn id="26" dur="1" fill="hold">
                                          <p:stCondLst>
                                            <p:cond delay="0"/>
                                          </p:stCondLst>
                                        </p:cTn>
                                        <p:tgtEl>
                                          <p:spTgt spid="83"/>
                                        </p:tgtEl>
                                        <p:attrNameLst>
                                          <p:attrName>style.visibility</p:attrName>
                                        </p:attrNameLst>
                                      </p:cBhvr>
                                      <p:to>
                                        <p:strVal val="visible"/>
                                      </p:to>
                                    </p:set>
                                    <p:anim calcmode="lin" valueType="num">
                                      <p:cBhvr>
                                        <p:cTn id="27" dur="1000" fill="hold"/>
                                        <p:tgtEl>
                                          <p:spTgt spid="83"/>
                                        </p:tgtEl>
                                        <p:attrNameLst>
                                          <p:attrName>ppt_w</p:attrName>
                                        </p:attrNameLst>
                                      </p:cBhvr>
                                      <p:tavLst>
                                        <p:tav tm="0">
                                          <p:val>
                                            <p:strVal val="#ppt_w+.3"/>
                                          </p:val>
                                        </p:tav>
                                        <p:tav tm="100000">
                                          <p:val>
                                            <p:strVal val="#ppt_w"/>
                                          </p:val>
                                        </p:tav>
                                      </p:tavLst>
                                    </p:anim>
                                    <p:anim calcmode="lin" valueType="num">
                                      <p:cBhvr>
                                        <p:cTn id="28" dur="1000" fill="hold"/>
                                        <p:tgtEl>
                                          <p:spTgt spid="83"/>
                                        </p:tgtEl>
                                        <p:attrNameLst>
                                          <p:attrName>ppt_h</p:attrName>
                                        </p:attrNameLst>
                                      </p:cBhvr>
                                      <p:tavLst>
                                        <p:tav tm="0">
                                          <p:val>
                                            <p:strVal val="#ppt_h"/>
                                          </p:val>
                                        </p:tav>
                                        <p:tav tm="100000">
                                          <p:val>
                                            <p:strVal val="#ppt_h"/>
                                          </p:val>
                                        </p:tav>
                                      </p:tavLst>
                                    </p:anim>
                                    <p:animEffect transition="in" filter="fade">
                                      <p:cBhvr>
                                        <p:cTn id="29" dur="1000"/>
                                        <p:tgtEl>
                                          <p:spTgt spid="83"/>
                                        </p:tgtEl>
                                      </p:cBhvr>
                                    </p:animEffect>
                                  </p:childTnLst>
                                </p:cTn>
                              </p:par>
                              <p:par>
                                <p:cTn id="30" presetID="50" presetClass="entr" presetSubtype="0" decel="100000" fill="hold" grpId="0" nodeType="withEffect">
                                  <p:stCondLst>
                                    <p:cond delay="1250"/>
                                  </p:stCondLst>
                                  <p:childTnLst>
                                    <p:set>
                                      <p:cBhvr>
                                        <p:cTn id="31" dur="1" fill="hold">
                                          <p:stCondLst>
                                            <p:cond delay="0"/>
                                          </p:stCondLst>
                                        </p:cTn>
                                        <p:tgtEl>
                                          <p:spTgt spid="84"/>
                                        </p:tgtEl>
                                        <p:attrNameLst>
                                          <p:attrName>style.visibility</p:attrName>
                                        </p:attrNameLst>
                                      </p:cBhvr>
                                      <p:to>
                                        <p:strVal val="visible"/>
                                      </p:to>
                                    </p:set>
                                    <p:anim calcmode="lin" valueType="num">
                                      <p:cBhvr>
                                        <p:cTn id="32" dur="1000" fill="hold"/>
                                        <p:tgtEl>
                                          <p:spTgt spid="84"/>
                                        </p:tgtEl>
                                        <p:attrNameLst>
                                          <p:attrName>ppt_w</p:attrName>
                                        </p:attrNameLst>
                                      </p:cBhvr>
                                      <p:tavLst>
                                        <p:tav tm="0">
                                          <p:val>
                                            <p:strVal val="#ppt_w+.3"/>
                                          </p:val>
                                        </p:tav>
                                        <p:tav tm="100000">
                                          <p:val>
                                            <p:strVal val="#ppt_w"/>
                                          </p:val>
                                        </p:tav>
                                      </p:tavLst>
                                    </p:anim>
                                    <p:anim calcmode="lin" valueType="num">
                                      <p:cBhvr>
                                        <p:cTn id="33" dur="1000" fill="hold"/>
                                        <p:tgtEl>
                                          <p:spTgt spid="84"/>
                                        </p:tgtEl>
                                        <p:attrNameLst>
                                          <p:attrName>ppt_h</p:attrName>
                                        </p:attrNameLst>
                                      </p:cBhvr>
                                      <p:tavLst>
                                        <p:tav tm="0">
                                          <p:val>
                                            <p:strVal val="#ppt_h"/>
                                          </p:val>
                                        </p:tav>
                                        <p:tav tm="100000">
                                          <p:val>
                                            <p:strVal val="#ppt_h"/>
                                          </p:val>
                                        </p:tav>
                                      </p:tavLst>
                                    </p:anim>
                                    <p:animEffect transition="in" filter="fade">
                                      <p:cBhvr>
                                        <p:cTn id="34" dur="1000"/>
                                        <p:tgtEl>
                                          <p:spTgt spid="84"/>
                                        </p:tgtEl>
                                      </p:cBhvr>
                                    </p:animEffect>
                                  </p:childTnLst>
                                </p:cTn>
                              </p:par>
                              <p:par>
                                <p:cTn id="35" presetID="50" presetClass="entr" presetSubtype="0" decel="100000" fill="hold" grpId="0" nodeType="withEffect">
                                  <p:stCondLst>
                                    <p:cond delay="1250"/>
                                  </p:stCondLst>
                                  <p:childTnLst>
                                    <p:set>
                                      <p:cBhvr>
                                        <p:cTn id="36" dur="1" fill="hold">
                                          <p:stCondLst>
                                            <p:cond delay="0"/>
                                          </p:stCondLst>
                                        </p:cTn>
                                        <p:tgtEl>
                                          <p:spTgt spid="85"/>
                                        </p:tgtEl>
                                        <p:attrNameLst>
                                          <p:attrName>style.visibility</p:attrName>
                                        </p:attrNameLst>
                                      </p:cBhvr>
                                      <p:to>
                                        <p:strVal val="visible"/>
                                      </p:to>
                                    </p:set>
                                    <p:anim calcmode="lin" valueType="num">
                                      <p:cBhvr>
                                        <p:cTn id="37" dur="1000" fill="hold"/>
                                        <p:tgtEl>
                                          <p:spTgt spid="85"/>
                                        </p:tgtEl>
                                        <p:attrNameLst>
                                          <p:attrName>ppt_w</p:attrName>
                                        </p:attrNameLst>
                                      </p:cBhvr>
                                      <p:tavLst>
                                        <p:tav tm="0">
                                          <p:val>
                                            <p:strVal val="#ppt_w+.3"/>
                                          </p:val>
                                        </p:tav>
                                        <p:tav tm="100000">
                                          <p:val>
                                            <p:strVal val="#ppt_w"/>
                                          </p:val>
                                        </p:tav>
                                      </p:tavLst>
                                    </p:anim>
                                    <p:anim calcmode="lin" valueType="num">
                                      <p:cBhvr>
                                        <p:cTn id="38" dur="1000" fill="hold"/>
                                        <p:tgtEl>
                                          <p:spTgt spid="85"/>
                                        </p:tgtEl>
                                        <p:attrNameLst>
                                          <p:attrName>ppt_h</p:attrName>
                                        </p:attrNameLst>
                                      </p:cBhvr>
                                      <p:tavLst>
                                        <p:tav tm="0">
                                          <p:val>
                                            <p:strVal val="#ppt_h"/>
                                          </p:val>
                                        </p:tav>
                                        <p:tav tm="100000">
                                          <p:val>
                                            <p:strVal val="#ppt_h"/>
                                          </p:val>
                                        </p:tav>
                                      </p:tavLst>
                                    </p:anim>
                                    <p:animEffect transition="in" filter="fade">
                                      <p:cBhvr>
                                        <p:cTn id="39" dur="1000"/>
                                        <p:tgtEl>
                                          <p:spTgt spid="85"/>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fade">
                                      <p:cBhvr>
                                        <p:cTn id="61" dur="1000"/>
                                        <p:tgtEl>
                                          <p:spTgt spid="79"/>
                                        </p:tgtEl>
                                      </p:cBhvr>
                                    </p:animEffect>
                                    <p:anim calcmode="lin" valueType="num">
                                      <p:cBhvr>
                                        <p:cTn id="62" dur="1000" fill="hold"/>
                                        <p:tgtEl>
                                          <p:spTgt spid="79"/>
                                        </p:tgtEl>
                                        <p:attrNameLst>
                                          <p:attrName>ppt_x</p:attrName>
                                        </p:attrNameLst>
                                      </p:cBhvr>
                                      <p:tavLst>
                                        <p:tav tm="0">
                                          <p:val>
                                            <p:strVal val="#ppt_x"/>
                                          </p:val>
                                        </p:tav>
                                        <p:tav tm="100000">
                                          <p:val>
                                            <p:strVal val="#ppt_x"/>
                                          </p:val>
                                        </p:tav>
                                      </p:tavLst>
                                    </p:anim>
                                    <p:anim calcmode="lin" valueType="num">
                                      <p:cBhvr>
                                        <p:cTn id="63" dur="1000" fill="hold"/>
                                        <p:tgtEl>
                                          <p:spTgt spid="7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par>
                          <p:cTn id="69" fill="hold">
                            <p:stCondLst>
                              <p:cond delay="3250"/>
                            </p:stCondLst>
                            <p:childTnLst>
                              <p:par>
                                <p:cTn id="70" presetID="2" presetClass="entr" presetSubtype="2"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1+#ppt_w/2"/>
                                          </p:val>
                                        </p:tav>
                                        <p:tav tm="100000">
                                          <p:val>
                                            <p:strVal val="#ppt_x"/>
                                          </p:val>
                                        </p:tav>
                                      </p:tavLst>
                                    </p:anim>
                                    <p:anim calcmode="lin" valueType="num">
                                      <p:cBhvr additive="base">
                                        <p:cTn id="73" dur="500" fill="hold"/>
                                        <p:tgtEl>
                                          <p:spTgt spid="7"/>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1+#ppt_w/2"/>
                                          </p:val>
                                        </p:tav>
                                        <p:tav tm="100000">
                                          <p:val>
                                            <p:strVal val="#ppt_x"/>
                                          </p:val>
                                        </p:tav>
                                      </p:tavLst>
                                    </p:anim>
                                    <p:anim calcmode="lin" valueType="num">
                                      <p:cBhvr additive="base">
                                        <p:cTn id="77" dur="500" fill="hold"/>
                                        <p:tgtEl>
                                          <p:spTgt spid="40"/>
                                        </p:tgtEl>
                                        <p:attrNameLst>
                                          <p:attrName>ppt_y</p:attrName>
                                        </p:attrNameLst>
                                      </p:cBhvr>
                                      <p:tavLst>
                                        <p:tav tm="0">
                                          <p:val>
                                            <p:strVal val="#ppt_y"/>
                                          </p:val>
                                        </p:tav>
                                        <p:tav tm="100000">
                                          <p:val>
                                            <p:strVal val="#ppt_y"/>
                                          </p:val>
                                        </p:tav>
                                      </p:tavLst>
                                    </p:anim>
                                  </p:childTnLst>
                                </p:cTn>
                              </p:par>
                            </p:childTnLst>
                          </p:cTn>
                        </p:par>
                        <p:par>
                          <p:cTn id="78" fill="hold">
                            <p:stCondLst>
                              <p:cond delay="3750"/>
                            </p:stCondLst>
                            <p:childTnLst>
                              <p:par>
                                <p:cTn id="79" presetID="2" presetClass="entr" presetSubtype="2" fill="hold" grpId="0" nodeType="after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1+#ppt_w/2"/>
                                          </p:val>
                                        </p:tav>
                                        <p:tav tm="100000">
                                          <p:val>
                                            <p:strVal val="#ppt_x"/>
                                          </p:val>
                                        </p:tav>
                                      </p:tavLst>
                                    </p:anim>
                                    <p:anim calcmode="lin" valueType="num">
                                      <p:cBhvr additive="base">
                                        <p:cTn id="82" dur="500" fill="hold"/>
                                        <p:tgtEl>
                                          <p:spTgt spid="44"/>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fill="hold"/>
                                        <p:tgtEl>
                                          <p:spTgt spid="43"/>
                                        </p:tgtEl>
                                        <p:attrNameLst>
                                          <p:attrName>ppt_x</p:attrName>
                                        </p:attrNameLst>
                                      </p:cBhvr>
                                      <p:tavLst>
                                        <p:tav tm="0">
                                          <p:val>
                                            <p:strVal val="1+#ppt_w/2"/>
                                          </p:val>
                                        </p:tav>
                                        <p:tav tm="100000">
                                          <p:val>
                                            <p:strVal val="#ppt_x"/>
                                          </p:val>
                                        </p:tav>
                                      </p:tavLst>
                                    </p:anim>
                                    <p:anim calcmode="lin" valueType="num">
                                      <p:cBhvr additive="base">
                                        <p:cTn id="86" dur="500" fill="hold"/>
                                        <p:tgtEl>
                                          <p:spTgt spid="43"/>
                                        </p:tgtEl>
                                        <p:attrNameLst>
                                          <p:attrName>ppt_y</p:attrName>
                                        </p:attrNameLst>
                                      </p:cBhvr>
                                      <p:tavLst>
                                        <p:tav tm="0">
                                          <p:val>
                                            <p:strVal val="#ppt_y"/>
                                          </p:val>
                                        </p:tav>
                                        <p:tav tm="100000">
                                          <p:val>
                                            <p:strVal val="#ppt_y"/>
                                          </p:val>
                                        </p:tav>
                                      </p:tavLst>
                                    </p:anim>
                                  </p:childTnLst>
                                </p:cTn>
                              </p:par>
                            </p:childTnLst>
                          </p:cTn>
                        </p:par>
                        <p:par>
                          <p:cTn id="87" fill="hold">
                            <p:stCondLst>
                              <p:cond delay="4250"/>
                            </p:stCondLst>
                            <p:childTnLst>
                              <p:par>
                                <p:cTn id="88" presetID="2" presetClass="entr" presetSubtype="2" fill="hold" grpId="0" nodeType="afterEffect">
                                  <p:stCondLst>
                                    <p:cond delay="0"/>
                                  </p:stCondLst>
                                  <p:childTnLst>
                                    <p:set>
                                      <p:cBhvr>
                                        <p:cTn id="89" dur="1" fill="hold">
                                          <p:stCondLst>
                                            <p:cond delay="0"/>
                                          </p:stCondLst>
                                        </p:cTn>
                                        <p:tgtEl>
                                          <p:spTgt spid="48"/>
                                        </p:tgtEl>
                                        <p:attrNameLst>
                                          <p:attrName>style.visibility</p:attrName>
                                        </p:attrNameLst>
                                      </p:cBhvr>
                                      <p:to>
                                        <p:strVal val="visible"/>
                                      </p:to>
                                    </p:set>
                                    <p:anim calcmode="lin" valueType="num">
                                      <p:cBhvr additive="base">
                                        <p:cTn id="90" dur="500" fill="hold"/>
                                        <p:tgtEl>
                                          <p:spTgt spid="48"/>
                                        </p:tgtEl>
                                        <p:attrNameLst>
                                          <p:attrName>ppt_x</p:attrName>
                                        </p:attrNameLst>
                                      </p:cBhvr>
                                      <p:tavLst>
                                        <p:tav tm="0">
                                          <p:val>
                                            <p:strVal val="1+#ppt_w/2"/>
                                          </p:val>
                                        </p:tav>
                                        <p:tav tm="100000">
                                          <p:val>
                                            <p:strVal val="#ppt_x"/>
                                          </p:val>
                                        </p:tav>
                                      </p:tavLst>
                                    </p:anim>
                                    <p:anim calcmode="lin" valueType="num">
                                      <p:cBhvr additive="base">
                                        <p:cTn id="91" dur="500" fill="hold"/>
                                        <p:tgtEl>
                                          <p:spTgt spid="48"/>
                                        </p:tgtEl>
                                        <p:attrNameLst>
                                          <p:attrName>ppt_y</p:attrName>
                                        </p:attrNameLst>
                                      </p:cBhvr>
                                      <p:tavLst>
                                        <p:tav tm="0">
                                          <p:val>
                                            <p:strVal val="#ppt_y"/>
                                          </p:val>
                                        </p:tav>
                                        <p:tav tm="100000">
                                          <p:val>
                                            <p:strVal val="#ppt_y"/>
                                          </p:val>
                                        </p:tav>
                                      </p:tavLst>
                                    </p:anim>
                                  </p:childTnLst>
                                </p:cTn>
                              </p:par>
                              <p:par>
                                <p:cTn id="92" presetID="2" presetClass="entr" presetSubtype="2"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additive="base">
                                        <p:cTn id="94" dur="500" fill="hold"/>
                                        <p:tgtEl>
                                          <p:spTgt spid="47"/>
                                        </p:tgtEl>
                                        <p:attrNameLst>
                                          <p:attrName>ppt_x</p:attrName>
                                        </p:attrNameLst>
                                      </p:cBhvr>
                                      <p:tavLst>
                                        <p:tav tm="0">
                                          <p:val>
                                            <p:strVal val="1+#ppt_w/2"/>
                                          </p:val>
                                        </p:tav>
                                        <p:tav tm="100000">
                                          <p:val>
                                            <p:strVal val="#ppt_x"/>
                                          </p:val>
                                        </p:tav>
                                      </p:tavLst>
                                    </p:anim>
                                    <p:anim calcmode="lin" valueType="num">
                                      <p:cBhvr additive="base">
                                        <p:cTn id="95" dur="500" fill="hold"/>
                                        <p:tgtEl>
                                          <p:spTgt spid="47"/>
                                        </p:tgtEl>
                                        <p:attrNameLst>
                                          <p:attrName>ppt_y</p:attrName>
                                        </p:attrNameLst>
                                      </p:cBhvr>
                                      <p:tavLst>
                                        <p:tav tm="0">
                                          <p:val>
                                            <p:strVal val="#ppt_y"/>
                                          </p:val>
                                        </p:tav>
                                        <p:tav tm="100000">
                                          <p:val>
                                            <p:strVal val="#ppt_y"/>
                                          </p:val>
                                        </p:tav>
                                      </p:tavLst>
                                    </p:anim>
                                  </p:childTnLst>
                                </p:cTn>
                              </p:par>
                            </p:childTnLst>
                          </p:cTn>
                        </p:par>
                        <p:par>
                          <p:cTn id="96" fill="hold">
                            <p:stCondLst>
                              <p:cond delay="4750"/>
                            </p:stCondLst>
                            <p:childTnLst>
                              <p:par>
                                <p:cTn id="97" presetID="2" presetClass="entr" presetSubtype="8" fill="hold" nodeType="afterEffect">
                                  <p:stCondLst>
                                    <p:cond delay="0"/>
                                  </p:stCondLst>
                                  <p:childTnLst>
                                    <p:set>
                                      <p:cBhvr>
                                        <p:cTn id="98" dur="1" fill="hold">
                                          <p:stCondLst>
                                            <p:cond delay="0"/>
                                          </p:stCondLst>
                                        </p:cTn>
                                        <p:tgtEl>
                                          <p:spTgt spid="59"/>
                                        </p:tgtEl>
                                        <p:attrNameLst>
                                          <p:attrName>style.visibility</p:attrName>
                                        </p:attrNameLst>
                                      </p:cBhvr>
                                      <p:to>
                                        <p:strVal val="visible"/>
                                      </p:to>
                                    </p:set>
                                    <p:anim calcmode="lin" valueType="num">
                                      <p:cBhvr additive="base">
                                        <p:cTn id="99" dur="500" fill="hold"/>
                                        <p:tgtEl>
                                          <p:spTgt spid="59"/>
                                        </p:tgtEl>
                                        <p:attrNameLst>
                                          <p:attrName>ppt_x</p:attrName>
                                        </p:attrNameLst>
                                      </p:cBhvr>
                                      <p:tavLst>
                                        <p:tav tm="0">
                                          <p:val>
                                            <p:strVal val="0-#ppt_w/2"/>
                                          </p:val>
                                        </p:tav>
                                        <p:tav tm="100000">
                                          <p:val>
                                            <p:strVal val="#ppt_x"/>
                                          </p:val>
                                        </p:tav>
                                      </p:tavLst>
                                    </p:anim>
                                    <p:anim calcmode="lin" valueType="num">
                                      <p:cBhvr additive="base">
                                        <p:cTn id="100" dur="500" fill="hold"/>
                                        <p:tgtEl>
                                          <p:spTgt spid="59"/>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additive="base">
                                        <p:cTn id="103" dur="500" fill="hold"/>
                                        <p:tgtEl>
                                          <p:spTgt spid="62"/>
                                        </p:tgtEl>
                                        <p:attrNameLst>
                                          <p:attrName>ppt_x</p:attrName>
                                        </p:attrNameLst>
                                      </p:cBhvr>
                                      <p:tavLst>
                                        <p:tav tm="0">
                                          <p:val>
                                            <p:strVal val="0-#ppt_w/2"/>
                                          </p:val>
                                        </p:tav>
                                        <p:tav tm="100000">
                                          <p:val>
                                            <p:strVal val="#ppt_x"/>
                                          </p:val>
                                        </p:tav>
                                      </p:tavLst>
                                    </p:anim>
                                    <p:anim calcmode="lin" valueType="num">
                                      <p:cBhvr additive="base">
                                        <p:cTn id="104" dur="500" fill="hold"/>
                                        <p:tgtEl>
                                          <p:spTgt spid="62"/>
                                        </p:tgtEl>
                                        <p:attrNameLst>
                                          <p:attrName>ppt_y</p:attrName>
                                        </p:attrNameLst>
                                      </p:cBhvr>
                                      <p:tavLst>
                                        <p:tav tm="0">
                                          <p:val>
                                            <p:strVal val="#ppt_y"/>
                                          </p:val>
                                        </p:tav>
                                        <p:tav tm="100000">
                                          <p:val>
                                            <p:strVal val="#ppt_y"/>
                                          </p:val>
                                        </p:tav>
                                      </p:tavLst>
                                    </p:anim>
                                  </p:childTnLst>
                                </p:cTn>
                              </p:par>
                            </p:childTnLst>
                          </p:cTn>
                        </p:par>
                        <p:par>
                          <p:cTn id="105" fill="hold">
                            <p:stCondLst>
                              <p:cond delay="5250"/>
                            </p:stCondLst>
                            <p:childTnLst>
                              <p:par>
                                <p:cTn id="106" presetID="2" presetClass="entr" presetSubtype="8" fill="hold" grpId="0" nodeType="afterEffect">
                                  <p:stCondLst>
                                    <p:cond delay="0"/>
                                  </p:stCondLst>
                                  <p:childTnLst>
                                    <p:set>
                                      <p:cBhvr>
                                        <p:cTn id="107" dur="1" fill="hold">
                                          <p:stCondLst>
                                            <p:cond delay="0"/>
                                          </p:stCondLst>
                                        </p:cTn>
                                        <p:tgtEl>
                                          <p:spTgt spid="65"/>
                                        </p:tgtEl>
                                        <p:attrNameLst>
                                          <p:attrName>style.visibility</p:attrName>
                                        </p:attrNameLst>
                                      </p:cBhvr>
                                      <p:to>
                                        <p:strVal val="visible"/>
                                      </p:to>
                                    </p:set>
                                    <p:anim calcmode="lin" valueType="num">
                                      <p:cBhvr additive="base">
                                        <p:cTn id="108" dur="500" fill="hold"/>
                                        <p:tgtEl>
                                          <p:spTgt spid="65"/>
                                        </p:tgtEl>
                                        <p:attrNameLst>
                                          <p:attrName>ppt_x</p:attrName>
                                        </p:attrNameLst>
                                      </p:cBhvr>
                                      <p:tavLst>
                                        <p:tav tm="0">
                                          <p:val>
                                            <p:strVal val="0-#ppt_w/2"/>
                                          </p:val>
                                        </p:tav>
                                        <p:tav tm="100000">
                                          <p:val>
                                            <p:strVal val="#ppt_x"/>
                                          </p:val>
                                        </p:tav>
                                      </p:tavLst>
                                    </p:anim>
                                    <p:anim calcmode="lin" valueType="num">
                                      <p:cBhvr additive="base">
                                        <p:cTn id="109" dur="500" fill="hold"/>
                                        <p:tgtEl>
                                          <p:spTgt spid="65"/>
                                        </p:tgtEl>
                                        <p:attrNameLst>
                                          <p:attrName>ppt_y</p:attrName>
                                        </p:attrNameLst>
                                      </p:cBhvr>
                                      <p:tavLst>
                                        <p:tav tm="0">
                                          <p:val>
                                            <p:strVal val="#ppt_y"/>
                                          </p:val>
                                        </p:tav>
                                        <p:tav tm="100000">
                                          <p:val>
                                            <p:strVal val="#ppt_y"/>
                                          </p:val>
                                        </p:tav>
                                      </p:tavLst>
                                    </p:anim>
                                  </p:childTnLst>
                                </p:cTn>
                              </p:par>
                              <p:par>
                                <p:cTn id="110" presetID="2" presetClass="entr" presetSubtype="8" fill="hold" nodeType="withEffect">
                                  <p:stCondLst>
                                    <p:cond delay="0"/>
                                  </p:stCondLst>
                                  <p:childTnLst>
                                    <p:set>
                                      <p:cBhvr>
                                        <p:cTn id="111" dur="1" fill="hold">
                                          <p:stCondLst>
                                            <p:cond delay="0"/>
                                          </p:stCondLst>
                                        </p:cTn>
                                        <p:tgtEl>
                                          <p:spTgt spid="63"/>
                                        </p:tgtEl>
                                        <p:attrNameLst>
                                          <p:attrName>style.visibility</p:attrName>
                                        </p:attrNameLst>
                                      </p:cBhvr>
                                      <p:to>
                                        <p:strVal val="visible"/>
                                      </p:to>
                                    </p:set>
                                    <p:anim calcmode="lin" valueType="num">
                                      <p:cBhvr additive="base">
                                        <p:cTn id="112" dur="500" fill="hold"/>
                                        <p:tgtEl>
                                          <p:spTgt spid="63"/>
                                        </p:tgtEl>
                                        <p:attrNameLst>
                                          <p:attrName>ppt_x</p:attrName>
                                        </p:attrNameLst>
                                      </p:cBhvr>
                                      <p:tavLst>
                                        <p:tav tm="0">
                                          <p:val>
                                            <p:strVal val="0-#ppt_w/2"/>
                                          </p:val>
                                        </p:tav>
                                        <p:tav tm="100000">
                                          <p:val>
                                            <p:strVal val="#ppt_x"/>
                                          </p:val>
                                        </p:tav>
                                      </p:tavLst>
                                    </p:anim>
                                    <p:anim calcmode="lin" valueType="num">
                                      <p:cBhvr additive="base">
                                        <p:cTn id="113" dur="500" fill="hold"/>
                                        <p:tgtEl>
                                          <p:spTgt spid="63"/>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additive="base">
                                        <p:cTn id="117" dur="500" fill="hold"/>
                                        <p:tgtEl>
                                          <p:spTgt spid="66"/>
                                        </p:tgtEl>
                                        <p:attrNameLst>
                                          <p:attrName>ppt_x</p:attrName>
                                        </p:attrNameLst>
                                      </p:cBhvr>
                                      <p:tavLst>
                                        <p:tav tm="0">
                                          <p:val>
                                            <p:strVal val="0-#ppt_w/2"/>
                                          </p:val>
                                        </p:tav>
                                        <p:tav tm="100000">
                                          <p:val>
                                            <p:strVal val="#ppt_x"/>
                                          </p:val>
                                        </p:tav>
                                      </p:tavLst>
                                    </p:anim>
                                    <p:anim calcmode="lin" valueType="num">
                                      <p:cBhvr additive="base">
                                        <p:cTn id="118" dur="500" fill="hold"/>
                                        <p:tgtEl>
                                          <p:spTgt spid="66"/>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67"/>
                                        </p:tgtEl>
                                        <p:attrNameLst>
                                          <p:attrName>style.visibility</p:attrName>
                                        </p:attrNameLst>
                                      </p:cBhvr>
                                      <p:to>
                                        <p:strVal val="visible"/>
                                      </p:to>
                                    </p:set>
                                    <p:anim calcmode="lin" valueType="num">
                                      <p:cBhvr additive="base">
                                        <p:cTn id="121" dur="500" fill="hold"/>
                                        <p:tgtEl>
                                          <p:spTgt spid="67"/>
                                        </p:tgtEl>
                                        <p:attrNameLst>
                                          <p:attrName>ppt_x</p:attrName>
                                        </p:attrNameLst>
                                      </p:cBhvr>
                                      <p:tavLst>
                                        <p:tav tm="0">
                                          <p:val>
                                            <p:strVal val="0-#ppt_w/2"/>
                                          </p:val>
                                        </p:tav>
                                        <p:tav tm="100000">
                                          <p:val>
                                            <p:strVal val="#ppt_x"/>
                                          </p:val>
                                        </p:tav>
                                      </p:tavLst>
                                    </p:anim>
                                    <p:anim calcmode="lin" valueType="num">
                                      <p:cBhvr additive="base">
                                        <p:cTn id="122"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2" grpId="0"/>
      <p:bldP spid="80" grpId="0"/>
      <p:bldP spid="81" grpId="0"/>
      <p:bldP spid="82" grpId="0"/>
      <p:bldP spid="83" grpId="0"/>
      <p:bldP spid="84" grpId="0"/>
      <p:bldP spid="85" grpId="0"/>
      <p:bldP spid="27" grpId="0"/>
      <p:bldP spid="29" grpId="0"/>
      <p:bldP spid="30" grpId="0"/>
      <p:bldP spid="31" grpId="0"/>
      <p:bldP spid="32" grpId="0"/>
      <p:bldP spid="34" grpId="0"/>
      <p:bldP spid="40" grpId="0"/>
      <p:bldP spid="44" grpId="0"/>
      <p:bldP spid="48" grpId="0"/>
      <p:bldP spid="62" grpId="0"/>
      <p:bldP spid="65"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7119988-E54C-4DCD-BDD2-78064B24778B}"/>
              </a:ext>
            </a:extLst>
          </p:cNvPr>
          <p:cNvSpPr/>
          <p:nvPr/>
        </p:nvSpPr>
        <p:spPr>
          <a:xfrm>
            <a:off x="6776736" y="401071"/>
            <a:ext cx="4855598"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عنوان النص</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34" name="Rectangle 33">
            <a:extLst>
              <a:ext uri="{FF2B5EF4-FFF2-40B4-BE49-F238E27FC236}">
                <a16:creationId xmlns:a16="http://schemas.microsoft.com/office/drawing/2014/main" id="{0635A92E-FA8F-46C9-8F61-6EA98FB1BB06}"/>
              </a:ext>
            </a:extLst>
          </p:cNvPr>
          <p:cNvSpPr/>
          <p:nvPr/>
        </p:nvSpPr>
        <p:spPr>
          <a:xfrm>
            <a:off x="6697525" y="1197014"/>
            <a:ext cx="5037259" cy="5047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24" name="Diamond 23">
            <a:extLst>
              <a:ext uri="{FF2B5EF4-FFF2-40B4-BE49-F238E27FC236}">
                <a16:creationId xmlns:a16="http://schemas.microsoft.com/office/drawing/2014/main" id="{CC3D70AD-7808-432D-B798-B59416A0C481}"/>
              </a:ext>
            </a:extLst>
          </p:cNvPr>
          <p:cNvSpPr/>
          <p:nvPr/>
        </p:nvSpPr>
        <p:spPr>
          <a:xfrm>
            <a:off x="69947" y="3181275"/>
            <a:ext cx="1600200" cy="1600200"/>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latin typeface="Cairo" panose="00000500000000000000" pitchFamily="2" charset="-78"/>
              <a:cs typeface="Cairo" panose="00000500000000000000" pitchFamily="2" charset="-78"/>
            </a:endParaRPr>
          </a:p>
        </p:txBody>
      </p:sp>
      <p:sp>
        <p:nvSpPr>
          <p:cNvPr id="26" name="Diamond 25">
            <a:extLst>
              <a:ext uri="{FF2B5EF4-FFF2-40B4-BE49-F238E27FC236}">
                <a16:creationId xmlns:a16="http://schemas.microsoft.com/office/drawing/2014/main" id="{58AB4B7D-B7B8-42E7-BBD1-C0B91E4CA520}"/>
              </a:ext>
            </a:extLst>
          </p:cNvPr>
          <p:cNvSpPr/>
          <p:nvPr/>
        </p:nvSpPr>
        <p:spPr>
          <a:xfrm>
            <a:off x="1670147" y="3367695"/>
            <a:ext cx="3437061" cy="34370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27" name="Diamond 26">
            <a:extLst>
              <a:ext uri="{FF2B5EF4-FFF2-40B4-BE49-F238E27FC236}">
                <a16:creationId xmlns:a16="http://schemas.microsoft.com/office/drawing/2014/main" id="{F5994705-8E3D-4577-8F17-68E6143F5E16}"/>
              </a:ext>
            </a:extLst>
          </p:cNvPr>
          <p:cNvSpPr/>
          <p:nvPr/>
        </p:nvSpPr>
        <p:spPr>
          <a:xfrm>
            <a:off x="3584647" y="1141405"/>
            <a:ext cx="2322661" cy="23226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latin typeface="Cairo" panose="00000500000000000000" pitchFamily="2" charset="-78"/>
              <a:cs typeface="Cairo" panose="00000500000000000000" pitchFamily="2" charset="-78"/>
            </a:endParaRPr>
          </a:p>
        </p:txBody>
      </p:sp>
      <p:sp>
        <p:nvSpPr>
          <p:cNvPr id="13" name="Rectangle 12">
            <a:extLst>
              <a:ext uri="{FF2B5EF4-FFF2-40B4-BE49-F238E27FC236}">
                <a16:creationId xmlns:a16="http://schemas.microsoft.com/office/drawing/2014/main" id="{40E24081-5D23-434D-92B7-F2BAB3B65C29}"/>
              </a:ext>
            </a:extLst>
          </p:cNvPr>
          <p:cNvSpPr/>
          <p:nvPr/>
        </p:nvSpPr>
        <p:spPr>
          <a:xfrm rot="5400000">
            <a:off x="5717867" y="998939"/>
            <a:ext cx="352927" cy="11369236"/>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4" name="Rectangle 13">
            <a:extLst>
              <a:ext uri="{FF2B5EF4-FFF2-40B4-BE49-F238E27FC236}">
                <a16:creationId xmlns:a16="http://schemas.microsoft.com/office/drawing/2014/main" id="{6EEBE270-F2E3-45DC-A2EB-491026CDA06E}"/>
              </a:ext>
            </a:extLst>
          </p:cNvPr>
          <p:cNvSpPr/>
          <p:nvPr/>
        </p:nvSpPr>
        <p:spPr>
          <a:xfrm>
            <a:off x="-3147" y="-5552"/>
            <a:ext cx="352927" cy="6867190"/>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6" name="Rectangle 15">
            <a:extLst>
              <a:ext uri="{FF2B5EF4-FFF2-40B4-BE49-F238E27FC236}">
                <a16:creationId xmlns:a16="http://schemas.microsoft.com/office/drawing/2014/main" id="{B29DCAAB-F403-4ED5-B5A1-CAD9EF7992FB}"/>
              </a:ext>
            </a:extLst>
          </p:cNvPr>
          <p:cNvSpPr/>
          <p:nvPr/>
        </p:nvSpPr>
        <p:spPr>
          <a:xfrm>
            <a:off x="67997" y="0"/>
            <a:ext cx="200527" cy="6785441"/>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7" name="Rectangle 16">
            <a:extLst>
              <a:ext uri="{FF2B5EF4-FFF2-40B4-BE49-F238E27FC236}">
                <a16:creationId xmlns:a16="http://schemas.microsoft.com/office/drawing/2014/main" id="{76F6C70F-E2C4-4943-90D8-4B4CE116A79F}"/>
              </a:ext>
            </a:extLst>
          </p:cNvPr>
          <p:cNvSpPr/>
          <p:nvPr/>
        </p:nvSpPr>
        <p:spPr>
          <a:xfrm rot="5400000">
            <a:off x="5789011" y="998939"/>
            <a:ext cx="200527" cy="11369236"/>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8" name="Rectangle 17">
            <a:extLst>
              <a:ext uri="{FF2B5EF4-FFF2-40B4-BE49-F238E27FC236}">
                <a16:creationId xmlns:a16="http://schemas.microsoft.com/office/drawing/2014/main" id="{656FBFA2-5476-48DF-BF16-28E8A19F0FF9}"/>
              </a:ext>
            </a:extLst>
          </p:cNvPr>
          <p:cNvSpPr/>
          <p:nvPr/>
        </p:nvSpPr>
        <p:spPr>
          <a:xfrm>
            <a:off x="11737216" y="6507093"/>
            <a:ext cx="355143" cy="355143"/>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9" name="Slide Number Placeholder 2">
            <a:extLst>
              <a:ext uri="{FF2B5EF4-FFF2-40B4-BE49-F238E27FC236}">
                <a16:creationId xmlns:a16="http://schemas.microsoft.com/office/drawing/2014/main" id="{5DF63614-2D3C-4F6D-8828-F218C090BBD3}"/>
              </a:ext>
            </a:extLst>
          </p:cNvPr>
          <p:cNvSpPr>
            <a:spLocks noGrp="1"/>
          </p:cNvSpPr>
          <p:nvPr>
            <p:ph type="sldNum" sz="quarter" idx="12"/>
          </p:nvPr>
        </p:nvSpPr>
        <p:spPr>
          <a:xfrm>
            <a:off x="11768092" y="6506684"/>
            <a:ext cx="250371" cy="338554"/>
          </a:xfrm>
        </p:spPr>
        <p:txBody>
          <a:bodyPr>
            <a:spAutoFit/>
          </a:bodyPr>
          <a:lstStyle/>
          <a:p>
            <a:fld id="{55566DE6-6023-4F1B-83B8-5B1409609C05}" type="slidenum">
              <a:rPr lang="fr-FR" sz="1600" i="1" smtClean="0">
                <a:solidFill>
                  <a:srgbClr val="1B3A75"/>
                </a:solidFill>
                <a:latin typeface="Cairo" panose="00000500000000000000" pitchFamily="2" charset="-78"/>
                <a:cs typeface="Cairo" panose="00000500000000000000" pitchFamily="2" charset="-78"/>
              </a:rPr>
              <a:t>4</a:t>
            </a:fld>
            <a:endParaRPr lang="fr-FR" sz="1600" i="1" dirty="0">
              <a:solidFill>
                <a:srgbClr val="1B3A75"/>
              </a:solidFill>
              <a:latin typeface="Cairo" panose="00000500000000000000" pitchFamily="2" charset="-78"/>
              <a:cs typeface="Cairo" panose="00000500000000000000" pitchFamily="2" charset="-78"/>
            </a:endParaRPr>
          </a:p>
        </p:txBody>
      </p:sp>
      <p:graphicFrame>
        <p:nvGraphicFramePr>
          <p:cNvPr id="4" name="Chart 3">
            <a:extLst>
              <a:ext uri="{FF2B5EF4-FFF2-40B4-BE49-F238E27FC236}">
                <a16:creationId xmlns:a16="http://schemas.microsoft.com/office/drawing/2014/main" id="{91479566-E14A-4504-9451-6853BE334E8F}"/>
              </a:ext>
            </a:extLst>
          </p:cNvPr>
          <p:cNvGraphicFramePr/>
          <p:nvPr>
            <p:extLst>
              <p:ext uri="{D42A27DB-BD31-4B8C-83A1-F6EECF244321}">
                <p14:modId xmlns:p14="http://schemas.microsoft.com/office/powerpoint/2010/main" val="1126549852"/>
              </p:ext>
            </p:extLst>
          </p:nvPr>
        </p:nvGraphicFramePr>
        <p:xfrm>
          <a:off x="400620" y="1543979"/>
          <a:ext cx="6319520" cy="42130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401962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7119988-E54C-4DCD-BDD2-78064B24778B}"/>
              </a:ext>
            </a:extLst>
          </p:cNvPr>
          <p:cNvSpPr/>
          <p:nvPr/>
        </p:nvSpPr>
        <p:spPr>
          <a:xfrm>
            <a:off x="671137" y="172160"/>
            <a:ext cx="4955150"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عنوان النص</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34" name="Rectangle 33">
            <a:extLst>
              <a:ext uri="{FF2B5EF4-FFF2-40B4-BE49-F238E27FC236}">
                <a16:creationId xmlns:a16="http://schemas.microsoft.com/office/drawing/2014/main" id="{0635A92E-FA8F-46C9-8F61-6EA98FB1BB06}"/>
              </a:ext>
            </a:extLst>
          </p:cNvPr>
          <p:cNvSpPr/>
          <p:nvPr/>
        </p:nvSpPr>
        <p:spPr>
          <a:xfrm>
            <a:off x="610177" y="827488"/>
            <a:ext cx="5037259" cy="2677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24" name="Diamond 23">
            <a:extLst>
              <a:ext uri="{FF2B5EF4-FFF2-40B4-BE49-F238E27FC236}">
                <a16:creationId xmlns:a16="http://schemas.microsoft.com/office/drawing/2014/main" id="{CC3D70AD-7808-432D-B798-B59416A0C481}"/>
              </a:ext>
            </a:extLst>
          </p:cNvPr>
          <p:cNvSpPr/>
          <p:nvPr/>
        </p:nvSpPr>
        <p:spPr>
          <a:xfrm>
            <a:off x="69947" y="3181275"/>
            <a:ext cx="1600200" cy="1600200"/>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latin typeface="Cairo" panose="00000500000000000000" pitchFamily="2" charset="-78"/>
              <a:cs typeface="Cairo" panose="00000500000000000000" pitchFamily="2" charset="-78"/>
            </a:endParaRPr>
          </a:p>
        </p:txBody>
      </p:sp>
      <p:sp>
        <p:nvSpPr>
          <p:cNvPr id="26" name="Diamond 25">
            <a:extLst>
              <a:ext uri="{FF2B5EF4-FFF2-40B4-BE49-F238E27FC236}">
                <a16:creationId xmlns:a16="http://schemas.microsoft.com/office/drawing/2014/main" id="{58AB4B7D-B7B8-42E7-BBD1-C0B91E4CA520}"/>
              </a:ext>
            </a:extLst>
          </p:cNvPr>
          <p:cNvSpPr/>
          <p:nvPr/>
        </p:nvSpPr>
        <p:spPr>
          <a:xfrm>
            <a:off x="1670147" y="3367695"/>
            <a:ext cx="3437061" cy="34370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27" name="Diamond 26">
            <a:extLst>
              <a:ext uri="{FF2B5EF4-FFF2-40B4-BE49-F238E27FC236}">
                <a16:creationId xmlns:a16="http://schemas.microsoft.com/office/drawing/2014/main" id="{F5994705-8E3D-4577-8F17-68E6143F5E16}"/>
              </a:ext>
            </a:extLst>
          </p:cNvPr>
          <p:cNvSpPr/>
          <p:nvPr/>
        </p:nvSpPr>
        <p:spPr>
          <a:xfrm>
            <a:off x="3584647" y="1141405"/>
            <a:ext cx="2322661" cy="23226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latin typeface="Cairo" panose="00000500000000000000" pitchFamily="2" charset="-78"/>
              <a:cs typeface="Cairo" panose="00000500000000000000" pitchFamily="2" charset="-78"/>
            </a:endParaRPr>
          </a:p>
        </p:txBody>
      </p:sp>
      <p:sp>
        <p:nvSpPr>
          <p:cNvPr id="9" name="Rectangle 8">
            <a:extLst>
              <a:ext uri="{FF2B5EF4-FFF2-40B4-BE49-F238E27FC236}">
                <a16:creationId xmlns:a16="http://schemas.microsoft.com/office/drawing/2014/main" id="{11C87A6C-24F9-4844-952F-7163682197A0}"/>
              </a:ext>
            </a:extLst>
          </p:cNvPr>
          <p:cNvSpPr/>
          <p:nvPr/>
        </p:nvSpPr>
        <p:spPr>
          <a:xfrm rot="5400000">
            <a:off x="5717867" y="998939"/>
            <a:ext cx="352927" cy="11369236"/>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0" name="Rectangle 9">
            <a:extLst>
              <a:ext uri="{FF2B5EF4-FFF2-40B4-BE49-F238E27FC236}">
                <a16:creationId xmlns:a16="http://schemas.microsoft.com/office/drawing/2014/main" id="{2112D8EA-EC11-4380-88FB-FC583B4218B5}"/>
              </a:ext>
            </a:extLst>
          </p:cNvPr>
          <p:cNvSpPr/>
          <p:nvPr/>
        </p:nvSpPr>
        <p:spPr>
          <a:xfrm>
            <a:off x="-3147" y="-5552"/>
            <a:ext cx="352927" cy="6867190"/>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1" name="Rectangle 10">
            <a:extLst>
              <a:ext uri="{FF2B5EF4-FFF2-40B4-BE49-F238E27FC236}">
                <a16:creationId xmlns:a16="http://schemas.microsoft.com/office/drawing/2014/main" id="{09C60904-37DD-4E58-A007-5CBCE86EE241}"/>
              </a:ext>
            </a:extLst>
          </p:cNvPr>
          <p:cNvSpPr/>
          <p:nvPr/>
        </p:nvSpPr>
        <p:spPr>
          <a:xfrm>
            <a:off x="67997" y="0"/>
            <a:ext cx="200527" cy="6785441"/>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2" name="Rectangle 11">
            <a:extLst>
              <a:ext uri="{FF2B5EF4-FFF2-40B4-BE49-F238E27FC236}">
                <a16:creationId xmlns:a16="http://schemas.microsoft.com/office/drawing/2014/main" id="{A1CAB208-1F96-49E4-A230-42BB1C36F742}"/>
              </a:ext>
            </a:extLst>
          </p:cNvPr>
          <p:cNvSpPr/>
          <p:nvPr/>
        </p:nvSpPr>
        <p:spPr>
          <a:xfrm rot="5400000">
            <a:off x="5789011" y="998939"/>
            <a:ext cx="200527" cy="11369236"/>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4" name="Rectangle 3">
            <a:extLst>
              <a:ext uri="{FF2B5EF4-FFF2-40B4-BE49-F238E27FC236}">
                <a16:creationId xmlns:a16="http://schemas.microsoft.com/office/drawing/2014/main" id="{FDCAFC1D-31E1-4A28-9A1F-F00FF525E471}"/>
              </a:ext>
            </a:extLst>
          </p:cNvPr>
          <p:cNvSpPr/>
          <p:nvPr/>
        </p:nvSpPr>
        <p:spPr>
          <a:xfrm>
            <a:off x="11737216" y="6507093"/>
            <a:ext cx="355143" cy="355143"/>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5" name="Slide Number Placeholder 2">
            <a:extLst>
              <a:ext uri="{FF2B5EF4-FFF2-40B4-BE49-F238E27FC236}">
                <a16:creationId xmlns:a16="http://schemas.microsoft.com/office/drawing/2014/main" id="{DA6EA4EE-9EE2-43E4-B58D-7F664D03AE61}"/>
              </a:ext>
            </a:extLst>
          </p:cNvPr>
          <p:cNvSpPr>
            <a:spLocks noGrp="1"/>
          </p:cNvSpPr>
          <p:nvPr>
            <p:ph type="sldNum" sz="quarter" idx="12"/>
          </p:nvPr>
        </p:nvSpPr>
        <p:spPr>
          <a:xfrm>
            <a:off x="11768092" y="6506684"/>
            <a:ext cx="250371" cy="338554"/>
          </a:xfrm>
        </p:spPr>
        <p:txBody>
          <a:bodyPr>
            <a:spAutoFit/>
          </a:bodyPr>
          <a:lstStyle/>
          <a:p>
            <a:fld id="{55566DE6-6023-4F1B-83B8-5B1409609C05}" type="slidenum">
              <a:rPr lang="fr-FR" sz="1600" i="1" smtClean="0">
                <a:solidFill>
                  <a:srgbClr val="1B3A75"/>
                </a:solidFill>
                <a:latin typeface="Cairo" panose="00000500000000000000" pitchFamily="2" charset="-78"/>
                <a:cs typeface="Cairo" panose="00000500000000000000" pitchFamily="2" charset="-78"/>
              </a:rPr>
              <a:t>5</a:t>
            </a:fld>
            <a:endParaRPr lang="fr-FR" sz="1600" i="1" dirty="0">
              <a:solidFill>
                <a:srgbClr val="1B3A75"/>
              </a:solidFill>
              <a:latin typeface="Cairo" panose="00000500000000000000" pitchFamily="2" charset="-78"/>
              <a:cs typeface="Cairo" panose="00000500000000000000" pitchFamily="2" charset="-78"/>
            </a:endParaRPr>
          </a:p>
        </p:txBody>
      </p:sp>
      <p:sp>
        <p:nvSpPr>
          <p:cNvPr id="23" name="Freeform: Shape 22">
            <a:extLst>
              <a:ext uri="{FF2B5EF4-FFF2-40B4-BE49-F238E27FC236}">
                <a16:creationId xmlns:a16="http://schemas.microsoft.com/office/drawing/2014/main" id="{62265C98-0301-4AE4-ACA7-3FBF128EF5BF}"/>
              </a:ext>
            </a:extLst>
          </p:cNvPr>
          <p:cNvSpPr/>
          <p:nvPr/>
        </p:nvSpPr>
        <p:spPr>
          <a:xfrm rot="21120515">
            <a:off x="7739075" y="825986"/>
            <a:ext cx="1674389" cy="1674389"/>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E4D0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fr-FR" sz="5600" kern="1200">
              <a:latin typeface="Cairo" panose="00000500000000000000" pitchFamily="2" charset="-78"/>
              <a:cs typeface="Cairo" panose="00000500000000000000" pitchFamily="2" charset="-78"/>
            </a:endParaRPr>
          </a:p>
        </p:txBody>
      </p:sp>
      <p:sp>
        <p:nvSpPr>
          <p:cNvPr id="25" name="Freeform: Shape 24">
            <a:extLst>
              <a:ext uri="{FF2B5EF4-FFF2-40B4-BE49-F238E27FC236}">
                <a16:creationId xmlns:a16="http://schemas.microsoft.com/office/drawing/2014/main" id="{AFDA344F-819A-4FFE-B990-D67B7CEAE163}"/>
              </a:ext>
            </a:extLst>
          </p:cNvPr>
          <p:cNvSpPr/>
          <p:nvPr/>
        </p:nvSpPr>
        <p:spPr>
          <a:xfrm rot="787622">
            <a:off x="9031147" y="1488924"/>
            <a:ext cx="2322661" cy="2322661"/>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1B3A7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fr-FR" sz="5600" kern="1200">
              <a:latin typeface="Cairo" panose="00000500000000000000" pitchFamily="2" charset="-78"/>
              <a:cs typeface="Cairo" panose="00000500000000000000" pitchFamily="2" charset="-78"/>
            </a:endParaRPr>
          </a:p>
        </p:txBody>
      </p:sp>
      <p:sp>
        <p:nvSpPr>
          <p:cNvPr id="28" name="Freeform: Shape 27">
            <a:extLst>
              <a:ext uri="{FF2B5EF4-FFF2-40B4-BE49-F238E27FC236}">
                <a16:creationId xmlns:a16="http://schemas.microsoft.com/office/drawing/2014/main" id="{43571699-9DA8-4D37-8855-6EBDFE6806AA}"/>
              </a:ext>
            </a:extLst>
          </p:cNvPr>
          <p:cNvSpPr/>
          <p:nvPr/>
        </p:nvSpPr>
        <p:spPr>
          <a:xfrm rot="20780245">
            <a:off x="6965564" y="3006068"/>
            <a:ext cx="3221412" cy="3221412"/>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1A9C8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fr-FR" sz="5600" kern="1200">
              <a:latin typeface="Cairo" panose="00000500000000000000" pitchFamily="2" charset="-78"/>
              <a:cs typeface="Cairo" panose="00000500000000000000" pitchFamily="2" charset="-78"/>
            </a:endParaRPr>
          </a:p>
        </p:txBody>
      </p:sp>
      <p:sp>
        <p:nvSpPr>
          <p:cNvPr id="29" name="Rectangle 28">
            <a:extLst>
              <a:ext uri="{FF2B5EF4-FFF2-40B4-BE49-F238E27FC236}">
                <a16:creationId xmlns:a16="http://schemas.microsoft.com/office/drawing/2014/main" id="{966DAA88-209F-4162-93C2-FDA63F02D963}"/>
              </a:ext>
            </a:extLst>
          </p:cNvPr>
          <p:cNvSpPr/>
          <p:nvPr/>
        </p:nvSpPr>
        <p:spPr>
          <a:xfrm>
            <a:off x="593594" y="3295736"/>
            <a:ext cx="451361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31" name="Rectangle 30">
            <a:extLst>
              <a:ext uri="{FF2B5EF4-FFF2-40B4-BE49-F238E27FC236}">
                <a16:creationId xmlns:a16="http://schemas.microsoft.com/office/drawing/2014/main" id="{FB5FFEAA-D8AC-4D6A-B801-068974C03843}"/>
              </a:ext>
            </a:extLst>
          </p:cNvPr>
          <p:cNvSpPr/>
          <p:nvPr/>
        </p:nvSpPr>
        <p:spPr>
          <a:xfrm>
            <a:off x="593595" y="4279438"/>
            <a:ext cx="451361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32" name="Rectangle 31">
            <a:extLst>
              <a:ext uri="{FF2B5EF4-FFF2-40B4-BE49-F238E27FC236}">
                <a16:creationId xmlns:a16="http://schemas.microsoft.com/office/drawing/2014/main" id="{78A5093B-CDB0-4C1D-9C1A-1A2DD11B46AA}"/>
              </a:ext>
            </a:extLst>
          </p:cNvPr>
          <p:cNvSpPr/>
          <p:nvPr/>
        </p:nvSpPr>
        <p:spPr>
          <a:xfrm>
            <a:off x="593594" y="5282480"/>
            <a:ext cx="451361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18" name="Oval 17">
            <a:extLst>
              <a:ext uri="{FF2B5EF4-FFF2-40B4-BE49-F238E27FC236}">
                <a16:creationId xmlns:a16="http://schemas.microsoft.com/office/drawing/2014/main" id="{4D9E4483-1E20-4047-956C-457F5C67831C}"/>
              </a:ext>
            </a:extLst>
          </p:cNvPr>
          <p:cNvSpPr/>
          <p:nvPr/>
        </p:nvSpPr>
        <p:spPr>
          <a:xfrm>
            <a:off x="5154328" y="3613846"/>
            <a:ext cx="352929" cy="352929"/>
          </a:xfrm>
          <a:prstGeom prst="ellipse">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33" name="Oval 32">
            <a:extLst>
              <a:ext uri="{FF2B5EF4-FFF2-40B4-BE49-F238E27FC236}">
                <a16:creationId xmlns:a16="http://schemas.microsoft.com/office/drawing/2014/main" id="{B0BC6E89-F693-49F4-982F-F8844B04B7C8}"/>
              </a:ext>
            </a:extLst>
          </p:cNvPr>
          <p:cNvSpPr/>
          <p:nvPr/>
        </p:nvSpPr>
        <p:spPr>
          <a:xfrm>
            <a:off x="5154328" y="4580026"/>
            <a:ext cx="352929" cy="352929"/>
          </a:xfrm>
          <a:prstGeom prst="ellipse">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35" name="Oval 34">
            <a:extLst>
              <a:ext uri="{FF2B5EF4-FFF2-40B4-BE49-F238E27FC236}">
                <a16:creationId xmlns:a16="http://schemas.microsoft.com/office/drawing/2014/main" id="{8AD917D5-289C-4E4E-B748-8CD4341B243F}"/>
              </a:ext>
            </a:extLst>
          </p:cNvPr>
          <p:cNvSpPr/>
          <p:nvPr/>
        </p:nvSpPr>
        <p:spPr>
          <a:xfrm>
            <a:off x="5154328" y="5546206"/>
            <a:ext cx="352929" cy="352929"/>
          </a:xfrm>
          <a:prstGeom prst="ellipse">
            <a:avLst/>
          </a:prstGeom>
          <a:solidFill>
            <a:srgbClr val="1A9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Tree>
    <p:extLst>
      <p:ext uri="{BB962C8B-B14F-4D97-AF65-F5344CB8AC3E}">
        <p14:creationId xmlns:p14="http://schemas.microsoft.com/office/powerpoint/2010/main" val="150924778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7119988-E54C-4DCD-BDD2-78064B24778B}"/>
              </a:ext>
            </a:extLst>
          </p:cNvPr>
          <p:cNvSpPr/>
          <p:nvPr/>
        </p:nvSpPr>
        <p:spPr>
          <a:xfrm>
            <a:off x="3618424" y="74179"/>
            <a:ext cx="4955150"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عنوان النص</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24" name="Diamond 23">
            <a:extLst>
              <a:ext uri="{FF2B5EF4-FFF2-40B4-BE49-F238E27FC236}">
                <a16:creationId xmlns:a16="http://schemas.microsoft.com/office/drawing/2014/main" id="{CC3D70AD-7808-432D-B798-B59416A0C481}"/>
              </a:ext>
            </a:extLst>
          </p:cNvPr>
          <p:cNvSpPr/>
          <p:nvPr/>
        </p:nvSpPr>
        <p:spPr>
          <a:xfrm>
            <a:off x="69947" y="3181275"/>
            <a:ext cx="1600200" cy="1600200"/>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latin typeface="Cairo" panose="00000500000000000000" pitchFamily="2" charset="-78"/>
              <a:cs typeface="Cairo" panose="00000500000000000000" pitchFamily="2" charset="-78"/>
            </a:endParaRPr>
          </a:p>
        </p:txBody>
      </p:sp>
      <p:sp>
        <p:nvSpPr>
          <p:cNvPr id="26" name="Diamond 25">
            <a:extLst>
              <a:ext uri="{FF2B5EF4-FFF2-40B4-BE49-F238E27FC236}">
                <a16:creationId xmlns:a16="http://schemas.microsoft.com/office/drawing/2014/main" id="{58AB4B7D-B7B8-42E7-BBD1-C0B91E4CA520}"/>
              </a:ext>
            </a:extLst>
          </p:cNvPr>
          <p:cNvSpPr/>
          <p:nvPr/>
        </p:nvSpPr>
        <p:spPr>
          <a:xfrm>
            <a:off x="1670147" y="3367695"/>
            <a:ext cx="3437061" cy="34370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27" name="Diamond 26">
            <a:extLst>
              <a:ext uri="{FF2B5EF4-FFF2-40B4-BE49-F238E27FC236}">
                <a16:creationId xmlns:a16="http://schemas.microsoft.com/office/drawing/2014/main" id="{F5994705-8E3D-4577-8F17-68E6143F5E16}"/>
              </a:ext>
            </a:extLst>
          </p:cNvPr>
          <p:cNvSpPr/>
          <p:nvPr/>
        </p:nvSpPr>
        <p:spPr>
          <a:xfrm>
            <a:off x="3584647" y="1141405"/>
            <a:ext cx="2322661" cy="23226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latin typeface="Cairo" panose="00000500000000000000" pitchFamily="2" charset="-78"/>
              <a:cs typeface="Cairo" panose="00000500000000000000" pitchFamily="2" charset="-78"/>
            </a:endParaRPr>
          </a:p>
        </p:txBody>
      </p:sp>
      <p:sp>
        <p:nvSpPr>
          <p:cNvPr id="9" name="Rectangle 8">
            <a:extLst>
              <a:ext uri="{FF2B5EF4-FFF2-40B4-BE49-F238E27FC236}">
                <a16:creationId xmlns:a16="http://schemas.microsoft.com/office/drawing/2014/main" id="{11C87A6C-24F9-4844-952F-7163682197A0}"/>
              </a:ext>
            </a:extLst>
          </p:cNvPr>
          <p:cNvSpPr/>
          <p:nvPr/>
        </p:nvSpPr>
        <p:spPr>
          <a:xfrm rot="5400000">
            <a:off x="5717867" y="998939"/>
            <a:ext cx="352927" cy="11369236"/>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0" name="Rectangle 9">
            <a:extLst>
              <a:ext uri="{FF2B5EF4-FFF2-40B4-BE49-F238E27FC236}">
                <a16:creationId xmlns:a16="http://schemas.microsoft.com/office/drawing/2014/main" id="{2112D8EA-EC11-4380-88FB-FC583B4218B5}"/>
              </a:ext>
            </a:extLst>
          </p:cNvPr>
          <p:cNvSpPr/>
          <p:nvPr/>
        </p:nvSpPr>
        <p:spPr>
          <a:xfrm>
            <a:off x="-3147" y="-5552"/>
            <a:ext cx="352927" cy="6867190"/>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1" name="Rectangle 10">
            <a:extLst>
              <a:ext uri="{FF2B5EF4-FFF2-40B4-BE49-F238E27FC236}">
                <a16:creationId xmlns:a16="http://schemas.microsoft.com/office/drawing/2014/main" id="{09C60904-37DD-4E58-A007-5CBCE86EE241}"/>
              </a:ext>
            </a:extLst>
          </p:cNvPr>
          <p:cNvSpPr/>
          <p:nvPr/>
        </p:nvSpPr>
        <p:spPr>
          <a:xfrm>
            <a:off x="67997" y="0"/>
            <a:ext cx="200527" cy="6785441"/>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2" name="Rectangle 11">
            <a:extLst>
              <a:ext uri="{FF2B5EF4-FFF2-40B4-BE49-F238E27FC236}">
                <a16:creationId xmlns:a16="http://schemas.microsoft.com/office/drawing/2014/main" id="{A1CAB208-1F96-49E4-A230-42BB1C36F742}"/>
              </a:ext>
            </a:extLst>
          </p:cNvPr>
          <p:cNvSpPr/>
          <p:nvPr/>
        </p:nvSpPr>
        <p:spPr>
          <a:xfrm rot="5400000">
            <a:off x="5789011" y="998939"/>
            <a:ext cx="200527" cy="11369236"/>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4" name="Rectangle 3">
            <a:extLst>
              <a:ext uri="{FF2B5EF4-FFF2-40B4-BE49-F238E27FC236}">
                <a16:creationId xmlns:a16="http://schemas.microsoft.com/office/drawing/2014/main" id="{FDCAFC1D-31E1-4A28-9A1F-F00FF525E471}"/>
              </a:ext>
            </a:extLst>
          </p:cNvPr>
          <p:cNvSpPr/>
          <p:nvPr/>
        </p:nvSpPr>
        <p:spPr>
          <a:xfrm>
            <a:off x="11737216" y="6507093"/>
            <a:ext cx="355143" cy="355143"/>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5" name="Slide Number Placeholder 2">
            <a:extLst>
              <a:ext uri="{FF2B5EF4-FFF2-40B4-BE49-F238E27FC236}">
                <a16:creationId xmlns:a16="http://schemas.microsoft.com/office/drawing/2014/main" id="{DA6EA4EE-9EE2-43E4-B58D-7F664D03AE61}"/>
              </a:ext>
            </a:extLst>
          </p:cNvPr>
          <p:cNvSpPr>
            <a:spLocks noGrp="1"/>
          </p:cNvSpPr>
          <p:nvPr>
            <p:ph type="sldNum" sz="quarter" idx="12"/>
          </p:nvPr>
        </p:nvSpPr>
        <p:spPr>
          <a:xfrm>
            <a:off x="11768092" y="6506684"/>
            <a:ext cx="250371" cy="338554"/>
          </a:xfrm>
        </p:spPr>
        <p:txBody>
          <a:bodyPr>
            <a:spAutoFit/>
          </a:bodyPr>
          <a:lstStyle/>
          <a:p>
            <a:fld id="{55566DE6-6023-4F1B-83B8-5B1409609C05}" type="slidenum">
              <a:rPr lang="fr-FR" sz="1600" i="1" smtClean="0">
                <a:solidFill>
                  <a:srgbClr val="1B3A75"/>
                </a:solidFill>
                <a:latin typeface="Cairo" panose="00000500000000000000" pitchFamily="2" charset="-78"/>
                <a:cs typeface="Cairo" panose="00000500000000000000" pitchFamily="2" charset="-78"/>
              </a:rPr>
              <a:t>6</a:t>
            </a:fld>
            <a:endParaRPr lang="fr-FR" sz="1600" i="1" dirty="0">
              <a:solidFill>
                <a:srgbClr val="1B3A75"/>
              </a:solidFill>
              <a:latin typeface="Cairo" panose="00000500000000000000" pitchFamily="2" charset="-78"/>
              <a:cs typeface="Cairo" panose="00000500000000000000" pitchFamily="2" charset="-78"/>
            </a:endParaRPr>
          </a:p>
        </p:txBody>
      </p:sp>
      <p:graphicFrame>
        <p:nvGraphicFramePr>
          <p:cNvPr id="22" name="Table 21">
            <a:extLst>
              <a:ext uri="{FF2B5EF4-FFF2-40B4-BE49-F238E27FC236}">
                <a16:creationId xmlns:a16="http://schemas.microsoft.com/office/drawing/2014/main" id="{C1A2EFB3-77D2-45BE-8552-40FDA85C7B23}"/>
              </a:ext>
            </a:extLst>
          </p:cNvPr>
          <p:cNvGraphicFramePr>
            <a:graphicFrameLocks noGrp="1"/>
          </p:cNvGraphicFramePr>
          <p:nvPr>
            <p:extLst>
              <p:ext uri="{D42A27DB-BD31-4B8C-83A1-F6EECF244321}">
                <p14:modId xmlns:p14="http://schemas.microsoft.com/office/powerpoint/2010/main" val="771057322"/>
              </p:ext>
            </p:extLst>
          </p:nvPr>
        </p:nvGraphicFramePr>
        <p:xfrm>
          <a:off x="738643" y="1090282"/>
          <a:ext cx="10714713" cy="5139874"/>
        </p:xfrm>
        <a:graphic>
          <a:graphicData uri="http://schemas.openxmlformats.org/drawingml/2006/table">
            <a:tbl>
              <a:tblPr firstRow="1" bandRow="1">
                <a:tableStyleId>{5C22544A-7EE6-4342-B048-85BDC9FD1C3A}</a:tableStyleId>
              </a:tblPr>
              <a:tblGrid>
                <a:gridCol w="3571571">
                  <a:extLst>
                    <a:ext uri="{9D8B030D-6E8A-4147-A177-3AD203B41FA5}">
                      <a16:colId xmlns:a16="http://schemas.microsoft.com/office/drawing/2014/main" val="257270664"/>
                    </a:ext>
                  </a:extLst>
                </a:gridCol>
                <a:gridCol w="3571571">
                  <a:extLst>
                    <a:ext uri="{9D8B030D-6E8A-4147-A177-3AD203B41FA5}">
                      <a16:colId xmlns:a16="http://schemas.microsoft.com/office/drawing/2014/main" val="2308414098"/>
                    </a:ext>
                  </a:extLst>
                </a:gridCol>
                <a:gridCol w="3571571">
                  <a:extLst>
                    <a:ext uri="{9D8B030D-6E8A-4147-A177-3AD203B41FA5}">
                      <a16:colId xmlns:a16="http://schemas.microsoft.com/office/drawing/2014/main" val="1701222050"/>
                    </a:ext>
                  </a:extLst>
                </a:gridCol>
              </a:tblGrid>
              <a:tr h="10808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400" i="0" dirty="0">
                          <a:solidFill>
                            <a:schemeClr val="tx1"/>
                          </a:solidFill>
                          <a:effectLst/>
                          <a:latin typeface="Cairo" panose="00000500000000000000" pitchFamily="2" charset="-78"/>
                          <a:cs typeface="Cairo" panose="00000500000000000000" pitchFamily="2" charset="-78"/>
                        </a:rPr>
                        <a:t>إسم المنتوج</a:t>
                      </a:r>
                      <a:endParaRPr lang="fr-FR" sz="2400" i="0" dirty="0">
                        <a:solidFill>
                          <a:schemeClr val="tx1"/>
                        </a:solidFill>
                        <a:effectLst/>
                        <a:latin typeface="Cairo" panose="00000500000000000000" pitchFamily="2" charset="-78"/>
                        <a:cs typeface="Cairo" panose="00000500000000000000" pitchFamily="2" charset="-78"/>
                      </a:endParaRPr>
                    </a:p>
                  </a:txBody>
                  <a:tcPr marL="122428" marR="122428" marT="61214" marB="6121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1A9C83"/>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400" i="0" dirty="0">
                          <a:solidFill>
                            <a:schemeClr val="tx1"/>
                          </a:solidFill>
                          <a:effectLst/>
                          <a:latin typeface="Cairo" panose="00000500000000000000" pitchFamily="2" charset="-78"/>
                          <a:cs typeface="Cairo" panose="00000500000000000000" pitchFamily="2" charset="-78"/>
                        </a:rPr>
                        <a:t>إسم المنتوج</a:t>
                      </a:r>
                      <a:endParaRPr lang="fr-FR" sz="2400" i="0" dirty="0">
                        <a:solidFill>
                          <a:schemeClr val="tx1"/>
                        </a:solidFill>
                        <a:effectLst/>
                        <a:latin typeface="Cairo" panose="00000500000000000000" pitchFamily="2" charset="-78"/>
                        <a:cs typeface="Cairo" panose="00000500000000000000" pitchFamily="2" charset="-78"/>
                      </a:endParaRPr>
                    </a:p>
                  </a:txBody>
                  <a:tcPr marL="122428" marR="122428" marT="61214" marB="6121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1B3A75"/>
                    </a:solidFill>
                  </a:tcPr>
                </a:tc>
                <a:tc>
                  <a:txBody>
                    <a:bodyPr/>
                    <a:lstStyle/>
                    <a:p>
                      <a:pPr algn="ctr" rtl="1"/>
                      <a:r>
                        <a:rPr lang="ar-DZ" sz="2400" i="0" dirty="0">
                          <a:solidFill>
                            <a:schemeClr val="tx1"/>
                          </a:solidFill>
                          <a:effectLst/>
                          <a:latin typeface="Cairo" panose="00000500000000000000" pitchFamily="2" charset="-78"/>
                          <a:cs typeface="Cairo" panose="00000500000000000000" pitchFamily="2" charset="-78"/>
                        </a:rPr>
                        <a:t>إسم المنتوج</a:t>
                      </a:r>
                      <a:endParaRPr lang="fr-FR" sz="2400" i="0" dirty="0">
                        <a:solidFill>
                          <a:schemeClr val="tx1"/>
                        </a:solidFill>
                        <a:effectLst/>
                        <a:latin typeface="Cairo" panose="00000500000000000000" pitchFamily="2" charset="-78"/>
                        <a:cs typeface="Cairo" panose="00000500000000000000" pitchFamily="2" charset="-78"/>
                      </a:endParaRPr>
                    </a:p>
                  </a:txBody>
                  <a:tcPr marL="122428" marR="122428" marT="61214" marB="6121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4D097"/>
                    </a:solidFill>
                  </a:tcPr>
                </a:tc>
                <a:extLst>
                  <a:ext uri="{0D108BD9-81ED-4DB2-BD59-A6C34878D82A}">
                    <a16:rowId xmlns:a16="http://schemas.microsoft.com/office/drawing/2014/main" val="1762580961"/>
                  </a:ext>
                </a:extLst>
              </a:tr>
              <a:tr h="579856">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AF4E9"/>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4C7EE"/>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6EFDA"/>
                    </a:solidFill>
                  </a:tcPr>
                </a:tc>
                <a:extLst>
                  <a:ext uri="{0D108BD9-81ED-4DB2-BD59-A6C34878D82A}">
                    <a16:rowId xmlns:a16="http://schemas.microsoft.com/office/drawing/2014/main" val="3824317211"/>
                  </a:ext>
                </a:extLst>
              </a:tr>
              <a:tr h="579856">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AF4E9"/>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4C7EE"/>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6EFDA"/>
                    </a:solidFill>
                  </a:tcPr>
                </a:tc>
                <a:extLst>
                  <a:ext uri="{0D108BD9-81ED-4DB2-BD59-A6C34878D82A}">
                    <a16:rowId xmlns:a16="http://schemas.microsoft.com/office/drawing/2014/main" val="817948841"/>
                  </a:ext>
                </a:extLst>
              </a:tr>
              <a:tr h="579856">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AF4E9"/>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4C7EE"/>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6EFDA"/>
                    </a:solidFill>
                  </a:tcPr>
                </a:tc>
                <a:extLst>
                  <a:ext uri="{0D108BD9-81ED-4DB2-BD59-A6C34878D82A}">
                    <a16:rowId xmlns:a16="http://schemas.microsoft.com/office/drawing/2014/main" val="1299592263"/>
                  </a:ext>
                </a:extLst>
              </a:tr>
              <a:tr h="579856">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AF4E9"/>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4C7EE"/>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6EFDA"/>
                    </a:solidFill>
                  </a:tcPr>
                </a:tc>
                <a:extLst>
                  <a:ext uri="{0D108BD9-81ED-4DB2-BD59-A6C34878D82A}">
                    <a16:rowId xmlns:a16="http://schemas.microsoft.com/office/drawing/2014/main" val="827438095"/>
                  </a:ext>
                </a:extLst>
              </a:tr>
              <a:tr h="5798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AF4E9"/>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4C7EE"/>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6EFDA"/>
                    </a:solidFill>
                  </a:tcPr>
                </a:tc>
                <a:extLst>
                  <a:ext uri="{0D108BD9-81ED-4DB2-BD59-A6C34878D82A}">
                    <a16:rowId xmlns:a16="http://schemas.microsoft.com/office/drawing/2014/main" val="3020276964"/>
                  </a:ext>
                </a:extLst>
              </a:tr>
              <a:tr h="5798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AF4E9"/>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4C7EE"/>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6EFDA"/>
                    </a:solidFill>
                  </a:tcPr>
                </a:tc>
                <a:extLst>
                  <a:ext uri="{0D108BD9-81ED-4DB2-BD59-A6C34878D82A}">
                    <a16:rowId xmlns:a16="http://schemas.microsoft.com/office/drawing/2014/main" val="1190150246"/>
                  </a:ext>
                </a:extLst>
              </a:tr>
              <a:tr h="5798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1250,00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AF4E9"/>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1250,00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4C7EE"/>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1250,00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6EFDA"/>
                    </a:solidFill>
                  </a:tcPr>
                </a:tc>
                <a:extLst>
                  <a:ext uri="{0D108BD9-81ED-4DB2-BD59-A6C34878D82A}">
                    <a16:rowId xmlns:a16="http://schemas.microsoft.com/office/drawing/2014/main" val="1387917534"/>
                  </a:ext>
                </a:extLst>
              </a:tr>
            </a:tbl>
          </a:graphicData>
        </a:graphic>
      </p:graphicFrame>
    </p:spTree>
    <p:extLst>
      <p:ext uri="{BB962C8B-B14F-4D97-AF65-F5344CB8AC3E}">
        <p14:creationId xmlns:p14="http://schemas.microsoft.com/office/powerpoint/2010/main" val="275526079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101D0E8-38AC-4247-BECA-98891F7749E1}"/>
              </a:ext>
            </a:extLst>
          </p:cNvPr>
          <p:cNvSpPr/>
          <p:nvPr/>
        </p:nvSpPr>
        <p:spPr>
          <a:xfrm>
            <a:off x="668954" y="1126718"/>
            <a:ext cx="10854092" cy="5047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rgbClr val="1B3A75"/>
                </a:solidFill>
                <a:latin typeface="Cairo" panose="00000500000000000000" pitchFamily="2" charset="-78"/>
                <a:ea typeface="Open Sans" panose="020B0606030504020204" pitchFamily="34" charset="0"/>
                <a:cs typeface="Cairo" panose="00000500000000000000" pitchFamily="2" charset="-78"/>
              </a:rPr>
              <a:t> </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4" name="Diamond 3">
            <a:extLst>
              <a:ext uri="{FF2B5EF4-FFF2-40B4-BE49-F238E27FC236}">
                <a16:creationId xmlns:a16="http://schemas.microsoft.com/office/drawing/2014/main" id="{40C1B757-6978-4513-A821-690177C8DADA}"/>
              </a:ext>
            </a:extLst>
          </p:cNvPr>
          <p:cNvSpPr/>
          <p:nvPr/>
        </p:nvSpPr>
        <p:spPr>
          <a:xfrm>
            <a:off x="69947" y="3181275"/>
            <a:ext cx="1600200" cy="1600200"/>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latin typeface="Cairo" panose="00000500000000000000" pitchFamily="2" charset="-78"/>
              <a:cs typeface="Cairo" panose="00000500000000000000" pitchFamily="2" charset="-78"/>
            </a:endParaRPr>
          </a:p>
        </p:txBody>
      </p:sp>
      <p:sp>
        <p:nvSpPr>
          <p:cNvPr id="5" name="Diamond 4">
            <a:extLst>
              <a:ext uri="{FF2B5EF4-FFF2-40B4-BE49-F238E27FC236}">
                <a16:creationId xmlns:a16="http://schemas.microsoft.com/office/drawing/2014/main" id="{921251B3-A630-401D-B597-E76CB6FCE35B}"/>
              </a:ext>
            </a:extLst>
          </p:cNvPr>
          <p:cNvSpPr/>
          <p:nvPr/>
        </p:nvSpPr>
        <p:spPr>
          <a:xfrm>
            <a:off x="1670147" y="3367695"/>
            <a:ext cx="3437061" cy="34370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latin typeface="Cairo" panose="00000500000000000000" pitchFamily="2" charset="-78"/>
              <a:cs typeface="Cairo" panose="00000500000000000000" pitchFamily="2" charset="-78"/>
            </a:endParaRPr>
          </a:p>
        </p:txBody>
      </p:sp>
      <p:sp>
        <p:nvSpPr>
          <p:cNvPr id="6" name="Diamond 5">
            <a:extLst>
              <a:ext uri="{FF2B5EF4-FFF2-40B4-BE49-F238E27FC236}">
                <a16:creationId xmlns:a16="http://schemas.microsoft.com/office/drawing/2014/main" id="{0619A0E1-7B7A-4FF9-8DE3-2A9B3C8AF928}"/>
              </a:ext>
            </a:extLst>
          </p:cNvPr>
          <p:cNvSpPr/>
          <p:nvPr/>
        </p:nvSpPr>
        <p:spPr>
          <a:xfrm>
            <a:off x="3584647" y="1141405"/>
            <a:ext cx="2322661" cy="23226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latin typeface="Cairo" panose="00000500000000000000" pitchFamily="2" charset="-78"/>
              <a:cs typeface="Cairo" panose="00000500000000000000" pitchFamily="2" charset="-78"/>
            </a:endParaRPr>
          </a:p>
        </p:txBody>
      </p:sp>
      <p:sp>
        <p:nvSpPr>
          <p:cNvPr id="7" name="Rectangle 6">
            <a:extLst>
              <a:ext uri="{FF2B5EF4-FFF2-40B4-BE49-F238E27FC236}">
                <a16:creationId xmlns:a16="http://schemas.microsoft.com/office/drawing/2014/main" id="{0C5E502C-85E0-4F21-BF45-3FBEB4FAB4DF}"/>
              </a:ext>
            </a:extLst>
          </p:cNvPr>
          <p:cNvSpPr/>
          <p:nvPr/>
        </p:nvSpPr>
        <p:spPr>
          <a:xfrm rot="5400000">
            <a:off x="5717867" y="998939"/>
            <a:ext cx="352927" cy="11369236"/>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latin typeface="Cairo" panose="00000500000000000000" pitchFamily="2" charset="-78"/>
              <a:cs typeface="Cairo" panose="00000500000000000000" pitchFamily="2" charset="-78"/>
            </a:endParaRPr>
          </a:p>
        </p:txBody>
      </p:sp>
      <p:sp>
        <p:nvSpPr>
          <p:cNvPr id="8" name="Rectangle 7">
            <a:extLst>
              <a:ext uri="{FF2B5EF4-FFF2-40B4-BE49-F238E27FC236}">
                <a16:creationId xmlns:a16="http://schemas.microsoft.com/office/drawing/2014/main" id="{DA1AA968-EE8C-489F-9065-622CE793E8A2}"/>
              </a:ext>
            </a:extLst>
          </p:cNvPr>
          <p:cNvSpPr/>
          <p:nvPr/>
        </p:nvSpPr>
        <p:spPr>
          <a:xfrm>
            <a:off x="-3147" y="-5552"/>
            <a:ext cx="352927" cy="6867190"/>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latin typeface="Cairo" panose="00000500000000000000" pitchFamily="2" charset="-78"/>
              <a:cs typeface="Cairo" panose="00000500000000000000" pitchFamily="2" charset="-78"/>
            </a:endParaRPr>
          </a:p>
        </p:txBody>
      </p:sp>
      <p:sp>
        <p:nvSpPr>
          <p:cNvPr id="9" name="Rectangle 8">
            <a:extLst>
              <a:ext uri="{FF2B5EF4-FFF2-40B4-BE49-F238E27FC236}">
                <a16:creationId xmlns:a16="http://schemas.microsoft.com/office/drawing/2014/main" id="{E423E922-8703-4119-9177-5544DD9E5498}"/>
              </a:ext>
            </a:extLst>
          </p:cNvPr>
          <p:cNvSpPr/>
          <p:nvPr/>
        </p:nvSpPr>
        <p:spPr>
          <a:xfrm>
            <a:off x="67997" y="0"/>
            <a:ext cx="200527" cy="6785441"/>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latin typeface="Cairo" panose="00000500000000000000" pitchFamily="2" charset="-78"/>
              <a:cs typeface="Cairo" panose="00000500000000000000" pitchFamily="2" charset="-78"/>
            </a:endParaRPr>
          </a:p>
        </p:txBody>
      </p:sp>
      <p:sp>
        <p:nvSpPr>
          <p:cNvPr id="10" name="Rectangle 9">
            <a:extLst>
              <a:ext uri="{FF2B5EF4-FFF2-40B4-BE49-F238E27FC236}">
                <a16:creationId xmlns:a16="http://schemas.microsoft.com/office/drawing/2014/main" id="{9A5CD289-8280-4A9A-9D88-EAC4A4615A55}"/>
              </a:ext>
            </a:extLst>
          </p:cNvPr>
          <p:cNvSpPr/>
          <p:nvPr/>
        </p:nvSpPr>
        <p:spPr>
          <a:xfrm rot="5400000">
            <a:off x="5789011" y="998939"/>
            <a:ext cx="200527" cy="11369236"/>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latin typeface="Cairo" panose="00000500000000000000" pitchFamily="2" charset="-78"/>
              <a:cs typeface="Cairo" panose="00000500000000000000" pitchFamily="2" charset="-78"/>
            </a:endParaRPr>
          </a:p>
        </p:txBody>
      </p:sp>
      <p:sp>
        <p:nvSpPr>
          <p:cNvPr id="11" name="Rectangle 10">
            <a:extLst>
              <a:ext uri="{FF2B5EF4-FFF2-40B4-BE49-F238E27FC236}">
                <a16:creationId xmlns:a16="http://schemas.microsoft.com/office/drawing/2014/main" id="{5A6ABB47-A5FA-4BE5-978F-9AA25881A379}"/>
              </a:ext>
            </a:extLst>
          </p:cNvPr>
          <p:cNvSpPr/>
          <p:nvPr/>
        </p:nvSpPr>
        <p:spPr>
          <a:xfrm>
            <a:off x="11737216" y="6507093"/>
            <a:ext cx="355143" cy="355143"/>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latin typeface="Cairo" panose="00000500000000000000" pitchFamily="2" charset="-78"/>
              <a:cs typeface="Cairo" panose="00000500000000000000" pitchFamily="2" charset="-78"/>
            </a:endParaRPr>
          </a:p>
        </p:txBody>
      </p:sp>
      <p:sp>
        <p:nvSpPr>
          <p:cNvPr id="12" name="Slide Number Placeholder 2">
            <a:extLst>
              <a:ext uri="{FF2B5EF4-FFF2-40B4-BE49-F238E27FC236}">
                <a16:creationId xmlns:a16="http://schemas.microsoft.com/office/drawing/2014/main" id="{4AD14908-1AFF-4059-8F77-B08BBBCC6E5C}"/>
              </a:ext>
            </a:extLst>
          </p:cNvPr>
          <p:cNvSpPr>
            <a:spLocks noGrp="1"/>
          </p:cNvSpPr>
          <p:nvPr>
            <p:ph type="sldNum" sz="quarter" idx="12"/>
          </p:nvPr>
        </p:nvSpPr>
        <p:spPr>
          <a:xfrm>
            <a:off x="11768092" y="6506684"/>
            <a:ext cx="250371" cy="338554"/>
          </a:xfrm>
        </p:spPr>
        <p:txBody>
          <a:bodyPr>
            <a:spAutoFit/>
          </a:bodyPr>
          <a:lstStyle/>
          <a:p>
            <a:fld id="{55566DE6-6023-4F1B-83B8-5B1409609C05}" type="slidenum">
              <a:rPr lang="fr-FR" sz="1600" i="1" smtClean="0">
                <a:solidFill>
                  <a:srgbClr val="1B3A75"/>
                </a:solidFill>
                <a:latin typeface="Cairo" panose="00000500000000000000" pitchFamily="2" charset="-78"/>
                <a:cs typeface="Cairo" panose="00000500000000000000" pitchFamily="2" charset="-78"/>
              </a:rPr>
              <a:t>7</a:t>
            </a:fld>
            <a:endParaRPr lang="fr-FR" sz="1600" i="1" dirty="0">
              <a:solidFill>
                <a:srgbClr val="1B3A75"/>
              </a:solidFill>
              <a:latin typeface="Cairo" panose="00000500000000000000" pitchFamily="2" charset="-78"/>
              <a:cs typeface="Cairo" panose="00000500000000000000" pitchFamily="2" charset="-78"/>
            </a:endParaRPr>
          </a:p>
        </p:txBody>
      </p:sp>
      <p:sp>
        <p:nvSpPr>
          <p:cNvPr id="13" name="Rectangle 12">
            <a:extLst>
              <a:ext uri="{FF2B5EF4-FFF2-40B4-BE49-F238E27FC236}">
                <a16:creationId xmlns:a16="http://schemas.microsoft.com/office/drawing/2014/main" id="{7215BF64-58B6-47BC-B62F-7C200497FBBB}"/>
              </a:ext>
            </a:extLst>
          </p:cNvPr>
          <p:cNvSpPr/>
          <p:nvPr/>
        </p:nvSpPr>
        <p:spPr>
          <a:xfrm>
            <a:off x="3513197" y="1179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نص بعمود</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56281523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101D0E8-38AC-4247-BECA-98891F7749E1}"/>
              </a:ext>
            </a:extLst>
          </p:cNvPr>
          <p:cNvSpPr/>
          <p:nvPr/>
        </p:nvSpPr>
        <p:spPr>
          <a:xfrm>
            <a:off x="6029069" y="925634"/>
            <a:ext cx="5608145" cy="547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9" name="Rectangle 8">
            <a:extLst>
              <a:ext uri="{FF2B5EF4-FFF2-40B4-BE49-F238E27FC236}">
                <a16:creationId xmlns:a16="http://schemas.microsoft.com/office/drawing/2014/main" id="{0027CA52-8429-4859-A663-FFBD33A76907}"/>
              </a:ext>
            </a:extLst>
          </p:cNvPr>
          <p:cNvSpPr/>
          <p:nvPr/>
        </p:nvSpPr>
        <p:spPr>
          <a:xfrm>
            <a:off x="420924" y="924342"/>
            <a:ext cx="5608145" cy="547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5" name="Diamond 4">
            <a:extLst>
              <a:ext uri="{FF2B5EF4-FFF2-40B4-BE49-F238E27FC236}">
                <a16:creationId xmlns:a16="http://schemas.microsoft.com/office/drawing/2014/main" id="{AE64BAF9-EDCE-4BB4-A6FA-5CD50A21D6E1}"/>
              </a:ext>
            </a:extLst>
          </p:cNvPr>
          <p:cNvSpPr/>
          <p:nvPr/>
        </p:nvSpPr>
        <p:spPr>
          <a:xfrm>
            <a:off x="69947" y="3181275"/>
            <a:ext cx="1600200" cy="1600200"/>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6" name="Diamond 5">
            <a:extLst>
              <a:ext uri="{FF2B5EF4-FFF2-40B4-BE49-F238E27FC236}">
                <a16:creationId xmlns:a16="http://schemas.microsoft.com/office/drawing/2014/main" id="{0D543203-CA2A-4B0E-952E-ECD114F4DD3F}"/>
              </a:ext>
            </a:extLst>
          </p:cNvPr>
          <p:cNvSpPr/>
          <p:nvPr/>
        </p:nvSpPr>
        <p:spPr>
          <a:xfrm>
            <a:off x="1670147" y="3367695"/>
            <a:ext cx="3437061" cy="34370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7" name="Diamond 6">
            <a:extLst>
              <a:ext uri="{FF2B5EF4-FFF2-40B4-BE49-F238E27FC236}">
                <a16:creationId xmlns:a16="http://schemas.microsoft.com/office/drawing/2014/main" id="{6A32C310-E259-46FE-9463-B6B8DD5F6A2F}"/>
              </a:ext>
            </a:extLst>
          </p:cNvPr>
          <p:cNvSpPr/>
          <p:nvPr/>
        </p:nvSpPr>
        <p:spPr>
          <a:xfrm>
            <a:off x="3584647" y="1141405"/>
            <a:ext cx="2322661" cy="23226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8" name="Rectangle 7">
            <a:extLst>
              <a:ext uri="{FF2B5EF4-FFF2-40B4-BE49-F238E27FC236}">
                <a16:creationId xmlns:a16="http://schemas.microsoft.com/office/drawing/2014/main" id="{98740BB0-775F-400F-B108-FEAD1902738D}"/>
              </a:ext>
            </a:extLst>
          </p:cNvPr>
          <p:cNvSpPr/>
          <p:nvPr/>
        </p:nvSpPr>
        <p:spPr>
          <a:xfrm rot="5400000">
            <a:off x="5717867" y="998939"/>
            <a:ext cx="352927" cy="11369236"/>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0" name="Rectangle 9">
            <a:extLst>
              <a:ext uri="{FF2B5EF4-FFF2-40B4-BE49-F238E27FC236}">
                <a16:creationId xmlns:a16="http://schemas.microsoft.com/office/drawing/2014/main" id="{B600690E-7A8E-4494-9120-17EF8E392F75}"/>
              </a:ext>
            </a:extLst>
          </p:cNvPr>
          <p:cNvSpPr/>
          <p:nvPr/>
        </p:nvSpPr>
        <p:spPr>
          <a:xfrm>
            <a:off x="-3147" y="-5552"/>
            <a:ext cx="352927" cy="6867190"/>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1" name="Rectangle 10">
            <a:extLst>
              <a:ext uri="{FF2B5EF4-FFF2-40B4-BE49-F238E27FC236}">
                <a16:creationId xmlns:a16="http://schemas.microsoft.com/office/drawing/2014/main" id="{3455B109-0B6D-487D-AEBC-A7A6D89FA028}"/>
              </a:ext>
            </a:extLst>
          </p:cNvPr>
          <p:cNvSpPr/>
          <p:nvPr/>
        </p:nvSpPr>
        <p:spPr>
          <a:xfrm>
            <a:off x="67997" y="0"/>
            <a:ext cx="200527" cy="6785441"/>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2" name="Rectangle 11">
            <a:extLst>
              <a:ext uri="{FF2B5EF4-FFF2-40B4-BE49-F238E27FC236}">
                <a16:creationId xmlns:a16="http://schemas.microsoft.com/office/drawing/2014/main" id="{9BCB138C-6335-49D2-A593-925DFFFF442B}"/>
              </a:ext>
            </a:extLst>
          </p:cNvPr>
          <p:cNvSpPr/>
          <p:nvPr/>
        </p:nvSpPr>
        <p:spPr>
          <a:xfrm rot="5400000">
            <a:off x="5789011" y="998939"/>
            <a:ext cx="200527" cy="11369236"/>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3" name="Rectangle 12">
            <a:extLst>
              <a:ext uri="{FF2B5EF4-FFF2-40B4-BE49-F238E27FC236}">
                <a16:creationId xmlns:a16="http://schemas.microsoft.com/office/drawing/2014/main" id="{E8572310-AE31-43F3-B0A2-B076A968F7EA}"/>
              </a:ext>
            </a:extLst>
          </p:cNvPr>
          <p:cNvSpPr/>
          <p:nvPr/>
        </p:nvSpPr>
        <p:spPr>
          <a:xfrm>
            <a:off x="11737216" y="6507093"/>
            <a:ext cx="355143" cy="355143"/>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4" name="Slide Number Placeholder 2">
            <a:extLst>
              <a:ext uri="{FF2B5EF4-FFF2-40B4-BE49-F238E27FC236}">
                <a16:creationId xmlns:a16="http://schemas.microsoft.com/office/drawing/2014/main" id="{6E5F7FB1-A0CC-4BCE-BE9A-90441188A6D3}"/>
              </a:ext>
            </a:extLst>
          </p:cNvPr>
          <p:cNvSpPr>
            <a:spLocks noGrp="1"/>
          </p:cNvSpPr>
          <p:nvPr>
            <p:ph type="sldNum" sz="quarter" idx="12"/>
          </p:nvPr>
        </p:nvSpPr>
        <p:spPr>
          <a:xfrm>
            <a:off x="11768092" y="6506684"/>
            <a:ext cx="250371" cy="338554"/>
          </a:xfrm>
        </p:spPr>
        <p:txBody>
          <a:bodyPr>
            <a:spAutoFit/>
          </a:bodyPr>
          <a:lstStyle/>
          <a:p>
            <a:fld id="{55566DE6-6023-4F1B-83B8-5B1409609C05}" type="slidenum">
              <a:rPr lang="fr-FR" sz="1600" i="1" smtClean="0">
                <a:solidFill>
                  <a:srgbClr val="1B3A75"/>
                </a:solidFill>
              </a:rPr>
              <a:t>8</a:t>
            </a:fld>
            <a:endParaRPr lang="fr-FR" sz="1600" i="1" dirty="0">
              <a:solidFill>
                <a:srgbClr val="1B3A75"/>
              </a:solidFill>
            </a:endParaRPr>
          </a:p>
        </p:txBody>
      </p:sp>
      <p:sp>
        <p:nvSpPr>
          <p:cNvPr id="15" name="Rectangle 14">
            <a:extLst>
              <a:ext uri="{FF2B5EF4-FFF2-40B4-BE49-F238E27FC236}">
                <a16:creationId xmlns:a16="http://schemas.microsoft.com/office/drawing/2014/main" id="{1890197B-8768-4417-8A73-C553D56A0D51}"/>
              </a:ext>
            </a:extLst>
          </p:cNvPr>
          <p:cNvSpPr/>
          <p:nvPr/>
        </p:nvSpPr>
        <p:spPr>
          <a:xfrm>
            <a:off x="3513197" y="1179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نص بعمودين</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4052012938"/>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27CA52-8429-4859-A663-FFBD33A76907}"/>
              </a:ext>
            </a:extLst>
          </p:cNvPr>
          <p:cNvSpPr/>
          <p:nvPr/>
        </p:nvSpPr>
        <p:spPr>
          <a:xfrm>
            <a:off x="420924" y="663021"/>
            <a:ext cx="3082467" cy="590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5" name="Diamond 4">
            <a:extLst>
              <a:ext uri="{FF2B5EF4-FFF2-40B4-BE49-F238E27FC236}">
                <a16:creationId xmlns:a16="http://schemas.microsoft.com/office/drawing/2014/main" id="{AE64BAF9-EDCE-4BB4-A6FA-5CD50A21D6E1}"/>
              </a:ext>
            </a:extLst>
          </p:cNvPr>
          <p:cNvSpPr/>
          <p:nvPr/>
        </p:nvSpPr>
        <p:spPr>
          <a:xfrm>
            <a:off x="69947" y="3181275"/>
            <a:ext cx="1600200" cy="1600200"/>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6" name="Diamond 5">
            <a:extLst>
              <a:ext uri="{FF2B5EF4-FFF2-40B4-BE49-F238E27FC236}">
                <a16:creationId xmlns:a16="http://schemas.microsoft.com/office/drawing/2014/main" id="{0D543203-CA2A-4B0E-952E-ECD114F4DD3F}"/>
              </a:ext>
            </a:extLst>
          </p:cNvPr>
          <p:cNvSpPr/>
          <p:nvPr/>
        </p:nvSpPr>
        <p:spPr>
          <a:xfrm>
            <a:off x="1670147" y="3367695"/>
            <a:ext cx="3437061" cy="34370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7" name="Diamond 6">
            <a:extLst>
              <a:ext uri="{FF2B5EF4-FFF2-40B4-BE49-F238E27FC236}">
                <a16:creationId xmlns:a16="http://schemas.microsoft.com/office/drawing/2014/main" id="{6A32C310-E259-46FE-9463-B6B8DD5F6A2F}"/>
              </a:ext>
            </a:extLst>
          </p:cNvPr>
          <p:cNvSpPr/>
          <p:nvPr/>
        </p:nvSpPr>
        <p:spPr>
          <a:xfrm>
            <a:off x="3584647" y="1141405"/>
            <a:ext cx="2322661" cy="2322661"/>
          </a:xfrm>
          <a:prstGeom prst="diamond">
            <a:avLst/>
          </a:prstGeom>
          <a:solidFill>
            <a:srgbClr val="1B3A7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8" name="Rectangle 7">
            <a:extLst>
              <a:ext uri="{FF2B5EF4-FFF2-40B4-BE49-F238E27FC236}">
                <a16:creationId xmlns:a16="http://schemas.microsoft.com/office/drawing/2014/main" id="{98740BB0-775F-400F-B108-FEAD1902738D}"/>
              </a:ext>
            </a:extLst>
          </p:cNvPr>
          <p:cNvSpPr/>
          <p:nvPr/>
        </p:nvSpPr>
        <p:spPr>
          <a:xfrm rot="5400000">
            <a:off x="5717867" y="998939"/>
            <a:ext cx="352927" cy="11369236"/>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0" name="Rectangle 9">
            <a:extLst>
              <a:ext uri="{FF2B5EF4-FFF2-40B4-BE49-F238E27FC236}">
                <a16:creationId xmlns:a16="http://schemas.microsoft.com/office/drawing/2014/main" id="{B600690E-7A8E-4494-9120-17EF8E392F75}"/>
              </a:ext>
            </a:extLst>
          </p:cNvPr>
          <p:cNvSpPr/>
          <p:nvPr/>
        </p:nvSpPr>
        <p:spPr>
          <a:xfrm>
            <a:off x="-3147" y="-5552"/>
            <a:ext cx="352927" cy="6867190"/>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1" name="Rectangle 10">
            <a:extLst>
              <a:ext uri="{FF2B5EF4-FFF2-40B4-BE49-F238E27FC236}">
                <a16:creationId xmlns:a16="http://schemas.microsoft.com/office/drawing/2014/main" id="{3455B109-0B6D-487D-AEBC-A7A6D89FA028}"/>
              </a:ext>
            </a:extLst>
          </p:cNvPr>
          <p:cNvSpPr/>
          <p:nvPr/>
        </p:nvSpPr>
        <p:spPr>
          <a:xfrm>
            <a:off x="67997" y="0"/>
            <a:ext cx="200527" cy="6785441"/>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2" name="Rectangle 11">
            <a:extLst>
              <a:ext uri="{FF2B5EF4-FFF2-40B4-BE49-F238E27FC236}">
                <a16:creationId xmlns:a16="http://schemas.microsoft.com/office/drawing/2014/main" id="{9BCB138C-6335-49D2-A593-925DFFFF442B}"/>
              </a:ext>
            </a:extLst>
          </p:cNvPr>
          <p:cNvSpPr/>
          <p:nvPr/>
        </p:nvSpPr>
        <p:spPr>
          <a:xfrm rot="5400000">
            <a:off x="5789011" y="998939"/>
            <a:ext cx="200527" cy="11369236"/>
          </a:xfrm>
          <a:prstGeom prst="rect">
            <a:avLst/>
          </a:prstGeom>
          <a:solidFill>
            <a:srgbClr val="1B3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3" name="Rectangle 12">
            <a:extLst>
              <a:ext uri="{FF2B5EF4-FFF2-40B4-BE49-F238E27FC236}">
                <a16:creationId xmlns:a16="http://schemas.microsoft.com/office/drawing/2014/main" id="{E8572310-AE31-43F3-B0A2-B076A968F7EA}"/>
              </a:ext>
            </a:extLst>
          </p:cNvPr>
          <p:cNvSpPr/>
          <p:nvPr/>
        </p:nvSpPr>
        <p:spPr>
          <a:xfrm>
            <a:off x="11737216" y="6507093"/>
            <a:ext cx="355143" cy="355143"/>
          </a:xfrm>
          <a:prstGeom prst="rect">
            <a:avLst/>
          </a:prstGeom>
          <a:solidFill>
            <a:srgbClr val="E4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B3A75"/>
              </a:solidFill>
            </a:endParaRPr>
          </a:p>
        </p:txBody>
      </p:sp>
      <p:sp>
        <p:nvSpPr>
          <p:cNvPr id="14" name="Slide Number Placeholder 2">
            <a:extLst>
              <a:ext uri="{FF2B5EF4-FFF2-40B4-BE49-F238E27FC236}">
                <a16:creationId xmlns:a16="http://schemas.microsoft.com/office/drawing/2014/main" id="{6E5F7FB1-A0CC-4BCE-BE9A-90441188A6D3}"/>
              </a:ext>
            </a:extLst>
          </p:cNvPr>
          <p:cNvSpPr>
            <a:spLocks noGrp="1"/>
          </p:cNvSpPr>
          <p:nvPr>
            <p:ph type="sldNum" sz="quarter" idx="12"/>
          </p:nvPr>
        </p:nvSpPr>
        <p:spPr>
          <a:xfrm>
            <a:off x="11768092" y="6506684"/>
            <a:ext cx="250371" cy="338554"/>
          </a:xfrm>
        </p:spPr>
        <p:txBody>
          <a:bodyPr>
            <a:spAutoFit/>
          </a:bodyPr>
          <a:lstStyle/>
          <a:p>
            <a:fld id="{55566DE6-6023-4F1B-83B8-5B1409609C05}" type="slidenum">
              <a:rPr lang="fr-FR" sz="1600" i="1" smtClean="0">
                <a:solidFill>
                  <a:srgbClr val="1B3A75"/>
                </a:solidFill>
              </a:rPr>
              <a:t>9</a:t>
            </a:fld>
            <a:endParaRPr lang="fr-FR" sz="1600" i="1" dirty="0">
              <a:solidFill>
                <a:srgbClr val="1B3A75"/>
              </a:solidFill>
            </a:endParaRPr>
          </a:p>
        </p:txBody>
      </p:sp>
      <p:sp>
        <p:nvSpPr>
          <p:cNvPr id="15" name="Rectangle 14">
            <a:extLst>
              <a:ext uri="{FF2B5EF4-FFF2-40B4-BE49-F238E27FC236}">
                <a16:creationId xmlns:a16="http://schemas.microsoft.com/office/drawing/2014/main" id="{784471A0-3E83-46E0-9E76-A3CB88C529AE}"/>
              </a:ext>
            </a:extLst>
          </p:cNvPr>
          <p:cNvSpPr/>
          <p:nvPr/>
        </p:nvSpPr>
        <p:spPr>
          <a:xfrm>
            <a:off x="4569558" y="663021"/>
            <a:ext cx="3082467" cy="590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16" name="Rectangle 15">
            <a:extLst>
              <a:ext uri="{FF2B5EF4-FFF2-40B4-BE49-F238E27FC236}">
                <a16:creationId xmlns:a16="http://schemas.microsoft.com/office/drawing/2014/main" id="{73C0C056-0266-4E05-A52D-18599D490CBF}"/>
              </a:ext>
            </a:extLst>
          </p:cNvPr>
          <p:cNvSpPr/>
          <p:nvPr/>
        </p:nvSpPr>
        <p:spPr>
          <a:xfrm>
            <a:off x="8718192" y="663021"/>
            <a:ext cx="3082467" cy="590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rgbClr val="1B3A75"/>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a:t>
            </a:r>
            <a:endParaRPr lang="fr-FR" sz="1400"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
        <p:nvSpPr>
          <p:cNvPr id="17" name="Rectangle 16">
            <a:extLst>
              <a:ext uri="{FF2B5EF4-FFF2-40B4-BE49-F238E27FC236}">
                <a16:creationId xmlns:a16="http://schemas.microsoft.com/office/drawing/2014/main" id="{1B3A627C-E944-47C0-96B6-445D8372B7D1}"/>
              </a:ext>
            </a:extLst>
          </p:cNvPr>
          <p:cNvSpPr/>
          <p:nvPr/>
        </p:nvSpPr>
        <p:spPr>
          <a:xfrm>
            <a:off x="3497957" y="11847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rgbClr val="1B3A75"/>
                </a:solidFill>
                <a:latin typeface="Cairo" panose="00000500000000000000" pitchFamily="2" charset="-78"/>
                <a:ea typeface="Open Sans" panose="020B0606030504020204" pitchFamily="34" charset="0"/>
                <a:cs typeface="Cairo" panose="00000500000000000000" pitchFamily="2" charset="-78"/>
              </a:rPr>
              <a:t>نص بثلاث أعمدة</a:t>
            </a:r>
            <a:endParaRPr lang="fr-FR" sz="4400" b="1" dirty="0">
              <a:solidFill>
                <a:srgbClr val="1B3A75"/>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3465637837"/>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3749</Words>
  <Application>Microsoft Office PowerPoint</Application>
  <PresentationFormat>Widescreen</PresentationFormat>
  <Paragraphs>102</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Mothanna</vt:lpstr>
      <vt:lpstr>Cairo</vt:lpstr>
      <vt:lpstr>Calibri Light</vt:lpstr>
      <vt:lpstr>Calibri</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YUSF</dc:creator>
  <cp:lastModifiedBy>YOUSSEF BAHLA</cp:lastModifiedBy>
  <cp:revision>86</cp:revision>
  <dcterms:created xsi:type="dcterms:W3CDTF">2018-11-30T14:16:14Z</dcterms:created>
  <dcterms:modified xsi:type="dcterms:W3CDTF">2020-08-11T15:30:21Z</dcterms:modified>
</cp:coreProperties>
</file>