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8a3cc20053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8a3cc20053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1.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5.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7.png"/><Relationship Id="rId12" Type="http://schemas.openxmlformats.org/officeDocument/2006/relationships/image" Target="../media/image6.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4.png"/><Relationship Id="rId7" Type="http://schemas.openxmlformats.org/officeDocument/2006/relationships/hyperlink" Target="https://twitter.com/SlidesManiaSM/" TargetMode="External"/><Relationship Id="rId8"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96_Litton_Template_SlidesMania_1">
  <p:cSld name="0096_Litton_Template_SlidesMania_1">
    <p:spTree>
      <p:nvGrpSpPr>
        <p:cNvPr id="7" name="Shape 7"/>
        <p:cNvGrpSpPr/>
        <p:nvPr/>
      </p:nvGrpSpPr>
      <p:grpSpPr>
        <a:xfrm>
          <a:off x="0" y="0"/>
          <a:ext cx="0" cy="0"/>
          <a:chOff x="0" y="0"/>
          <a:chExt cx="0" cy="0"/>
        </a:xfrm>
      </p:grpSpPr>
      <p:grpSp>
        <p:nvGrpSpPr>
          <p:cNvPr id="8" name="Google Shape;8;p2"/>
          <p:cNvGrpSpPr/>
          <p:nvPr/>
        </p:nvGrpSpPr>
        <p:grpSpPr>
          <a:xfrm rot="1055452">
            <a:off x="329562" y="1515676"/>
            <a:ext cx="3807866" cy="5072237"/>
            <a:chOff x="6211004" y="738628"/>
            <a:chExt cx="3807866" cy="5072237"/>
          </a:xfrm>
        </p:grpSpPr>
        <p:grpSp>
          <p:nvGrpSpPr>
            <p:cNvPr id="9" name="Google Shape;9;p2"/>
            <p:cNvGrpSpPr/>
            <p:nvPr/>
          </p:nvGrpSpPr>
          <p:grpSpPr>
            <a:xfrm>
              <a:off x="7870661" y="5121818"/>
              <a:ext cx="510840" cy="689047"/>
              <a:chOff x="7836747" y="5131650"/>
              <a:chExt cx="601849" cy="919777"/>
            </a:xfrm>
          </p:grpSpPr>
          <p:sp>
            <p:nvSpPr>
              <p:cNvPr id="10" name="Google Shape;10;p2"/>
              <p:cNvSpPr/>
              <p:nvPr/>
            </p:nvSpPr>
            <p:spPr>
              <a:xfrm>
                <a:off x="7836747" y="5469147"/>
                <a:ext cx="598332"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 name="Google Shape;11;p2"/>
              <p:cNvSpPr/>
              <p:nvPr/>
            </p:nvSpPr>
            <p:spPr>
              <a:xfrm>
                <a:off x="7836747" y="5146554"/>
                <a:ext cx="84573"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 name="Google Shape;12;p2"/>
              <p:cNvSpPr/>
              <p:nvPr/>
            </p:nvSpPr>
            <p:spPr>
              <a:xfrm>
                <a:off x="8089563" y="5131650"/>
                <a:ext cx="84573"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 name="Google Shape;13;p2"/>
              <p:cNvSpPr/>
              <p:nvPr/>
            </p:nvSpPr>
            <p:spPr>
              <a:xfrm>
                <a:off x="8354023" y="5136722"/>
                <a:ext cx="84573"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14" name="Google Shape;14;p2"/>
            <p:cNvSpPr/>
            <p:nvPr/>
          </p:nvSpPr>
          <p:spPr>
            <a:xfrm>
              <a:off x="7987217" y="4283323"/>
              <a:ext cx="263859" cy="79796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 name="Google Shape;15;p2"/>
            <p:cNvSpPr/>
            <p:nvPr/>
          </p:nvSpPr>
          <p:spPr>
            <a:xfrm>
              <a:off x="6624820" y="806573"/>
              <a:ext cx="2974732" cy="3510787"/>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 name="Google Shape;16;p2"/>
            <p:cNvSpPr/>
            <p:nvPr/>
          </p:nvSpPr>
          <p:spPr>
            <a:xfrm flipH="1">
              <a:off x="6328630" y="803893"/>
              <a:ext cx="1745090" cy="4277396"/>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 name="Google Shape;17;p2"/>
            <p:cNvSpPr/>
            <p:nvPr/>
          </p:nvSpPr>
          <p:spPr>
            <a:xfrm>
              <a:off x="8192443" y="803893"/>
              <a:ext cx="1745090" cy="4277396"/>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 name="Google Shape;18;p2"/>
            <p:cNvSpPr/>
            <p:nvPr/>
          </p:nvSpPr>
          <p:spPr>
            <a:xfrm flipH="1">
              <a:off x="6211004" y="738628"/>
              <a:ext cx="1882957" cy="4373302"/>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 name="Google Shape;19;p2"/>
            <p:cNvSpPr/>
            <p:nvPr/>
          </p:nvSpPr>
          <p:spPr>
            <a:xfrm>
              <a:off x="8135913" y="755940"/>
              <a:ext cx="1882957" cy="4373302"/>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pic>
        <p:nvPicPr>
          <p:cNvPr id="20" name="Google Shape;20;p2"/>
          <p:cNvPicPr preferRelativeResize="0"/>
          <p:nvPr/>
        </p:nvPicPr>
        <p:blipFill rotWithShape="1">
          <a:blip r:embed="rId3">
            <a:alphaModFix/>
          </a:blip>
          <a:srcRect b="0" l="0" r="0" t="0"/>
          <a:stretch/>
        </p:blipFill>
        <p:spPr>
          <a:xfrm>
            <a:off x="4384798" y="1075514"/>
            <a:ext cx="7638950" cy="5029636"/>
          </a:xfrm>
          <a:prstGeom prst="rect">
            <a:avLst/>
          </a:prstGeom>
          <a:noFill/>
          <a:ln>
            <a:noFill/>
          </a:ln>
        </p:spPr>
      </p:pic>
      <p:pic>
        <p:nvPicPr>
          <p:cNvPr id="21" name="Google Shape;21;p2"/>
          <p:cNvPicPr preferRelativeResize="0"/>
          <p:nvPr/>
        </p:nvPicPr>
        <p:blipFill rotWithShape="1">
          <a:blip r:embed="rId4">
            <a:alphaModFix/>
          </a:blip>
          <a:srcRect b="0" l="0" r="0" t="0"/>
          <a:stretch/>
        </p:blipFill>
        <p:spPr>
          <a:xfrm>
            <a:off x="2152692" y="946128"/>
            <a:ext cx="2920844" cy="1723638"/>
          </a:xfrm>
          <a:prstGeom prst="rect">
            <a:avLst/>
          </a:prstGeom>
          <a:noFill/>
          <a:ln>
            <a:noFill/>
          </a:ln>
        </p:spPr>
      </p:pic>
      <p:grpSp>
        <p:nvGrpSpPr>
          <p:cNvPr id="22" name="Google Shape;22;p2"/>
          <p:cNvGrpSpPr/>
          <p:nvPr/>
        </p:nvGrpSpPr>
        <p:grpSpPr>
          <a:xfrm>
            <a:off x="2908980" y="43319"/>
            <a:ext cx="870519" cy="1032775"/>
            <a:chOff x="8628598" y="-256174"/>
            <a:chExt cx="3288699" cy="3901680"/>
          </a:xfrm>
        </p:grpSpPr>
        <p:sp>
          <p:nvSpPr>
            <p:cNvPr id="23" name="Google Shape;23;p2"/>
            <p:cNvSpPr/>
            <p:nvPr/>
          </p:nvSpPr>
          <p:spPr>
            <a:xfrm rot="10800000">
              <a:off x="10337116" y="3241690"/>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2"/>
            <p:cNvSpPr/>
            <p:nvPr/>
          </p:nvSpPr>
          <p:spPr>
            <a:xfrm rot="10800000">
              <a:off x="9916326" y="3243944"/>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 name="Google Shape;25;p2"/>
            <p:cNvSpPr/>
            <p:nvPr/>
          </p:nvSpPr>
          <p:spPr>
            <a:xfrm flipH="1" rot="7050153">
              <a:off x="10883376" y="1703298"/>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 name="Google Shape;26;p2"/>
            <p:cNvSpPr/>
            <p:nvPr/>
          </p:nvSpPr>
          <p:spPr>
            <a:xfrm rot="-7209514">
              <a:off x="8780549" y="1721152"/>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 name="Google Shape;27;p2"/>
            <p:cNvSpPr/>
            <p:nvPr/>
          </p:nvSpPr>
          <p:spPr>
            <a:xfrm>
              <a:off x="9231084" y="1373848"/>
              <a:ext cx="2094811" cy="2055151"/>
            </a:xfrm>
            <a:prstGeom prst="ellipse">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 name="Google Shape;28;p2"/>
            <p:cNvSpPr/>
            <p:nvPr/>
          </p:nvSpPr>
          <p:spPr>
            <a:xfrm>
              <a:off x="9435211" y="1409003"/>
              <a:ext cx="1663822" cy="2055151"/>
            </a:xfrm>
            <a:prstGeom prst="ellipse">
              <a:avLst/>
            </a:prstGeom>
            <a:solidFill>
              <a:srgbClr val="E8DBA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 name="Google Shape;29;p2"/>
            <p:cNvSpPr/>
            <p:nvPr/>
          </p:nvSpPr>
          <p:spPr>
            <a:xfrm flipH="1" rot="1555676">
              <a:off x="9066000" y="179661"/>
              <a:ext cx="2497985" cy="2191145"/>
            </a:xfrm>
            <a:custGeom>
              <a:rect b="b" l="l" r="r" t="t"/>
              <a:pathLst>
                <a:path extrusionOk="0" h="2191145" w="2497985">
                  <a:moveTo>
                    <a:pt x="774578" y="0"/>
                  </a:moveTo>
                  <a:lnTo>
                    <a:pt x="392185" y="366758"/>
                  </a:lnTo>
                  <a:lnTo>
                    <a:pt x="360789" y="378107"/>
                  </a:lnTo>
                  <a:lnTo>
                    <a:pt x="343617" y="389204"/>
                  </a:lnTo>
                  <a:lnTo>
                    <a:pt x="329165" y="395365"/>
                  </a:lnTo>
                  <a:cubicBezTo>
                    <a:pt x="216572" y="456872"/>
                    <a:pt x="122414" y="551231"/>
                    <a:pt x="63097" y="673240"/>
                  </a:cubicBezTo>
                  <a:cubicBezTo>
                    <a:pt x="-95084" y="998596"/>
                    <a:pt x="54391" y="1397362"/>
                    <a:pt x="396958" y="1563910"/>
                  </a:cubicBezTo>
                  <a:cubicBezTo>
                    <a:pt x="482599" y="1605547"/>
                    <a:pt x="572202" y="1628728"/>
                    <a:pt x="660903" y="1634996"/>
                  </a:cubicBezTo>
                  <a:lnTo>
                    <a:pt x="851769" y="1619176"/>
                  </a:lnTo>
                  <a:lnTo>
                    <a:pt x="919444" y="1604600"/>
                  </a:lnTo>
                  <a:cubicBezTo>
                    <a:pt x="960463" y="1591591"/>
                    <a:pt x="1000042" y="1574739"/>
                    <a:pt x="1037572" y="1554237"/>
                  </a:cubicBezTo>
                  <a:lnTo>
                    <a:pt x="1085203" y="1521716"/>
                  </a:lnTo>
                  <a:lnTo>
                    <a:pt x="1088845" y="1522570"/>
                  </a:lnTo>
                  <a:cubicBezTo>
                    <a:pt x="1097370" y="1526839"/>
                    <a:pt x="1105243" y="1533900"/>
                    <a:pt x="1112567" y="1543123"/>
                  </a:cubicBezTo>
                  <a:lnTo>
                    <a:pt x="1124853" y="1563279"/>
                  </a:lnTo>
                  <a:lnTo>
                    <a:pt x="1127874" y="1608516"/>
                  </a:lnTo>
                  <a:cubicBezTo>
                    <a:pt x="1163154" y="1819412"/>
                    <a:pt x="1301832" y="2014215"/>
                    <a:pt x="1515937" y="2118308"/>
                  </a:cubicBezTo>
                  <a:cubicBezTo>
                    <a:pt x="1858503" y="2284855"/>
                    <a:pt x="2264439" y="2156117"/>
                    <a:pt x="2422619" y="1830761"/>
                  </a:cubicBezTo>
                  <a:cubicBezTo>
                    <a:pt x="2481937" y="1708752"/>
                    <a:pt x="2497991" y="1576420"/>
                    <a:pt x="2476822" y="1449882"/>
                  </a:cubicBezTo>
                  <a:lnTo>
                    <a:pt x="2449966" y="1350031"/>
                  </a:lnTo>
                  <a:lnTo>
                    <a:pt x="2497985" y="865549"/>
                  </a:lnTo>
                  <a:lnTo>
                    <a:pt x="2048870" y="802019"/>
                  </a:lnTo>
                  <a:lnTo>
                    <a:pt x="2045220" y="798530"/>
                  </a:lnTo>
                  <a:cubicBezTo>
                    <a:pt x="1916681" y="686863"/>
                    <a:pt x="1761707" y="583962"/>
                    <a:pt x="1586571" y="498815"/>
                  </a:cubicBezTo>
                  <a:cubicBezTo>
                    <a:pt x="1508733" y="460972"/>
                    <a:pt x="1430596" y="428427"/>
                    <a:pt x="1353122" y="401126"/>
                  </a:cubicBezTo>
                  <a:lnTo>
                    <a:pt x="1123800" y="334945"/>
                  </a:lnTo>
                  <a:lnTo>
                    <a:pt x="774578" y="0"/>
                  </a:lnTo>
                  <a:close/>
                </a:path>
              </a:pathLst>
            </a:cu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 name="Google Shape;30;p2"/>
            <p:cNvSpPr/>
            <p:nvPr/>
          </p:nvSpPr>
          <p:spPr>
            <a:xfrm>
              <a:off x="10250802"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1" name="Google Shape;31;p2"/>
            <p:cNvSpPr/>
            <p:nvPr/>
          </p:nvSpPr>
          <p:spPr>
            <a:xfrm>
              <a:off x="9187694"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2" name="Google Shape;32;p2"/>
            <p:cNvSpPr/>
            <p:nvPr/>
          </p:nvSpPr>
          <p:spPr>
            <a:xfrm>
              <a:off x="9642536" y="1275233"/>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3" name="Google Shape;33;p2"/>
            <p:cNvSpPr/>
            <p:nvPr/>
          </p:nvSpPr>
          <p:spPr>
            <a:xfrm>
              <a:off x="10350110" y="1286118"/>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4" name="Google Shape;34;p2"/>
            <p:cNvSpPr/>
            <p:nvPr/>
          </p:nvSpPr>
          <p:spPr>
            <a:xfrm>
              <a:off x="9782215" y="1409123"/>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5" name="Google Shape;35;p2"/>
            <p:cNvSpPr/>
            <p:nvPr/>
          </p:nvSpPr>
          <p:spPr>
            <a:xfrm>
              <a:off x="10485232" y="1416747"/>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6" name="Google Shape;36;p2"/>
            <p:cNvSpPr/>
            <p:nvPr/>
          </p:nvSpPr>
          <p:spPr>
            <a:xfrm>
              <a:off x="9887331" y="146611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 name="Google Shape;37;p2"/>
            <p:cNvSpPr/>
            <p:nvPr/>
          </p:nvSpPr>
          <p:spPr>
            <a:xfrm>
              <a:off x="10598699" y="147389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8" name="Google Shape;38;p2"/>
            <p:cNvSpPr/>
            <p:nvPr/>
          </p:nvSpPr>
          <p:spPr>
            <a:xfrm rot="10800000">
              <a:off x="10042348" y="1702611"/>
              <a:ext cx="542400" cy="404700"/>
            </a:xfrm>
            <a:prstGeom prst="triangle">
              <a:avLst>
                <a:gd fmla="val 50000" name="adj"/>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pic>
        <p:nvPicPr>
          <p:cNvPr id="39" name="Google Shape;39;p2"/>
          <p:cNvPicPr preferRelativeResize="0"/>
          <p:nvPr/>
        </p:nvPicPr>
        <p:blipFill rotWithShape="1">
          <a:blip r:embed="rId4">
            <a:alphaModFix/>
          </a:blip>
          <a:srcRect b="0" l="0" r="0" t="0"/>
          <a:stretch/>
        </p:blipFill>
        <p:spPr>
          <a:xfrm>
            <a:off x="185418" y="4221131"/>
            <a:ext cx="1761065" cy="1039234"/>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203" name="Shape 203"/>
        <p:cNvGrpSpPr/>
        <p:nvPr/>
      </p:nvGrpSpPr>
      <p:grpSpPr>
        <a:xfrm>
          <a:off x="0" y="0"/>
          <a:ext cx="0" cy="0"/>
          <a:chOff x="0" y="0"/>
          <a:chExt cx="0" cy="0"/>
        </a:xfrm>
      </p:grpSpPr>
      <p:grpSp>
        <p:nvGrpSpPr>
          <p:cNvPr id="204" name="Google Shape;204;p11"/>
          <p:cNvGrpSpPr/>
          <p:nvPr/>
        </p:nvGrpSpPr>
        <p:grpSpPr>
          <a:xfrm>
            <a:off x="0" y="0"/>
            <a:ext cx="12192000" cy="6858000"/>
            <a:chOff x="0" y="0"/>
            <a:chExt cx="12192000" cy="6858000"/>
          </a:xfrm>
        </p:grpSpPr>
        <p:sp>
          <p:nvSpPr>
            <p:cNvPr id="205" name="Google Shape;205;p11"/>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06" name="Google Shape;206;p11">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207" name="Google Shape;207;p11"/>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600">
                  <a:solidFill>
                    <a:srgbClr val="3F3F3F"/>
                  </a:solidFill>
                  <a:latin typeface="Poppins"/>
                  <a:ea typeface="Poppins"/>
                  <a:cs typeface="Poppins"/>
                  <a:sym typeface="Poppins"/>
                </a:rPr>
                <a:t>Free </a:t>
              </a:r>
              <a:r>
                <a:rPr lang="es-ES" sz="3600">
                  <a:solidFill>
                    <a:srgbClr val="3F3F3F"/>
                  </a:solidFill>
                  <a:latin typeface="Poppins"/>
                  <a:ea typeface="Poppins"/>
                  <a:cs typeface="Poppins"/>
                  <a:sym typeface="Poppins"/>
                </a:rPr>
                <a:t>themes and templates for </a:t>
              </a:r>
              <a:r>
                <a:rPr b="1" lang="es-ES" sz="3600">
                  <a:solidFill>
                    <a:srgbClr val="3F3F3F"/>
                  </a:solidFill>
                  <a:latin typeface="Poppins"/>
                  <a:ea typeface="Poppins"/>
                  <a:cs typeface="Poppins"/>
                  <a:sym typeface="Poppins"/>
                </a:rPr>
                <a:t>Google Slides</a:t>
              </a:r>
              <a:r>
                <a:rPr lang="es-ES" sz="3600">
                  <a:solidFill>
                    <a:srgbClr val="3F3F3F"/>
                  </a:solidFill>
                  <a:latin typeface="Poppins"/>
                  <a:ea typeface="Poppins"/>
                  <a:cs typeface="Poppins"/>
                  <a:sym typeface="Poppins"/>
                </a:rPr>
                <a:t> or </a:t>
              </a:r>
              <a:r>
                <a:rPr b="1" lang="es-ES"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s-ES"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s-ES" sz="2700">
                  <a:solidFill>
                    <a:srgbClr val="3F3F3F"/>
                  </a:solidFill>
                  <a:latin typeface="Poppins"/>
                  <a:ea typeface="Poppins"/>
                  <a:cs typeface="Poppins"/>
                  <a:sym typeface="Poppins"/>
                </a:rPr>
                <a:t>Read </a:t>
              </a:r>
              <a:r>
                <a:rPr lang="es-ES" sz="2700" u="sng">
                  <a:solidFill>
                    <a:srgbClr val="3F3F3F"/>
                  </a:solidFill>
                  <a:latin typeface="Poppins"/>
                  <a:ea typeface="Poppins"/>
                  <a:cs typeface="Poppins"/>
                  <a:sym typeface="Poppins"/>
                  <a:hlinkClick r:id="rId4">
                    <a:extLst>
                      <a:ext uri="{A12FA001-AC4F-418D-AE19-62706E023703}">
                        <ahyp:hlinkClr val="tx"/>
                      </a:ext>
                    </a:extLst>
                  </a:hlinkClick>
                </a:rPr>
                <a:t>FAQ</a:t>
              </a:r>
              <a:r>
                <a:rPr b="1" lang="es-ES" sz="4400">
                  <a:solidFill>
                    <a:srgbClr val="FFCB25"/>
                  </a:solidFill>
                  <a:latin typeface="Poppins"/>
                  <a:ea typeface="Poppins"/>
                  <a:cs typeface="Poppins"/>
                  <a:sym typeface="Poppins"/>
                </a:rPr>
                <a:t> </a:t>
              </a:r>
              <a:r>
                <a:rPr lang="es-ES"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p:txBody>
        </p:sp>
        <p:cxnSp>
          <p:nvCxnSpPr>
            <p:cNvPr id="208" name="Google Shape;208;p11"/>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209" name="Google Shape;209;p11">
              <a:hlinkClick r:id="rId5"/>
            </p:cNvPr>
            <p:cNvPicPr preferRelativeResize="0"/>
            <p:nvPr/>
          </p:nvPicPr>
          <p:blipFill>
            <a:blip r:embed="rId6">
              <a:alphaModFix/>
            </a:blip>
            <a:stretch>
              <a:fillRect/>
            </a:stretch>
          </p:blipFill>
          <p:spPr>
            <a:xfrm>
              <a:off x="8982558" y="5912306"/>
              <a:ext cx="713232" cy="637863"/>
            </a:xfrm>
            <a:prstGeom prst="rect">
              <a:avLst/>
            </a:prstGeom>
            <a:noFill/>
            <a:ln>
              <a:noFill/>
            </a:ln>
          </p:spPr>
        </p:pic>
        <p:pic>
          <p:nvPicPr>
            <p:cNvPr id="210" name="Google Shape;210;p11">
              <a:hlinkClick r:id="rId7"/>
            </p:cNvPr>
            <p:cNvPicPr preferRelativeResize="0"/>
            <p:nvPr/>
          </p:nvPicPr>
          <p:blipFill>
            <a:blip r:embed="rId8">
              <a:alphaModFix/>
            </a:blip>
            <a:stretch>
              <a:fillRect/>
            </a:stretch>
          </p:blipFill>
          <p:spPr>
            <a:xfrm>
              <a:off x="9764428" y="5916798"/>
              <a:ext cx="708660" cy="628879"/>
            </a:xfrm>
            <a:prstGeom prst="rect">
              <a:avLst/>
            </a:prstGeom>
            <a:noFill/>
            <a:ln>
              <a:noFill/>
            </a:ln>
          </p:spPr>
        </p:pic>
        <p:pic>
          <p:nvPicPr>
            <p:cNvPr id="211" name="Google Shape;211;p11">
              <a:hlinkClick r:id="rId9"/>
            </p:cNvPr>
            <p:cNvPicPr preferRelativeResize="0"/>
            <p:nvPr/>
          </p:nvPicPr>
          <p:blipFill>
            <a:blip r:embed="rId10">
              <a:alphaModFix/>
            </a:blip>
            <a:stretch>
              <a:fillRect/>
            </a:stretch>
          </p:blipFill>
          <p:spPr>
            <a:xfrm>
              <a:off x="10541715" y="5905569"/>
              <a:ext cx="612648" cy="624387"/>
            </a:xfrm>
            <a:prstGeom prst="rect">
              <a:avLst/>
            </a:prstGeom>
            <a:noFill/>
            <a:ln>
              <a:noFill/>
            </a:ln>
          </p:spPr>
        </p:pic>
        <p:pic>
          <p:nvPicPr>
            <p:cNvPr id="212" name="Google Shape;212;p11">
              <a:hlinkClick r:id="rId11"/>
            </p:cNvPr>
            <p:cNvPicPr preferRelativeResize="0"/>
            <p:nvPr/>
          </p:nvPicPr>
          <p:blipFill>
            <a:blip r:embed="rId12">
              <a:alphaModFix/>
            </a:blip>
            <a:stretch>
              <a:fillRect/>
            </a:stretch>
          </p:blipFill>
          <p:spPr>
            <a:xfrm>
              <a:off x="11219049" y="5916799"/>
              <a:ext cx="699516" cy="601927"/>
            </a:xfrm>
            <a:prstGeom prst="rect">
              <a:avLst/>
            </a:prstGeom>
            <a:noFill/>
            <a:ln>
              <a:noFill/>
            </a:ln>
          </p:spPr>
        </p:pic>
        <p:sp>
          <p:nvSpPr>
            <p:cNvPr id="213" name="Google Shape;213;p11"/>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s-ES"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96_Litton_Template_SlidesMania_2">
  <p:cSld name="0096_Litton_Template_SlidesMania_2">
    <p:bg>
      <p:bgPr>
        <a:solidFill>
          <a:schemeClr val="dk2"/>
        </a:solidFill>
      </p:bgPr>
    </p:bg>
    <p:spTree>
      <p:nvGrpSpPr>
        <p:cNvPr id="40" name="Shape 40"/>
        <p:cNvGrpSpPr/>
        <p:nvPr/>
      </p:nvGrpSpPr>
      <p:grpSpPr>
        <a:xfrm>
          <a:off x="0" y="0"/>
          <a:ext cx="0" cy="0"/>
          <a:chOff x="0" y="0"/>
          <a:chExt cx="0" cy="0"/>
        </a:xfrm>
      </p:grpSpPr>
      <p:sp>
        <p:nvSpPr>
          <p:cNvPr id="41" name="Google Shape;41;p3"/>
          <p:cNvSpPr/>
          <p:nvPr/>
        </p:nvSpPr>
        <p:spPr>
          <a:xfrm>
            <a:off x="127819" y="235974"/>
            <a:ext cx="11897033" cy="6361471"/>
          </a:xfrm>
          <a:prstGeom prst="rect">
            <a:avLst/>
          </a:pr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nvGrpSpPr>
          <p:cNvPr id="42" name="Google Shape;42;p3"/>
          <p:cNvGrpSpPr/>
          <p:nvPr/>
        </p:nvGrpSpPr>
        <p:grpSpPr>
          <a:xfrm rot="-689345">
            <a:off x="380761" y="3606878"/>
            <a:ext cx="2062466" cy="2747291"/>
            <a:chOff x="6211004" y="738628"/>
            <a:chExt cx="3807866" cy="5072237"/>
          </a:xfrm>
        </p:grpSpPr>
        <p:grpSp>
          <p:nvGrpSpPr>
            <p:cNvPr id="43" name="Google Shape;43;p3"/>
            <p:cNvGrpSpPr/>
            <p:nvPr/>
          </p:nvGrpSpPr>
          <p:grpSpPr>
            <a:xfrm>
              <a:off x="7870661" y="5121818"/>
              <a:ext cx="510840" cy="689047"/>
              <a:chOff x="7836747" y="5131650"/>
              <a:chExt cx="601849" cy="919777"/>
            </a:xfrm>
          </p:grpSpPr>
          <p:sp>
            <p:nvSpPr>
              <p:cNvPr id="44" name="Google Shape;44;p3"/>
              <p:cNvSpPr/>
              <p:nvPr/>
            </p:nvSpPr>
            <p:spPr>
              <a:xfrm>
                <a:off x="7836747" y="5146554"/>
                <a:ext cx="84573"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5" name="Google Shape;45;p3"/>
              <p:cNvSpPr/>
              <p:nvPr/>
            </p:nvSpPr>
            <p:spPr>
              <a:xfrm>
                <a:off x="8089563" y="5131650"/>
                <a:ext cx="84573"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6" name="Google Shape;46;p3"/>
              <p:cNvSpPr/>
              <p:nvPr/>
            </p:nvSpPr>
            <p:spPr>
              <a:xfrm>
                <a:off x="8354023" y="5136722"/>
                <a:ext cx="84573"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7" name="Google Shape;47;p3"/>
              <p:cNvSpPr/>
              <p:nvPr/>
            </p:nvSpPr>
            <p:spPr>
              <a:xfrm>
                <a:off x="7836747" y="5469147"/>
                <a:ext cx="598332"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48" name="Google Shape;48;p3"/>
            <p:cNvSpPr/>
            <p:nvPr/>
          </p:nvSpPr>
          <p:spPr>
            <a:xfrm>
              <a:off x="7987217" y="4283323"/>
              <a:ext cx="263859" cy="79796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9" name="Google Shape;49;p3"/>
            <p:cNvSpPr/>
            <p:nvPr/>
          </p:nvSpPr>
          <p:spPr>
            <a:xfrm>
              <a:off x="6624820" y="806573"/>
              <a:ext cx="2974732" cy="3510787"/>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0" name="Google Shape;50;p3"/>
            <p:cNvSpPr/>
            <p:nvPr/>
          </p:nvSpPr>
          <p:spPr>
            <a:xfrm flipH="1">
              <a:off x="6328630" y="803893"/>
              <a:ext cx="1745090" cy="4277396"/>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1" name="Google Shape;51;p3"/>
            <p:cNvSpPr/>
            <p:nvPr/>
          </p:nvSpPr>
          <p:spPr>
            <a:xfrm>
              <a:off x="8192443" y="803893"/>
              <a:ext cx="1745090" cy="4277396"/>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2" name="Google Shape;52;p3"/>
            <p:cNvSpPr/>
            <p:nvPr/>
          </p:nvSpPr>
          <p:spPr>
            <a:xfrm flipH="1">
              <a:off x="6211004" y="738628"/>
              <a:ext cx="1882957" cy="4373302"/>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3" name="Google Shape;53;p3"/>
            <p:cNvSpPr/>
            <p:nvPr/>
          </p:nvSpPr>
          <p:spPr>
            <a:xfrm>
              <a:off x="8135913" y="755940"/>
              <a:ext cx="1882957" cy="4373302"/>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pic>
        <p:nvPicPr>
          <p:cNvPr id="54" name="Google Shape;54;p3"/>
          <p:cNvPicPr preferRelativeResize="0"/>
          <p:nvPr/>
        </p:nvPicPr>
        <p:blipFill rotWithShape="1">
          <a:blip r:embed="rId3">
            <a:alphaModFix/>
          </a:blip>
          <a:srcRect b="0" l="0" r="0" t="0"/>
          <a:stretch/>
        </p:blipFill>
        <p:spPr>
          <a:xfrm>
            <a:off x="551118" y="2571954"/>
            <a:ext cx="1323462" cy="780997"/>
          </a:xfrm>
          <a:prstGeom prst="rect">
            <a:avLst/>
          </a:prstGeom>
          <a:noFill/>
          <a:ln>
            <a:noFill/>
          </a:ln>
        </p:spPr>
      </p:pic>
      <p:pic>
        <p:nvPicPr>
          <p:cNvPr id="55" name="Google Shape;55;p3"/>
          <p:cNvPicPr preferRelativeResize="0"/>
          <p:nvPr/>
        </p:nvPicPr>
        <p:blipFill rotWithShape="1">
          <a:blip r:embed="rId3">
            <a:alphaModFix/>
          </a:blip>
          <a:srcRect b="0" l="0" r="0" t="0"/>
          <a:stretch/>
        </p:blipFill>
        <p:spPr>
          <a:xfrm>
            <a:off x="2726502" y="3725926"/>
            <a:ext cx="2173033" cy="1282343"/>
          </a:xfrm>
          <a:prstGeom prst="rect">
            <a:avLst/>
          </a:prstGeom>
          <a:noFill/>
          <a:ln>
            <a:noFill/>
          </a:ln>
        </p:spPr>
      </p:pic>
      <p:pic>
        <p:nvPicPr>
          <p:cNvPr id="56" name="Google Shape;56;p3"/>
          <p:cNvPicPr preferRelativeResize="0"/>
          <p:nvPr/>
        </p:nvPicPr>
        <p:blipFill rotWithShape="1">
          <a:blip r:embed="rId3">
            <a:alphaModFix/>
          </a:blip>
          <a:srcRect b="0" l="0" r="0" t="0"/>
          <a:stretch/>
        </p:blipFill>
        <p:spPr>
          <a:xfrm>
            <a:off x="2222618" y="5288077"/>
            <a:ext cx="1622447" cy="957433"/>
          </a:xfrm>
          <a:prstGeom prst="rect">
            <a:avLst/>
          </a:prstGeom>
          <a:noFill/>
          <a:ln>
            <a:noFill/>
          </a:ln>
        </p:spPr>
      </p:pic>
      <p:sp>
        <p:nvSpPr>
          <p:cNvPr id="57" name="Google Shape;57;p3"/>
          <p:cNvSpPr txBox="1"/>
          <p:nvPr/>
        </p:nvSpPr>
        <p:spPr>
          <a:xfrm rot="5400000">
            <a:off x="-512550" y="60694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1200">
                <a:solidFill>
                  <a:schemeClr val="accent5"/>
                </a:solidFill>
                <a:latin typeface="Barlow Condensed"/>
                <a:ea typeface="Barlow Condensed"/>
                <a:cs typeface="Barlow Condensed"/>
                <a:sym typeface="Barlow Condensed"/>
              </a:rPr>
              <a:t>SLIDESMANIA.COM</a:t>
            </a:r>
            <a:endParaRPr sz="1200">
              <a:solidFill>
                <a:schemeClr val="accent5"/>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96_Litton_Template_SlidesMania_3">
  <p:cSld name="0096_Litton_Template_SlidesMania_3">
    <p:spTree>
      <p:nvGrpSpPr>
        <p:cNvPr id="58" name="Shape 58"/>
        <p:cNvGrpSpPr/>
        <p:nvPr/>
      </p:nvGrpSpPr>
      <p:grpSpPr>
        <a:xfrm>
          <a:off x="0" y="0"/>
          <a:ext cx="0" cy="0"/>
          <a:chOff x="0" y="0"/>
          <a:chExt cx="0" cy="0"/>
        </a:xfrm>
      </p:grpSpPr>
      <p:pic>
        <p:nvPicPr>
          <p:cNvPr id="59" name="Google Shape;59;p4"/>
          <p:cNvPicPr preferRelativeResize="0"/>
          <p:nvPr/>
        </p:nvPicPr>
        <p:blipFill rotWithShape="1">
          <a:blip r:embed="rId2">
            <a:alphaModFix/>
          </a:blip>
          <a:srcRect b="0" l="0" r="0" t="0"/>
          <a:stretch/>
        </p:blipFill>
        <p:spPr>
          <a:xfrm>
            <a:off x="8666827" y="5335585"/>
            <a:ext cx="1935161" cy="1141971"/>
          </a:xfrm>
          <a:prstGeom prst="rect">
            <a:avLst/>
          </a:prstGeom>
          <a:noFill/>
          <a:ln>
            <a:noFill/>
          </a:ln>
        </p:spPr>
      </p:pic>
      <p:sp>
        <p:nvSpPr>
          <p:cNvPr id="60" name="Google Shape;60;p4"/>
          <p:cNvSpPr/>
          <p:nvPr/>
        </p:nvSpPr>
        <p:spPr>
          <a:xfrm>
            <a:off x="127819" y="235974"/>
            <a:ext cx="11897033" cy="6361471"/>
          </a:xfrm>
          <a:prstGeom prst="rect">
            <a:avLst/>
          </a:pr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61" name="Google Shape;61;p4"/>
          <p:cNvPicPr preferRelativeResize="0"/>
          <p:nvPr/>
        </p:nvPicPr>
        <p:blipFill rotWithShape="1">
          <a:blip r:embed="rId2">
            <a:alphaModFix/>
          </a:blip>
          <a:srcRect b="0" l="0" r="0" t="0"/>
          <a:stretch/>
        </p:blipFill>
        <p:spPr>
          <a:xfrm>
            <a:off x="9926876" y="4899153"/>
            <a:ext cx="1935161" cy="1141971"/>
          </a:xfrm>
          <a:prstGeom prst="rect">
            <a:avLst/>
          </a:prstGeom>
          <a:noFill/>
          <a:ln>
            <a:noFill/>
          </a:ln>
        </p:spPr>
      </p:pic>
      <p:grpSp>
        <p:nvGrpSpPr>
          <p:cNvPr id="62" name="Google Shape;62;p4"/>
          <p:cNvGrpSpPr/>
          <p:nvPr/>
        </p:nvGrpSpPr>
        <p:grpSpPr>
          <a:xfrm>
            <a:off x="10003355" y="4081183"/>
            <a:ext cx="870534" cy="1032794"/>
            <a:chOff x="8628598" y="-256174"/>
            <a:chExt cx="3288699" cy="3901680"/>
          </a:xfrm>
        </p:grpSpPr>
        <p:sp>
          <p:nvSpPr>
            <p:cNvPr id="63" name="Google Shape;63;p4"/>
            <p:cNvSpPr/>
            <p:nvPr/>
          </p:nvSpPr>
          <p:spPr>
            <a:xfrm rot="10800000">
              <a:off x="10337116" y="3241690"/>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4" name="Google Shape;64;p4"/>
            <p:cNvSpPr/>
            <p:nvPr/>
          </p:nvSpPr>
          <p:spPr>
            <a:xfrm rot="10800000">
              <a:off x="9916326" y="3243944"/>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5" name="Google Shape;65;p4"/>
            <p:cNvSpPr/>
            <p:nvPr/>
          </p:nvSpPr>
          <p:spPr>
            <a:xfrm flipH="1" rot="7050153">
              <a:off x="10883376" y="1703298"/>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6" name="Google Shape;66;p4"/>
            <p:cNvSpPr/>
            <p:nvPr/>
          </p:nvSpPr>
          <p:spPr>
            <a:xfrm rot="-7209514">
              <a:off x="8780549" y="1721152"/>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7" name="Google Shape;67;p4"/>
            <p:cNvSpPr/>
            <p:nvPr/>
          </p:nvSpPr>
          <p:spPr>
            <a:xfrm>
              <a:off x="9231084" y="1373848"/>
              <a:ext cx="2094811" cy="2055151"/>
            </a:xfrm>
            <a:prstGeom prst="ellipse">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8" name="Google Shape;68;p4"/>
            <p:cNvSpPr/>
            <p:nvPr/>
          </p:nvSpPr>
          <p:spPr>
            <a:xfrm>
              <a:off x="9435211" y="1409003"/>
              <a:ext cx="1663822" cy="2055151"/>
            </a:xfrm>
            <a:prstGeom prst="ellipse">
              <a:avLst/>
            </a:prstGeom>
            <a:solidFill>
              <a:srgbClr val="E8DBA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9" name="Google Shape;69;p4"/>
            <p:cNvSpPr/>
            <p:nvPr/>
          </p:nvSpPr>
          <p:spPr>
            <a:xfrm flipH="1" rot="1555676">
              <a:off x="9066000" y="179661"/>
              <a:ext cx="2497985" cy="2191145"/>
            </a:xfrm>
            <a:custGeom>
              <a:rect b="b" l="l" r="r" t="t"/>
              <a:pathLst>
                <a:path extrusionOk="0" h="2191145" w="2497985">
                  <a:moveTo>
                    <a:pt x="774578" y="0"/>
                  </a:moveTo>
                  <a:lnTo>
                    <a:pt x="392185" y="366758"/>
                  </a:lnTo>
                  <a:lnTo>
                    <a:pt x="360789" y="378107"/>
                  </a:lnTo>
                  <a:lnTo>
                    <a:pt x="343617" y="389204"/>
                  </a:lnTo>
                  <a:lnTo>
                    <a:pt x="329165" y="395365"/>
                  </a:lnTo>
                  <a:cubicBezTo>
                    <a:pt x="216572" y="456872"/>
                    <a:pt x="122414" y="551231"/>
                    <a:pt x="63097" y="673240"/>
                  </a:cubicBezTo>
                  <a:cubicBezTo>
                    <a:pt x="-95084" y="998596"/>
                    <a:pt x="54391" y="1397362"/>
                    <a:pt x="396958" y="1563910"/>
                  </a:cubicBezTo>
                  <a:cubicBezTo>
                    <a:pt x="482599" y="1605547"/>
                    <a:pt x="572202" y="1628728"/>
                    <a:pt x="660903" y="1634996"/>
                  </a:cubicBezTo>
                  <a:lnTo>
                    <a:pt x="851769" y="1619176"/>
                  </a:lnTo>
                  <a:lnTo>
                    <a:pt x="919444" y="1604600"/>
                  </a:lnTo>
                  <a:cubicBezTo>
                    <a:pt x="960463" y="1591591"/>
                    <a:pt x="1000042" y="1574739"/>
                    <a:pt x="1037572" y="1554237"/>
                  </a:cubicBezTo>
                  <a:lnTo>
                    <a:pt x="1085203" y="1521716"/>
                  </a:lnTo>
                  <a:lnTo>
                    <a:pt x="1088845" y="1522570"/>
                  </a:lnTo>
                  <a:cubicBezTo>
                    <a:pt x="1097370" y="1526839"/>
                    <a:pt x="1105243" y="1533900"/>
                    <a:pt x="1112567" y="1543123"/>
                  </a:cubicBezTo>
                  <a:lnTo>
                    <a:pt x="1124853" y="1563279"/>
                  </a:lnTo>
                  <a:lnTo>
                    <a:pt x="1127874" y="1608516"/>
                  </a:lnTo>
                  <a:cubicBezTo>
                    <a:pt x="1163154" y="1819412"/>
                    <a:pt x="1301832" y="2014215"/>
                    <a:pt x="1515937" y="2118308"/>
                  </a:cubicBezTo>
                  <a:cubicBezTo>
                    <a:pt x="1858503" y="2284855"/>
                    <a:pt x="2264439" y="2156117"/>
                    <a:pt x="2422619" y="1830761"/>
                  </a:cubicBezTo>
                  <a:cubicBezTo>
                    <a:pt x="2481937" y="1708752"/>
                    <a:pt x="2497991" y="1576420"/>
                    <a:pt x="2476822" y="1449882"/>
                  </a:cubicBezTo>
                  <a:lnTo>
                    <a:pt x="2449966" y="1350031"/>
                  </a:lnTo>
                  <a:lnTo>
                    <a:pt x="2497985" y="865549"/>
                  </a:lnTo>
                  <a:lnTo>
                    <a:pt x="2048870" y="802019"/>
                  </a:lnTo>
                  <a:lnTo>
                    <a:pt x="2045220" y="798530"/>
                  </a:lnTo>
                  <a:cubicBezTo>
                    <a:pt x="1916681" y="686863"/>
                    <a:pt x="1761707" y="583962"/>
                    <a:pt x="1586571" y="498815"/>
                  </a:cubicBezTo>
                  <a:cubicBezTo>
                    <a:pt x="1508733" y="460972"/>
                    <a:pt x="1430596" y="428427"/>
                    <a:pt x="1353122" y="401126"/>
                  </a:cubicBezTo>
                  <a:lnTo>
                    <a:pt x="1123800" y="334945"/>
                  </a:lnTo>
                  <a:lnTo>
                    <a:pt x="774578" y="0"/>
                  </a:lnTo>
                  <a:close/>
                </a:path>
              </a:pathLst>
            </a:cu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0" name="Google Shape;70;p4"/>
            <p:cNvSpPr/>
            <p:nvPr/>
          </p:nvSpPr>
          <p:spPr>
            <a:xfrm>
              <a:off x="10250802"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1" name="Google Shape;71;p4"/>
            <p:cNvSpPr/>
            <p:nvPr/>
          </p:nvSpPr>
          <p:spPr>
            <a:xfrm>
              <a:off x="9187694"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2" name="Google Shape;72;p4"/>
            <p:cNvSpPr/>
            <p:nvPr/>
          </p:nvSpPr>
          <p:spPr>
            <a:xfrm>
              <a:off x="9642536" y="1275233"/>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3" name="Google Shape;73;p4"/>
            <p:cNvSpPr/>
            <p:nvPr/>
          </p:nvSpPr>
          <p:spPr>
            <a:xfrm>
              <a:off x="10350110" y="1286118"/>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4" name="Google Shape;74;p4"/>
            <p:cNvSpPr/>
            <p:nvPr/>
          </p:nvSpPr>
          <p:spPr>
            <a:xfrm>
              <a:off x="9782215" y="1409123"/>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5" name="Google Shape;75;p4"/>
            <p:cNvSpPr/>
            <p:nvPr/>
          </p:nvSpPr>
          <p:spPr>
            <a:xfrm>
              <a:off x="10485232" y="1416747"/>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6" name="Google Shape;76;p4"/>
            <p:cNvSpPr/>
            <p:nvPr/>
          </p:nvSpPr>
          <p:spPr>
            <a:xfrm>
              <a:off x="9887331" y="146611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7" name="Google Shape;77;p4"/>
            <p:cNvSpPr/>
            <p:nvPr/>
          </p:nvSpPr>
          <p:spPr>
            <a:xfrm>
              <a:off x="10598699" y="147389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8" name="Google Shape;78;p4"/>
            <p:cNvSpPr/>
            <p:nvPr/>
          </p:nvSpPr>
          <p:spPr>
            <a:xfrm rot="10800000">
              <a:off x="10187471" y="1702564"/>
              <a:ext cx="144000" cy="119742"/>
            </a:xfrm>
            <a:prstGeom prst="triangle">
              <a:avLst>
                <a:gd fmla="val 50000" name="adj"/>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pic>
        <p:nvPicPr>
          <p:cNvPr id="79" name="Google Shape;79;p4"/>
          <p:cNvPicPr preferRelativeResize="0"/>
          <p:nvPr/>
        </p:nvPicPr>
        <p:blipFill rotWithShape="1">
          <a:blip r:embed="rId2">
            <a:alphaModFix/>
          </a:blip>
          <a:srcRect b="0" l="0" r="0" t="0"/>
          <a:stretch/>
        </p:blipFill>
        <p:spPr>
          <a:xfrm>
            <a:off x="8576288" y="4530639"/>
            <a:ext cx="1309065" cy="772501"/>
          </a:xfrm>
          <a:prstGeom prst="rect">
            <a:avLst/>
          </a:prstGeom>
          <a:noFill/>
          <a:ln>
            <a:noFill/>
          </a:ln>
        </p:spPr>
      </p:pic>
      <p:sp>
        <p:nvSpPr>
          <p:cNvPr id="80" name="Google Shape;80;p4"/>
          <p:cNvSpPr txBox="1"/>
          <p:nvPr/>
        </p:nvSpPr>
        <p:spPr>
          <a:xfrm rot="5400000">
            <a:off x="-664950" y="59932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1200">
                <a:solidFill>
                  <a:schemeClr val="dk2"/>
                </a:solidFill>
                <a:latin typeface="Barlow Condensed"/>
                <a:ea typeface="Barlow Condensed"/>
                <a:cs typeface="Barlow Condensed"/>
                <a:sym typeface="Barlow Condensed"/>
              </a:rPr>
              <a:t>SLIDESMANIA.COM</a:t>
            </a:r>
            <a:endParaRPr sz="1200">
              <a:solidFill>
                <a:schemeClr val="dk2"/>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96_Litton_Template_SlidesMania_5">
  <p:cSld name="0096_Litton_Template_SlidesMania_5">
    <p:spTree>
      <p:nvGrpSpPr>
        <p:cNvPr id="81" name="Shape 81"/>
        <p:cNvGrpSpPr/>
        <p:nvPr/>
      </p:nvGrpSpPr>
      <p:grpSpPr>
        <a:xfrm>
          <a:off x="0" y="0"/>
          <a:ext cx="0" cy="0"/>
          <a:chOff x="0" y="0"/>
          <a:chExt cx="0" cy="0"/>
        </a:xfrm>
      </p:grpSpPr>
      <p:grpSp>
        <p:nvGrpSpPr>
          <p:cNvPr id="82" name="Google Shape;82;p5"/>
          <p:cNvGrpSpPr/>
          <p:nvPr/>
        </p:nvGrpSpPr>
        <p:grpSpPr>
          <a:xfrm rot="598434">
            <a:off x="9417164" y="628195"/>
            <a:ext cx="2311120" cy="3078508"/>
            <a:chOff x="6211004" y="738628"/>
            <a:chExt cx="3807866" cy="5072237"/>
          </a:xfrm>
        </p:grpSpPr>
        <p:grpSp>
          <p:nvGrpSpPr>
            <p:cNvPr id="83" name="Google Shape;83;p5"/>
            <p:cNvGrpSpPr/>
            <p:nvPr/>
          </p:nvGrpSpPr>
          <p:grpSpPr>
            <a:xfrm>
              <a:off x="7870661" y="5121818"/>
              <a:ext cx="510840" cy="689047"/>
              <a:chOff x="7836747" y="5131650"/>
              <a:chExt cx="601849" cy="919777"/>
            </a:xfrm>
          </p:grpSpPr>
          <p:sp>
            <p:nvSpPr>
              <p:cNvPr id="84" name="Google Shape;84;p5"/>
              <p:cNvSpPr/>
              <p:nvPr/>
            </p:nvSpPr>
            <p:spPr>
              <a:xfrm>
                <a:off x="7836747" y="5469147"/>
                <a:ext cx="598332"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5" name="Google Shape;85;p5"/>
              <p:cNvSpPr/>
              <p:nvPr/>
            </p:nvSpPr>
            <p:spPr>
              <a:xfrm>
                <a:off x="7836747" y="5146554"/>
                <a:ext cx="84573"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6" name="Google Shape;86;p5"/>
              <p:cNvSpPr/>
              <p:nvPr/>
            </p:nvSpPr>
            <p:spPr>
              <a:xfrm>
                <a:off x="8089563" y="5131650"/>
                <a:ext cx="84573"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7" name="Google Shape;87;p5"/>
              <p:cNvSpPr/>
              <p:nvPr/>
            </p:nvSpPr>
            <p:spPr>
              <a:xfrm>
                <a:off x="8354023" y="5136722"/>
                <a:ext cx="84573" cy="582280"/>
              </a:xfrm>
              <a:prstGeom prst="rect">
                <a:avLst/>
              </a:prstGeom>
              <a:blipFill rotWithShape="1">
                <a:blip r:embed="rId2">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88" name="Google Shape;88;p5"/>
            <p:cNvSpPr/>
            <p:nvPr/>
          </p:nvSpPr>
          <p:spPr>
            <a:xfrm>
              <a:off x="7987217" y="4283323"/>
              <a:ext cx="263859" cy="79796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9" name="Google Shape;89;p5"/>
            <p:cNvSpPr/>
            <p:nvPr/>
          </p:nvSpPr>
          <p:spPr>
            <a:xfrm>
              <a:off x="6624820" y="806573"/>
              <a:ext cx="2974732" cy="3510787"/>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0" name="Google Shape;90;p5"/>
            <p:cNvSpPr/>
            <p:nvPr/>
          </p:nvSpPr>
          <p:spPr>
            <a:xfrm flipH="1">
              <a:off x="6328630" y="803893"/>
              <a:ext cx="1745090" cy="4277396"/>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1" name="Google Shape;91;p5"/>
            <p:cNvSpPr/>
            <p:nvPr/>
          </p:nvSpPr>
          <p:spPr>
            <a:xfrm>
              <a:off x="8192443" y="803893"/>
              <a:ext cx="1745090" cy="4277396"/>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2" name="Google Shape;92;p5"/>
            <p:cNvSpPr/>
            <p:nvPr/>
          </p:nvSpPr>
          <p:spPr>
            <a:xfrm flipH="1">
              <a:off x="6211004" y="738628"/>
              <a:ext cx="1882957" cy="4373302"/>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3" name="Google Shape;93;p5"/>
            <p:cNvSpPr/>
            <p:nvPr/>
          </p:nvSpPr>
          <p:spPr>
            <a:xfrm>
              <a:off x="8135913" y="755940"/>
              <a:ext cx="1882957" cy="4373302"/>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94" name="Google Shape;94;p5"/>
          <p:cNvSpPr/>
          <p:nvPr/>
        </p:nvSpPr>
        <p:spPr>
          <a:xfrm>
            <a:off x="127819" y="235974"/>
            <a:ext cx="11897033" cy="6361471"/>
          </a:xfrm>
          <a:prstGeom prst="rect">
            <a:avLst/>
          </a:pr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95" name="Google Shape;95;p5"/>
          <p:cNvPicPr preferRelativeResize="0"/>
          <p:nvPr/>
        </p:nvPicPr>
        <p:blipFill rotWithShape="1">
          <a:blip r:embed="rId3">
            <a:alphaModFix/>
          </a:blip>
          <a:srcRect b="0" l="0" r="0" t="0"/>
          <a:stretch/>
        </p:blipFill>
        <p:spPr>
          <a:xfrm>
            <a:off x="858982" y="583330"/>
            <a:ext cx="8787113" cy="5785609"/>
          </a:xfrm>
          <a:prstGeom prst="rect">
            <a:avLst/>
          </a:prstGeom>
          <a:noFill/>
          <a:ln>
            <a:noFill/>
          </a:ln>
        </p:spPr>
      </p:pic>
      <p:sp>
        <p:nvSpPr>
          <p:cNvPr id="96" name="Google Shape;96;p5"/>
          <p:cNvSpPr txBox="1"/>
          <p:nvPr/>
        </p:nvSpPr>
        <p:spPr>
          <a:xfrm rot="5400000">
            <a:off x="-664950" y="59932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1200">
                <a:solidFill>
                  <a:schemeClr val="dk2"/>
                </a:solidFill>
                <a:latin typeface="Barlow Condensed"/>
                <a:ea typeface="Barlow Condensed"/>
                <a:cs typeface="Barlow Condensed"/>
                <a:sym typeface="Barlow Condensed"/>
              </a:rPr>
              <a:t>SLIDESMANIA.COM</a:t>
            </a:r>
            <a:endParaRPr sz="1200">
              <a:solidFill>
                <a:schemeClr val="dk2"/>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96_Litton_Template_SlidesMania_6">
  <p:cSld name="0096_Litton_Template_SlidesMania_6">
    <p:bg>
      <p:bgPr>
        <a:solidFill>
          <a:schemeClr val="dk2"/>
        </a:solidFill>
      </p:bgPr>
    </p:bg>
    <p:spTree>
      <p:nvGrpSpPr>
        <p:cNvPr id="97" name="Shape 97"/>
        <p:cNvGrpSpPr/>
        <p:nvPr/>
      </p:nvGrpSpPr>
      <p:grpSpPr>
        <a:xfrm>
          <a:off x="0" y="0"/>
          <a:ext cx="0" cy="0"/>
          <a:chOff x="0" y="0"/>
          <a:chExt cx="0" cy="0"/>
        </a:xfrm>
      </p:grpSpPr>
      <p:pic>
        <p:nvPicPr>
          <p:cNvPr id="98" name="Google Shape;98;p6"/>
          <p:cNvPicPr preferRelativeResize="0"/>
          <p:nvPr/>
        </p:nvPicPr>
        <p:blipFill rotWithShape="1">
          <a:blip r:embed="rId2">
            <a:alphaModFix/>
          </a:blip>
          <a:srcRect b="0" l="0" r="0" t="0"/>
          <a:stretch/>
        </p:blipFill>
        <p:spPr>
          <a:xfrm>
            <a:off x="5375448" y="961684"/>
            <a:ext cx="2244121" cy="1324293"/>
          </a:xfrm>
          <a:prstGeom prst="rect">
            <a:avLst/>
          </a:prstGeom>
          <a:noFill/>
          <a:ln>
            <a:noFill/>
          </a:ln>
        </p:spPr>
      </p:pic>
      <p:pic>
        <p:nvPicPr>
          <p:cNvPr id="99" name="Google Shape;99;p6"/>
          <p:cNvPicPr preferRelativeResize="0"/>
          <p:nvPr/>
        </p:nvPicPr>
        <p:blipFill rotWithShape="1">
          <a:blip r:embed="rId2">
            <a:alphaModFix/>
          </a:blip>
          <a:srcRect b="0" l="0" r="0" t="0"/>
          <a:stretch/>
        </p:blipFill>
        <p:spPr>
          <a:xfrm>
            <a:off x="6076044" y="27855"/>
            <a:ext cx="1942019" cy="1146017"/>
          </a:xfrm>
          <a:prstGeom prst="rect">
            <a:avLst/>
          </a:prstGeom>
          <a:noFill/>
          <a:ln>
            <a:noFill/>
          </a:ln>
        </p:spPr>
      </p:pic>
      <p:sp>
        <p:nvSpPr>
          <p:cNvPr id="100" name="Google Shape;100;p6"/>
          <p:cNvSpPr/>
          <p:nvPr/>
        </p:nvSpPr>
        <p:spPr>
          <a:xfrm>
            <a:off x="6866055" y="636502"/>
            <a:ext cx="4597814" cy="5786543"/>
          </a:xfrm>
          <a:prstGeom prst="roundRect">
            <a:avLst>
              <a:gd fmla="val 8798"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1" name="Google Shape;101;p6"/>
          <p:cNvSpPr/>
          <p:nvPr/>
        </p:nvSpPr>
        <p:spPr>
          <a:xfrm>
            <a:off x="6719373" y="287600"/>
            <a:ext cx="5040007" cy="6282800"/>
          </a:xfrm>
          <a:prstGeom prst="roundRect">
            <a:avLst>
              <a:gd fmla="val 8798" name="adj"/>
            </a:avLst>
          </a:pr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s-ES" sz="1800">
                <a:solidFill>
                  <a:schemeClr val="lt1"/>
                </a:solidFill>
                <a:latin typeface="Calibri"/>
                <a:ea typeface="Calibri"/>
                <a:cs typeface="Calibri"/>
                <a:sym typeface="Calibri"/>
              </a:rPr>
              <a:t>	</a:t>
            </a:r>
            <a:endParaRPr b="0" i="0" sz="1800" u="none" cap="none" strike="noStrike">
              <a:solidFill>
                <a:schemeClr val="lt1"/>
              </a:solidFill>
              <a:latin typeface="Calibri"/>
              <a:ea typeface="Calibri"/>
              <a:cs typeface="Calibri"/>
              <a:sym typeface="Calibri"/>
            </a:endParaRPr>
          </a:p>
        </p:txBody>
      </p:sp>
      <p:grpSp>
        <p:nvGrpSpPr>
          <p:cNvPr id="102" name="Google Shape;102;p6"/>
          <p:cNvGrpSpPr/>
          <p:nvPr/>
        </p:nvGrpSpPr>
        <p:grpSpPr>
          <a:xfrm>
            <a:off x="7167713" y="5202882"/>
            <a:ext cx="1132005" cy="1343000"/>
            <a:chOff x="8628598" y="-256174"/>
            <a:chExt cx="3288699" cy="3901680"/>
          </a:xfrm>
        </p:grpSpPr>
        <p:sp>
          <p:nvSpPr>
            <p:cNvPr id="103" name="Google Shape;103;p6"/>
            <p:cNvSpPr/>
            <p:nvPr/>
          </p:nvSpPr>
          <p:spPr>
            <a:xfrm rot="10800000">
              <a:off x="10337116" y="3241690"/>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4" name="Google Shape;104;p6"/>
            <p:cNvSpPr/>
            <p:nvPr/>
          </p:nvSpPr>
          <p:spPr>
            <a:xfrm rot="10800000">
              <a:off x="9916326" y="3243944"/>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5" name="Google Shape;105;p6"/>
            <p:cNvSpPr/>
            <p:nvPr/>
          </p:nvSpPr>
          <p:spPr>
            <a:xfrm flipH="1" rot="7050153">
              <a:off x="10883376" y="1703298"/>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6" name="Google Shape;106;p6"/>
            <p:cNvSpPr/>
            <p:nvPr/>
          </p:nvSpPr>
          <p:spPr>
            <a:xfrm rot="-7209514">
              <a:off x="8780549" y="1721152"/>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6"/>
            <p:cNvSpPr/>
            <p:nvPr/>
          </p:nvSpPr>
          <p:spPr>
            <a:xfrm>
              <a:off x="9231084" y="1373848"/>
              <a:ext cx="2094811" cy="2055151"/>
            </a:xfrm>
            <a:prstGeom prst="ellipse">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6"/>
            <p:cNvSpPr/>
            <p:nvPr/>
          </p:nvSpPr>
          <p:spPr>
            <a:xfrm>
              <a:off x="9435211" y="1409003"/>
              <a:ext cx="1663822" cy="2055151"/>
            </a:xfrm>
            <a:prstGeom prst="ellipse">
              <a:avLst/>
            </a:prstGeom>
            <a:solidFill>
              <a:srgbClr val="E8DBA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9" name="Google Shape;109;p6"/>
            <p:cNvSpPr/>
            <p:nvPr/>
          </p:nvSpPr>
          <p:spPr>
            <a:xfrm flipH="1" rot="1555676">
              <a:off x="9066000" y="179661"/>
              <a:ext cx="2497985" cy="2191145"/>
            </a:xfrm>
            <a:custGeom>
              <a:rect b="b" l="l" r="r" t="t"/>
              <a:pathLst>
                <a:path extrusionOk="0" h="2191145" w="2497985">
                  <a:moveTo>
                    <a:pt x="774578" y="0"/>
                  </a:moveTo>
                  <a:lnTo>
                    <a:pt x="392185" y="366758"/>
                  </a:lnTo>
                  <a:lnTo>
                    <a:pt x="360789" y="378107"/>
                  </a:lnTo>
                  <a:lnTo>
                    <a:pt x="343617" y="389204"/>
                  </a:lnTo>
                  <a:lnTo>
                    <a:pt x="329165" y="395365"/>
                  </a:lnTo>
                  <a:cubicBezTo>
                    <a:pt x="216572" y="456872"/>
                    <a:pt x="122414" y="551231"/>
                    <a:pt x="63097" y="673240"/>
                  </a:cubicBezTo>
                  <a:cubicBezTo>
                    <a:pt x="-95084" y="998596"/>
                    <a:pt x="54391" y="1397362"/>
                    <a:pt x="396958" y="1563910"/>
                  </a:cubicBezTo>
                  <a:cubicBezTo>
                    <a:pt x="482599" y="1605547"/>
                    <a:pt x="572202" y="1628728"/>
                    <a:pt x="660903" y="1634996"/>
                  </a:cubicBezTo>
                  <a:lnTo>
                    <a:pt x="851769" y="1619176"/>
                  </a:lnTo>
                  <a:lnTo>
                    <a:pt x="919444" y="1604600"/>
                  </a:lnTo>
                  <a:cubicBezTo>
                    <a:pt x="960463" y="1591591"/>
                    <a:pt x="1000042" y="1574739"/>
                    <a:pt x="1037572" y="1554237"/>
                  </a:cubicBezTo>
                  <a:lnTo>
                    <a:pt x="1085203" y="1521716"/>
                  </a:lnTo>
                  <a:lnTo>
                    <a:pt x="1088845" y="1522570"/>
                  </a:lnTo>
                  <a:cubicBezTo>
                    <a:pt x="1097370" y="1526839"/>
                    <a:pt x="1105243" y="1533900"/>
                    <a:pt x="1112567" y="1543123"/>
                  </a:cubicBezTo>
                  <a:lnTo>
                    <a:pt x="1124853" y="1563279"/>
                  </a:lnTo>
                  <a:lnTo>
                    <a:pt x="1127874" y="1608516"/>
                  </a:lnTo>
                  <a:cubicBezTo>
                    <a:pt x="1163154" y="1819412"/>
                    <a:pt x="1301832" y="2014215"/>
                    <a:pt x="1515937" y="2118308"/>
                  </a:cubicBezTo>
                  <a:cubicBezTo>
                    <a:pt x="1858503" y="2284855"/>
                    <a:pt x="2264439" y="2156117"/>
                    <a:pt x="2422619" y="1830761"/>
                  </a:cubicBezTo>
                  <a:cubicBezTo>
                    <a:pt x="2481937" y="1708752"/>
                    <a:pt x="2497991" y="1576420"/>
                    <a:pt x="2476822" y="1449882"/>
                  </a:cubicBezTo>
                  <a:lnTo>
                    <a:pt x="2449966" y="1350031"/>
                  </a:lnTo>
                  <a:lnTo>
                    <a:pt x="2497985" y="865549"/>
                  </a:lnTo>
                  <a:lnTo>
                    <a:pt x="2048870" y="802019"/>
                  </a:lnTo>
                  <a:lnTo>
                    <a:pt x="2045220" y="798530"/>
                  </a:lnTo>
                  <a:cubicBezTo>
                    <a:pt x="1916681" y="686863"/>
                    <a:pt x="1761707" y="583962"/>
                    <a:pt x="1586571" y="498815"/>
                  </a:cubicBezTo>
                  <a:cubicBezTo>
                    <a:pt x="1508733" y="460972"/>
                    <a:pt x="1430596" y="428427"/>
                    <a:pt x="1353122" y="401126"/>
                  </a:cubicBezTo>
                  <a:lnTo>
                    <a:pt x="1123800" y="334945"/>
                  </a:lnTo>
                  <a:lnTo>
                    <a:pt x="774578" y="0"/>
                  </a:lnTo>
                  <a:close/>
                </a:path>
              </a:pathLst>
            </a:cu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0" name="Google Shape;110;p6"/>
            <p:cNvSpPr/>
            <p:nvPr/>
          </p:nvSpPr>
          <p:spPr>
            <a:xfrm>
              <a:off x="10250802"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1" name="Google Shape;111;p6"/>
            <p:cNvSpPr/>
            <p:nvPr/>
          </p:nvSpPr>
          <p:spPr>
            <a:xfrm>
              <a:off x="9187694"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2" name="Google Shape;112;p6"/>
            <p:cNvSpPr/>
            <p:nvPr/>
          </p:nvSpPr>
          <p:spPr>
            <a:xfrm>
              <a:off x="9642536" y="1275233"/>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3" name="Google Shape;113;p6"/>
            <p:cNvSpPr/>
            <p:nvPr/>
          </p:nvSpPr>
          <p:spPr>
            <a:xfrm>
              <a:off x="10350110" y="1286118"/>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4" name="Google Shape;114;p6"/>
            <p:cNvSpPr/>
            <p:nvPr/>
          </p:nvSpPr>
          <p:spPr>
            <a:xfrm>
              <a:off x="9782215" y="1409123"/>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5" name="Google Shape;115;p6"/>
            <p:cNvSpPr/>
            <p:nvPr/>
          </p:nvSpPr>
          <p:spPr>
            <a:xfrm>
              <a:off x="10485232" y="1416747"/>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6" name="Google Shape;116;p6"/>
            <p:cNvSpPr/>
            <p:nvPr/>
          </p:nvSpPr>
          <p:spPr>
            <a:xfrm>
              <a:off x="9887331" y="146611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7" name="Google Shape;117;p6"/>
            <p:cNvSpPr/>
            <p:nvPr/>
          </p:nvSpPr>
          <p:spPr>
            <a:xfrm>
              <a:off x="10598699" y="147389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8" name="Google Shape;118;p6"/>
            <p:cNvSpPr/>
            <p:nvPr/>
          </p:nvSpPr>
          <p:spPr>
            <a:xfrm rot="10800000">
              <a:off x="10187471" y="1702564"/>
              <a:ext cx="144000" cy="119742"/>
            </a:xfrm>
            <a:prstGeom prst="triangle">
              <a:avLst>
                <a:gd fmla="val 50000" name="adj"/>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119" name="Google Shape;119;p6"/>
          <p:cNvSpPr txBox="1"/>
          <p:nvPr/>
        </p:nvSpPr>
        <p:spPr>
          <a:xfrm rot="5400000">
            <a:off x="-664950" y="59932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1200">
                <a:solidFill>
                  <a:schemeClr val="accent5"/>
                </a:solidFill>
                <a:latin typeface="Barlow Condensed"/>
                <a:ea typeface="Barlow Condensed"/>
                <a:cs typeface="Barlow Condensed"/>
                <a:sym typeface="Barlow Condensed"/>
              </a:rPr>
              <a:t>SLIDESMANIA.COM</a:t>
            </a:r>
            <a:endParaRPr sz="1200">
              <a:solidFill>
                <a:schemeClr val="accent5"/>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96_Litton_Template_SlidesMania_7">
  <p:cSld name="0096_Litton_Template_SlidesMania_7">
    <p:bg>
      <p:bgPr>
        <a:solidFill>
          <a:schemeClr val="dk2"/>
        </a:solidFill>
      </p:bgPr>
    </p:bg>
    <p:spTree>
      <p:nvGrpSpPr>
        <p:cNvPr id="120" name="Shape 120"/>
        <p:cNvGrpSpPr/>
        <p:nvPr/>
      </p:nvGrpSpPr>
      <p:grpSpPr>
        <a:xfrm>
          <a:off x="0" y="0"/>
          <a:ext cx="0" cy="0"/>
          <a:chOff x="0" y="0"/>
          <a:chExt cx="0" cy="0"/>
        </a:xfrm>
      </p:grpSpPr>
      <p:sp>
        <p:nvSpPr>
          <p:cNvPr id="121" name="Google Shape;121;p7"/>
          <p:cNvSpPr/>
          <p:nvPr/>
        </p:nvSpPr>
        <p:spPr>
          <a:xfrm>
            <a:off x="593075" y="665998"/>
            <a:ext cx="4597814" cy="5786543"/>
          </a:xfrm>
          <a:prstGeom prst="roundRect">
            <a:avLst>
              <a:gd fmla="val 8798"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2" name="Google Shape;122;p7"/>
          <p:cNvSpPr/>
          <p:nvPr/>
        </p:nvSpPr>
        <p:spPr>
          <a:xfrm>
            <a:off x="446393" y="317096"/>
            <a:ext cx="5040007" cy="6282800"/>
          </a:xfrm>
          <a:prstGeom prst="roundRect">
            <a:avLst>
              <a:gd fmla="val 8798" name="adj"/>
            </a:avLst>
          </a:pr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nvGrpSpPr>
          <p:cNvPr id="123" name="Google Shape;123;p7"/>
          <p:cNvGrpSpPr/>
          <p:nvPr/>
        </p:nvGrpSpPr>
        <p:grpSpPr>
          <a:xfrm>
            <a:off x="3767214" y="5256896"/>
            <a:ext cx="1132005" cy="1343000"/>
            <a:chOff x="8628598" y="-256174"/>
            <a:chExt cx="3288699" cy="3901680"/>
          </a:xfrm>
        </p:grpSpPr>
        <p:sp>
          <p:nvSpPr>
            <p:cNvPr id="124" name="Google Shape;124;p7"/>
            <p:cNvSpPr/>
            <p:nvPr/>
          </p:nvSpPr>
          <p:spPr>
            <a:xfrm rot="10800000">
              <a:off x="10337116" y="3241690"/>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5" name="Google Shape;125;p7"/>
            <p:cNvSpPr/>
            <p:nvPr/>
          </p:nvSpPr>
          <p:spPr>
            <a:xfrm rot="10800000">
              <a:off x="9916326" y="3243944"/>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6" name="Google Shape;126;p7"/>
            <p:cNvSpPr/>
            <p:nvPr/>
          </p:nvSpPr>
          <p:spPr>
            <a:xfrm flipH="1" rot="7050153">
              <a:off x="10883376" y="1703298"/>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7" name="Google Shape;127;p7"/>
            <p:cNvSpPr/>
            <p:nvPr/>
          </p:nvSpPr>
          <p:spPr>
            <a:xfrm rot="-7209514">
              <a:off x="8780549" y="1721152"/>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8" name="Google Shape;128;p7"/>
            <p:cNvSpPr/>
            <p:nvPr/>
          </p:nvSpPr>
          <p:spPr>
            <a:xfrm>
              <a:off x="9231084" y="1373848"/>
              <a:ext cx="2094811" cy="2055151"/>
            </a:xfrm>
            <a:prstGeom prst="ellipse">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9" name="Google Shape;129;p7"/>
            <p:cNvSpPr/>
            <p:nvPr/>
          </p:nvSpPr>
          <p:spPr>
            <a:xfrm>
              <a:off x="9435211" y="1409003"/>
              <a:ext cx="1663822" cy="2055151"/>
            </a:xfrm>
            <a:prstGeom prst="ellipse">
              <a:avLst/>
            </a:prstGeom>
            <a:solidFill>
              <a:srgbClr val="E8DBA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0" name="Google Shape;130;p7"/>
            <p:cNvSpPr/>
            <p:nvPr/>
          </p:nvSpPr>
          <p:spPr>
            <a:xfrm flipH="1" rot="1555676">
              <a:off x="9066000" y="179661"/>
              <a:ext cx="2497985" cy="2191145"/>
            </a:xfrm>
            <a:custGeom>
              <a:rect b="b" l="l" r="r" t="t"/>
              <a:pathLst>
                <a:path extrusionOk="0" h="2191145" w="2497985">
                  <a:moveTo>
                    <a:pt x="774578" y="0"/>
                  </a:moveTo>
                  <a:lnTo>
                    <a:pt x="392185" y="366758"/>
                  </a:lnTo>
                  <a:lnTo>
                    <a:pt x="360789" y="378107"/>
                  </a:lnTo>
                  <a:lnTo>
                    <a:pt x="343617" y="389204"/>
                  </a:lnTo>
                  <a:lnTo>
                    <a:pt x="329165" y="395365"/>
                  </a:lnTo>
                  <a:cubicBezTo>
                    <a:pt x="216572" y="456872"/>
                    <a:pt x="122414" y="551231"/>
                    <a:pt x="63097" y="673240"/>
                  </a:cubicBezTo>
                  <a:cubicBezTo>
                    <a:pt x="-95084" y="998596"/>
                    <a:pt x="54391" y="1397362"/>
                    <a:pt x="396958" y="1563910"/>
                  </a:cubicBezTo>
                  <a:cubicBezTo>
                    <a:pt x="482599" y="1605547"/>
                    <a:pt x="572202" y="1628728"/>
                    <a:pt x="660903" y="1634996"/>
                  </a:cubicBezTo>
                  <a:lnTo>
                    <a:pt x="851769" y="1619176"/>
                  </a:lnTo>
                  <a:lnTo>
                    <a:pt x="919444" y="1604600"/>
                  </a:lnTo>
                  <a:cubicBezTo>
                    <a:pt x="960463" y="1591591"/>
                    <a:pt x="1000042" y="1574739"/>
                    <a:pt x="1037572" y="1554237"/>
                  </a:cubicBezTo>
                  <a:lnTo>
                    <a:pt x="1085203" y="1521716"/>
                  </a:lnTo>
                  <a:lnTo>
                    <a:pt x="1088845" y="1522570"/>
                  </a:lnTo>
                  <a:cubicBezTo>
                    <a:pt x="1097370" y="1526839"/>
                    <a:pt x="1105243" y="1533900"/>
                    <a:pt x="1112567" y="1543123"/>
                  </a:cubicBezTo>
                  <a:lnTo>
                    <a:pt x="1124853" y="1563279"/>
                  </a:lnTo>
                  <a:lnTo>
                    <a:pt x="1127874" y="1608516"/>
                  </a:lnTo>
                  <a:cubicBezTo>
                    <a:pt x="1163154" y="1819412"/>
                    <a:pt x="1301832" y="2014215"/>
                    <a:pt x="1515937" y="2118308"/>
                  </a:cubicBezTo>
                  <a:cubicBezTo>
                    <a:pt x="1858503" y="2284855"/>
                    <a:pt x="2264439" y="2156117"/>
                    <a:pt x="2422619" y="1830761"/>
                  </a:cubicBezTo>
                  <a:cubicBezTo>
                    <a:pt x="2481937" y="1708752"/>
                    <a:pt x="2497991" y="1576420"/>
                    <a:pt x="2476822" y="1449882"/>
                  </a:cubicBezTo>
                  <a:lnTo>
                    <a:pt x="2449966" y="1350031"/>
                  </a:lnTo>
                  <a:lnTo>
                    <a:pt x="2497985" y="865549"/>
                  </a:lnTo>
                  <a:lnTo>
                    <a:pt x="2048870" y="802019"/>
                  </a:lnTo>
                  <a:lnTo>
                    <a:pt x="2045220" y="798530"/>
                  </a:lnTo>
                  <a:cubicBezTo>
                    <a:pt x="1916681" y="686863"/>
                    <a:pt x="1761707" y="583962"/>
                    <a:pt x="1586571" y="498815"/>
                  </a:cubicBezTo>
                  <a:cubicBezTo>
                    <a:pt x="1508733" y="460972"/>
                    <a:pt x="1430596" y="428427"/>
                    <a:pt x="1353122" y="401126"/>
                  </a:cubicBezTo>
                  <a:lnTo>
                    <a:pt x="1123800" y="334945"/>
                  </a:lnTo>
                  <a:lnTo>
                    <a:pt x="774578" y="0"/>
                  </a:lnTo>
                  <a:close/>
                </a:path>
              </a:pathLst>
            </a:cu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1" name="Google Shape;131;p7"/>
            <p:cNvSpPr/>
            <p:nvPr/>
          </p:nvSpPr>
          <p:spPr>
            <a:xfrm>
              <a:off x="10250802"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2" name="Google Shape;132;p7"/>
            <p:cNvSpPr/>
            <p:nvPr/>
          </p:nvSpPr>
          <p:spPr>
            <a:xfrm>
              <a:off x="9187694"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3" name="Google Shape;133;p7"/>
            <p:cNvSpPr/>
            <p:nvPr/>
          </p:nvSpPr>
          <p:spPr>
            <a:xfrm>
              <a:off x="9642536" y="1275233"/>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4" name="Google Shape;134;p7"/>
            <p:cNvSpPr/>
            <p:nvPr/>
          </p:nvSpPr>
          <p:spPr>
            <a:xfrm>
              <a:off x="10350110" y="1286118"/>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5" name="Google Shape;135;p7"/>
            <p:cNvSpPr/>
            <p:nvPr/>
          </p:nvSpPr>
          <p:spPr>
            <a:xfrm>
              <a:off x="9782215" y="1409123"/>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6" name="Google Shape;136;p7"/>
            <p:cNvSpPr/>
            <p:nvPr/>
          </p:nvSpPr>
          <p:spPr>
            <a:xfrm>
              <a:off x="10485232" y="1416747"/>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7" name="Google Shape;137;p7"/>
            <p:cNvSpPr/>
            <p:nvPr/>
          </p:nvSpPr>
          <p:spPr>
            <a:xfrm>
              <a:off x="9887331" y="146611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8" name="Google Shape;138;p7"/>
            <p:cNvSpPr/>
            <p:nvPr/>
          </p:nvSpPr>
          <p:spPr>
            <a:xfrm>
              <a:off x="10598699" y="147389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9" name="Google Shape;139;p7"/>
            <p:cNvSpPr/>
            <p:nvPr/>
          </p:nvSpPr>
          <p:spPr>
            <a:xfrm rot="10800000">
              <a:off x="10187471" y="1702564"/>
              <a:ext cx="144000" cy="119742"/>
            </a:xfrm>
            <a:prstGeom prst="triangle">
              <a:avLst>
                <a:gd fmla="val 50000" name="adj"/>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pic>
        <p:nvPicPr>
          <p:cNvPr id="140" name="Google Shape;140;p7"/>
          <p:cNvPicPr preferRelativeResize="0"/>
          <p:nvPr/>
        </p:nvPicPr>
        <p:blipFill rotWithShape="1">
          <a:blip r:embed="rId2">
            <a:alphaModFix/>
          </a:blip>
          <a:srcRect b="0" l="0" r="0" t="0"/>
          <a:stretch/>
        </p:blipFill>
        <p:spPr>
          <a:xfrm>
            <a:off x="5642961" y="5365077"/>
            <a:ext cx="2244121" cy="1324293"/>
          </a:xfrm>
          <a:prstGeom prst="rect">
            <a:avLst/>
          </a:prstGeom>
          <a:noFill/>
          <a:ln>
            <a:noFill/>
          </a:ln>
        </p:spPr>
      </p:pic>
      <p:pic>
        <p:nvPicPr>
          <p:cNvPr id="141" name="Google Shape;141;p7"/>
          <p:cNvPicPr preferRelativeResize="0"/>
          <p:nvPr/>
        </p:nvPicPr>
        <p:blipFill rotWithShape="1">
          <a:blip r:embed="rId2">
            <a:alphaModFix/>
          </a:blip>
          <a:srcRect b="0" l="0" r="0" t="0"/>
          <a:stretch/>
        </p:blipFill>
        <p:spPr>
          <a:xfrm>
            <a:off x="7153530" y="4693153"/>
            <a:ext cx="1327471" cy="783362"/>
          </a:xfrm>
          <a:prstGeom prst="rect">
            <a:avLst/>
          </a:prstGeom>
          <a:noFill/>
          <a:ln>
            <a:noFill/>
          </a:ln>
        </p:spPr>
      </p:pic>
      <p:sp>
        <p:nvSpPr>
          <p:cNvPr id="142" name="Google Shape;142;p7"/>
          <p:cNvSpPr txBox="1"/>
          <p:nvPr/>
        </p:nvSpPr>
        <p:spPr>
          <a:xfrm rot="5400000">
            <a:off x="-664950" y="59932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1200">
                <a:solidFill>
                  <a:schemeClr val="accent5"/>
                </a:solidFill>
                <a:latin typeface="Barlow Condensed"/>
                <a:ea typeface="Barlow Condensed"/>
                <a:cs typeface="Barlow Condensed"/>
                <a:sym typeface="Barlow Condensed"/>
              </a:rPr>
              <a:t>SLIDESMANIA.COM</a:t>
            </a:r>
            <a:endParaRPr sz="1200">
              <a:solidFill>
                <a:schemeClr val="accent5"/>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96_Litton_Template_SlidesMania_8">
  <p:cSld name="0096_Litton_Template_SlidesMania_8">
    <p:bg>
      <p:bgPr>
        <a:solidFill>
          <a:schemeClr val="dk2"/>
        </a:solidFill>
      </p:bgPr>
    </p:bg>
    <p:spTree>
      <p:nvGrpSpPr>
        <p:cNvPr id="143" name="Shape 143"/>
        <p:cNvGrpSpPr/>
        <p:nvPr/>
      </p:nvGrpSpPr>
      <p:grpSpPr>
        <a:xfrm>
          <a:off x="0" y="0"/>
          <a:ext cx="0" cy="0"/>
          <a:chOff x="0" y="0"/>
          <a:chExt cx="0" cy="0"/>
        </a:xfrm>
      </p:grpSpPr>
      <p:pic>
        <p:nvPicPr>
          <p:cNvPr id="144" name="Google Shape;144;p8"/>
          <p:cNvPicPr preferRelativeResize="0"/>
          <p:nvPr/>
        </p:nvPicPr>
        <p:blipFill rotWithShape="1">
          <a:blip r:embed="rId2">
            <a:alphaModFix/>
          </a:blip>
          <a:srcRect b="0" l="0" r="0" t="0"/>
          <a:stretch/>
        </p:blipFill>
        <p:spPr>
          <a:xfrm>
            <a:off x="5375448" y="961684"/>
            <a:ext cx="2244121" cy="1324293"/>
          </a:xfrm>
          <a:prstGeom prst="rect">
            <a:avLst/>
          </a:prstGeom>
          <a:noFill/>
          <a:ln>
            <a:noFill/>
          </a:ln>
        </p:spPr>
      </p:pic>
      <p:pic>
        <p:nvPicPr>
          <p:cNvPr id="145" name="Google Shape;145;p8"/>
          <p:cNvPicPr preferRelativeResize="0"/>
          <p:nvPr/>
        </p:nvPicPr>
        <p:blipFill rotWithShape="1">
          <a:blip r:embed="rId2">
            <a:alphaModFix/>
          </a:blip>
          <a:srcRect b="0" l="0" r="0" t="0"/>
          <a:stretch/>
        </p:blipFill>
        <p:spPr>
          <a:xfrm>
            <a:off x="6076044" y="27855"/>
            <a:ext cx="1942019" cy="1146017"/>
          </a:xfrm>
          <a:prstGeom prst="rect">
            <a:avLst/>
          </a:prstGeom>
          <a:noFill/>
          <a:ln>
            <a:noFill/>
          </a:ln>
        </p:spPr>
      </p:pic>
      <p:sp>
        <p:nvSpPr>
          <p:cNvPr id="146" name="Google Shape;146;p8"/>
          <p:cNvSpPr/>
          <p:nvPr/>
        </p:nvSpPr>
        <p:spPr>
          <a:xfrm>
            <a:off x="6866055" y="636502"/>
            <a:ext cx="4597814" cy="5786543"/>
          </a:xfrm>
          <a:prstGeom prst="roundRect">
            <a:avLst>
              <a:gd fmla="val 8798"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7" name="Google Shape;147;p8"/>
          <p:cNvSpPr/>
          <p:nvPr/>
        </p:nvSpPr>
        <p:spPr>
          <a:xfrm>
            <a:off x="6719373" y="287600"/>
            <a:ext cx="5040007" cy="6282800"/>
          </a:xfrm>
          <a:prstGeom prst="roundRect">
            <a:avLst>
              <a:gd fmla="val 8798" name="adj"/>
            </a:avLst>
          </a:pr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nvGrpSpPr>
          <p:cNvPr id="148" name="Google Shape;148;p8"/>
          <p:cNvGrpSpPr/>
          <p:nvPr/>
        </p:nvGrpSpPr>
        <p:grpSpPr>
          <a:xfrm>
            <a:off x="7167713" y="5202882"/>
            <a:ext cx="1132005" cy="1343000"/>
            <a:chOff x="8628598" y="-256174"/>
            <a:chExt cx="3288699" cy="3901680"/>
          </a:xfrm>
        </p:grpSpPr>
        <p:sp>
          <p:nvSpPr>
            <p:cNvPr id="149" name="Google Shape;149;p8"/>
            <p:cNvSpPr/>
            <p:nvPr/>
          </p:nvSpPr>
          <p:spPr>
            <a:xfrm rot="10800000">
              <a:off x="10337116" y="3241690"/>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0" name="Google Shape;150;p8"/>
            <p:cNvSpPr/>
            <p:nvPr/>
          </p:nvSpPr>
          <p:spPr>
            <a:xfrm rot="10800000">
              <a:off x="9916326" y="3243944"/>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1" name="Google Shape;151;p8"/>
            <p:cNvSpPr/>
            <p:nvPr/>
          </p:nvSpPr>
          <p:spPr>
            <a:xfrm flipH="1" rot="7050153">
              <a:off x="10883376" y="1703298"/>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2" name="Google Shape;152;p8"/>
            <p:cNvSpPr/>
            <p:nvPr/>
          </p:nvSpPr>
          <p:spPr>
            <a:xfrm rot="-7209514">
              <a:off x="8780549" y="1721152"/>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3" name="Google Shape;153;p8"/>
            <p:cNvSpPr/>
            <p:nvPr/>
          </p:nvSpPr>
          <p:spPr>
            <a:xfrm>
              <a:off x="9231084" y="1373848"/>
              <a:ext cx="2094811" cy="2055151"/>
            </a:xfrm>
            <a:prstGeom prst="ellipse">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4" name="Google Shape;154;p8"/>
            <p:cNvSpPr/>
            <p:nvPr/>
          </p:nvSpPr>
          <p:spPr>
            <a:xfrm>
              <a:off x="9435211" y="1409003"/>
              <a:ext cx="1663822" cy="2055151"/>
            </a:xfrm>
            <a:prstGeom prst="ellipse">
              <a:avLst/>
            </a:prstGeom>
            <a:solidFill>
              <a:srgbClr val="E8DBA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5" name="Google Shape;155;p8"/>
            <p:cNvSpPr/>
            <p:nvPr/>
          </p:nvSpPr>
          <p:spPr>
            <a:xfrm flipH="1" rot="1555676">
              <a:off x="9066000" y="179661"/>
              <a:ext cx="2497985" cy="2191145"/>
            </a:xfrm>
            <a:custGeom>
              <a:rect b="b" l="l" r="r" t="t"/>
              <a:pathLst>
                <a:path extrusionOk="0" h="2191145" w="2497985">
                  <a:moveTo>
                    <a:pt x="774578" y="0"/>
                  </a:moveTo>
                  <a:lnTo>
                    <a:pt x="392185" y="366758"/>
                  </a:lnTo>
                  <a:lnTo>
                    <a:pt x="360789" y="378107"/>
                  </a:lnTo>
                  <a:lnTo>
                    <a:pt x="343617" y="389204"/>
                  </a:lnTo>
                  <a:lnTo>
                    <a:pt x="329165" y="395365"/>
                  </a:lnTo>
                  <a:cubicBezTo>
                    <a:pt x="216572" y="456872"/>
                    <a:pt x="122414" y="551231"/>
                    <a:pt x="63097" y="673240"/>
                  </a:cubicBezTo>
                  <a:cubicBezTo>
                    <a:pt x="-95084" y="998596"/>
                    <a:pt x="54391" y="1397362"/>
                    <a:pt x="396958" y="1563910"/>
                  </a:cubicBezTo>
                  <a:cubicBezTo>
                    <a:pt x="482599" y="1605547"/>
                    <a:pt x="572202" y="1628728"/>
                    <a:pt x="660903" y="1634996"/>
                  </a:cubicBezTo>
                  <a:lnTo>
                    <a:pt x="851769" y="1619176"/>
                  </a:lnTo>
                  <a:lnTo>
                    <a:pt x="919444" y="1604600"/>
                  </a:lnTo>
                  <a:cubicBezTo>
                    <a:pt x="960463" y="1591591"/>
                    <a:pt x="1000042" y="1574739"/>
                    <a:pt x="1037572" y="1554237"/>
                  </a:cubicBezTo>
                  <a:lnTo>
                    <a:pt x="1085203" y="1521716"/>
                  </a:lnTo>
                  <a:lnTo>
                    <a:pt x="1088845" y="1522570"/>
                  </a:lnTo>
                  <a:cubicBezTo>
                    <a:pt x="1097370" y="1526839"/>
                    <a:pt x="1105243" y="1533900"/>
                    <a:pt x="1112567" y="1543123"/>
                  </a:cubicBezTo>
                  <a:lnTo>
                    <a:pt x="1124853" y="1563279"/>
                  </a:lnTo>
                  <a:lnTo>
                    <a:pt x="1127874" y="1608516"/>
                  </a:lnTo>
                  <a:cubicBezTo>
                    <a:pt x="1163154" y="1819412"/>
                    <a:pt x="1301832" y="2014215"/>
                    <a:pt x="1515937" y="2118308"/>
                  </a:cubicBezTo>
                  <a:cubicBezTo>
                    <a:pt x="1858503" y="2284855"/>
                    <a:pt x="2264439" y="2156117"/>
                    <a:pt x="2422619" y="1830761"/>
                  </a:cubicBezTo>
                  <a:cubicBezTo>
                    <a:pt x="2481937" y="1708752"/>
                    <a:pt x="2497991" y="1576420"/>
                    <a:pt x="2476822" y="1449882"/>
                  </a:cubicBezTo>
                  <a:lnTo>
                    <a:pt x="2449966" y="1350031"/>
                  </a:lnTo>
                  <a:lnTo>
                    <a:pt x="2497985" y="865549"/>
                  </a:lnTo>
                  <a:lnTo>
                    <a:pt x="2048870" y="802019"/>
                  </a:lnTo>
                  <a:lnTo>
                    <a:pt x="2045220" y="798530"/>
                  </a:lnTo>
                  <a:cubicBezTo>
                    <a:pt x="1916681" y="686863"/>
                    <a:pt x="1761707" y="583962"/>
                    <a:pt x="1586571" y="498815"/>
                  </a:cubicBezTo>
                  <a:cubicBezTo>
                    <a:pt x="1508733" y="460972"/>
                    <a:pt x="1430596" y="428427"/>
                    <a:pt x="1353122" y="401126"/>
                  </a:cubicBezTo>
                  <a:lnTo>
                    <a:pt x="1123800" y="334945"/>
                  </a:lnTo>
                  <a:lnTo>
                    <a:pt x="774578" y="0"/>
                  </a:lnTo>
                  <a:close/>
                </a:path>
              </a:pathLst>
            </a:cu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6" name="Google Shape;156;p8"/>
            <p:cNvSpPr/>
            <p:nvPr/>
          </p:nvSpPr>
          <p:spPr>
            <a:xfrm>
              <a:off x="10250802"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7" name="Google Shape;157;p8"/>
            <p:cNvSpPr/>
            <p:nvPr/>
          </p:nvSpPr>
          <p:spPr>
            <a:xfrm>
              <a:off x="9187694"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8" name="Google Shape;158;p8"/>
            <p:cNvSpPr/>
            <p:nvPr/>
          </p:nvSpPr>
          <p:spPr>
            <a:xfrm>
              <a:off x="9642536" y="1275233"/>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9" name="Google Shape;159;p8"/>
            <p:cNvSpPr/>
            <p:nvPr/>
          </p:nvSpPr>
          <p:spPr>
            <a:xfrm>
              <a:off x="10350110" y="1286118"/>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0" name="Google Shape;160;p8"/>
            <p:cNvSpPr/>
            <p:nvPr/>
          </p:nvSpPr>
          <p:spPr>
            <a:xfrm>
              <a:off x="9782215" y="1409123"/>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1" name="Google Shape;161;p8"/>
            <p:cNvSpPr/>
            <p:nvPr/>
          </p:nvSpPr>
          <p:spPr>
            <a:xfrm>
              <a:off x="10485232" y="1416747"/>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2" name="Google Shape;162;p8"/>
            <p:cNvSpPr/>
            <p:nvPr/>
          </p:nvSpPr>
          <p:spPr>
            <a:xfrm>
              <a:off x="9887331" y="146611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3" name="Google Shape;163;p8"/>
            <p:cNvSpPr/>
            <p:nvPr/>
          </p:nvSpPr>
          <p:spPr>
            <a:xfrm>
              <a:off x="10598699" y="147389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4" name="Google Shape;164;p8"/>
            <p:cNvSpPr/>
            <p:nvPr/>
          </p:nvSpPr>
          <p:spPr>
            <a:xfrm rot="10800000">
              <a:off x="10187471" y="1702564"/>
              <a:ext cx="144000" cy="119742"/>
            </a:xfrm>
            <a:prstGeom prst="triangle">
              <a:avLst>
                <a:gd fmla="val 50000" name="adj"/>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165" name="Google Shape;165;p8"/>
          <p:cNvSpPr txBox="1"/>
          <p:nvPr/>
        </p:nvSpPr>
        <p:spPr>
          <a:xfrm rot="5400000">
            <a:off x="-664950" y="59932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1200">
                <a:solidFill>
                  <a:schemeClr val="accent5"/>
                </a:solidFill>
                <a:latin typeface="Barlow Condensed"/>
                <a:ea typeface="Barlow Condensed"/>
                <a:cs typeface="Barlow Condensed"/>
                <a:sym typeface="Barlow Condensed"/>
              </a:rPr>
              <a:t>SLIDESMANIA.COM</a:t>
            </a:r>
            <a:endParaRPr sz="1200">
              <a:solidFill>
                <a:schemeClr val="accent5"/>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96_Litton_Template_SlidesMania_4">
  <p:cSld name="0096_Litton_Template_SlidesMania_4">
    <p:spTree>
      <p:nvGrpSpPr>
        <p:cNvPr id="166" name="Shape 166"/>
        <p:cNvGrpSpPr/>
        <p:nvPr/>
      </p:nvGrpSpPr>
      <p:grpSpPr>
        <a:xfrm>
          <a:off x="0" y="0"/>
          <a:ext cx="0" cy="0"/>
          <a:chOff x="0" y="0"/>
          <a:chExt cx="0" cy="0"/>
        </a:xfrm>
      </p:grpSpPr>
      <p:pic>
        <p:nvPicPr>
          <p:cNvPr id="167" name="Google Shape;167;p9"/>
          <p:cNvPicPr preferRelativeResize="0"/>
          <p:nvPr/>
        </p:nvPicPr>
        <p:blipFill rotWithShape="1">
          <a:blip r:embed="rId2">
            <a:alphaModFix/>
          </a:blip>
          <a:srcRect b="0" l="0" r="0" t="0"/>
          <a:stretch/>
        </p:blipFill>
        <p:spPr>
          <a:xfrm>
            <a:off x="3084613" y="5611421"/>
            <a:ext cx="1459678" cy="861381"/>
          </a:xfrm>
          <a:prstGeom prst="rect">
            <a:avLst/>
          </a:prstGeom>
          <a:noFill/>
          <a:ln>
            <a:noFill/>
          </a:ln>
        </p:spPr>
      </p:pic>
      <p:sp>
        <p:nvSpPr>
          <p:cNvPr id="168" name="Google Shape;168;p9"/>
          <p:cNvSpPr/>
          <p:nvPr/>
        </p:nvSpPr>
        <p:spPr>
          <a:xfrm>
            <a:off x="127819" y="235974"/>
            <a:ext cx="11897033" cy="6361471"/>
          </a:xfrm>
          <a:prstGeom prst="rect">
            <a:avLst/>
          </a:pr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nvGrpSpPr>
          <p:cNvPr id="169" name="Google Shape;169;p9"/>
          <p:cNvGrpSpPr/>
          <p:nvPr/>
        </p:nvGrpSpPr>
        <p:grpSpPr>
          <a:xfrm rot="1333441">
            <a:off x="3526738" y="3991408"/>
            <a:ext cx="870534" cy="1032794"/>
            <a:chOff x="8628598" y="-256174"/>
            <a:chExt cx="3288699" cy="3901680"/>
          </a:xfrm>
        </p:grpSpPr>
        <p:sp>
          <p:nvSpPr>
            <p:cNvPr id="170" name="Google Shape;170;p9"/>
            <p:cNvSpPr/>
            <p:nvPr/>
          </p:nvSpPr>
          <p:spPr>
            <a:xfrm rot="10800000">
              <a:off x="10337116" y="3241690"/>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1" name="Google Shape;171;p9"/>
            <p:cNvSpPr/>
            <p:nvPr/>
          </p:nvSpPr>
          <p:spPr>
            <a:xfrm rot="10800000">
              <a:off x="9916326" y="3243944"/>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2" name="Google Shape;172;p9"/>
            <p:cNvSpPr/>
            <p:nvPr/>
          </p:nvSpPr>
          <p:spPr>
            <a:xfrm flipH="1" rot="7050153">
              <a:off x="10883376" y="1703298"/>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3" name="Google Shape;173;p9"/>
            <p:cNvSpPr/>
            <p:nvPr/>
          </p:nvSpPr>
          <p:spPr>
            <a:xfrm rot="-7209514">
              <a:off x="8780549" y="1721152"/>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4" name="Google Shape;174;p9"/>
            <p:cNvSpPr/>
            <p:nvPr/>
          </p:nvSpPr>
          <p:spPr>
            <a:xfrm>
              <a:off x="9231084" y="1373848"/>
              <a:ext cx="2094811" cy="2055151"/>
            </a:xfrm>
            <a:prstGeom prst="ellipse">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5" name="Google Shape;175;p9"/>
            <p:cNvSpPr/>
            <p:nvPr/>
          </p:nvSpPr>
          <p:spPr>
            <a:xfrm>
              <a:off x="9435211" y="1409003"/>
              <a:ext cx="1663822" cy="2055151"/>
            </a:xfrm>
            <a:prstGeom prst="ellipse">
              <a:avLst/>
            </a:prstGeom>
            <a:solidFill>
              <a:srgbClr val="E8DBA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6" name="Google Shape;176;p9"/>
            <p:cNvSpPr/>
            <p:nvPr/>
          </p:nvSpPr>
          <p:spPr>
            <a:xfrm flipH="1" rot="1555676">
              <a:off x="9066000" y="179661"/>
              <a:ext cx="2497985" cy="2191145"/>
            </a:xfrm>
            <a:custGeom>
              <a:rect b="b" l="l" r="r" t="t"/>
              <a:pathLst>
                <a:path extrusionOk="0" h="2191145" w="2497985">
                  <a:moveTo>
                    <a:pt x="774578" y="0"/>
                  </a:moveTo>
                  <a:lnTo>
                    <a:pt x="392185" y="366758"/>
                  </a:lnTo>
                  <a:lnTo>
                    <a:pt x="360789" y="378107"/>
                  </a:lnTo>
                  <a:lnTo>
                    <a:pt x="343617" y="389204"/>
                  </a:lnTo>
                  <a:lnTo>
                    <a:pt x="329165" y="395365"/>
                  </a:lnTo>
                  <a:cubicBezTo>
                    <a:pt x="216572" y="456872"/>
                    <a:pt x="122414" y="551231"/>
                    <a:pt x="63097" y="673240"/>
                  </a:cubicBezTo>
                  <a:cubicBezTo>
                    <a:pt x="-95084" y="998596"/>
                    <a:pt x="54391" y="1397362"/>
                    <a:pt x="396958" y="1563910"/>
                  </a:cubicBezTo>
                  <a:cubicBezTo>
                    <a:pt x="482599" y="1605547"/>
                    <a:pt x="572202" y="1628728"/>
                    <a:pt x="660903" y="1634996"/>
                  </a:cubicBezTo>
                  <a:lnTo>
                    <a:pt x="851769" y="1619176"/>
                  </a:lnTo>
                  <a:lnTo>
                    <a:pt x="919444" y="1604600"/>
                  </a:lnTo>
                  <a:cubicBezTo>
                    <a:pt x="960463" y="1591591"/>
                    <a:pt x="1000042" y="1574739"/>
                    <a:pt x="1037572" y="1554237"/>
                  </a:cubicBezTo>
                  <a:lnTo>
                    <a:pt x="1085203" y="1521716"/>
                  </a:lnTo>
                  <a:lnTo>
                    <a:pt x="1088845" y="1522570"/>
                  </a:lnTo>
                  <a:cubicBezTo>
                    <a:pt x="1097370" y="1526839"/>
                    <a:pt x="1105243" y="1533900"/>
                    <a:pt x="1112567" y="1543123"/>
                  </a:cubicBezTo>
                  <a:lnTo>
                    <a:pt x="1124853" y="1563279"/>
                  </a:lnTo>
                  <a:lnTo>
                    <a:pt x="1127874" y="1608516"/>
                  </a:lnTo>
                  <a:cubicBezTo>
                    <a:pt x="1163154" y="1819412"/>
                    <a:pt x="1301832" y="2014215"/>
                    <a:pt x="1515937" y="2118308"/>
                  </a:cubicBezTo>
                  <a:cubicBezTo>
                    <a:pt x="1858503" y="2284855"/>
                    <a:pt x="2264439" y="2156117"/>
                    <a:pt x="2422619" y="1830761"/>
                  </a:cubicBezTo>
                  <a:cubicBezTo>
                    <a:pt x="2481937" y="1708752"/>
                    <a:pt x="2497991" y="1576420"/>
                    <a:pt x="2476822" y="1449882"/>
                  </a:cubicBezTo>
                  <a:lnTo>
                    <a:pt x="2449966" y="1350031"/>
                  </a:lnTo>
                  <a:lnTo>
                    <a:pt x="2497985" y="865549"/>
                  </a:lnTo>
                  <a:lnTo>
                    <a:pt x="2048870" y="802019"/>
                  </a:lnTo>
                  <a:lnTo>
                    <a:pt x="2045220" y="798530"/>
                  </a:lnTo>
                  <a:cubicBezTo>
                    <a:pt x="1916681" y="686863"/>
                    <a:pt x="1761707" y="583962"/>
                    <a:pt x="1586571" y="498815"/>
                  </a:cubicBezTo>
                  <a:cubicBezTo>
                    <a:pt x="1508733" y="460972"/>
                    <a:pt x="1430596" y="428427"/>
                    <a:pt x="1353122" y="401126"/>
                  </a:cubicBezTo>
                  <a:lnTo>
                    <a:pt x="1123800" y="334945"/>
                  </a:lnTo>
                  <a:lnTo>
                    <a:pt x="774578" y="0"/>
                  </a:lnTo>
                  <a:close/>
                </a:path>
              </a:pathLst>
            </a:cu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7" name="Google Shape;177;p9"/>
            <p:cNvSpPr/>
            <p:nvPr/>
          </p:nvSpPr>
          <p:spPr>
            <a:xfrm>
              <a:off x="10250802"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8" name="Google Shape;178;p9"/>
            <p:cNvSpPr/>
            <p:nvPr/>
          </p:nvSpPr>
          <p:spPr>
            <a:xfrm>
              <a:off x="9187694"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9" name="Google Shape;179;p9"/>
            <p:cNvSpPr/>
            <p:nvPr/>
          </p:nvSpPr>
          <p:spPr>
            <a:xfrm>
              <a:off x="9642536" y="1275233"/>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0" name="Google Shape;180;p9"/>
            <p:cNvSpPr/>
            <p:nvPr/>
          </p:nvSpPr>
          <p:spPr>
            <a:xfrm>
              <a:off x="10350110" y="1286118"/>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1" name="Google Shape;181;p9"/>
            <p:cNvSpPr/>
            <p:nvPr/>
          </p:nvSpPr>
          <p:spPr>
            <a:xfrm>
              <a:off x="9782215" y="1409123"/>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2" name="Google Shape;182;p9"/>
            <p:cNvSpPr/>
            <p:nvPr/>
          </p:nvSpPr>
          <p:spPr>
            <a:xfrm>
              <a:off x="10485232" y="1416747"/>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3" name="Google Shape;183;p9"/>
            <p:cNvSpPr/>
            <p:nvPr/>
          </p:nvSpPr>
          <p:spPr>
            <a:xfrm>
              <a:off x="9887331" y="146611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4" name="Google Shape;184;p9"/>
            <p:cNvSpPr/>
            <p:nvPr/>
          </p:nvSpPr>
          <p:spPr>
            <a:xfrm>
              <a:off x="10598699" y="147389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5" name="Google Shape;185;p9"/>
            <p:cNvSpPr/>
            <p:nvPr/>
          </p:nvSpPr>
          <p:spPr>
            <a:xfrm rot="10800000">
              <a:off x="10187471" y="1702564"/>
              <a:ext cx="144000" cy="119742"/>
            </a:xfrm>
            <a:prstGeom prst="triangle">
              <a:avLst>
                <a:gd fmla="val 50000" name="adj"/>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grpSp>
        <p:nvGrpSpPr>
          <p:cNvPr id="186" name="Google Shape;186;p9"/>
          <p:cNvGrpSpPr/>
          <p:nvPr/>
        </p:nvGrpSpPr>
        <p:grpSpPr>
          <a:xfrm>
            <a:off x="48404" y="-1800554"/>
            <a:ext cx="6140064" cy="8178822"/>
            <a:chOff x="6211004" y="738628"/>
            <a:chExt cx="3807866" cy="5072237"/>
          </a:xfrm>
        </p:grpSpPr>
        <p:grpSp>
          <p:nvGrpSpPr>
            <p:cNvPr id="187" name="Google Shape;187;p9"/>
            <p:cNvGrpSpPr/>
            <p:nvPr/>
          </p:nvGrpSpPr>
          <p:grpSpPr>
            <a:xfrm>
              <a:off x="7870661" y="5121818"/>
              <a:ext cx="510840" cy="689047"/>
              <a:chOff x="7836747" y="5131650"/>
              <a:chExt cx="601849" cy="919777"/>
            </a:xfrm>
          </p:grpSpPr>
          <p:sp>
            <p:nvSpPr>
              <p:cNvPr id="188" name="Google Shape;188;p9"/>
              <p:cNvSpPr/>
              <p:nvPr/>
            </p:nvSpPr>
            <p:spPr>
              <a:xfrm>
                <a:off x="7836747" y="5469147"/>
                <a:ext cx="598332" cy="582280"/>
              </a:xfrm>
              <a:prstGeom prst="rect">
                <a:avLst/>
              </a:prstGeom>
              <a:blipFill rotWithShape="1">
                <a:blip r:embed="rId3">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9" name="Google Shape;189;p9"/>
              <p:cNvSpPr/>
              <p:nvPr/>
            </p:nvSpPr>
            <p:spPr>
              <a:xfrm>
                <a:off x="7836747" y="5146554"/>
                <a:ext cx="84573" cy="582280"/>
              </a:xfrm>
              <a:prstGeom prst="rect">
                <a:avLst/>
              </a:prstGeom>
              <a:blipFill rotWithShape="1">
                <a:blip r:embed="rId3">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0" name="Google Shape;190;p9"/>
              <p:cNvSpPr/>
              <p:nvPr/>
            </p:nvSpPr>
            <p:spPr>
              <a:xfrm>
                <a:off x="8089563" y="5131650"/>
                <a:ext cx="84573" cy="582280"/>
              </a:xfrm>
              <a:prstGeom prst="rect">
                <a:avLst/>
              </a:prstGeom>
              <a:blipFill rotWithShape="1">
                <a:blip r:embed="rId3">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1" name="Google Shape;191;p9"/>
              <p:cNvSpPr/>
              <p:nvPr/>
            </p:nvSpPr>
            <p:spPr>
              <a:xfrm>
                <a:off x="8354023" y="5136722"/>
                <a:ext cx="84573" cy="582280"/>
              </a:xfrm>
              <a:prstGeom prst="rect">
                <a:avLst/>
              </a:prstGeom>
              <a:blipFill rotWithShape="1">
                <a:blip r:embed="rId3">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192" name="Google Shape;192;p9"/>
            <p:cNvSpPr/>
            <p:nvPr/>
          </p:nvSpPr>
          <p:spPr>
            <a:xfrm>
              <a:off x="7987217" y="4283323"/>
              <a:ext cx="263859" cy="79796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3" name="Google Shape;193;p9"/>
            <p:cNvSpPr/>
            <p:nvPr/>
          </p:nvSpPr>
          <p:spPr>
            <a:xfrm>
              <a:off x="6624820" y="806573"/>
              <a:ext cx="2974732" cy="3510787"/>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4" name="Google Shape;194;p9"/>
            <p:cNvSpPr/>
            <p:nvPr/>
          </p:nvSpPr>
          <p:spPr>
            <a:xfrm flipH="1">
              <a:off x="6328630" y="803893"/>
              <a:ext cx="1745090" cy="4277396"/>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5" name="Google Shape;195;p9"/>
            <p:cNvSpPr/>
            <p:nvPr/>
          </p:nvSpPr>
          <p:spPr>
            <a:xfrm>
              <a:off x="8192443" y="803893"/>
              <a:ext cx="1745090" cy="4277396"/>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6" name="Google Shape;196;p9"/>
            <p:cNvSpPr/>
            <p:nvPr/>
          </p:nvSpPr>
          <p:spPr>
            <a:xfrm flipH="1">
              <a:off x="6211004" y="738628"/>
              <a:ext cx="1882957" cy="4373302"/>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7" name="Google Shape;197;p9"/>
            <p:cNvSpPr/>
            <p:nvPr/>
          </p:nvSpPr>
          <p:spPr>
            <a:xfrm>
              <a:off x="8135913" y="755940"/>
              <a:ext cx="1882957" cy="4373302"/>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pic>
        <p:nvPicPr>
          <p:cNvPr id="198" name="Google Shape;198;p9"/>
          <p:cNvPicPr preferRelativeResize="0"/>
          <p:nvPr/>
        </p:nvPicPr>
        <p:blipFill rotWithShape="1">
          <a:blip r:embed="rId2">
            <a:alphaModFix/>
          </a:blip>
          <a:srcRect b="0" l="0" r="0" t="0"/>
          <a:stretch/>
        </p:blipFill>
        <p:spPr>
          <a:xfrm>
            <a:off x="4013014" y="4625922"/>
            <a:ext cx="1935161" cy="1141971"/>
          </a:xfrm>
          <a:prstGeom prst="rect">
            <a:avLst/>
          </a:prstGeom>
          <a:noFill/>
          <a:ln>
            <a:noFill/>
          </a:ln>
        </p:spPr>
      </p:pic>
      <p:pic>
        <p:nvPicPr>
          <p:cNvPr id="199" name="Google Shape;199;p9"/>
          <p:cNvPicPr preferRelativeResize="0"/>
          <p:nvPr/>
        </p:nvPicPr>
        <p:blipFill rotWithShape="1">
          <a:blip r:embed="rId2">
            <a:alphaModFix/>
          </a:blip>
          <a:srcRect b="0" l="0" r="0" t="0"/>
          <a:stretch/>
        </p:blipFill>
        <p:spPr>
          <a:xfrm>
            <a:off x="1359150" y="4568622"/>
            <a:ext cx="1234246" cy="728349"/>
          </a:xfrm>
          <a:prstGeom prst="rect">
            <a:avLst/>
          </a:prstGeom>
          <a:noFill/>
          <a:ln>
            <a:noFill/>
          </a:ln>
        </p:spPr>
      </p:pic>
      <p:sp>
        <p:nvSpPr>
          <p:cNvPr id="200" name="Google Shape;200;p9"/>
          <p:cNvSpPr txBox="1"/>
          <p:nvPr/>
        </p:nvSpPr>
        <p:spPr>
          <a:xfrm rot="5400000">
            <a:off x="-664950" y="59932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1200">
                <a:solidFill>
                  <a:schemeClr val="dk2"/>
                </a:solidFill>
                <a:latin typeface="Barlow Condensed"/>
                <a:ea typeface="Barlow Condensed"/>
                <a:cs typeface="Barlow Condensed"/>
                <a:sym typeface="Barlow Condensed"/>
              </a:rPr>
              <a:t>SLIDESMANIA.COM</a:t>
            </a:r>
            <a:endParaRPr sz="1200">
              <a:solidFill>
                <a:schemeClr val="dk2"/>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96_Litton_Template_SlidesMania_9">
  <p:cSld name="0096_Litton_Template_SlidesMania_9">
    <p:bg>
      <p:bgPr>
        <a:solidFill>
          <a:schemeClr val="dk2"/>
        </a:solidFill>
      </p:bgPr>
    </p:bg>
    <p:spTree>
      <p:nvGrpSpPr>
        <p:cNvPr id="201" name="Shape 201"/>
        <p:cNvGrpSpPr/>
        <p:nvPr/>
      </p:nvGrpSpPr>
      <p:grpSpPr>
        <a:xfrm>
          <a:off x="0" y="0"/>
          <a:ext cx="0" cy="0"/>
          <a:chOff x="0" y="0"/>
          <a:chExt cx="0" cy="0"/>
        </a:xfrm>
      </p:grpSpPr>
      <p:sp>
        <p:nvSpPr>
          <p:cNvPr id="202" name="Google Shape;202;p10"/>
          <p:cNvSpPr txBox="1"/>
          <p:nvPr/>
        </p:nvSpPr>
        <p:spPr>
          <a:xfrm rot="5400000">
            <a:off x="-664950" y="59932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1200">
                <a:solidFill>
                  <a:schemeClr val="accent5"/>
                </a:solidFill>
                <a:latin typeface="Barlow Condensed"/>
                <a:ea typeface="Barlow Condensed"/>
                <a:cs typeface="Barlow Condensed"/>
                <a:sym typeface="Barlow Condensed"/>
              </a:rPr>
              <a:t>SLIDESMANIA.COM</a:t>
            </a:r>
            <a:endParaRPr sz="1200">
              <a:solidFill>
                <a:schemeClr val="accent5"/>
              </a:solidFill>
              <a:latin typeface="Barlow Condensed"/>
              <a:ea typeface="Barlow Condensed"/>
              <a:cs typeface="Barlow Condensed"/>
              <a:sym typeface="Barlow Condense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nvSpPr>
        <p:spPr>
          <a:xfrm rot="5400000">
            <a:off x="-664950" y="59932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1200">
                <a:solidFill>
                  <a:schemeClr val="dk2"/>
                </a:solidFill>
                <a:latin typeface="Barlow Condensed"/>
                <a:ea typeface="Barlow Condensed"/>
                <a:cs typeface="Barlow Condensed"/>
                <a:sym typeface="Barlow Condensed"/>
              </a:rPr>
              <a:t>SLIDESMANIA.COM</a:t>
            </a:r>
            <a:endParaRPr sz="1200">
              <a:solidFill>
                <a:schemeClr val="dk2"/>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slidesmania.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image" Target="../media/image3.png"/><Relationship Id="rId4" Type="http://schemas.openxmlformats.org/officeDocument/2006/relationships/image" Target="../media/image2.jp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2"/>
          <p:cNvSpPr txBox="1"/>
          <p:nvPr/>
        </p:nvSpPr>
        <p:spPr>
          <a:xfrm>
            <a:off x="5916431" y="2806561"/>
            <a:ext cx="4324627" cy="212365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s-ES" sz="6600" u="none" cap="none" strike="noStrike">
                <a:solidFill>
                  <a:schemeClr val="accent1"/>
                </a:solidFill>
                <a:latin typeface="Baloo Bhai"/>
                <a:ea typeface="Baloo Bhai"/>
                <a:cs typeface="Baloo Bhai"/>
                <a:sym typeface="Baloo Bhai"/>
              </a:rPr>
              <a:t>Here goes your title</a:t>
            </a:r>
            <a:endParaRPr b="1" i="0" sz="6600" u="none" cap="none" strike="noStrike">
              <a:solidFill>
                <a:schemeClr val="accent1"/>
              </a:solidFill>
              <a:latin typeface="Baloo Bhai"/>
              <a:ea typeface="Baloo Bhai"/>
              <a:cs typeface="Baloo Bhai"/>
              <a:sym typeface="Baloo Bha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21"/>
          <p:cNvSpPr/>
          <p:nvPr/>
        </p:nvSpPr>
        <p:spPr>
          <a:xfrm>
            <a:off x="1599097" y="3596148"/>
            <a:ext cx="6240776" cy="181588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s-ES" sz="3200" u="none" cap="none" strike="noStrike">
                <a:solidFill>
                  <a:schemeClr val="dk2"/>
                </a:solidFill>
                <a:latin typeface="Comfortaa"/>
                <a:ea typeface="Comfortaa"/>
                <a:cs typeface="Comfortaa"/>
                <a:sym typeface="Comfortaa"/>
              </a:rPr>
              <a:t>Presentation Template: </a:t>
            </a:r>
            <a:r>
              <a:rPr b="0" i="0" lang="es-ES" sz="3200" u="sng" cap="none" strike="noStrike">
                <a:solidFill>
                  <a:schemeClr val="dk2"/>
                </a:solidFill>
                <a:latin typeface="Comfortaa"/>
                <a:ea typeface="Comfortaa"/>
                <a:cs typeface="Comfortaa"/>
                <a:sym typeface="Comfortaa"/>
                <a:hlinkClick r:id="rId3">
                  <a:extLst>
                    <a:ext uri="{A12FA001-AC4F-418D-AE19-62706E023703}">
                      <ahyp:hlinkClr val="tx"/>
                    </a:ext>
                  </a:extLst>
                </a:hlinkClick>
              </a:rPr>
              <a:t>SlidesMania</a:t>
            </a:r>
            <a:br>
              <a:rPr b="0" i="0" lang="es-ES" sz="6600" u="none" cap="none" strike="noStrike">
                <a:solidFill>
                  <a:schemeClr val="dk2"/>
                </a:solidFill>
                <a:latin typeface="Comfortaa"/>
                <a:ea typeface="Comfortaa"/>
                <a:cs typeface="Comfortaa"/>
                <a:sym typeface="Comfortaa"/>
              </a:rPr>
            </a:br>
            <a:endParaRPr b="0" i="0" sz="2400" u="none" cap="none" strike="noStrike">
              <a:solidFill>
                <a:schemeClr val="dk2"/>
              </a:solidFill>
              <a:latin typeface="Comfortaa"/>
              <a:ea typeface="Comfortaa"/>
              <a:cs typeface="Comfortaa"/>
              <a:sym typeface="Comfortaa"/>
            </a:endParaRPr>
          </a:p>
          <a:p>
            <a:pPr indent="0" lvl="0" marL="0" marR="0" rtl="0" algn="ctr">
              <a:spcBef>
                <a:spcPts val="0"/>
              </a:spcBef>
              <a:spcAft>
                <a:spcPts val="0"/>
              </a:spcAft>
              <a:buNone/>
            </a:pPr>
            <a:r>
              <a:rPr b="0" i="0" lang="es-ES" sz="2400" u="none" cap="none" strike="noStrike">
                <a:solidFill>
                  <a:schemeClr val="dk2"/>
                </a:solidFill>
                <a:latin typeface="Comfortaa"/>
                <a:ea typeface="Comfortaa"/>
                <a:cs typeface="Comfortaa"/>
                <a:sym typeface="Comfortaa"/>
              </a:rPr>
              <a:t>Fonts used: Comfortaa and </a:t>
            </a:r>
            <a:r>
              <a:rPr b="0" i="0" lang="es-ES" sz="2400" u="none" cap="none" strike="noStrike">
                <a:solidFill>
                  <a:schemeClr val="dk2"/>
                </a:solidFill>
                <a:latin typeface="Baloo Bhai"/>
                <a:ea typeface="Baloo Bhai"/>
                <a:cs typeface="Baloo Bhai"/>
                <a:sym typeface="Baloo Bhai"/>
              </a:rPr>
              <a:t>Baloo Bhai</a:t>
            </a:r>
            <a:endParaRPr>
              <a:solidFill>
                <a:schemeClr val="dk2"/>
              </a:solidFill>
            </a:endParaRPr>
          </a:p>
        </p:txBody>
      </p:sp>
      <p:sp>
        <p:nvSpPr>
          <p:cNvPr id="307" name="Google Shape;307;p21"/>
          <p:cNvSpPr txBox="1"/>
          <p:nvPr/>
        </p:nvSpPr>
        <p:spPr>
          <a:xfrm>
            <a:off x="2401530" y="2059863"/>
            <a:ext cx="4635900" cy="1200300"/>
          </a:xfrm>
          <a:prstGeom prst="rect">
            <a:avLst/>
          </a:prstGeom>
          <a:solidFill>
            <a:schemeClr val="accent1"/>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s-ES" sz="7200" u="none" cap="none" strike="noStrike">
                <a:solidFill>
                  <a:srgbClr val="F2E9D6"/>
                </a:solidFill>
                <a:latin typeface="Baloo Bhai"/>
                <a:ea typeface="Baloo Bhai"/>
                <a:cs typeface="Baloo Bhai"/>
                <a:sym typeface="Baloo Bhai"/>
              </a:rPr>
              <a:t>Thank you</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3"/>
          <p:cNvSpPr txBox="1"/>
          <p:nvPr/>
        </p:nvSpPr>
        <p:spPr>
          <a:xfrm>
            <a:off x="559836" y="622347"/>
            <a:ext cx="6279502" cy="9233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s-ES" sz="5400" u="none" cap="none" strike="noStrike">
                <a:solidFill>
                  <a:schemeClr val="accent5"/>
                </a:solidFill>
                <a:latin typeface="Baloo Bhai"/>
                <a:ea typeface="Baloo Bhai"/>
                <a:cs typeface="Baloo Bhai"/>
                <a:sym typeface="Baloo Bhai"/>
              </a:rPr>
              <a:t>Add your title here</a:t>
            </a:r>
            <a:endParaRPr b="0" i="0" sz="5400" u="none" cap="none" strike="noStrike">
              <a:solidFill>
                <a:schemeClr val="accent5"/>
              </a:solidFill>
              <a:latin typeface="Baloo Bhai"/>
              <a:ea typeface="Baloo Bhai"/>
              <a:cs typeface="Baloo Bhai"/>
              <a:sym typeface="Baloo Bhai"/>
            </a:endParaRPr>
          </a:p>
        </p:txBody>
      </p:sp>
      <p:sp>
        <p:nvSpPr>
          <p:cNvPr id="224" name="Google Shape;224;p13"/>
          <p:cNvSpPr/>
          <p:nvPr/>
        </p:nvSpPr>
        <p:spPr>
          <a:xfrm>
            <a:off x="4994787" y="1771989"/>
            <a:ext cx="6184491" cy="4127668"/>
          </a:xfrm>
          <a:prstGeom prst="rect">
            <a:avLst/>
          </a:prstGeom>
          <a:noFill/>
          <a:ln>
            <a:noFill/>
          </a:ln>
        </p:spPr>
        <p:txBody>
          <a:bodyPr anchorCtr="0" anchor="t" bIns="45700" lIns="91425" spcFirstLastPara="1" rIns="91425" wrap="square" tIns="45700">
            <a:noAutofit/>
          </a:bodyPr>
          <a:lstStyle/>
          <a:p>
            <a:pPr indent="0" lvl="0" marL="0" marR="0" rtl="0" algn="r">
              <a:lnSpc>
                <a:spcPct val="107000"/>
              </a:lnSpc>
              <a:spcBef>
                <a:spcPts val="0"/>
              </a:spcBef>
              <a:spcAft>
                <a:spcPts val="0"/>
              </a:spcAft>
              <a:buNone/>
            </a:pPr>
            <a:r>
              <a:rPr b="0" i="0" lang="es-ES" sz="2600" u="none" cap="none" strike="noStrike">
                <a:solidFill>
                  <a:schemeClr val="accent5"/>
                </a:solidFill>
                <a:latin typeface="Comfortaa"/>
                <a:ea typeface="Comfortaa"/>
                <a:cs typeface="Comfortaa"/>
                <a:sym typeface="Comfortaa"/>
              </a:rPr>
              <a:t>Did you know that dogs can smell your feelings?</a:t>
            </a:r>
            <a:endParaRPr>
              <a:solidFill>
                <a:schemeClr val="accent5"/>
              </a:solidFill>
            </a:endParaRPr>
          </a:p>
          <a:p>
            <a:pPr indent="0" lvl="0" marL="0" marR="0" rtl="0" algn="r">
              <a:lnSpc>
                <a:spcPct val="107000"/>
              </a:lnSpc>
              <a:spcBef>
                <a:spcPts val="800"/>
              </a:spcBef>
              <a:spcAft>
                <a:spcPts val="0"/>
              </a:spcAft>
              <a:buNone/>
            </a:pPr>
            <a:r>
              <a:t/>
            </a:r>
            <a:endParaRPr b="0" i="0" sz="2600" u="none" cap="none" strike="noStrike">
              <a:solidFill>
                <a:schemeClr val="accent5"/>
              </a:solidFill>
              <a:latin typeface="Comfortaa"/>
              <a:ea typeface="Comfortaa"/>
              <a:cs typeface="Comfortaa"/>
              <a:sym typeface="Comfortaa"/>
            </a:endParaRPr>
          </a:p>
          <a:p>
            <a:pPr indent="0" lvl="0" marL="0" marR="0" rtl="0" algn="r">
              <a:lnSpc>
                <a:spcPct val="107000"/>
              </a:lnSpc>
              <a:spcBef>
                <a:spcPts val="800"/>
              </a:spcBef>
              <a:spcAft>
                <a:spcPts val="0"/>
              </a:spcAft>
              <a:buNone/>
            </a:pPr>
            <a:r>
              <a:rPr b="0" i="0" lang="es-ES" sz="2600" u="none" cap="none" strike="noStrike">
                <a:solidFill>
                  <a:schemeClr val="accent5"/>
                </a:solidFill>
                <a:latin typeface="Comfortaa"/>
                <a:ea typeface="Comfortaa"/>
                <a:cs typeface="Comfortaa"/>
                <a:sym typeface="Comfortaa"/>
              </a:rPr>
              <a:t>Dogs can pick up on subtle changes in your scent, which can help him figure out how you are feeling, such as by smelling your perspiration when you become nervous or fearful. </a:t>
            </a:r>
            <a:endParaRPr b="0" i="0" sz="2600" u="none" cap="none" strike="noStrike">
              <a:solidFill>
                <a:schemeClr val="accent5"/>
              </a:solidFill>
              <a:latin typeface="Comfortaa"/>
              <a:ea typeface="Comfortaa"/>
              <a:cs typeface="Comfortaa"/>
              <a:sym typeface="Comfortaa"/>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4"/>
          <p:cNvSpPr txBox="1"/>
          <p:nvPr/>
        </p:nvSpPr>
        <p:spPr>
          <a:xfrm>
            <a:off x="565755" y="956644"/>
            <a:ext cx="6279502" cy="9233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s-ES" sz="5400" u="none" cap="none" strike="noStrike">
                <a:solidFill>
                  <a:schemeClr val="dk2"/>
                </a:solidFill>
                <a:latin typeface="Baloo Bhai"/>
                <a:ea typeface="Baloo Bhai"/>
                <a:cs typeface="Baloo Bhai"/>
                <a:sym typeface="Baloo Bhai"/>
              </a:rPr>
              <a:t>Add your title here</a:t>
            </a:r>
            <a:endParaRPr b="0" i="0" sz="5400" u="none" cap="none" strike="noStrike">
              <a:solidFill>
                <a:schemeClr val="dk2"/>
              </a:solidFill>
              <a:latin typeface="Baloo Bhai"/>
              <a:ea typeface="Baloo Bhai"/>
              <a:cs typeface="Baloo Bhai"/>
              <a:sym typeface="Baloo Bhai"/>
            </a:endParaRPr>
          </a:p>
        </p:txBody>
      </p:sp>
      <p:sp>
        <p:nvSpPr>
          <p:cNvPr id="230" name="Google Shape;230;p14"/>
          <p:cNvSpPr/>
          <p:nvPr/>
        </p:nvSpPr>
        <p:spPr>
          <a:xfrm>
            <a:off x="565755" y="2391421"/>
            <a:ext cx="7083140" cy="3271408"/>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s-ES" sz="2600" u="none" cap="none" strike="noStrike">
                <a:solidFill>
                  <a:schemeClr val="dk2"/>
                </a:solidFill>
                <a:latin typeface="Comfortaa"/>
                <a:ea typeface="Comfortaa"/>
                <a:cs typeface="Comfortaa"/>
                <a:sym typeface="Comfortaa"/>
              </a:rPr>
              <a:t>Did you know that a cat uses its whiskers as feelers to determine if a space is too small to squeeze through?</a:t>
            </a:r>
            <a:endParaRPr>
              <a:solidFill>
                <a:schemeClr val="dk2"/>
              </a:solidFill>
            </a:endParaRPr>
          </a:p>
          <a:p>
            <a:pPr indent="0" lvl="0" marL="0" marR="0" rtl="0" algn="l">
              <a:lnSpc>
                <a:spcPct val="107000"/>
              </a:lnSpc>
              <a:spcBef>
                <a:spcPts val="800"/>
              </a:spcBef>
              <a:spcAft>
                <a:spcPts val="0"/>
              </a:spcAft>
              <a:buNone/>
            </a:pPr>
            <a:r>
              <a:t/>
            </a:r>
            <a:endParaRPr b="0" i="0" sz="2600" u="none" cap="none" strike="noStrike">
              <a:solidFill>
                <a:schemeClr val="dk2"/>
              </a:solidFill>
              <a:latin typeface="Comfortaa"/>
              <a:ea typeface="Comfortaa"/>
              <a:cs typeface="Comfortaa"/>
              <a:sym typeface="Comfortaa"/>
            </a:endParaRPr>
          </a:p>
          <a:p>
            <a:pPr indent="0" lvl="0" marL="0" marR="0" rtl="0" algn="l">
              <a:lnSpc>
                <a:spcPct val="107000"/>
              </a:lnSpc>
              <a:spcBef>
                <a:spcPts val="800"/>
              </a:spcBef>
              <a:spcAft>
                <a:spcPts val="0"/>
              </a:spcAft>
              <a:buNone/>
            </a:pPr>
            <a:r>
              <a:rPr b="0" i="0" lang="es-ES" sz="2600" u="none" cap="none" strike="noStrike">
                <a:solidFill>
                  <a:schemeClr val="dk2"/>
                </a:solidFill>
                <a:latin typeface="Comfortaa"/>
                <a:ea typeface="Comfortaa"/>
                <a:cs typeface="Comfortaa"/>
                <a:sym typeface="Comfortaa"/>
              </a:rPr>
              <a:t>Also, cats love to sleep. A fifteen-year-old cat has probably spent ten years of its life sleeping.</a:t>
            </a:r>
            <a:endParaRPr b="0" i="0" sz="2600" u="none" cap="none" strike="noStrike">
              <a:solidFill>
                <a:schemeClr val="dk2"/>
              </a:solidFill>
              <a:latin typeface="Comfortaa"/>
              <a:ea typeface="Comfortaa"/>
              <a:cs typeface="Comfortaa"/>
              <a:sym typeface="Comfortaa"/>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5"/>
          <p:cNvSpPr txBox="1"/>
          <p:nvPr/>
        </p:nvSpPr>
        <p:spPr>
          <a:xfrm>
            <a:off x="575587" y="1009936"/>
            <a:ext cx="6279502" cy="9233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s-ES" sz="5400" u="none" cap="none" strike="noStrike">
                <a:solidFill>
                  <a:schemeClr val="accent1"/>
                </a:solidFill>
                <a:latin typeface="Baloo Bhai"/>
                <a:ea typeface="Baloo Bhai"/>
                <a:cs typeface="Baloo Bhai"/>
                <a:sym typeface="Baloo Bhai"/>
              </a:rPr>
              <a:t>Add your title here</a:t>
            </a:r>
            <a:endParaRPr b="0" i="0" sz="5400" u="none" cap="none" strike="noStrike">
              <a:solidFill>
                <a:schemeClr val="accent1"/>
              </a:solidFill>
              <a:latin typeface="Baloo Bhai"/>
              <a:ea typeface="Baloo Bhai"/>
              <a:cs typeface="Baloo Bhai"/>
              <a:sym typeface="Baloo Bhai"/>
            </a:endParaRPr>
          </a:p>
        </p:txBody>
      </p:sp>
      <p:sp>
        <p:nvSpPr>
          <p:cNvPr id="236" name="Google Shape;236;p15"/>
          <p:cNvSpPr/>
          <p:nvPr/>
        </p:nvSpPr>
        <p:spPr>
          <a:xfrm>
            <a:off x="1590868" y="2548404"/>
            <a:ext cx="7083140" cy="2740687"/>
          </a:xfrm>
          <a:prstGeom prst="rect">
            <a:avLst/>
          </a:prstGeom>
          <a:noFill/>
          <a:ln>
            <a:noFill/>
          </a:ln>
        </p:spPr>
        <p:txBody>
          <a:bodyPr anchorCtr="0" anchor="t" bIns="45700" lIns="91425" spcFirstLastPara="1" rIns="91425" wrap="square" tIns="45700">
            <a:noAutofit/>
          </a:bodyPr>
          <a:lstStyle/>
          <a:p>
            <a:pPr indent="0" lvl="0" marL="0" marR="0" rtl="0" algn="ctr">
              <a:lnSpc>
                <a:spcPct val="107000"/>
              </a:lnSpc>
              <a:spcBef>
                <a:spcPts val="0"/>
              </a:spcBef>
              <a:spcAft>
                <a:spcPts val="0"/>
              </a:spcAft>
              <a:buNone/>
            </a:pPr>
            <a:r>
              <a:rPr b="0" i="0" lang="es-ES" sz="2600" u="none" cap="none" strike="noStrike">
                <a:solidFill>
                  <a:schemeClr val="dk2"/>
                </a:solidFill>
                <a:latin typeface="Comfortaa"/>
                <a:ea typeface="Comfortaa"/>
                <a:cs typeface="Comfortaa"/>
                <a:sym typeface="Comfortaa"/>
              </a:rPr>
              <a:t>Did you know that elephants can sense storms?</a:t>
            </a:r>
            <a:endParaRPr>
              <a:solidFill>
                <a:schemeClr val="dk2"/>
              </a:solidFill>
            </a:endParaRPr>
          </a:p>
          <a:p>
            <a:pPr indent="0" lvl="0" marL="0" marR="0" rtl="0" algn="ctr">
              <a:lnSpc>
                <a:spcPct val="107000"/>
              </a:lnSpc>
              <a:spcBef>
                <a:spcPts val="800"/>
              </a:spcBef>
              <a:spcAft>
                <a:spcPts val="0"/>
              </a:spcAft>
              <a:buNone/>
            </a:pPr>
            <a:r>
              <a:rPr b="0" i="0" lang="es-ES" sz="2600" u="none" cap="none" strike="noStrike">
                <a:solidFill>
                  <a:schemeClr val="dk2"/>
                </a:solidFill>
                <a:latin typeface="Comfortaa"/>
                <a:ea typeface="Comfortaa"/>
                <a:cs typeface="Comfortaa"/>
                <a:sym typeface="Comfortaa"/>
              </a:rPr>
              <a:t>Elephants may be able to detect a thunderstorm from hundreds of miles away, and will head towards it, looking for water. </a:t>
            </a:r>
            <a:endParaRPr>
              <a:solidFill>
                <a:schemeClr val="dk2"/>
              </a:solidFil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16"/>
          <p:cNvSpPr/>
          <p:nvPr/>
        </p:nvSpPr>
        <p:spPr>
          <a:xfrm>
            <a:off x="7226711" y="1647094"/>
            <a:ext cx="3864076" cy="3271408"/>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s-ES" sz="2600" u="none" cap="none" strike="noStrike">
                <a:solidFill>
                  <a:schemeClr val="accent5"/>
                </a:solidFill>
                <a:latin typeface="Comfortaa"/>
                <a:ea typeface="Comfortaa"/>
                <a:cs typeface="Comfortaa"/>
                <a:sym typeface="Comfortaa"/>
              </a:rPr>
              <a:t>Did you know that </a:t>
            </a:r>
            <a:r>
              <a:rPr lang="es-ES" sz="2600">
                <a:solidFill>
                  <a:schemeClr val="accent1"/>
                </a:solidFill>
                <a:highlight>
                  <a:schemeClr val="accent5"/>
                </a:highlight>
                <a:latin typeface="Comfortaa"/>
                <a:ea typeface="Comfortaa"/>
                <a:cs typeface="Comfortaa"/>
                <a:sym typeface="Comfortaa"/>
              </a:rPr>
              <a:t>flamingos</a:t>
            </a:r>
            <a:r>
              <a:rPr lang="es-ES" sz="2600">
                <a:solidFill>
                  <a:schemeClr val="accent1"/>
                </a:solidFill>
                <a:latin typeface="Comfortaa"/>
                <a:ea typeface="Comfortaa"/>
                <a:cs typeface="Comfortaa"/>
                <a:sym typeface="Comfortaa"/>
              </a:rPr>
              <a:t> </a:t>
            </a:r>
            <a:r>
              <a:rPr b="0" i="0" lang="es-ES" sz="2600" u="none" cap="none" strike="noStrike">
                <a:solidFill>
                  <a:schemeClr val="accent5"/>
                </a:solidFill>
                <a:latin typeface="Comfortaa"/>
                <a:ea typeface="Comfortaa"/>
                <a:cs typeface="Comfortaa"/>
                <a:sym typeface="Comfortaa"/>
              </a:rPr>
              <a:t>are naturally white? </a:t>
            </a:r>
            <a:endParaRPr>
              <a:solidFill>
                <a:schemeClr val="accent5"/>
              </a:solidFill>
            </a:endParaRPr>
          </a:p>
          <a:p>
            <a:pPr indent="0" lvl="0" marL="0" marR="0" rtl="0" algn="l">
              <a:lnSpc>
                <a:spcPct val="107000"/>
              </a:lnSpc>
              <a:spcBef>
                <a:spcPts val="800"/>
              </a:spcBef>
              <a:spcAft>
                <a:spcPts val="0"/>
              </a:spcAft>
              <a:buNone/>
            </a:pPr>
            <a:r>
              <a:t/>
            </a:r>
            <a:endParaRPr b="0" i="0" sz="2600" u="none" cap="none" strike="noStrike">
              <a:solidFill>
                <a:schemeClr val="accent5"/>
              </a:solidFill>
              <a:latin typeface="Comfortaa"/>
              <a:ea typeface="Comfortaa"/>
              <a:cs typeface="Comfortaa"/>
              <a:sym typeface="Comfortaa"/>
            </a:endParaRPr>
          </a:p>
          <a:p>
            <a:pPr indent="0" lvl="0" marL="0" marR="0" rtl="0" algn="l">
              <a:lnSpc>
                <a:spcPct val="107000"/>
              </a:lnSpc>
              <a:spcBef>
                <a:spcPts val="800"/>
              </a:spcBef>
              <a:spcAft>
                <a:spcPts val="0"/>
              </a:spcAft>
              <a:buNone/>
            </a:pPr>
            <a:r>
              <a:rPr b="0" i="0" lang="es-ES" sz="2600" u="none" cap="none" strike="noStrike">
                <a:solidFill>
                  <a:schemeClr val="accent5"/>
                </a:solidFill>
                <a:latin typeface="Comfortaa"/>
                <a:ea typeface="Comfortaa"/>
                <a:cs typeface="Comfortaa"/>
                <a:sym typeface="Comfortaa"/>
              </a:rPr>
              <a:t>Their diet of brine shrimp and algae turns them pink!</a:t>
            </a:r>
            <a:endParaRPr b="0" i="0" sz="2600" u="none" cap="none" strike="noStrike">
              <a:solidFill>
                <a:schemeClr val="accent5"/>
              </a:solidFill>
              <a:latin typeface="Comfortaa"/>
              <a:ea typeface="Comfortaa"/>
              <a:cs typeface="Comfortaa"/>
              <a:sym typeface="Comfortaa"/>
            </a:endParaRPr>
          </a:p>
        </p:txBody>
      </p:sp>
      <p:sp>
        <p:nvSpPr>
          <p:cNvPr id="242" name="Google Shape;242;p16"/>
          <p:cNvSpPr/>
          <p:nvPr/>
        </p:nvSpPr>
        <p:spPr>
          <a:xfrm rot="-911608">
            <a:off x="876706" y="2685526"/>
            <a:ext cx="4852282" cy="2843279"/>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s-ES" sz="2600" u="none" cap="none" strike="noStrike">
                <a:solidFill>
                  <a:schemeClr val="accent5"/>
                </a:solidFill>
                <a:latin typeface="Comfortaa"/>
                <a:ea typeface="Comfortaa"/>
                <a:cs typeface="Comfortaa"/>
                <a:sym typeface="Comfortaa"/>
              </a:rPr>
              <a:t>Did you know that </a:t>
            </a:r>
            <a:r>
              <a:rPr b="0" i="0" lang="es-ES" sz="2600" u="none" cap="none" strike="noStrike">
                <a:solidFill>
                  <a:schemeClr val="accent5"/>
                </a:solidFill>
                <a:highlight>
                  <a:schemeClr val="accent1"/>
                </a:highlight>
                <a:latin typeface="Comfortaa"/>
                <a:ea typeface="Comfortaa"/>
                <a:cs typeface="Comfortaa"/>
                <a:sym typeface="Comfortaa"/>
              </a:rPr>
              <a:t>tigers </a:t>
            </a:r>
            <a:r>
              <a:rPr b="0" i="0" lang="es-ES" sz="2600" u="none" cap="none" strike="noStrike">
                <a:solidFill>
                  <a:schemeClr val="accent5"/>
                </a:solidFill>
                <a:latin typeface="Comfortaa"/>
                <a:ea typeface="Comfortaa"/>
                <a:cs typeface="Comfortaa"/>
                <a:sym typeface="Comfortaa"/>
              </a:rPr>
              <a:t>have striped skin the same as their fur? </a:t>
            </a:r>
            <a:endParaRPr>
              <a:solidFill>
                <a:schemeClr val="accent5"/>
              </a:solidFill>
            </a:endParaRPr>
          </a:p>
          <a:p>
            <a:pPr indent="0" lvl="0" marL="0" marR="0" rtl="0" algn="l">
              <a:lnSpc>
                <a:spcPct val="107000"/>
              </a:lnSpc>
              <a:spcBef>
                <a:spcPts val="800"/>
              </a:spcBef>
              <a:spcAft>
                <a:spcPts val="0"/>
              </a:spcAft>
              <a:buNone/>
            </a:pPr>
            <a:r>
              <a:t/>
            </a:r>
            <a:endParaRPr b="0" i="0" sz="2600" u="none" cap="none" strike="noStrike">
              <a:solidFill>
                <a:schemeClr val="accent5"/>
              </a:solidFill>
              <a:latin typeface="Comfortaa"/>
              <a:ea typeface="Comfortaa"/>
              <a:cs typeface="Comfortaa"/>
              <a:sym typeface="Comfortaa"/>
            </a:endParaRPr>
          </a:p>
          <a:p>
            <a:pPr indent="0" lvl="0" marL="0" marR="0" rtl="0" algn="l">
              <a:lnSpc>
                <a:spcPct val="107000"/>
              </a:lnSpc>
              <a:spcBef>
                <a:spcPts val="800"/>
              </a:spcBef>
              <a:spcAft>
                <a:spcPts val="0"/>
              </a:spcAft>
              <a:buNone/>
            </a:pPr>
            <a:r>
              <a:rPr b="0" i="0" lang="es-ES" sz="2600" u="none" cap="none" strike="noStrike">
                <a:solidFill>
                  <a:schemeClr val="accent5"/>
                </a:solidFill>
                <a:latin typeface="Comfortaa"/>
                <a:ea typeface="Comfortaa"/>
                <a:cs typeface="Comfortaa"/>
                <a:sym typeface="Comfortaa"/>
              </a:rPr>
              <a:t>Each pattern is as unique as a fingerprint.</a:t>
            </a:r>
            <a:endParaRPr b="0" i="0" sz="2600" u="none" cap="none" strike="noStrike">
              <a:solidFill>
                <a:schemeClr val="accent5"/>
              </a:solidFill>
              <a:latin typeface="Comfortaa"/>
              <a:ea typeface="Comfortaa"/>
              <a:cs typeface="Comfortaa"/>
              <a:sym typeface="Comfortaa"/>
            </a:endParaRPr>
          </a:p>
        </p:txBody>
      </p:sp>
      <p:sp>
        <p:nvSpPr>
          <p:cNvPr id="243" name="Google Shape;243;p16"/>
          <p:cNvSpPr txBox="1"/>
          <p:nvPr/>
        </p:nvSpPr>
        <p:spPr>
          <a:xfrm>
            <a:off x="588926" y="478993"/>
            <a:ext cx="5018968" cy="17543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s-ES" sz="5400" u="none" cap="none" strike="noStrike">
                <a:solidFill>
                  <a:schemeClr val="accent5"/>
                </a:solidFill>
                <a:latin typeface="Baloo Bhai"/>
                <a:ea typeface="Baloo Bhai"/>
                <a:cs typeface="Baloo Bhai"/>
                <a:sym typeface="Baloo Bhai"/>
              </a:rPr>
              <a:t>Add your title here</a:t>
            </a:r>
            <a:endParaRPr b="0" i="0" sz="5400" u="none" cap="none" strike="noStrike">
              <a:solidFill>
                <a:schemeClr val="accent5"/>
              </a:solidFill>
              <a:latin typeface="Baloo Bhai"/>
              <a:ea typeface="Baloo Bhai"/>
              <a:cs typeface="Baloo Bhai"/>
              <a:sym typeface="Baloo Bha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17"/>
          <p:cNvSpPr txBox="1"/>
          <p:nvPr/>
        </p:nvSpPr>
        <p:spPr>
          <a:xfrm>
            <a:off x="6724254" y="518323"/>
            <a:ext cx="5018968" cy="1754326"/>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0" i="0" lang="es-ES" sz="5400" u="none" cap="none" strike="noStrike">
                <a:solidFill>
                  <a:schemeClr val="accent5"/>
                </a:solidFill>
                <a:latin typeface="Baloo Bhai"/>
                <a:ea typeface="Baloo Bhai"/>
                <a:cs typeface="Baloo Bhai"/>
                <a:sym typeface="Baloo Bhai"/>
              </a:rPr>
              <a:t>Add your title here</a:t>
            </a:r>
            <a:endParaRPr b="0" i="0" sz="5400" u="none" cap="none" strike="noStrike">
              <a:solidFill>
                <a:schemeClr val="accent5"/>
              </a:solidFill>
              <a:latin typeface="Baloo Bhai"/>
              <a:ea typeface="Baloo Bhai"/>
              <a:cs typeface="Baloo Bhai"/>
              <a:sym typeface="Baloo Bhai"/>
            </a:endParaRPr>
          </a:p>
        </p:txBody>
      </p:sp>
      <p:sp>
        <p:nvSpPr>
          <p:cNvPr id="249" name="Google Shape;249;p17"/>
          <p:cNvSpPr/>
          <p:nvPr/>
        </p:nvSpPr>
        <p:spPr>
          <a:xfrm>
            <a:off x="1041210" y="1793296"/>
            <a:ext cx="3864076" cy="3271408"/>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s-ES" sz="2600" u="none" cap="none" strike="noStrike">
                <a:solidFill>
                  <a:schemeClr val="accent5"/>
                </a:solidFill>
                <a:latin typeface="Comfortaa"/>
                <a:ea typeface="Comfortaa"/>
                <a:cs typeface="Comfortaa"/>
                <a:sym typeface="Comfortaa"/>
              </a:rPr>
              <a:t>Did you know that </a:t>
            </a:r>
            <a:r>
              <a:rPr b="0" i="0" lang="es-ES" sz="2600" u="none" cap="none" strike="noStrike">
                <a:solidFill>
                  <a:schemeClr val="accent2"/>
                </a:solidFill>
                <a:highlight>
                  <a:srgbClr val="F2E9D6"/>
                </a:highlight>
                <a:latin typeface="Comfortaa"/>
                <a:ea typeface="Comfortaa"/>
                <a:cs typeface="Comfortaa"/>
                <a:sym typeface="Comfortaa"/>
              </a:rPr>
              <a:t>flamingos</a:t>
            </a:r>
            <a:r>
              <a:rPr b="0" i="0" lang="es-ES" sz="2600" u="none" cap="none" strike="noStrike">
                <a:solidFill>
                  <a:schemeClr val="accent2"/>
                </a:solidFill>
                <a:latin typeface="Comfortaa"/>
                <a:ea typeface="Comfortaa"/>
                <a:cs typeface="Comfortaa"/>
                <a:sym typeface="Comfortaa"/>
              </a:rPr>
              <a:t> </a:t>
            </a:r>
            <a:r>
              <a:rPr b="0" i="0" lang="es-ES" sz="2600" u="none" cap="none" strike="noStrike">
                <a:solidFill>
                  <a:schemeClr val="accent5"/>
                </a:solidFill>
                <a:latin typeface="Comfortaa"/>
                <a:ea typeface="Comfortaa"/>
                <a:cs typeface="Comfortaa"/>
                <a:sym typeface="Comfortaa"/>
              </a:rPr>
              <a:t>are naturally white? </a:t>
            </a:r>
            <a:endParaRPr>
              <a:solidFill>
                <a:schemeClr val="accent5"/>
              </a:solidFill>
            </a:endParaRPr>
          </a:p>
          <a:p>
            <a:pPr indent="0" lvl="0" marL="0" marR="0" rtl="0" algn="l">
              <a:lnSpc>
                <a:spcPct val="107000"/>
              </a:lnSpc>
              <a:spcBef>
                <a:spcPts val="800"/>
              </a:spcBef>
              <a:spcAft>
                <a:spcPts val="0"/>
              </a:spcAft>
              <a:buNone/>
            </a:pPr>
            <a:r>
              <a:t/>
            </a:r>
            <a:endParaRPr b="0" i="0" sz="2600" u="none" cap="none" strike="noStrike">
              <a:solidFill>
                <a:schemeClr val="accent5"/>
              </a:solidFill>
              <a:latin typeface="Comfortaa"/>
              <a:ea typeface="Comfortaa"/>
              <a:cs typeface="Comfortaa"/>
              <a:sym typeface="Comfortaa"/>
            </a:endParaRPr>
          </a:p>
          <a:p>
            <a:pPr indent="0" lvl="0" marL="0" marR="0" rtl="0" algn="l">
              <a:lnSpc>
                <a:spcPct val="107000"/>
              </a:lnSpc>
              <a:spcBef>
                <a:spcPts val="800"/>
              </a:spcBef>
              <a:spcAft>
                <a:spcPts val="0"/>
              </a:spcAft>
              <a:buNone/>
            </a:pPr>
            <a:r>
              <a:rPr b="0" i="0" lang="es-ES" sz="2600" u="none" cap="none" strike="noStrike">
                <a:solidFill>
                  <a:schemeClr val="accent5"/>
                </a:solidFill>
                <a:latin typeface="Comfortaa"/>
                <a:ea typeface="Comfortaa"/>
                <a:cs typeface="Comfortaa"/>
                <a:sym typeface="Comfortaa"/>
              </a:rPr>
              <a:t>Their diet of brine shrimp and algae turns them pink!</a:t>
            </a:r>
            <a:endParaRPr b="0" i="0" sz="2600" u="none" cap="none" strike="noStrike">
              <a:solidFill>
                <a:schemeClr val="accent5"/>
              </a:solidFill>
              <a:latin typeface="Comfortaa"/>
              <a:ea typeface="Comfortaa"/>
              <a:cs typeface="Comfortaa"/>
              <a:sym typeface="Comfortaa"/>
            </a:endParaRPr>
          </a:p>
        </p:txBody>
      </p:sp>
      <p:sp>
        <p:nvSpPr>
          <p:cNvPr id="250" name="Google Shape;250;p17"/>
          <p:cNvSpPr/>
          <p:nvPr/>
        </p:nvSpPr>
        <p:spPr>
          <a:xfrm>
            <a:off x="5421080" y="2442502"/>
            <a:ext cx="6322142" cy="2415148"/>
          </a:xfrm>
          <a:prstGeom prst="rect">
            <a:avLst/>
          </a:prstGeom>
          <a:noFill/>
          <a:ln>
            <a:noFill/>
          </a:ln>
        </p:spPr>
        <p:txBody>
          <a:bodyPr anchorCtr="0" anchor="t" bIns="45700" lIns="91425" spcFirstLastPara="1" rIns="91425" wrap="square" tIns="45700">
            <a:noAutofit/>
          </a:bodyPr>
          <a:lstStyle/>
          <a:p>
            <a:pPr indent="0" lvl="0" marL="0" marR="0" rtl="0" algn="r">
              <a:lnSpc>
                <a:spcPct val="107000"/>
              </a:lnSpc>
              <a:spcBef>
                <a:spcPts val="0"/>
              </a:spcBef>
              <a:spcAft>
                <a:spcPts val="0"/>
              </a:spcAft>
              <a:buNone/>
            </a:pPr>
            <a:r>
              <a:rPr b="0" i="0" lang="es-ES" sz="2600" u="none" cap="none" strike="noStrike">
                <a:solidFill>
                  <a:schemeClr val="accent5"/>
                </a:solidFill>
                <a:latin typeface="Comfortaa"/>
                <a:ea typeface="Comfortaa"/>
                <a:cs typeface="Comfortaa"/>
                <a:sym typeface="Comfortaa"/>
              </a:rPr>
              <a:t>Did you know that </a:t>
            </a:r>
            <a:r>
              <a:rPr b="0" i="0" lang="es-ES" sz="2600" u="none" cap="none" strike="noStrike">
                <a:solidFill>
                  <a:schemeClr val="accent5"/>
                </a:solidFill>
                <a:highlight>
                  <a:schemeClr val="accent2"/>
                </a:highlight>
                <a:latin typeface="Comfortaa"/>
                <a:ea typeface="Comfortaa"/>
                <a:cs typeface="Comfortaa"/>
                <a:sym typeface="Comfortaa"/>
              </a:rPr>
              <a:t>tigers </a:t>
            </a:r>
            <a:r>
              <a:rPr b="0" i="0" lang="es-ES" sz="2600" u="none" cap="none" strike="noStrike">
                <a:solidFill>
                  <a:schemeClr val="accent5"/>
                </a:solidFill>
                <a:latin typeface="Comfortaa"/>
                <a:ea typeface="Comfortaa"/>
                <a:cs typeface="Comfortaa"/>
                <a:sym typeface="Comfortaa"/>
              </a:rPr>
              <a:t>have striped skin the same as their fur? </a:t>
            </a:r>
            <a:endParaRPr>
              <a:solidFill>
                <a:schemeClr val="accent5"/>
              </a:solidFill>
            </a:endParaRPr>
          </a:p>
          <a:p>
            <a:pPr indent="0" lvl="0" marL="0" marR="0" rtl="0" algn="r">
              <a:lnSpc>
                <a:spcPct val="107000"/>
              </a:lnSpc>
              <a:spcBef>
                <a:spcPts val="800"/>
              </a:spcBef>
              <a:spcAft>
                <a:spcPts val="0"/>
              </a:spcAft>
              <a:buNone/>
            </a:pPr>
            <a:r>
              <a:t/>
            </a:r>
            <a:endParaRPr b="0" i="0" sz="2600" u="none" cap="none" strike="noStrike">
              <a:solidFill>
                <a:schemeClr val="accent5"/>
              </a:solidFill>
              <a:latin typeface="Comfortaa"/>
              <a:ea typeface="Comfortaa"/>
              <a:cs typeface="Comfortaa"/>
              <a:sym typeface="Comfortaa"/>
            </a:endParaRPr>
          </a:p>
          <a:p>
            <a:pPr indent="0" lvl="0" marL="0" marR="0" rtl="0" algn="r">
              <a:lnSpc>
                <a:spcPct val="107000"/>
              </a:lnSpc>
              <a:spcBef>
                <a:spcPts val="800"/>
              </a:spcBef>
              <a:spcAft>
                <a:spcPts val="0"/>
              </a:spcAft>
              <a:buNone/>
            </a:pPr>
            <a:r>
              <a:rPr b="0" i="0" lang="es-ES" sz="2600" u="none" cap="none" strike="noStrike">
                <a:solidFill>
                  <a:schemeClr val="accent5"/>
                </a:solidFill>
                <a:latin typeface="Comfortaa"/>
                <a:ea typeface="Comfortaa"/>
                <a:cs typeface="Comfortaa"/>
                <a:sym typeface="Comfortaa"/>
              </a:rPr>
              <a:t>Each pattern is as unique as a fingerprint.</a:t>
            </a:r>
            <a:endParaRPr b="0" i="0" sz="2600" u="none" cap="none" strike="noStrike">
              <a:solidFill>
                <a:schemeClr val="accent5"/>
              </a:solidFill>
              <a:latin typeface="Comfortaa"/>
              <a:ea typeface="Comfortaa"/>
              <a:cs typeface="Comfortaa"/>
              <a:sym typeface="Comfortaa"/>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18"/>
          <p:cNvSpPr/>
          <p:nvPr/>
        </p:nvSpPr>
        <p:spPr>
          <a:xfrm>
            <a:off x="7226711" y="1647094"/>
            <a:ext cx="3864076" cy="3271408"/>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s-ES" sz="2600" u="none" cap="none" strike="noStrike">
                <a:solidFill>
                  <a:schemeClr val="accent5"/>
                </a:solidFill>
                <a:latin typeface="Comfortaa"/>
                <a:ea typeface="Comfortaa"/>
                <a:cs typeface="Comfortaa"/>
                <a:sym typeface="Comfortaa"/>
              </a:rPr>
              <a:t>Did you know that </a:t>
            </a:r>
            <a:r>
              <a:rPr b="0" i="0" lang="es-ES" sz="2600" u="none" cap="none" strike="noStrike">
                <a:solidFill>
                  <a:schemeClr val="accent3"/>
                </a:solidFill>
                <a:highlight>
                  <a:srgbClr val="F2E9D6"/>
                </a:highlight>
                <a:latin typeface="Comfortaa"/>
                <a:ea typeface="Comfortaa"/>
                <a:cs typeface="Comfortaa"/>
                <a:sym typeface="Comfortaa"/>
              </a:rPr>
              <a:t>flamingos</a:t>
            </a:r>
            <a:r>
              <a:rPr b="0" i="0" lang="es-ES" sz="2600" u="none" cap="none" strike="noStrike">
                <a:solidFill>
                  <a:schemeClr val="accent3"/>
                </a:solidFill>
                <a:latin typeface="Comfortaa"/>
                <a:ea typeface="Comfortaa"/>
                <a:cs typeface="Comfortaa"/>
                <a:sym typeface="Comfortaa"/>
              </a:rPr>
              <a:t> </a:t>
            </a:r>
            <a:r>
              <a:rPr b="0" i="0" lang="es-ES" sz="2600" u="none" cap="none" strike="noStrike">
                <a:solidFill>
                  <a:schemeClr val="accent5"/>
                </a:solidFill>
                <a:latin typeface="Comfortaa"/>
                <a:ea typeface="Comfortaa"/>
                <a:cs typeface="Comfortaa"/>
                <a:sym typeface="Comfortaa"/>
              </a:rPr>
              <a:t>are naturally white? </a:t>
            </a:r>
            <a:endParaRPr>
              <a:solidFill>
                <a:schemeClr val="accent5"/>
              </a:solidFill>
            </a:endParaRPr>
          </a:p>
          <a:p>
            <a:pPr indent="0" lvl="0" marL="0" marR="0" rtl="0" algn="l">
              <a:lnSpc>
                <a:spcPct val="107000"/>
              </a:lnSpc>
              <a:spcBef>
                <a:spcPts val="800"/>
              </a:spcBef>
              <a:spcAft>
                <a:spcPts val="0"/>
              </a:spcAft>
              <a:buNone/>
            </a:pPr>
            <a:r>
              <a:t/>
            </a:r>
            <a:endParaRPr b="0" i="0" sz="2600" u="none" cap="none" strike="noStrike">
              <a:solidFill>
                <a:schemeClr val="accent5"/>
              </a:solidFill>
              <a:latin typeface="Comfortaa"/>
              <a:ea typeface="Comfortaa"/>
              <a:cs typeface="Comfortaa"/>
              <a:sym typeface="Comfortaa"/>
            </a:endParaRPr>
          </a:p>
          <a:p>
            <a:pPr indent="0" lvl="0" marL="0" marR="0" rtl="0" algn="l">
              <a:lnSpc>
                <a:spcPct val="107000"/>
              </a:lnSpc>
              <a:spcBef>
                <a:spcPts val="800"/>
              </a:spcBef>
              <a:spcAft>
                <a:spcPts val="0"/>
              </a:spcAft>
              <a:buNone/>
            </a:pPr>
            <a:r>
              <a:rPr b="0" i="0" lang="es-ES" sz="2600" u="none" cap="none" strike="noStrike">
                <a:solidFill>
                  <a:schemeClr val="accent5"/>
                </a:solidFill>
                <a:latin typeface="Comfortaa"/>
                <a:ea typeface="Comfortaa"/>
                <a:cs typeface="Comfortaa"/>
                <a:sym typeface="Comfortaa"/>
              </a:rPr>
              <a:t>Their diet of brine shrimp and algae turns them pink!</a:t>
            </a:r>
            <a:endParaRPr b="0" i="0" sz="2600" u="none" cap="none" strike="noStrike">
              <a:solidFill>
                <a:schemeClr val="accent5"/>
              </a:solidFill>
              <a:latin typeface="Comfortaa"/>
              <a:ea typeface="Comfortaa"/>
              <a:cs typeface="Comfortaa"/>
              <a:sym typeface="Comfortaa"/>
            </a:endParaRPr>
          </a:p>
        </p:txBody>
      </p:sp>
      <p:sp>
        <p:nvSpPr>
          <p:cNvPr id="256" name="Google Shape;256;p18"/>
          <p:cNvSpPr/>
          <p:nvPr/>
        </p:nvSpPr>
        <p:spPr>
          <a:xfrm>
            <a:off x="588926" y="2675694"/>
            <a:ext cx="4852282" cy="2843279"/>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s-ES" sz="2600" u="none" cap="none" strike="noStrike">
                <a:solidFill>
                  <a:schemeClr val="accent5"/>
                </a:solidFill>
                <a:latin typeface="Comfortaa"/>
                <a:ea typeface="Comfortaa"/>
                <a:cs typeface="Comfortaa"/>
                <a:sym typeface="Comfortaa"/>
              </a:rPr>
              <a:t>Did you know that </a:t>
            </a:r>
            <a:r>
              <a:rPr b="0" i="0" lang="es-ES" sz="2600" u="none" cap="none" strike="noStrike">
                <a:solidFill>
                  <a:schemeClr val="accent5"/>
                </a:solidFill>
                <a:highlight>
                  <a:schemeClr val="accent3"/>
                </a:highlight>
                <a:latin typeface="Comfortaa"/>
                <a:ea typeface="Comfortaa"/>
                <a:cs typeface="Comfortaa"/>
                <a:sym typeface="Comfortaa"/>
              </a:rPr>
              <a:t>tigers </a:t>
            </a:r>
            <a:r>
              <a:rPr b="0" i="0" lang="es-ES" sz="2600" u="none" cap="none" strike="noStrike">
                <a:solidFill>
                  <a:schemeClr val="accent5"/>
                </a:solidFill>
                <a:latin typeface="Comfortaa"/>
                <a:ea typeface="Comfortaa"/>
                <a:cs typeface="Comfortaa"/>
                <a:sym typeface="Comfortaa"/>
              </a:rPr>
              <a:t>have striped skin the same as their fur? </a:t>
            </a:r>
            <a:endParaRPr>
              <a:solidFill>
                <a:schemeClr val="accent5"/>
              </a:solidFill>
            </a:endParaRPr>
          </a:p>
          <a:p>
            <a:pPr indent="0" lvl="0" marL="0" marR="0" rtl="0" algn="l">
              <a:lnSpc>
                <a:spcPct val="107000"/>
              </a:lnSpc>
              <a:spcBef>
                <a:spcPts val="800"/>
              </a:spcBef>
              <a:spcAft>
                <a:spcPts val="0"/>
              </a:spcAft>
              <a:buNone/>
            </a:pPr>
            <a:r>
              <a:t/>
            </a:r>
            <a:endParaRPr b="0" i="0" sz="2600" u="none" cap="none" strike="noStrike">
              <a:solidFill>
                <a:schemeClr val="accent5"/>
              </a:solidFill>
              <a:latin typeface="Comfortaa"/>
              <a:ea typeface="Comfortaa"/>
              <a:cs typeface="Comfortaa"/>
              <a:sym typeface="Comfortaa"/>
            </a:endParaRPr>
          </a:p>
          <a:p>
            <a:pPr indent="0" lvl="0" marL="0" marR="0" rtl="0" algn="l">
              <a:lnSpc>
                <a:spcPct val="107000"/>
              </a:lnSpc>
              <a:spcBef>
                <a:spcPts val="800"/>
              </a:spcBef>
              <a:spcAft>
                <a:spcPts val="0"/>
              </a:spcAft>
              <a:buNone/>
            </a:pPr>
            <a:r>
              <a:rPr b="0" i="0" lang="es-ES" sz="2600" u="none" cap="none" strike="noStrike">
                <a:solidFill>
                  <a:schemeClr val="accent5"/>
                </a:solidFill>
                <a:latin typeface="Comfortaa"/>
                <a:ea typeface="Comfortaa"/>
                <a:cs typeface="Comfortaa"/>
                <a:sym typeface="Comfortaa"/>
              </a:rPr>
              <a:t>Each pattern is as unique as a fingerprint.</a:t>
            </a:r>
            <a:endParaRPr b="0" i="0" sz="2600" u="none" cap="none" strike="noStrike">
              <a:solidFill>
                <a:schemeClr val="accent5"/>
              </a:solidFill>
              <a:latin typeface="Comfortaa"/>
              <a:ea typeface="Comfortaa"/>
              <a:cs typeface="Comfortaa"/>
              <a:sym typeface="Comfortaa"/>
            </a:endParaRPr>
          </a:p>
        </p:txBody>
      </p:sp>
      <p:sp>
        <p:nvSpPr>
          <p:cNvPr id="257" name="Google Shape;257;p18"/>
          <p:cNvSpPr txBox="1"/>
          <p:nvPr/>
        </p:nvSpPr>
        <p:spPr>
          <a:xfrm>
            <a:off x="588926" y="478993"/>
            <a:ext cx="5018968" cy="17543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s-ES" sz="5400" u="none" cap="none" strike="noStrike">
                <a:solidFill>
                  <a:schemeClr val="accent5"/>
                </a:solidFill>
                <a:latin typeface="Baloo Bhai"/>
                <a:ea typeface="Baloo Bhai"/>
                <a:cs typeface="Baloo Bhai"/>
                <a:sym typeface="Baloo Bhai"/>
              </a:rPr>
              <a:t>Add your title here</a:t>
            </a:r>
            <a:endParaRPr b="0" i="0" sz="5400" u="none" cap="none" strike="noStrike">
              <a:solidFill>
                <a:schemeClr val="accent5"/>
              </a:solidFill>
              <a:latin typeface="Baloo Bhai"/>
              <a:ea typeface="Baloo Bhai"/>
              <a:cs typeface="Baloo Bhai"/>
              <a:sym typeface="Baloo Bha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19"/>
          <p:cNvSpPr/>
          <p:nvPr/>
        </p:nvSpPr>
        <p:spPr>
          <a:xfrm>
            <a:off x="5378246" y="1564815"/>
            <a:ext cx="6096000" cy="4421916"/>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s-ES" sz="2800" u="none" cap="none" strike="noStrike">
                <a:solidFill>
                  <a:schemeClr val="dk2"/>
                </a:solidFill>
                <a:latin typeface="Comfortaa"/>
                <a:ea typeface="Comfortaa"/>
                <a:cs typeface="Comfortaa"/>
                <a:sym typeface="Comfortaa"/>
              </a:rPr>
              <a:t>Did you know there are more kangaroos than humans in Australia? </a:t>
            </a:r>
            <a:endParaRPr>
              <a:solidFill>
                <a:schemeClr val="dk2"/>
              </a:solidFill>
            </a:endParaRPr>
          </a:p>
          <a:p>
            <a:pPr indent="0" lvl="0" marL="0" marR="0" rtl="0" algn="l">
              <a:lnSpc>
                <a:spcPct val="107000"/>
              </a:lnSpc>
              <a:spcBef>
                <a:spcPts val="800"/>
              </a:spcBef>
              <a:spcAft>
                <a:spcPts val="0"/>
              </a:spcAft>
              <a:buNone/>
            </a:pPr>
            <a:r>
              <a:t/>
            </a:r>
            <a:endParaRPr b="0" i="0" sz="2800" u="none" cap="none" strike="noStrike">
              <a:solidFill>
                <a:schemeClr val="dk2"/>
              </a:solidFill>
              <a:latin typeface="Comfortaa"/>
              <a:ea typeface="Comfortaa"/>
              <a:cs typeface="Comfortaa"/>
              <a:sym typeface="Comfortaa"/>
            </a:endParaRPr>
          </a:p>
          <a:p>
            <a:pPr indent="0" lvl="0" marL="0" marR="0" rtl="0" algn="l">
              <a:lnSpc>
                <a:spcPct val="107000"/>
              </a:lnSpc>
              <a:spcBef>
                <a:spcPts val="800"/>
              </a:spcBef>
              <a:spcAft>
                <a:spcPts val="0"/>
              </a:spcAft>
              <a:buNone/>
            </a:pPr>
            <a:r>
              <a:rPr b="0" i="0" lang="es-ES" sz="2800" u="none" cap="none" strike="noStrike">
                <a:solidFill>
                  <a:schemeClr val="dk2"/>
                </a:solidFill>
                <a:latin typeface="Comfortaa"/>
                <a:ea typeface="Comfortaa"/>
                <a:cs typeface="Comfortaa"/>
                <a:sym typeface="Comfortaa"/>
              </a:rPr>
              <a:t>It is estimated that more than 50 million kangaroos live there. They are Australia’s national symbol and appear on postage stamps, coins, and airplanes.</a:t>
            </a:r>
            <a:endParaRPr b="0" i="0" sz="2800" u="none" cap="none" strike="noStrike">
              <a:solidFill>
                <a:schemeClr val="dk2"/>
              </a:solidFill>
              <a:latin typeface="Comfortaa"/>
              <a:ea typeface="Comfortaa"/>
              <a:cs typeface="Comfortaa"/>
              <a:sym typeface="Comfortaa"/>
            </a:endParaRPr>
          </a:p>
        </p:txBody>
      </p:sp>
      <p:sp>
        <p:nvSpPr>
          <p:cNvPr id="263" name="Google Shape;263;p19"/>
          <p:cNvSpPr txBox="1"/>
          <p:nvPr/>
        </p:nvSpPr>
        <p:spPr>
          <a:xfrm>
            <a:off x="644413" y="687652"/>
            <a:ext cx="3907922" cy="17543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s-ES" sz="5400" u="none" cap="none" strike="noStrike">
                <a:solidFill>
                  <a:schemeClr val="dk2"/>
                </a:solidFill>
                <a:latin typeface="Baloo Bhai"/>
                <a:ea typeface="Baloo Bhai"/>
                <a:cs typeface="Baloo Bhai"/>
                <a:sym typeface="Baloo Bhai"/>
              </a:rPr>
              <a:t>Add your title here</a:t>
            </a:r>
            <a:endParaRPr b="0" i="0" sz="5400" u="none" cap="none" strike="noStrike">
              <a:solidFill>
                <a:schemeClr val="dk2"/>
              </a:solidFill>
              <a:latin typeface="Baloo Bhai"/>
              <a:ea typeface="Baloo Bhai"/>
              <a:cs typeface="Baloo Bhai"/>
              <a:sym typeface="Baloo Bha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pic>
        <p:nvPicPr>
          <p:cNvPr id="268" name="Google Shape;268;p20"/>
          <p:cNvPicPr preferRelativeResize="0"/>
          <p:nvPr/>
        </p:nvPicPr>
        <p:blipFill rotWithShape="1">
          <a:blip r:embed="rId3">
            <a:alphaModFix/>
          </a:blip>
          <a:srcRect b="0" l="0" r="0" t="0"/>
          <a:stretch/>
        </p:blipFill>
        <p:spPr>
          <a:xfrm>
            <a:off x="3285202" y="4363492"/>
            <a:ext cx="4194412" cy="2475191"/>
          </a:xfrm>
          <a:prstGeom prst="rect">
            <a:avLst/>
          </a:prstGeom>
          <a:noFill/>
          <a:ln>
            <a:noFill/>
          </a:ln>
        </p:spPr>
      </p:pic>
      <p:sp>
        <p:nvSpPr>
          <p:cNvPr id="269" name="Google Shape;269;p20"/>
          <p:cNvSpPr txBox="1"/>
          <p:nvPr/>
        </p:nvSpPr>
        <p:spPr>
          <a:xfrm>
            <a:off x="1411329" y="137263"/>
            <a:ext cx="10475871" cy="92333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0" i="0" lang="es-ES" sz="5400" u="none" cap="none" strike="noStrike">
                <a:solidFill>
                  <a:schemeClr val="accent5"/>
                </a:solidFill>
                <a:latin typeface="Baloo Bhai"/>
                <a:ea typeface="Baloo Bhai"/>
                <a:cs typeface="Baloo Bhai"/>
                <a:sym typeface="Baloo Bhai"/>
              </a:rPr>
              <a:t>Here you have the objects </a:t>
            </a:r>
            <a:endParaRPr>
              <a:solidFill>
                <a:schemeClr val="accent5"/>
              </a:solidFill>
            </a:endParaRPr>
          </a:p>
        </p:txBody>
      </p:sp>
      <p:sp>
        <p:nvSpPr>
          <p:cNvPr id="270" name="Google Shape;270;p20"/>
          <p:cNvSpPr/>
          <p:nvPr/>
        </p:nvSpPr>
        <p:spPr>
          <a:xfrm>
            <a:off x="1916280" y="884738"/>
            <a:ext cx="9970920" cy="497444"/>
          </a:xfrm>
          <a:prstGeom prst="rect">
            <a:avLst/>
          </a:prstGeom>
          <a:noFill/>
          <a:ln>
            <a:noFill/>
          </a:ln>
        </p:spPr>
        <p:txBody>
          <a:bodyPr anchorCtr="0" anchor="t" bIns="45700" lIns="91425" spcFirstLastPara="1" rIns="91425" wrap="square" tIns="45700">
            <a:noAutofit/>
          </a:bodyPr>
          <a:lstStyle/>
          <a:p>
            <a:pPr indent="0" lvl="0" marL="0" marR="0" rtl="0" algn="r">
              <a:lnSpc>
                <a:spcPct val="107000"/>
              </a:lnSpc>
              <a:spcBef>
                <a:spcPts val="0"/>
              </a:spcBef>
              <a:spcAft>
                <a:spcPts val="0"/>
              </a:spcAft>
              <a:buNone/>
            </a:pPr>
            <a:r>
              <a:rPr b="0" i="0" lang="es-ES" sz="2600" u="none" cap="none" strike="noStrike">
                <a:solidFill>
                  <a:schemeClr val="accent5"/>
                </a:solidFill>
                <a:latin typeface="Comfortaa"/>
                <a:ea typeface="Comfortaa"/>
                <a:cs typeface="Comfortaa"/>
                <a:sym typeface="Comfortaa"/>
              </a:rPr>
              <a:t>You can resize them and place them </a:t>
            </a:r>
            <a:r>
              <a:rPr lang="es-ES" sz="2600">
                <a:solidFill>
                  <a:schemeClr val="accent5"/>
                </a:solidFill>
                <a:latin typeface="Comfortaa"/>
                <a:ea typeface="Comfortaa"/>
                <a:cs typeface="Comfortaa"/>
                <a:sym typeface="Comfortaa"/>
              </a:rPr>
              <a:t>anywhere </a:t>
            </a:r>
            <a:r>
              <a:rPr b="0" i="0" lang="es-ES" sz="2600" u="none" cap="none" strike="noStrike">
                <a:solidFill>
                  <a:schemeClr val="accent5"/>
                </a:solidFill>
                <a:latin typeface="Comfortaa"/>
                <a:ea typeface="Comfortaa"/>
                <a:cs typeface="Comfortaa"/>
                <a:sym typeface="Comfortaa"/>
              </a:rPr>
              <a:t>you like</a:t>
            </a:r>
            <a:endParaRPr b="0" i="0" sz="2600" u="none" cap="none" strike="noStrike">
              <a:solidFill>
                <a:schemeClr val="accent5"/>
              </a:solidFill>
              <a:latin typeface="Comfortaa"/>
              <a:ea typeface="Comfortaa"/>
              <a:cs typeface="Comfortaa"/>
              <a:sym typeface="Comfortaa"/>
            </a:endParaRPr>
          </a:p>
        </p:txBody>
      </p:sp>
      <p:grpSp>
        <p:nvGrpSpPr>
          <p:cNvPr id="271" name="Google Shape;271;p20"/>
          <p:cNvGrpSpPr/>
          <p:nvPr/>
        </p:nvGrpSpPr>
        <p:grpSpPr>
          <a:xfrm>
            <a:off x="648262" y="1627070"/>
            <a:ext cx="3807866" cy="5072237"/>
            <a:chOff x="6211004" y="738628"/>
            <a:chExt cx="3807866" cy="5072237"/>
          </a:xfrm>
        </p:grpSpPr>
        <p:grpSp>
          <p:nvGrpSpPr>
            <p:cNvPr id="272" name="Google Shape;272;p20"/>
            <p:cNvGrpSpPr/>
            <p:nvPr/>
          </p:nvGrpSpPr>
          <p:grpSpPr>
            <a:xfrm>
              <a:off x="7821501" y="5121818"/>
              <a:ext cx="602429" cy="689047"/>
              <a:chOff x="7778826" y="5131650"/>
              <a:chExt cx="709755" cy="919777"/>
            </a:xfrm>
          </p:grpSpPr>
          <p:sp>
            <p:nvSpPr>
              <p:cNvPr id="273" name="Google Shape;273;p20"/>
              <p:cNvSpPr/>
              <p:nvPr/>
            </p:nvSpPr>
            <p:spPr>
              <a:xfrm>
                <a:off x="7778826" y="5469146"/>
                <a:ext cx="709755" cy="582281"/>
              </a:xfrm>
              <a:prstGeom prst="rect">
                <a:avLst/>
              </a:prstGeom>
              <a:blipFill rotWithShape="1">
                <a:blip r:embed="rId4">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4" name="Google Shape;274;p20"/>
              <p:cNvSpPr/>
              <p:nvPr/>
            </p:nvSpPr>
            <p:spPr>
              <a:xfrm>
                <a:off x="7836747" y="5146554"/>
                <a:ext cx="84573" cy="582280"/>
              </a:xfrm>
              <a:prstGeom prst="rect">
                <a:avLst/>
              </a:prstGeom>
              <a:blipFill rotWithShape="1">
                <a:blip r:embed="rId4">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5" name="Google Shape;275;p20"/>
              <p:cNvSpPr/>
              <p:nvPr/>
            </p:nvSpPr>
            <p:spPr>
              <a:xfrm>
                <a:off x="8089563" y="5131650"/>
                <a:ext cx="84573" cy="582280"/>
              </a:xfrm>
              <a:prstGeom prst="rect">
                <a:avLst/>
              </a:prstGeom>
              <a:blipFill rotWithShape="1">
                <a:blip r:embed="rId4">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6" name="Google Shape;276;p20"/>
              <p:cNvSpPr/>
              <p:nvPr/>
            </p:nvSpPr>
            <p:spPr>
              <a:xfrm>
                <a:off x="8354023" y="5136722"/>
                <a:ext cx="84573" cy="582280"/>
              </a:xfrm>
              <a:prstGeom prst="rect">
                <a:avLst/>
              </a:prstGeom>
              <a:blipFill rotWithShape="1">
                <a:blip r:embed="rId4">
                  <a:alphaModFix/>
                </a:blip>
                <a:tile algn="tl" flip="none" tx="0" sx="100000" ty="0" sy="100000"/>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277" name="Google Shape;277;p20"/>
            <p:cNvSpPr/>
            <p:nvPr/>
          </p:nvSpPr>
          <p:spPr>
            <a:xfrm>
              <a:off x="7987217" y="4283323"/>
              <a:ext cx="263859" cy="79796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8" name="Google Shape;278;p20"/>
            <p:cNvSpPr/>
            <p:nvPr/>
          </p:nvSpPr>
          <p:spPr>
            <a:xfrm>
              <a:off x="6624820" y="806573"/>
              <a:ext cx="2974732" cy="3510787"/>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9" name="Google Shape;279;p20"/>
            <p:cNvSpPr/>
            <p:nvPr/>
          </p:nvSpPr>
          <p:spPr>
            <a:xfrm flipH="1">
              <a:off x="6328630" y="803893"/>
              <a:ext cx="1745090" cy="4277396"/>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0" name="Google Shape;280;p20"/>
            <p:cNvSpPr/>
            <p:nvPr/>
          </p:nvSpPr>
          <p:spPr>
            <a:xfrm>
              <a:off x="8192443" y="803893"/>
              <a:ext cx="1745090" cy="4277396"/>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1" name="Google Shape;281;p20"/>
            <p:cNvSpPr/>
            <p:nvPr/>
          </p:nvSpPr>
          <p:spPr>
            <a:xfrm flipH="1">
              <a:off x="6211004" y="738628"/>
              <a:ext cx="1882957" cy="4373302"/>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2" name="Google Shape;282;p20"/>
            <p:cNvSpPr/>
            <p:nvPr/>
          </p:nvSpPr>
          <p:spPr>
            <a:xfrm>
              <a:off x="8135913" y="755940"/>
              <a:ext cx="1882957" cy="4373302"/>
            </a:xfrm>
            <a:custGeom>
              <a:rect b="b" l="l" r="r" t="t"/>
              <a:pathLst>
                <a:path extrusionOk="0" h="6781184" w="2445698">
                  <a:moveTo>
                    <a:pt x="0" y="9"/>
                  </a:moveTo>
                  <a:cubicBezTo>
                    <a:pt x="1690482" y="2583350"/>
                    <a:pt x="196355" y="3730577"/>
                    <a:pt x="22275" y="5641305"/>
                  </a:cubicBezTo>
                  <a:lnTo>
                    <a:pt x="36856" y="6769412"/>
                  </a:lnTo>
                  <a:lnTo>
                    <a:pt x="185252" y="6781184"/>
                  </a:lnTo>
                  <a:lnTo>
                    <a:pt x="148617" y="6623279"/>
                  </a:lnTo>
                  <a:cubicBezTo>
                    <a:pt x="138682" y="6558314"/>
                    <a:pt x="133464" y="6491051"/>
                    <a:pt x="133464" y="6422156"/>
                  </a:cubicBezTo>
                  <a:cubicBezTo>
                    <a:pt x="133464" y="6077684"/>
                    <a:pt x="263906" y="5773977"/>
                    <a:pt x="462305" y="5594637"/>
                  </a:cubicBezTo>
                  <a:lnTo>
                    <a:pt x="564259" y="5520594"/>
                  </a:lnTo>
                  <a:lnTo>
                    <a:pt x="788698" y="5412259"/>
                  </a:lnTo>
                  <a:cubicBezTo>
                    <a:pt x="1852759" y="4934919"/>
                    <a:pt x="2488547" y="3778645"/>
                    <a:pt x="2443449" y="2866405"/>
                  </a:cubicBezTo>
                  <a:cubicBezTo>
                    <a:pt x="2365229" y="1284130"/>
                    <a:pt x="1280711" y="-3990"/>
                    <a:pt x="0" y="9"/>
                  </a:cubicBezTo>
                  <a:close/>
                </a:path>
              </a:pathLst>
            </a:custGeom>
            <a:noFill/>
            <a:ln cap="flat" cmpd="thickThin" w="13017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pic>
        <p:nvPicPr>
          <p:cNvPr id="283" name="Google Shape;283;p20"/>
          <p:cNvPicPr preferRelativeResize="0"/>
          <p:nvPr/>
        </p:nvPicPr>
        <p:blipFill rotWithShape="1">
          <a:blip r:embed="rId3">
            <a:alphaModFix/>
          </a:blip>
          <a:srcRect b="0" l="0" r="0" t="0"/>
          <a:stretch/>
        </p:blipFill>
        <p:spPr>
          <a:xfrm>
            <a:off x="7896698" y="4224116"/>
            <a:ext cx="4194412" cy="2475191"/>
          </a:xfrm>
          <a:prstGeom prst="rect">
            <a:avLst/>
          </a:prstGeom>
          <a:noFill/>
          <a:ln>
            <a:noFill/>
          </a:ln>
        </p:spPr>
      </p:pic>
      <p:pic>
        <p:nvPicPr>
          <p:cNvPr id="284" name="Google Shape;284;p20"/>
          <p:cNvPicPr preferRelativeResize="0"/>
          <p:nvPr/>
        </p:nvPicPr>
        <p:blipFill rotWithShape="1">
          <a:blip r:embed="rId5">
            <a:alphaModFix/>
          </a:blip>
          <a:srcRect b="0" l="0" r="0" t="0"/>
          <a:stretch/>
        </p:blipFill>
        <p:spPr>
          <a:xfrm>
            <a:off x="4638899" y="2195711"/>
            <a:ext cx="5816112" cy="3829443"/>
          </a:xfrm>
          <a:prstGeom prst="rect">
            <a:avLst/>
          </a:prstGeom>
          <a:noFill/>
          <a:ln>
            <a:noFill/>
          </a:ln>
        </p:spPr>
      </p:pic>
      <p:grpSp>
        <p:nvGrpSpPr>
          <p:cNvPr id="285" name="Google Shape;285;p20"/>
          <p:cNvGrpSpPr/>
          <p:nvPr/>
        </p:nvGrpSpPr>
        <p:grpSpPr>
          <a:xfrm>
            <a:off x="6646853" y="3871218"/>
            <a:ext cx="1802983" cy="2139042"/>
            <a:chOff x="8628598" y="-256174"/>
            <a:chExt cx="3288699" cy="3901680"/>
          </a:xfrm>
        </p:grpSpPr>
        <p:sp>
          <p:nvSpPr>
            <p:cNvPr id="286" name="Google Shape;286;p20"/>
            <p:cNvSpPr/>
            <p:nvPr/>
          </p:nvSpPr>
          <p:spPr>
            <a:xfrm rot="10800000">
              <a:off x="10337116" y="3241690"/>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7" name="Google Shape;287;p20"/>
            <p:cNvSpPr/>
            <p:nvPr/>
          </p:nvSpPr>
          <p:spPr>
            <a:xfrm rot="10800000">
              <a:off x="9916326" y="3243944"/>
              <a:ext cx="383581" cy="401562"/>
            </a:xfrm>
            <a:prstGeom prst="heart">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8" name="Google Shape;288;p20"/>
            <p:cNvSpPr/>
            <p:nvPr/>
          </p:nvSpPr>
          <p:spPr>
            <a:xfrm flipH="1" rot="7050153">
              <a:off x="10883376" y="1703298"/>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9" name="Google Shape;289;p20"/>
            <p:cNvSpPr/>
            <p:nvPr/>
          </p:nvSpPr>
          <p:spPr>
            <a:xfrm rot="-7209514">
              <a:off x="8780549" y="1721152"/>
              <a:ext cx="828000" cy="828000"/>
            </a:xfrm>
            <a:prstGeom prst="heart">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0" name="Google Shape;290;p20"/>
            <p:cNvSpPr/>
            <p:nvPr/>
          </p:nvSpPr>
          <p:spPr>
            <a:xfrm>
              <a:off x="9231084" y="1373848"/>
              <a:ext cx="2094811" cy="2055151"/>
            </a:xfrm>
            <a:prstGeom prst="ellipse">
              <a:avLst/>
            </a:pr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1" name="Google Shape;291;p20"/>
            <p:cNvSpPr/>
            <p:nvPr/>
          </p:nvSpPr>
          <p:spPr>
            <a:xfrm>
              <a:off x="9435211" y="1409003"/>
              <a:ext cx="1663822" cy="2055151"/>
            </a:xfrm>
            <a:prstGeom prst="ellipse">
              <a:avLst/>
            </a:prstGeom>
            <a:solidFill>
              <a:srgbClr val="E8DBA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2" name="Google Shape;292;p20"/>
            <p:cNvSpPr/>
            <p:nvPr/>
          </p:nvSpPr>
          <p:spPr>
            <a:xfrm flipH="1" rot="1555676">
              <a:off x="9066000" y="179661"/>
              <a:ext cx="2497985" cy="2191145"/>
            </a:xfrm>
            <a:custGeom>
              <a:rect b="b" l="l" r="r" t="t"/>
              <a:pathLst>
                <a:path extrusionOk="0" h="2191145" w="2497985">
                  <a:moveTo>
                    <a:pt x="774578" y="0"/>
                  </a:moveTo>
                  <a:lnTo>
                    <a:pt x="392185" y="366758"/>
                  </a:lnTo>
                  <a:lnTo>
                    <a:pt x="360789" y="378107"/>
                  </a:lnTo>
                  <a:lnTo>
                    <a:pt x="343617" y="389204"/>
                  </a:lnTo>
                  <a:lnTo>
                    <a:pt x="329165" y="395365"/>
                  </a:lnTo>
                  <a:cubicBezTo>
                    <a:pt x="216572" y="456872"/>
                    <a:pt x="122414" y="551231"/>
                    <a:pt x="63097" y="673240"/>
                  </a:cubicBezTo>
                  <a:cubicBezTo>
                    <a:pt x="-95084" y="998596"/>
                    <a:pt x="54391" y="1397362"/>
                    <a:pt x="396958" y="1563910"/>
                  </a:cubicBezTo>
                  <a:cubicBezTo>
                    <a:pt x="482599" y="1605547"/>
                    <a:pt x="572202" y="1628728"/>
                    <a:pt x="660903" y="1634996"/>
                  </a:cubicBezTo>
                  <a:lnTo>
                    <a:pt x="851769" y="1619176"/>
                  </a:lnTo>
                  <a:lnTo>
                    <a:pt x="919444" y="1604600"/>
                  </a:lnTo>
                  <a:cubicBezTo>
                    <a:pt x="960463" y="1591591"/>
                    <a:pt x="1000042" y="1574739"/>
                    <a:pt x="1037572" y="1554237"/>
                  </a:cubicBezTo>
                  <a:lnTo>
                    <a:pt x="1085203" y="1521716"/>
                  </a:lnTo>
                  <a:lnTo>
                    <a:pt x="1088845" y="1522570"/>
                  </a:lnTo>
                  <a:cubicBezTo>
                    <a:pt x="1097370" y="1526839"/>
                    <a:pt x="1105243" y="1533900"/>
                    <a:pt x="1112567" y="1543123"/>
                  </a:cubicBezTo>
                  <a:lnTo>
                    <a:pt x="1124853" y="1563279"/>
                  </a:lnTo>
                  <a:lnTo>
                    <a:pt x="1127874" y="1608516"/>
                  </a:lnTo>
                  <a:cubicBezTo>
                    <a:pt x="1163154" y="1819412"/>
                    <a:pt x="1301832" y="2014215"/>
                    <a:pt x="1515937" y="2118308"/>
                  </a:cubicBezTo>
                  <a:cubicBezTo>
                    <a:pt x="1858503" y="2284855"/>
                    <a:pt x="2264439" y="2156117"/>
                    <a:pt x="2422619" y="1830761"/>
                  </a:cubicBezTo>
                  <a:cubicBezTo>
                    <a:pt x="2481937" y="1708752"/>
                    <a:pt x="2497991" y="1576420"/>
                    <a:pt x="2476822" y="1449882"/>
                  </a:cubicBezTo>
                  <a:lnTo>
                    <a:pt x="2449966" y="1350031"/>
                  </a:lnTo>
                  <a:lnTo>
                    <a:pt x="2497985" y="865549"/>
                  </a:lnTo>
                  <a:lnTo>
                    <a:pt x="2048870" y="802019"/>
                  </a:lnTo>
                  <a:lnTo>
                    <a:pt x="2045220" y="798530"/>
                  </a:lnTo>
                  <a:cubicBezTo>
                    <a:pt x="1916681" y="686863"/>
                    <a:pt x="1761707" y="583962"/>
                    <a:pt x="1586571" y="498815"/>
                  </a:cubicBezTo>
                  <a:cubicBezTo>
                    <a:pt x="1508733" y="460972"/>
                    <a:pt x="1430596" y="428427"/>
                    <a:pt x="1353122" y="401126"/>
                  </a:cubicBezTo>
                  <a:lnTo>
                    <a:pt x="1123800" y="334945"/>
                  </a:lnTo>
                  <a:lnTo>
                    <a:pt x="774578" y="0"/>
                  </a:lnTo>
                  <a:close/>
                </a:path>
              </a:pathLst>
            </a:custGeom>
            <a:solidFill>
              <a:srgbClr val="422B1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3" name="Google Shape;293;p20"/>
            <p:cNvSpPr/>
            <p:nvPr/>
          </p:nvSpPr>
          <p:spPr>
            <a:xfrm>
              <a:off x="10250802"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4" name="Google Shape;294;p20"/>
            <p:cNvSpPr/>
            <p:nvPr/>
          </p:nvSpPr>
          <p:spPr>
            <a:xfrm>
              <a:off x="9187694" y="901781"/>
              <a:ext cx="1080000" cy="1080000"/>
            </a:xfrm>
            <a:prstGeom prst="ellipse">
              <a:avLst/>
            </a:prstGeom>
            <a:solidFill>
              <a:srgbClr val="F2E9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5" name="Google Shape;295;p20"/>
            <p:cNvSpPr/>
            <p:nvPr/>
          </p:nvSpPr>
          <p:spPr>
            <a:xfrm>
              <a:off x="9642536" y="1275233"/>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6" name="Google Shape;296;p20"/>
            <p:cNvSpPr/>
            <p:nvPr/>
          </p:nvSpPr>
          <p:spPr>
            <a:xfrm>
              <a:off x="10350110" y="1286118"/>
              <a:ext cx="540000" cy="540000"/>
            </a:xfrm>
            <a:prstGeom prst="ellipse">
              <a:avLst/>
            </a:prstGeom>
            <a:solidFill>
              <a:srgbClr val="61BA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7" name="Google Shape;297;p20"/>
            <p:cNvSpPr/>
            <p:nvPr/>
          </p:nvSpPr>
          <p:spPr>
            <a:xfrm>
              <a:off x="9782215" y="1409123"/>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8" name="Google Shape;298;p20"/>
            <p:cNvSpPr/>
            <p:nvPr/>
          </p:nvSpPr>
          <p:spPr>
            <a:xfrm>
              <a:off x="10485232" y="1416747"/>
              <a:ext cx="288000" cy="288000"/>
            </a:xfrm>
            <a:prstGeom prst="ellipse">
              <a:avLst/>
            </a:prstGeom>
            <a:solidFill>
              <a:srgbClr val="201C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9" name="Google Shape;299;p20"/>
            <p:cNvSpPr/>
            <p:nvPr/>
          </p:nvSpPr>
          <p:spPr>
            <a:xfrm>
              <a:off x="9887331" y="146611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0" name="Google Shape;300;p20"/>
            <p:cNvSpPr/>
            <p:nvPr/>
          </p:nvSpPr>
          <p:spPr>
            <a:xfrm>
              <a:off x="10598699" y="1473899"/>
              <a:ext cx="108000" cy="108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1" name="Google Shape;301;p20"/>
            <p:cNvSpPr/>
            <p:nvPr/>
          </p:nvSpPr>
          <p:spPr>
            <a:xfrm rot="10800000">
              <a:off x="10187471" y="1702564"/>
              <a:ext cx="144000" cy="119742"/>
            </a:xfrm>
            <a:prstGeom prst="triangle">
              <a:avLst>
                <a:gd fmla="val 50000" name="adj"/>
              </a:avLst>
            </a:prstGeom>
            <a:solidFill>
              <a:srgbClr val="BC930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0096_Litton_Template_SlidesMania">
  <a:themeElements>
    <a:clrScheme name="Office">
      <a:dk1>
        <a:srgbClr val="000000"/>
      </a:dk1>
      <a:lt1>
        <a:srgbClr val="F2E9D6"/>
      </a:lt1>
      <a:dk2>
        <a:srgbClr val="37342E"/>
      </a:dk2>
      <a:lt2>
        <a:srgbClr val="E7E6E6"/>
      </a:lt2>
      <a:accent1>
        <a:srgbClr val="E47479"/>
      </a:accent1>
      <a:accent2>
        <a:srgbClr val="7FBA92"/>
      </a:accent2>
      <a:accent3>
        <a:srgbClr val="E4B243"/>
      </a:accent3>
      <a:accent4>
        <a:srgbClr val="E3D2AF"/>
      </a:accent4>
      <a:accent5>
        <a:srgbClr val="F2E9D6"/>
      </a:accent5>
      <a:accent6>
        <a:srgbClr val="FFFFFF"/>
      </a:accent6>
      <a:hlink>
        <a:srgbClr val="BC9308"/>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