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rts/chart4.xml" ContentType="application/vnd.openxmlformats-officedocument.drawingml.chart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1" r:id="rId2"/>
    <p:sldMasterId id="2147483653" r:id="rId3"/>
  </p:sldMasterIdLst>
  <p:notesMasterIdLst>
    <p:notesMasterId r:id="rId5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</p:sldIdLst>
  <p:sldSz cx="12192000" cy="6858000"/>
  <p:notesSz cx="6858000" cy="9144000"/>
  <p:embeddedFontLs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Arial Black" panose="020B0A04020102020204" pitchFamily="34" charset="0"/>
      <p:regular r:id="rId57"/>
      <p:bold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36">
          <p15:clr>
            <a:srgbClr val="A4A3A4"/>
          </p15:clr>
        </p15:guide>
        <p15:guide id="2" pos="3816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9" roundtripDataSignature="AMtx7mha6ZfjjB+lFo9dKdiIeGlOUC5L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EECDA3C-2B15-416A-8F9C-6E8C005C3F3B}">
  <a:tblStyle styleId="{0EECDA3C-2B15-416A-8F9C-6E8C005C3F3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36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font" Target="fonts/font3.fntdata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font" Target="fonts/font2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font" Target="fonts/font5.fntdata"/><Relationship Id="rId61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font" Target="fonts/font4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customschemas.google.com/relationships/presentationmetadata" Target="meta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766788766788768E-2"/>
          <c:y val="0.12072966346843965"/>
          <c:w val="0.94669566544566541"/>
          <c:h val="0.8671973701847164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28E2-4AC3-8064-0F633A9A883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28E2-4AC3-8064-0F633A9A883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28E2-4AC3-8064-0F633A9A883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28E2-4AC3-8064-0F633A9A8833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E2-4AC3-8064-0F633A9A88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873-461F-8126-D88521C5B9A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873-461F-8126-D88521C5B9A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873-461F-8126-D88521C5B9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A4F1-4A62-9DEB-818E536BA78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4F1-4A62-9DEB-818E536BA78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F1-4A62-9DEB-818E536BA7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E2D2-408B-A6E8-46AFF67AA74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E2D2-408B-A6E8-46AFF67AA74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E2D2-408B-A6E8-46AFF67AA74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E2D2-408B-A6E8-46AFF67AA74E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2D2-408B-A6E8-46AFF67AA7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</c:v>
                </c:pt>
                <c:pt idx="1">
                  <c:v>25</c:v>
                </c:pt>
                <c:pt idx="2">
                  <c:v>20</c:v>
                </c:pt>
                <c:pt idx="3">
                  <c:v>10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84-40DF-9F19-2D507ADEE6D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70</c:v>
                </c:pt>
                <c:pt idx="1">
                  <c:v>60</c:v>
                </c:pt>
                <c:pt idx="2">
                  <c:v>50</c:v>
                </c:pt>
                <c:pt idx="3">
                  <c:v>35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84-40DF-9F19-2D507ADEE6D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50</c:v>
                </c:pt>
                <c:pt idx="1">
                  <c:v>40</c:v>
                </c:pt>
                <c:pt idx="2">
                  <c:v>35</c:v>
                </c:pt>
                <c:pt idx="3">
                  <c:v>25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84-40DF-9F19-2D507ADEE6D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35</c:v>
                </c:pt>
                <c:pt idx="1">
                  <c:v>30</c:v>
                </c:pt>
                <c:pt idx="2">
                  <c:v>25</c:v>
                </c:pt>
                <c:pt idx="3">
                  <c:v>15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784-40DF-9F19-2D507ADEE6D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20</c:v>
                </c:pt>
                <c:pt idx="1">
                  <c:v>25</c:v>
                </c:pt>
                <c:pt idx="2">
                  <c:v>20</c:v>
                </c:pt>
                <c:pt idx="3">
                  <c:v>10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84-40DF-9F19-2D507ADEE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3780896"/>
        <c:axId val="503792048"/>
      </c:areaChart>
      <c:catAx>
        <c:axId val="50378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503792048"/>
        <c:crosses val="autoZero"/>
        <c:auto val="1"/>
        <c:lblAlgn val="ctr"/>
        <c:lblOffset val="100"/>
        <c:noMultiLvlLbl val="0"/>
      </c:catAx>
      <c:valAx>
        <c:axId val="503792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503780896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ea"/>
          <a:ea typeface="+mn-e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4" name="Google Shape;132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0" name="Google Shape;136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1" name="Google Shape;138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3" name="Google Shape;139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1" name="Google Shape;145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4" name="Google Shape;152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7" name="Google Shape;154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4" name="Google Shape;155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8" name="Google Shape;1748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6" name="Google Shape;1846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7" name="Google Shape;184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7" name="Google Shape;1897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2" name="Google Shape;1952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3" name="Google Shape;1953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_Images &amp; Contents Layout">
  <p:cSld name="38_Images &amp; Contents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0"/>
          <p:cNvSpPr/>
          <p:nvPr/>
        </p:nvSpPr>
        <p:spPr>
          <a:xfrm>
            <a:off x="4499906" y="650965"/>
            <a:ext cx="7047679" cy="17351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60"/>
          <p:cNvSpPr>
            <a:spLocks noGrp="1"/>
          </p:cNvSpPr>
          <p:nvPr>
            <p:ph type="pic" idx="2"/>
          </p:nvPr>
        </p:nvSpPr>
        <p:spPr>
          <a:xfrm>
            <a:off x="644414" y="650965"/>
            <a:ext cx="3183451" cy="555606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" name="Google Shape;28;p60"/>
          <p:cNvSpPr>
            <a:spLocks noGrp="1"/>
          </p:cNvSpPr>
          <p:nvPr>
            <p:ph type="pic" idx="3"/>
          </p:nvPr>
        </p:nvSpPr>
        <p:spPr>
          <a:xfrm>
            <a:off x="4499907" y="4127864"/>
            <a:ext cx="3183451" cy="207916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" name="Google Shape;29;p60"/>
          <p:cNvSpPr>
            <a:spLocks noGrp="1"/>
          </p:cNvSpPr>
          <p:nvPr>
            <p:ph type="pic" idx="4"/>
          </p:nvPr>
        </p:nvSpPr>
        <p:spPr>
          <a:xfrm>
            <a:off x="8355401" y="4127863"/>
            <a:ext cx="3183451" cy="207916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Style slide layout">
  <p:cSld name="11_Style slide layou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2"/>
          <p:cNvSpPr/>
          <p:nvPr/>
        </p:nvSpPr>
        <p:spPr>
          <a:xfrm>
            <a:off x="-1" y="828942"/>
            <a:ext cx="4862557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2"/>
          <p:cNvSpPr>
            <a:spLocks noGrp="1"/>
          </p:cNvSpPr>
          <p:nvPr>
            <p:ph type="pic" idx="2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" name="Google Shape;34;p62"/>
          <p:cNvSpPr>
            <a:spLocks noGrp="1"/>
          </p:cNvSpPr>
          <p:nvPr>
            <p:ph type="pic" idx="3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ontents slide layout">
  <p:cSld name="11_Contents slide layou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4"/>
          <p:cNvSpPr/>
          <p:nvPr/>
        </p:nvSpPr>
        <p:spPr>
          <a:xfrm>
            <a:off x="2837024" y="4407060"/>
            <a:ext cx="6286880" cy="636834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" name="Google Shape;38;p64"/>
          <p:cNvGrpSpPr/>
          <p:nvPr/>
        </p:nvGrpSpPr>
        <p:grpSpPr>
          <a:xfrm>
            <a:off x="3377308" y="1775445"/>
            <a:ext cx="5437384" cy="2987474"/>
            <a:chOff x="-548507" y="477868"/>
            <a:chExt cx="11570449" cy="6357177"/>
          </a:xfrm>
        </p:grpSpPr>
        <p:sp>
          <p:nvSpPr>
            <p:cNvPr id="39" name="Google Shape;39;p64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/>
              <a:ahLst/>
              <a:cxnLst/>
              <a:rect l="l" t="t" r="r" b="b"/>
              <a:pathLst>
                <a:path w="1657350" h="57150" extrusionOk="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64"/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64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/>
              <a:ahLst/>
              <a:cxnLst/>
              <a:rect l="l" t="t" r="r" b="b"/>
              <a:pathLst>
                <a:path w="1200150" h="733425" extrusionOk="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64"/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/>
              <a:ahLst/>
              <a:cxnLst/>
              <a:rect l="l" t="t" r="r" b="b"/>
              <a:pathLst>
                <a:path w="1676400" h="66675" extrusionOk="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64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/>
              <a:ahLst/>
              <a:cxnLst/>
              <a:rect l="l" t="t" r="r" b="b"/>
              <a:pathLst>
                <a:path w="1618413" h="184076" extrusionOk="0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" name="Google Shape;44;p64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5" name="Google Shape;45;p64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64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" name="Google Shape;47;p64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8" name="Google Shape;48;p64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64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" name="Google Shape;50;p64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" name="Google Shape;51;p6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64"/>
          <p:cNvSpPr>
            <a:spLocks noGrp="1"/>
          </p:cNvSpPr>
          <p:nvPr>
            <p:ph type="pic" idx="2"/>
          </p:nvPr>
        </p:nvSpPr>
        <p:spPr>
          <a:xfrm>
            <a:off x="4093743" y="1944995"/>
            <a:ext cx="4040802" cy="240071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ontents slide layout">
  <p:cSld name="18_Contents slide layou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6"/>
          <p:cNvSpPr>
            <a:spLocks noGrp="1"/>
          </p:cNvSpPr>
          <p:nvPr>
            <p:ph type="pic" idx="2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ontents slide layout">
  <p:cSld name="14_Contents slide layou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7"/>
          <p:cNvGrpSpPr/>
          <p:nvPr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58" name="Google Shape;58;p67"/>
            <p:cNvSpPr/>
            <p:nvPr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67"/>
            <p:cNvSpPr/>
            <p:nvPr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67"/>
            <p:cNvGrpSpPr/>
            <p:nvPr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1" name="Google Shape;61;p67"/>
              <p:cNvSpPr/>
              <p:nvPr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67"/>
              <p:cNvSpPr/>
              <p:nvPr/>
            </p:nvSpPr>
            <p:spPr>
              <a:xfrm>
                <a:off x="1634225" y="5796647"/>
                <a:ext cx="142969" cy="144016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3" name="Google Shape;63;p67"/>
          <p:cNvSpPr>
            <a:spLocks noGrp="1"/>
          </p:cNvSpPr>
          <p:nvPr>
            <p:ph type="pic" idx="2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4" name="Google Shape;64;p6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Images &amp; Contents Layout">
  <p:cSld name="25_Images &amp; Contents Layou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8"/>
          <p:cNvSpPr/>
          <p:nvPr/>
        </p:nvSpPr>
        <p:spPr>
          <a:xfrm flipH="1">
            <a:off x="3831771" y="0"/>
            <a:ext cx="8360408" cy="6868886"/>
          </a:xfrm>
          <a:custGeom>
            <a:avLst/>
            <a:gdLst/>
            <a:ahLst/>
            <a:cxnLst/>
            <a:rect l="l" t="t" r="r" b="b"/>
            <a:pathLst>
              <a:path w="9162367" h="6868886" extrusionOk="0">
                <a:moveTo>
                  <a:pt x="0" y="6868886"/>
                </a:moveTo>
                <a:lnTo>
                  <a:pt x="9162367" y="0"/>
                </a:lnTo>
                <a:lnTo>
                  <a:pt x="9162367" y="6858000"/>
                </a:lnTo>
                <a:lnTo>
                  <a:pt x="0" y="6868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68"/>
          <p:cNvSpPr/>
          <p:nvPr/>
        </p:nvSpPr>
        <p:spPr>
          <a:xfrm>
            <a:off x="0" y="0"/>
            <a:ext cx="3831771" cy="6868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68"/>
          <p:cNvSpPr>
            <a:spLocks noGrp="1"/>
          </p:cNvSpPr>
          <p:nvPr>
            <p:ph type="pic" idx="2"/>
          </p:nvPr>
        </p:nvSpPr>
        <p:spPr>
          <a:xfrm>
            <a:off x="8225598" y="361783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9" name="Google Shape;69;p68"/>
          <p:cNvSpPr>
            <a:spLocks noGrp="1"/>
          </p:cNvSpPr>
          <p:nvPr>
            <p:ph type="pic" idx="3"/>
          </p:nvPr>
        </p:nvSpPr>
        <p:spPr>
          <a:xfrm>
            <a:off x="4481182" y="361783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0" name="Google Shape;70;p68"/>
          <p:cNvSpPr>
            <a:spLocks noGrp="1"/>
          </p:cNvSpPr>
          <p:nvPr>
            <p:ph type="pic" idx="4"/>
          </p:nvPr>
        </p:nvSpPr>
        <p:spPr>
          <a:xfrm>
            <a:off x="4481555" y="54868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1" name="Google Shape;71;p68"/>
          <p:cNvSpPr>
            <a:spLocks noGrp="1"/>
          </p:cNvSpPr>
          <p:nvPr>
            <p:ph type="pic" idx="5"/>
          </p:nvPr>
        </p:nvSpPr>
        <p:spPr>
          <a:xfrm>
            <a:off x="8225598" y="54868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ontents slide layout">
  <p:cSld name="16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2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3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73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73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73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73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73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73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Agenda slide layout">
  <p:cSld name="3_Agenda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aam slide layout">
  <p:cSld name="4_Taam slide layou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56"/>
          <p:cNvSpPr>
            <a:spLocks noGrp="1"/>
          </p:cNvSpPr>
          <p:nvPr>
            <p:ph type="pic" idx="2"/>
          </p:nvPr>
        </p:nvSpPr>
        <p:spPr>
          <a:xfrm>
            <a:off x="701992" y="1724296"/>
            <a:ext cx="3356202" cy="4432663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s slide layout">
  <p:cSld name="2_Contents slide layou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8"/>
          <p:cNvSpPr>
            <a:spLocks noGrp="1"/>
          </p:cNvSpPr>
          <p:nvPr>
            <p:ph type="pic" idx="2"/>
          </p:nvPr>
        </p:nvSpPr>
        <p:spPr>
          <a:xfrm>
            <a:off x="3" y="2"/>
            <a:ext cx="12191996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ntents slide layout">
  <p:cSld name="6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/>
          <p:nvPr/>
        </p:nvSpPr>
        <p:spPr>
          <a:xfrm>
            <a:off x="7104186" y="1178169"/>
            <a:ext cx="5087814" cy="2549769"/>
          </a:xfrm>
          <a:prstGeom prst="rect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573827" y="1110991"/>
            <a:ext cx="4072330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Oil Crisis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 sz="4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7573826" y="3276145"/>
            <a:ext cx="4072331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Subtitle of Your Presentation</a:t>
            </a:r>
            <a:endParaRPr sz="1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10"/>
          <p:cNvGrpSpPr/>
          <p:nvPr/>
        </p:nvGrpSpPr>
        <p:grpSpPr>
          <a:xfrm>
            <a:off x="62501" y="1004129"/>
            <a:ext cx="7548392" cy="5515811"/>
            <a:chOff x="199260" y="1396409"/>
            <a:chExt cx="7005631" cy="5119202"/>
          </a:xfrm>
        </p:grpSpPr>
        <p:grpSp>
          <p:nvGrpSpPr>
            <p:cNvPr id="336" name="Google Shape;336;p10"/>
            <p:cNvGrpSpPr/>
            <p:nvPr/>
          </p:nvGrpSpPr>
          <p:grpSpPr>
            <a:xfrm>
              <a:off x="596814" y="1396409"/>
              <a:ext cx="6608077" cy="5119202"/>
              <a:chOff x="819628" y="2360034"/>
              <a:chExt cx="5238272" cy="4058028"/>
            </a:xfrm>
          </p:grpSpPr>
          <p:sp>
            <p:nvSpPr>
              <p:cNvPr id="337" name="Google Shape;337;p10"/>
              <p:cNvSpPr/>
              <p:nvPr/>
            </p:nvSpPr>
            <p:spPr>
              <a:xfrm rot="379497">
                <a:off x="3717267" y="2370676"/>
                <a:ext cx="407504" cy="387860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38" name="Google Shape;338;p10"/>
              <p:cNvGrpSpPr/>
              <p:nvPr/>
            </p:nvGrpSpPr>
            <p:grpSpPr>
              <a:xfrm rot="-686980">
                <a:off x="4357242" y="2775889"/>
                <a:ext cx="1362644" cy="3542171"/>
                <a:chOff x="6345806" y="24392"/>
                <a:chExt cx="2637543" cy="6856255"/>
              </a:xfrm>
            </p:grpSpPr>
            <p:sp>
              <p:nvSpPr>
                <p:cNvPr id="339" name="Google Shape;339;p10"/>
                <p:cNvSpPr/>
                <p:nvPr/>
              </p:nvSpPr>
              <p:spPr>
                <a:xfrm>
                  <a:off x="8124452" y="6260946"/>
                  <a:ext cx="858897" cy="6197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897" h="619701" extrusionOk="0">
                      <a:moveTo>
                        <a:pt x="735832" y="12738"/>
                      </a:moveTo>
                      <a:cubicBezTo>
                        <a:pt x="729862" y="6768"/>
                        <a:pt x="725385" y="-695"/>
                        <a:pt x="713445" y="52"/>
                      </a:cubicBezTo>
                      <a:cubicBezTo>
                        <a:pt x="612702" y="3783"/>
                        <a:pt x="491810" y="9007"/>
                        <a:pt x="391066" y="17215"/>
                      </a:cubicBezTo>
                      <a:cubicBezTo>
                        <a:pt x="366440" y="109004"/>
                        <a:pt x="341068" y="200792"/>
                        <a:pt x="298532" y="287357"/>
                      </a:cubicBezTo>
                      <a:cubicBezTo>
                        <a:pt x="272413" y="340340"/>
                        <a:pt x="236594" y="388100"/>
                        <a:pt x="168685" y="408248"/>
                      </a:cubicBezTo>
                      <a:cubicBezTo>
                        <a:pt x="144805" y="414964"/>
                        <a:pt x="120925" y="418696"/>
                        <a:pt x="97792" y="424666"/>
                      </a:cubicBezTo>
                      <a:cubicBezTo>
                        <a:pt x="29883" y="440337"/>
                        <a:pt x="-13399" y="503768"/>
                        <a:pt x="3765" y="561229"/>
                      </a:cubicBezTo>
                      <a:cubicBezTo>
                        <a:pt x="13466" y="595556"/>
                        <a:pt x="41823" y="611227"/>
                        <a:pt x="79136" y="616451"/>
                      </a:cubicBezTo>
                      <a:cubicBezTo>
                        <a:pt x="132865" y="623913"/>
                        <a:pt x="187341" y="617943"/>
                        <a:pt x="240325" y="604511"/>
                      </a:cubicBezTo>
                      <a:cubicBezTo>
                        <a:pt x="332859" y="580631"/>
                        <a:pt x="424648" y="553020"/>
                        <a:pt x="516436" y="525409"/>
                      </a:cubicBezTo>
                      <a:cubicBezTo>
                        <a:pt x="551509" y="514962"/>
                        <a:pt x="582105" y="496305"/>
                        <a:pt x="613448" y="479888"/>
                      </a:cubicBezTo>
                      <a:cubicBezTo>
                        <a:pt x="679864" y="446307"/>
                        <a:pt x="752996" y="431382"/>
                        <a:pt x="825382" y="415711"/>
                      </a:cubicBezTo>
                      <a:cubicBezTo>
                        <a:pt x="858963" y="408248"/>
                        <a:pt x="864933" y="400040"/>
                        <a:pt x="853739" y="373175"/>
                      </a:cubicBezTo>
                      <a:cubicBezTo>
                        <a:pt x="814934" y="273178"/>
                        <a:pt x="795532" y="170196"/>
                        <a:pt x="757473" y="70945"/>
                      </a:cubicBezTo>
                      <a:cubicBezTo>
                        <a:pt x="749265" y="51543"/>
                        <a:pt x="743295" y="32140"/>
                        <a:pt x="735832" y="12738"/>
                      </a:cubicBezTo>
                      <a:lnTo>
                        <a:pt x="735832" y="12738"/>
                      </a:lnTo>
                      <a:close/>
                    </a:path>
                  </a:pathLst>
                </a:cu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0" name="Google Shape;340;p10"/>
                <p:cNvSpPr/>
                <p:nvPr/>
              </p:nvSpPr>
              <p:spPr>
                <a:xfrm>
                  <a:off x="7057861" y="5939844"/>
                  <a:ext cx="708420" cy="735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8420" h="735092" extrusionOk="0">
                      <a:moveTo>
                        <a:pt x="251724" y="54744"/>
                      </a:moveTo>
                      <a:cubicBezTo>
                        <a:pt x="258440" y="45789"/>
                        <a:pt x="268142" y="49520"/>
                        <a:pt x="275604" y="49520"/>
                      </a:cubicBezTo>
                      <a:cubicBezTo>
                        <a:pt x="319633" y="47282"/>
                        <a:pt x="363661" y="42058"/>
                        <a:pt x="406197" y="30118"/>
                      </a:cubicBezTo>
                      <a:cubicBezTo>
                        <a:pt x="437540" y="21163"/>
                        <a:pt x="492015" y="8477"/>
                        <a:pt x="524104" y="268"/>
                      </a:cubicBezTo>
                      <a:cubicBezTo>
                        <a:pt x="536790" y="-3463"/>
                        <a:pt x="535298" y="32357"/>
                        <a:pt x="542014" y="68923"/>
                      </a:cubicBezTo>
                      <a:cubicBezTo>
                        <a:pt x="574102" y="166681"/>
                        <a:pt x="627832" y="253992"/>
                        <a:pt x="673353" y="345780"/>
                      </a:cubicBezTo>
                      <a:cubicBezTo>
                        <a:pt x="686039" y="371153"/>
                        <a:pt x="698726" y="397271"/>
                        <a:pt x="706188" y="425628"/>
                      </a:cubicBezTo>
                      <a:cubicBezTo>
                        <a:pt x="713651" y="458463"/>
                        <a:pt x="702457" y="477119"/>
                        <a:pt x="671861" y="488313"/>
                      </a:cubicBezTo>
                      <a:cubicBezTo>
                        <a:pt x="640518" y="499506"/>
                        <a:pt x="606937" y="505477"/>
                        <a:pt x="576341" y="520402"/>
                      </a:cubicBezTo>
                      <a:cubicBezTo>
                        <a:pt x="551715" y="533088"/>
                        <a:pt x="530074" y="546520"/>
                        <a:pt x="524850" y="576370"/>
                      </a:cubicBezTo>
                      <a:cubicBezTo>
                        <a:pt x="521119" y="595026"/>
                        <a:pt x="506194" y="604727"/>
                        <a:pt x="491269" y="612190"/>
                      </a:cubicBezTo>
                      <a:cubicBezTo>
                        <a:pt x="383810" y="667412"/>
                        <a:pt x="271873" y="711441"/>
                        <a:pt x="152473" y="732335"/>
                      </a:cubicBezTo>
                      <a:cubicBezTo>
                        <a:pt x="89043" y="743529"/>
                        <a:pt x="45014" y="720396"/>
                        <a:pt x="16657" y="667412"/>
                      </a:cubicBezTo>
                      <a:cubicBezTo>
                        <a:pt x="-10954" y="618160"/>
                        <a:pt x="-4238" y="567415"/>
                        <a:pt x="36805" y="518909"/>
                      </a:cubicBezTo>
                      <a:cubicBezTo>
                        <a:pt x="92028" y="453986"/>
                        <a:pt x="146504" y="388316"/>
                        <a:pt x="180831" y="307722"/>
                      </a:cubicBezTo>
                      <a:cubicBezTo>
                        <a:pt x="212919" y="225635"/>
                        <a:pt x="241277" y="142055"/>
                        <a:pt x="251724" y="54744"/>
                      </a:cubicBezTo>
                      <a:lnTo>
                        <a:pt x="251724" y="54744"/>
                      </a:lnTo>
                      <a:close/>
                    </a:path>
                  </a:pathLst>
                </a:cu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1" name="Google Shape;341;p10"/>
                <p:cNvSpPr/>
                <p:nvPr/>
              </p:nvSpPr>
              <p:spPr>
                <a:xfrm>
                  <a:off x="6887009" y="3372071"/>
                  <a:ext cx="2021035" cy="2986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035" h="2986906" extrusionOk="0">
                      <a:moveTo>
                        <a:pt x="512126" y="219605"/>
                      </a:moveTo>
                      <a:cubicBezTo>
                        <a:pt x="620332" y="173338"/>
                        <a:pt x="730776" y="132294"/>
                        <a:pt x="847191" y="109161"/>
                      </a:cubicBezTo>
                      <a:cubicBezTo>
                        <a:pt x="1024797" y="75580"/>
                        <a:pt x="1200165" y="31551"/>
                        <a:pt x="1379264" y="3194"/>
                      </a:cubicBezTo>
                      <a:cubicBezTo>
                        <a:pt x="1408368" y="-2030"/>
                        <a:pt x="1436725" y="-538"/>
                        <a:pt x="1464336" y="5432"/>
                      </a:cubicBezTo>
                      <a:cubicBezTo>
                        <a:pt x="1474784" y="18119"/>
                        <a:pt x="1483738" y="33043"/>
                        <a:pt x="1494932" y="42745"/>
                      </a:cubicBezTo>
                      <a:cubicBezTo>
                        <a:pt x="1565079" y="100206"/>
                        <a:pt x="1565079" y="171845"/>
                        <a:pt x="1605377" y="246470"/>
                      </a:cubicBezTo>
                      <a:cubicBezTo>
                        <a:pt x="1662837" y="351691"/>
                        <a:pt x="1654629" y="536760"/>
                        <a:pt x="1638211" y="638995"/>
                      </a:cubicBezTo>
                      <a:cubicBezTo>
                        <a:pt x="1618063" y="711381"/>
                        <a:pt x="1591198" y="746454"/>
                        <a:pt x="1571049" y="818094"/>
                      </a:cubicBezTo>
                      <a:cubicBezTo>
                        <a:pt x="1556871" y="868093"/>
                        <a:pt x="1497171" y="1010626"/>
                        <a:pt x="1500156" y="1033013"/>
                      </a:cubicBezTo>
                      <a:cubicBezTo>
                        <a:pt x="1512842" y="1144204"/>
                        <a:pt x="1525528" y="1255394"/>
                        <a:pt x="1536722" y="1367331"/>
                      </a:cubicBezTo>
                      <a:cubicBezTo>
                        <a:pt x="1543438" y="1430016"/>
                        <a:pt x="1545677" y="1493447"/>
                        <a:pt x="1564333" y="1554639"/>
                      </a:cubicBezTo>
                      <a:cubicBezTo>
                        <a:pt x="1571049" y="1575534"/>
                        <a:pt x="1590452" y="1692695"/>
                        <a:pt x="1666569" y="1868062"/>
                      </a:cubicBezTo>
                      <a:cubicBezTo>
                        <a:pt x="1668061" y="1871047"/>
                        <a:pt x="1841190" y="2206112"/>
                        <a:pt x="1915069" y="2392673"/>
                      </a:cubicBezTo>
                      <a:cubicBezTo>
                        <a:pt x="1972530" y="2539684"/>
                        <a:pt x="1998648" y="2763558"/>
                        <a:pt x="2021036" y="2924000"/>
                      </a:cubicBezTo>
                      <a:cubicBezTo>
                        <a:pt x="1972530" y="2994147"/>
                        <a:pt x="1686717" y="2995640"/>
                        <a:pt x="1644181" y="2976238"/>
                      </a:cubicBezTo>
                      <a:cubicBezTo>
                        <a:pt x="1559856" y="2938179"/>
                        <a:pt x="1315833" y="2261334"/>
                        <a:pt x="1259865" y="2136711"/>
                      </a:cubicBezTo>
                      <a:cubicBezTo>
                        <a:pt x="1220314" y="2048654"/>
                        <a:pt x="1018081" y="1734484"/>
                        <a:pt x="987485" y="1666576"/>
                      </a:cubicBezTo>
                      <a:cubicBezTo>
                        <a:pt x="968082" y="1626279"/>
                        <a:pt x="904652" y="1475537"/>
                        <a:pt x="886742" y="1435240"/>
                      </a:cubicBezTo>
                      <a:cubicBezTo>
                        <a:pt x="847191" y="1347929"/>
                        <a:pt x="813610" y="1168083"/>
                        <a:pt x="785998" y="1077042"/>
                      </a:cubicBezTo>
                      <a:cubicBezTo>
                        <a:pt x="775551" y="1043461"/>
                        <a:pt x="659136" y="1224798"/>
                        <a:pt x="595706" y="1319572"/>
                      </a:cubicBezTo>
                      <a:cubicBezTo>
                        <a:pt x="513618" y="1442702"/>
                        <a:pt x="597198" y="1438225"/>
                        <a:pt x="644212" y="1584489"/>
                      </a:cubicBezTo>
                      <a:cubicBezTo>
                        <a:pt x="727045" y="1842690"/>
                        <a:pt x="695703" y="2345660"/>
                        <a:pt x="703911" y="2568041"/>
                      </a:cubicBezTo>
                      <a:cubicBezTo>
                        <a:pt x="476306" y="2644158"/>
                        <a:pt x="415114" y="2726245"/>
                        <a:pt x="376309" y="2524759"/>
                      </a:cubicBezTo>
                      <a:cubicBezTo>
                        <a:pt x="174823" y="1465836"/>
                        <a:pt x="21096" y="1406136"/>
                        <a:pt x="201" y="1167337"/>
                      </a:cubicBezTo>
                      <a:cubicBezTo>
                        <a:pt x="-7261" y="1080773"/>
                        <a:pt x="194971" y="766603"/>
                        <a:pt x="250194" y="711381"/>
                      </a:cubicBezTo>
                      <a:cubicBezTo>
                        <a:pt x="305416" y="656159"/>
                        <a:pt x="338997" y="585265"/>
                        <a:pt x="347952" y="506164"/>
                      </a:cubicBezTo>
                      <a:cubicBezTo>
                        <a:pt x="350191" y="487507"/>
                        <a:pt x="354668" y="467359"/>
                        <a:pt x="362877" y="450941"/>
                      </a:cubicBezTo>
                      <a:cubicBezTo>
                        <a:pt x="399443" y="382286"/>
                        <a:pt x="441233" y="314378"/>
                        <a:pt x="480037" y="245724"/>
                      </a:cubicBezTo>
                      <a:cubicBezTo>
                        <a:pt x="485261" y="233037"/>
                        <a:pt x="494216" y="220351"/>
                        <a:pt x="512126" y="219605"/>
                      </a:cubicBezTo>
                      <a:lnTo>
                        <a:pt x="512126" y="21960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2" name="Google Shape;342;p10"/>
                <p:cNvSpPr/>
                <p:nvPr/>
              </p:nvSpPr>
              <p:spPr>
                <a:xfrm>
                  <a:off x="6345806" y="24392"/>
                  <a:ext cx="1184667" cy="18665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4667" h="1866589" extrusionOk="0">
                      <a:moveTo>
                        <a:pt x="1184668" y="1376306"/>
                      </a:moveTo>
                      <a:cubicBezTo>
                        <a:pt x="1098850" y="1527794"/>
                        <a:pt x="1012285" y="1678535"/>
                        <a:pt x="924974" y="1830023"/>
                      </a:cubicBezTo>
                      <a:cubicBezTo>
                        <a:pt x="917512" y="1842709"/>
                        <a:pt x="908557" y="1853903"/>
                        <a:pt x="901094" y="1866589"/>
                      </a:cubicBezTo>
                      <a:cubicBezTo>
                        <a:pt x="863782" y="1853157"/>
                        <a:pt x="839902" y="1820322"/>
                        <a:pt x="816022" y="1791965"/>
                      </a:cubicBezTo>
                      <a:cubicBezTo>
                        <a:pt x="669758" y="1621074"/>
                        <a:pt x="519016" y="1452423"/>
                        <a:pt x="391408" y="1264369"/>
                      </a:cubicBezTo>
                      <a:cubicBezTo>
                        <a:pt x="309321" y="1143477"/>
                        <a:pt x="222757" y="1025570"/>
                        <a:pt x="152610" y="897216"/>
                      </a:cubicBezTo>
                      <a:cubicBezTo>
                        <a:pt x="139923" y="874828"/>
                        <a:pt x="122760" y="853187"/>
                        <a:pt x="124252" y="824830"/>
                      </a:cubicBezTo>
                      <a:cubicBezTo>
                        <a:pt x="94402" y="763638"/>
                        <a:pt x="68284" y="700953"/>
                        <a:pt x="33210" y="643492"/>
                      </a:cubicBezTo>
                      <a:cubicBezTo>
                        <a:pt x="-19027" y="556928"/>
                        <a:pt x="-3356" y="471109"/>
                        <a:pt x="36941" y="392007"/>
                      </a:cubicBezTo>
                      <a:cubicBezTo>
                        <a:pt x="95895" y="275593"/>
                        <a:pt x="161565" y="162163"/>
                        <a:pt x="213056" y="40525"/>
                      </a:cubicBezTo>
                      <a:cubicBezTo>
                        <a:pt x="225742" y="11422"/>
                        <a:pt x="249622" y="-7981"/>
                        <a:pt x="279471" y="3213"/>
                      </a:cubicBezTo>
                      <a:cubicBezTo>
                        <a:pt x="305590" y="12168"/>
                        <a:pt x="339171" y="14407"/>
                        <a:pt x="342902" y="62167"/>
                      </a:cubicBezTo>
                      <a:cubicBezTo>
                        <a:pt x="351857" y="178581"/>
                        <a:pt x="352604" y="293503"/>
                        <a:pt x="329470" y="410663"/>
                      </a:cubicBezTo>
                      <a:cubicBezTo>
                        <a:pt x="348126" y="306935"/>
                        <a:pt x="439168" y="247235"/>
                        <a:pt x="476480" y="154701"/>
                      </a:cubicBezTo>
                      <a:cubicBezTo>
                        <a:pt x="482450" y="139776"/>
                        <a:pt x="491405" y="125597"/>
                        <a:pt x="510061" y="121866"/>
                      </a:cubicBezTo>
                      <a:cubicBezTo>
                        <a:pt x="554090" y="97986"/>
                        <a:pt x="565284" y="104703"/>
                        <a:pt x="569761" y="154701"/>
                      </a:cubicBezTo>
                      <a:cubicBezTo>
                        <a:pt x="571254" y="169626"/>
                        <a:pt x="569761" y="183805"/>
                        <a:pt x="567522" y="198730"/>
                      </a:cubicBezTo>
                      <a:cubicBezTo>
                        <a:pt x="537673" y="343501"/>
                        <a:pt x="501106" y="486780"/>
                        <a:pt x="462302" y="629313"/>
                      </a:cubicBezTo>
                      <a:cubicBezTo>
                        <a:pt x="449616" y="675581"/>
                        <a:pt x="460809" y="709162"/>
                        <a:pt x="501106" y="740504"/>
                      </a:cubicBezTo>
                      <a:cubicBezTo>
                        <a:pt x="618267" y="831546"/>
                        <a:pt x="716025" y="910648"/>
                        <a:pt x="820500" y="1016615"/>
                      </a:cubicBezTo>
                      <a:cubicBezTo>
                        <a:pt x="887662" y="1142731"/>
                        <a:pt x="1029449" y="1227803"/>
                        <a:pt x="1130192" y="1318845"/>
                      </a:cubicBezTo>
                      <a:cubicBezTo>
                        <a:pt x="1150341" y="1335262"/>
                        <a:pt x="1180937" y="1345710"/>
                        <a:pt x="1184668" y="1376306"/>
                      </a:cubicBezTo>
                      <a:lnTo>
                        <a:pt x="1184668" y="1376306"/>
                      </a:lnTo>
                      <a:close/>
                    </a:path>
                  </a:pathLst>
                </a:custGeom>
                <a:solidFill>
                  <a:srgbClr val="FEC08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3" name="Google Shape;343;p10"/>
                <p:cNvSpPr/>
                <p:nvPr/>
              </p:nvSpPr>
              <p:spPr>
                <a:xfrm>
                  <a:off x="6473629" y="754443"/>
                  <a:ext cx="2012852" cy="2998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852" h="2998368" extrusionOk="0">
                      <a:moveTo>
                        <a:pt x="1334449" y="873114"/>
                      </a:moveTo>
                      <a:cubicBezTo>
                        <a:pt x="1422506" y="923858"/>
                        <a:pt x="1499370" y="984304"/>
                        <a:pt x="1571009" y="1056690"/>
                      </a:cubicBezTo>
                      <a:cubicBezTo>
                        <a:pt x="1647126" y="1135792"/>
                        <a:pt x="1700110" y="1223849"/>
                        <a:pt x="1718020" y="1331309"/>
                      </a:cubicBezTo>
                      <a:cubicBezTo>
                        <a:pt x="1721751" y="1355188"/>
                        <a:pt x="1723244" y="1379815"/>
                        <a:pt x="1716527" y="1402948"/>
                      </a:cubicBezTo>
                      <a:cubicBezTo>
                        <a:pt x="1685185" y="1511154"/>
                        <a:pt x="1695632" y="1618613"/>
                        <a:pt x="1737422" y="1721595"/>
                      </a:cubicBezTo>
                      <a:cubicBezTo>
                        <a:pt x="1785182" y="1842487"/>
                        <a:pt x="1808316" y="1967856"/>
                        <a:pt x="1811300" y="2096957"/>
                      </a:cubicBezTo>
                      <a:cubicBezTo>
                        <a:pt x="1812793" y="2169343"/>
                        <a:pt x="1857568" y="2226804"/>
                        <a:pt x="1879955" y="2292473"/>
                      </a:cubicBezTo>
                      <a:cubicBezTo>
                        <a:pt x="1917268" y="2402172"/>
                        <a:pt x="2052338" y="2718580"/>
                        <a:pt x="2001593" y="2828278"/>
                      </a:cubicBezTo>
                      <a:cubicBezTo>
                        <a:pt x="1890403" y="2837233"/>
                        <a:pt x="1618769" y="2916335"/>
                        <a:pt x="1509817" y="2938722"/>
                      </a:cubicBezTo>
                      <a:cubicBezTo>
                        <a:pt x="1297883" y="2983497"/>
                        <a:pt x="959087" y="3046182"/>
                        <a:pt x="850136" y="2940215"/>
                      </a:cubicBezTo>
                      <a:cubicBezTo>
                        <a:pt x="814316" y="2905141"/>
                        <a:pt x="792675" y="2278295"/>
                        <a:pt x="785212" y="2157403"/>
                      </a:cubicBezTo>
                      <a:cubicBezTo>
                        <a:pt x="782973" y="2120090"/>
                        <a:pt x="778496" y="2085763"/>
                        <a:pt x="763571" y="2051436"/>
                      </a:cubicBezTo>
                      <a:cubicBezTo>
                        <a:pt x="733721" y="1986512"/>
                        <a:pt x="722528" y="1864128"/>
                        <a:pt x="738945" y="1792489"/>
                      </a:cubicBezTo>
                      <a:cubicBezTo>
                        <a:pt x="774765" y="1626822"/>
                        <a:pt x="736706" y="1499214"/>
                        <a:pt x="797152" y="1341010"/>
                      </a:cubicBezTo>
                      <a:cubicBezTo>
                        <a:pt x="799391" y="1335786"/>
                        <a:pt x="800883" y="1329816"/>
                        <a:pt x="803868" y="1324592"/>
                      </a:cubicBezTo>
                      <a:cubicBezTo>
                        <a:pt x="835211" y="1276086"/>
                        <a:pt x="844166" y="1232804"/>
                        <a:pt x="782973" y="1196984"/>
                      </a:cubicBezTo>
                      <a:cubicBezTo>
                        <a:pt x="766556" y="1188029"/>
                        <a:pt x="777750" y="1158179"/>
                        <a:pt x="761332" y="1144747"/>
                      </a:cubicBezTo>
                      <a:cubicBezTo>
                        <a:pt x="619546" y="1029825"/>
                        <a:pt x="-62523" y="249252"/>
                        <a:pt x="4639" y="130599"/>
                      </a:cubicBezTo>
                      <a:cubicBezTo>
                        <a:pt x="34489" y="78362"/>
                        <a:pt x="244930" y="44781"/>
                        <a:pt x="285974" y="6"/>
                      </a:cubicBezTo>
                      <a:cubicBezTo>
                        <a:pt x="293436" y="-2233"/>
                        <a:pt x="954610" y="647747"/>
                        <a:pt x="960580" y="651479"/>
                      </a:cubicBezTo>
                      <a:cubicBezTo>
                        <a:pt x="1180723" y="788041"/>
                        <a:pt x="1271765" y="770878"/>
                        <a:pt x="1334449" y="873114"/>
                      </a:cubicBezTo>
                      <a:lnTo>
                        <a:pt x="1334449" y="87311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4" name="Google Shape;344;p10"/>
                <p:cNvSpPr/>
                <p:nvPr/>
              </p:nvSpPr>
              <p:spPr>
                <a:xfrm>
                  <a:off x="6774532" y="707540"/>
                  <a:ext cx="512527" cy="532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2527" h="532576" extrusionOk="0">
                      <a:moveTo>
                        <a:pt x="0" y="123310"/>
                      </a:moveTo>
                      <a:lnTo>
                        <a:pt x="132957" y="0"/>
                      </a:lnTo>
                      <a:lnTo>
                        <a:pt x="512528" y="409266"/>
                      </a:lnTo>
                      <a:lnTo>
                        <a:pt x="379571" y="53257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5" name="Google Shape;345;p10"/>
                <p:cNvSpPr/>
                <p:nvPr/>
              </p:nvSpPr>
              <p:spPr>
                <a:xfrm>
                  <a:off x="7115561" y="1002405"/>
                  <a:ext cx="741064" cy="62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1064" h="622912" extrusionOk="0">
                      <a:moveTo>
                        <a:pt x="366407" y="443067"/>
                      </a:moveTo>
                      <a:cubicBezTo>
                        <a:pt x="279096" y="372174"/>
                        <a:pt x="194024" y="299788"/>
                        <a:pt x="105221" y="230387"/>
                      </a:cubicBezTo>
                      <a:cubicBezTo>
                        <a:pt x="59700" y="195314"/>
                        <a:pt x="14179" y="150539"/>
                        <a:pt x="0" y="97556"/>
                      </a:cubicBezTo>
                      <a:cubicBezTo>
                        <a:pt x="26865" y="108749"/>
                        <a:pt x="121638" y="58004"/>
                        <a:pt x="138056" y="41587"/>
                      </a:cubicBezTo>
                      <a:cubicBezTo>
                        <a:pt x="192532" y="-14381"/>
                        <a:pt x="261186" y="544"/>
                        <a:pt x="324617" y="5767"/>
                      </a:cubicBezTo>
                      <a:cubicBezTo>
                        <a:pt x="466404" y="14722"/>
                        <a:pt x="567893" y="93078"/>
                        <a:pt x="647742" y="201284"/>
                      </a:cubicBezTo>
                      <a:cubicBezTo>
                        <a:pt x="669383" y="229641"/>
                        <a:pt x="687293" y="259491"/>
                        <a:pt x="669383" y="298296"/>
                      </a:cubicBezTo>
                      <a:cubicBezTo>
                        <a:pt x="656697" y="326653"/>
                        <a:pt x="670875" y="343070"/>
                        <a:pt x="703710" y="341578"/>
                      </a:cubicBezTo>
                      <a:cubicBezTo>
                        <a:pt x="716396" y="340085"/>
                        <a:pt x="732814" y="335608"/>
                        <a:pt x="739530" y="352772"/>
                      </a:cubicBezTo>
                      <a:cubicBezTo>
                        <a:pt x="744754" y="366204"/>
                        <a:pt x="735799" y="380383"/>
                        <a:pt x="725351" y="387845"/>
                      </a:cubicBezTo>
                      <a:cubicBezTo>
                        <a:pt x="689531" y="411725"/>
                        <a:pt x="694009" y="460977"/>
                        <a:pt x="701471" y="479633"/>
                      </a:cubicBezTo>
                      <a:cubicBezTo>
                        <a:pt x="723113" y="534109"/>
                        <a:pt x="705203" y="576645"/>
                        <a:pt x="687293" y="622913"/>
                      </a:cubicBezTo>
                      <a:cubicBezTo>
                        <a:pt x="604459" y="536348"/>
                        <a:pt x="464165" y="510229"/>
                        <a:pt x="366407" y="443067"/>
                      </a:cubicBezTo>
                      <a:lnTo>
                        <a:pt x="366407" y="443067"/>
                      </a:lnTo>
                      <a:close/>
                    </a:path>
                  </a:pathLst>
                </a:custGeom>
                <a:solidFill>
                  <a:srgbClr val="7742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46" name="Google Shape;346;p10"/>
              <p:cNvSpPr/>
              <p:nvPr/>
            </p:nvSpPr>
            <p:spPr>
              <a:xfrm rot="1166212">
                <a:off x="2880400" y="2424040"/>
                <a:ext cx="407504" cy="387860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10"/>
              <p:cNvSpPr/>
              <p:nvPr/>
            </p:nvSpPr>
            <p:spPr>
              <a:xfrm rot="2048575">
                <a:off x="1872960" y="2604987"/>
                <a:ext cx="407504" cy="387860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8" name="Google Shape;348;p10"/>
            <p:cNvSpPr txBox="1"/>
            <p:nvPr/>
          </p:nvSpPr>
          <p:spPr>
            <a:xfrm rot="-3340817">
              <a:off x="-505630" y="3642978"/>
              <a:ext cx="4294641" cy="5612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4400"/>
                <a:buFont typeface="Arial"/>
                <a:buNone/>
              </a:pPr>
              <a:r>
                <a:rPr lang="en-US" sz="4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OIL CRISIS</a:t>
              </a:r>
              <a:endParaRPr/>
            </a:p>
          </p:txBody>
        </p:sp>
      </p:grpSp>
      <p:sp>
        <p:nvSpPr>
          <p:cNvPr id="349" name="Google Shape;349;p10"/>
          <p:cNvSpPr/>
          <p:nvPr/>
        </p:nvSpPr>
        <p:spPr>
          <a:xfrm>
            <a:off x="8772603" y="2727473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10"/>
          <p:cNvSpPr txBox="1"/>
          <p:nvPr/>
        </p:nvSpPr>
        <p:spPr>
          <a:xfrm>
            <a:off x="7714172" y="4285551"/>
            <a:ext cx="400803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  <p:sp>
        <p:nvSpPr>
          <p:cNvPr id="351" name="Google Shape;351;p10"/>
          <p:cNvSpPr txBox="1"/>
          <p:nvPr/>
        </p:nvSpPr>
        <p:spPr>
          <a:xfrm>
            <a:off x="7834747" y="5853453"/>
            <a:ext cx="2597428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352" name="Google Shape;352;p10"/>
          <p:cNvSpPr txBox="1"/>
          <p:nvPr/>
        </p:nvSpPr>
        <p:spPr>
          <a:xfrm>
            <a:off x="9279518" y="2738648"/>
            <a:ext cx="121543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3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10"/>
          <p:cNvSpPr txBox="1"/>
          <p:nvPr/>
        </p:nvSpPr>
        <p:spPr>
          <a:xfrm>
            <a:off x="9279519" y="3327433"/>
            <a:ext cx="158544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0"/>
          <p:cNvSpPr txBox="1"/>
          <p:nvPr/>
        </p:nvSpPr>
        <p:spPr>
          <a:xfrm>
            <a:off x="7382052" y="477035"/>
            <a:ext cx="434015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8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1"/>
          <p:cNvSpPr/>
          <p:nvPr/>
        </p:nvSpPr>
        <p:spPr>
          <a:xfrm>
            <a:off x="378069" y="1784838"/>
            <a:ext cx="5099539" cy="436098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0" name="Google Shape;360;p11"/>
          <p:cNvGrpSpPr/>
          <p:nvPr/>
        </p:nvGrpSpPr>
        <p:grpSpPr>
          <a:xfrm>
            <a:off x="646262" y="2131717"/>
            <a:ext cx="4512637" cy="1106575"/>
            <a:chOff x="4932040" y="2183693"/>
            <a:chExt cx="4029507" cy="1106575"/>
          </a:xfrm>
        </p:grpSpPr>
        <p:sp>
          <p:nvSpPr>
            <p:cNvPr id="361" name="Google Shape;361;p11"/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A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1"/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3" name="Google Shape;363;p11"/>
          <p:cNvGrpSpPr/>
          <p:nvPr/>
        </p:nvGrpSpPr>
        <p:grpSpPr>
          <a:xfrm>
            <a:off x="660927" y="3427862"/>
            <a:ext cx="4498711" cy="1106575"/>
            <a:chOff x="4947415" y="3479837"/>
            <a:chExt cx="4017073" cy="1106575"/>
          </a:xfrm>
        </p:grpSpPr>
        <p:sp>
          <p:nvSpPr>
            <p:cNvPr id="364" name="Google Shape;364;p11"/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B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1"/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6" name="Google Shape;366;p11"/>
          <p:cNvGrpSpPr/>
          <p:nvPr/>
        </p:nvGrpSpPr>
        <p:grpSpPr>
          <a:xfrm>
            <a:off x="677330" y="4651997"/>
            <a:ext cx="4462350" cy="1106575"/>
            <a:chOff x="4962790" y="4703973"/>
            <a:chExt cx="3984605" cy="1106575"/>
          </a:xfrm>
        </p:grpSpPr>
        <p:sp>
          <p:nvSpPr>
            <p:cNvPr id="367" name="Google Shape;367;p11"/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C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1"/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11"/>
          <p:cNvSpPr txBox="1"/>
          <p:nvPr/>
        </p:nvSpPr>
        <p:spPr>
          <a:xfrm>
            <a:off x="6168333" y="335863"/>
            <a:ext cx="5412371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Google Shape;374;p12"/>
          <p:cNvGrpSpPr/>
          <p:nvPr/>
        </p:nvGrpSpPr>
        <p:grpSpPr>
          <a:xfrm>
            <a:off x="5915331" y="1999995"/>
            <a:ext cx="5961910" cy="3855841"/>
            <a:chOff x="428931" y="1889464"/>
            <a:chExt cx="5961910" cy="3855841"/>
          </a:xfrm>
        </p:grpSpPr>
        <p:grpSp>
          <p:nvGrpSpPr>
            <p:cNvPr id="375" name="Google Shape;375;p12"/>
            <p:cNvGrpSpPr/>
            <p:nvPr/>
          </p:nvGrpSpPr>
          <p:grpSpPr>
            <a:xfrm rot="10800000" flipH="1">
              <a:off x="3003246" y="2774611"/>
              <a:ext cx="197051" cy="1538514"/>
              <a:chOff x="10641180" y="438150"/>
              <a:chExt cx="247650" cy="1828800"/>
            </a:xfrm>
          </p:grpSpPr>
          <p:sp>
            <p:nvSpPr>
              <p:cNvPr id="376" name="Google Shape;376;p12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12"/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8" name="Google Shape;378;p12"/>
            <p:cNvGrpSpPr/>
            <p:nvPr/>
          </p:nvGrpSpPr>
          <p:grpSpPr>
            <a:xfrm rot="10800000" flipH="1">
              <a:off x="883087" y="2979395"/>
              <a:ext cx="197051" cy="1455146"/>
              <a:chOff x="10641180" y="438150"/>
              <a:chExt cx="247650" cy="1828800"/>
            </a:xfrm>
          </p:grpSpPr>
          <p:sp>
            <p:nvSpPr>
              <p:cNvPr id="379" name="Google Shape;379;p12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12"/>
              <p:cNvSpPr/>
              <p:nvPr/>
            </p:nvSpPr>
            <p:spPr>
              <a:xfrm>
                <a:off x="10641180" y="1044532"/>
                <a:ext cx="247650" cy="75988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1" name="Google Shape;381;p12"/>
            <p:cNvGrpSpPr/>
            <p:nvPr/>
          </p:nvGrpSpPr>
          <p:grpSpPr>
            <a:xfrm rot="10800000" flipH="1">
              <a:off x="3714509" y="3182303"/>
              <a:ext cx="197051" cy="1673418"/>
              <a:chOff x="10641180" y="362514"/>
              <a:chExt cx="247650" cy="1989158"/>
            </a:xfrm>
          </p:grpSpPr>
          <p:sp>
            <p:nvSpPr>
              <p:cNvPr id="382" name="Google Shape;382;p12"/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12"/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name="adj" fmla="val 46154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4" name="Google Shape;384;p12"/>
            <p:cNvGrpSpPr/>
            <p:nvPr/>
          </p:nvGrpSpPr>
          <p:grpSpPr>
            <a:xfrm rot="10800000" flipH="1">
              <a:off x="1342163" y="3020854"/>
              <a:ext cx="197051" cy="873087"/>
              <a:chOff x="10641180" y="500718"/>
              <a:chExt cx="247650" cy="1097280"/>
            </a:xfrm>
          </p:grpSpPr>
          <p:sp>
            <p:nvSpPr>
              <p:cNvPr id="385" name="Google Shape;385;p12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12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7" name="Google Shape;387;p12"/>
            <p:cNvGrpSpPr/>
            <p:nvPr/>
          </p:nvGrpSpPr>
          <p:grpSpPr>
            <a:xfrm rot="10800000" flipH="1">
              <a:off x="2070894" y="1889464"/>
              <a:ext cx="197051" cy="1455146"/>
              <a:chOff x="10630391" y="1182550"/>
              <a:chExt cx="247650" cy="1828800"/>
            </a:xfrm>
          </p:grpSpPr>
          <p:sp>
            <p:nvSpPr>
              <p:cNvPr id="388" name="Google Shape;388;p12"/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12"/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0" name="Google Shape;390;p12"/>
            <p:cNvGrpSpPr/>
            <p:nvPr/>
          </p:nvGrpSpPr>
          <p:grpSpPr>
            <a:xfrm rot="10800000" flipH="1">
              <a:off x="4458420" y="2985359"/>
              <a:ext cx="197051" cy="1455146"/>
              <a:chOff x="10662618" y="438150"/>
              <a:chExt cx="247650" cy="1828800"/>
            </a:xfrm>
          </p:grpSpPr>
          <p:sp>
            <p:nvSpPr>
              <p:cNvPr id="391" name="Google Shape;391;p12"/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12"/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3" name="Google Shape;393;p12"/>
            <p:cNvGrpSpPr/>
            <p:nvPr/>
          </p:nvGrpSpPr>
          <p:grpSpPr>
            <a:xfrm rot="10800000" flipH="1">
              <a:off x="3990486" y="3316174"/>
              <a:ext cx="197051" cy="873087"/>
              <a:chOff x="10641180" y="500718"/>
              <a:chExt cx="247650" cy="1097280"/>
            </a:xfrm>
          </p:grpSpPr>
          <p:sp>
            <p:nvSpPr>
              <p:cNvPr id="394" name="Google Shape;394;p12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12"/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6" name="Google Shape;396;p12"/>
            <p:cNvGrpSpPr/>
            <p:nvPr/>
          </p:nvGrpSpPr>
          <p:grpSpPr>
            <a:xfrm rot="10800000" flipH="1">
              <a:off x="4216912" y="2833046"/>
              <a:ext cx="197051" cy="1455146"/>
              <a:chOff x="10641180" y="438150"/>
              <a:chExt cx="247650" cy="1828800"/>
            </a:xfrm>
          </p:grpSpPr>
          <p:sp>
            <p:nvSpPr>
              <p:cNvPr id="397" name="Google Shape;397;p12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12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9" name="Google Shape;399;p12"/>
            <p:cNvGrpSpPr/>
            <p:nvPr/>
          </p:nvGrpSpPr>
          <p:grpSpPr>
            <a:xfrm rot="10800000" flipH="1">
              <a:off x="1594349" y="2198799"/>
              <a:ext cx="197051" cy="1455146"/>
              <a:chOff x="10653055" y="438150"/>
              <a:chExt cx="247650" cy="1828800"/>
            </a:xfrm>
          </p:grpSpPr>
          <p:sp>
            <p:nvSpPr>
              <p:cNvPr id="400" name="Google Shape;400;p12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12"/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2" name="Google Shape;402;p12"/>
            <p:cNvGrpSpPr/>
            <p:nvPr/>
          </p:nvGrpSpPr>
          <p:grpSpPr>
            <a:xfrm rot="10800000" flipH="1">
              <a:off x="1827638" y="2309215"/>
              <a:ext cx="197051" cy="873087"/>
              <a:chOff x="10641180" y="500718"/>
              <a:chExt cx="247650" cy="1097280"/>
            </a:xfrm>
          </p:grpSpPr>
          <p:sp>
            <p:nvSpPr>
              <p:cNvPr id="403" name="Google Shape;403;p12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12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5" name="Google Shape;405;p12"/>
            <p:cNvGrpSpPr/>
            <p:nvPr/>
          </p:nvGrpSpPr>
          <p:grpSpPr>
            <a:xfrm rot="10800000" flipH="1">
              <a:off x="653548" y="3555421"/>
              <a:ext cx="197051" cy="873087"/>
              <a:chOff x="10641180" y="500718"/>
              <a:chExt cx="247650" cy="1097280"/>
            </a:xfrm>
          </p:grpSpPr>
          <p:sp>
            <p:nvSpPr>
              <p:cNvPr id="406" name="Google Shape;406;p12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12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8" name="Google Shape;408;p12"/>
            <p:cNvGrpSpPr/>
            <p:nvPr/>
          </p:nvGrpSpPr>
          <p:grpSpPr>
            <a:xfrm rot="10800000" flipH="1">
              <a:off x="428931" y="3518667"/>
              <a:ext cx="197051" cy="873087"/>
              <a:chOff x="10641180" y="500718"/>
              <a:chExt cx="247650" cy="1097280"/>
            </a:xfrm>
          </p:grpSpPr>
          <p:sp>
            <p:nvSpPr>
              <p:cNvPr id="409" name="Google Shape;409;p12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12"/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" name="Google Shape;411;p12"/>
            <p:cNvGrpSpPr/>
            <p:nvPr/>
          </p:nvGrpSpPr>
          <p:grpSpPr>
            <a:xfrm rot="10800000" flipH="1">
              <a:off x="5902145" y="4133705"/>
              <a:ext cx="197051" cy="873087"/>
              <a:chOff x="10641180" y="500718"/>
              <a:chExt cx="247650" cy="1097280"/>
            </a:xfrm>
          </p:grpSpPr>
          <p:sp>
            <p:nvSpPr>
              <p:cNvPr id="412" name="Google Shape;412;p12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12"/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4" name="Google Shape;414;p12"/>
            <p:cNvGrpSpPr/>
            <p:nvPr/>
          </p:nvGrpSpPr>
          <p:grpSpPr>
            <a:xfrm rot="10800000" flipH="1">
              <a:off x="5188901" y="3300670"/>
              <a:ext cx="197051" cy="1538514"/>
              <a:chOff x="10641180" y="438150"/>
              <a:chExt cx="247650" cy="1828800"/>
            </a:xfrm>
          </p:grpSpPr>
          <p:sp>
            <p:nvSpPr>
              <p:cNvPr id="415" name="Google Shape;415;p12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12"/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7" name="Google Shape;417;p12"/>
            <p:cNvGrpSpPr/>
            <p:nvPr/>
          </p:nvGrpSpPr>
          <p:grpSpPr>
            <a:xfrm rot="10800000" flipH="1">
              <a:off x="4941130" y="3676395"/>
              <a:ext cx="197051" cy="873087"/>
              <a:chOff x="10641180" y="500718"/>
              <a:chExt cx="247650" cy="1097280"/>
            </a:xfrm>
          </p:grpSpPr>
          <p:sp>
            <p:nvSpPr>
              <p:cNvPr id="418" name="Google Shape;418;p12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12"/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0" name="Google Shape;420;p12"/>
            <p:cNvGrpSpPr/>
            <p:nvPr/>
          </p:nvGrpSpPr>
          <p:grpSpPr>
            <a:xfrm rot="10800000" flipH="1">
              <a:off x="5419938" y="3590496"/>
              <a:ext cx="197051" cy="873087"/>
              <a:chOff x="10641180" y="500718"/>
              <a:chExt cx="247650" cy="1097280"/>
            </a:xfrm>
          </p:grpSpPr>
          <p:sp>
            <p:nvSpPr>
              <p:cNvPr id="421" name="Google Shape;421;p12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12"/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3" name="Google Shape;423;p12"/>
            <p:cNvGrpSpPr/>
            <p:nvPr/>
          </p:nvGrpSpPr>
          <p:grpSpPr>
            <a:xfrm rot="10800000" flipH="1">
              <a:off x="4714221" y="3409318"/>
              <a:ext cx="197051" cy="1455146"/>
              <a:chOff x="10641180" y="438150"/>
              <a:chExt cx="247650" cy="1828800"/>
            </a:xfrm>
          </p:grpSpPr>
          <p:sp>
            <p:nvSpPr>
              <p:cNvPr id="424" name="Google Shape;424;p12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12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6" name="Google Shape;426;p12"/>
            <p:cNvGrpSpPr/>
            <p:nvPr/>
          </p:nvGrpSpPr>
          <p:grpSpPr>
            <a:xfrm rot="10800000" flipH="1">
              <a:off x="1114826" y="2630324"/>
              <a:ext cx="197051" cy="1455146"/>
              <a:chOff x="10641180" y="438150"/>
              <a:chExt cx="247650" cy="1828800"/>
            </a:xfrm>
          </p:grpSpPr>
          <p:sp>
            <p:nvSpPr>
              <p:cNvPr id="427" name="Google Shape;427;p12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12"/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9" name="Google Shape;429;p12"/>
            <p:cNvGrpSpPr/>
            <p:nvPr/>
          </p:nvGrpSpPr>
          <p:grpSpPr>
            <a:xfrm rot="10800000" flipH="1">
              <a:off x="2297706" y="2563761"/>
              <a:ext cx="197051" cy="873087"/>
              <a:chOff x="10641180" y="500718"/>
              <a:chExt cx="247650" cy="1097280"/>
            </a:xfrm>
          </p:grpSpPr>
          <p:sp>
            <p:nvSpPr>
              <p:cNvPr id="430" name="Google Shape;430;p12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12"/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2" name="Google Shape;432;p12"/>
            <p:cNvGrpSpPr/>
            <p:nvPr/>
          </p:nvGrpSpPr>
          <p:grpSpPr>
            <a:xfrm rot="10800000" flipH="1">
              <a:off x="2545997" y="2990843"/>
              <a:ext cx="197051" cy="873087"/>
              <a:chOff x="10641180" y="500718"/>
              <a:chExt cx="247650" cy="1097280"/>
            </a:xfrm>
          </p:grpSpPr>
          <p:sp>
            <p:nvSpPr>
              <p:cNvPr id="433" name="Google Shape;433;p12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12"/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5" name="Google Shape;435;p12"/>
            <p:cNvGrpSpPr/>
            <p:nvPr/>
          </p:nvGrpSpPr>
          <p:grpSpPr>
            <a:xfrm rot="10800000" flipH="1">
              <a:off x="2780136" y="3217401"/>
              <a:ext cx="197051" cy="873087"/>
              <a:chOff x="10641180" y="500718"/>
              <a:chExt cx="247650" cy="1097280"/>
            </a:xfrm>
          </p:grpSpPr>
          <p:sp>
            <p:nvSpPr>
              <p:cNvPr id="436" name="Google Shape;436;p12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12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8" name="Google Shape;438;p12"/>
            <p:cNvGrpSpPr/>
            <p:nvPr/>
          </p:nvGrpSpPr>
          <p:grpSpPr>
            <a:xfrm rot="10800000" flipH="1">
              <a:off x="3488562" y="2978246"/>
              <a:ext cx="197051" cy="873087"/>
              <a:chOff x="10641180" y="500718"/>
              <a:chExt cx="247650" cy="1097280"/>
            </a:xfrm>
          </p:grpSpPr>
          <p:sp>
            <p:nvSpPr>
              <p:cNvPr id="439" name="Google Shape;439;p12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12"/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1" name="Google Shape;441;p12"/>
            <p:cNvGrpSpPr/>
            <p:nvPr/>
          </p:nvGrpSpPr>
          <p:grpSpPr>
            <a:xfrm rot="10800000" flipH="1">
              <a:off x="3228488" y="2307321"/>
              <a:ext cx="197051" cy="1455146"/>
              <a:chOff x="10641180" y="438150"/>
              <a:chExt cx="247650" cy="1828800"/>
            </a:xfrm>
          </p:grpSpPr>
          <p:sp>
            <p:nvSpPr>
              <p:cNvPr id="442" name="Google Shape;442;p12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12"/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4" name="Google Shape;444;p12"/>
            <p:cNvGrpSpPr/>
            <p:nvPr/>
          </p:nvGrpSpPr>
          <p:grpSpPr>
            <a:xfrm rot="10800000" flipH="1">
              <a:off x="5650127" y="4050003"/>
              <a:ext cx="197051" cy="873087"/>
              <a:chOff x="10641180" y="500718"/>
              <a:chExt cx="247650" cy="1097280"/>
            </a:xfrm>
          </p:grpSpPr>
          <p:sp>
            <p:nvSpPr>
              <p:cNvPr id="445" name="Google Shape;445;p12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12"/>
              <p:cNvSpPr/>
              <p:nvPr/>
            </p:nvSpPr>
            <p:spPr>
              <a:xfrm>
                <a:off x="10641180" y="579815"/>
                <a:ext cx="247650" cy="82577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7" name="Google Shape;447;p12"/>
            <p:cNvGrpSpPr/>
            <p:nvPr/>
          </p:nvGrpSpPr>
          <p:grpSpPr>
            <a:xfrm rot="10800000" flipH="1">
              <a:off x="6193790" y="4206791"/>
              <a:ext cx="197051" cy="1538514"/>
              <a:chOff x="10641180" y="438150"/>
              <a:chExt cx="247650" cy="1828800"/>
            </a:xfrm>
          </p:grpSpPr>
          <p:sp>
            <p:nvSpPr>
              <p:cNvPr id="448" name="Google Shape;448;p12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12"/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50" name="Google Shape;450;p12"/>
          <p:cNvGrpSpPr/>
          <p:nvPr/>
        </p:nvGrpSpPr>
        <p:grpSpPr>
          <a:xfrm>
            <a:off x="8492586" y="397469"/>
            <a:ext cx="1452173" cy="2639434"/>
            <a:chOff x="3006186" y="286938"/>
            <a:chExt cx="1452173" cy="2639434"/>
          </a:xfrm>
        </p:grpSpPr>
        <p:sp>
          <p:nvSpPr>
            <p:cNvPr id="451" name="Google Shape;451;p12"/>
            <p:cNvSpPr/>
            <p:nvPr/>
          </p:nvSpPr>
          <p:spPr>
            <a:xfrm rot="9900000">
              <a:off x="3203626" y="1153022"/>
              <a:ext cx="1057294" cy="1664891"/>
            </a:xfrm>
            <a:custGeom>
              <a:avLst/>
              <a:gdLst/>
              <a:ahLst/>
              <a:cxnLst/>
              <a:rect l="l" t="t" r="r" b="b"/>
              <a:pathLst>
                <a:path w="931855" h="1467365" extrusionOk="0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33849" y="1266914"/>
                    <a:pt x="603439" y="1334255"/>
                  </a:cubicBezTo>
                  <a:cubicBezTo>
                    <a:pt x="578633" y="1389186"/>
                    <a:pt x="615488" y="1417590"/>
                    <a:pt x="583872" y="1459787"/>
                  </a:cubicBezTo>
                  <a:cubicBezTo>
                    <a:pt x="575601" y="1463234"/>
                    <a:pt x="580764" y="1474819"/>
                    <a:pt x="547954" y="1460043"/>
                  </a:cubicBezTo>
                  <a:cubicBezTo>
                    <a:pt x="515144" y="1445267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951" y="188095"/>
                    <a:pt x="578970" y="237319"/>
                  </a:cubicBezTo>
                  <a:cubicBezTo>
                    <a:pt x="565989" y="286543"/>
                    <a:pt x="543819" y="355525"/>
                    <a:pt x="528656" y="414800"/>
                  </a:cubicBezTo>
                  <a:cubicBezTo>
                    <a:pt x="516249" y="463048"/>
                    <a:pt x="496899" y="511397"/>
                    <a:pt x="491360" y="583883"/>
                  </a:cubicBezTo>
                  <a:cubicBezTo>
                    <a:pt x="484314" y="620681"/>
                    <a:pt x="505764" y="601210"/>
                    <a:pt x="527022" y="582249"/>
                  </a:cubicBezTo>
                  <a:cubicBezTo>
                    <a:pt x="548280" y="563288"/>
                    <a:pt x="589470" y="497970"/>
                    <a:pt x="618908" y="470119"/>
                  </a:cubicBezTo>
                  <a:cubicBezTo>
                    <a:pt x="648346" y="442268"/>
                    <a:pt x="676991" y="417932"/>
                    <a:pt x="703648" y="415145"/>
                  </a:cubicBezTo>
                  <a:cubicBezTo>
                    <a:pt x="730305" y="412358"/>
                    <a:pt x="765801" y="437890"/>
                    <a:pt x="778852" y="453398"/>
                  </a:cubicBezTo>
                  <a:cubicBezTo>
                    <a:pt x="791903" y="468906"/>
                    <a:pt x="786089" y="489928"/>
                    <a:pt x="781954" y="508193"/>
                  </a:cubicBezTo>
                  <a:cubicBezTo>
                    <a:pt x="777818" y="526114"/>
                    <a:pt x="772087" y="548080"/>
                    <a:pt x="763816" y="564967"/>
                  </a:cubicBezTo>
                  <a:cubicBezTo>
                    <a:pt x="776567" y="538431"/>
                    <a:pt x="819194" y="530981"/>
                    <a:pt x="839850" y="538520"/>
                  </a:cubicBezTo>
                  <a:cubicBezTo>
                    <a:pt x="860506" y="546059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2"/>
            <p:cNvSpPr/>
            <p:nvPr/>
          </p:nvSpPr>
          <p:spPr>
            <a:xfrm rot="10632520">
              <a:off x="3339149" y="904048"/>
              <a:ext cx="644608" cy="410520"/>
            </a:xfrm>
            <a:custGeom>
              <a:avLst/>
              <a:gdLst/>
              <a:ahLst/>
              <a:cxnLst/>
              <a:rect l="l" t="t" r="r" b="b"/>
              <a:pathLst>
                <a:path w="568131" h="361815" extrusionOk="0">
                  <a:moveTo>
                    <a:pt x="10868" y="20656"/>
                  </a:moveTo>
                  <a:cubicBezTo>
                    <a:pt x="37062" y="59186"/>
                    <a:pt x="120089" y="7537"/>
                    <a:pt x="278123" y="30766"/>
                  </a:cubicBezTo>
                  <a:cubicBezTo>
                    <a:pt x="424410" y="35745"/>
                    <a:pt x="531285" y="68714"/>
                    <a:pt x="521628" y="0"/>
                  </a:cubicBezTo>
                  <a:cubicBezTo>
                    <a:pt x="563842" y="23868"/>
                    <a:pt x="556100" y="261249"/>
                    <a:pt x="568131" y="361815"/>
                  </a:cubicBezTo>
                  <a:lnTo>
                    <a:pt x="8719" y="361815"/>
                  </a:lnTo>
                  <a:cubicBezTo>
                    <a:pt x="-2058" y="267041"/>
                    <a:pt x="-4471" y="6735"/>
                    <a:pt x="10868" y="2065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2"/>
            <p:cNvSpPr/>
            <p:nvPr/>
          </p:nvSpPr>
          <p:spPr>
            <a:xfrm rot="-196330">
              <a:off x="3238426" y="308113"/>
              <a:ext cx="761998" cy="701798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4" name="Google Shape;454;p12"/>
          <p:cNvGrpSpPr/>
          <p:nvPr/>
        </p:nvGrpSpPr>
        <p:grpSpPr>
          <a:xfrm>
            <a:off x="6688838" y="3712385"/>
            <a:ext cx="1220232" cy="2537494"/>
            <a:chOff x="1202438" y="3601854"/>
            <a:chExt cx="1220232" cy="2537494"/>
          </a:xfrm>
        </p:grpSpPr>
        <p:sp>
          <p:nvSpPr>
            <p:cNvPr id="455" name="Google Shape;455;p12"/>
            <p:cNvSpPr/>
            <p:nvPr/>
          </p:nvSpPr>
          <p:spPr>
            <a:xfrm>
              <a:off x="1365376" y="3601854"/>
              <a:ext cx="1057294" cy="1664891"/>
            </a:xfrm>
            <a:custGeom>
              <a:avLst/>
              <a:gdLst/>
              <a:ahLst/>
              <a:cxnLst/>
              <a:rect l="l" t="t" r="r" b="b"/>
              <a:pathLst>
                <a:path w="931855" h="1467365" extrusionOk="0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33849" y="1266914"/>
                    <a:pt x="603439" y="1334255"/>
                  </a:cubicBezTo>
                  <a:cubicBezTo>
                    <a:pt x="578633" y="1389186"/>
                    <a:pt x="615488" y="1417590"/>
                    <a:pt x="583872" y="1459787"/>
                  </a:cubicBezTo>
                  <a:cubicBezTo>
                    <a:pt x="575601" y="1463234"/>
                    <a:pt x="580764" y="1474819"/>
                    <a:pt x="547954" y="1460043"/>
                  </a:cubicBezTo>
                  <a:cubicBezTo>
                    <a:pt x="515144" y="1445267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951" y="188095"/>
                    <a:pt x="578970" y="237319"/>
                  </a:cubicBezTo>
                  <a:cubicBezTo>
                    <a:pt x="565989" y="286543"/>
                    <a:pt x="543819" y="355525"/>
                    <a:pt x="528656" y="414800"/>
                  </a:cubicBezTo>
                  <a:cubicBezTo>
                    <a:pt x="516249" y="463048"/>
                    <a:pt x="496899" y="511397"/>
                    <a:pt x="491360" y="583883"/>
                  </a:cubicBezTo>
                  <a:cubicBezTo>
                    <a:pt x="484314" y="620681"/>
                    <a:pt x="505764" y="601210"/>
                    <a:pt x="527022" y="582249"/>
                  </a:cubicBezTo>
                  <a:cubicBezTo>
                    <a:pt x="548280" y="563288"/>
                    <a:pt x="589470" y="497970"/>
                    <a:pt x="618908" y="470119"/>
                  </a:cubicBezTo>
                  <a:cubicBezTo>
                    <a:pt x="648346" y="442268"/>
                    <a:pt x="676991" y="417932"/>
                    <a:pt x="703648" y="415145"/>
                  </a:cubicBezTo>
                  <a:cubicBezTo>
                    <a:pt x="730305" y="412358"/>
                    <a:pt x="765801" y="437890"/>
                    <a:pt x="778852" y="453398"/>
                  </a:cubicBezTo>
                  <a:cubicBezTo>
                    <a:pt x="791903" y="468906"/>
                    <a:pt x="786089" y="489928"/>
                    <a:pt x="781954" y="508193"/>
                  </a:cubicBezTo>
                  <a:cubicBezTo>
                    <a:pt x="777818" y="526114"/>
                    <a:pt x="772087" y="548080"/>
                    <a:pt x="763816" y="564967"/>
                  </a:cubicBezTo>
                  <a:cubicBezTo>
                    <a:pt x="776567" y="538431"/>
                    <a:pt x="819194" y="530981"/>
                    <a:pt x="839850" y="538520"/>
                  </a:cubicBezTo>
                  <a:cubicBezTo>
                    <a:pt x="860506" y="546059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2"/>
            <p:cNvSpPr/>
            <p:nvPr/>
          </p:nvSpPr>
          <p:spPr>
            <a:xfrm rot="732520">
              <a:off x="1413359" y="5093674"/>
              <a:ext cx="644608" cy="410520"/>
            </a:xfrm>
            <a:custGeom>
              <a:avLst/>
              <a:gdLst/>
              <a:ahLst/>
              <a:cxnLst/>
              <a:rect l="l" t="t" r="r" b="b"/>
              <a:pathLst>
                <a:path w="568131" h="361815" extrusionOk="0">
                  <a:moveTo>
                    <a:pt x="10868" y="20656"/>
                  </a:moveTo>
                  <a:cubicBezTo>
                    <a:pt x="37062" y="59186"/>
                    <a:pt x="120089" y="7537"/>
                    <a:pt x="278123" y="30766"/>
                  </a:cubicBezTo>
                  <a:cubicBezTo>
                    <a:pt x="424410" y="35745"/>
                    <a:pt x="531285" y="68714"/>
                    <a:pt x="521628" y="0"/>
                  </a:cubicBezTo>
                  <a:cubicBezTo>
                    <a:pt x="563842" y="23868"/>
                    <a:pt x="556100" y="261249"/>
                    <a:pt x="568131" y="361815"/>
                  </a:cubicBezTo>
                  <a:lnTo>
                    <a:pt x="8719" y="361815"/>
                  </a:lnTo>
                  <a:cubicBezTo>
                    <a:pt x="-2058" y="267041"/>
                    <a:pt x="-4471" y="6735"/>
                    <a:pt x="10868" y="2065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2"/>
            <p:cNvSpPr/>
            <p:nvPr/>
          </p:nvSpPr>
          <p:spPr>
            <a:xfrm rot="694464">
              <a:off x="1265095" y="5368242"/>
              <a:ext cx="761998" cy="701798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8" name="Google Shape;458;p12"/>
          <p:cNvGrpSpPr/>
          <p:nvPr/>
        </p:nvGrpSpPr>
        <p:grpSpPr>
          <a:xfrm>
            <a:off x="1578913" y="2272955"/>
            <a:ext cx="2909979" cy="738664"/>
            <a:chOff x="3017859" y="4283314"/>
            <a:chExt cx="2579765" cy="738663"/>
          </a:xfrm>
        </p:grpSpPr>
        <p:sp>
          <p:nvSpPr>
            <p:cNvPr id="459" name="Google Shape;459;p12"/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460" name="Google Shape;460;p12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1" name="Google Shape;461;p12"/>
          <p:cNvGrpSpPr/>
          <p:nvPr/>
        </p:nvGrpSpPr>
        <p:grpSpPr>
          <a:xfrm>
            <a:off x="1578913" y="3105357"/>
            <a:ext cx="2909979" cy="738664"/>
            <a:chOff x="3017859" y="4283314"/>
            <a:chExt cx="2579765" cy="738663"/>
          </a:xfrm>
        </p:grpSpPr>
        <p:sp>
          <p:nvSpPr>
            <p:cNvPr id="462" name="Google Shape;462;p12"/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463" name="Google Shape;463;p12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4" name="Google Shape;464;p12"/>
          <p:cNvGrpSpPr/>
          <p:nvPr/>
        </p:nvGrpSpPr>
        <p:grpSpPr>
          <a:xfrm>
            <a:off x="1578913" y="3937759"/>
            <a:ext cx="2909979" cy="738664"/>
            <a:chOff x="3017859" y="4283314"/>
            <a:chExt cx="2579765" cy="738663"/>
          </a:xfrm>
        </p:grpSpPr>
        <p:sp>
          <p:nvSpPr>
            <p:cNvPr id="465" name="Google Shape;465;p12"/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466" name="Google Shape;466;p12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7" name="Google Shape;467;p12"/>
          <p:cNvGrpSpPr/>
          <p:nvPr/>
        </p:nvGrpSpPr>
        <p:grpSpPr>
          <a:xfrm>
            <a:off x="1578913" y="4770160"/>
            <a:ext cx="2909979" cy="738664"/>
            <a:chOff x="3017859" y="4283314"/>
            <a:chExt cx="2579765" cy="738663"/>
          </a:xfrm>
        </p:grpSpPr>
        <p:sp>
          <p:nvSpPr>
            <p:cNvPr id="468" name="Google Shape;468;p12"/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469" name="Google Shape;469;p12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0" name="Google Shape;470;p12"/>
          <p:cNvGrpSpPr/>
          <p:nvPr/>
        </p:nvGrpSpPr>
        <p:grpSpPr>
          <a:xfrm>
            <a:off x="1578913" y="5602560"/>
            <a:ext cx="2909979" cy="738664"/>
            <a:chOff x="3017859" y="4283314"/>
            <a:chExt cx="2579765" cy="738663"/>
          </a:xfrm>
        </p:grpSpPr>
        <p:sp>
          <p:nvSpPr>
            <p:cNvPr id="471" name="Google Shape;471;p12"/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472" name="Google Shape;472;p12"/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3" name="Google Shape;473;p12"/>
          <p:cNvSpPr/>
          <p:nvPr/>
        </p:nvSpPr>
        <p:spPr>
          <a:xfrm rot="-900000">
            <a:off x="1062489" y="3293233"/>
            <a:ext cx="412888" cy="381221"/>
          </a:xfrm>
          <a:custGeom>
            <a:avLst/>
            <a:gdLst/>
            <a:ahLst/>
            <a:cxnLst/>
            <a:rect l="l" t="t" r="r" b="b"/>
            <a:pathLst>
              <a:path w="4088377" h="3321003" extrusionOk="0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2"/>
          <p:cNvSpPr/>
          <p:nvPr/>
        </p:nvSpPr>
        <p:spPr>
          <a:xfrm>
            <a:off x="1121425" y="5870521"/>
            <a:ext cx="300285" cy="322413"/>
          </a:xfrm>
          <a:custGeom>
            <a:avLst/>
            <a:gdLst/>
            <a:ahLst/>
            <a:cxnLst/>
            <a:rect l="l" t="t" r="r" b="b"/>
            <a:pathLst>
              <a:path w="3890855" h="3965475" extrusionOk="0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12"/>
          <p:cNvSpPr/>
          <p:nvPr/>
        </p:nvSpPr>
        <p:spPr>
          <a:xfrm rot="10800000" flipH="1">
            <a:off x="1098527" y="4986760"/>
            <a:ext cx="343759" cy="406688"/>
          </a:xfrm>
          <a:custGeom>
            <a:avLst/>
            <a:gdLst/>
            <a:ahLst/>
            <a:cxnLst/>
            <a:rect l="l" t="t" r="r" b="b"/>
            <a:pathLst>
              <a:path w="3496146" h="3926159" extrusionOk="0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2"/>
          <p:cNvSpPr/>
          <p:nvPr/>
        </p:nvSpPr>
        <p:spPr>
          <a:xfrm rot="-7329956">
            <a:off x="1091002" y="4155772"/>
            <a:ext cx="361027" cy="356982"/>
          </a:xfrm>
          <a:custGeom>
            <a:avLst/>
            <a:gdLst/>
            <a:ahLst/>
            <a:cxnLst/>
            <a:rect l="l" t="t" r="r" b="b"/>
            <a:pathLst>
              <a:path w="4088964" h="4259405" extrusionOk="0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2"/>
          <p:cNvSpPr/>
          <p:nvPr/>
        </p:nvSpPr>
        <p:spPr>
          <a:xfrm>
            <a:off x="1085669" y="2425453"/>
            <a:ext cx="368160" cy="387853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2"/>
          <p:cNvSpPr txBox="1"/>
          <p:nvPr/>
        </p:nvSpPr>
        <p:spPr>
          <a:xfrm>
            <a:off x="866076" y="209462"/>
            <a:ext cx="4340159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3"/>
          <p:cNvSpPr/>
          <p:nvPr/>
        </p:nvSpPr>
        <p:spPr>
          <a:xfrm>
            <a:off x="1317153" y="1759762"/>
            <a:ext cx="3176570" cy="2704299"/>
          </a:xfrm>
          <a:custGeom>
            <a:avLst/>
            <a:gdLst/>
            <a:ahLst/>
            <a:cxnLst/>
            <a:rect l="l" t="t" r="r" b="b"/>
            <a:pathLst>
              <a:path w="3176570" h="2704299" extrusionOk="0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1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485" name="Google Shape;485;p13"/>
          <p:cNvGrpSpPr/>
          <p:nvPr/>
        </p:nvGrpSpPr>
        <p:grpSpPr>
          <a:xfrm>
            <a:off x="1105119" y="4329161"/>
            <a:ext cx="3600638" cy="1900853"/>
            <a:chOff x="1013516" y="4208134"/>
            <a:chExt cx="4025348" cy="2125066"/>
          </a:xfrm>
        </p:grpSpPr>
        <p:grpSp>
          <p:nvGrpSpPr>
            <p:cNvPr id="486" name="Google Shape;486;p13"/>
            <p:cNvGrpSpPr/>
            <p:nvPr/>
          </p:nvGrpSpPr>
          <p:grpSpPr>
            <a:xfrm>
              <a:off x="1013516" y="4208134"/>
              <a:ext cx="4025348" cy="2125066"/>
              <a:chOff x="1214483" y="1520686"/>
              <a:chExt cx="4025348" cy="2125066"/>
            </a:xfrm>
          </p:grpSpPr>
          <p:sp>
            <p:nvSpPr>
              <p:cNvPr id="487" name="Google Shape;487;p13"/>
              <p:cNvSpPr/>
              <p:nvPr/>
            </p:nvSpPr>
            <p:spPr>
              <a:xfrm>
                <a:off x="1214483" y="1520686"/>
                <a:ext cx="4025348" cy="1520688"/>
              </a:xfrm>
              <a:custGeom>
                <a:avLst/>
                <a:gdLst/>
                <a:ahLst/>
                <a:cxnLst/>
                <a:rect l="l" t="t" r="r" b="b"/>
                <a:pathLst>
                  <a:path w="4025348" h="1520688" extrusionOk="0">
                    <a:moveTo>
                      <a:pt x="0" y="795130"/>
                    </a:moveTo>
                    <a:lnTo>
                      <a:pt x="0" y="795131"/>
                    </a:lnTo>
                    <a:lnTo>
                      <a:pt x="0" y="795131"/>
                    </a:lnTo>
                    <a:close/>
                    <a:moveTo>
                      <a:pt x="2024017" y="0"/>
                    </a:moveTo>
                    <a:lnTo>
                      <a:pt x="2360289" y="0"/>
                    </a:lnTo>
                    <a:cubicBezTo>
                      <a:pt x="2367608" y="0"/>
                      <a:pt x="2373542" y="5934"/>
                      <a:pt x="2373542" y="13253"/>
                    </a:cubicBezTo>
                    <a:lnTo>
                      <a:pt x="2373542" y="66261"/>
                    </a:lnTo>
                    <a:lnTo>
                      <a:pt x="2372170" y="69574"/>
                    </a:lnTo>
                    <a:lnTo>
                      <a:pt x="3299791" y="69574"/>
                    </a:lnTo>
                    <a:cubicBezTo>
                      <a:pt x="3700505" y="69574"/>
                      <a:pt x="4025348" y="394417"/>
                      <a:pt x="4025348" y="795131"/>
                    </a:cubicBezTo>
                    <a:lnTo>
                      <a:pt x="4025347" y="795131"/>
                    </a:lnTo>
                    <a:cubicBezTo>
                      <a:pt x="4025347" y="1195845"/>
                      <a:pt x="3700504" y="1520688"/>
                      <a:pt x="3299790" y="1520688"/>
                    </a:cubicBezTo>
                    <a:lnTo>
                      <a:pt x="725557" y="1520687"/>
                    </a:lnTo>
                    <a:cubicBezTo>
                      <a:pt x="374932" y="1520687"/>
                      <a:pt x="82396" y="1271979"/>
                      <a:pt x="14741" y="941355"/>
                    </a:cubicBezTo>
                    <a:lnTo>
                      <a:pt x="0" y="795131"/>
                    </a:lnTo>
                    <a:lnTo>
                      <a:pt x="14741" y="648906"/>
                    </a:lnTo>
                    <a:cubicBezTo>
                      <a:pt x="82396" y="318282"/>
                      <a:pt x="374932" y="69574"/>
                      <a:pt x="725557" y="69574"/>
                    </a:cubicBezTo>
                    <a:lnTo>
                      <a:pt x="2012137" y="69574"/>
                    </a:lnTo>
                    <a:lnTo>
                      <a:pt x="2010764" y="66261"/>
                    </a:lnTo>
                    <a:lnTo>
                      <a:pt x="2010764" y="13253"/>
                    </a:lnTo>
                    <a:cubicBezTo>
                      <a:pt x="2010764" y="5934"/>
                      <a:pt x="2016698" y="0"/>
                      <a:pt x="202401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262626"/>
                  </a:gs>
                  <a:gs pos="51300">
                    <a:srgbClr val="7F7F7F"/>
                  </a:gs>
                  <a:gs pos="100000">
                    <a:srgbClr val="262626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13"/>
              <p:cNvSpPr/>
              <p:nvPr/>
            </p:nvSpPr>
            <p:spPr>
              <a:xfrm>
                <a:off x="1222513" y="3089826"/>
                <a:ext cx="4005470" cy="13045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13"/>
              <p:cNvSpPr/>
              <p:nvPr/>
            </p:nvSpPr>
            <p:spPr>
              <a:xfrm>
                <a:off x="1356540" y="3220278"/>
                <a:ext cx="425474" cy="425474"/>
              </a:xfrm>
              <a:custGeom>
                <a:avLst/>
                <a:gdLst/>
                <a:ahLst/>
                <a:cxnLst/>
                <a:rect l="l" t="t" r="r" b="b"/>
                <a:pathLst>
                  <a:path w="425474" h="425474" extrusionOk="0">
                    <a:moveTo>
                      <a:pt x="212738" y="117412"/>
                    </a:moveTo>
                    <a:cubicBezTo>
                      <a:pt x="160091" y="117412"/>
                      <a:pt x="117412" y="160091"/>
                      <a:pt x="117412" y="212738"/>
                    </a:cubicBezTo>
                    <a:cubicBezTo>
                      <a:pt x="117412" y="265385"/>
                      <a:pt x="160091" y="308064"/>
                      <a:pt x="212738" y="308064"/>
                    </a:cubicBezTo>
                    <a:cubicBezTo>
                      <a:pt x="265385" y="308064"/>
                      <a:pt x="308064" y="265385"/>
                      <a:pt x="308064" y="212738"/>
                    </a:cubicBezTo>
                    <a:cubicBezTo>
                      <a:pt x="308064" y="160091"/>
                      <a:pt x="265385" y="117412"/>
                      <a:pt x="212738" y="117412"/>
                    </a:cubicBezTo>
                    <a:close/>
                    <a:moveTo>
                      <a:pt x="212737" y="0"/>
                    </a:moveTo>
                    <a:cubicBezTo>
                      <a:pt x="330228" y="0"/>
                      <a:pt x="425474" y="95246"/>
                      <a:pt x="425474" y="212737"/>
                    </a:cubicBezTo>
                    <a:cubicBezTo>
                      <a:pt x="425474" y="330228"/>
                      <a:pt x="330228" y="425474"/>
                      <a:pt x="212737" y="425474"/>
                    </a:cubicBezTo>
                    <a:cubicBezTo>
                      <a:pt x="95246" y="425474"/>
                      <a:pt x="0" y="330228"/>
                      <a:pt x="0" y="212737"/>
                    </a:cubicBezTo>
                    <a:cubicBezTo>
                      <a:pt x="0" y="95246"/>
                      <a:pt x="95246" y="0"/>
                      <a:pt x="2127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13"/>
              <p:cNvSpPr/>
              <p:nvPr/>
            </p:nvSpPr>
            <p:spPr>
              <a:xfrm>
                <a:off x="1790043" y="3220278"/>
                <a:ext cx="425474" cy="425474"/>
              </a:xfrm>
              <a:custGeom>
                <a:avLst/>
                <a:gdLst/>
                <a:ahLst/>
                <a:cxnLst/>
                <a:rect l="l" t="t" r="r" b="b"/>
                <a:pathLst>
                  <a:path w="425474" h="425474" extrusionOk="0">
                    <a:moveTo>
                      <a:pt x="212738" y="117412"/>
                    </a:moveTo>
                    <a:cubicBezTo>
                      <a:pt x="160091" y="117412"/>
                      <a:pt x="117412" y="160091"/>
                      <a:pt x="117412" y="212738"/>
                    </a:cubicBezTo>
                    <a:cubicBezTo>
                      <a:pt x="117412" y="265385"/>
                      <a:pt x="160091" y="308064"/>
                      <a:pt x="212738" y="308064"/>
                    </a:cubicBezTo>
                    <a:cubicBezTo>
                      <a:pt x="265385" y="308064"/>
                      <a:pt x="308064" y="265385"/>
                      <a:pt x="308064" y="212738"/>
                    </a:cubicBezTo>
                    <a:cubicBezTo>
                      <a:pt x="308064" y="160091"/>
                      <a:pt x="265385" y="117412"/>
                      <a:pt x="212738" y="117412"/>
                    </a:cubicBezTo>
                    <a:close/>
                    <a:moveTo>
                      <a:pt x="212737" y="0"/>
                    </a:moveTo>
                    <a:cubicBezTo>
                      <a:pt x="330228" y="0"/>
                      <a:pt x="425474" y="95246"/>
                      <a:pt x="425474" y="212737"/>
                    </a:cubicBezTo>
                    <a:cubicBezTo>
                      <a:pt x="425474" y="330228"/>
                      <a:pt x="330228" y="425474"/>
                      <a:pt x="212737" y="425474"/>
                    </a:cubicBezTo>
                    <a:cubicBezTo>
                      <a:pt x="95246" y="425474"/>
                      <a:pt x="0" y="330228"/>
                      <a:pt x="0" y="212737"/>
                    </a:cubicBezTo>
                    <a:cubicBezTo>
                      <a:pt x="0" y="95246"/>
                      <a:pt x="95246" y="0"/>
                      <a:pt x="2127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13"/>
              <p:cNvSpPr/>
              <p:nvPr/>
            </p:nvSpPr>
            <p:spPr>
              <a:xfrm>
                <a:off x="4156269" y="3212249"/>
                <a:ext cx="425474" cy="425474"/>
              </a:xfrm>
              <a:custGeom>
                <a:avLst/>
                <a:gdLst/>
                <a:ahLst/>
                <a:cxnLst/>
                <a:rect l="l" t="t" r="r" b="b"/>
                <a:pathLst>
                  <a:path w="425474" h="425474" extrusionOk="0">
                    <a:moveTo>
                      <a:pt x="212738" y="117412"/>
                    </a:moveTo>
                    <a:cubicBezTo>
                      <a:pt x="160091" y="117412"/>
                      <a:pt x="117412" y="160091"/>
                      <a:pt x="117412" y="212738"/>
                    </a:cubicBezTo>
                    <a:cubicBezTo>
                      <a:pt x="117412" y="265385"/>
                      <a:pt x="160091" y="308064"/>
                      <a:pt x="212738" y="308064"/>
                    </a:cubicBezTo>
                    <a:cubicBezTo>
                      <a:pt x="265385" y="308064"/>
                      <a:pt x="308064" y="265385"/>
                      <a:pt x="308064" y="212738"/>
                    </a:cubicBezTo>
                    <a:cubicBezTo>
                      <a:pt x="308064" y="160091"/>
                      <a:pt x="265385" y="117412"/>
                      <a:pt x="212738" y="117412"/>
                    </a:cubicBezTo>
                    <a:close/>
                    <a:moveTo>
                      <a:pt x="212737" y="0"/>
                    </a:moveTo>
                    <a:cubicBezTo>
                      <a:pt x="330228" y="0"/>
                      <a:pt x="425474" y="95246"/>
                      <a:pt x="425474" y="212737"/>
                    </a:cubicBezTo>
                    <a:cubicBezTo>
                      <a:pt x="425474" y="330228"/>
                      <a:pt x="330228" y="425474"/>
                      <a:pt x="212737" y="425474"/>
                    </a:cubicBezTo>
                    <a:cubicBezTo>
                      <a:pt x="95246" y="425474"/>
                      <a:pt x="0" y="330228"/>
                      <a:pt x="0" y="212737"/>
                    </a:cubicBezTo>
                    <a:cubicBezTo>
                      <a:pt x="0" y="95246"/>
                      <a:pt x="95246" y="0"/>
                      <a:pt x="2127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13"/>
              <p:cNvSpPr/>
              <p:nvPr/>
            </p:nvSpPr>
            <p:spPr>
              <a:xfrm>
                <a:off x="4589772" y="3212249"/>
                <a:ext cx="425474" cy="425474"/>
              </a:xfrm>
              <a:custGeom>
                <a:avLst/>
                <a:gdLst/>
                <a:ahLst/>
                <a:cxnLst/>
                <a:rect l="l" t="t" r="r" b="b"/>
                <a:pathLst>
                  <a:path w="425474" h="425474" extrusionOk="0">
                    <a:moveTo>
                      <a:pt x="212738" y="117412"/>
                    </a:moveTo>
                    <a:cubicBezTo>
                      <a:pt x="160091" y="117412"/>
                      <a:pt x="117412" y="160091"/>
                      <a:pt x="117412" y="212738"/>
                    </a:cubicBezTo>
                    <a:cubicBezTo>
                      <a:pt x="117412" y="265385"/>
                      <a:pt x="160091" y="308064"/>
                      <a:pt x="212738" y="308064"/>
                    </a:cubicBezTo>
                    <a:cubicBezTo>
                      <a:pt x="265385" y="308064"/>
                      <a:pt x="308064" y="265385"/>
                      <a:pt x="308064" y="212738"/>
                    </a:cubicBezTo>
                    <a:cubicBezTo>
                      <a:pt x="308064" y="160091"/>
                      <a:pt x="265385" y="117412"/>
                      <a:pt x="212738" y="117412"/>
                    </a:cubicBezTo>
                    <a:close/>
                    <a:moveTo>
                      <a:pt x="212737" y="0"/>
                    </a:moveTo>
                    <a:cubicBezTo>
                      <a:pt x="330228" y="0"/>
                      <a:pt x="425474" y="95246"/>
                      <a:pt x="425474" y="212737"/>
                    </a:cubicBezTo>
                    <a:cubicBezTo>
                      <a:pt x="425474" y="330228"/>
                      <a:pt x="330228" y="425474"/>
                      <a:pt x="212737" y="425474"/>
                    </a:cubicBezTo>
                    <a:cubicBezTo>
                      <a:pt x="95246" y="425474"/>
                      <a:pt x="0" y="330228"/>
                      <a:pt x="0" y="212737"/>
                    </a:cubicBezTo>
                    <a:cubicBezTo>
                      <a:pt x="0" y="95246"/>
                      <a:pt x="95246" y="0"/>
                      <a:pt x="2127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93" name="Google Shape;493;p13"/>
              <p:cNvGrpSpPr/>
              <p:nvPr/>
            </p:nvGrpSpPr>
            <p:grpSpPr>
              <a:xfrm>
                <a:off x="1831488" y="1583676"/>
                <a:ext cx="2775868" cy="1463040"/>
                <a:chOff x="1831488" y="1583676"/>
                <a:chExt cx="2775868" cy="1463040"/>
              </a:xfrm>
            </p:grpSpPr>
            <p:sp>
              <p:nvSpPr>
                <p:cNvPr id="494" name="Google Shape;494;p13"/>
                <p:cNvSpPr/>
                <p:nvPr/>
              </p:nvSpPr>
              <p:spPr>
                <a:xfrm>
                  <a:off x="1831488" y="1583676"/>
                  <a:ext cx="45719" cy="146304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5" name="Google Shape;495;p13"/>
                <p:cNvSpPr/>
                <p:nvPr/>
              </p:nvSpPr>
              <p:spPr>
                <a:xfrm>
                  <a:off x="2010549" y="1583676"/>
                  <a:ext cx="45719" cy="146304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6" name="Google Shape;496;p13"/>
                <p:cNvSpPr/>
                <p:nvPr/>
              </p:nvSpPr>
              <p:spPr>
                <a:xfrm>
                  <a:off x="4382576" y="1583676"/>
                  <a:ext cx="45719" cy="146304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7" name="Google Shape;497;p13"/>
                <p:cNvSpPr/>
                <p:nvPr/>
              </p:nvSpPr>
              <p:spPr>
                <a:xfrm>
                  <a:off x="4561637" y="1583676"/>
                  <a:ext cx="45719" cy="146304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98" name="Google Shape;498;p13"/>
              <p:cNvGrpSpPr/>
              <p:nvPr/>
            </p:nvGrpSpPr>
            <p:grpSpPr>
              <a:xfrm>
                <a:off x="2651948" y="1583676"/>
                <a:ext cx="424633" cy="1463039"/>
                <a:chOff x="2651948" y="1600201"/>
                <a:chExt cx="424633" cy="1431235"/>
              </a:xfrm>
            </p:grpSpPr>
            <p:sp>
              <p:nvSpPr>
                <p:cNvPr id="499" name="Google Shape;499;p13"/>
                <p:cNvSpPr/>
                <p:nvPr/>
              </p:nvSpPr>
              <p:spPr>
                <a:xfrm>
                  <a:off x="2651948" y="1600201"/>
                  <a:ext cx="63476" cy="1431235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0" name="Google Shape;500;p13"/>
                <p:cNvSpPr/>
                <p:nvPr/>
              </p:nvSpPr>
              <p:spPr>
                <a:xfrm>
                  <a:off x="3013105" y="1600201"/>
                  <a:ext cx="63476" cy="1431235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1" name="Google Shape;501;p13"/>
                <p:cNvSpPr/>
                <p:nvPr/>
              </p:nvSpPr>
              <p:spPr>
                <a:xfrm>
                  <a:off x="2651948" y="1709530"/>
                  <a:ext cx="424633" cy="59635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2" name="Google Shape;502;p13"/>
                <p:cNvSpPr/>
                <p:nvPr/>
              </p:nvSpPr>
              <p:spPr>
                <a:xfrm>
                  <a:off x="2651948" y="1891747"/>
                  <a:ext cx="424633" cy="59635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3" name="Google Shape;503;p13"/>
                <p:cNvSpPr/>
                <p:nvPr/>
              </p:nvSpPr>
              <p:spPr>
                <a:xfrm>
                  <a:off x="2651948" y="2073964"/>
                  <a:ext cx="424633" cy="59635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4" name="Google Shape;504;p13"/>
                <p:cNvSpPr/>
                <p:nvPr/>
              </p:nvSpPr>
              <p:spPr>
                <a:xfrm>
                  <a:off x="2651948" y="2256181"/>
                  <a:ext cx="424633" cy="59635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5" name="Google Shape;505;p13"/>
                <p:cNvSpPr/>
                <p:nvPr/>
              </p:nvSpPr>
              <p:spPr>
                <a:xfrm>
                  <a:off x="2651948" y="2438398"/>
                  <a:ext cx="424633" cy="59635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6" name="Google Shape;506;p13"/>
                <p:cNvSpPr/>
                <p:nvPr/>
              </p:nvSpPr>
              <p:spPr>
                <a:xfrm>
                  <a:off x="2651948" y="2620615"/>
                  <a:ext cx="424633" cy="59635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7" name="Google Shape;507;p13"/>
                <p:cNvSpPr/>
                <p:nvPr/>
              </p:nvSpPr>
              <p:spPr>
                <a:xfrm>
                  <a:off x="2651948" y="2802832"/>
                  <a:ext cx="424633" cy="59635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08" name="Google Shape;508;p13"/>
            <p:cNvSpPr/>
            <p:nvPr/>
          </p:nvSpPr>
          <p:spPr>
            <a:xfrm>
              <a:off x="3045401" y="4541646"/>
              <a:ext cx="1057201" cy="112812"/>
            </a:xfrm>
            <a:custGeom>
              <a:avLst/>
              <a:gdLst/>
              <a:ahLst/>
              <a:cxnLst/>
              <a:rect l="l" t="t" r="r" b="b"/>
              <a:pathLst>
                <a:path w="1057201" h="112812" extrusionOk="0">
                  <a:moveTo>
                    <a:pt x="790203" y="27310"/>
                  </a:moveTo>
                  <a:lnTo>
                    <a:pt x="775469" y="67791"/>
                  </a:lnTo>
                  <a:lnTo>
                    <a:pt x="805235" y="67791"/>
                  </a:lnTo>
                  <a:close/>
                  <a:moveTo>
                    <a:pt x="674191" y="20315"/>
                  </a:moveTo>
                  <a:lnTo>
                    <a:pt x="674191" y="51271"/>
                  </a:lnTo>
                  <a:lnTo>
                    <a:pt x="686246" y="51271"/>
                  </a:lnTo>
                  <a:cubicBezTo>
                    <a:pt x="694928" y="51271"/>
                    <a:pt x="700732" y="50701"/>
                    <a:pt x="703659" y="49560"/>
                  </a:cubicBezTo>
                  <a:cubicBezTo>
                    <a:pt x="706586" y="48419"/>
                    <a:pt x="708881" y="46633"/>
                    <a:pt x="710543" y="44202"/>
                  </a:cubicBezTo>
                  <a:cubicBezTo>
                    <a:pt x="712205" y="41771"/>
                    <a:pt x="713036" y="38943"/>
                    <a:pt x="713036" y="35719"/>
                  </a:cubicBezTo>
                  <a:cubicBezTo>
                    <a:pt x="713036" y="31750"/>
                    <a:pt x="711870" y="28476"/>
                    <a:pt x="709538" y="25896"/>
                  </a:cubicBezTo>
                  <a:cubicBezTo>
                    <a:pt x="707206" y="23316"/>
                    <a:pt x="704255" y="21704"/>
                    <a:pt x="700683" y="21059"/>
                  </a:cubicBezTo>
                  <a:cubicBezTo>
                    <a:pt x="698054" y="20563"/>
                    <a:pt x="692770" y="20315"/>
                    <a:pt x="684833" y="20315"/>
                  </a:cubicBezTo>
                  <a:close/>
                  <a:moveTo>
                    <a:pt x="462558" y="18827"/>
                  </a:moveTo>
                  <a:cubicBezTo>
                    <a:pt x="453479" y="18827"/>
                    <a:pt x="446162" y="21940"/>
                    <a:pt x="440606" y="28166"/>
                  </a:cubicBezTo>
                  <a:cubicBezTo>
                    <a:pt x="435049" y="34392"/>
                    <a:pt x="432271" y="43780"/>
                    <a:pt x="432271" y="56331"/>
                  </a:cubicBezTo>
                  <a:cubicBezTo>
                    <a:pt x="432271" y="68684"/>
                    <a:pt x="435124" y="78048"/>
                    <a:pt x="440829" y="84423"/>
                  </a:cubicBezTo>
                  <a:cubicBezTo>
                    <a:pt x="446534" y="90797"/>
                    <a:pt x="453777" y="93985"/>
                    <a:pt x="462558" y="93985"/>
                  </a:cubicBezTo>
                  <a:cubicBezTo>
                    <a:pt x="471339" y="93985"/>
                    <a:pt x="478544" y="90822"/>
                    <a:pt x="484175" y="84497"/>
                  </a:cubicBezTo>
                  <a:cubicBezTo>
                    <a:pt x="489806" y="78172"/>
                    <a:pt x="492621" y="68684"/>
                    <a:pt x="492621" y="56034"/>
                  </a:cubicBezTo>
                  <a:cubicBezTo>
                    <a:pt x="492621" y="43532"/>
                    <a:pt x="489880" y="34206"/>
                    <a:pt x="484398" y="28054"/>
                  </a:cubicBezTo>
                  <a:cubicBezTo>
                    <a:pt x="478917" y="21902"/>
                    <a:pt x="471636" y="18827"/>
                    <a:pt x="462558" y="18827"/>
                  </a:cubicBezTo>
                  <a:close/>
                  <a:moveTo>
                    <a:pt x="52983" y="18827"/>
                  </a:moveTo>
                  <a:cubicBezTo>
                    <a:pt x="43904" y="18827"/>
                    <a:pt x="36587" y="21940"/>
                    <a:pt x="31031" y="28166"/>
                  </a:cubicBezTo>
                  <a:cubicBezTo>
                    <a:pt x="25474" y="34392"/>
                    <a:pt x="22696" y="43780"/>
                    <a:pt x="22696" y="56331"/>
                  </a:cubicBezTo>
                  <a:cubicBezTo>
                    <a:pt x="22696" y="68684"/>
                    <a:pt x="25549" y="78048"/>
                    <a:pt x="31254" y="84423"/>
                  </a:cubicBezTo>
                  <a:cubicBezTo>
                    <a:pt x="36959" y="90797"/>
                    <a:pt x="44202" y="93985"/>
                    <a:pt x="52983" y="93985"/>
                  </a:cubicBezTo>
                  <a:cubicBezTo>
                    <a:pt x="61764" y="93985"/>
                    <a:pt x="68969" y="90822"/>
                    <a:pt x="74600" y="84497"/>
                  </a:cubicBezTo>
                  <a:cubicBezTo>
                    <a:pt x="80231" y="78172"/>
                    <a:pt x="83046" y="68684"/>
                    <a:pt x="83046" y="56034"/>
                  </a:cubicBezTo>
                  <a:cubicBezTo>
                    <a:pt x="83046" y="43532"/>
                    <a:pt x="80305" y="34206"/>
                    <a:pt x="74823" y="28054"/>
                  </a:cubicBezTo>
                  <a:cubicBezTo>
                    <a:pt x="69342" y="21902"/>
                    <a:pt x="62061" y="18827"/>
                    <a:pt x="52983" y="18827"/>
                  </a:cubicBezTo>
                  <a:close/>
                  <a:moveTo>
                    <a:pt x="157460" y="2753"/>
                  </a:moveTo>
                  <a:lnTo>
                    <a:pt x="179487" y="2753"/>
                  </a:lnTo>
                  <a:lnTo>
                    <a:pt x="179487" y="92571"/>
                  </a:lnTo>
                  <a:lnTo>
                    <a:pt x="234255" y="92571"/>
                  </a:lnTo>
                  <a:lnTo>
                    <a:pt x="234255" y="110951"/>
                  </a:lnTo>
                  <a:lnTo>
                    <a:pt x="157460" y="110951"/>
                  </a:lnTo>
                  <a:close/>
                  <a:moveTo>
                    <a:pt x="955179" y="1860"/>
                  </a:moveTo>
                  <a:lnTo>
                    <a:pt x="981001" y="1860"/>
                  </a:lnTo>
                  <a:lnTo>
                    <a:pt x="1006673" y="45020"/>
                  </a:lnTo>
                  <a:lnTo>
                    <a:pt x="1031825" y="1860"/>
                  </a:lnTo>
                  <a:lnTo>
                    <a:pt x="1057201" y="1860"/>
                  </a:lnTo>
                  <a:lnTo>
                    <a:pt x="1017091" y="65187"/>
                  </a:lnTo>
                  <a:lnTo>
                    <a:pt x="1017091" y="110951"/>
                  </a:lnTo>
                  <a:lnTo>
                    <a:pt x="995139" y="110951"/>
                  </a:lnTo>
                  <a:lnTo>
                    <a:pt x="995139" y="65038"/>
                  </a:lnTo>
                  <a:close/>
                  <a:moveTo>
                    <a:pt x="852413" y="1860"/>
                  </a:moveTo>
                  <a:lnTo>
                    <a:pt x="873844" y="1860"/>
                  </a:lnTo>
                  <a:lnTo>
                    <a:pt x="918493" y="74712"/>
                  </a:lnTo>
                  <a:lnTo>
                    <a:pt x="918493" y="1860"/>
                  </a:lnTo>
                  <a:lnTo>
                    <a:pt x="938957" y="1860"/>
                  </a:lnTo>
                  <a:lnTo>
                    <a:pt x="938957" y="110951"/>
                  </a:lnTo>
                  <a:lnTo>
                    <a:pt x="916856" y="110951"/>
                  </a:lnTo>
                  <a:lnTo>
                    <a:pt x="872877" y="39811"/>
                  </a:lnTo>
                  <a:lnTo>
                    <a:pt x="872877" y="110951"/>
                  </a:lnTo>
                  <a:lnTo>
                    <a:pt x="852413" y="110951"/>
                  </a:lnTo>
                  <a:close/>
                  <a:moveTo>
                    <a:pt x="778818" y="1860"/>
                  </a:moveTo>
                  <a:lnTo>
                    <a:pt x="802109" y="1860"/>
                  </a:lnTo>
                  <a:lnTo>
                    <a:pt x="845790" y="110951"/>
                  </a:lnTo>
                  <a:lnTo>
                    <a:pt x="821829" y="110951"/>
                  </a:lnTo>
                  <a:lnTo>
                    <a:pt x="812304" y="86171"/>
                  </a:lnTo>
                  <a:lnTo>
                    <a:pt x="768697" y="86171"/>
                  </a:lnTo>
                  <a:lnTo>
                    <a:pt x="759693" y="110951"/>
                  </a:lnTo>
                  <a:lnTo>
                    <a:pt x="736327" y="110951"/>
                  </a:lnTo>
                  <a:close/>
                  <a:moveTo>
                    <a:pt x="652165" y="1860"/>
                  </a:moveTo>
                  <a:lnTo>
                    <a:pt x="687512" y="1860"/>
                  </a:lnTo>
                  <a:cubicBezTo>
                    <a:pt x="700906" y="1860"/>
                    <a:pt x="709637" y="2406"/>
                    <a:pt x="713705" y="3497"/>
                  </a:cubicBezTo>
                  <a:cubicBezTo>
                    <a:pt x="719956" y="5134"/>
                    <a:pt x="725190" y="8694"/>
                    <a:pt x="729407" y="14176"/>
                  </a:cubicBezTo>
                  <a:cubicBezTo>
                    <a:pt x="733623" y="19658"/>
                    <a:pt x="735732" y="26739"/>
                    <a:pt x="735732" y="35421"/>
                  </a:cubicBezTo>
                  <a:cubicBezTo>
                    <a:pt x="735732" y="42118"/>
                    <a:pt x="734516" y="47749"/>
                    <a:pt x="732086" y="52313"/>
                  </a:cubicBezTo>
                  <a:cubicBezTo>
                    <a:pt x="729655" y="56877"/>
                    <a:pt x="726566" y="60461"/>
                    <a:pt x="722821" y="63066"/>
                  </a:cubicBezTo>
                  <a:cubicBezTo>
                    <a:pt x="719076" y="65670"/>
                    <a:pt x="715268" y="67394"/>
                    <a:pt x="711398" y="68238"/>
                  </a:cubicBezTo>
                  <a:cubicBezTo>
                    <a:pt x="706140" y="69279"/>
                    <a:pt x="698525" y="69800"/>
                    <a:pt x="688553" y="69800"/>
                  </a:cubicBezTo>
                  <a:lnTo>
                    <a:pt x="674191" y="69800"/>
                  </a:lnTo>
                  <a:lnTo>
                    <a:pt x="674191" y="110951"/>
                  </a:lnTo>
                  <a:lnTo>
                    <a:pt x="652165" y="110951"/>
                  </a:lnTo>
                  <a:close/>
                  <a:moveTo>
                    <a:pt x="528042" y="1860"/>
                  </a:moveTo>
                  <a:lnTo>
                    <a:pt x="561008" y="1860"/>
                  </a:lnTo>
                  <a:lnTo>
                    <a:pt x="580802" y="76274"/>
                  </a:lnTo>
                  <a:lnTo>
                    <a:pt x="600373" y="1860"/>
                  </a:lnTo>
                  <a:lnTo>
                    <a:pt x="633412" y="1860"/>
                  </a:lnTo>
                  <a:lnTo>
                    <a:pt x="633412" y="110951"/>
                  </a:lnTo>
                  <a:lnTo>
                    <a:pt x="612949" y="110951"/>
                  </a:lnTo>
                  <a:lnTo>
                    <a:pt x="612949" y="25077"/>
                  </a:lnTo>
                  <a:lnTo>
                    <a:pt x="591294" y="110951"/>
                  </a:lnTo>
                  <a:lnTo>
                    <a:pt x="570086" y="110951"/>
                  </a:lnTo>
                  <a:lnTo>
                    <a:pt x="548506" y="25077"/>
                  </a:lnTo>
                  <a:lnTo>
                    <a:pt x="548506" y="110951"/>
                  </a:lnTo>
                  <a:lnTo>
                    <a:pt x="528042" y="110951"/>
                  </a:lnTo>
                  <a:close/>
                  <a:moveTo>
                    <a:pt x="118095" y="1860"/>
                  </a:moveTo>
                  <a:lnTo>
                    <a:pt x="140122" y="1860"/>
                  </a:lnTo>
                  <a:lnTo>
                    <a:pt x="140122" y="110951"/>
                  </a:lnTo>
                  <a:lnTo>
                    <a:pt x="118095" y="110951"/>
                  </a:lnTo>
                  <a:close/>
                  <a:moveTo>
                    <a:pt x="462335" y="0"/>
                  </a:moveTo>
                  <a:cubicBezTo>
                    <a:pt x="478408" y="0"/>
                    <a:pt x="491269" y="4986"/>
                    <a:pt x="500918" y="14957"/>
                  </a:cubicBezTo>
                  <a:cubicBezTo>
                    <a:pt x="510567" y="24929"/>
                    <a:pt x="515392" y="38794"/>
                    <a:pt x="515392" y="56555"/>
                  </a:cubicBezTo>
                  <a:cubicBezTo>
                    <a:pt x="515392" y="74166"/>
                    <a:pt x="510604" y="87945"/>
                    <a:pt x="501030" y="97892"/>
                  </a:cubicBezTo>
                  <a:cubicBezTo>
                    <a:pt x="491455" y="107838"/>
                    <a:pt x="478656" y="112812"/>
                    <a:pt x="462632" y="112812"/>
                  </a:cubicBezTo>
                  <a:cubicBezTo>
                    <a:pt x="446410" y="112812"/>
                    <a:pt x="433512" y="107863"/>
                    <a:pt x="423937" y="97966"/>
                  </a:cubicBezTo>
                  <a:cubicBezTo>
                    <a:pt x="414362" y="88069"/>
                    <a:pt x="409575" y="74439"/>
                    <a:pt x="409575" y="57075"/>
                  </a:cubicBezTo>
                  <a:cubicBezTo>
                    <a:pt x="409575" y="45963"/>
                    <a:pt x="411237" y="36636"/>
                    <a:pt x="414561" y="29096"/>
                  </a:cubicBezTo>
                  <a:cubicBezTo>
                    <a:pt x="417041" y="23540"/>
                    <a:pt x="420427" y="18554"/>
                    <a:pt x="424718" y="14139"/>
                  </a:cubicBezTo>
                  <a:cubicBezTo>
                    <a:pt x="429009" y="9723"/>
                    <a:pt x="433710" y="6449"/>
                    <a:pt x="438820" y="4316"/>
                  </a:cubicBezTo>
                  <a:cubicBezTo>
                    <a:pt x="445616" y="1439"/>
                    <a:pt x="453454" y="0"/>
                    <a:pt x="462335" y="0"/>
                  </a:cubicBezTo>
                  <a:close/>
                  <a:moveTo>
                    <a:pt x="346918" y="0"/>
                  </a:moveTo>
                  <a:cubicBezTo>
                    <a:pt x="360263" y="0"/>
                    <a:pt x="371103" y="3944"/>
                    <a:pt x="379437" y="11832"/>
                  </a:cubicBezTo>
                  <a:cubicBezTo>
                    <a:pt x="384398" y="16495"/>
                    <a:pt x="388119" y="23192"/>
                    <a:pt x="390599" y="31924"/>
                  </a:cubicBezTo>
                  <a:lnTo>
                    <a:pt x="368796" y="37132"/>
                  </a:lnTo>
                  <a:cubicBezTo>
                    <a:pt x="367506" y="31477"/>
                    <a:pt x="364815" y="27012"/>
                    <a:pt x="360722" y="23738"/>
                  </a:cubicBezTo>
                  <a:cubicBezTo>
                    <a:pt x="356629" y="20464"/>
                    <a:pt x="351656" y="18827"/>
                    <a:pt x="345802" y="18827"/>
                  </a:cubicBezTo>
                  <a:cubicBezTo>
                    <a:pt x="337716" y="18827"/>
                    <a:pt x="331155" y="21729"/>
                    <a:pt x="326120" y="27533"/>
                  </a:cubicBezTo>
                  <a:cubicBezTo>
                    <a:pt x="321084" y="33337"/>
                    <a:pt x="318567" y="42738"/>
                    <a:pt x="318567" y="55736"/>
                  </a:cubicBezTo>
                  <a:cubicBezTo>
                    <a:pt x="318567" y="69527"/>
                    <a:pt x="321047" y="79350"/>
                    <a:pt x="326008" y="85204"/>
                  </a:cubicBezTo>
                  <a:cubicBezTo>
                    <a:pt x="330969" y="91058"/>
                    <a:pt x="337418" y="93985"/>
                    <a:pt x="345356" y="93985"/>
                  </a:cubicBezTo>
                  <a:cubicBezTo>
                    <a:pt x="351210" y="93985"/>
                    <a:pt x="356245" y="92124"/>
                    <a:pt x="360462" y="88404"/>
                  </a:cubicBezTo>
                  <a:cubicBezTo>
                    <a:pt x="364678" y="84683"/>
                    <a:pt x="367705" y="78829"/>
                    <a:pt x="369540" y="70842"/>
                  </a:cubicBezTo>
                  <a:lnTo>
                    <a:pt x="390897" y="77614"/>
                  </a:lnTo>
                  <a:cubicBezTo>
                    <a:pt x="387623" y="89520"/>
                    <a:pt x="382178" y="98363"/>
                    <a:pt x="374563" y="104142"/>
                  </a:cubicBezTo>
                  <a:cubicBezTo>
                    <a:pt x="366948" y="109922"/>
                    <a:pt x="357287" y="112812"/>
                    <a:pt x="345579" y="112812"/>
                  </a:cubicBezTo>
                  <a:cubicBezTo>
                    <a:pt x="331093" y="112812"/>
                    <a:pt x="319187" y="107863"/>
                    <a:pt x="309860" y="97966"/>
                  </a:cubicBezTo>
                  <a:cubicBezTo>
                    <a:pt x="300534" y="88069"/>
                    <a:pt x="295870" y="74538"/>
                    <a:pt x="295870" y="57373"/>
                  </a:cubicBezTo>
                  <a:cubicBezTo>
                    <a:pt x="295870" y="39216"/>
                    <a:pt x="300558" y="25115"/>
                    <a:pt x="309935" y="15069"/>
                  </a:cubicBezTo>
                  <a:cubicBezTo>
                    <a:pt x="319311" y="5023"/>
                    <a:pt x="331639" y="0"/>
                    <a:pt x="346918" y="0"/>
                  </a:cubicBezTo>
                  <a:close/>
                  <a:moveTo>
                    <a:pt x="52760" y="0"/>
                  </a:moveTo>
                  <a:cubicBezTo>
                    <a:pt x="68833" y="0"/>
                    <a:pt x="81694" y="4986"/>
                    <a:pt x="91343" y="14957"/>
                  </a:cubicBezTo>
                  <a:cubicBezTo>
                    <a:pt x="100992" y="24929"/>
                    <a:pt x="105817" y="38794"/>
                    <a:pt x="105817" y="56555"/>
                  </a:cubicBezTo>
                  <a:cubicBezTo>
                    <a:pt x="105817" y="74166"/>
                    <a:pt x="101029" y="87945"/>
                    <a:pt x="91455" y="97892"/>
                  </a:cubicBezTo>
                  <a:cubicBezTo>
                    <a:pt x="81880" y="107838"/>
                    <a:pt x="69081" y="112812"/>
                    <a:pt x="53057" y="112812"/>
                  </a:cubicBezTo>
                  <a:cubicBezTo>
                    <a:pt x="36835" y="112812"/>
                    <a:pt x="23937" y="107863"/>
                    <a:pt x="14362" y="97966"/>
                  </a:cubicBezTo>
                  <a:cubicBezTo>
                    <a:pt x="4787" y="88069"/>
                    <a:pt x="0" y="74439"/>
                    <a:pt x="0" y="57075"/>
                  </a:cubicBezTo>
                  <a:cubicBezTo>
                    <a:pt x="0" y="45963"/>
                    <a:pt x="1662" y="36636"/>
                    <a:pt x="4986" y="29096"/>
                  </a:cubicBezTo>
                  <a:cubicBezTo>
                    <a:pt x="7466" y="23540"/>
                    <a:pt x="10852" y="18554"/>
                    <a:pt x="15143" y="14139"/>
                  </a:cubicBezTo>
                  <a:cubicBezTo>
                    <a:pt x="19434" y="9723"/>
                    <a:pt x="24135" y="6449"/>
                    <a:pt x="29245" y="4316"/>
                  </a:cubicBezTo>
                  <a:cubicBezTo>
                    <a:pt x="36041" y="1439"/>
                    <a:pt x="43879" y="0"/>
                    <a:pt x="527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9" name="Google Shape;509;p13"/>
          <p:cNvSpPr/>
          <p:nvPr/>
        </p:nvSpPr>
        <p:spPr>
          <a:xfrm>
            <a:off x="524086" y="1928815"/>
            <a:ext cx="5200877" cy="2485714"/>
          </a:xfrm>
          <a:custGeom>
            <a:avLst/>
            <a:gdLst/>
            <a:ahLst/>
            <a:cxnLst/>
            <a:rect l="l" t="t" r="r" b="b"/>
            <a:pathLst>
              <a:path w="4099727" h="1959429" extrusionOk="0">
                <a:moveTo>
                  <a:pt x="0" y="0"/>
                </a:moveTo>
                <a:lnTo>
                  <a:pt x="973970" y="849627"/>
                </a:lnTo>
                <a:lnTo>
                  <a:pt x="1507253" y="411983"/>
                </a:lnTo>
                <a:lnTo>
                  <a:pt x="2250831" y="1155561"/>
                </a:lnTo>
                <a:lnTo>
                  <a:pt x="2743200" y="572756"/>
                </a:lnTo>
                <a:lnTo>
                  <a:pt x="4099727" y="1959429"/>
                </a:lnTo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>
            <a:off x="4562836" y="1916370"/>
            <a:ext cx="1024047" cy="1497691"/>
          </a:xfrm>
          <a:custGeom>
            <a:avLst/>
            <a:gdLst/>
            <a:ahLst/>
            <a:cxnLst/>
            <a:rect l="l" t="t" r="r" b="b"/>
            <a:pathLst>
              <a:path w="1577436" h="2307035" extrusionOk="0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1" name="Google Shape;511;p13"/>
          <p:cNvGrpSpPr/>
          <p:nvPr/>
        </p:nvGrpSpPr>
        <p:grpSpPr>
          <a:xfrm rot="-429793">
            <a:off x="4891997" y="3238051"/>
            <a:ext cx="649209" cy="773245"/>
            <a:chOff x="5071951" y="3009853"/>
            <a:chExt cx="880901" cy="1049203"/>
          </a:xfrm>
        </p:grpSpPr>
        <p:sp>
          <p:nvSpPr>
            <p:cNvPr id="512" name="Google Shape;512;p13"/>
            <p:cNvSpPr/>
            <p:nvPr/>
          </p:nvSpPr>
          <p:spPr>
            <a:xfrm>
              <a:off x="5586883" y="3705579"/>
              <a:ext cx="365969" cy="353477"/>
            </a:xfrm>
            <a:custGeom>
              <a:avLst/>
              <a:gdLst/>
              <a:ahLst/>
              <a:cxnLst/>
              <a:rect l="l" t="t" r="r" b="b"/>
              <a:pathLst>
                <a:path w="365969" h="353477" extrusionOk="0">
                  <a:moveTo>
                    <a:pt x="246540" y="342017"/>
                  </a:moveTo>
                  <a:cubicBezTo>
                    <a:pt x="226544" y="340368"/>
                    <a:pt x="207374" y="342430"/>
                    <a:pt x="187997" y="349026"/>
                  </a:cubicBezTo>
                  <a:cubicBezTo>
                    <a:pt x="158726" y="358920"/>
                    <a:pt x="130485" y="351293"/>
                    <a:pt x="104513" y="336246"/>
                  </a:cubicBezTo>
                  <a:cubicBezTo>
                    <a:pt x="79982" y="322022"/>
                    <a:pt x="57720" y="304501"/>
                    <a:pt x="38755" y="283887"/>
                  </a:cubicBezTo>
                  <a:cubicBezTo>
                    <a:pt x="14432" y="257296"/>
                    <a:pt x="-204" y="225757"/>
                    <a:pt x="2" y="188241"/>
                  </a:cubicBezTo>
                  <a:cubicBezTo>
                    <a:pt x="414" y="143510"/>
                    <a:pt x="11340" y="102283"/>
                    <a:pt x="37106" y="65384"/>
                  </a:cubicBezTo>
                  <a:cubicBezTo>
                    <a:pt x="64935" y="25600"/>
                    <a:pt x="104925" y="7048"/>
                    <a:pt x="151717" y="1483"/>
                  </a:cubicBezTo>
                  <a:cubicBezTo>
                    <a:pt x="183874" y="-2434"/>
                    <a:pt x="215413" y="1689"/>
                    <a:pt x="246333" y="10553"/>
                  </a:cubicBezTo>
                  <a:cubicBezTo>
                    <a:pt x="289209" y="22921"/>
                    <a:pt x="315595" y="53635"/>
                    <a:pt x="336620" y="90945"/>
                  </a:cubicBezTo>
                  <a:cubicBezTo>
                    <a:pt x="352905" y="119598"/>
                    <a:pt x="359089" y="150930"/>
                    <a:pt x="362799" y="183088"/>
                  </a:cubicBezTo>
                  <a:cubicBezTo>
                    <a:pt x="366304" y="213183"/>
                    <a:pt x="368365" y="243279"/>
                    <a:pt x="360944" y="273168"/>
                  </a:cubicBezTo>
                  <a:cubicBezTo>
                    <a:pt x="358471" y="283269"/>
                    <a:pt x="353936" y="292339"/>
                    <a:pt x="345896" y="299554"/>
                  </a:cubicBezTo>
                  <a:cubicBezTo>
                    <a:pt x="337651" y="306768"/>
                    <a:pt x="329200" y="313983"/>
                    <a:pt x="321779" y="322022"/>
                  </a:cubicBezTo>
                  <a:cubicBezTo>
                    <a:pt x="304463" y="340162"/>
                    <a:pt x="283025" y="345522"/>
                    <a:pt x="259114" y="343460"/>
                  </a:cubicBezTo>
                  <a:cubicBezTo>
                    <a:pt x="254785" y="342430"/>
                    <a:pt x="250662" y="342223"/>
                    <a:pt x="246540" y="3420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13"/>
            <p:cNvSpPr/>
            <p:nvPr/>
          </p:nvSpPr>
          <p:spPr>
            <a:xfrm>
              <a:off x="5236369" y="3224103"/>
              <a:ext cx="290788" cy="314437"/>
            </a:xfrm>
            <a:custGeom>
              <a:avLst/>
              <a:gdLst/>
              <a:ahLst/>
              <a:cxnLst/>
              <a:rect l="l" t="t" r="r" b="b"/>
              <a:pathLst>
                <a:path w="290788" h="314437" extrusionOk="0">
                  <a:moveTo>
                    <a:pt x="157162" y="314134"/>
                  </a:moveTo>
                  <a:cubicBezTo>
                    <a:pt x="140877" y="315370"/>
                    <a:pt x="126654" y="312691"/>
                    <a:pt x="112843" y="308568"/>
                  </a:cubicBezTo>
                  <a:cubicBezTo>
                    <a:pt x="97383" y="304033"/>
                    <a:pt x="81923" y="299910"/>
                    <a:pt x="66875" y="294551"/>
                  </a:cubicBezTo>
                  <a:cubicBezTo>
                    <a:pt x="44612" y="286511"/>
                    <a:pt x="33275" y="268372"/>
                    <a:pt x="27297" y="246727"/>
                  </a:cubicBezTo>
                  <a:cubicBezTo>
                    <a:pt x="22350" y="228588"/>
                    <a:pt x="18639" y="210242"/>
                    <a:pt x="14517" y="191896"/>
                  </a:cubicBezTo>
                  <a:cubicBezTo>
                    <a:pt x="12043" y="180764"/>
                    <a:pt x="5241" y="171282"/>
                    <a:pt x="2561" y="160357"/>
                  </a:cubicBezTo>
                  <a:cubicBezTo>
                    <a:pt x="-3829" y="135827"/>
                    <a:pt x="1942" y="112946"/>
                    <a:pt x="17609" y="93775"/>
                  </a:cubicBezTo>
                  <a:cubicBezTo>
                    <a:pt x="31626" y="76460"/>
                    <a:pt x="43376" y="57496"/>
                    <a:pt x="56362" y="39562"/>
                  </a:cubicBezTo>
                  <a:cubicBezTo>
                    <a:pt x="65638" y="26988"/>
                    <a:pt x="76151" y="16063"/>
                    <a:pt x="88725" y="6787"/>
                  </a:cubicBezTo>
                  <a:cubicBezTo>
                    <a:pt x="99857" y="-1459"/>
                    <a:pt x="111812" y="-2490"/>
                    <a:pt x="122119" y="5344"/>
                  </a:cubicBezTo>
                  <a:cubicBezTo>
                    <a:pt x="141702" y="20391"/>
                    <a:pt x="161903" y="30904"/>
                    <a:pt x="187670" y="28431"/>
                  </a:cubicBezTo>
                  <a:cubicBezTo>
                    <a:pt x="195503" y="27606"/>
                    <a:pt x="203336" y="32760"/>
                    <a:pt x="210551" y="36676"/>
                  </a:cubicBezTo>
                  <a:cubicBezTo>
                    <a:pt x="221682" y="42654"/>
                    <a:pt x="231783" y="50487"/>
                    <a:pt x="242296" y="57496"/>
                  </a:cubicBezTo>
                  <a:cubicBezTo>
                    <a:pt x="257962" y="68009"/>
                    <a:pt x="260023" y="85942"/>
                    <a:pt x="261672" y="103258"/>
                  </a:cubicBezTo>
                  <a:cubicBezTo>
                    <a:pt x="262703" y="113152"/>
                    <a:pt x="263115" y="123047"/>
                    <a:pt x="264146" y="132941"/>
                  </a:cubicBezTo>
                  <a:cubicBezTo>
                    <a:pt x="265383" y="145103"/>
                    <a:pt x="269505" y="155822"/>
                    <a:pt x="277545" y="165510"/>
                  </a:cubicBezTo>
                  <a:cubicBezTo>
                    <a:pt x="285378" y="174786"/>
                    <a:pt x="290119" y="185918"/>
                    <a:pt x="290737" y="198286"/>
                  </a:cubicBezTo>
                  <a:cubicBezTo>
                    <a:pt x="291356" y="210242"/>
                    <a:pt x="286409" y="218899"/>
                    <a:pt x="274865" y="221579"/>
                  </a:cubicBezTo>
                  <a:cubicBezTo>
                    <a:pt x="252809" y="226938"/>
                    <a:pt x="239204" y="242192"/>
                    <a:pt x="227248" y="259714"/>
                  </a:cubicBezTo>
                  <a:cubicBezTo>
                    <a:pt x="221270" y="268372"/>
                    <a:pt x="215292" y="277235"/>
                    <a:pt x="209108" y="285893"/>
                  </a:cubicBezTo>
                  <a:cubicBezTo>
                    <a:pt x="195915" y="304033"/>
                    <a:pt x="179218" y="315989"/>
                    <a:pt x="157162" y="3141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13"/>
            <p:cNvSpPr/>
            <p:nvPr/>
          </p:nvSpPr>
          <p:spPr>
            <a:xfrm>
              <a:off x="5589249" y="3495254"/>
              <a:ext cx="187194" cy="185281"/>
            </a:xfrm>
            <a:custGeom>
              <a:avLst/>
              <a:gdLst/>
              <a:ahLst/>
              <a:cxnLst/>
              <a:rect l="l" t="t" r="r" b="b"/>
              <a:pathLst>
                <a:path w="187194" h="185281" extrusionOk="0">
                  <a:moveTo>
                    <a:pt x="114103" y="185216"/>
                  </a:moveTo>
                  <a:cubicBezTo>
                    <a:pt x="87924" y="185216"/>
                    <a:pt x="61951" y="183155"/>
                    <a:pt x="37833" y="171611"/>
                  </a:cubicBezTo>
                  <a:cubicBezTo>
                    <a:pt x="17426" y="161923"/>
                    <a:pt x="4851" y="146875"/>
                    <a:pt x="3202" y="123376"/>
                  </a:cubicBezTo>
                  <a:cubicBezTo>
                    <a:pt x="1759" y="101937"/>
                    <a:pt x="-2157" y="80499"/>
                    <a:pt x="1553" y="58855"/>
                  </a:cubicBezTo>
                  <a:cubicBezTo>
                    <a:pt x="4439" y="42158"/>
                    <a:pt x="12066" y="30615"/>
                    <a:pt x="29381" y="25874"/>
                  </a:cubicBezTo>
                  <a:cubicBezTo>
                    <a:pt x="43398" y="22163"/>
                    <a:pt x="55148" y="13506"/>
                    <a:pt x="68135" y="7115"/>
                  </a:cubicBezTo>
                  <a:cubicBezTo>
                    <a:pt x="93283" y="-5459"/>
                    <a:pt x="122142" y="-924"/>
                    <a:pt x="143374" y="17216"/>
                  </a:cubicBezTo>
                  <a:cubicBezTo>
                    <a:pt x="168728" y="38654"/>
                    <a:pt x="182539" y="65246"/>
                    <a:pt x="182952" y="98433"/>
                  </a:cubicBezTo>
                  <a:cubicBezTo>
                    <a:pt x="182952" y="99876"/>
                    <a:pt x="182952" y="101319"/>
                    <a:pt x="183364" y="102556"/>
                  </a:cubicBezTo>
                  <a:cubicBezTo>
                    <a:pt x="193671" y="126468"/>
                    <a:pt x="181097" y="145638"/>
                    <a:pt x="170171" y="165015"/>
                  </a:cubicBezTo>
                  <a:cubicBezTo>
                    <a:pt x="162132" y="179032"/>
                    <a:pt x="149970" y="186040"/>
                    <a:pt x="133479" y="185216"/>
                  </a:cubicBezTo>
                  <a:cubicBezTo>
                    <a:pt x="127295" y="185010"/>
                    <a:pt x="120699" y="185216"/>
                    <a:pt x="114103" y="1852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13"/>
            <p:cNvSpPr/>
            <p:nvPr/>
          </p:nvSpPr>
          <p:spPr>
            <a:xfrm>
              <a:off x="5425894" y="3779796"/>
              <a:ext cx="122562" cy="123384"/>
            </a:xfrm>
            <a:custGeom>
              <a:avLst/>
              <a:gdLst/>
              <a:ahLst/>
              <a:cxnLst/>
              <a:rect l="l" t="t" r="r" b="b"/>
              <a:pathLst>
                <a:path w="122562" h="123384" extrusionOk="0">
                  <a:moveTo>
                    <a:pt x="0" y="56100"/>
                  </a:moveTo>
                  <a:cubicBezTo>
                    <a:pt x="412" y="39403"/>
                    <a:pt x="1443" y="23118"/>
                    <a:pt x="14842" y="10544"/>
                  </a:cubicBezTo>
                  <a:cubicBezTo>
                    <a:pt x="22469" y="3329"/>
                    <a:pt x="31126" y="-381"/>
                    <a:pt x="41845" y="31"/>
                  </a:cubicBezTo>
                  <a:cubicBezTo>
                    <a:pt x="63283" y="856"/>
                    <a:pt x="82454" y="5391"/>
                    <a:pt x="94822" y="25386"/>
                  </a:cubicBezTo>
                  <a:cubicBezTo>
                    <a:pt x="99563" y="33013"/>
                    <a:pt x="105953" y="39197"/>
                    <a:pt x="112137" y="45793"/>
                  </a:cubicBezTo>
                  <a:cubicBezTo>
                    <a:pt x="131308" y="65994"/>
                    <a:pt x="122650" y="103717"/>
                    <a:pt x="97502" y="114642"/>
                  </a:cubicBezTo>
                  <a:cubicBezTo>
                    <a:pt x="81423" y="121651"/>
                    <a:pt x="64726" y="124330"/>
                    <a:pt x="47411" y="123093"/>
                  </a:cubicBezTo>
                  <a:cubicBezTo>
                    <a:pt x="22675" y="121444"/>
                    <a:pt x="5566" y="105572"/>
                    <a:pt x="2267" y="80836"/>
                  </a:cubicBezTo>
                  <a:cubicBezTo>
                    <a:pt x="1237" y="72590"/>
                    <a:pt x="824" y="64345"/>
                    <a:pt x="0" y="561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3"/>
            <p:cNvSpPr/>
            <p:nvPr/>
          </p:nvSpPr>
          <p:spPr>
            <a:xfrm>
              <a:off x="5071951" y="3009853"/>
              <a:ext cx="85841" cy="87071"/>
            </a:xfrm>
            <a:custGeom>
              <a:avLst/>
              <a:gdLst/>
              <a:ahLst/>
              <a:cxnLst/>
              <a:rect l="l" t="t" r="r" b="b"/>
              <a:pathLst>
                <a:path w="85841" h="87071" extrusionOk="0">
                  <a:moveTo>
                    <a:pt x="49688" y="87049"/>
                  </a:moveTo>
                  <a:cubicBezTo>
                    <a:pt x="44535" y="87255"/>
                    <a:pt x="39588" y="86018"/>
                    <a:pt x="34846" y="83339"/>
                  </a:cubicBezTo>
                  <a:cubicBezTo>
                    <a:pt x="16706" y="72826"/>
                    <a:pt x="4957" y="57366"/>
                    <a:pt x="834" y="36752"/>
                  </a:cubicBezTo>
                  <a:cubicBezTo>
                    <a:pt x="-3082" y="17376"/>
                    <a:pt x="7018" y="7893"/>
                    <a:pt x="26395" y="11398"/>
                  </a:cubicBezTo>
                  <a:cubicBezTo>
                    <a:pt x="34022" y="12841"/>
                    <a:pt x="41030" y="15520"/>
                    <a:pt x="43504" y="4183"/>
                  </a:cubicBezTo>
                  <a:cubicBezTo>
                    <a:pt x="44329" y="473"/>
                    <a:pt x="49276" y="-558"/>
                    <a:pt x="53192" y="266"/>
                  </a:cubicBezTo>
                  <a:cubicBezTo>
                    <a:pt x="56491" y="1091"/>
                    <a:pt x="59583" y="2328"/>
                    <a:pt x="62881" y="3565"/>
                  </a:cubicBezTo>
                  <a:cubicBezTo>
                    <a:pt x="84319" y="12428"/>
                    <a:pt x="97924" y="58396"/>
                    <a:pt x="70508" y="79834"/>
                  </a:cubicBezTo>
                  <a:cubicBezTo>
                    <a:pt x="63911" y="85194"/>
                    <a:pt x="58346" y="87049"/>
                    <a:pt x="49688" y="870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7" name="Google Shape;517;p13"/>
          <p:cNvSpPr/>
          <p:nvPr/>
        </p:nvSpPr>
        <p:spPr>
          <a:xfrm>
            <a:off x="762313" y="988453"/>
            <a:ext cx="641735" cy="1200723"/>
          </a:xfrm>
          <a:custGeom>
            <a:avLst/>
            <a:gdLst/>
            <a:ahLst/>
            <a:cxnLst/>
            <a:rect l="l" t="t" r="r" b="b"/>
            <a:pathLst>
              <a:path w="641735" h="1200723" extrusionOk="0">
                <a:moveTo>
                  <a:pt x="641476" y="811054"/>
                </a:moveTo>
                <a:cubicBezTo>
                  <a:pt x="636537" y="833410"/>
                  <a:pt x="634457" y="856026"/>
                  <a:pt x="627179" y="877862"/>
                </a:cubicBezTo>
                <a:cubicBezTo>
                  <a:pt x="600923" y="955588"/>
                  <a:pt x="552832" y="1015897"/>
                  <a:pt x="482385" y="1057749"/>
                </a:cubicBezTo>
                <a:cubicBezTo>
                  <a:pt x="474066" y="1062688"/>
                  <a:pt x="471467" y="1067887"/>
                  <a:pt x="471727" y="1076986"/>
                </a:cubicBezTo>
                <a:cubicBezTo>
                  <a:pt x="472247" y="1114159"/>
                  <a:pt x="471727" y="1151592"/>
                  <a:pt x="472247" y="1188766"/>
                </a:cubicBezTo>
                <a:cubicBezTo>
                  <a:pt x="472247" y="1197344"/>
                  <a:pt x="470687" y="1200724"/>
                  <a:pt x="461068" y="1200724"/>
                </a:cubicBezTo>
                <a:cubicBezTo>
                  <a:pt x="378403" y="1200204"/>
                  <a:pt x="295738" y="1200464"/>
                  <a:pt x="212813" y="1200724"/>
                </a:cubicBezTo>
                <a:cubicBezTo>
                  <a:pt x="203975" y="1200724"/>
                  <a:pt x="202155" y="1198124"/>
                  <a:pt x="202155" y="1189806"/>
                </a:cubicBezTo>
                <a:cubicBezTo>
                  <a:pt x="202675" y="1156531"/>
                  <a:pt x="202155" y="1122998"/>
                  <a:pt x="202415" y="1089724"/>
                </a:cubicBezTo>
                <a:cubicBezTo>
                  <a:pt x="202415" y="1081665"/>
                  <a:pt x="200335" y="1077766"/>
                  <a:pt x="192797" y="1074386"/>
                </a:cubicBezTo>
                <a:cubicBezTo>
                  <a:pt x="71919" y="1019276"/>
                  <a:pt x="12389" y="922314"/>
                  <a:pt x="171" y="792857"/>
                </a:cubicBezTo>
                <a:cubicBezTo>
                  <a:pt x="-608" y="783759"/>
                  <a:pt x="951" y="780119"/>
                  <a:pt x="11609" y="780119"/>
                </a:cubicBezTo>
                <a:cubicBezTo>
                  <a:pt x="92715" y="780639"/>
                  <a:pt x="173560" y="780639"/>
                  <a:pt x="254666" y="780119"/>
                </a:cubicBezTo>
                <a:cubicBezTo>
                  <a:pt x="264024" y="780119"/>
                  <a:pt x="266623" y="782719"/>
                  <a:pt x="268183" y="791817"/>
                </a:cubicBezTo>
                <a:cubicBezTo>
                  <a:pt x="272602" y="818073"/>
                  <a:pt x="297558" y="836269"/>
                  <a:pt x="325113" y="834710"/>
                </a:cubicBezTo>
                <a:cubicBezTo>
                  <a:pt x="351108" y="833410"/>
                  <a:pt x="372684" y="812354"/>
                  <a:pt x="375544" y="785578"/>
                </a:cubicBezTo>
                <a:cubicBezTo>
                  <a:pt x="378403" y="759323"/>
                  <a:pt x="362026" y="734368"/>
                  <a:pt x="336291" y="729169"/>
                </a:cubicBezTo>
                <a:cubicBezTo>
                  <a:pt x="320694" y="726049"/>
                  <a:pt x="304317" y="727089"/>
                  <a:pt x="288460" y="725789"/>
                </a:cubicBezTo>
                <a:cubicBezTo>
                  <a:pt x="140546" y="713051"/>
                  <a:pt x="13429" y="584115"/>
                  <a:pt x="1991" y="435941"/>
                </a:cubicBezTo>
                <a:cubicBezTo>
                  <a:pt x="-8927" y="293227"/>
                  <a:pt x="63340" y="170529"/>
                  <a:pt x="193317" y="111780"/>
                </a:cubicBezTo>
                <a:cubicBezTo>
                  <a:pt x="201115" y="108400"/>
                  <a:pt x="202935" y="103981"/>
                  <a:pt x="202935" y="96183"/>
                </a:cubicBezTo>
                <a:cubicBezTo>
                  <a:pt x="202415" y="64208"/>
                  <a:pt x="202675" y="31974"/>
                  <a:pt x="202675" y="0"/>
                </a:cubicBezTo>
                <a:cubicBezTo>
                  <a:pt x="292879" y="0"/>
                  <a:pt x="382823" y="0"/>
                  <a:pt x="473026" y="0"/>
                </a:cubicBezTo>
                <a:cubicBezTo>
                  <a:pt x="477186" y="4679"/>
                  <a:pt x="476406" y="10398"/>
                  <a:pt x="476406" y="16117"/>
                </a:cubicBezTo>
                <a:cubicBezTo>
                  <a:pt x="476406" y="44712"/>
                  <a:pt x="477186" y="73307"/>
                  <a:pt x="476146" y="101642"/>
                </a:cubicBezTo>
                <a:cubicBezTo>
                  <a:pt x="475626" y="115159"/>
                  <a:pt x="480825" y="123218"/>
                  <a:pt x="492003" y="129977"/>
                </a:cubicBezTo>
                <a:cubicBezTo>
                  <a:pt x="554132" y="167670"/>
                  <a:pt x="596764" y="222000"/>
                  <a:pt x="623799" y="288808"/>
                </a:cubicBezTo>
                <a:cubicBezTo>
                  <a:pt x="634457" y="315063"/>
                  <a:pt x="640956" y="342358"/>
                  <a:pt x="640436" y="370693"/>
                </a:cubicBezTo>
                <a:cubicBezTo>
                  <a:pt x="640436" y="372773"/>
                  <a:pt x="640176" y="375112"/>
                  <a:pt x="641736" y="376672"/>
                </a:cubicBezTo>
                <a:cubicBezTo>
                  <a:pt x="641736" y="387070"/>
                  <a:pt x="641736" y="397468"/>
                  <a:pt x="641736" y="407866"/>
                </a:cubicBezTo>
                <a:cubicBezTo>
                  <a:pt x="636277" y="412546"/>
                  <a:pt x="629518" y="411506"/>
                  <a:pt x="623019" y="411506"/>
                </a:cubicBezTo>
                <a:cubicBezTo>
                  <a:pt x="547373" y="411506"/>
                  <a:pt x="471467" y="411506"/>
                  <a:pt x="395820" y="411506"/>
                </a:cubicBezTo>
                <a:cubicBezTo>
                  <a:pt x="375804" y="411506"/>
                  <a:pt x="375804" y="411506"/>
                  <a:pt x="369305" y="392269"/>
                </a:cubicBezTo>
                <a:cubicBezTo>
                  <a:pt x="360727" y="366274"/>
                  <a:pt x="335251" y="350157"/>
                  <a:pt x="311076" y="355356"/>
                </a:cubicBezTo>
                <a:cubicBezTo>
                  <a:pt x="285340" y="361075"/>
                  <a:pt x="268443" y="385251"/>
                  <a:pt x="271043" y="412806"/>
                </a:cubicBezTo>
                <a:cubicBezTo>
                  <a:pt x="273382" y="436721"/>
                  <a:pt x="293399" y="455698"/>
                  <a:pt x="318354" y="455958"/>
                </a:cubicBezTo>
                <a:cubicBezTo>
                  <a:pt x="335771" y="456218"/>
                  <a:pt x="352928" y="456478"/>
                  <a:pt x="370085" y="459857"/>
                </a:cubicBezTo>
                <a:cubicBezTo>
                  <a:pt x="504481" y="486632"/>
                  <a:pt x="592345" y="565658"/>
                  <a:pt x="633937" y="696154"/>
                </a:cubicBezTo>
                <a:cubicBezTo>
                  <a:pt x="639656" y="714091"/>
                  <a:pt x="638877" y="732808"/>
                  <a:pt x="641476" y="751005"/>
                </a:cubicBezTo>
                <a:cubicBezTo>
                  <a:pt x="641476" y="771281"/>
                  <a:pt x="641476" y="791037"/>
                  <a:pt x="641476" y="8110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3"/>
          <p:cNvSpPr/>
          <p:nvPr/>
        </p:nvSpPr>
        <p:spPr>
          <a:xfrm>
            <a:off x="7026424" y="3622179"/>
            <a:ext cx="4478237" cy="1196520"/>
          </a:xfrm>
          <a:prstGeom prst="roundRect">
            <a:avLst>
              <a:gd name="adj" fmla="val 12448"/>
            </a:avLst>
          </a:prstGeom>
          <a:noFill/>
          <a:ln w="317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13"/>
          <p:cNvSpPr/>
          <p:nvPr/>
        </p:nvSpPr>
        <p:spPr>
          <a:xfrm>
            <a:off x="7026424" y="4999800"/>
            <a:ext cx="4478237" cy="1196520"/>
          </a:xfrm>
          <a:prstGeom prst="roundRect">
            <a:avLst>
              <a:gd name="adj" fmla="val 12448"/>
            </a:avLst>
          </a:prstGeom>
          <a:noFill/>
          <a:ln w="317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13"/>
          <p:cNvSpPr txBox="1"/>
          <p:nvPr/>
        </p:nvSpPr>
        <p:spPr>
          <a:xfrm>
            <a:off x="8461257" y="3626006"/>
            <a:ext cx="98937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sz="36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13"/>
          <p:cNvSpPr txBox="1"/>
          <p:nvPr/>
        </p:nvSpPr>
        <p:spPr>
          <a:xfrm>
            <a:off x="8461257" y="4984919"/>
            <a:ext cx="98937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sz="36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3"/>
          <p:cNvSpPr txBox="1"/>
          <p:nvPr/>
        </p:nvSpPr>
        <p:spPr>
          <a:xfrm>
            <a:off x="7141888" y="4237237"/>
            <a:ext cx="42227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3"/>
          <p:cNvSpPr txBox="1"/>
          <p:nvPr/>
        </p:nvSpPr>
        <p:spPr>
          <a:xfrm>
            <a:off x="7141888" y="5659521"/>
            <a:ext cx="42227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3"/>
          <p:cNvSpPr txBox="1"/>
          <p:nvPr/>
        </p:nvSpPr>
        <p:spPr>
          <a:xfrm>
            <a:off x="7026424" y="1569827"/>
            <a:ext cx="447823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3"/>
          <p:cNvSpPr txBox="1"/>
          <p:nvPr/>
        </p:nvSpPr>
        <p:spPr>
          <a:xfrm>
            <a:off x="7026424" y="2429095"/>
            <a:ext cx="4478237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0" name="Google Shape;530;p14"/>
          <p:cNvGrpSpPr/>
          <p:nvPr/>
        </p:nvGrpSpPr>
        <p:grpSpPr>
          <a:xfrm>
            <a:off x="8863840" y="2669633"/>
            <a:ext cx="2166572" cy="1144386"/>
            <a:chOff x="3787570" y="2396278"/>
            <a:chExt cx="2165170" cy="1271412"/>
          </a:xfrm>
        </p:grpSpPr>
        <p:sp>
          <p:nvSpPr>
            <p:cNvPr id="531" name="Google Shape;531;p14"/>
            <p:cNvSpPr txBox="1"/>
            <p:nvPr/>
          </p:nvSpPr>
          <p:spPr>
            <a:xfrm>
              <a:off x="3793638" y="2744453"/>
              <a:ext cx="2159102" cy="9232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532" name="Google Shape;532;p14"/>
            <p:cNvSpPr txBox="1"/>
            <p:nvPr/>
          </p:nvSpPr>
          <p:spPr>
            <a:xfrm>
              <a:off x="3787570" y="2396278"/>
              <a:ext cx="2161826" cy="3419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3" name="Google Shape;533;p14"/>
          <p:cNvGrpSpPr/>
          <p:nvPr/>
        </p:nvGrpSpPr>
        <p:grpSpPr>
          <a:xfrm>
            <a:off x="5008346" y="2669633"/>
            <a:ext cx="2166572" cy="1144386"/>
            <a:chOff x="3787570" y="2396278"/>
            <a:chExt cx="2165170" cy="1271412"/>
          </a:xfrm>
        </p:grpSpPr>
        <p:sp>
          <p:nvSpPr>
            <p:cNvPr id="534" name="Google Shape;534;p14"/>
            <p:cNvSpPr txBox="1"/>
            <p:nvPr/>
          </p:nvSpPr>
          <p:spPr>
            <a:xfrm>
              <a:off x="3793638" y="2744453"/>
              <a:ext cx="2159102" cy="9232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535" name="Google Shape;535;p14"/>
            <p:cNvSpPr txBox="1"/>
            <p:nvPr/>
          </p:nvSpPr>
          <p:spPr>
            <a:xfrm>
              <a:off x="3787570" y="2396278"/>
              <a:ext cx="2161826" cy="3419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6" name="Google Shape;536;p14"/>
          <p:cNvSpPr txBox="1"/>
          <p:nvPr/>
        </p:nvSpPr>
        <p:spPr>
          <a:xfrm>
            <a:off x="5332576" y="914405"/>
            <a:ext cx="5408440" cy="581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14"/>
          <p:cNvSpPr txBox="1"/>
          <p:nvPr/>
        </p:nvSpPr>
        <p:spPr>
          <a:xfrm>
            <a:off x="5332576" y="1511182"/>
            <a:ext cx="5408440" cy="651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OIL CRISIS</a:t>
            </a:r>
            <a:endParaRPr/>
          </a:p>
        </p:txBody>
      </p:sp>
      <p:sp>
        <p:nvSpPr>
          <p:cNvPr id="538" name="Google Shape;538;p14"/>
          <p:cNvSpPr>
            <a:spLocks noGrp="1"/>
          </p:cNvSpPr>
          <p:nvPr>
            <p:ph type="pic" idx="2"/>
          </p:nvPr>
        </p:nvSpPr>
        <p:spPr>
          <a:xfrm>
            <a:off x="644414" y="650965"/>
            <a:ext cx="3183451" cy="555606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9" name="Google Shape;539;p14"/>
          <p:cNvSpPr>
            <a:spLocks noGrp="1"/>
          </p:cNvSpPr>
          <p:nvPr>
            <p:ph type="pic" idx="3"/>
          </p:nvPr>
        </p:nvSpPr>
        <p:spPr>
          <a:xfrm>
            <a:off x="4499907" y="4127864"/>
            <a:ext cx="3183451" cy="207916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0" name="Google Shape;540;p14"/>
          <p:cNvSpPr>
            <a:spLocks noGrp="1"/>
          </p:cNvSpPr>
          <p:nvPr>
            <p:ph type="pic" idx="4"/>
          </p:nvPr>
        </p:nvSpPr>
        <p:spPr>
          <a:xfrm>
            <a:off x="8355401" y="4127863"/>
            <a:ext cx="3183451" cy="207916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546" name="Google Shape;546;p15"/>
          <p:cNvGrpSpPr/>
          <p:nvPr/>
        </p:nvGrpSpPr>
        <p:grpSpPr>
          <a:xfrm>
            <a:off x="4045226" y="2441560"/>
            <a:ext cx="4045226" cy="2040445"/>
            <a:chOff x="4035287" y="2912166"/>
            <a:chExt cx="4045226" cy="2040445"/>
          </a:xfrm>
        </p:grpSpPr>
        <p:sp>
          <p:nvSpPr>
            <p:cNvPr id="547" name="Google Shape;547;p15"/>
            <p:cNvSpPr/>
            <p:nvPr/>
          </p:nvSpPr>
          <p:spPr>
            <a:xfrm>
              <a:off x="5404475" y="2912166"/>
              <a:ext cx="1176005" cy="1305067"/>
            </a:xfrm>
            <a:custGeom>
              <a:avLst/>
              <a:gdLst/>
              <a:ahLst/>
              <a:cxnLst/>
              <a:rect l="l" t="t" r="r" b="b"/>
              <a:pathLst>
                <a:path w="1176005" h="1305067" extrusionOk="0">
                  <a:moveTo>
                    <a:pt x="585046" y="1156"/>
                  </a:moveTo>
                  <a:cubicBezTo>
                    <a:pt x="783212" y="-5548"/>
                    <a:pt x="982364" y="16885"/>
                    <a:pt x="1176005" y="68675"/>
                  </a:cubicBezTo>
                  <a:lnTo>
                    <a:pt x="849399" y="1289864"/>
                  </a:lnTo>
                  <a:lnTo>
                    <a:pt x="806878" y="1276665"/>
                  </a:lnTo>
                  <a:cubicBezTo>
                    <a:pt x="757312" y="1266523"/>
                    <a:pt x="705991" y="1261196"/>
                    <a:pt x="653426" y="1261196"/>
                  </a:cubicBezTo>
                  <a:cubicBezTo>
                    <a:pt x="600861" y="1261196"/>
                    <a:pt x="549540" y="1266523"/>
                    <a:pt x="499974" y="1276665"/>
                  </a:cubicBezTo>
                  <a:lnTo>
                    <a:pt x="408481" y="1305067"/>
                  </a:lnTo>
                  <a:lnTo>
                    <a:pt x="0" y="108455"/>
                  </a:lnTo>
                  <a:cubicBezTo>
                    <a:pt x="189699" y="43699"/>
                    <a:pt x="386879" y="7859"/>
                    <a:pt x="585046" y="11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5"/>
            <p:cNvSpPr/>
            <p:nvPr/>
          </p:nvSpPr>
          <p:spPr>
            <a:xfrm>
              <a:off x="6279639" y="3000664"/>
              <a:ext cx="1377510" cy="1469861"/>
            </a:xfrm>
            <a:custGeom>
              <a:avLst/>
              <a:gdLst/>
              <a:ahLst/>
              <a:cxnLst/>
              <a:rect l="l" t="t" r="r" b="b"/>
              <a:pathLst>
                <a:path w="1377510" h="1469861" extrusionOk="0">
                  <a:moveTo>
                    <a:pt x="370006" y="0"/>
                  </a:moveTo>
                  <a:cubicBezTo>
                    <a:pt x="769666" y="122277"/>
                    <a:pt x="1121633" y="365359"/>
                    <a:pt x="1377510" y="695823"/>
                  </a:cubicBezTo>
                  <a:lnTo>
                    <a:pt x="377844" y="1469861"/>
                  </a:lnTo>
                  <a:lnTo>
                    <a:pt x="316666" y="1395712"/>
                  </a:lnTo>
                  <a:cubicBezTo>
                    <a:pt x="247771" y="1326817"/>
                    <a:pt x="165735" y="1271064"/>
                    <a:pt x="74640" y="1232534"/>
                  </a:cubicBezTo>
                  <a:lnTo>
                    <a:pt x="0" y="1209364"/>
                  </a:lnTo>
                  <a:lnTo>
                    <a:pt x="370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5"/>
            <p:cNvSpPr/>
            <p:nvPr/>
          </p:nvSpPr>
          <p:spPr>
            <a:xfrm>
              <a:off x="4418578" y="3041066"/>
              <a:ext cx="1372638" cy="1448841"/>
            </a:xfrm>
            <a:custGeom>
              <a:avLst/>
              <a:gdLst/>
              <a:ahLst/>
              <a:cxnLst/>
              <a:rect l="l" t="t" r="r" b="b"/>
              <a:pathLst>
                <a:path w="1372638" h="1448841" extrusionOk="0">
                  <a:moveTo>
                    <a:pt x="928820" y="0"/>
                  </a:moveTo>
                  <a:lnTo>
                    <a:pt x="1372638" y="1182915"/>
                  </a:lnTo>
                  <a:lnTo>
                    <a:pt x="1342945" y="1192132"/>
                  </a:lnTo>
                  <a:cubicBezTo>
                    <a:pt x="1251850" y="1230662"/>
                    <a:pt x="1169814" y="1286415"/>
                    <a:pt x="1100919" y="1355310"/>
                  </a:cubicBezTo>
                  <a:lnTo>
                    <a:pt x="1023749" y="1448841"/>
                  </a:lnTo>
                  <a:lnTo>
                    <a:pt x="0" y="708983"/>
                  </a:lnTo>
                  <a:cubicBezTo>
                    <a:pt x="233113" y="386423"/>
                    <a:pt x="556205" y="139801"/>
                    <a:pt x="9288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5"/>
            <p:cNvSpPr/>
            <p:nvPr/>
          </p:nvSpPr>
          <p:spPr>
            <a:xfrm>
              <a:off x="6669052" y="3735121"/>
              <a:ext cx="1411461" cy="1217490"/>
            </a:xfrm>
            <a:custGeom>
              <a:avLst/>
              <a:gdLst/>
              <a:ahLst/>
              <a:cxnLst/>
              <a:rect l="l" t="t" r="r" b="b"/>
              <a:pathLst>
                <a:path w="1411461" h="1217490" extrusionOk="0">
                  <a:moveTo>
                    <a:pt x="1017278" y="0"/>
                  </a:moveTo>
                  <a:cubicBezTo>
                    <a:pt x="1276950" y="352481"/>
                    <a:pt x="1415242" y="779702"/>
                    <a:pt x="1411383" y="1217490"/>
                  </a:cubicBezTo>
                  <a:lnTo>
                    <a:pt x="149928" y="1206368"/>
                  </a:lnTo>
                  <a:lnTo>
                    <a:pt x="150267" y="1199659"/>
                  </a:lnTo>
                  <a:cubicBezTo>
                    <a:pt x="150267" y="1041964"/>
                    <a:pt x="102328" y="895466"/>
                    <a:pt x="20229" y="773943"/>
                  </a:cubicBezTo>
                  <a:lnTo>
                    <a:pt x="0" y="749425"/>
                  </a:lnTo>
                  <a:lnTo>
                    <a:pt x="10172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5"/>
            <p:cNvSpPr/>
            <p:nvPr/>
          </p:nvSpPr>
          <p:spPr>
            <a:xfrm>
              <a:off x="4035287" y="3804779"/>
              <a:ext cx="1391072" cy="1141395"/>
            </a:xfrm>
            <a:custGeom>
              <a:avLst/>
              <a:gdLst/>
              <a:ahLst/>
              <a:cxnLst/>
              <a:rect l="l" t="t" r="r" b="b"/>
              <a:pathLst>
                <a:path w="1391072" h="1141395" extrusionOk="0">
                  <a:moveTo>
                    <a:pt x="345096" y="0"/>
                  </a:moveTo>
                  <a:lnTo>
                    <a:pt x="1391072" y="704585"/>
                  </a:lnTo>
                  <a:lnTo>
                    <a:pt x="1321032" y="833623"/>
                  </a:lnTo>
                  <a:cubicBezTo>
                    <a:pt x="1282502" y="924718"/>
                    <a:pt x="1261196" y="1024871"/>
                    <a:pt x="1261196" y="1130001"/>
                  </a:cubicBezTo>
                  <a:lnTo>
                    <a:pt x="1261413" y="1134289"/>
                  </a:lnTo>
                  <a:lnTo>
                    <a:pt x="32" y="1141395"/>
                  </a:lnTo>
                  <a:cubicBezTo>
                    <a:pt x="-2258" y="734899"/>
                    <a:pt x="117990" y="337145"/>
                    <a:pt x="345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2" name="Google Shape;552;p15"/>
          <p:cNvSpPr/>
          <p:nvPr/>
        </p:nvSpPr>
        <p:spPr>
          <a:xfrm>
            <a:off x="3482938" y="1875031"/>
            <a:ext cx="5169802" cy="5169802"/>
          </a:xfrm>
          <a:prstGeom prst="blockArc">
            <a:avLst>
              <a:gd name="adj1" fmla="val 10770735"/>
              <a:gd name="adj2" fmla="val 23394"/>
              <a:gd name="adj3" fmla="val 96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15"/>
          <p:cNvSpPr/>
          <p:nvPr/>
        </p:nvSpPr>
        <p:spPr>
          <a:xfrm>
            <a:off x="4553529" y="4064113"/>
            <a:ext cx="1732971" cy="614480"/>
          </a:xfrm>
          <a:custGeom>
            <a:avLst/>
            <a:gdLst/>
            <a:ahLst/>
            <a:cxnLst/>
            <a:rect l="l" t="t" r="r" b="b"/>
            <a:pathLst>
              <a:path w="1732971" h="614480" extrusionOk="0">
                <a:moveTo>
                  <a:pt x="47316" y="214"/>
                </a:moveTo>
                <a:cubicBezTo>
                  <a:pt x="216803" y="-5743"/>
                  <a:pt x="804606" y="113536"/>
                  <a:pt x="1231518" y="184648"/>
                </a:cubicBezTo>
                <a:lnTo>
                  <a:pt x="1403782" y="211478"/>
                </a:lnTo>
                <a:lnTo>
                  <a:pt x="1429198" y="194342"/>
                </a:lnTo>
                <a:cubicBezTo>
                  <a:pt x="1455358" y="183277"/>
                  <a:pt x="1484119" y="177158"/>
                  <a:pt x="1514310" y="177158"/>
                </a:cubicBezTo>
                <a:cubicBezTo>
                  <a:pt x="1635073" y="177158"/>
                  <a:pt x="1732971" y="275056"/>
                  <a:pt x="1732971" y="395819"/>
                </a:cubicBezTo>
                <a:cubicBezTo>
                  <a:pt x="1732971" y="516582"/>
                  <a:pt x="1635073" y="614480"/>
                  <a:pt x="1514310" y="614480"/>
                </a:cubicBezTo>
                <a:cubicBezTo>
                  <a:pt x="1423738" y="614480"/>
                  <a:pt x="1346027" y="559413"/>
                  <a:pt x="1312833" y="480932"/>
                </a:cubicBezTo>
                <a:lnTo>
                  <a:pt x="1305325" y="443746"/>
                </a:lnTo>
                <a:lnTo>
                  <a:pt x="1180404" y="404500"/>
                </a:lnTo>
                <a:cubicBezTo>
                  <a:pt x="697224" y="257518"/>
                  <a:pt x="-10332" y="68135"/>
                  <a:pt x="114" y="14432"/>
                </a:cubicBezTo>
                <a:cubicBezTo>
                  <a:pt x="2441" y="5679"/>
                  <a:pt x="19069" y="1207"/>
                  <a:pt x="47316" y="214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5"/>
          <p:cNvSpPr txBox="1"/>
          <p:nvPr/>
        </p:nvSpPr>
        <p:spPr>
          <a:xfrm>
            <a:off x="5272627" y="4835816"/>
            <a:ext cx="159842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RISK</a:t>
            </a:r>
            <a:endParaRPr sz="4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15"/>
          <p:cNvSpPr txBox="1"/>
          <p:nvPr/>
        </p:nvSpPr>
        <p:spPr>
          <a:xfrm rot="-4804151">
            <a:off x="3273425" y="3639661"/>
            <a:ext cx="109728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LOW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5"/>
          <p:cNvSpPr txBox="1"/>
          <p:nvPr/>
        </p:nvSpPr>
        <p:spPr>
          <a:xfrm rot="4796263">
            <a:off x="7748972" y="3663759"/>
            <a:ext cx="114707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HIGH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5"/>
          <p:cNvSpPr/>
          <p:nvPr/>
        </p:nvSpPr>
        <p:spPr>
          <a:xfrm rot="-5400000">
            <a:off x="6781394" y="4807438"/>
            <a:ext cx="874767" cy="82619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5"/>
          <p:cNvSpPr/>
          <p:nvPr/>
        </p:nvSpPr>
        <p:spPr>
          <a:xfrm rot="5400000">
            <a:off x="4487514" y="4807438"/>
            <a:ext cx="874767" cy="82619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9" name="Google Shape;559;p15"/>
          <p:cNvGrpSpPr/>
          <p:nvPr/>
        </p:nvGrpSpPr>
        <p:grpSpPr>
          <a:xfrm>
            <a:off x="8277711" y="4931286"/>
            <a:ext cx="3384391" cy="672313"/>
            <a:chOff x="4965552" y="1768882"/>
            <a:chExt cx="2583556" cy="672313"/>
          </a:xfrm>
        </p:grpSpPr>
        <p:sp>
          <p:nvSpPr>
            <p:cNvPr id="560" name="Google Shape;560;p15"/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5"/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2" name="Google Shape;562;p15"/>
          <p:cNvGrpSpPr/>
          <p:nvPr/>
        </p:nvGrpSpPr>
        <p:grpSpPr>
          <a:xfrm>
            <a:off x="8277711" y="5662005"/>
            <a:ext cx="3384391" cy="672313"/>
            <a:chOff x="4965552" y="1768882"/>
            <a:chExt cx="2583556" cy="672313"/>
          </a:xfrm>
        </p:grpSpPr>
        <p:sp>
          <p:nvSpPr>
            <p:cNvPr id="563" name="Google Shape;563;p15"/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5"/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5" name="Google Shape;565;p15"/>
          <p:cNvSpPr/>
          <p:nvPr/>
        </p:nvSpPr>
        <p:spPr>
          <a:xfrm>
            <a:off x="7360801" y="5998161"/>
            <a:ext cx="881743" cy="0"/>
          </a:xfrm>
          <a:custGeom>
            <a:avLst/>
            <a:gdLst/>
            <a:ahLst/>
            <a:cxnLst/>
            <a:rect l="l" t="t" r="r" b="b"/>
            <a:pathLst>
              <a:path w="881743" h="120000" extrusionOk="0">
                <a:moveTo>
                  <a:pt x="0" y="0"/>
                </a:moveTo>
                <a:lnTo>
                  <a:pt x="881743" y="0"/>
                </a:lnTo>
              </a:path>
            </a:pathLst>
          </a:cu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15"/>
          <p:cNvSpPr/>
          <p:nvPr/>
        </p:nvSpPr>
        <p:spPr>
          <a:xfrm>
            <a:off x="7774457" y="5267442"/>
            <a:ext cx="468086" cy="0"/>
          </a:xfrm>
          <a:custGeom>
            <a:avLst/>
            <a:gdLst/>
            <a:ahLst/>
            <a:cxnLst/>
            <a:rect l="l" t="t" r="r" b="b"/>
            <a:pathLst>
              <a:path w="468086" h="120000" extrusionOk="0">
                <a:moveTo>
                  <a:pt x="0" y="0"/>
                </a:moveTo>
                <a:lnTo>
                  <a:pt x="468086" y="0"/>
                </a:lnTo>
              </a:path>
            </a:pathLst>
          </a:cu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7" name="Google Shape;567;p15"/>
          <p:cNvGrpSpPr/>
          <p:nvPr/>
        </p:nvGrpSpPr>
        <p:grpSpPr>
          <a:xfrm>
            <a:off x="529899" y="4931286"/>
            <a:ext cx="3391027" cy="672313"/>
            <a:chOff x="4965552" y="1768882"/>
            <a:chExt cx="2583556" cy="672313"/>
          </a:xfrm>
        </p:grpSpPr>
        <p:sp>
          <p:nvSpPr>
            <p:cNvPr id="568" name="Google Shape;568;p15"/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5"/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0" name="Google Shape;570;p15"/>
          <p:cNvGrpSpPr/>
          <p:nvPr/>
        </p:nvGrpSpPr>
        <p:grpSpPr>
          <a:xfrm>
            <a:off x="529899" y="5662005"/>
            <a:ext cx="3391027" cy="672313"/>
            <a:chOff x="4965552" y="1768882"/>
            <a:chExt cx="2583556" cy="672313"/>
          </a:xfrm>
        </p:grpSpPr>
        <p:sp>
          <p:nvSpPr>
            <p:cNvPr id="571" name="Google Shape;571;p15"/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15"/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3" name="Google Shape;573;p15"/>
          <p:cNvSpPr/>
          <p:nvPr/>
        </p:nvSpPr>
        <p:spPr>
          <a:xfrm rot="10800000">
            <a:off x="3938555" y="5998161"/>
            <a:ext cx="881743" cy="0"/>
          </a:xfrm>
          <a:custGeom>
            <a:avLst/>
            <a:gdLst/>
            <a:ahLst/>
            <a:cxnLst/>
            <a:rect l="l" t="t" r="r" b="b"/>
            <a:pathLst>
              <a:path w="881743" h="120000" extrusionOk="0">
                <a:moveTo>
                  <a:pt x="0" y="0"/>
                </a:moveTo>
                <a:lnTo>
                  <a:pt x="881743" y="0"/>
                </a:lnTo>
              </a:path>
            </a:pathLst>
          </a:cu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5"/>
          <p:cNvSpPr/>
          <p:nvPr/>
        </p:nvSpPr>
        <p:spPr>
          <a:xfrm rot="10800000">
            <a:off x="3938555" y="5267442"/>
            <a:ext cx="468086" cy="0"/>
          </a:xfrm>
          <a:custGeom>
            <a:avLst/>
            <a:gdLst/>
            <a:ahLst/>
            <a:cxnLst/>
            <a:rect l="l" t="t" r="r" b="b"/>
            <a:pathLst>
              <a:path w="468086" h="120000" extrusionOk="0">
                <a:moveTo>
                  <a:pt x="0" y="0"/>
                </a:moveTo>
                <a:lnTo>
                  <a:pt x="468086" y="0"/>
                </a:lnTo>
              </a:path>
            </a:pathLst>
          </a:custGeom>
          <a:noFill/>
          <a:ln w="9525" cap="flat" cmpd="sng">
            <a:solidFill>
              <a:srgbClr val="7F7F7F"/>
            </a:solidFill>
            <a:prstDash val="solid"/>
            <a:miter lim="800000"/>
            <a:headEnd type="oval" w="med" len="med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5" name="Google Shape;575;p15"/>
          <p:cNvGrpSpPr/>
          <p:nvPr/>
        </p:nvGrpSpPr>
        <p:grpSpPr>
          <a:xfrm>
            <a:off x="8516065" y="2033811"/>
            <a:ext cx="2711712" cy="1068786"/>
            <a:chOff x="270023" y="1671304"/>
            <a:chExt cx="2279585" cy="1079474"/>
          </a:xfrm>
        </p:grpSpPr>
        <p:sp>
          <p:nvSpPr>
            <p:cNvPr id="576" name="Google Shape;576;p15"/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5"/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8" name="Google Shape;578;p15"/>
          <p:cNvGrpSpPr/>
          <p:nvPr/>
        </p:nvGrpSpPr>
        <p:grpSpPr>
          <a:xfrm>
            <a:off x="952166" y="2033811"/>
            <a:ext cx="2734154" cy="1068786"/>
            <a:chOff x="270023" y="1671304"/>
            <a:chExt cx="2279585" cy="1079474"/>
          </a:xfrm>
        </p:grpSpPr>
        <p:sp>
          <p:nvSpPr>
            <p:cNvPr id="579" name="Google Shape;579;p15"/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5"/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5" name="Google Shape;585;p16"/>
          <p:cNvGrpSpPr/>
          <p:nvPr/>
        </p:nvGrpSpPr>
        <p:grpSpPr>
          <a:xfrm>
            <a:off x="2352938" y="806597"/>
            <a:ext cx="7729048" cy="4535938"/>
            <a:chOff x="2687161" y="3731096"/>
            <a:chExt cx="5158677" cy="3027467"/>
          </a:xfrm>
        </p:grpSpPr>
        <p:sp>
          <p:nvSpPr>
            <p:cNvPr id="586" name="Google Shape;586;p16"/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/>
              <a:ahLst/>
              <a:cxnLst/>
              <a:rect l="l" t="t" r="r" b="b"/>
              <a:pathLst>
                <a:path w="1906136" h="2468044" extrusionOk="0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6"/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/>
              <a:ahLst/>
              <a:cxnLst/>
              <a:rect l="l" t="t" r="r" b="b"/>
              <a:pathLst>
                <a:path w="2992697" h="1030680" extrusionOk="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6"/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2" extrusionOk="0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6"/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/>
              <a:ahLst/>
              <a:cxnLst/>
              <a:rect l="l" t="t" r="r" b="b"/>
              <a:pathLst>
                <a:path w="34149" h="9313" extrusionOk="0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6"/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/>
              <a:ahLst/>
              <a:cxnLst/>
              <a:rect l="l" t="t" r="r" b="b"/>
              <a:pathLst>
                <a:path w="37253" h="40357" extrusionOk="0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6"/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/>
              <a:ahLst/>
              <a:cxnLst/>
              <a:rect l="l" t="t" r="r" b="b"/>
              <a:pathLst>
                <a:path w="170745" h="90029" extrusionOk="0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16"/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/>
              <a:ahLst/>
              <a:cxnLst/>
              <a:rect l="l" t="t" r="r" b="b"/>
              <a:pathLst>
                <a:path w="139700" h="152118" extrusionOk="0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6"/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16"/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/>
              <a:ahLst/>
              <a:cxnLst/>
              <a:rect l="l" t="t" r="r" b="b"/>
              <a:pathLst>
                <a:path w="12417" h="6208" extrusionOk="0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16"/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/>
              <a:ahLst/>
              <a:cxnLst/>
              <a:rect l="l" t="t" r="r" b="b"/>
              <a:pathLst>
                <a:path w="96238" h="58984" extrusionOk="0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16"/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/>
              <a:ahLst/>
              <a:cxnLst/>
              <a:rect l="l" t="t" r="r" b="b"/>
              <a:pathLst>
                <a:path w="43462" h="27940" extrusionOk="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16"/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/>
              <a:ahLst/>
              <a:cxnLst/>
              <a:rect l="l" t="t" r="r" b="b"/>
              <a:pathLst>
                <a:path w="260774" h="310445" extrusionOk="0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16"/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2" h="12417" extrusionOk="0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6"/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2" h="6208" extrusionOk="0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6"/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/>
              <a:ahLst/>
              <a:cxnLst/>
              <a:rect l="l" t="t" r="r" b="b"/>
              <a:pathLst>
                <a:path w="71402" h="49671" extrusionOk="0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6"/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/>
              <a:ahLst/>
              <a:cxnLst/>
              <a:rect l="l" t="t" r="r" b="b"/>
              <a:pathLst>
                <a:path w="108656" h="80715" extrusionOk="0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16"/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/>
              <a:ahLst/>
              <a:cxnLst/>
              <a:rect l="l" t="t" r="r" b="b"/>
              <a:pathLst>
                <a:path w="12417" h="9313" extrusionOk="0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6"/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16"/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2" h="6208" extrusionOk="0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16"/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16"/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/>
              <a:ahLst/>
              <a:cxnLst/>
              <a:rect l="l" t="t" r="r" b="b"/>
              <a:pathLst>
                <a:path w="406683" h="447041" extrusionOk="0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16"/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/>
              <a:ahLst/>
              <a:cxnLst/>
              <a:rect l="l" t="t" r="r" b="b"/>
              <a:pathLst>
                <a:path w="43462" h="15522" extrusionOk="0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16"/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/>
              <a:ahLst/>
              <a:cxnLst/>
              <a:rect l="l" t="t" r="r" b="b"/>
              <a:pathLst>
                <a:path w="24835" h="9313" extrusionOk="0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16"/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/>
              <a:ahLst/>
              <a:cxnLst/>
              <a:rect l="l" t="t" r="r" b="b"/>
              <a:pathLst>
                <a:path w="24835" h="40357" extrusionOk="0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16"/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/>
              <a:ahLst/>
              <a:cxnLst/>
              <a:rect l="l" t="t" r="r" b="b"/>
              <a:pathLst>
                <a:path w="34149" h="21731" extrusionOk="0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16"/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/>
              <a:ahLst/>
              <a:cxnLst/>
              <a:rect l="l" t="t" r="r" b="b"/>
              <a:pathLst>
                <a:path w="2967861" h="2340761" extrusionOk="0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6"/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/>
              <a:ahLst/>
              <a:cxnLst/>
              <a:rect l="l" t="t" r="r" b="b"/>
              <a:pathLst>
                <a:path w="74506" h="99342" extrusionOk="0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16"/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16"/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/>
              <a:ahLst/>
              <a:cxnLst/>
              <a:rect l="l" t="t" r="r" b="b"/>
              <a:pathLst>
                <a:path w="55880" h="96238" extrusionOk="0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6"/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16"/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/>
              <a:ahLst/>
              <a:cxnLst/>
              <a:rect l="l" t="t" r="r" b="b"/>
              <a:pathLst>
                <a:path w="86924" h="68298" extrusionOk="0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16"/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/>
              <a:ahLst/>
              <a:cxnLst/>
              <a:rect l="l" t="t" r="r" b="b"/>
              <a:pathLst>
                <a:path w="235938" h="102447" extrusionOk="0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6"/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/>
              <a:ahLst/>
              <a:cxnLst/>
              <a:rect l="l" t="t" r="r" b="b"/>
              <a:pathLst>
                <a:path w="24835" h="58984" extrusionOk="0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6"/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/>
              <a:ahLst/>
              <a:cxnLst/>
              <a:rect l="l" t="t" r="r" b="b"/>
              <a:pathLst>
                <a:path w="68298" h="65193" extrusionOk="0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16"/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/>
              <a:ahLst/>
              <a:cxnLst/>
              <a:rect l="l" t="t" r="r" b="b"/>
              <a:pathLst>
                <a:path w="83820" h="139700" extrusionOk="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6"/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/>
              <a:ahLst/>
              <a:cxnLst/>
              <a:rect l="l" t="t" r="r" b="b"/>
              <a:pathLst>
                <a:path w="46566" h="15522" extrusionOk="0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16"/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/>
              <a:ahLst/>
              <a:cxnLst/>
              <a:rect l="l" t="t" r="r" b="b"/>
              <a:pathLst>
                <a:path w="55880" h="31044" extrusionOk="0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16"/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2" h="12417" extrusionOk="0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6"/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/>
              <a:ahLst/>
              <a:cxnLst/>
              <a:rect l="l" t="t" r="r" b="b"/>
              <a:pathLst>
                <a:path w="40357" h="46566" extrusionOk="0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16"/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16"/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2" extrusionOk="0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6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16"/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/>
              <a:ahLst/>
              <a:cxnLst/>
              <a:rect l="l" t="t" r="r" b="b"/>
              <a:pathLst>
                <a:path w="18626" h="37253" extrusionOk="0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6"/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/>
              <a:ahLst/>
              <a:cxnLst/>
              <a:rect l="l" t="t" r="r" b="b"/>
              <a:pathLst>
                <a:path w="149013" h="161431" extrusionOk="0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6"/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/>
              <a:ahLst/>
              <a:cxnLst/>
              <a:rect l="l" t="t" r="r" b="b"/>
              <a:pathLst>
                <a:path w="15522" h="46566" extrusionOk="0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16"/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/>
              <a:ahLst/>
              <a:cxnLst/>
              <a:rect l="l" t="t" r="r" b="b"/>
              <a:pathLst>
                <a:path w="58984" h="31044" extrusionOk="0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16"/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/>
              <a:ahLst/>
              <a:cxnLst/>
              <a:rect l="l" t="t" r="r" b="b"/>
              <a:pathLst>
                <a:path w="291819" h="152118" extrusionOk="0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6"/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/>
              <a:ahLst/>
              <a:cxnLst/>
              <a:rect l="l" t="t" r="r" b="b"/>
              <a:pathLst>
                <a:path w="37253" h="34149" extrusionOk="0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16"/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/>
              <a:ahLst/>
              <a:cxnLst/>
              <a:rect l="l" t="t" r="r" b="b"/>
              <a:pathLst>
                <a:path w="43462" h="34149" extrusionOk="0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16"/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/>
              <a:ahLst/>
              <a:cxnLst/>
              <a:rect l="l" t="t" r="r" b="b"/>
              <a:pathLst>
                <a:path w="18626" h="31044" extrusionOk="0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6"/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6"/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/>
              <a:ahLst/>
              <a:cxnLst/>
              <a:rect l="l" t="t" r="r" b="b"/>
              <a:pathLst>
                <a:path w="24835" h="15522" extrusionOk="0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6"/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6"/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2" extrusionOk="0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16"/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16"/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/>
              <a:ahLst/>
              <a:cxnLst/>
              <a:rect l="l" t="t" r="r" b="b"/>
              <a:pathLst>
                <a:path w="229729" h="266983" extrusionOk="0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16"/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/>
              <a:ahLst/>
              <a:cxnLst/>
              <a:rect l="l" t="t" r="r" b="b"/>
              <a:pathLst>
                <a:path w="43462" h="18626" extrusionOk="0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16"/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/>
              <a:ahLst/>
              <a:cxnLst/>
              <a:rect l="l" t="t" r="r" b="b"/>
              <a:pathLst>
                <a:path w="15522" h="24835" extrusionOk="0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6"/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/>
              <a:ahLst/>
              <a:cxnLst/>
              <a:rect l="l" t="t" r="r" b="b"/>
              <a:pathLst>
                <a:path w="99342" h="108656" extrusionOk="0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6"/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/>
              <a:ahLst/>
              <a:cxnLst/>
              <a:rect l="l" t="t" r="r" b="b"/>
              <a:pathLst>
                <a:path w="21731" h="34149" extrusionOk="0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6"/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/>
              <a:ahLst/>
              <a:cxnLst/>
              <a:rect l="l" t="t" r="r" b="b"/>
              <a:pathLst>
                <a:path w="24835" h="55880" extrusionOk="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6"/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/>
              <a:ahLst/>
              <a:cxnLst/>
              <a:rect l="l" t="t" r="r" b="b"/>
              <a:pathLst>
                <a:path w="599160" h="468773" extrusionOk="0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6"/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16"/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/>
              <a:ahLst/>
              <a:cxnLst/>
              <a:rect l="l" t="t" r="r" b="b"/>
              <a:pathLst>
                <a:path w="55880" h="37253" extrusionOk="0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16"/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/>
              <a:ahLst/>
              <a:cxnLst/>
              <a:rect l="l" t="t" r="r" b="b"/>
              <a:pathLst>
                <a:path w="301132" h="207998" extrusionOk="0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6"/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6"/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/>
              <a:ahLst/>
              <a:cxnLst/>
              <a:rect l="l" t="t" r="r" b="b"/>
              <a:pathLst>
                <a:path w="93133" h="145909" extrusionOk="0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16"/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/>
              <a:ahLst/>
              <a:cxnLst/>
              <a:rect l="l" t="t" r="r" b="b"/>
              <a:pathLst>
                <a:path w="117969" h="136596" extrusionOk="0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6"/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6"/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/>
              <a:ahLst/>
              <a:cxnLst/>
              <a:rect l="l" t="t" r="r" b="b"/>
              <a:pathLst>
                <a:path w="18626" h="21731" extrusionOk="0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6"/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/>
              <a:ahLst/>
              <a:cxnLst/>
              <a:rect l="l" t="t" r="r" b="b"/>
              <a:pathLst>
                <a:path w="18626" h="15522" extrusionOk="0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6"/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6"/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/>
              <a:ahLst/>
              <a:cxnLst/>
              <a:rect l="l" t="t" r="r" b="b"/>
              <a:pathLst>
                <a:path w="52775" h="68298" extrusionOk="0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16"/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/>
              <a:ahLst/>
              <a:cxnLst/>
              <a:rect l="l" t="t" r="r" b="b"/>
              <a:pathLst>
                <a:path w="9313" h="12417" extrusionOk="0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6"/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/>
              <a:ahLst/>
              <a:cxnLst/>
              <a:rect l="l" t="t" r="r" b="b"/>
              <a:pathLst>
                <a:path w="34149" h="18626" extrusionOk="0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16"/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/>
              <a:ahLst/>
              <a:cxnLst/>
              <a:rect l="l" t="t" r="r" b="b"/>
              <a:pathLst>
                <a:path w="155222" h="58984" extrusionOk="0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6"/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2" extrusionOk="0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6"/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/>
              <a:ahLst/>
              <a:cxnLst/>
              <a:rect l="l" t="t" r="r" b="b"/>
              <a:pathLst>
                <a:path w="99342" h="207998" extrusionOk="0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6"/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/>
              <a:ahLst/>
              <a:cxnLst/>
              <a:rect l="l" t="t" r="r" b="b"/>
              <a:pathLst>
                <a:path w="74506" h="31044" extrusionOk="0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6"/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/>
              <a:ahLst/>
              <a:cxnLst/>
              <a:rect l="l" t="t" r="r" b="b"/>
              <a:pathLst>
                <a:path w="34149" h="31044" extrusionOk="0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6"/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6"/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/>
              <a:ahLst/>
              <a:cxnLst/>
              <a:rect l="l" t="t" r="r" b="b"/>
              <a:pathLst>
                <a:path w="58984" h="52775" extrusionOk="0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6"/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/>
              <a:ahLst/>
              <a:cxnLst/>
              <a:rect l="l" t="t" r="r" b="b"/>
              <a:pathLst>
                <a:path w="86924" h="34149" extrusionOk="0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16"/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16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6"/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/>
              <a:ahLst/>
              <a:cxnLst/>
              <a:rect l="l" t="t" r="r" b="b"/>
              <a:pathLst>
                <a:path w="55880" h="43462" extrusionOk="0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6"/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6"/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/>
              <a:ahLst/>
              <a:cxnLst/>
              <a:rect l="l" t="t" r="r" b="b"/>
              <a:pathLst>
                <a:path w="37253" h="31044" extrusionOk="0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6"/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6"/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/>
              <a:ahLst/>
              <a:cxnLst/>
              <a:rect l="l" t="t" r="r" b="b"/>
              <a:pathLst>
                <a:path w="31044" h="34149" extrusionOk="0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6"/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/>
              <a:ahLst/>
              <a:cxnLst/>
              <a:rect l="l" t="t" r="r" b="b"/>
              <a:pathLst>
                <a:path w="245252" h="170745" extrusionOk="0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6"/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/>
              <a:ahLst/>
              <a:cxnLst/>
              <a:rect l="l" t="t" r="r" b="b"/>
              <a:pathLst>
                <a:path w="37253" h="27940" extrusionOk="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6"/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/>
              <a:ahLst/>
              <a:cxnLst/>
              <a:rect l="l" t="t" r="r" b="b"/>
              <a:pathLst>
                <a:path w="93133" h="86924" extrusionOk="0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6"/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/>
              <a:ahLst/>
              <a:cxnLst/>
              <a:rect l="l" t="t" r="r" b="b"/>
              <a:pathLst>
                <a:path w="93133" h="111760" extrusionOk="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6"/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/>
              <a:ahLst/>
              <a:cxnLst/>
              <a:rect l="l" t="t" r="r" b="b"/>
              <a:pathLst>
                <a:path w="27940" h="40357" extrusionOk="0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16"/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16"/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6"/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6"/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6"/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/>
              <a:ahLst/>
              <a:cxnLst/>
              <a:rect l="l" t="t" r="r" b="b"/>
              <a:pathLst>
                <a:path w="43462" h="189371" extrusionOk="0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6"/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/>
              <a:ahLst/>
              <a:cxnLst/>
              <a:rect l="l" t="t" r="r" b="b"/>
              <a:pathLst>
                <a:path w="34149" h="43462" extrusionOk="0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6"/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/>
              <a:ahLst/>
              <a:cxnLst/>
              <a:rect l="l" t="t" r="r" b="b"/>
              <a:pathLst>
                <a:path w="18626" h="18626" extrusionOk="0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6"/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/>
              <a:ahLst/>
              <a:cxnLst/>
              <a:rect l="l" t="t" r="r" b="b"/>
              <a:pathLst>
                <a:path w="111760" h="217312" extrusionOk="0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6"/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/>
              <a:ahLst/>
              <a:cxnLst/>
              <a:rect l="l" t="t" r="r" b="b"/>
              <a:pathLst>
                <a:path w="24835" h="34149" extrusionOk="0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6"/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/>
              <a:ahLst/>
              <a:cxnLst/>
              <a:rect l="l" t="t" r="r" b="b"/>
              <a:pathLst>
                <a:path w="49671" h="27940" extrusionOk="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6"/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6"/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/>
              <a:ahLst/>
              <a:cxnLst/>
              <a:rect l="l" t="t" r="r" b="b"/>
              <a:pathLst>
                <a:path w="55880" h="21731" extrusionOk="0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6"/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6"/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/>
              <a:ahLst/>
              <a:cxnLst/>
              <a:rect l="l" t="t" r="r" b="b"/>
              <a:pathLst>
                <a:path w="52775" h="80715" extrusionOk="0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6"/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/>
              <a:ahLst/>
              <a:cxnLst/>
              <a:rect l="l" t="t" r="r" b="b"/>
              <a:pathLst>
                <a:path w="31044" h="18626" extrusionOk="0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6"/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/>
              <a:ahLst/>
              <a:cxnLst/>
              <a:rect l="l" t="t" r="r" b="b"/>
              <a:pathLst>
                <a:path w="158327" h="117969" extrusionOk="0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8" name="Google Shape;698;p16"/>
          <p:cNvSpPr/>
          <p:nvPr/>
        </p:nvSpPr>
        <p:spPr>
          <a:xfrm>
            <a:off x="1113401" y="1150072"/>
            <a:ext cx="10089590" cy="4748493"/>
          </a:xfrm>
          <a:custGeom>
            <a:avLst/>
            <a:gdLst/>
            <a:ahLst/>
            <a:cxnLst/>
            <a:rect l="l" t="t" r="r" b="b"/>
            <a:pathLst>
              <a:path w="10089590" h="4748493" extrusionOk="0">
                <a:moveTo>
                  <a:pt x="0" y="0"/>
                </a:moveTo>
                <a:lnTo>
                  <a:pt x="574165" y="987117"/>
                </a:lnTo>
                <a:lnTo>
                  <a:pt x="1135328" y="357626"/>
                </a:lnTo>
                <a:lnTo>
                  <a:pt x="2024149" y="2039649"/>
                </a:lnTo>
                <a:lnTo>
                  <a:pt x="2263634" y="1498095"/>
                </a:lnTo>
                <a:lnTo>
                  <a:pt x="2687687" y="1176906"/>
                </a:lnTo>
                <a:lnTo>
                  <a:pt x="2954985" y="1280493"/>
                </a:lnTo>
                <a:lnTo>
                  <a:pt x="3455535" y="616231"/>
                </a:lnTo>
                <a:lnTo>
                  <a:pt x="4231352" y="1375388"/>
                </a:lnTo>
                <a:lnTo>
                  <a:pt x="4421141" y="1280493"/>
                </a:lnTo>
                <a:lnTo>
                  <a:pt x="5309238" y="3031333"/>
                </a:lnTo>
                <a:lnTo>
                  <a:pt x="5564373" y="2767017"/>
                </a:lnTo>
                <a:lnTo>
                  <a:pt x="5861220" y="3427572"/>
                </a:lnTo>
                <a:lnTo>
                  <a:pt x="6315813" y="2849211"/>
                </a:lnTo>
                <a:lnTo>
                  <a:pt x="6787794" y="3246588"/>
                </a:lnTo>
                <a:lnTo>
                  <a:pt x="7376314" y="3280239"/>
                </a:lnTo>
                <a:lnTo>
                  <a:pt x="8060454" y="4264237"/>
                </a:lnTo>
                <a:lnTo>
                  <a:pt x="8526234" y="3453650"/>
                </a:lnTo>
                <a:lnTo>
                  <a:pt x="10089590" y="4748493"/>
                </a:lnTo>
              </a:path>
            </a:pathLst>
          </a:custGeom>
          <a:noFill/>
          <a:ln w="50800" cap="flat" cmpd="sng">
            <a:solidFill>
              <a:schemeClr val="accent1"/>
            </a:solidFill>
            <a:prstDash val="solid"/>
            <a:miter lim="8000"/>
            <a:headEnd type="none" w="sm" len="sm"/>
            <a:tailEnd type="stealth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16"/>
          <p:cNvSpPr/>
          <p:nvPr/>
        </p:nvSpPr>
        <p:spPr>
          <a:xfrm>
            <a:off x="516111" y="3167247"/>
            <a:ext cx="4016580" cy="3419422"/>
          </a:xfrm>
          <a:custGeom>
            <a:avLst/>
            <a:gdLst/>
            <a:ahLst/>
            <a:cxnLst/>
            <a:rect l="l" t="t" r="r" b="b"/>
            <a:pathLst>
              <a:path w="3176570" h="2704299" extrusionOk="0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16"/>
          <p:cNvSpPr/>
          <p:nvPr/>
        </p:nvSpPr>
        <p:spPr>
          <a:xfrm>
            <a:off x="4880879" y="4063025"/>
            <a:ext cx="2964366" cy="2523644"/>
          </a:xfrm>
          <a:custGeom>
            <a:avLst/>
            <a:gdLst/>
            <a:ahLst/>
            <a:cxnLst/>
            <a:rect l="l" t="t" r="r" b="b"/>
            <a:pathLst>
              <a:path w="3176570" h="2704299" extrusionOk="0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16"/>
          <p:cNvSpPr/>
          <p:nvPr/>
        </p:nvSpPr>
        <p:spPr>
          <a:xfrm>
            <a:off x="8193434" y="4864781"/>
            <a:ext cx="2022594" cy="1721888"/>
          </a:xfrm>
          <a:custGeom>
            <a:avLst/>
            <a:gdLst/>
            <a:ahLst/>
            <a:cxnLst/>
            <a:rect l="l" t="t" r="r" b="b"/>
            <a:pathLst>
              <a:path w="3176570" h="2704299" extrusionOk="0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16"/>
          <p:cNvSpPr txBox="1"/>
          <p:nvPr/>
        </p:nvSpPr>
        <p:spPr>
          <a:xfrm>
            <a:off x="9934233" y="4033784"/>
            <a:ext cx="196249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ECONOMIC CRISIS</a:t>
            </a:r>
            <a:endParaRPr sz="2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0" y="6536975"/>
            <a:ext cx="12192000" cy="321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16"/>
          <p:cNvSpPr txBox="1"/>
          <p:nvPr/>
        </p:nvSpPr>
        <p:spPr>
          <a:xfrm>
            <a:off x="874917" y="1938708"/>
            <a:ext cx="133027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OIL CRISIS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16"/>
          <p:cNvSpPr txBox="1"/>
          <p:nvPr/>
        </p:nvSpPr>
        <p:spPr>
          <a:xfrm>
            <a:off x="7721547" y="772060"/>
            <a:ext cx="3930746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 sz="4400" b="1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16"/>
          <p:cNvSpPr txBox="1"/>
          <p:nvPr/>
        </p:nvSpPr>
        <p:spPr>
          <a:xfrm>
            <a:off x="6578169" y="474355"/>
            <a:ext cx="5074124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</a:pPr>
            <a:r>
              <a:rPr lang="es-PE" sz="2800" dirty="0" smtClean="0">
                <a:solidFill>
                  <a:schemeClr val="accent5"/>
                </a:solidFill>
              </a:rPr>
              <a:t>Plantillaspowerpoint.org</a:t>
            </a:r>
            <a:endParaRPr dirty="0"/>
          </a:p>
        </p:txBody>
      </p:sp>
      <p:sp>
        <p:nvSpPr>
          <p:cNvPr id="707" name="Google Shape;707;p16"/>
          <p:cNvSpPr txBox="1"/>
          <p:nvPr/>
        </p:nvSpPr>
        <p:spPr>
          <a:xfrm>
            <a:off x="7719595" y="2390266"/>
            <a:ext cx="393269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17"/>
          <p:cNvSpPr/>
          <p:nvPr/>
        </p:nvSpPr>
        <p:spPr>
          <a:xfrm rot="-2700000">
            <a:off x="1379503" y="1213459"/>
            <a:ext cx="447437" cy="447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17"/>
          <p:cNvSpPr txBox="1"/>
          <p:nvPr/>
        </p:nvSpPr>
        <p:spPr>
          <a:xfrm>
            <a:off x="1358622" y="1298680"/>
            <a:ext cx="4892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4" name="Google Shape;714;p17"/>
          <p:cNvGrpSpPr/>
          <p:nvPr/>
        </p:nvGrpSpPr>
        <p:grpSpPr>
          <a:xfrm>
            <a:off x="1991672" y="1005522"/>
            <a:ext cx="1960554" cy="863315"/>
            <a:chOff x="3233963" y="1954419"/>
            <a:chExt cx="1400520" cy="863315"/>
          </a:xfrm>
        </p:grpSpPr>
        <p:sp>
          <p:nvSpPr>
            <p:cNvPr id="715" name="Google Shape;715;p17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7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7" name="Google Shape;717;p17"/>
          <p:cNvSpPr/>
          <p:nvPr/>
        </p:nvSpPr>
        <p:spPr>
          <a:xfrm rot="-2700000">
            <a:off x="3973204" y="1830987"/>
            <a:ext cx="447437" cy="4474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17"/>
          <p:cNvSpPr txBox="1"/>
          <p:nvPr/>
        </p:nvSpPr>
        <p:spPr>
          <a:xfrm>
            <a:off x="3952322" y="1916208"/>
            <a:ext cx="4892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9" name="Google Shape;719;p17"/>
          <p:cNvGrpSpPr/>
          <p:nvPr/>
        </p:nvGrpSpPr>
        <p:grpSpPr>
          <a:xfrm>
            <a:off x="4585373" y="1623050"/>
            <a:ext cx="1960554" cy="863315"/>
            <a:chOff x="3233963" y="1954419"/>
            <a:chExt cx="1400520" cy="863315"/>
          </a:xfrm>
        </p:grpSpPr>
        <p:sp>
          <p:nvSpPr>
            <p:cNvPr id="720" name="Google Shape;720;p17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7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2" name="Google Shape;722;p17"/>
          <p:cNvSpPr/>
          <p:nvPr/>
        </p:nvSpPr>
        <p:spPr>
          <a:xfrm rot="-2700000">
            <a:off x="9124748" y="1521237"/>
            <a:ext cx="447437" cy="4474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17"/>
          <p:cNvSpPr txBox="1"/>
          <p:nvPr/>
        </p:nvSpPr>
        <p:spPr>
          <a:xfrm>
            <a:off x="9103866" y="1606458"/>
            <a:ext cx="4892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4" name="Google Shape;724;p17"/>
          <p:cNvGrpSpPr/>
          <p:nvPr/>
        </p:nvGrpSpPr>
        <p:grpSpPr>
          <a:xfrm>
            <a:off x="9736916" y="1313299"/>
            <a:ext cx="1960554" cy="863315"/>
            <a:chOff x="3233963" y="1954419"/>
            <a:chExt cx="1400520" cy="863315"/>
          </a:xfrm>
        </p:grpSpPr>
        <p:sp>
          <p:nvSpPr>
            <p:cNvPr id="725" name="Google Shape;725;p17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7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7" name="Google Shape;727;p17"/>
          <p:cNvSpPr/>
          <p:nvPr/>
        </p:nvSpPr>
        <p:spPr>
          <a:xfrm rot="-2700000">
            <a:off x="6566906" y="2448515"/>
            <a:ext cx="447437" cy="447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17"/>
          <p:cNvSpPr txBox="1"/>
          <p:nvPr/>
        </p:nvSpPr>
        <p:spPr>
          <a:xfrm>
            <a:off x="6546024" y="2533736"/>
            <a:ext cx="4892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9" name="Google Shape;729;p17"/>
          <p:cNvGrpSpPr/>
          <p:nvPr/>
        </p:nvGrpSpPr>
        <p:grpSpPr>
          <a:xfrm>
            <a:off x="7179074" y="2240578"/>
            <a:ext cx="1960554" cy="863315"/>
            <a:chOff x="3233963" y="1954419"/>
            <a:chExt cx="1400520" cy="863315"/>
          </a:xfrm>
        </p:grpSpPr>
        <p:sp>
          <p:nvSpPr>
            <p:cNvPr id="730" name="Google Shape;730;p17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17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2" name="Google Shape;732;p17"/>
          <p:cNvSpPr txBox="1"/>
          <p:nvPr/>
        </p:nvSpPr>
        <p:spPr>
          <a:xfrm>
            <a:off x="6308073" y="5093685"/>
            <a:ext cx="522709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38" name="Google Shape;738;p18"/>
          <p:cNvSpPr/>
          <p:nvPr/>
        </p:nvSpPr>
        <p:spPr>
          <a:xfrm>
            <a:off x="702753" y="1323893"/>
            <a:ext cx="2481379" cy="5102386"/>
          </a:xfrm>
          <a:custGeom>
            <a:avLst/>
            <a:gdLst/>
            <a:ahLst/>
            <a:cxnLst/>
            <a:rect l="l" t="t" r="r" b="b"/>
            <a:pathLst>
              <a:path w="2481379" h="5102386" extrusionOk="0">
                <a:moveTo>
                  <a:pt x="1198938" y="4031200"/>
                </a:moveTo>
                <a:cubicBezTo>
                  <a:pt x="944197" y="4188669"/>
                  <a:pt x="692646" y="4344144"/>
                  <a:pt x="437906" y="4502012"/>
                </a:cubicBezTo>
                <a:cubicBezTo>
                  <a:pt x="695835" y="4502012"/>
                  <a:pt x="948980" y="4502012"/>
                  <a:pt x="1205715" y="4502012"/>
                </a:cubicBezTo>
                <a:cubicBezTo>
                  <a:pt x="1203323" y="4344144"/>
                  <a:pt x="1201329" y="4189864"/>
                  <a:pt x="1198938" y="4031200"/>
                </a:cubicBezTo>
                <a:close/>
                <a:moveTo>
                  <a:pt x="1265911" y="4024822"/>
                </a:moveTo>
                <a:cubicBezTo>
                  <a:pt x="1268304" y="4185480"/>
                  <a:pt x="1271094" y="4342152"/>
                  <a:pt x="1273485" y="4499222"/>
                </a:cubicBezTo>
                <a:cubicBezTo>
                  <a:pt x="1531813" y="4499619"/>
                  <a:pt x="1788947" y="4499619"/>
                  <a:pt x="2045681" y="4499619"/>
                </a:cubicBezTo>
                <a:cubicBezTo>
                  <a:pt x="2046078" y="4498026"/>
                  <a:pt x="2046477" y="4496829"/>
                  <a:pt x="2047275" y="4495235"/>
                </a:cubicBezTo>
                <a:cubicBezTo>
                  <a:pt x="1787353" y="4338963"/>
                  <a:pt x="1527828" y="4182689"/>
                  <a:pt x="1265911" y="4024822"/>
                </a:cubicBezTo>
                <a:close/>
                <a:moveTo>
                  <a:pt x="464216" y="3542848"/>
                </a:moveTo>
                <a:cubicBezTo>
                  <a:pt x="433121" y="3851805"/>
                  <a:pt x="402025" y="4157176"/>
                  <a:pt x="370931" y="4466532"/>
                </a:cubicBezTo>
                <a:cubicBezTo>
                  <a:pt x="639624" y="4300292"/>
                  <a:pt x="905926" y="4135648"/>
                  <a:pt x="1173823" y="3969808"/>
                </a:cubicBezTo>
                <a:cubicBezTo>
                  <a:pt x="936623" y="3827089"/>
                  <a:pt x="701814" y="3685966"/>
                  <a:pt x="464216" y="3542848"/>
                </a:cubicBezTo>
                <a:close/>
                <a:moveTo>
                  <a:pt x="2023356" y="3520922"/>
                </a:moveTo>
                <a:cubicBezTo>
                  <a:pt x="1781771" y="3670817"/>
                  <a:pt x="1542180" y="3818717"/>
                  <a:pt x="1299398" y="3968611"/>
                </a:cubicBezTo>
                <a:cubicBezTo>
                  <a:pt x="1590018" y="4143222"/>
                  <a:pt x="1877847" y="4316638"/>
                  <a:pt x="2168466" y="4491648"/>
                </a:cubicBezTo>
                <a:cubicBezTo>
                  <a:pt x="2119830" y="4166345"/>
                  <a:pt x="2071991" y="3845427"/>
                  <a:pt x="2023356" y="3520922"/>
                </a:cubicBezTo>
                <a:close/>
                <a:moveTo>
                  <a:pt x="1190565" y="3515739"/>
                </a:moveTo>
                <a:cubicBezTo>
                  <a:pt x="981272" y="3517733"/>
                  <a:pt x="773971" y="3520124"/>
                  <a:pt x="566670" y="3522516"/>
                </a:cubicBezTo>
                <a:cubicBezTo>
                  <a:pt x="566271" y="3524111"/>
                  <a:pt x="565872" y="3525706"/>
                  <a:pt x="565475" y="3527300"/>
                </a:cubicBezTo>
                <a:cubicBezTo>
                  <a:pt x="774768" y="3653276"/>
                  <a:pt x="984461" y="3779250"/>
                  <a:pt x="1196944" y="3907219"/>
                </a:cubicBezTo>
                <a:cubicBezTo>
                  <a:pt x="1194951" y="3774466"/>
                  <a:pt x="1192957" y="3646099"/>
                  <a:pt x="1190565" y="3515739"/>
                </a:cubicBezTo>
                <a:close/>
                <a:moveTo>
                  <a:pt x="1914125" y="3506571"/>
                </a:moveTo>
                <a:cubicBezTo>
                  <a:pt x="1695263" y="3508962"/>
                  <a:pt x="1476800" y="3511353"/>
                  <a:pt x="1257939" y="3514145"/>
                </a:cubicBezTo>
                <a:cubicBezTo>
                  <a:pt x="1259931" y="3649289"/>
                  <a:pt x="1261926" y="3779649"/>
                  <a:pt x="1264317" y="3913996"/>
                </a:cubicBezTo>
                <a:cubicBezTo>
                  <a:pt x="1483976" y="3778054"/>
                  <a:pt x="1699649" y="3644505"/>
                  <a:pt x="1915719" y="3510956"/>
                </a:cubicBezTo>
                <a:cubicBezTo>
                  <a:pt x="1915320" y="3509361"/>
                  <a:pt x="1914524" y="3508164"/>
                  <a:pt x="1914125" y="3506571"/>
                </a:cubicBezTo>
                <a:close/>
                <a:moveTo>
                  <a:pt x="1249567" y="2977156"/>
                </a:moveTo>
                <a:cubicBezTo>
                  <a:pt x="1252357" y="3137017"/>
                  <a:pt x="1254750" y="3292094"/>
                  <a:pt x="1257540" y="3447569"/>
                </a:cubicBezTo>
                <a:cubicBezTo>
                  <a:pt x="1478793" y="3444779"/>
                  <a:pt x="1698452" y="3442386"/>
                  <a:pt x="1918111" y="3439995"/>
                </a:cubicBezTo>
                <a:cubicBezTo>
                  <a:pt x="1918509" y="3438798"/>
                  <a:pt x="1918908" y="3437603"/>
                  <a:pt x="1919705" y="3436407"/>
                </a:cubicBezTo>
                <a:cubicBezTo>
                  <a:pt x="1697256" y="3284121"/>
                  <a:pt x="1474408" y="3131436"/>
                  <a:pt x="1249567" y="2977156"/>
                </a:cubicBezTo>
                <a:close/>
                <a:moveTo>
                  <a:pt x="1182592" y="2975561"/>
                </a:moveTo>
                <a:cubicBezTo>
                  <a:pt x="967717" y="3135820"/>
                  <a:pt x="756430" y="3294087"/>
                  <a:pt x="540359" y="3455942"/>
                </a:cubicBezTo>
                <a:cubicBezTo>
                  <a:pt x="760417" y="3453150"/>
                  <a:pt x="974097" y="3450758"/>
                  <a:pt x="1189768" y="3448367"/>
                </a:cubicBezTo>
                <a:cubicBezTo>
                  <a:pt x="1187376" y="3290499"/>
                  <a:pt x="1184985" y="3135024"/>
                  <a:pt x="1182592" y="2975561"/>
                </a:cubicBezTo>
                <a:close/>
                <a:moveTo>
                  <a:pt x="568664" y="2510331"/>
                </a:moveTo>
                <a:cubicBezTo>
                  <a:pt x="537967" y="2814505"/>
                  <a:pt x="507669" y="3115091"/>
                  <a:pt x="476575" y="3421258"/>
                </a:cubicBezTo>
                <a:cubicBezTo>
                  <a:pt x="705801" y="3249836"/>
                  <a:pt x="929846" y="3082401"/>
                  <a:pt x="1155883" y="2912972"/>
                </a:cubicBezTo>
                <a:cubicBezTo>
                  <a:pt x="959346" y="2778227"/>
                  <a:pt x="765201" y="2645077"/>
                  <a:pt x="568664" y="2510331"/>
                </a:cubicBezTo>
                <a:close/>
                <a:moveTo>
                  <a:pt x="1241593" y="2465682"/>
                </a:moveTo>
                <a:cubicBezTo>
                  <a:pt x="1243587" y="2591656"/>
                  <a:pt x="1245580" y="2715639"/>
                  <a:pt x="1247573" y="2844404"/>
                </a:cubicBezTo>
                <a:cubicBezTo>
                  <a:pt x="1417799" y="2717233"/>
                  <a:pt x="1584437" y="2592454"/>
                  <a:pt x="1753866" y="2465682"/>
                </a:cubicBezTo>
                <a:cubicBezTo>
                  <a:pt x="1580450" y="2465682"/>
                  <a:pt x="1411022" y="2465682"/>
                  <a:pt x="1241593" y="2465682"/>
                </a:cubicBezTo>
                <a:close/>
                <a:moveTo>
                  <a:pt x="618097" y="2465682"/>
                </a:moveTo>
                <a:cubicBezTo>
                  <a:pt x="807059" y="2594847"/>
                  <a:pt x="992036" y="2722017"/>
                  <a:pt x="1180599" y="2851181"/>
                </a:cubicBezTo>
                <a:cubicBezTo>
                  <a:pt x="1178605" y="2719624"/>
                  <a:pt x="1176613" y="2592454"/>
                  <a:pt x="1174620" y="2465682"/>
                </a:cubicBezTo>
                <a:cubicBezTo>
                  <a:pt x="989244" y="2465682"/>
                  <a:pt x="805864" y="2465682"/>
                  <a:pt x="618097" y="2465682"/>
                </a:cubicBezTo>
                <a:close/>
                <a:moveTo>
                  <a:pt x="1865887" y="2464086"/>
                </a:moveTo>
                <a:cubicBezTo>
                  <a:pt x="1665364" y="2614380"/>
                  <a:pt x="1468029" y="2761883"/>
                  <a:pt x="1268304" y="2910980"/>
                </a:cubicBezTo>
                <a:cubicBezTo>
                  <a:pt x="1515868" y="3080409"/>
                  <a:pt x="1760642" y="3248242"/>
                  <a:pt x="2008207" y="3418069"/>
                </a:cubicBezTo>
                <a:cubicBezTo>
                  <a:pt x="1960368" y="3099144"/>
                  <a:pt x="1913327" y="2783410"/>
                  <a:pt x="1865887" y="2464086"/>
                </a:cubicBezTo>
                <a:close/>
                <a:moveTo>
                  <a:pt x="1167444" y="1995269"/>
                </a:moveTo>
                <a:cubicBezTo>
                  <a:pt x="995624" y="2130014"/>
                  <a:pt x="827391" y="2261571"/>
                  <a:pt x="656767" y="2395518"/>
                </a:cubicBezTo>
                <a:cubicBezTo>
                  <a:pt x="830979" y="2395518"/>
                  <a:pt x="1000806" y="2395518"/>
                  <a:pt x="1173424" y="2395518"/>
                </a:cubicBezTo>
                <a:cubicBezTo>
                  <a:pt x="1171430" y="2262767"/>
                  <a:pt x="1169437" y="2130812"/>
                  <a:pt x="1167444" y="1995269"/>
                </a:cubicBezTo>
                <a:close/>
                <a:moveTo>
                  <a:pt x="1233620" y="1958592"/>
                </a:moveTo>
                <a:cubicBezTo>
                  <a:pt x="1236013" y="2106892"/>
                  <a:pt x="1238404" y="2251206"/>
                  <a:pt x="1240796" y="2395119"/>
                </a:cubicBezTo>
                <a:cubicBezTo>
                  <a:pt x="1424975" y="2395119"/>
                  <a:pt x="1606761" y="2395119"/>
                  <a:pt x="1791737" y="2395119"/>
                </a:cubicBezTo>
                <a:cubicBezTo>
                  <a:pt x="1604769" y="2248813"/>
                  <a:pt x="1420589" y="2104899"/>
                  <a:pt x="1233620" y="1958592"/>
                </a:cubicBezTo>
                <a:close/>
                <a:moveTo>
                  <a:pt x="1721474" y="1574938"/>
                </a:moveTo>
                <a:cubicBezTo>
                  <a:pt x="1713800" y="1572197"/>
                  <a:pt x="1704033" y="1574688"/>
                  <a:pt x="1693668" y="1582661"/>
                </a:cubicBezTo>
                <a:cubicBezTo>
                  <a:pt x="1651411" y="1615749"/>
                  <a:pt x="1609153" y="1648838"/>
                  <a:pt x="1566896" y="1681926"/>
                </a:cubicBezTo>
                <a:cubicBezTo>
                  <a:pt x="1471218" y="1757271"/>
                  <a:pt x="1375541" y="1832219"/>
                  <a:pt x="1277472" y="1909160"/>
                </a:cubicBezTo>
                <a:cubicBezTo>
                  <a:pt x="1468827" y="2058656"/>
                  <a:pt x="1657789" y="2206556"/>
                  <a:pt x="1849542" y="2356450"/>
                </a:cubicBezTo>
                <a:cubicBezTo>
                  <a:pt x="1838379" y="2279510"/>
                  <a:pt x="1828014" y="2206955"/>
                  <a:pt x="1817251" y="2134400"/>
                </a:cubicBezTo>
                <a:cubicBezTo>
                  <a:pt x="1803298" y="2040317"/>
                  <a:pt x="1788947" y="1945836"/>
                  <a:pt x="1774595" y="1851752"/>
                </a:cubicBezTo>
                <a:cubicBezTo>
                  <a:pt x="1761837" y="1767239"/>
                  <a:pt x="1749879" y="1682724"/>
                  <a:pt x="1736722" y="1598608"/>
                </a:cubicBezTo>
                <a:cubicBezTo>
                  <a:pt x="1734729" y="1585651"/>
                  <a:pt x="1729148" y="1577678"/>
                  <a:pt x="1721474" y="1574938"/>
                </a:cubicBezTo>
                <a:close/>
                <a:moveTo>
                  <a:pt x="668726" y="1517281"/>
                </a:moveTo>
                <a:cubicBezTo>
                  <a:pt x="640023" y="1802719"/>
                  <a:pt x="611719" y="2084568"/>
                  <a:pt x="583016" y="2369207"/>
                </a:cubicBezTo>
                <a:cubicBezTo>
                  <a:pt x="587799" y="2366417"/>
                  <a:pt x="589793" y="2365620"/>
                  <a:pt x="590989" y="2364424"/>
                </a:cubicBezTo>
                <a:cubicBezTo>
                  <a:pt x="777957" y="2217719"/>
                  <a:pt x="964927" y="2071013"/>
                  <a:pt x="1151896" y="1924706"/>
                </a:cubicBezTo>
                <a:cubicBezTo>
                  <a:pt x="1170235" y="1910355"/>
                  <a:pt x="1170235" y="1909160"/>
                  <a:pt x="1151896" y="1894808"/>
                </a:cubicBezTo>
                <a:cubicBezTo>
                  <a:pt x="1021934" y="1792753"/>
                  <a:pt x="891574" y="1691094"/>
                  <a:pt x="761214" y="1589039"/>
                </a:cubicBezTo>
                <a:cubicBezTo>
                  <a:pt x="731315" y="1565519"/>
                  <a:pt x="701017" y="1542396"/>
                  <a:pt x="668726" y="1517281"/>
                </a:cubicBezTo>
                <a:close/>
                <a:moveTo>
                  <a:pt x="1230830" y="1491369"/>
                </a:moveTo>
                <a:cubicBezTo>
                  <a:pt x="1230830" y="1615350"/>
                  <a:pt x="1230830" y="1736143"/>
                  <a:pt x="1230830" y="1862915"/>
                </a:cubicBezTo>
                <a:cubicBezTo>
                  <a:pt x="1387102" y="1740130"/>
                  <a:pt x="1538592" y="1621729"/>
                  <a:pt x="1693668" y="1500140"/>
                </a:cubicBezTo>
                <a:cubicBezTo>
                  <a:pt x="1535004" y="1497349"/>
                  <a:pt x="1381921" y="1494159"/>
                  <a:pt x="1230830" y="1491369"/>
                </a:cubicBezTo>
                <a:close/>
                <a:moveTo>
                  <a:pt x="738092" y="1482599"/>
                </a:moveTo>
                <a:cubicBezTo>
                  <a:pt x="737693" y="1484193"/>
                  <a:pt x="737693" y="1485389"/>
                  <a:pt x="737294" y="1486983"/>
                </a:cubicBezTo>
                <a:cubicBezTo>
                  <a:pt x="878419" y="1597411"/>
                  <a:pt x="1019543" y="1707839"/>
                  <a:pt x="1161862" y="1819063"/>
                </a:cubicBezTo>
                <a:cubicBezTo>
                  <a:pt x="1161862" y="1709035"/>
                  <a:pt x="1161862" y="1600999"/>
                  <a:pt x="1161862" y="1490571"/>
                </a:cubicBezTo>
                <a:cubicBezTo>
                  <a:pt x="1017949" y="1487781"/>
                  <a:pt x="878020" y="1484990"/>
                  <a:pt x="738092" y="1482599"/>
                </a:cubicBezTo>
                <a:close/>
                <a:moveTo>
                  <a:pt x="1148707" y="767013"/>
                </a:moveTo>
                <a:cubicBezTo>
                  <a:pt x="1006786" y="982287"/>
                  <a:pt x="864864" y="1197560"/>
                  <a:pt x="721748" y="1415226"/>
                </a:cubicBezTo>
                <a:cubicBezTo>
                  <a:pt x="870047" y="1418016"/>
                  <a:pt x="1014758" y="1420409"/>
                  <a:pt x="1160666" y="1423199"/>
                </a:cubicBezTo>
                <a:cubicBezTo>
                  <a:pt x="1157876" y="1203540"/>
                  <a:pt x="1155484" y="985875"/>
                  <a:pt x="1152694" y="768607"/>
                </a:cubicBezTo>
                <a:cubicBezTo>
                  <a:pt x="1151498" y="768208"/>
                  <a:pt x="1149902" y="767811"/>
                  <a:pt x="1148707" y="767013"/>
                </a:cubicBezTo>
                <a:close/>
                <a:moveTo>
                  <a:pt x="1224452" y="745885"/>
                </a:moveTo>
                <a:cubicBezTo>
                  <a:pt x="1222856" y="746282"/>
                  <a:pt x="1221262" y="746282"/>
                  <a:pt x="1220066" y="746681"/>
                </a:cubicBezTo>
                <a:cubicBezTo>
                  <a:pt x="1222457" y="971922"/>
                  <a:pt x="1225249" y="1197162"/>
                  <a:pt x="1227641" y="1424793"/>
                </a:cubicBezTo>
                <a:cubicBezTo>
                  <a:pt x="1379528" y="1427186"/>
                  <a:pt x="1529023" y="1429976"/>
                  <a:pt x="1682107" y="1432367"/>
                </a:cubicBezTo>
                <a:cubicBezTo>
                  <a:pt x="1527429" y="1200351"/>
                  <a:pt x="1375940" y="973117"/>
                  <a:pt x="1224452" y="745885"/>
                </a:cubicBezTo>
                <a:close/>
                <a:moveTo>
                  <a:pt x="1074956" y="721566"/>
                </a:moveTo>
                <a:cubicBezTo>
                  <a:pt x="982467" y="722363"/>
                  <a:pt x="890378" y="722762"/>
                  <a:pt x="797891" y="723560"/>
                </a:cubicBezTo>
                <a:cubicBezTo>
                  <a:pt x="782742" y="723560"/>
                  <a:pt x="762808" y="719174"/>
                  <a:pt x="753640" y="726749"/>
                </a:cubicBezTo>
                <a:cubicBezTo>
                  <a:pt x="744869" y="733924"/>
                  <a:pt x="747262" y="754654"/>
                  <a:pt x="744869" y="769006"/>
                </a:cubicBezTo>
                <a:cubicBezTo>
                  <a:pt x="744869" y="769803"/>
                  <a:pt x="744470" y="770202"/>
                  <a:pt x="744470" y="771000"/>
                </a:cubicBezTo>
                <a:cubicBezTo>
                  <a:pt x="735700" y="856710"/>
                  <a:pt x="726929" y="942421"/>
                  <a:pt x="718160" y="1028131"/>
                </a:cubicBezTo>
                <a:cubicBezTo>
                  <a:pt x="710585" y="1102681"/>
                  <a:pt x="703011" y="1177228"/>
                  <a:pt x="695436" y="1251777"/>
                </a:cubicBezTo>
                <a:cubicBezTo>
                  <a:pt x="692247" y="1282076"/>
                  <a:pt x="689854" y="1312372"/>
                  <a:pt x="686665" y="1342272"/>
                </a:cubicBezTo>
                <a:cubicBezTo>
                  <a:pt x="687862" y="1342671"/>
                  <a:pt x="689058" y="1342671"/>
                  <a:pt x="690253" y="1343069"/>
                </a:cubicBezTo>
                <a:cubicBezTo>
                  <a:pt x="826195" y="1137363"/>
                  <a:pt x="961738" y="931259"/>
                  <a:pt x="1100071" y="721566"/>
                </a:cubicBezTo>
                <a:cubicBezTo>
                  <a:pt x="1088909" y="721566"/>
                  <a:pt x="1082132" y="721566"/>
                  <a:pt x="1074956" y="721566"/>
                </a:cubicBezTo>
                <a:close/>
                <a:moveTo>
                  <a:pt x="1588423" y="717978"/>
                </a:moveTo>
                <a:cubicBezTo>
                  <a:pt x="1528227" y="718775"/>
                  <a:pt x="1467631" y="719174"/>
                  <a:pt x="1407434" y="719573"/>
                </a:cubicBezTo>
                <a:cubicBezTo>
                  <a:pt x="1368764" y="719573"/>
                  <a:pt x="1329696" y="719573"/>
                  <a:pt x="1286243" y="719573"/>
                </a:cubicBezTo>
                <a:cubicBezTo>
                  <a:pt x="1423380" y="926076"/>
                  <a:pt x="1558125" y="1127796"/>
                  <a:pt x="1692473" y="1329913"/>
                </a:cubicBezTo>
                <a:cubicBezTo>
                  <a:pt x="1693668" y="1329516"/>
                  <a:pt x="1694466" y="1329117"/>
                  <a:pt x="1695662" y="1328718"/>
                </a:cubicBezTo>
                <a:cubicBezTo>
                  <a:pt x="1691276" y="1295629"/>
                  <a:pt x="1686891" y="1262541"/>
                  <a:pt x="1682107" y="1229453"/>
                </a:cubicBezTo>
                <a:cubicBezTo>
                  <a:pt x="1657390" y="1064808"/>
                  <a:pt x="1632275" y="899765"/>
                  <a:pt x="1607958" y="735119"/>
                </a:cubicBezTo>
                <a:cubicBezTo>
                  <a:pt x="1605964" y="721167"/>
                  <a:pt x="1601181" y="717978"/>
                  <a:pt x="1588423" y="717978"/>
                </a:cubicBezTo>
                <a:close/>
                <a:moveTo>
                  <a:pt x="1324116" y="0"/>
                </a:moveTo>
                <a:cubicBezTo>
                  <a:pt x="1379129" y="63786"/>
                  <a:pt x="1433744" y="127969"/>
                  <a:pt x="1489557" y="191355"/>
                </a:cubicBezTo>
                <a:cubicBezTo>
                  <a:pt x="1495537" y="198132"/>
                  <a:pt x="1507097" y="202915"/>
                  <a:pt x="1516267" y="202915"/>
                </a:cubicBezTo>
                <a:cubicBezTo>
                  <a:pt x="1645033" y="203713"/>
                  <a:pt x="1774196" y="203314"/>
                  <a:pt x="1902962" y="203314"/>
                </a:cubicBezTo>
                <a:cubicBezTo>
                  <a:pt x="1910138" y="203314"/>
                  <a:pt x="1917314" y="203314"/>
                  <a:pt x="1925287" y="203314"/>
                </a:cubicBezTo>
                <a:cubicBezTo>
                  <a:pt x="1925287" y="360384"/>
                  <a:pt x="1925287" y="515462"/>
                  <a:pt x="1925287" y="672931"/>
                </a:cubicBezTo>
                <a:cubicBezTo>
                  <a:pt x="1839576" y="672931"/>
                  <a:pt x="1754264" y="672931"/>
                  <a:pt x="1666560" y="672931"/>
                </a:cubicBezTo>
                <a:cubicBezTo>
                  <a:pt x="1704432" y="926475"/>
                  <a:pt x="1741905" y="1177627"/>
                  <a:pt x="1779379" y="1429178"/>
                </a:cubicBezTo>
                <a:cubicBezTo>
                  <a:pt x="1782967" y="1428780"/>
                  <a:pt x="1786156" y="1428381"/>
                  <a:pt x="1788947" y="1427585"/>
                </a:cubicBezTo>
                <a:cubicBezTo>
                  <a:pt x="1788947" y="1429178"/>
                  <a:pt x="1789744" y="1430774"/>
                  <a:pt x="1789345" y="1431571"/>
                </a:cubicBezTo>
                <a:cubicBezTo>
                  <a:pt x="1776190" y="1459477"/>
                  <a:pt x="1788149" y="1486983"/>
                  <a:pt x="1792136" y="1513693"/>
                </a:cubicBezTo>
                <a:cubicBezTo>
                  <a:pt x="1809279" y="1635683"/>
                  <a:pt x="1828014" y="1757271"/>
                  <a:pt x="1846353" y="1879261"/>
                </a:cubicBezTo>
                <a:cubicBezTo>
                  <a:pt x="1861901" y="1982114"/>
                  <a:pt x="1877448" y="2084966"/>
                  <a:pt x="1892996" y="2187819"/>
                </a:cubicBezTo>
                <a:cubicBezTo>
                  <a:pt x="1902564" y="2252799"/>
                  <a:pt x="1912530" y="2317383"/>
                  <a:pt x="1922098" y="2382363"/>
                </a:cubicBezTo>
                <a:cubicBezTo>
                  <a:pt x="1922495" y="2385552"/>
                  <a:pt x="1921699" y="2391133"/>
                  <a:pt x="1923293" y="2391930"/>
                </a:cubicBezTo>
                <a:cubicBezTo>
                  <a:pt x="1952395" y="2404289"/>
                  <a:pt x="1934854" y="2429404"/>
                  <a:pt x="1937645" y="2448141"/>
                </a:cubicBezTo>
                <a:cubicBezTo>
                  <a:pt x="1941232" y="2473256"/>
                  <a:pt x="1939240" y="2499169"/>
                  <a:pt x="1942828" y="2524284"/>
                </a:cubicBezTo>
                <a:cubicBezTo>
                  <a:pt x="1967145" y="2689328"/>
                  <a:pt x="1992659" y="2854370"/>
                  <a:pt x="2017375" y="3019413"/>
                </a:cubicBezTo>
                <a:cubicBezTo>
                  <a:pt x="2037708" y="3154159"/>
                  <a:pt x="2057640" y="3289303"/>
                  <a:pt x="2077972" y="3424048"/>
                </a:cubicBezTo>
                <a:cubicBezTo>
                  <a:pt x="2078770" y="3428832"/>
                  <a:pt x="2084350" y="3433218"/>
                  <a:pt x="2087140" y="3438002"/>
                </a:cubicBezTo>
                <a:cubicBezTo>
                  <a:pt x="2089533" y="3441989"/>
                  <a:pt x="2092722" y="3446772"/>
                  <a:pt x="2092323" y="3451157"/>
                </a:cubicBezTo>
                <a:cubicBezTo>
                  <a:pt x="2087140" y="3533280"/>
                  <a:pt x="2106276" y="3612613"/>
                  <a:pt x="2117438" y="3692743"/>
                </a:cubicBezTo>
                <a:cubicBezTo>
                  <a:pt x="2133385" y="3805562"/>
                  <a:pt x="2151325" y="3917982"/>
                  <a:pt x="2168067" y="4030403"/>
                </a:cubicBezTo>
                <a:cubicBezTo>
                  <a:pt x="2184812" y="4141628"/>
                  <a:pt x="2200757" y="4253251"/>
                  <a:pt x="2217500" y="4364477"/>
                </a:cubicBezTo>
                <a:cubicBezTo>
                  <a:pt x="2221487" y="4391186"/>
                  <a:pt x="2225075" y="4418295"/>
                  <a:pt x="2229859" y="4445004"/>
                </a:cubicBezTo>
                <a:cubicBezTo>
                  <a:pt x="2230657" y="4449389"/>
                  <a:pt x="2237433" y="4452977"/>
                  <a:pt x="2241420" y="4456964"/>
                </a:cubicBezTo>
                <a:cubicBezTo>
                  <a:pt x="2242218" y="4457761"/>
                  <a:pt x="2243812" y="4456964"/>
                  <a:pt x="2245407" y="4456964"/>
                </a:cubicBezTo>
                <a:lnTo>
                  <a:pt x="2481379" y="4456840"/>
                </a:lnTo>
                <a:lnTo>
                  <a:pt x="2481379" y="5102386"/>
                </a:lnTo>
                <a:lnTo>
                  <a:pt x="0" y="5102386"/>
                </a:lnTo>
                <a:lnTo>
                  <a:pt x="0" y="4469937"/>
                </a:lnTo>
                <a:lnTo>
                  <a:pt x="303558" y="4466532"/>
                </a:lnTo>
                <a:cubicBezTo>
                  <a:pt x="307545" y="4427862"/>
                  <a:pt x="311930" y="4390787"/>
                  <a:pt x="315518" y="4353314"/>
                </a:cubicBezTo>
                <a:cubicBezTo>
                  <a:pt x="324687" y="4264414"/>
                  <a:pt x="333856" y="4175116"/>
                  <a:pt x="342627" y="4086215"/>
                </a:cubicBezTo>
                <a:cubicBezTo>
                  <a:pt x="349803" y="4014458"/>
                  <a:pt x="356181" y="3942300"/>
                  <a:pt x="363755" y="3870542"/>
                </a:cubicBezTo>
                <a:cubicBezTo>
                  <a:pt x="372525" y="3784832"/>
                  <a:pt x="381695" y="3699121"/>
                  <a:pt x="390466" y="3613411"/>
                </a:cubicBezTo>
                <a:cubicBezTo>
                  <a:pt x="393655" y="3584307"/>
                  <a:pt x="396046" y="3555206"/>
                  <a:pt x="399235" y="3526503"/>
                </a:cubicBezTo>
                <a:cubicBezTo>
                  <a:pt x="400830" y="3512151"/>
                  <a:pt x="400830" y="3498597"/>
                  <a:pt x="379701" y="3493414"/>
                </a:cubicBezTo>
                <a:cubicBezTo>
                  <a:pt x="417972" y="3473083"/>
                  <a:pt x="406810" y="3438400"/>
                  <a:pt x="409999" y="3410095"/>
                </a:cubicBezTo>
                <a:cubicBezTo>
                  <a:pt x="423951" y="3292891"/>
                  <a:pt x="434715" y="3175289"/>
                  <a:pt x="446675" y="3058084"/>
                </a:cubicBezTo>
                <a:cubicBezTo>
                  <a:pt x="456641" y="2959217"/>
                  <a:pt x="465811" y="2859952"/>
                  <a:pt x="475378" y="2761085"/>
                </a:cubicBezTo>
                <a:cubicBezTo>
                  <a:pt x="484548" y="2668597"/>
                  <a:pt x="492919" y="2576110"/>
                  <a:pt x="504081" y="2484020"/>
                </a:cubicBezTo>
                <a:cubicBezTo>
                  <a:pt x="506873" y="2462892"/>
                  <a:pt x="490926" y="2460897"/>
                  <a:pt x="481359" y="2448540"/>
                </a:cubicBezTo>
                <a:cubicBezTo>
                  <a:pt x="516440" y="2435383"/>
                  <a:pt x="511257" y="2404289"/>
                  <a:pt x="514447" y="2376781"/>
                </a:cubicBezTo>
                <a:cubicBezTo>
                  <a:pt x="523616" y="2289078"/>
                  <a:pt x="532387" y="2201374"/>
                  <a:pt x="541555" y="2113670"/>
                </a:cubicBezTo>
                <a:cubicBezTo>
                  <a:pt x="548731" y="2043108"/>
                  <a:pt x="555508" y="1972545"/>
                  <a:pt x="562683" y="1901984"/>
                </a:cubicBezTo>
                <a:cubicBezTo>
                  <a:pt x="571454" y="1815076"/>
                  <a:pt x="580623" y="1727771"/>
                  <a:pt x="589394" y="1640864"/>
                </a:cubicBezTo>
                <a:cubicBezTo>
                  <a:pt x="596570" y="1570303"/>
                  <a:pt x="603346" y="1499741"/>
                  <a:pt x="610522" y="1429178"/>
                </a:cubicBezTo>
                <a:cubicBezTo>
                  <a:pt x="619293" y="1341474"/>
                  <a:pt x="628860" y="1253770"/>
                  <a:pt x="637631" y="1166066"/>
                </a:cubicBezTo>
                <a:cubicBezTo>
                  <a:pt x="644807" y="1096301"/>
                  <a:pt x="651185" y="1026139"/>
                  <a:pt x="658361" y="956374"/>
                </a:cubicBezTo>
                <a:cubicBezTo>
                  <a:pt x="667132" y="868670"/>
                  <a:pt x="676300" y="780966"/>
                  <a:pt x="685470" y="693262"/>
                </a:cubicBezTo>
                <a:cubicBezTo>
                  <a:pt x="685867" y="688876"/>
                  <a:pt x="685470" y="684491"/>
                  <a:pt x="685470" y="676519"/>
                </a:cubicBezTo>
                <a:cubicBezTo>
                  <a:pt x="593381" y="676519"/>
                  <a:pt x="501690" y="676519"/>
                  <a:pt x="411195" y="676519"/>
                </a:cubicBezTo>
                <a:cubicBezTo>
                  <a:pt x="411195" y="517853"/>
                  <a:pt x="411195" y="361979"/>
                  <a:pt x="411195" y="204112"/>
                </a:cubicBezTo>
                <a:cubicBezTo>
                  <a:pt x="422757" y="204112"/>
                  <a:pt x="430331" y="204112"/>
                  <a:pt x="437906" y="204112"/>
                </a:cubicBezTo>
                <a:cubicBezTo>
                  <a:pt x="575441" y="204112"/>
                  <a:pt x="712977" y="203713"/>
                  <a:pt x="850512" y="204510"/>
                </a:cubicBezTo>
                <a:cubicBezTo>
                  <a:pt x="865661" y="204510"/>
                  <a:pt x="876026" y="200923"/>
                  <a:pt x="886393" y="188962"/>
                </a:cubicBezTo>
                <a:cubicBezTo>
                  <a:pt x="933434" y="133948"/>
                  <a:pt x="981670" y="79731"/>
                  <a:pt x="1028712" y="24716"/>
                </a:cubicBezTo>
                <a:cubicBezTo>
                  <a:pt x="1039873" y="11960"/>
                  <a:pt x="1050240" y="0"/>
                  <a:pt x="1068975" y="399"/>
                </a:cubicBezTo>
                <a:cubicBezTo>
                  <a:pt x="1153889" y="0"/>
                  <a:pt x="1239202" y="0"/>
                  <a:pt x="1324116" y="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9" name="Google Shape;739;p18"/>
          <p:cNvGrpSpPr/>
          <p:nvPr/>
        </p:nvGrpSpPr>
        <p:grpSpPr>
          <a:xfrm>
            <a:off x="2952903" y="2624388"/>
            <a:ext cx="2534658" cy="3801891"/>
            <a:chOff x="3687238" y="2134556"/>
            <a:chExt cx="2534658" cy="3801891"/>
          </a:xfrm>
        </p:grpSpPr>
        <p:grpSp>
          <p:nvGrpSpPr>
            <p:cNvPr id="740" name="Google Shape;740;p18"/>
            <p:cNvGrpSpPr/>
            <p:nvPr/>
          </p:nvGrpSpPr>
          <p:grpSpPr>
            <a:xfrm>
              <a:off x="3687238" y="2134556"/>
              <a:ext cx="2534658" cy="3801891"/>
              <a:chOff x="3687238" y="2134556"/>
              <a:chExt cx="2942162" cy="3801891"/>
            </a:xfrm>
          </p:grpSpPr>
          <p:sp>
            <p:nvSpPr>
              <p:cNvPr id="741" name="Google Shape;741;p18"/>
              <p:cNvSpPr/>
              <p:nvPr/>
            </p:nvSpPr>
            <p:spPr>
              <a:xfrm>
                <a:off x="3935278" y="2134556"/>
                <a:ext cx="2445512" cy="3700722"/>
              </a:xfrm>
              <a:custGeom>
                <a:avLst/>
                <a:gdLst/>
                <a:ahLst/>
                <a:cxnLst/>
                <a:rect l="l" t="t" r="r" b="b"/>
                <a:pathLst>
                  <a:path w="2411642" h="3649468" extrusionOk="0">
                    <a:moveTo>
                      <a:pt x="1570890" y="0"/>
                    </a:moveTo>
                    <a:lnTo>
                      <a:pt x="1922078" y="0"/>
                    </a:lnTo>
                    <a:cubicBezTo>
                      <a:pt x="1949470" y="0"/>
                      <a:pt x="1971675" y="22205"/>
                      <a:pt x="1971675" y="49597"/>
                    </a:cubicBezTo>
                    <a:lnTo>
                      <a:pt x="1971675" y="129013"/>
                    </a:lnTo>
                    <a:lnTo>
                      <a:pt x="2411642" y="129013"/>
                    </a:lnTo>
                    <a:lnTo>
                      <a:pt x="2411642" y="3649468"/>
                    </a:lnTo>
                    <a:lnTo>
                      <a:pt x="0" y="3649468"/>
                    </a:lnTo>
                    <a:lnTo>
                      <a:pt x="0" y="129013"/>
                    </a:lnTo>
                    <a:lnTo>
                      <a:pt x="1521293" y="129013"/>
                    </a:lnTo>
                    <a:lnTo>
                      <a:pt x="1521293" y="49597"/>
                    </a:lnTo>
                    <a:cubicBezTo>
                      <a:pt x="1521293" y="22205"/>
                      <a:pt x="1543498" y="0"/>
                      <a:pt x="15708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18"/>
              <p:cNvSpPr/>
              <p:nvPr/>
            </p:nvSpPr>
            <p:spPr>
              <a:xfrm>
                <a:off x="3687238" y="2265382"/>
                <a:ext cx="2942086" cy="246438"/>
              </a:xfrm>
              <a:custGeom>
                <a:avLst/>
                <a:gdLst/>
                <a:ahLst/>
                <a:cxnLst/>
                <a:rect l="l" t="t" r="r" b="b"/>
                <a:pathLst>
                  <a:path w="5304686" h="444337" extrusionOk="0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50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799"/>
                      <a:pt x="1372" y="45593"/>
                      <a:pt x="422" y="117783"/>
                    </a:cubicBezTo>
                    <a:cubicBezTo>
                      <a:pt x="-528" y="187123"/>
                      <a:pt x="422" y="257412"/>
                      <a:pt x="422" y="326752"/>
                    </a:cubicBezTo>
                    <a:cubicBezTo>
                      <a:pt x="422" y="377095"/>
                      <a:pt x="20369" y="415089"/>
                      <a:pt x="69762" y="434087"/>
                    </a:cubicBezTo>
                    <a:cubicBezTo>
                      <a:pt x="208442" y="440736"/>
                      <a:pt x="5076483" y="446435"/>
                      <a:pt x="5182867" y="443585"/>
                    </a:cubicBezTo>
                    <a:cubicBezTo>
                      <a:pt x="5256006" y="441686"/>
                      <a:pt x="5300650" y="402741"/>
                      <a:pt x="5302550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18"/>
              <p:cNvSpPr/>
              <p:nvPr/>
            </p:nvSpPr>
            <p:spPr>
              <a:xfrm>
                <a:off x="3687238" y="3304080"/>
                <a:ext cx="2942086" cy="246438"/>
              </a:xfrm>
              <a:custGeom>
                <a:avLst/>
                <a:gdLst/>
                <a:ahLst/>
                <a:cxnLst/>
                <a:rect l="l" t="t" r="r" b="b"/>
                <a:pathLst>
                  <a:path w="5304686" h="444337" extrusionOk="0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50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800"/>
                      <a:pt x="1372" y="45593"/>
                      <a:pt x="422" y="117783"/>
                    </a:cubicBezTo>
                    <a:cubicBezTo>
                      <a:pt x="-528" y="187123"/>
                      <a:pt x="422" y="257413"/>
                      <a:pt x="422" y="326752"/>
                    </a:cubicBezTo>
                    <a:cubicBezTo>
                      <a:pt x="422" y="377095"/>
                      <a:pt x="20369" y="415090"/>
                      <a:pt x="69762" y="434087"/>
                    </a:cubicBezTo>
                    <a:cubicBezTo>
                      <a:pt x="208442" y="440736"/>
                      <a:pt x="5076483" y="446435"/>
                      <a:pt x="5182867" y="443585"/>
                    </a:cubicBezTo>
                    <a:cubicBezTo>
                      <a:pt x="5256006" y="441686"/>
                      <a:pt x="5300650" y="402741"/>
                      <a:pt x="5302550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18"/>
              <p:cNvSpPr/>
              <p:nvPr/>
            </p:nvSpPr>
            <p:spPr>
              <a:xfrm>
                <a:off x="3687238" y="4575804"/>
                <a:ext cx="2942162" cy="246438"/>
              </a:xfrm>
              <a:custGeom>
                <a:avLst/>
                <a:gdLst/>
                <a:ahLst/>
                <a:cxnLst/>
                <a:rect l="l" t="t" r="r" b="b"/>
                <a:pathLst>
                  <a:path w="5304823" h="444337" extrusionOk="0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50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800"/>
                      <a:pt x="1372" y="45594"/>
                      <a:pt x="422" y="117783"/>
                    </a:cubicBezTo>
                    <a:cubicBezTo>
                      <a:pt x="-528" y="187123"/>
                      <a:pt x="422" y="257413"/>
                      <a:pt x="422" y="326753"/>
                    </a:cubicBezTo>
                    <a:cubicBezTo>
                      <a:pt x="422" y="377095"/>
                      <a:pt x="20369" y="415090"/>
                      <a:pt x="70712" y="434087"/>
                    </a:cubicBezTo>
                    <a:cubicBezTo>
                      <a:pt x="209392" y="440736"/>
                      <a:pt x="5077432" y="446435"/>
                      <a:pt x="5183817" y="443585"/>
                    </a:cubicBezTo>
                    <a:cubicBezTo>
                      <a:pt x="5256956" y="441686"/>
                      <a:pt x="5301599" y="402742"/>
                      <a:pt x="5303499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18"/>
              <p:cNvSpPr/>
              <p:nvPr/>
            </p:nvSpPr>
            <p:spPr>
              <a:xfrm>
                <a:off x="3687238" y="5690009"/>
                <a:ext cx="2942086" cy="246438"/>
              </a:xfrm>
              <a:custGeom>
                <a:avLst/>
                <a:gdLst/>
                <a:ahLst/>
                <a:cxnLst/>
                <a:rect l="l" t="t" r="r" b="b"/>
                <a:pathLst>
                  <a:path w="5304686" h="444337" extrusionOk="0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49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800"/>
                      <a:pt x="1372" y="45593"/>
                      <a:pt x="422" y="117783"/>
                    </a:cubicBezTo>
                    <a:cubicBezTo>
                      <a:pt x="-528" y="187123"/>
                      <a:pt x="422" y="257413"/>
                      <a:pt x="422" y="326753"/>
                    </a:cubicBezTo>
                    <a:cubicBezTo>
                      <a:pt x="422" y="377095"/>
                      <a:pt x="20369" y="415090"/>
                      <a:pt x="69762" y="434087"/>
                    </a:cubicBezTo>
                    <a:cubicBezTo>
                      <a:pt x="208442" y="440736"/>
                      <a:pt x="5076483" y="446435"/>
                      <a:pt x="5182867" y="443585"/>
                    </a:cubicBezTo>
                    <a:cubicBezTo>
                      <a:pt x="5256006" y="441686"/>
                      <a:pt x="5300650" y="402742"/>
                      <a:pt x="5302550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18"/>
              <p:cNvSpPr/>
              <p:nvPr/>
            </p:nvSpPr>
            <p:spPr>
              <a:xfrm>
                <a:off x="5161374" y="2134556"/>
                <a:ext cx="1467457" cy="3801891"/>
              </a:xfrm>
              <a:custGeom>
                <a:avLst/>
                <a:gdLst/>
                <a:ahLst/>
                <a:cxnLst/>
                <a:rect l="l" t="t" r="r" b="b"/>
                <a:pathLst>
                  <a:path w="1447133" h="3749236" extrusionOk="0">
                    <a:moveTo>
                      <a:pt x="361215" y="0"/>
                    </a:moveTo>
                    <a:lnTo>
                      <a:pt x="712403" y="0"/>
                    </a:lnTo>
                    <a:cubicBezTo>
                      <a:pt x="739795" y="0"/>
                      <a:pt x="762000" y="22205"/>
                      <a:pt x="762000" y="49597"/>
                    </a:cubicBezTo>
                    <a:lnTo>
                      <a:pt x="762000" y="129013"/>
                    </a:lnTo>
                    <a:lnTo>
                      <a:pt x="1201967" y="129013"/>
                    </a:lnTo>
                    <a:lnTo>
                      <a:pt x="1201967" y="129014"/>
                    </a:lnTo>
                    <a:lnTo>
                      <a:pt x="1202924" y="129014"/>
                    </a:lnTo>
                    <a:cubicBezTo>
                      <a:pt x="1279344" y="129014"/>
                      <a:pt x="1333024" y="129014"/>
                      <a:pt x="1357052" y="129014"/>
                    </a:cubicBezTo>
                    <a:cubicBezTo>
                      <a:pt x="1369521" y="129014"/>
                      <a:pt x="1381470" y="129014"/>
                      <a:pt x="1393418" y="130573"/>
                    </a:cubicBezTo>
                    <a:cubicBezTo>
                      <a:pt x="1425628" y="135248"/>
                      <a:pt x="1444850" y="155509"/>
                      <a:pt x="1445890" y="188239"/>
                    </a:cubicBezTo>
                    <a:cubicBezTo>
                      <a:pt x="1447448" y="229800"/>
                      <a:pt x="1447448" y="271361"/>
                      <a:pt x="1445890" y="312403"/>
                    </a:cubicBezTo>
                    <a:cubicBezTo>
                      <a:pt x="1444850" y="349289"/>
                      <a:pt x="1420433" y="370589"/>
                      <a:pt x="1380430" y="371628"/>
                    </a:cubicBezTo>
                    <a:cubicBezTo>
                      <a:pt x="1373157" y="371823"/>
                      <a:pt x="1325191" y="371945"/>
                      <a:pt x="1246671" y="372001"/>
                    </a:cubicBezTo>
                    <a:lnTo>
                      <a:pt x="1201967" y="372023"/>
                    </a:lnTo>
                    <a:lnTo>
                      <a:pt x="1201967" y="1153326"/>
                    </a:lnTo>
                    <a:lnTo>
                      <a:pt x="1202924" y="1153326"/>
                    </a:lnTo>
                    <a:cubicBezTo>
                      <a:pt x="1279344" y="1153326"/>
                      <a:pt x="1333024" y="1153326"/>
                      <a:pt x="1357052" y="1153326"/>
                    </a:cubicBezTo>
                    <a:cubicBezTo>
                      <a:pt x="1369521" y="1153326"/>
                      <a:pt x="1381470" y="1153326"/>
                      <a:pt x="1393418" y="1154885"/>
                    </a:cubicBezTo>
                    <a:cubicBezTo>
                      <a:pt x="1425628" y="1159560"/>
                      <a:pt x="1444850" y="1179822"/>
                      <a:pt x="1445890" y="1212551"/>
                    </a:cubicBezTo>
                    <a:cubicBezTo>
                      <a:pt x="1447448" y="1254112"/>
                      <a:pt x="1447448" y="1295674"/>
                      <a:pt x="1445890" y="1336715"/>
                    </a:cubicBezTo>
                    <a:cubicBezTo>
                      <a:pt x="1444850" y="1373601"/>
                      <a:pt x="1420433" y="1394901"/>
                      <a:pt x="1380430" y="1395940"/>
                    </a:cubicBezTo>
                    <a:cubicBezTo>
                      <a:pt x="1373157" y="1396135"/>
                      <a:pt x="1325191" y="1396256"/>
                      <a:pt x="1246671" y="1396313"/>
                    </a:cubicBezTo>
                    <a:lnTo>
                      <a:pt x="1201967" y="1396335"/>
                    </a:lnTo>
                    <a:lnTo>
                      <a:pt x="1201967" y="2407437"/>
                    </a:lnTo>
                    <a:lnTo>
                      <a:pt x="1202924" y="2407437"/>
                    </a:lnTo>
                    <a:cubicBezTo>
                      <a:pt x="1279344" y="2407437"/>
                      <a:pt x="1333024" y="2407437"/>
                      <a:pt x="1357052" y="2407437"/>
                    </a:cubicBezTo>
                    <a:cubicBezTo>
                      <a:pt x="1369521" y="2407437"/>
                      <a:pt x="1381470" y="2407437"/>
                      <a:pt x="1393418" y="2408996"/>
                    </a:cubicBezTo>
                    <a:cubicBezTo>
                      <a:pt x="1425628" y="2413671"/>
                      <a:pt x="1444850" y="2433933"/>
                      <a:pt x="1445890" y="2466662"/>
                    </a:cubicBezTo>
                    <a:cubicBezTo>
                      <a:pt x="1447448" y="2508223"/>
                      <a:pt x="1447448" y="2549785"/>
                      <a:pt x="1446409" y="2590826"/>
                    </a:cubicBezTo>
                    <a:cubicBezTo>
                      <a:pt x="1445370" y="2627712"/>
                      <a:pt x="1420953" y="2649012"/>
                      <a:pt x="1380950" y="2650051"/>
                    </a:cubicBezTo>
                    <a:cubicBezTo>
                      <a:pt x="1373677" y="2650246"/>
                      <a:pt x="1325711" y="2650367"/>
                      <a:pt x="1247191" y="2650424"/>
                    </a:cubicBezTo>
                    <a:lnTo>
                      <a:pt x="1201967" y="2650446"/>
                    </a:lnTo>
                    <a:lnTo>
                      <a:pt x="1201967" y="3506211"/>
                    </a:lnTo>
                    <a:lnTo>
                      <a:pt x="1202924" y="3506211"/>
                    </a:lnTo>
                    <a:cubicBezTo>
                      <a:pt x="1279344" y="3506211"/>
                      <a:pt x="1333024" y="3506211"/>
                      <a:pt x="1357052" y="3506211"/>
                    </a:cubicBezTo>
                    <a:cubicBezTo>
                      <a:pt x="1369521" y="3506211"/>
                      <a:pt x="1381470" y="3506211"/>
                      <a:pt x="1393418" y="3507769"/>
                    </a:cubicBezTo>
                    <a:cubicBezTo>
                      <a:pt x="1425628" y="3512445"/>
                      <a:pt x="1444850" y="3532707"/>
                      <a:pt x="1445890" y="3565436"/>
                    </a:cubicBezTo>
                    <a:cubicBezTo>
                      <a:pt x="1447448" y="3606997"/>
                      <a:pt x="1447448" y="3648559"/>
                      <a:pt x="1445890" y="3689600"/>
                    </a:cubicBezTo>
                    <a:cubicBezTo>
                      <a:pt x="1444850" y="3726486"/>
                      <a:pt x="1420433" y="3747786"/>
                      <a:pt x="1380430" y="3748825"/>
                    </a:cubicBezTo>
                    <a:cubicBezTo>
                      <a:pt x="1354974" y="3749507"/>
                      <a:pt x="831032" y="3749294"/>
                      <a:pt x="243300" y="3748534"/>
                    </a:cubicBezTo>
                    <a:lnTo>
                      <a:pt x="0" y="3748192"/>
                    </a:lnTo>
                    <a:lnTo>
                      <a:pt x="0" y="129013"/>
                    </a:lnTo>
                    <a:lnTo>
                      <a:pt x="311618" y="129013"/>
                    </a:lnTo>
                    <a:lnTo>
                      <a:pt x="311618" y="49597"/>
                    </a:lnTo>
                    <a:cubicBezTo>
                      <a:pt x="311618" y="22205"/>
                      <a:pt x="333823" y="0"/>
                      <a:pt x="361215" y="0"/>
                    </a:cubicBezTo>
                    <a:close/>
                  </a:path>
                </a:pathLst>
              </a:custGeom>
              <a:solidFill>
                <a:schemeClr val="dk1">
                  <a:alpha val="2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7" name="Google Shape;747;p18"/>
            <p:cNvGrpSpPr/>
            <p:nvPr/>
          </p:nvGrpSpPr>
          <p:grpSpPr>
            <a:xfrm>
              <a:off x="4283050" y="3395277"/>
              <a:ext cx="1343033" cy="1343033"/>
              <a:chOff x="4286921" y="3156773"/>
              <a:chExt cx="1758452" cy="1758452"/>
            </a:xfrm>
          </p:grpSpPr>
          <p:pic>
            <p:nvPicPr>
              <p:cNvPr id="748" name="Google Shape;748;p18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 rot="-2700000">
                <a:off x="4544440" y="3414292"/>
                <a:ext cx="1243413" cy="12434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49" name="Google Shape;749;p18"/>
              <p:cNvSpPr/>
              <p:nvPr/>
            </p:nvSpPr>
            <p:spPr>
              <a:xfrm>
                <a:off x="4847919" y="3525058"/>
                <a:ext cx="631334" cy="944786"/>
              </a:xfrm>
              <a:custGeom>
                <a:avLst/>
                <a:gdLst/>
                <a:ahLst/>
                <a:cxnLst/>
                <a:rect l="l" t="t" r="r" b="b"/>
                <a:pathLst>
                  <a:path w="1138318" h="1703483" extrusionOk="0">
                    <a:moveTo>
                      <a:pt x="217" y="1154592"/>
                    </a:moveTo>
                    <a:cubicBezTo>
                      <a:pt x="-2633" y="1061506"/>
                      <a:pt x="23013" y="983617"/>
                      <a:pt x="53409" y="906678"/>
                    </a:cubicBezTo>
                    <a:cubicBezTo>
                      <a:pt x="181640" y="587525"/>
                      <a:pt x="364964" y="299717"/>
                      <a:pt x="553036" y="14758"/>
                    </a:cubicBezTo>
                    <a:cubicBezTo>
                      <a:pt x="565384" y="-3289"/>
                      <a:pt x="572033" y="-6139"/>
                      <a:pt x="585331" y="13808"/>
                    </a:cubicBezTo>
                    <a:cubicBezTo>
                      <a:pt x="786702" y="325363"/>
                      <a:pt x="998521" y="633118"/>
                      <a:pt x="1113455" y="991216"/>
                    </a:cubicBezTo>
                    <a:cubicBezTo>
                      <a:pt x="1233137" y="1365462"/>
                      <a:pt x="902585" y="1750155"/>
                      <a:pt x="511242" y="1698863"/>
                    </a:cubicBezTo>
                    <a:cubicBezTo>
                      <a:pt x="216785" y="1660868"/>
                      <a:pt x="3066" y="1430052"/>
                      <a:pt x="217" y="115459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50" name="Google Shape;750;p18"/>
          <p:cNvSpPr/>
          <p:nvPr/>
        </p:nvSpPr>
        <p:spPr>
          <a:xfrm>
            <a:off x="1559222" y="2560300"/>
            <a:ext cx="685800" cy="3061252"/>
          </a:xfrm>
          <a:prstGeom prst="downArrow">
            <a:avLst>
              <a:gd name="adj1" fmla="val 50000"/>
              <a:gd name="adj2" fmla="val 7173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18"/>
          <p:cNvSpPr txBox="1"/>
          <p:nvPr/>
        </p:nvSpPr>
        <p:spPr>
          <a:xfrm>
            <a:off x="7366392" y="1370118"/>
            <a:ext cx="36007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OIL CRISIS</a:t>
            </a:r>
            <a:endParaRPr sz="28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18"/>
          <p:cNvSpPr/>
          <p:nvPr/>
        </p:nvSpPr>
        <p:spPr>
          <a:xfrm rot="-5400000">
            <a:off x="880734" y="3918727"/>
            <a:ext cx="20459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OIL PRICES</a:t>
            </a:r>
            <a:endParaRPr/>
          </a:p>
        </p:txBody>
      </p:sp>
      <p:grpSp>
        <p:nvGrpSpPr>
          <p:cNvPr id="753" name="Google Shape;753;p18"/>
          <p:cNvGrpSpPr/>
          <p:nvPr/>
        </p:nvGrpSpPr>
        <p:grpSpPr>
          <a:xfrm flipH="1">
            <a:off x="4631153" y="4693109"/>
            <a:ext cx="2107813" cy="1825381"/>
            <a:chOff x="7265110" y="2700710"/>
            <a:chExt cx="4240852" cy="3672608"/>
          </a:xfrm>
        </p:grpSpPr>
        <p:grpSp>
          <p:nvGrpSpPr>
            <p:cNvPr id="754" name="Google Shape;754;p18"/>
            <p:cNvGrpSpPr/>
            <p:nvPr/>
          </p:nvGrpSpPr>
          <p:grpSpPr>
            <a:xfrm>
              <a:off x="7715341" y="2700710"/>
              <a:ext cx="2255835" cy="2862275"/>
              <a:chOff x="7715342" y="2700710"/>
              <a:chExt cx="2255836" cy="2862275"/>
            </a:xfrm>
          </p:grpSpPr>
          <p:sp>
            <p:nvSpPr>
              <p:cNvPr id="755" name="Google Shape;755;p18"/>
              <p:cNvSpPr/>
              <p:nvPr/>
            </p:nvSpPr>
            <p:spPr>
              <a:xfrm>
                <a:off x="7720019" y="2832620"/>
                <a:ext cx="2251159" cy="2730365"/>
              </a:xfrm>
              <a:custGeom>
                <a:avLst/>
                <a:gdLst/>
                <a:ahLst/>
                <a:cxnLst/>
                <a:rect l="l" t="t" r="r" b="b"/>
                <a:pathLst>
                  <a:path w="2251159" h="2730365" extrusionOk="0">
                    <a:moveTo>
                      <a:pt x="2250734" y="72161"/>
                    </a:moveTo>
                    <a:cubicBezTo>
                      <a:pt x="2250734" y="1586"/>
                      <a:pt x="2182711" y="3287"/>
                      <a:pt x="2114262" y="3287"/>
                    </a:cubicBezTo>
                    <a:lnTo>
                      <a:pt x="133496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1701" y="2543122"/>
                      <a:pt x="1275" y="2554176"/>
                    </a:cubicBezTo>
                    <a:cubicBezTo>
                      <a:pt x="-425" y="2579684"/>
                      <a:pt x="9778" y="2592864"/>
                      <a:pt x="30611" y="2604343"/>
                    </a:cubicBezTo>
                    <a:cubicBezTo>
                      <a:pt x="89706" y="2636654"/>
                      <a:pt x="153053" y="2655786"/>
                      <a:pt x="218101" y="2670666"/>
                    </a:cubicBezTo>
                    <a:cubicBezTo>
                      <a:pt x="321837" y="2694474"/>
                      <a:pt x="426849" y="2707654"/>
                      <a:pt x="532711" y="2716157"/>
                    </a:cubicBezTo>
                    <a:cubicBezTo>
                      <a:pt x="619441" y="2722959"/>
                      <a:pt x="706171" y="2729762"/>
                      <a:pt x="793326" y="2729762"/>
                    </a:cubicBezTo>
                    <a:cubicBezTo>
                      <a:pt x="937452" y="2731037"/>
                      <a:pt x="1358348" y="2731037"/>
                      <a:pt x="1484617" y="2722109"/>
                    </a:cubicBezTo>
                    <a:cubicBezTo>
                      <a:pt x="1679760" y="2708504"/>
                      <a:pt x="1873202" y="2688097"/>
                      <a:pt x="2064094" y="2644732"/>
                    </a:cubicBezTo>
                    <a:cubicBezTo>
                      <a:pt x="2127441" y="2630277"/>
                      <a:pt x="2190788" y="2614972"/>
                      <a:pt x="2251159" y="2589888"/>
                    </a:cubicBezTo>
                    <a:cubicBezTo>
                      <a:pt x="2250734" y="2556301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18"/>
              <p:cNvSpPr/>
              <p:nvPr/>
            </p:nvSpPr>
            <p:spPr>
              <a:xfrm>
                <a:off x="7715342" y="2700710"/>
                <a:ext cx="2251584" cy="331615"/>
              </a:xfrm>
              <a:custGeom>
                <a:avLst/>
                <a:gdLst/>
                <a:ahLst/>
                <a:cxnLst/>
                <a:rect l="l" t="t" r="r" b="b"/>
                <a:pathLst>
                  <a:path w="2251584" h="331615" extrusionOk="0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7B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18"/>
              <p:cNvSpPr/>
              <p:nvPr/>
            </p:nvSpPr>
            <p:spPr>
              <a:xfrm>
                <a:off x="7994239" y="2742799"/>
                <a:ext cx="1710795" cy="247436"/>
              </a:xfrm>
              <a:custGeom>
                <a:avLst/>
                <a:gdLst/>
                <a:ahLst/>
                <a:cxnLst/>
                <a:rect l="l" t="t" r="r" b="b"/>
                <a:pathLst>
                  <a:path w="1710795" h="247436" extrusionOk="0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0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18"/>
              <p:cNvSpPr/>
              <p:nvPr/>
            </p:nvSpPr>
            <p:spPr>
              <a:xfrm>
                <a:off x="7720444" y="298811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18"/>
              <p:cNvSpPr/>
              <p:nvPr/>
            </p:nvSpPr>
            <p:spPr>
              <a:xfrm>
                <a:off x="7720444" y="3151367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107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18"/>
              <p:cNvSpPr/>
              <p:nvPr/>
            </p:nvSpPr>
            <p:spPr>
              <a:xfrm>
                <a:off x="7720444" y="3314198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18"/>
              <p:cNvSpPr/>
              <p:nvPr/>
            </p:nvSpPr>
            <p:spPr>
              <a:xfrm>
                <a:off x="7720444" y="347703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18"/>
              <p:cNvSpPr/>
              <p:nvPr/>
            </p:nvSpPr>
            <p:spPr>
              <a:xfrm>
                <a:off x="7720444" y="3639862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18"/>
              <p:cNvSpPr/>
              <p:nvPr/>
            </p:nvSpPr>
            <p:spPr>
              <a:xfrm>
                <a:off x="7720444" y="3802694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18"/>
              <p:cNvSpPr/>
              <p:nvPr/>
            </p:nvSpPr>
            <p:spPr>
              <a:xfrm>
                <a:off x="7720444" y="396595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107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18"/>
              <p:cNvSpPr/>
              <p:nvPr/>
            </p:nvSpPr>
            <p:spPr>
              <a:xfrm>
                <a:off x="7720444" y="4128782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18"/>
              <p:cNvSpPr/>
              <p:nvPr/>
            </p:nvSpPr>
            <p:spPr>
              <a:xfrm>
                <a:off x="7720444" y="4291614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18"/>
              <p:cNvSpPr/>
              <p:nvPr/>
            </p:nvSpPr>
            <p:spPr>
              <a:xfrm>
                <a:off x="7720444" y="4454446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18"/>
              <p:cNvSpPr/>
              <p:nvPr/>
            </p:nvSpPr>
            <p:spPr>
              <a:xfrm>
                <a:off x="7720444" y="4617277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8"/>
              <p:cNvSpPr/>
              <p:nvPr/>
            </p:nvSpPr>
            <p:spPr>
              <a:xfrm>
                <a:off x="7720444" y="4780534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107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8"/>
              <p:cNvSpPr/>
              <p:nvPr/>
            </p:nvSpPr>
            <p:spPr>
              <a:xfrm>
                <a:off x="7720444" y="4943366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8"/>
              <p:cNvSpPr/>
              <p:nvPr/>
            </p:nvSpPr>
            <p:spPr>
              <a:xfrm>
                <a:off x="7720444" y="5106198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18"/>
              <p:cNvSpPr/>
              <p:nvPr/>
            </p:nvSpPr>
            <p:spPr>
              <a:xfrm>
                <a:off x="7720444" y="5269029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73" name="Google Shape;773;p18"/>
            <p:cNvSpPr/>
            <p:nvPr/>
          </p:nvSpPr>
          <p:spPr>
            <a:xfrm>
              <a:off x="8992911" y="3633661"/>
              <a:ext cx="973589" cy="2337495"/>
            </a:xfrm>
            <a:custGeom>
              <a:avLst/>
              <a:gdLst/>
              <a:ahLst/>
              <a:cxnLst/>
              <a:rect l="l" t="t" r="r" b="b"/>
              <a:pathLst>
                <a:path w="973589" h="2337495" extrusionOk="0">
                  <a:moveTo>
                    <a:pt x="973589" y="111213"/>
                  </a:moveTo>
                  <a:cubicBezTo>
                    <a:pt x="973589" y="52117"/>
                    <a:pt x="952757" y="65722"/>
                    <a:pt x="914494" y="53393"/>
                  </a:cubicBezTo>
                  <a:cubicBezTo>
                    <a:pt x="914494" y="53393"/>
                    <a:pt x="378807" y="-60547"/>
                    <a:pt x="59946" y="44464"/>
                  </a:cubicBezTo>
                  <a:cubicBezTo>
                    <a:pt x="31886" y="53818"/>
                    <a:pt x="0" y="60620"/>
                    <a:pt x="0" y="91656"/>
                  </a:cubicBezTo>
                  <a:cubicBezTo>
                    <a:pt x="0" y="91656"/>
                    <a:pt x="850" y="2180409"/>
                    <a:pt x="425" y="2189762"/>
                  </a:cubicBezTo>
                  <a:cubicBezTo>
                    <a:pt x="-425" y="2211020"/>
                    <a:pt x="4251" y="2222073"/>
                    <a:pt x="13180" y="2231852"/>
                  </a:cubicBezTo>
                  <a:cubicBezTo>
                    <a:pt x="38689" y="2258636"/>
                    <a:pt x="66323" y="2274792"/>
                    <a:pt x="94383" y="2287121"/>
                  </a:cubicBezTo>
                  <a:cubicBezTo>
                    <a:pt x="139023" y="2307103"/>
                    <a:pt x="184514" y="2318157"/>
                    <a:pt x="230430" y="2325385"/>
                  </a:cubicBezTo>
                  <a:cubicBezTo>
                    <a:pt x="267843" y="2331336"/>
                    <a:pt x="305256" y="2336863"/>
                    <a:pt x="343095" y="2336863"/>
                  </a:cubicBezTo>
                  <a:cubicBezTo>
                    <a:pt x="405591" y="2338139"/>
                    <a:pt x="587555" y="2338139"/>
                    <a:pt x="641974" y="2330486"/>
                  </a:cubicBezTo>
                  <a:cubicBezTo>
                    <a:pt x="726153" y="2319007"/>
                    <a:pt x="809907" y="2302001"/>
                    <a:pt x="892386" y="2265439"/>
                  </a:cubicBezTo>
                  <a:cubicBezTo>
                    <a:pt x="919595" y="2253109"/>
                    <a:pt x="947230" y="2240355"/>
                    <a:pt x="973164" y="2219523"/>
                  </a:cubicBezTo>
                  <a:cubicBezTo>
                    <a:pt x="973589" y="2191038"/>
                    <a:pt x="973589" y="111213"/>
                    <a:pt x="973589" y="111213"/>
                  </a:cubicBezTo>
                  <a:close/>
                </a:path>
              </a:pathLst>
            </a:custGeom>
            <a:solidFill>
              <a:schemeClr val="dk1">
                <a:alpha val="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74" name="Google Shape;774;p18"/>
            <p:cNvGrpSpPr/>
            <p:nvPr/>
          </p:nvGrpSpPr>
          <p:grpSpPr>
            <a:xfrm>
              <a:off x="7265110" y="4397900"/>
              <a:ext cx="2255835" cy="1742257"/>
              <a:chOff x="7265111" y="4397901"/>
              <a:chExt cx="2255835" cy="1742257"/>
            </a:xfrm>
          </p:grpSpPr>
          <p:sp>
            <p:nvSpPr>
              <p:cNvPr id="775" name="Google Shape;775;p18"/>
              <p:cNvSpPr/>
              <p:nvPr/>
            </p:nvSpPr>
            <p:spPr>
              <a:xfrm>
                <a:off x="7269787" y="4530237"/>
                <a:ext cx="2251159" cy="1609921"/>
              </a:xfrm>
              <a:custGeom>
                <a:avLst/>
                <a:gdLst/>
                <a:ahLst/>
                <a:cxnLst/>
                <a:rect l="l" t="t" r="r" b="b"/>
                <a:pathLst>
                  <a:path w="2251159" h="1609921" extrusionOk="0">
                    <a:moveTo>
                      <a:pt x="2250734" y="72161"/>
                    </a:moveTo>
                    <a:cubicBezTo>
                      <a:pt x="2250734" y="1586"/>
                      <a:pt x="2182710" y="3287"/>
                      <a:pt x="2114262" y="3287"/>
                    </a:cubicBezTo>
                    <a:lnTo>
                      <a:pt x="133497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425" y="784709"/>
                      <a:pt x="850" y="1458994"/>
                    </a:cubicBezTo>
                    <a:cubicBezTo>
                      <a:pt x="51868" y="1543598"/>
                      <a:pt x="539088" y="1609922"/>
                      <a:pt x="1132169" y="1609922"/>
                    </a:cubicBezTo>
                    <a:cubicBezTo>
                      <a:pt x="1684012" y="1609922"/>
                      <a:pt x="2148699" y="1550401"/>
                      <a:pt x="2251159" y="1473874"/>
                    </a:cubicBezTo>
                    <a:cubicBezTo>
                      <a:pt x="2250734" y="1476000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18"/>
              <p:cNvSpPr/>
              <p:nvPr/>
            </p:nvSpPr>
            <p:spPr>
              <a:xfrm>
                <a:off x="7265111" y="4397901"/>
                <a:ext cx="2251584" cy="331615"/>
              </a:xfrm>
              <a:custGeom>
                <a:avLst/>
                <a:gdLst/>
                <a:ahLst/>
                <a:cxnLst/>
                <a:rect l="l" t="t" r="r" b="b"/>
                <a:pathLst>
                  <a:path w="2251584" h="331615" extrusionOk="0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7B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18"/>
              <p:cNvSpPr/>
              <p:nvPr/>
            </p:nvSpPr>
            <p:spPr>
              <a:xfrm>
                <a:off x="7270637" y="4685726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18"/>
              <p:cNvSpPr/>
              <p:nvPr/>
            </p:nvSpPr>
            <p:spPr>
              <a:xfrm>
                <a:off x="7270637" y="4848558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18"/>
              <p:cNvSpPr/>
              <p:nvPr/>
            </p:nvSpPr>
            <p:spPr>
              <a:xfrm>
                <a:off x="7270637" y="501139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18"/>
              <p:cNvSpPr/>
              <p:nvPr/>
            </p:nvSpPr>
            <p:spPr>
              <a:xfrm>
                <a:off x="7270637" y="5174221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18"/>
              <p:cNvSpPr/>
              <p:nvPr/>
            </p:nvSpPr>
            <p:spPr>
              <a:xfrm>
                <a:off x="7270637" y="5337478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18"/>
              <p:cNvSpPr/>
              <p:nvPr/>
            </p:nvSpPr>
            <p:spPr>
              <a:xfrm>
                <a:off x="7270637" y="550031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18"/>
              <p:cNvSpPr/>
              <p:nvPr/>
            </p:nvSpPr>
            <p:spPr>
              <a:xfrm>
                <a:off x="7270637" y="5663142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18"/>
              <p:cNvSpPr/>
              <p:nvPr/>
            </p:nvSpPr>
            <p:spPr>
              <a:xfrm>
                <a:off x="7270637" y="5825973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18"/>
              <p:cNvSpPr/>
              <p:nvPr/>
            </p:nvSpPr>
            <p:spPr>
              <a:xfrm>
                <a:off x="7544008" y="4439991"/>
                <a:ext cx="1710795" cy="247436"/>
              </a:xfrm>
              <a:custGeom>
                <a:avLst/>
                <a:gdLst/>
                <a:ahLst/>
                <a:cxnLst/>
                <a:rect l="l" t="t" r="r" b="b"/>
                <a:pathLst>
                  <a:path w="1710795" h="247436" extrusionOk="0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1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18"/>
              <p:cNvSpPr/>
              <p:nvPr/>
            </p:nvSpPr>
            <p:spPr>
              <a:xfrm>
                <a:off x="8992912" y="4423835"/>
                <a:ext cx="527608" cy="1689538"/>
              </a:xfrm>
              <a:custGeom>
                <a:avLst/>
                <a:gdLst/>
                <a:ahLst/>
                <a:cxnLst/>
                <a:rect l="l" t="t" r="r" b="b"/>
                <a:pathLst>
                  <a:path w="527608" h="1689538" extrusionOk="0">
                    <a:moveTo>
                      <a:pt x="522082" y="147952"/>
                    </a:moveTo>
                    <a:cubicBezTo>
                      <a:pt x="522932" y="144976"/>
                      <a:pt x="523782" y="142000"/>
                      <a:pt x="523782" y="139449"/>
                    </a:cubicBezTo>
                    <a:cubicBezTo>
                      <a:pt x="523782" y="80778"/>
                      <a:pt x="317586" y="29335"/>
                      <a:pt x="6377" y="0"/>
                    </a:cubicBezTo>
                    <a:cubicBezTo>
                      <a:pt x="2551" y="4677"/>
                      <a:pt x="0" y="11054"/>
                      <a:pt x="0" y="19557"/>
                    </a:cubicBezTo>
                    <a:cubicBezTo>
                      <a:pt x="0" y="19557"/>
                      <a:pt x="1701" y="1658078"/>
                      <a:pt x="1276" y="1665305"/>
                    </a:cubicBezTo>
                    <a:cubicBezTo>
                      <a:pt x="0" y="1675934"/>
                      <a:pt x="4251" y="1683587"/>
                      <a:pt x="12754" y="1689539"/>
                    </a:cubicBezTo>
                    <a:cubicBezTo>
                      <a:pt x="275071" y="1664880"/>
                      <a:pt x="466387" y="1625341"/>
                      <a:pt x="527609" y="1579851"/>
                    </a:cubicBezTo>
                    <a:cubicBezTo>
                      <a:pt x="527609" y="1581976"/>
                      <a:pt x="527609" y="178137"/>
                      <a:pt x="527609" y="178137"/>
                    </a:cubicBezTo>
                    <a:cubicBezTo>
                      <a:pt x="527609" y="165808"/>
                      <a:pt x="525483" y="156029"/>
                      <a:pt x="522082" y="147952"/>
                    </a:cubicBezTo>
                    <a:close/>
                  </a:path>
                </a:pathLst>
              </a:custGeom>
              <a:solidFill>
                <a:schemeClr val="dk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7" name="Google Shape;787;p18"/>
            <p:cNvGrpSpPr/>
            <p:nvPr/>
          </p:nvGrpSpPr>
          <p:grpSpPr>
            <a:xfrm>
              <a:off x="9254378" y="3490635"/>
              <a:ext cx="2251584" cy="2882683"/>
              <a:chOff x="9254378" y="3490635"/>
              <a:chExt cx="2251584" cy="2882683"/>
            </a:xfrm>
          </p:grpSpPr>
          <p:sp>
            <p:nvSpPr>
              <p:cNvPr id="788" name="Google Shape;788;p18"/>
              <p:cNvSpPr/>
              <p:nvPr/>
            </p:nvSpPr>
            <p:spPr>
              <a:xfrm>
                <a:off x="9259480" y="3606697"/>
                <a:ext cx="2246482" cy="2766621"/>
              </a:xfrm>
              <a:custGeom>
                <a:avLst/>
                <a:gdLst/>
                <a:ahLst/>
                <a:cxnLst/>
                <a:rect l="l" t="t" r="r" b="b"/>
                <a:pathLst>
                  <a:path w="2246482" h="2766621" extrusionOk="0">
                    <a:moveTo>
                      <a:pt x="2246483" y="69728"/>
                    </a:moveTo>
                    <a:cubicBezTo>
                      <a:pt x="2246483" y="-1697"/>
                      <a:pt x="2178459" y="4"/>
                      <a:pt x="2110010" y="4"/>
                    </a:cubicBezTo>
                    <a:lnTo>
                      <a:pt x="133071" y="1704"/>
                    </a:lnTo>
                    <a:cubicBezTo>
                      <a:pt x="64622" y="1704"/>
                      <a:pt x="0" y="4"/>
                      <a:pt x="0" y="80356"/>
                    </a:cubicBezTo>
                    <a:cubicBezTo>
                      <a:pt x="0" y="80356"/>
                      <a:pt x="1701" y="2577677"/>
                      <a:pt x="1275" y="2588731"/>
                    </a:cubicBezTo>
                    <a:cubicBezTo>
                      <a:pt x="-425" y="2614240"/>
                      <a:pt x="9778" y="2627844"/>
                      <a:pt x="30611" y="2639323"/>
                    </a:cubicBezTo>
                    <a:cubicBezTo>
                      <a:pt x="89706" y="2672060"/>
                      <a:pt x="153053" y="2691617"/>
                      <a:pt x="217676" y="2706497"/>
                    </a:cubicBezTo>
                    <a:cubicBezTo>
                      <a:pt x="320987" y="2730305"/>
                      <a:pt x="425998" y="2743910"/>
                      <a:pt x="531860" y="2752413"/>
                    </a:cubicBezTo>
                    <a:cubicBezTo>
                      <a:pt x="618165" y="2759640"/>
                      <a:pt x="704896" y="2766443"/>
                      <a:pt x="791626" y="2766018"/>
                    </a:cubicBezTo>
                    <a:cubicBezTo>
                      <a:pt x="935326" y="2767293"/>
                      <a:pt x="1355797" y="2767293"/>
                      <a:pt x="1481641" y="2758365"/>
                    </a:cubicBezTo>
                    <a:cubicBezTo>
                      <a:pt x="1676359" y="2744335"/>
                      <a:pt x="1869801" y="2723928"/>
                      <a:pt x="2059842" y="2679712"/>
                    </a:cubicBezTo>
                    <a:cubicBezTo>
                      <a:pt x="2123190" y="2664832"/>
                      <a:pt x="2186112" y="2649102"/>
                      <a:pt x="2246483" y="2624018"/>
                    </a:cubicBezTo>
                    <a:cubicBezTo>
                      <a:pt x="2246483" y="2590431"/>
                      <a:pt x="2246483" y="69728"/>
                      <a:pt x="2246483" y="697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18"/>
              <p:cNvSpPr/>
              <p:nvPr/>
            </p:nvSpPr>
            <p:spPr>
              <a:xfrm>
                <a:off x="9254378" y="3490635"/>
                <a:ext cx="2251584" cy="331615"/>
              </a:xfrm>
              <a:custGeom>
                <a:avLst/>
                <a:gdLst/>
                <a:ahLst/>
                <a:cxnLst/>
                <a:rect l="l" t="t" r="r" b="b"/>
                <a:pathLst>
                  <a:path w="2251584" h="331615" extrusionOk="0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7B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18"/>
              <p:cNvSpPr/>
              <p:nvPr/>
            </p:nvSpPr>
            <p:spPr>
              <a:xfrm>
                <a:off x="9259905" y="377846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18"/>
              <p:cNvSpPr/>
              <p:nvPr/>
            </p:nvSpPr>
            <p:spPr>
              <a:xfrm>
                <a:off x="9259905" y="3941292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18"/>
              <p:cNvSpPr/>
              <p:nvPr/>
            </p:nvSpPr>
            <p:spPr>
              <a:xfrm>
                <a:off x="9259905" y="4104124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18"/>
              <p:cNvSpPr/>
              <p:nvPr/>
            </p:nvSpPr>
            <p:spPr>
              <a:xfrm>
                <a:off x="9259905" y="4266955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18"/>
              <p:cNvSpPr/>
              <p:nvPr/>
            </p:nvSpPr>
            <p:spPr>
              <a:xfrm>
                <a:off x="9259905" y="4429787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18"/>
              <p:cNvSpPr/>
              <p:nvPr/>
            </p:nvSpPr>
            <p:spPr>
              <a:xfrm>
                <a:off x="9259905" y="4593044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18"/>
              <p:cNvSpPr/>
              <p:nvPr/>
            </p:nvSpPr>
            <p:spPr>
              <a:xfrm>
                <a:off x="9259905" y="4755876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18"/>
              <p:cNvSpPr/>
              <p:nvPr/>
            </p:nvSpPr>
            <p:spPr>
              <a:xfrm>
                <a:off x="9259905" y="4918707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18"/>
              <p:cNvSpPr/>
              <p:nvPr/>
            </p:nvSpPr>
            <p:spPr>
              <a:xfrm>
                <a:off x="9259905" y="5081539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Google Shape;799;p18"/>
              <p:cNvSpPr/>
              <p:nvPr/>
            </p:nvSpPr>
            <p:spPr>
              <a:xfrm>
                <a:off x="9259905" y="5244371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Google Shape;800;p18"/>
              <p:cNvSpPr/>
              <p:nvPr/>
            </p:nvSpPr>
            <p:spPr>
              <a:xfrm>
                <a:off x="9259905" y="5407628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18"/>
              <p:cNvSpPr/>
              <p:nvPr/>
            </p:nvSpPr>
            <p:spPr>
              <a:xfrm>
                <a:off x="9259905" y="557046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18"/>
              <p:cNvSpPr/>
              <p:nvPr/>
            </p:nvSpPr>
            <p:spPr>
              <a:xfrm>
                <a:off x="9259905" y="5733291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18"/>
              <p:cNvSpPr/>
              <p:nvPr/>
            </p:nvSpPr>
            <p:spPr>
              <a:xfrm>
                <a:off x="9259905" y="5896123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18"/>
              <p:cNvSpPr/>
              <p:nvPr/>
            </p:nvSpPr>
            <p:spPr>
              <a:xfrm>
                <a:off x="9259905" y="605938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8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18"/>
              <p:cNvSpPr/>
              <p:nvPr/>
            </p:nvSpPr>
            <p:spPr>
              <a:xfrm>
                <a:off x="9537952" y="3511892"/>
                <a:ext cx="1735454" cy="250837"/>
              </a:xfrm>
              <a:custGeom>
                <a:avLst/>
                <a:gdLst/>
                <a:ahLst/>
                <a:cxnLst/>
                <a:rect l="l" t="t" r="r" b="b"/>
                <a:pathLst>
                  <a:path w="1735454" h="250837" extrusionOk="0">
                    <a:moveTo>
                      <a:pt x="1735455" y="125419"/>
                    </a:moveTo>
                    <a:cubicBezTo>
                      <a:pt x="1735455" y="194686"/>
                      <a:pt x="1346960" y="250837"/>
                      <a:pt x="867727" y="250837"/>
                    </a:cubicBezTo>
                    <a:cubicBezTo>
                      <a:pt x="388495" y="250837"/>
                      <a:pt x="0" y="194686"/>
                      <a:pt x="0" y="125419"/>
                    </a:cubicBezTo>
                    <a:cubicBezTo>
                      <a:pt x="0" y="56152"/>
                      <a:pt x="388495" y="0"/>
                      <a:pt x="867727" y="0"/>
                    </a:cubicBezTo>
                    <a:cubicBezTo>
                      <a:pt x="1346960" y="0"/>
                      <a:pt x="1735455" y="56152"/>
                      <a:pt x="1735455" y="1254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06" name="Google Shape;806;p18"/>
          <p:cNvSpPr txBox="1"/>
          <p:nvPr/>
        </p:nvSpPr>
        <p:spPr>
          <a:xfrm>
            <a:off x="7366392" y="2033244"/>
            <a:ext cx="4320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5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7" name="Google Shape;807;p18"/>
          <p:cNvGrpSpPr/>
          <p:nvPr/>
        </p:nvGrpSpPr>
        <p:grpSpPr>
          <a:xfrm>
            <a:off x="8060858" y="2101791"/>
            <a:ext cx="3434878" cy="693904"/>
            <a:chOff x="4355975" y="1331342"/>
            <a:chExt cx="3012728" cy="693904"/>
          </a:xfrm>
        </p:grpSpPr>
        <p:sp>
          <p:nvSpPr>
            <p:cNvPr id="808" name="Google Shape;808;p18"/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0" name="Google Shape;810;p18"/>
          <p:cNvSpPr/>
          <p:nvPr/>
        </p:nvSpPr>
        <p:spPr>
          <a:xfrm>
            <a:off x="7898728" y="2178734"/>
            <a:ext cx="54000" cy="54001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8"/>
          <p:cNvSpPr txBox="1"/>
          <p:nvPr/>
        </p:nvSpPr>
        <p:spPr>
          <a:xfrm>
            <a:off x="7366392" y="3191568"/>
            <a:ext cx="4320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5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2" name="Google Shape;812;p18"/>
          <p:cNvGrpSpPr/>
          <p:nvPr/>
        </p:nvGrpSpPr>
        <p:grpSpPr>
          <a:xfrm>
            <a:off x="8060858" y="3260115"/>
            <a:ext cx="3434878" cy="693904"/>
            <a:chOff x="4355975" y="1331342"/>
            <a:chExt cx="3012728" cy="693904"/>
          </a:xfrm>
        </p:grpSpPr>
        <p:sp>
          <p:nvSpPr>
            <p:cNvPr id="813" name="Google Shape;813;p18"/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5" name="Google Shape;815;p18"/>
          <p:cNvSpPr/>
          <p:nvPr/>
        </p:nvSpPr>
        <p:spPr>
          <a:xfrm>
            <a:off x="7898728" y="3337058"/>
            <a:ext cx="54000" cy="54001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8"/>
          <p:cNvSpPr txBox="1"/>
          <p:nvPr/>
        </p:nvSpPr>
        <p:spPr>
          <a:xfrm>
            <a:off x="7366392" y="4349892"/>
            <a:ext cx="4320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5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7" name="Google Shape;817;p18"/>
          <p:cNvGrpSpPr/>
          <p:nvPr/>
        </p:nvGrpSpPr>
        <p:grpSpPr>
          <a:xfrm>
            <a:off x="8060858" y="4433828"/>
            <a:ext cx="3434878" cy="678515"/>
            <a:chOff x="4355975" y="1346731"/>
            <a:chExt cx="3012728" cy="678515"/>
          </a:xfrm>
        </p:grpSpPr>
        <p:sp>
          <p:nvSpPr>
            <p:cNvPr id="818" name="Google Shape;818;p18"/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18"/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0" name="Google Shape;820;p18"/>
          <p:cNvSpPr/>
          <p:nvPr/>
        </p:nvSpPr>
        <p:spPr>
          <a:xfrm>
            <a:off x="7898728" y="4495382"/>
            <a:ext cx="54000" cy="54001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18"/>
          <p:cNvSpPr txBox="1"/>
          <p:nvPr/>
        </p:nvSpPr>
        <p:spPr>
          <a:xfrm>
            <a:off x="7366392" y="5508214"/>
            <a:ext cx="4320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5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2" name="Google Shape;822;p18"/>
          <p:cNvGrpSpPr/>
          <p:nvPr/>
        </p:nvGrpSpPr>
        <p:grpSpPr>
          <a:xfrm>
            <a:off x="8060858" y="5576761"/>
            <a:ext cx="3434878" cy="693904"/>
            <a:chOff x="4355975" y="1331342"/>
            <a:chExt cx="3012728" cy="693904"/>
          </a:xfrm>
        </p:grpSpPr>
        <p:sp>
          <p:nvSpPr>
            <p:cNvPr id="823" name="Google Shape;823;p18"/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18"/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5" name="Google Shape;825;p18"/>
          <p:cNvSpPr/>
          <p:nvPr/>
        </p:nvSpPr>
        <p:spPr>
          <a:xfrm>
            <a:off x="7898728" y="5653704"/>
            <a:ext cx="54000" cy="54001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19"/>
          <p:cNvSpPr/>
          <p:nvPr/>
        </p:nvSpPr>
        <p:spPr>
          <a:xfrm rot="-591990">
            <a:off x="1188395" y="5413133"/>
            <a:ext cx="9815209" cy="175098"/>
          </a:xfrm>
          <a:prstGeom prst="roundRect">
            <a:avLst>
              <a:gd name="adj" fmla="val 16667"/>
            </a:avLst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9"/>
          <p:cNvSpPr/>
          <p:nvPr/>
        </p:nvSpPr>
        <p:spPr>
          <a:xfrm>
            <a:off x="5283739" y="5588231"/>
            <a:ext cx="1624520" cy="939029"/>
          </a:xfrm>
          <a:prstGeom prst="triangle">
            <a:avLst>
              <a:gd name="adj" fmla="val 50000"/>
            </a:avLst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9"/>
          <p:cNvSpPr/>
          <p:nvPr/>
        </p:nvSpPr>
        <p:spPr>
          <a:xfrm rot="-460683">
            <a:off x="9005259" y="3580611"/>
            <a:ext cx="1338179" cy="1338179"/>
          </a:xfrm>
          <a:custGeom>
            <a:avLst/>
            <a:gdLst/>
            <a:ahLst/>
            <a:cxnLst/>
            <a:rect l="l" t="t" r="r" b="b"/>
            <a:pathLst>
              <a:path w="3880153" h="3953697" extrusionOk="0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3" name="Google Shape;833;p19"/>
          <p:cNvGrpSpPr/>
          <p:nvPr/>
        </p:nvGrpSpPr>
        <p:grpSpPr>
          <a:xfrm>
            <a:off x="5398895" y="640961"/>
            <a:ext cx="1736100" cy="4764772"/>
            <a:chOff x="7354343" y="1810707"/>
            <a:chExt cx="1901090" cy="5217590"/>
          </a:xfrm>
        </p:grpSpPr>
        <p:sp>
          <p:nvSpPr>
            <p:cNvPr id="834" name="Google Shape;834;p19"/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/>
              <a:ahLst/>
              <a:cxnLst/>
              <a:rect l="l" t="t" r="r" b="b"/>
              <a:pathLst>
                <a:path w="1901089" h="5217589" extrusionOk="0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19"/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/>
              <a:ahLst/>
              <a:cxnLst/>
              <a:rect l="l" t="t" r="r" b="b"/>
              <a:pathLst>
                <a:path w="846470" h="1068495" extrusionOk="0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19"/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/>
              <a:ahLst/>
              <a:cxnLst/>
              <a:rect l="l" t="t" r="r" b="b"/>
              <a:pathLst>
                <a:path w="562000" h="881162" extrusionOk="0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19"/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/>
              <a:ahLst/>
              <a:cxnLst/>
              <a:rect l="l" t="t" r="r" b="b"/>
              <a:pathLst>
                <a:path w="388543" h="915853" extrusionOk="0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19"/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/>
              <a:ahLst/>
              <a:cxnLst/>
              <a:rect l="l" t="t" r="r" b="b"/>
              <a:pathLst>
                <a:path w="159580" h="312222" extrusionOk="0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19"/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/>
              <a:ahLst/>
              <a:cxnLst/>
              <a:rect l="l" t="t" r="r" b="b"/>
              <a:pathLst>
                <a:path w="131827" h="333037" extrusionOk="0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19"/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/>
              <a:ahLst/>
              <a:cxnLst/>
              <a:rect l="l" t="t" r="r" b="b"/>
              <a:pathLst>
                <a:path w="444050" h="367729" extrusionOk="0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1" name="Google Shape;841;p19"/>
          <p:cNvGrpSpPr/>
          <p:nvPr/>
        </p:nvGrpSpPr>
        <p:grpSpPr>
          <a:xfrm>
            <a:off x="2691883" y="2115023"/>
            <a:ext cx="6808234" cy="484632"/>
            <a:chOff x="2803368" y="2575497"/>
            <a:chExt cx="6808234" cy="484632"/>
          </a:xfrm>
        </p:grpSpPr>
        <p:sp>
          <p:nvSpPr>
            <p:cNvPr id="842" name="Google Shape;842;p19"/>
            <p:cNvSpPr/>
            <p:nvPr/>
          </p:nvSpPr>
          <p:spPr>
            <a:xfrm>
              <a:off x="7713076" y="2575497"/>
              <a:ext cx="1898526" cy="484632"/>
            </a:xfrm>
            <a:prstGeom prst="homePlate">
              <a:avLst>
                <a:gd name="adj" fmla="val 50000"/>
              </a:avLst>
            </a:pr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19"/>
            <p:cNvSpPr/>
            <p:nvPr/>
          </p:nvSpPr>
          <p:spPr>
            <a:xfrm flipH="1">
              <a:off x="2803368" y="2575497"/>
              <a:ext cx="1898526" cy="484632"/>
            </a:xfrm>
            <a:prstGeom prst="homePlate">
              <a:avLst>
                <a:gd name="adj" fmla="val 50000"/>
              </a:avLst>
            </a:prstGeom>
            <a:solidFill>
              <a:schemeClr val="lt1"/>
            </a:solidFill>
            <a:ln w="381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19"/>
            <p:cNvSpPr txBox="1"/>
            <p:nvPr/>
          </p:nvSpPr>
          <p:spPr>
            <a:xfrm>
              <a:off x="3045934" y="2663926"/>
              <a:ext cx="1592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19"/>
            <p:cNvSpPr txBox="1"/>
            <p:nvPr/>
          </p:nvSpPr>
          <p:spPr>
            <a:xfrm>
              <a:off x="7801668" y="2663926"/>
              <a:ext cx="1592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6" name="Google Shape;846;p19"/>
          <p:cNvGrpSpPr/>
          <p:nvPr/>
        </p:nvGrpSpPr>
        <p:grpSpPr>
          <a:xfrm>
            <a:off x="3098594" y="2959111"/>
            <a:ext cx="5994812" cy="484632"/>
            <a:chOff x="3206868" y="1790901"/>
            <a:chExt cx="5994812" cy="484632"/>
          </a:xfrm>
        </p:grpSpPr>
        <p:sp>
          <p:nvSpPr>
            <p:cNvPr id="847" name="Google Shape;847;p19"/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>
                <a:gd name="adj" fmla="val 50000"/>
              </a:avLst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>
                <a:gd name="adj" fmla="val 50000"/>
              </a:avLst>
            </a:prstGeom>
            <a:solidFill>
              <a:schemeClr val="lt1"/>
            </a:solidFill>
            <a:ln w="381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1" name="Google Shape;851;p19"/>
          <p:cNvGrpSpPr/>
          <p:nvPr/>
        </p:nvGrpSpPr>
        <p:grpSpPr>
          <a:xfrm flipH="1">
            <a:off x="3098594" y="1270935"/>
            <a:ext cx="5994812" cy="484632"/>
            <a:chOff x="3206868" y="1790901"/>
            <a:chExt cx="5994812" cy="484632"/>
          </a:xfrm>
        </p:grpSpPr>
        <p:sp>
          <p:nvSpPr>
            <p:cNvPr id="852" name="Google Shape;852;p19"/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>
                <a:gd name="adj" fmla="val 50000"/>
              </a:avLst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19"/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>
                <a:gd name="adj" fmla="val 50000"/>
              </a:avLst>
            </a:prstGeom>
            <a:solidFill>
              <a:schemeClr val="lt1"/>
            </a:solidFill>
            <a:ln w="381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19"/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19"/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6" name="Google Shape;856;p19"/>
          <p:cNvSpPr/>
          <p:nvPr/>
        </p:nvSpPr>
        <p:spPr>
          <a:xfrm>
            <a:off x="9194693" y="1190085"/>
            <a:ext cx="23033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857" name="Google Shape;857;p19"/>
          <p:cNvSpPr/>
          <p:nvPr/>
        </p:nvSpPr>
        <p:spPr>
          <a:xfrm>
            <a:off x="9578981" y="2034173"/>
            <a:ext cx="23033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858" name="Google Shape;858;p19"/>
          <p:cNvSpPr/>
          <p:nvPr/>
        </p:nvSpPr>
        <p:spPr>
          <a:xfrm>
            <a:off x="9153291" y="2885788"/>
            <a:ext cx="23033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859" name="Google Shape;859;p19"/>
          <p:cNvSpPr/>
          <p:nvPr/>
        </p:nvSpPr>
        <p:spPr>
          <a:xfrm>
            <a:off x="760561" y="1184335"/>
            <a:ext cx="23033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860" name="Google Shape;860;p19"/>
          <p:cNvSpPr/>
          <p:nvPr/>
        </p:nvSpPr>
        <p:spPr>
          <a:xfrm>
            <a:off x="314173" y="2032187"/>
            <a:ext cx="23033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861" name="Google Shape;861;p19"/>
          <p:cNvSpPr/>
          <p:nvPr/>
        </p:nvSpPr>
        <p:spPr>
          <a:xfrm>
            <a:off x="719159" y="2880038"/>
            <a:ext cx="23033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grpSp>
        <p:nvGrpSpPr>
          <p:cNvPr id="862" name="Google Shape;862;p19"/>
          <p:cNvGrpSpPr/>
          <p:nvPr/>
        </p:nvGrpSpPr>
        <p:grpSpPr>
          <a:xfrm rot="-579172">
            <a:off x="1290348" y="4358232"/>
            <a:ext cx="1412806" cy="1760614"/>
            <a:chOff x="10123666" y="528560"/>
            <a:chExt cx="1412806" cy="1760614"/>
          </a:xfrm>
        </p:grpSpPr>
        <p:sp>
          <p:nvSpPr>
            <p:cNvPr id="863" name="Google Shape;863;p19"/>
            <p:cNvSpPr/>
            <p:nvPr/>
          </p:nvSpPr>
          <p:spPr>
            <a:xfrm>
              <a:off x="10178085" y="626561"/>
              <a:ext cx="1239261" cy="1605675"/>
            </a:xfrm>
            <a:custGeom>
              <a:avLst/>
              <a:gdLst/>
              <a:ahLst/>
              <a:cxnLst/>
              <a:rect l="l" t="t" r="r" b="b"/>
              <a:pathLst>
                <a:path w="1239261" h="1605675" extrusionOk="0">
                  <a:moveTo>
                    <a:pt x="0" y="0"/>
                  </a:moveTo>
                  <a:lnTo>
                    <a:pt x="1239262" y="0"/>
                  </a:lnTo>
                  <a:lnTo>
                    <a:pt x="1239262" y="1605676"/>
                  </a:lnTo>
                  <a:lnTo>
                    <a:pt x="0" y="16056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11012975" y="624431"/>
              <a:ext cx="269968" cy="1597929"/>
            </a:xfrm>
            <a:custGeom>
              <a:avLst/>
              <a:gdLst/>
              <a:ahLst/>
              <a:cxnLst/>
              <a:rect l="l" t="t" r="r" b="b"/>
              <a:pathLst>
                <a:path w="269968" h="1597929" extrusionOk="0">
                  <a:moveTo>
                    <a:pt x="0" y="0"/>
                  </a:moveTo>
                  <a:lnTo>
                    <a:pt x="269969" y="0"/>
                  </a:lnTo>
                  <a:lnTo>
                    <a:pt x="269969" y="1597929"/>
                  </a:lnTo>
                  <a:lnTo>
                    <a:pt x="0" y="1597929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10123666" y="1327615"/>
              <a:ext cx="1412542" cy="160029"/>
            </a:xfrm>
            <a:custGeom>
              <a:avLst/>
              <a:gdLst/>
              <a:ahLst/>
              <a:cxnLst/>
              <a:rect l="l" t="t" r="r" b="b"/>
              <a:pathLst>
                <a:path w="1412542" h="160029" extrusionOk="0">
                  <a:moveTo>
                    <a:pt x="0" y="89873"/>
                  </a:moveTo>
                  <a:cubicBezTo>
                    <a:pt x="0" y="83095"/>
                    <a:pt x="0" y="76123"/>
                    <a:pt x="0" y="69345"/>
                  </a:cubicBezTo>
                  <a:cubicBezTo>
                    <a:pt x="1356" y="55207"/>
                    <a:pt x="4454" y="41844"/>
                    <a:pt x="14138" y="30418"/>
                  </a:cubicBezTo>
                  <a:cubicBezTo>
                    <a:pt x="29437" y="12214"/>
                    <a:pt x="48610" y="1949"/>
                    <a:pt x="72431" y="400"/>
                  </a:cubicBezTo>
                  <a:cubicBezTo>
                    <a:pt x="76110" y="207"/>
                    <a:pt x="79790" y="207"/>
                    <a:pt x="83470" y="13"/>
                  </a:cubicBezTo>
                  <a:cubicBezTo>
                    <a:pt x="84244" y="13"/>
                    <a:pt x="85019" y="13"/>
                    <a:pt x="85794" y="207"/>
                  </a:cubicBezTo>
                  <a:cubicBezTo>
                    <a:pt x="86568" y="400"/>
                    <a:pt x="87537" y="594"/>
                    <a:pt x="88311" y="787"/>
                  </a:cubicBezTo>
                  <a:cubicBezTo>
                    <a:pt x="93540" y="1368"/>
                    <a:pt x="98769" y="1368"/>
                    <a:pt x="104192" y="1368"/>
                  </a:cubicBezTo>
                  <a:cubicBezTo>
                    <a:pt x="474285" y="1368"/>
                    <a:pt x="844379" y="1562"/>
                    <a:pt x="1214666" y="1175"/>
                  </a:cubicBezTo>
                  <a:cubicBezTo>
                    <a:pt x="1251656" y="1175"/>
                    <a:pt x="1288840" y="981"/>
                    <a:pt x="1325830" y="13"/>
                  </a:cubicBezTo>
                  <a:cubicBezTo>
                    <a:pt x="1342291" y="-181"/>
                    <a:pt x="1358172" y="1756"/>
                    <a:pt x="1372890" y="9890"/>
                  </a:cubicBezTo>
                  <a:cubicBezTo>
                    <a:pt x="1390127" y="19186"/>
                    <a:pt x="1402909" y="32936"/>
                    <a:pt x="1409299" y="51140"/>
                  </a:cubicBezTo>
                  <a:cubicBezTo>
                    <a:pt x="1413560" y="63535"/>
                    <a:pt x="1412398" y="76898"/>
                    <a:pt x="1412398" y="89873"/>
                  </a:cubicBezTo>
                  <a:cubicBezTo>
                    <a:pt x="1412398" y="126863"/>
                    <a:pt x="1377732" y="153589"/>
                    <a:pt x="1349844" y="158431"/>
                  </a:cubicBezTo>
                  <a:cubicBezTo>
                    <a:pt x="1342291" y="159786"/>
                    <a:pt x="1334738" y="158818"/>
                    <a:pt x="1327185" y="159593"/>
                  </a:cubicBezTo>
                  <a:cubicBezTo>
                    <a:pt x="1326411" y="159593"/>
                    <a:pt x="1325443" y="159593"/>
                    <a:pt x="1324668" y="159593"/>
                  </a:cubicBezTo>
                  <a:cubicBezTo>
                    <a:pt x="912162" y="160948"/>
                    <a:pt x="499849" y="158624"/>
                    <a:pt x="87343" y="159593"/>
                  </a:cubicBezTo>
                  <a:cubicBezTo>
                    <a:pt x="86568" y="159593"/>
                    <a:pt x="85794" y="159593"/>
                    <a:pt x="84825" y="159593"/>
                  </a:cubicBezTo>
                  <a:cubicBezTo>
                    <a:pt x="74174" y="158818"/>
                    <a:pt x="63522" y="159786"/>
                    <a:pt x="52871" y="156688"/>
                  </a:cubicBezTo>
                  <a:cubicBezTo>
                    <a:pt x="31955" y="150297"/>
                    <a:pt x="16462" y="137515"/>
                    <a:pt x="5810" y="118536"/>
                  </a:cubicBezTo>
                  <a:cubicBezTo>
                    <a:pt x="1743" y="111176"/>
                    <a:pt x="1356" y="102849"/>
                    <a:pt x="581" y="94715"/>
                  </a:cubicBezTo>
                  <a:cubicBezTo>
                    <a:pt x="581" y="92778"/>
                    <a:pt x="1162" y="91229"/>
                    <a:pt x="0" y="89873"/>
                  </a:cubicBez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9"/>
            <p:cNvSpPr/>
            <p:nvPr/>
          </p:nvSpPr>
          <p:spPr>
            <a:xfrm>
              <a:off x="10123666" y="2131795"/>
              <a:ext cx="1412224" cy="157379"/>
            </a:xfrm>
            <a:custGeom>
              <a:avLst/>
              <a:gdLst/>
              <a:ahLst/>
              <a:cxnLst/>
              <a:rect l="l" t="t" r="r" b="b"/>
              <a:pathLst>
                <a:path w="1412224" h="157379" extrusionOk="0">
                  <a:moveTo>
                    <a:pt x="0" y="89790"/>
                  </a:moveTo>
                  <a:cubicBezTo>
                    <a:pt x="0" y="83400"/>
                    <a:pt x="0" y="77009"/>
                    <a:pt x="0" y="70618"/>
                  </a:cubicBezTo>
                  <a:cubicBezTo>
                    <a:pt x="1356" y="68681"/>
                    <a:pt x="775" y="66551"/>
                    <a:pt x="775" y="64614"/>
                  </a:cubicBezTo>
                  <a:cubicBezTo>
                    <a:pt x="1743" y="29754"/>
                    <a:pt x="39701" y="4384"/>
                    <a:pt x="64878" y="1673"/>
                  </a:cubicBezTo>
                  <a:cubicBezTo>
                    <a:pt x="71850" y="898"/>
                    <a:pt x="79015" y="-70"/>
                    <a:pt x="85987" y="511"/>
                  </a:cubicBezTo>
                  <a:cubicBezTo>
                    <a:pt x="90248" y="-70"/>
                    <a:pt x="94702" y="124"/>
                    <a:pt x="98963" y="124"/>
                  </a:cubicBezTo>
                  <a:cubicBezTo>
                    <a:pt x="381907" y="124"/>
                    <a:pt x="664852" y="124"/>
                    <a:pt x="947602" y="124"/>
                  </a:cubicBezTo>
                  <a:cubicBezTo>
                    <a:pt x="952444" y="124"/>
                    <a:pt x="957286" y="124"/>
                    <a:pt x="961934" y="511"/>
                  </a:cubicBezTo>
                  <a:cubicBezTo>
                    <a:pt x="966969" y="124"/>
                    <a:pt x="972004" y="124"/>
                    <a:pt x="977039" y="124"/>
                  </a:cubicBezTo>
                  <a:cubicBezTo>
                    <a:pt x="1055861" y="124"/>
                    <a:pt x="1134683" y="124"/>
                    <a:pt x="1213311" y="124"/>
                  </a:cubicBezTo>
                  <a:cubicBezTo>
                    <a:pt x="1218346" y="124"/>
                    <a:pt x="1223381" y="124"/>
                    <a:pt x="1228416" y="511"/>
                  </a:cubicBezTo>
                  <a:cubicBezTo>
                    <a:pt x="1260758" y="-70"/>
                    <a:pt x="1293294" y="-264"/>
                    <a:pt x="1325636" y="511"/>
                  </a:cubicBezTo>
                  <a:cubicBezTo>
                    <a:pt x="1345390" y="-264"/>
                    <a:pt x="1363788" y="3610"/>
                    <a:pt x="1380250" y="15230"/>
                  </a:cubicBezTo>
                  <a:cubicBezTo>
                    <a:pt x="1400778" y="29754"/>
                    <a:pt x="1412785" y="48927"/>
                    <a:pt x="1412204" y="74685"/>
                  </a:cubicBezTo>
                  <a:cubicBezTo>
                    <a:pt x="1412011" y="89016"/>
                    <a:pt x="1413366" y="103928"/>
                    <a:pt x="1405620" y="116904"/>
                  </a:cubicBezTo>
                  <a:cubicBezTo>
                    <a:pt x="1392257" y="139562"/>
                    <a:pt x="1374633" y="156605"/>
                    <a:pt x="1345971" y="156605"/>
                  </a:cubicBezTo>
                  <a:cubicBezTo>
                    <a:pt x="1345196" y="156605"/>
                    <a:pt x="1344615" y="156799"/>
                    <a:pt x="1344034" y="157379"/>
                  </a:cubicBezTo>
                  <a:cubicBezTo>
                    <a:pt x="918359" y="157379"/>
                    <a:pt x="492683" y="157379"/>
                    <a:pt x="67008" y="157379"/>
                  </a:cubicBezTo>
                  <a:cubicBezTo>
                    <a:pt x="64297" y="155830"/>
                    <a:pt x="61198" y="156799"/>
                    <a:pt x="58293" y="156411"/>
                  </a:cubicBezTo>
                  <a:cubicBezTo>
                    <a:pt x="26919" y="151763"/>
                    <a:pt x="2518" y="125425"/>
                    <a:pt x="387" y="94051"/>
                  </a:cubicBezTo>
                  <a:cubicBezTo>
                    <a:pt x="581" y="92502"/>
                    <a:pt x="968" y="90952"/>
                    <a:pt x="0" y="89790"/>
                  </a:cubicBez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19"/>
            <p:cNvSpPr/>
            <p:nvPr/>
          </p:nvSpPr>
          <p:spPr>
            <a:xfrm>
              <a:off x="10123666" y="528560"/>
              <a:ext cx="1412806" cy="154163"/>
            </a:xfrm>
            <a:custGeom>
              <a:avLst/>
              <a:gdLst/>
              <a:ahLst/>
              <a:cxnLst/>
              <a:rect l="l" t="t" r="r" b="b"/>
              <a:pathLst>
                <a:path w="1412806" h="154163" extrusionOk="0">
                  <a:moveTo>
                    <a:pt x="0" y="87349"/>
                  </a:moveTo>
                  <a:cubicBezTo>
                    <a:pt x="0" y="80959"/>
                    <a:pt x="0" y="74568"/>
                    <a:pt x="0" y="68177"/>
                  </a:cubicBezTo>
                  <a:cubicBezTo>
                    <a:pt x="1549" y="59655"/>
                    <a:pt x="775" y="50553"/>
                    <a:pt x="5035" y="42807"/>
                  </a:cubicBezTo>
                  <a:cubicBezTo>
                    <a:pt x="19560" y="16274"/>
                    <a:pt x="40670" y="-381"/>
                    <a:pt x="72431" y="7"/>
                  </a:cubicBezTo>
                  <a:cubicBezTo>
                    <a:pt x="84825" y="200"/>
                    <a:pt x="97220" y="7"/>
                    <a:pt x="109614" y="7"/>
                  </a:cubicBezTo>
                  <a:cubicBezTo>
                    <a:pt x="519216" y="7"/>
                    <a:pt x="928623" y="7"/>
                    <a:pt x="1338224" y="7"/>
                  </a:cubicBezTo>
                  <a:cubicBezTo>
                    <a:pt x="1359334" y="7"/>
                    <a:pt x="1377926" y="5429"/>
                    <a:pt x="1393032" y="20729"/>
                  </a:cubicBezTo>
                  <a:cubicBezTo>
                    <a:pt x="1404264" y="31961"/>
                    <a:pt x="1411623" y="44743"/>
                    <a:pt x="1412204" y="61205"/>
                  </a:cubicBezTo>
                  <a:cubicBezTo>
                    <a:pt x="1412785" y="77279"/>
                    <a:pt x="1414528" y="93547"/>
                    <a:pt x="1407169" y="108459"/>
                  </a:cubicBezTo>
                  <a:cubicBezTo>
                    <a:pt x="1393032" y="137315"/>
                    <a:pt x="1369017" y="152034"/>
                    <a:pt x="1337256" y="153970"/>
                  </a:cubicBezTo>
                  <a:cubicBezTo>
                    <a:pt x="1333964" y="154164"/>
                    <a:pt x="1330865" y="154164"/>
                    <a:pt x="1327573" y="154164"/>
                  </a:cubicBezTo>
                  <a:cubicBezTo>
                    <a:pt x="1299298" y="153777"/>
                    <a:pt x="1271216" y="154164"/>
                    <a:pt x="1243135" y="153970"/>
                  </a:cubicBezTo>
                  <a:cubicBezTo>
                    <a:pt x="864326" y="151259"/>
                    <a:pt x="485324" y="153583"/>
                    <a:pt x="106516" y="152808"/>
                  </a:cubicBezTo>
                  <a:cubicBezTo>
                    <a:pt x="99931" y="152808"/>
                    <a:pt x="93346" y="153002"/>
                    <a:pt x="86762" y="154164"/>
                  </a:cubicBezTo>
                  <a:cubicBezTo>
                    <a:pt x="69526" y="154164"/>
                    <a:pt x="52483" y="152421"/>
                    <a:pt x="36990" y="143706"/>
                  </a:cubicBezTo>
                  <a:cubicBezTo>
                    <a:pt x="23046" y="135959"/>
                    <a:pt x="12007" y="125501"/>
                    <a:pt x="5035" y="110783"/>
                  </a:cubicBezTo>
                  <a:cubicBezTo>
                    <a:pt x="968" y="103230"/>
                    <a:pt x="1937" y="95096"/>
                    <a:pt x="0" y="87349"/>
                  </a:cubicBez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19"/>
            <p:cNvSpPr/>
            <p:nvPr/>
          </p:nvSpPr>
          <p:spPr>
            <a:xfrm>
              <a:off x="10646899" y="757852"/>
              <a:ext cx="365818" cy="495529"/>
            </a:xfrm>
            <a:custGeom>
              <a:avLst/>
              <a:gdLst/>
              <a:ahLst/>
              <a:cxnLst/>
              <a:rect l="l" t="t" r="r" b="b"/>
              <a:pathLst>
                <a:path w="365818" h="495529" extrusionOk="0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19"/>
            <p:cNvSpPr/>
            <p:nvPr/>
          </p:nvSpPr>
          <p:spPr>
            <a:xfrm>
              <a:off x="10694198" y="1056106"/>
              <a:ext cx="164236" cy="160838"/>
            </a:xfrm>
            <a:custGeom>
              <a:avLst/>
              <a:gdLst/>
              <a:ahLst/>
              <a:cxnLst/>
              <a:rect l="l" t="t" r="r" b="b"/>
              <a:pathLst>
                <a:path w="164236" h="160838" extrusionOk="0">
                  <a:moveTo>
                    <a:pt x="140992" y="160745"/>
                  </a:moveTo>
                  <a:cubicBezTo>
                    <a:pt x="70111" y="159002"/>
                    <a:pt x="8719" y="102065"/>
                    <a:pt x="1166" y="31765"/>
                  </a:cubicBezTo>
                  <a:cubicBezTo>
                    <a:pt x="585" y="26729"/>
                    <a:pt x="198" y="21694"/>
                    <a:pt x="4" y="16659"/>
                  </a:cubicBezTo>
                  <a:cubicBezTo>
                    <a:pt x="-190" y="7556"/>
                    <a:pt x="6589" y="-190"/>
                    <a:pt x="14529" y="4"/>
                  </a:cubicBezTo>
                  <a:cubicBezTo>
                    <a:pt x="22276" y="4"/>
                    <a:pt x="28860" y="7169"/>
                    <a:pt x="29054" y="16078"/>
                  </a:cubicBezTo>
                  <a:cubicBezTo>
                    <a:pt x="30409" y="73403"/>
                    <a:pt x="70498" y="117752"/>
                    <a:pt x="118140" y="130921"/>
                  </a:cubicBezTo>
                  <a:cubicBezTo>
                    <a:pt x="127629" y="133632"/>
                    <a:pt x="137312" y="134794"/>
                    <a:pt x="147189" y="135375"/>
                  </a:cubicBezTo>
                  <a:cubicBezTo>
                    <a:pt x="149513" y="135569"/>
                    <a:pt x="151837" y="135375"/>
                    <a:pt x="153968" y="136150"/>
                  </a:cubicBezTo>
                  <a:cubicBezTo>
                    <a:pt x="159971" y="138474"/>
                    <a:pt x="164038" y="142928"/>
                    <a:pt x="164232" y="149513"/>
                  </a:cubicBezTo>
                  <a:cubicBezTo>
                    <a:pt x="164426" y="156097"/>
                    <a:pt x="158809" y="157840"/>
                    <a:pt x="153774" y="159583"/>
                  </a:cubicBezTo>
                  <a:cubicBezTo>
                    <a:pt x="149513" y="161326"/>
                    <a:pt x="145059" y="160745"/>
                    <a:pt x="140992" y="160745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>
            <a:off x="5882054" y="2857630"/>
            <a:ext cx="6309946" cy="1195624"/>
          </a:xfrm>
          <a:prstGeom prst="rect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" name="Google Shape;100;p2"/>
          <p:cNvGrpSpPr/>
          <p:nvPr/>
        </p:nvGrpSpPr>
        <p:grpSpPr>
          <a:xfrm>
            <a:off x="5988372" y="2857630"/>
            <a:ext cx="4797245" cy="1142740"/>
            <a:chOff x="6665542" y="2749602"/>
            <a:chExt cx="4797245" cy="1142740"/>
          </a:xfrm>
        </p:grpSpPr>
        <p:sp>
          <p:nvSpPr>
            <p:cNvPr id="101" name="Google Shape;101;p2"/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Section</a:t>
              </a:r>
              <a:r>
                <a:rPr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Break</a:t>
              </a:r>
              <a:endParaRPr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the Subtitle of Your Presentation</a:t>
              </a:r>
              <a:endParaRPr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20"/>
          <p:cNvSpPr>
            <a:spLocks noGrp="1"/>
          </p:cNvSpPr>
          <p:nvPr>
            <p:ph type="pic" idx="3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75" name="Google Shape;875;p20"/>
          <p:cNvSpPr/>
          <p:nvPr/>
        </p:nvSpPr>
        <p:spPr>
          <a:xfrm>
            <a:off x="5873262" y="3429000"/>
            <a:ext cx="5661692" cy="26812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20"/>
          <p:cNvSpPr txBox="1"/>
          <p:nvPr/>
        </p:nvSpPr>
        <p:spPr>
          <a:xfrm>
            <a:off x="6880773" y="971013"/>
            <a:ext cx="480800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PPT </a:t>
            </a:r>
            <a:r>
              <a:rPr lang="en-US" sz="24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Layout </a:t>
            </a:r>
            <a:r>
              <a:rPr lang="en-US" sz="24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Presentation. </a:t>
            </a:r>
            <a:r>
              <a:rPr lang="en-US" sz="2400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PPT </a:t>
            </a:r>
            <a:r>
              <a:rPr lang="en-US" sz="24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</a:t>
            </a:r>
            <a:endParaRPr dirty="0"/>
          </a:p>
        </p:txBody>
      </p:sp>
      <p:sp>
        <p:nvSpPr>
          <p:cNvPr id="877" name="Google Shape;877;p20"/>
          <p:cNvSpPr txBox="1"/>
          <p:nvPr/>
        </p:nvSpPr>
        <p:spPr>
          <a:xfrm>
            <a:off x="5728947" y="3347832"/>
            <a:ext cx="1616081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/>
          <p:nvPr/>
        </p:nvSpPr>
        <p:spPr>
          <a:xfrm>
            <a:off x="6805467" y="4400392"/>
            <a:ext cx="3850177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879" name="Google Shape;879;p20"/>
          <p:cNvSpPr>
            <a:spLocks noGrp="1"/>
          </p:cNvSpPr>
          <p:nvPr>
            <p:ph type="pic" idx="2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4" name="Google Shape;884;p21"/>
          <p:cNvGrpSpPr/>
          <p:nvPr/>
        </p:nvGrpSpPr>
        <p:grpSpPr>
          <a:xfrm rot="10800000">
            <a:off x="0" y="1814881"/>
            <a:ext cx="5418896" cy="4248119"/>
            <a:chOff x="-2421433" y="2051824"/>
            <a:chExt cx="4865507" cy="3520893"/>
          </a:xfrm>
        </p:grpSpPr>
        <p:grpSp>
          <p:nvGrpSpPr>
            <p:cNvPr id="885" name="Google Shape;885;p21"/>
            <p:cNvGrpSpPr/>
            <p:nvPr/>
          </p:nvGrpSpPr>
          <p:grpSpPr>
            <a:xfrm>
              <a:off x="-1053816" y="2051824"/>
              <a:ext cx="3497890" cy="3429805"/>
              <a:chOff x="-1865617" y="2206956"/>
              <a:chExt cx="11362694" cy="3429805"/>
            </a:xfrm>
          </p:grpSpPr>
          <p:sp>
            <p:nvSpPr>
              <p:cNvPr id="886" name="Google Shape;886;p21"/>
              <p:cNvSpPr/>
              <p:nvPr/>
            </p:nvSpPr>
            <p:spPr>
              <a:xfrm>
                <a:off x="-1865617" y="5028975"/>
                <a:ext cx="11362685" cy="6077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p21"/>
              <p:cNvSpPr/>
              <p:nvPr/>
            </p:nvSpPr>
            <p:spPr>
              <a:xfrm>
                <a:off x="-1865617" y="4362431"/>
                <a:ext cx="11362688" cy="6077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21"/>
              <p:cNvSpPr/>
              <p:nvPr/>
            </p:nvSpPr>
            <p:spPr>
              <a:xfrm>
                <a:off x="-1865614" y="3695887"/>
                <a:ext cx="11362691" cy="6077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21"/>
              <p:cNvSpPr/>
              <p:nvPr/>
            </p:nvSpPr>
            <p:spPr>
              <a:xfrm>
                <a:off x="-1865617" y="2206956"/>
                <a:ext cx="11362682" cy="145011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0" name="Google Shape;890;p21"/>
            <p:cNvGrpSpPr/>
            <p:nvPr/>
          </p:nvGrpSpPr>
          <p:grpSpPr>
            <a:xfrm>
              <a:off x="-2421433" y="2079389"/>
              <a:ext cx="2308774" cy="3493328"/>
              <a:chOff x="-2686034" y="2125569"/>
              <a:chExt cx="2308774" cy="3493328"/>
            </a:xfrm>
          </p:grpSpPr>
          <p:sp>
            <p:nvSpPr>
              <p:cNvPr id="891" name="Google Shape;891;p21"/>
              <p:cNvSpPr/>
              <p:nvPr/>
            </p:nvSpPr>
            <p:spPr>
              <a:xfrm>
                <a:off x="-2096373" y="4997124"/>
                <a:ext cx="1154259" cy="6217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21"/>
              <p:cNvSpPr/>
              <p:nvPr/>
            </p:nvSpPr>
            <p:spPr>
              <a:xfrm>
                <a:off x="-2097314" y="4330166"/>
                <a:ext cx="1154259" cy="6217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21"/>
              <p:cNvSpPr/>
              <p:nvPr/>
            </p:nvSpPr>
            <p:spPr>
              <a:xfrm>
                <a:off x="-2098250" y="3665085"/>
                <a:ext cx="1154259" cy="62177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21"/>
              <p:cNvSpPr/>
              <p:nvPr/>
            </p:nvSpPr>
            <p:spPr>
              <a:xfrm>
                <a:off x="-2686034" y="2125569"/>
                <a:ext cx="2308774" cy="1515597"/>
              </a:xfrm>
              <a:prstGeom prst="upArrow">
                <a:avLst>
                  <a:gd name="adj1" fmla="val 50000"/>
                  <a:gd name="adj2" fmla="val 52264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95" name="Google Shape;895;p2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96" name="Google Shape;896;p21"/>
          <p:cNvSpPr txBox="1"/>
          <p:nvPr/>
        </p:nvSpPr>
        <p:spPr>
          <a:xfrm>
            <a:off x="1324904" y="2111863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01 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21"/>
          <p:cNvSpPr txBox="1"/>
          <p:nvPr/>
        </p:nvSpPr>
        <p:spPr>
          <a:xfrm>
            <a:off x="1324904" y="2906074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02 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21"/>
          <p:cNvSpPr txBox="1"/>
          <p:nvPr/>
        </p:nvSpPr>
        <p:spPr>
          <a:xfrm>
            <a:off x="1324904" y="3700286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03 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21"/>
          <p:cNvSpPr txBox="1"/>
          <p:nvPr/>
        </p:nvSpPr>
        <p:spPr>
          <a:xfrm>
            <a:off x="1324904" y="5018911"/>
            <a:ext cx="12459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04 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21"/>
          <p:cNvSpPr/>
          <p:nvPr/>
        </p:nvSpPr>
        <p:spPr>
          <a:xfrm>
            <a:off x="390564" y="3869563"/>
            <a:ext cx="2571367" cy="2189074"/>
          </a:xfrm>
          <a:custGeom>
            <a:avLst/>
            <a:gdLst/>
            <a:ahLst/>
            <a:cxnLst/>
            <a:rect l="l" t="t" r="r" b="b"/>
            <a:pathLst>
              <a:path w="3176570" h="2704299" extrusionOk="0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dk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1" name="Google Shape;901;p21"/>
          <p:cNvGrpSpPr/>
          <p:nvPr/>
        </p:nvGrpSpPr>
        <p:grpSpPr>
          <a:xfrm>
            <a:off x="5614554" y="1929973"/>
            <a:ext cx="199272" cy="206152"/>
            <a:chOff x="2411760" y="3708613"/>
            <a:chExt cx="206152" cy="206152"/>
          </a:xfrm>
        </p:grpSpPr>
        <p:sp>
          <p:nvSpPr>
            <p:cNvPr id="902" name="Google Shape;902;p21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1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4" name="Google Shape;904;p21"/>
          <p:cNvGrpSpPr/>
          <p:nvPr/>
        </p:nvGrpSpPr>
        <p:grpSpPr>
          <a:xfrm>
            <a:off x="5865235" y="1851714"/>
            <a:ext cx="5500672" cy="754955"/>
            <a:chOff x="5865235" y="1765988"/>
            <a:chExt cx="3647182" cy="754955"/>
          </a:xfrm>
        </p:grpSpPr>
        <p:sp>
          <p:nvSpPr>
            <p:cNvPr id="905" name="Google Shape;905;p21"/>
            <p:cNvSpPr txBox="1"/>
            <p:nvPr/>
          </p:nvSpPr>
          <p:spPr>
            <a:xfrm>
              <a:off x="5865235" y="1765988"/>
              <a:ext cx="36471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21"/>
            <p:cNvSpPr txBox="1"/>
            <p:nvPr/>
          </p:nvSpPr>
          <p:spPr>
            <a:xfrm>
              <a:off x="5865235" y="2059278"/>
              <a:ext cx="36468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7" name="Google Shape;907;p21"/>
          <p:cNvGrpSpPr/>
          <p:nvPr/>
        </p:nvGrpSpPr>
        <p:grpSpPr>
          <a:xfrm>
            <a:off x="5614554" y="3110288"/>
            <a:ext cx="199272" cy="206152"/>
            <a:chOff x="2411760" y="3708613"/>
            <a:chExt cx="206152" cy="206152"/>
          </a:xfrm>
        </p:grpSpPr>
        <p:sp>
          <p:nvSpPr>
            <p:cNvPr id="908" name="Google Shape;908;p21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21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0" name="Google Shape;910;p21"/>
          <p:cNvGrpSpPr/>
          <p:nvPr/>
        </p:nvGrpSpPr>
        <p:grpSpPr>
          <a:xfrm>
            <a:off x="5865235" y="3032031"/>
            <a:ext cx="5500672" cy="754955"/>
            <a:chOff x="5865235" y="2880785"/>
            <a:chExt cx="3647182" cy="754955"/>
          </a:xfrm>
        </p:grpSpPr>
        <p:sp>
          <p:nvSpPr>
            <p:cNvPr id="911" name="Google Shape;911;p21"/>
            <p:cNvSpPr txBox="1"/>
            <p:nvPr/>
          </p:nvSpPr>
          <p:spPr>
            <a:xfrm>
              <a:off x="5865235" y="2880785"/>
              <a:ext cx="36471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1"/>
            <p:cNvSpPr txBox="1"/>
            <p:nvPr/>
          </p:nvSpPr>
          <p:spPr>
            <a:xfrm>
              <a:off x="5865235" y="3174075"/>
              <a:ext cx="36468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21"/>
          <p:cNvGrpSpPr/>
          <p:nvPr/>
        </p:nvGrpSpPr>
        <p:grpSpPr>
          <a:xfrm>
            <a:off x="5614554" y="4290603"/>
            <a:ext cx="199272" cy="206152"/>
            <a:chOff x="2411760" y="3708613"/>
            <a:chExt cx="206152" cy="206152"/>
          </a:xfrm>
        </p:grpSpPr>
        <p:sp>
          <p:nvSpPr>
            <p:cNvPr id="914" name="Google Shape;914;p21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1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6" name="Google Shape;916;p21"/>
          <p:cNvGrpSpPr/>
          <p:nvPr/>
        </p:nvGrpSpPr>
        <p:grpSpPr>
          <a:xfrm>
            <a:off x="5865235" y="4212346"/>
            <a:ext cx="5500672" cy="754955"/>
            <a:chOff x="5865235" y="3995582"/>
            <a:chExt cx="3647182" cy="754955"/>
          </a:xfrm>
        </p:grpSpPr>
        <p:sp>
          <p:nvSpPr>
            <p:cNvPr id="917" name="Google Shape;917;p21"/>
            <p:cNvSpPr txBox="1"/>
            <p:nvPr/>
          </p:nvSpPr>
          <p:spPr>
            <a:xfrm>
              <a:off x="5865235" y="3995582"/>
              <a:ext cx="36471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1"/>
            <p:cNvSpPr txBox="1"/>
            <p:nvPr/>
          </p:nvSpPr>
          <p:spPr>
            <a:xfrm>
              <a:off x="5865235" y="4288872"/>
              <a:ext cx="36468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9" name="Google Shape;919;p21"/>
          <p:cNvGrpSpPr/>
          <p:nvPr/>
        </p:nvGrpSpPr>
        <p:grpSpPr>
          <a:xfrm>
            <a:off x="5614554" y="5470917"/>
            <a:ext cx="199272" cy="206152"/>
            <a:chOff x="2411760" y="3708613"/>
            <a:chExt cx="206152" cy="206152"/>
          </a:xfrm>
        </p:grpSpPr>
        <p:sp>
          <p:nvSpPr>
            <p:cNvPr id="920" name="Google Shape;920;p21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21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2" name="Google Shape;922;p21"/>
          <p:cNvGrpSpPr/>
          <p:nvPr/>
        </p:nvGrpSpPr>
        <p:grpSpPr>
          <a:xfrm>
            <a:off x="5865235" y="5392661"/>
            <a:ext cx="5500672" cy="754955"/>
            <a:chOff x="5865235" y="5110380"/>
            <a:chExt cx="3647182" cy="754955"/>
          </a:xfrm>
        </p:grpSpPr>
        <p:sp>
          <p:nvSpPr>
            <p:cNvPr id="923" name="Google Shape;923;p21"/>
            <p:cNvSpPr txBox="1"/>
            <p:nvPr/>
          </p:nvSpPr>
          <p:spPr>
            <a:xfrm>
              <a:off x="5865235" y="5110380"/>
              <a:ext cx="36471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1"/>
            <p:cNvSpPr txBox="1"/>
            <p:nvPr/>
          </p:nvSpPr>
          <p:spPr>
            <a:xfrm>
              <a:off x="5865235" y="5403670"/>
              <a:ext cx="36468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22"/>
          <p:cNvSpPr/>
          <p:nvPr/>
        </p:nvSpPr>
        <p:spPr>
          <a:xfrm rot="2774141">
            <a:off x="9573438" y="6111165"/>
            <a:ext cx="209399" cy="315350"/>
          </a:xfrm>
          <a:prstGeom prst="parallelogram">
            <a:avLst>
              <a:gd name="adj" fmla="val 27874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22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931" name="Google Shape;931;p22"/>
          <p:cNvSpPr/>
          <p:nvPr/>
        </p:nvSpPr>
        <p:spPr>
          <a:xfrm>
            <a:off x="2736552" y="4192090"/>
            <a:ext cx="1280480" cy="731244"/>
          </a:xfrm>
          <a:custGeom>
            <a:avLst/>
            <a:gdLst/>
            <a:ahLst/>
            <a:cxnLst/>
            <a:rect l="l" t="t" r="r" b="b"/>
            <a:pathLst>
              <a:path w="1280480" h="731244" extrusionOk="0">
                <a:moveTo>
                  <a:pt x="0" y="0"/>
                </a:moveTo>
                <a:lnTo>
                  <a:pt x="1280480" y="0"/>
                </a:lnTo>
                <a:lnTo>
                  <a:pt x="1280480" y="731244"/>
                </a:lnTo>
                <a:lnTo>
                  <a:pt x="87976" y="731244"/>
                </a:lnTo>
                <a:lnTo>
                  <a:pt x="0" y="1661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22"/>
          <p:cNvSpPr/>
          <p:nvPr/>
        </p:nvSpPr>
        <p:spPr>
          <a:xfrm>
            <a:off x="2683565" y="4025279"/>
            <a:ext cx="1492396" cy="211898"/>
          </a:xfrm>
          <a:prstGeom prst="rect">
            <a:avLst/>
          </a:prstGeom>
          <a:solidFill>
            <a:srgbClr val="F3909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22"/>
          <p:cNvSpPr/>
          <p:nvPr/>
        </p:nvSpPr>
        <p:spPr>
          <a:xfrm>
            <a:off x="4017035" y="4031599"/>
            <a:ext cx="169101" cy="744045"/>
          </a:xfrm>
          <a:prstGeom prst="rect">
            <a:avLst/>
          </a:prstGeom>
          <a:solidFill>
            <a:srgbClr val="F3909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22"/>
          <p:cNvSpPr/>
          <p:nvPr/>
        </p:nvSpPr>
        <p:spPr>
          <a:xfrm>
            <a:off x="4017033" y="4606544"/>
            <a:ext cx="1188000" cy="169101"/>
          </a:xfrm>
          <a:prstGeom prst="rect">
            <a:avLst/>
          </a:prstGeom>
          <a:solidFill>
            <a:srgbClr val="F3909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22"/>
          <p:cNvSpPr/>
          <p:nvPr/>
        </p:nvSpPr>
        <p:spPr>
          <a:xfrm>
            <a:off x="5060012" y="4612865"/>
            <a:ext cx="169101" cy="744045"/>
          </a:xfrm>
          <a:prstGeom prst="rect">
            <a:avLst/>
          </a:prstGeom>
          <a:solidFill>
            <a:srgbClr val="F3909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22"/>
          <p:cNvSpPr/>
          <p:nvPr/>
        </p:nvSpPr>
        <p:spPr>
          <a:xfrm>
            <a:off x="5060009" y="5187808"/>
            <a:ext cx="1188000" cy="169101"/>
          </a:xfrm>
          <a:prstGeom prst="rect">
            <a:avLst/>
          </a:prstGeom>
          <a:solidFill>
            <a:srgbClr val="F3909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22"/>
          <p:cNvSpPr/>
          <p:nvPr/>
        </p:nvSpPr>
        <p:spPr>
          <a:xfrm>
            <a:off x="6093057" y="5187806"/>
            <a:ext cx="169101" cy="750368"/>
          </a:xfrm>
          <a:prstGeom prst="rect">
            <a:avLst/>
          </a:prstGeom>
          <a:solidFill>
            <a:srgbClr val="F3909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22"/>
          <p:cNvSpPr/>
          <p:nvPr/>
        </p:nvSpPr>
        <p:spPr>
          <a:xfrm>
            <a:off x="6093053" y="5769072"/>
            <a:ext cx="1188000" cy="169101"/>
          </a:xfrm>
          <a:prstGeom prst="rect">
            <a:avLst/>
          </a:prstGeom>
          <a:solidFill>
            <a:srgbClr val="F3909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22"/>
          <p:cNvSpPr/>
          <p:nvPr/>
        </p:nvSpPr>
        <p:spPr>
          <a:xfrm>
            <a:off x="7127509" y="5769074"/>
            <a:ext cx="169101" cy="676403"/>
          </a:xfrm>
          <a:prstGeom prst="rect">
            <a:avLst/>
          </a:prstGeom>
          <a:solidFill>
            <a:srgbClr val="F3909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22"/>
          <p:cNvSpPr/>
          <p:nvPr/>
        </p:nvSpPr>
        <p:spPr>
          <a:xfrm>
            <a:off x="7127506" y="6350339"/>
            <a:ext cx="5120640" cy="169101"/>
          </a:xfrm>
          <a:prstGeom prst="rect">
            <a:avLst/>
          </a:prstGeom>
          <a:solidFill>
            <a:srgbClr val="F3909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1" name="Google Shape;941;p22"/>
          <p:cNvGrpSpPr/>
          <p:nvPr/>
        </p:nvGrpSpPr>
        <p:grpSpPr>
          <a:xfrm>
            <a:off x="5273864" y="2198968"/>
            <a:ext cx="4099254" cy="660686"/>
            <a:chOff x="2113657" y="4283314"/>
            <a:chExt cx="3647460" cy="703270"/>
          </a:xfrm>
        </p:grpSpPr>
        <p:sp>
          <p:nvSpPr>
            <p:cNvPr id="942" name="Google Shape;942;p22"/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943" name="Google Shape;943;p22"/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4" name="Google Shape;944;p22"/>
          <p:cNvGrpSpPr/>
          <p:nvPr/>
        </p:nvGrpSpPr>
        <p:grpSpPr>
          <a:xfrm>
            <a:off x="6290613" y="2805293"/>
            <a:ext cx="4099254" cy="660686"/>
            <a:chOff x="2113657" y="4283314"/>
            <a:chExt cx="3647460" cy="703270"/>
          </a:xfrm>
        </p:grpSpPr>
        <p:sp>
          <p:nvSpPr>
            <p:cNvPr id="945" name="Google Shape;945;p22"/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946" name="Google Shape;946;p22"/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7" name="Google Shape;947;p22"/>
          <p:cNvGrpSpPr/>
          <p:nvPr/>
        </p:nvGrpSpPr>
        <p:grpSpPr>
          <a:xfrm>
            <a:off x="7307360" y="3411618"/>
            <a:ext cx="4099254" cy="660686"/>
            <a:chOff x="2113657" y="4283314"/>
            <a:chExt cx="3647460" cy="703270"/>
          </a:xfrm>
        </p:grpSpPr>
        <p:sp>
          <p:nvSpPr>
            <p:cNvPr id="948" name="Google Shape;948;p22"/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949" name="Google Shape;949;p22"/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0" name="Google Shape;950;p22"/>
          <p:cNvGrpSpPr/>
          <p:nvPr/>
        </p:nvGrpSpPr>
        <p:grpSpPr>
          <a:xfrm>
            <a:off x="8324107" y="4017944"/>
            <a:ext cx="4099254" cy="660686"/>
            <a:chOff x="2113657" y="4283314"/>
            <a:chExt cx="3647460" cy="703270"/>
          </a:xfrm>
        </p:grpSpPr>
        <p:sp>
          <p:nvSpPr>
            <p:cNvPr id="951" name="Google Shape;951;p22"/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952" name="Google Shape;952;p22"/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3" name="Google Shape;953;p22"/>
          <p:cNvSpPr/>
          <p:nvPr/>
        </p:nvSpPr>
        <p:spPr>
          <a:xfrm>
            <a:off x="3896911" y="2501467"/>
            <a:ext cx="1179941" cy="977486"/>
          </a:xfrm>
          <a:custGeom>
            <a:avLst/>
            <a:gdLst/>
            <a:ahLst/>
            <a:cxnLst/>
            <a:rect l="l" t="t" r="r" b="b"/>
            <a:pathLst>
              <a:path w="819150" h="1209675" extrusionOk="0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miter lim="800000"/>
            <a:headEnd type="oval" w="lg" len="lg"/>
            <a:tailEnd type="oval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22"/>
          <p:cNvSpPr/>
          <p:nvPr/>
        </p:nvSpPr>
        <p:spPr>
          <a:xfrm>
            <a:off x="4935119" y="3111177"/>
            <a:ext cx="1179941" cy="977486"/>
          </a:xfrm>
          <a:custGeom>
            <a:avLst/>
            <a:gdLst/>
            <a:ahLst/>
            <a:cxnLst/>
            <a:rect l="l" t="t" r="r" b="b"/>
            <a:pathLst>
              <a:path w="819150" h="1209675" extrusionOk="0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 type="oval" w="lg" len="lg"/>
            <a:tailEnd type="oval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22"/>
          <p:cNvSpPr/>
          <p:nvPr/>
        </p:nvSpPr>
        <p:spPr>
          <a:xfrm>
            <a:off x="5973327" y="3720889"/>
            <a:ext cx="1179941" cy="977486"/>
          </a:xfrm>
          <a:custGeom>
            <a:avLst/>
            <a:gdLst/>
            <a:ahLst/>
            <a:cxnLst/>
            <a:rect l="l" t="t" r="r" b="b"/>
            <a:pathLst>
              <a:path w="819150" h="1209675" extrusionOk="0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noFill/>
          <a:ln w="19050" cap="flat" cmpd="sng">
            <a:solidFill>
              <a:schemeClr val="accent4"/>
            </a:solidFill>
            <a:prstDash val="solid"/>
            <a:miter lim="800000"/>
            <a:headEnd type="oval" w="lg" len="lg"/>
            <a:tailEnd type="oval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22"/>
          <p:cNvSpPr/>
          <p:nvPr/>
        </p:nvSpPr>
        <p:spPr>
          <a:xfrm>
            <a:off x="7011535" y="4330599"/>
            <a:ext cx="1179941" cy="977486"/>
          </a:xfrm>
          <a:custGeom>
            <a:avLst/>
            <a:gdLst/>
            <a:ahLst/>
            <a:cxnLst/>
            <a:rect l="l" t="t" r="r" b="b"/>
            <a:pathLst>
              <a:path w="819150" h="1209675" extrusionOk="0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00000"/>
            <a:headEnd type="oval" w="lg" len="lg"/>
            <a:tailEnd type="oval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22"/>
          <p:cNvSpPr/>
          <p:nvPr/>
        </p:nvSpPr>
        <p:spPr>
          <a:xfrm>
            <a:off x="2801366" y="4774572"/>
            <a:ext cx="2258644" cy="582334"/>
          </a:xfrm>
          <a:custGeom>
            <a:avLst/>
            <a:gdLst/>
            <a:ahLst/>
            <a:cxnLst/>
            <a:rect l="l" t="t" r="r" b="b"/>
            <a:pathLst>
              <a:path w="2258644" h="582334" extrusionOk="0">
                <a:moveTo>
                  <a:pt x="0" y="0"/>
                </a:moveTo>
                <a:lnTo>
                  <a:pt x="2258644" y="0"/>
                </a:lnTo>
                <a:lnTo>
                  <a:pt x="2258644" y="582334"/>
                </a:lnTo>
                <a:lnTo>
                  <a:pt x="90667" y="58233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22"/>
          <p:cNvSpPr/>
          <p:nvPr/>
        </p:nvSpPr>
        <p:spPr>
          <a:xfrm>
            <a:off x="2892033" y="5356907"/>
            <a:ext cx="3204422" cy="581264"/>
          </a:xfrm>
          <a:custGeom>
            <a:avLst/>
            <a:gdLst/>
            <a:ahLst/>
            <a:cxnLst/>
            <a:rect l="l" t="t" r="r" b="b"/>
            <a:pathLst>
              <a:path w="3204422" h="581264" extrusionOk="0">
                <a:moveTo>
                  <a:pt x="0" y="0"/>
                </a:moveTo>
                <a:lnTo>
                  <a:pt x="3204422" y="0"/>
                </a:lnTo>
                <a:lnTo>
                  <a:pt x="3204422" y="581264"/>
                </a:lnTo>
                <a:lnTo>
                  <a:pt x="90500" y="58126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22"/>
          <p:cNvSpPr/>
          <p:nvPr/>
        </p:nvSpPr>
        <p:spPr>
          <a:xfrm>
            <a:off x="2987961" y="5930901"/>
            <a:ext cx="4139546" cy="5875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22"/>
          <p:cNvSpPr txBox="1"/>
          <p:nvPr/>
        </p:nvSpPr>
        <p:spPr>
          <a:xfrm>
            <a:off x="4278717" y="4768275"/>
            <a:ext cx="67655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3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22"/>
          <p:cNvSpPr txBox="1"/>
          <p:nvPr/>
        </p:nvSpPr>
        <p:spPr>
          <a:xfrm>
            <a:off x="6348779" y="5951473"/>
            <a:ext cx="67655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3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22"/>
          <p:cNvSpPr txBox="1"/>
          <p:nvPr/>
        </p:nvSpPr>
        <p:spPr>
          <a:xfrm>
            <a:off x="5313748" y="5342169"/>
            <a:ext cx="67655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3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3" name="Google Shape;963;p22"/>
          <p:cNvGrpSpPr/>
          <p:nvPr/>
        </p:nvGrpSpPr>
        <p:grpSpPr>
          <a:xfrm flipH="1">
            <a:off x="10943382" y="4761510"/>
            <a:ext cx="926451" cy="1707923"/>
            <a:chOff x="433001" y="1399349"/>
            <a:chExt cx="2505075" cy="4618131"/>
          </a:xfrm>
        </p:grpSpPr>
        <p:sp>
          <p:nvSpPr>
            <p:cNvPr id="964" name="Google Shape;964;p22"/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/>
              <a:ahLst/>
              <a:cxnLst/>
              <a:rect l="l" t="t" r="r" b="b"/>
              <a:pathLst>
                <a:path w="2505075" h="4610100" extrusionOk="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2"/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/>
              <a:ahLst/>
              <a:cxnLst/>
              <a:rect l="l" t="t" r="r" b="b"/>
              <a:pathLst>
                <a:path w="647458" h="566880" extrusionOk="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6" name="Google Shape;966;p22"/>
          <p:cNvGrpSpPr/>
          <p:nvPr/>
        </p:nvGrpSpPr>
        <p:grpSpPr>
          <a:xfrm>
            <a:off x="-18572" y="6508203"/>
            <a:ext cx="12210572" cy="379656"/>
            <a:chOff x="3638881" y="1932349"/>
            <a:chExt cx="12210572" cy="379656"/>
          </a:xfrm>
        </p:grpSpPr>
        <p:sp>
          <p:nvSpPr>
            <p:cNvPr id="967" name="Google Shape;967;p22"/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2"/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/>
              <a:ahLst/>
              <a:cxnLst/>
              <a:rect l="l" t="t" r="r" b="b"/>
              <a:pathLst>
                <a:path w="12192000" h="362454" extrusionOk="0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9" name="Google Shape;969;p22"/>
          <p:cNvSpPr/>
          <p:nvPr/>
        </p:nvSpPr>
        <p:spPr>
          <a:xfrm>
            <a:off x="430834" y="1880175"/>
            <a:ext cx="3268832" cy="4643485"/>
          </a:xfrm>
          <a:custGeom>
            <a:avLst/>
            <a:gdLst/>
            <a:ahLst/>
            <a:cxnLst/>
            <a:rect l="l" t="t" r="r" b="b"/>
            <a:pathLst>
              <a:path w="2413694" h="3428733" extrusionOk="0">
                <a:moveTo>
                  <a:pt x="1282929" y="0"/>
                </a:moveTo>
                <a:cubicBezTo>
                  <a:pt x="1319897" y="42863"/>
                  <a:pt x="1356598" y="85993"/>
                  <a:pt x="1394103" y="128588"/>
                </a:cubicBezTo>
                <a:cubicBezTo>
                  <a:pt x="1398122" y="133142"/>
                  <a:pt x="1405890" y="136356"/>
                  <a:pt x="1412052" y="136356"/>
                </a:cubicBezTo>
                <a:cubicBezTo>
                  <a:pt x="1498581" y="136892"/>
                  <a:pt x="1585377" y="136624"/>
                  <a:pt x="1671906" y="136624"/>
                </a:cubicBezTo>
                <a:cubicBezTo>
                  <a:pt x="1676728" y="136624"/>
                  <a:pt x="1681550" y="136624"/>
                  <a:pt x="1686908" y="136624"/>
                </a:cubicBezTo>
                <a:cubicBezTo>
                  <a:pt x="1686908" y="242173"/>
                  <a:pt x="1686908" y="346383"/>
                  <a:pt x="1686908" y="452200"/>
                </a:cubicBezTo>
                <a:cubicBezTo>
                  <a:pt x="1629311" y="452200"/>
                  <a:pt x="1571983" y="452200"/>
                  <a:pt x="1513047" y="452200"/>
                </a:cubicBezTo>
                <a:cubicBezTo>
                  <a:pt x="1538496" y="622578"/>
                  <a:pt x="1563678" y="791349"/>
                  <a:pt x="1588860" y="960388"/>
                </a:cubicBezTo>
                <a:cubicBezTo>
                  <a:pt x="1591271" y="960120"/>
                  <a:pt x="1593414" y="959852"/>
                  <a:pt x="1595289" y="959317"/>
                </a:cubicBezTo>
                <a:cubicBezTo>
                  <a:pt x="1595289" y="960388"/>
                  <a:pt x="1595825" y="961460"/>
                  <a:pt x="1595557" y="961996"/>
                </a:cubicBezTo>
                <a:cubicBezTo>
                  <a:pt x="1586717" y="980748"/>
                  <a:pt x="1594753" y="999232"/>
                  <a:pt x="1597432" y="1017181"/>
                </a:cubicBezTo>
                <a:cubicBezTo>
                  <a:pt x="1608952" y="1099156"/>
                  <a:pt x="1621542" y="1180862"/>
                  <a:pt x="1633865" y="1262837"/>
                </a:cubicBezTo>
                <a:cubicBezTo>
                  <a:pt x="1644313" y="1331953"/>
                  <a:pt x="1654761" y="1401068"/>
                  <a:pt x="1665209" y="1470184"/>
                </a:cubicBezTo>
                <a:cubicBezTo>
                  <a:pt x="1671638" y="1513850"/>
                  <a:pt x="1678335" y="1557249"/>
                  <a:pt x="1684765" y="1600915"/>
                </a:cubicBezTo>
                <a:cubicBezTo>
                  <a:pt x="1685032" y="1603058"/>
                  <a:pt x="1684497" y="1606808"/>
                  <a:pt x="1685568" y="1607344"/>
                </a:cubicBezTo>
                <a:cubicBezTo>
                  <a:pt x="1705124" y="1615649"/>
                  <a:pt x="1693337" y="1632526"/>
                  <a:pt x="1695212" y="1645117"/>
                </a:cubicBezTo>
                <a:cubicBezTo>
                  <a:pt x="1697623" y="1661994"/>
                  <a:pt x="1696284" y="1679407"/>
                  <a:pt x="1698695" y="1696284"/>
                </a:cubicBezTo>
                <a:cubicBezTo>
                  <a:pt x="1715036" y="1807191"/>
                  <a:pt x="1732181" y="1918097"/>
                  <a:pt x="1748790" y="2029004"/>
                </a:cubicBezTo>
                <a:cubicBezTo>
                  <a:pt x="1762453" y="2119551"/>
                  <a:pt x="1775847" y="2210366"/>
                  <a:pt x="1789510" y="2300913"/>
                </a:cubicBezTo>
                <a:cubicBezTo>
                  <a:pt x="1790046" y="2304128"/>
                  <a:pt x="1793796" y="2307075"/>
                  <a:pt x="1795671" y="2310290"/>
                </a:cubicBezTo>
                <a:cubicBezTo>
                  <a:pt x="1797279" y="2312969"/>
                  <a:pt x="1799422" y="2316183"/>
                  <a:pt x="1799154" y="2319130"/>
                </a:cubicBezTo>
                <a:cubicBezTo>
                  <a:pt x="1795671" y="2374315"/>
                  <a:pt x="1808530" y="2427626"/>
                  <a:pt x="1816031" y="2481472"/>
                </a:cubicBezTo>
                <a:cubicBezTo>
                  <a:pt x="1826747" y="2557285"/>
                  <a:pt x="1838802" y="2632830"/>
                  <a:pt x="1850053" y="2708375"/>
                </a:cubicBezTo>
                <a:cubicBezTo>
                  <a:pt x="1861305" y="2783117"/>
                  <a:pt x="1872020" y="2858126"/>
                  <a:pt x="1883271" y="2932868"/>
                </a:cubicBezTo>
                <a:cubicBezTo>
                  <a:pt x="1885950" y="2950816"/>
                  <a:pt x="1888361" y="2969033"/>
                  <a:pt x="1891576" y="2986981"/>
                </a:cubicBezTo>
                <a:cubicBezTo>
                  <a:pt x="1892112" y="2989928"/>
                  <a:pt x="1896666" y="2992339"/>
                  <a:pt x="1899345" y="2995018"/>
                </a:cubicBezTo>
                <a:cubicBezTo>
                  <a:pt x="1899881" y="2995554"/>
                  <a:pt x="1900952" y="2995018"/>
                  <a:pt x="1902024" y="2995018"/>
                </a:cubicBezTo>
                <a:cubicBezTo>
                  <a:pt x="2072670" y="2995018"/>
                  <a:pt x="2243049" y="2994750"/>
                  <a:pt x="2413695" y="2994750"/>
                </a:cubicBezTo>
                <a:cubicBezTo>
                  <a:pt x="2413695" y="3016182"/>
                  <a:pt x="2413695" y="3037613"/>
                  <a:pt x="2413695" y="3059044"/>
                </a:cubicBezTo>
                <a:cubicBezTo>
                  <a:pt x="2412891" y="3064134"/>
                  <a:pt x="2411552" y="3069492"/>
                  <a:pt x="2411284" y="3074582"/>
                </a:cubicBezTo>
                <a:cubicBezTo>
                  <a:pt x="2410213" y="3105657"/>
                  <a:pt x="2409141" y="3137000"/>
                  <a:pt x="2408337" y="3168076"/>
                </a:cubicBezTo>
                <a:cubicBezTo>
                  <a:pt x="2406730" y="3252193"/>
                  <a:pt x="2405391" y="3336579"/>
                  <a:pt x="2403783" y="3420697"/>
                </a:cubicBezTo>
                <a:cubicBezTo>
                  <a:pt x="2403783" y="3423375"/>
                  <a:pt x="2403247" y="3426054"/>
                  <a:pt x="2402979" y="3428733"/>
                </a:cubicBezTo>
                <a:cubicBezTo>
                  <a:pt x="1603862" y="3428733"/>
                  <a:pt x="804476" y="3428733"/>
                  <a:pt x="5358" y="3428733"/>
                </a:cubicBezTo>
                <a:cubicBezTo>
                  <a:pt x="5358" y="3341401"/>
                  <a:pt x="5626" y="3254068"/>
                  <a:pt x="4822" y="3166736"/>
                </a:cubicBezTo>
                <a:cubicBezTo>
                  <a:pt x="4554" y="3134321"/>
                  <a:pt x="1607" y="3101907"/>
                  <a:pt x="0" y="3069760"/>
                </a:cubicBezTo>
                <a:cubicBezTo>
                  <a:pt x="0" y="3049132"/>
                  <a:pt x="0" y="3028772"/>
                  <a:pt x="0" y="3008145"/>
                </a:cubicBezTo>
                <a:cubicBezTo>
                  <a:pt x="198507" y="3006002"/>
                  <a:pt x="397282" y="3003859"/>
                  <a:pt x="597128" y="3001448"/>
                </a:cubicBezTo>
                <a:cubicBezTo>
                  <a:pt x="599807" y="2975462"/>
                  <a:pt x="602754" y="2950548"/>
                  <a:pt x="605165" y="2925367"/>
                </a:cubicBezTo>
                <a:cubicBezTo>
                  <a:pt x="611327" y="2865627"/>
                  <a:pt x="617488" y="2805620"/>
                  <a:pt x="623382" y="2745880"/>
                </a:cubicBezTo>
                <a:cubicBezTo>
                  <a:pt x="628204" y="2697660"/>
                  <a:pt x="632490" y="2649171"/>
                  <a:pt x="637580" y="2600951"/>
                </a:cubicBezTo>
                <a:cubicBezTo>
                  <a:pt x="643473" y="2543355"/>
                  <a:pt x="649635" y="2485758"/>
                  <a:pt x="655529" y="2428162"/>
                </a:cubicBezTo>
                <a:cubicBezTo>
                  <a:pt x="657672" y="2408605"/>
                  <a:pt x="659279" y="2389049"/>
                  <a:pt x="661422" y="2369761"/>
                </a:cubicBezTo>
                <a:cubicBezTo>
                  <a:pt x="662494" y="2360117"/>
                  <a:pt x="662494" y="2351009"/>
                  <a:pt x="648295" y="2347526"/>
                </a:cubicBezTo>
                <a:cubicBezTo>
                  <a:pt x="674013" y="2333864"/>
                  <a:pt x="666512" y="2310557"/>
                  <a:pt x="668655" y="2291537"/>
                </a:cubicBezTo>
                <a:cubicBezTo>
                  <a:pt x="678031" y="2212777"/>
                  <a:pt x="685264" y="2133750"/>
                  <a:pt x="693301" y="2054990"/>
                </a:cubicBezTo>
                <a:cubicBezTo>
                  <a:pt x="699998" y="1988553"/>
                  <a:pt x="706160" y="1921848"/>
                  <a:pt x="712589" y="1855411"/>
                </a:cubicBezTo>
                <a:cubicBezTo>
                  <a:pt x="718751" y="1793260"/>
                  <a:pt x="724376" y="1731110"/>
                  <a:pt x="731877" y="1669227"/>
                </a:cubicBezTo>
                <a:cubicBezTo>
                  <a:pt x="733753" y="1655029"/>
                  <a:pt x="723037" y="1653689"/>
                  <a:pt x="716608" y="1645385"/>
                </a:cubicBezTo>
                <a:cubicBezTo>
                  <a:pt x="740182" y="1636544"/>
                  <a:pt x="736699" y="1615649"/>
                  <a:pt x="738843" y="1597164"/>
                </a:cubicBezTo>
                <a:cubicBezTo>
                  <a:pt x="745004" y="1538229"/>
                  <a:pt x="750898" y="1479293"/>
                  <a:pt x="757059" y="1420357"/>
                </a:cubicBezTo>
                <a:cubicBezTo>
                  <a:pt x="761881" y="1372940"/>
                  <a:pt x="766435" y="1325523"/>
                  <a:pt x="771257" y="1278107"/>
                </a:cubicBezTo>
                <a:cubicBezTo>
                  <a:pt x="777151" y="1219706"/>
                  <a:pt x="783312" y="1161038"/>
                  <a:pt x="789206" y="1102638"/>
                </a:cubicBezTo>
                <a:cubicBezTo>
                  <a:pt x="794028" y="1055222"/>
                  <a:pt x="798582" y="1007805"/>
                  <a:pt x="803404" y="960388"/>
                </a:cubicBezTo>
                <a:cubicBezTo>
                  <a:pt x="809298" y="901452"/>
                  <a:pt x="815727" y="842516"/>
                  <a:pt x="821621" y="783580"/>
                </a:cubicBezTo>
                <a:cubicBezTo>
                  <a:pt x="826443" y="736699"/>
                  <a:pt x="830729" y="689551"/>
                  <a:pt x="835551" y="642670"/>
                </a:cubicBezTo>
                <a:cubicBezTo>
                  <a:pt x="841445" y="583734"/>
                  <a:pt x="847606" y="524798"/>
                  <a:pt x="853768" y="465862"/>
                </a:cubicBezTo>
                <a:cubicBezTo>
                  <a:pt x="854035" y="462915"/>
                  <a:pt x="853768" y="459968"/>
                  <a:pt x="853768" y="454611"/>
                </a:cubicBezTo>
                <a:cubicBezTo>
                  <a:pt x="791885" y="454611"/>
                  <a:pt x="730270" y="454611"/>
                  <a:pt x="669459" y="454611"/>
                </a:cubicBezTo>
                <a:cubicBezTo>
                  <a:pt x="669459" y="347990"/>
                  <a:pt x="669459" y="243245"/>
                  <a:pt x="669459" y="137160"/>
                </a:cubicBezTo>
                <a:cubicBezTo>
                  <a:pt x="677228" y="137160"/>
                  <a:pt x="682318" y="137160"/>
                  <a:pt x="687408" y="137160"/>
                </a:cubicBezTo>
                <a:cubicBezTo>
                  <a:pt x="779830" y="137160"/>
                  <a:pt x="872252" y="136892"/>
                  <a:pt x="964674" y="137428"/>
                </a:cubicBezTo>
                <a:cubicBezTo>
                  <a:pt x="974854" y="137428"/>
                  <a:pt x="981819" y="135017"/>
                  <a:pt x="988785" y="126980"/>
                </a:cubicBezTo>
                <a:cubicBezTo>
                  <a:pt x="1020396" y="90011"/>
                  <a:pt x="1052810" y="53578"/>
                  <a:pt x="1084422" y="16609"/>
                </a:cubicBezTo>
                <a:cubicBezTo>
                  <a:pt x="1091922" y="8037"/>
                  <a:pt x="1098888" y="0"/>
                  <a:pt x="1111478" y="268"/>
                </a:cubicBezTo>
                <a:cubicBezTo>
                  <a:pt x="1168539" y="0"/>
                  <a:pt x="1225868" y="0"/>
                  <a:pt x="1282929" y="0"/>
                </a:cubicBezTo>
                <a:close/>
                <a:moveTo>
                  <a:pt x="1266319" y="2666852"/>
                </a:moveTo>
                <a:cubicBezTo>
                  <a:pt x="1461612" y="2784188"/>
                  <a:pt x="1655029" y="2900721"/>
                  <a:pt x="1850321" y="3018325"/>
                </a:cubicBezTo>
                <a:cubicBezTo>
                  <a:pt x="1817638" y="2799726"/>
                  <a:pt x="1785491" y="2584074"/>
                  <a:pt x="1752809" y="2366011"/>
                </a:cubicBezTo>
                <a:cubicBezTo>
                  <a:pt x="1590467" y="2466738"/>
                  <a:pt x="1429465" y="2566125"/>
                  <a:pt x="1266319" y="2666852"/>
                </a:cubicBezTo>
                <a:close/>
                <a:moveTo>
                  <a:pt x="705088" y="2380745"/>
                </a:moveTo>
                <a:cubicBezTo>
                  <a:pt x="684193" y="2588360"/>
                  <a:pt x="663297" y="2793565"/>
                  <a:pt x="642402" y="3001448"/>
                </a:cubicBezTo>
                <a:cubicBezTo>
                  <a:pt x="822960" y="2889737"/>
                  <a:pt x="1001911" y="2779098"/>
                  <a:pt x="1181934" y="2667656"/>
                </a:cubicBezTo>
                <a:cubicBezTo>
                  <a:pt x="1022539" y="2571751"/>
                  <a:pt x="864751" y="2476918"/>
                  <a:pt x="705088" y="2380745"/>
                </a:cubicBezTo>
                <a:close/>
                <a:moveTo>
                  <a:pt x="1245424" y="1956138"/>
                </a:moveTo>
                <a:cubicBezTo>
                  <a:pt x="1411784" y="2069992"/>
                  <a:pt x="1576269" y="2182774"/>
                  <a:pt x="1742629" y="2296895"/>
                </a:cubicBezTo>
                <a:cubicBezTo>
                  <a:pt x="1710482" y="2082582"/>
                  <a:pt x="1678871" y="1870413"/>
                  <a:pt x="1646992" y="1655832"/>
                </a:cubicBezTo>
                <a:cubicBezTo>
                  <a:pt x="1512243" y="1756827"/>
                  <a:pt x="1379637" y="1855947"/>
                  <a:pt x="1245424" y="1956138"/>
                </a:cubicBezTo>
                <a:close/>
                <a:moveTo>
                  <a:pt x="713393" y="2299038"/>
                </a:moveTo>
                <a:cubicBezTo>
                  <a:pt x="867430" y="2183845"/>
                  <a:pt x="1017985" y="2071331"/>
                  <a:pt x="1169879" y="1957477"/>
                </a:cubicBezTo>
                <a:cubicBezTo>
                  <a:pt x="1037809" y="1866930"/>
                  <a:pt x="907346" y="1777455"/>
                  <a:pt x="775276" y="1686908"/>
                </a:cubicBezTo>
                <a:cubicBezTo>
                  <a:pt x="754648" y="1891308"/>
                  <a:pt x="734288" y="2093298"/>
                  <a:pt x="713393" y="2299038"/>
                </a:cubicBezTo>
                <a:close/>
                <a:moveTo>
                  <a:pt x="784920" y="1592074"/>
                </a:moveTo>
                <a:cubicBezTo>
                  <a:pt x="788134" y="1590199"/>
                  <a:pt x="789474" y="1589664"/>
                  <a:pt x="790278" y="1588860"/>
                </a:cubicBezTo>
                <a:cubicBezTo>
                  <a:pt x="915918" y="1490276"/>
                  <a:pt x="1041559" y="1391692"/>
                  <a:pt x="1167200" y="1293376"/>
                </a:cubicBezTo>
                <a:cubicBezTo>
                  <a:pt x="1179523" y="1283732"/>
                  <a:pt x="1179523" y="1282929"/>
                  <a:pt x="1167200" y="1273285"/>
                </a:cubicBezTo>
                <a:cubicBezTo>
                  <a:pt x="1079867" y="1204705"/>
                  <a:pt x="992267" y="1136392"/>
                  <a:pt x="904667" y="1067812"/>
                </a:cubicBezTo>
                <a:cubicBezTo>
                  <a:pt x="884575" y="1052007"/>
                  <a:pt x="864215" y="1036469"/>
                  <a:pt x="842516" y="1019592"/>
                </a:cubicBezTo>
                <a:cubicBezTo>
                  <a:pt x="823228" y="1211402"/>
                  <a:pt x="804208" y="1400801"/>
                  <a:pt x="784920" y="1592074"/>
                </a:cubicBezTo>
                <a:close/>
                <a:moveTo>
                  <a:pt x="1251585" y="1282929"/>
                </a:moveTo>
                <a:cubicBezTo>
                  <a:pt x="1380173" y="1383388"/>
                  <a:pt x="1507153" y="1482775"/>
                  <a:pt x="1636008" y="1583502"/>
                </a:cubicBezTo>
                <a:cubicBezTo>
                  <a:pt x="1628507" y="1531799"/>
                  <a:pt x="1621542" y="1483043"/>
                  <a:pt x="1614309" y="1434287"/>
                </a:cubicBezTo>
                <a:cubicBezTo>
                  <a:pt x="1604933" y="1371065"/>
                  <a:pt x="1595289" y="1307575"/>
                  <a:pt x="1585645" y="1244352"/>
                </a:cubicBezTo>
                <a:cubicBezTo>
                  <a:pt x="1577072" y="1187560"/>
                  <a:pt x="1569036" y="1130767"/>
                  <a:pt x="1560195" y="1074242"/>
                </a:cubicBezTo>
                <a:cubicBezTo>
                  <a:pt x="1557516" y="1056829"/>
                  <a:pt x="1545194" y="1052811"/>
                  <a:pt x="1531263" y="1063526"/>
                </a:cubicBezTo>
                <a:cubicBezTo>
                  <a:pt x="1502867" y="1085761"/>
                  <a:pt x="1474470" y="1107996"/>
                  <a:pt x="1446074" y="1130231"/>
                </a:cubicBezTo>
                <a:cubicBezTo>
                  <a:pt x="1381780" y="1180862"/>
                  <a:pt x="1317486" y="1231226"/>
                  <a:pt x="1251585" y="1282929"/>
                </a:cubicBezTo>
                <a:close/>
                <a:moveTo>
                  <a:pt x="1767811" y="3023682"/>
                </a:moveTo>
                <a:cubicBezTo>
                  <a:pt x="1768078" y="3022611"/>
                  <a:pt x="1768346" y="3021807"/>
                  <a:pt x="1768882" y="3020736"/>
                </a:cubicBezTo>
                <a:cubicBezTo>
                  <a:pt x="1594218" y="2915723"/>
                  <a:pt x="1419821" y="2810709"/>
                  <a:pt x="1243816" y="2704625"/>
                </a:cubicBezTo>
                <a:cubicBezTo>
                  <a:pt x="1245424" y="2812585"/>
                  <a:pt x="1247299" y="2917866"/>
                  <a:pt x="1248906" y="3023415"/>
                </a:cubicBezTo>
                <a:cubicBezTo>
                  <a:pt x="1422499" y="3023682"/>
                  <a:pt x="1595289" y="3023682"/>
                  <a:pt x="1767811" y="3023682"/>
                </a:cubicBezTo>
                <a:close/>
                <a:moveTo>
                  <a:pt x="1203365" y="3025290"/>
                </a:moveTo>
                <a:cubicBezTo>
                  <a:pt x="1201758" y="2919205"/>
                  <a:pt x="1200418" y="2815531"/>
                  <a:pt x="1198811" y="2708911"/>
                </a:cubicBezTo>
                <a:cubicBezTo>
                  <a:pt x="1027629" y="2814728"/>
                  <a:pt x="858590" y="2919205"/>
                  <a:pt x="687408" y="3025290"/>
                </a:cubicBezTo>
                <a:cubicBezTo>
                  <a:pt x="860733" y="3025290"/>
                  <a:pt x="1030843" y="3025290"/>
                  <a:pt x="1203365" y="3025290"/>
                </a:cubicBezTo>
                <a:close/>
                <a:moveTo>
                  <a:pt x="1682086" y="2311629"/>
                </a:moveTo>
                <a:cubicBezTo>
                  <a:pt x="1682353" y="2310825"/>
                  <a:pt x="1682621" y="2310022"/>
                  <a:pt x="1683157" y="2309218"/>
                </a:cubicBezTo>
                <a:cubicBezTo>
                  <a:pt x="1533674" y="2206884"/>
                  <a:pt x="1383923" y="2104282"/>
                  <a:pt x="1232833" y="2000608"/>
                </a:cubicBezTo>
                <a:cubicBezTo>
                  <a:pt x="1234708" y="2108032"/>
                  <a:pt x="1236316" y="2212242"/>
                  <a:pt x="1238191" y="2316719"/>
                </a:cubicBezTo>
                <a:cubicBezTo>
                  <a:pt x="1386870" y="2314844"/>
                  <a:pt x="1534478" y="2313236"/>
                  <a:pt x="1682086" y="2311629"/>
                </a:cubicBezTo>
                <a:close/>
                <a:moveTo>
                  <a:pt x="1215956" y="501224"/>
                </a:moveTo>
                <a:cubicBezTo>
                  <a:pt x="1214884" y="501491"/>
                  <a:pt x="1213813" y="501491"/>
                  <a:pt x="1213009" y="501759"/>
                </a:cubicBezTo>
                <a:cubicBezTo>
                  <a:pt x="1214616" y="653118"/>
                  <a:pt x="1216492" y="804476"/>
                  <a:pt x="1218099" y="957441"/>
                </a:cubicBezTo>
                <a:cubicBezTo>
                  <a:pt x="1320165" y="959049"/>
                  <a:pt x="1420624" y="960924"/>
                  <a:pt x="1523494" y="962531"/>
                </a:cubicBezTo>
                <a:cubicBezTo>
                  <a:pt x="1419553" y="806619"/>
                  <a:pt x="1317754" y="653921"/>
                  <a:pt x="1215956" y="501224"/>
                </a:cubicBezTo>
                <a:close/>
                <a:moveTo>
                  <a:pt x="756255" y="2322345"/>
                </a:moveTo>
                <a:cubicBezTo>
                  <a:pt x="904131" y="2320469"/>
                  <a:pt x="1047721" y="2318862"/>
                  <a:pt x="1192649" y="2317255"/>
                </a:cubicBezTo>
                <a:cubicBezTo>
                  <a:pt x="1191042" y="2211170"/>
                  <a:pt x="1189435" y="2106693"/>
                  <a:pt x="1187827" y="1999536"/>
                </a:cubicBezTo>
                <a:cubicBezTo>
                  <a:pt x="1043434" y="2107228"/>
                  <a:pt x="901452" y="2213581"/>
                  <a:pt x="756255" y="2322345"/>
                </a:cubicBezTo>
                <a:close/>
                <a:moveTo>
                  <a:pt x="1167736" y="516493"/>
                </a:moveTo>
                <a:cubicBezTo>
                  <a:pt x="1166932" y="516225"/>
                  <a:pt x="1165860" y="515958"/>
                  <a:pt x="1165057" y="515422"/>
                </a:cubicBezTo>
                <a:cubicBezTo>
                  <a:pt x="1069688" y="660083"/>
                  <a:pt x="974318" y="804744"/>
                  <a:pt x="878146" y="951012"/>
                </a:cubicBezTo>
                <a:cubicBezTo>
                  <a:pt x="977801" y="952887"/>
                  <a:pt x="1075045" y="954495"/>
                  <a:pt x="1173093" y="956370"/>
                </a:cubicBezTo>
                <a:cubicBezTo>
                  <a:pt x="1171218" y="808762"/>
                  <a:pt x="1169611" y="662494"/>
                  <a:pt x="1167736" y="516493"/>
                </a:cubicBezTo>
                <a:close/>
                <a:moveTo>
                  <a:pt x="1242745" y="2630151"/>
                </a:moveTo>
                <a:cubicBezTo>
                  <a:pt x="1390353" y="2538800"/>
                  <a:pt x="1535282" y="2449057"/>
                  <a:pt x="1680478" y="2359314"/>
                </a:cubicBezTo>
                <a:cubicBezTo>
                  <a:pt x="1680210" y="2358242"/>
                  <a:pt x="1679675" y="2357438"/>
                  <a:pt x="1679407" y="2356367"/>
                </a:cubicBezTo>
                <a:cubicBezTo>
                  <a:pt x="1532335" y="2357974"/>
                  <a:pt x="1385531" y="2359581"/>
                  <a:pt x="1238459" y="2361457"/>
                </a:cubicBezTo>
                <a:cubicBezTo>
                  <a:pt x="1239798" y="2452272"/>
                  <a:pt x="1241138" y="2539872"/>
                  <a:pt x="1242745" y="2630151"/>
                </a:cubicBezTo>
                <a:close/>
                <a:moveTo>
                  <a:pt x="773936" y="2367082"/>
                </a:moveTo>
                <a:cubicBezTo>
                  <a:pt x="773668" y="2368154"/>
                  <a:pt x="773400" y="2369226"/>
                  <a:pt x="773133" y="2370297"/>
                </a:cubicBezTo>
                <a:cubicBezTo>
                  <a:pt x="913775" y="2454951"/>
                  <a:pt x="1054686" y="2539604"/>
                  <a:pt x="1197471" y="2625597"/>
                </a:cubicBezTo>
                <a:cubicBezTo>
                  <a:pt x="1196132" y="2536389"/>
                  <a:pt x="1194792" y="2450128"/>
                  <a:pt x="1193185" y="2362528"/>
                </a:cubicBezTo>
                <a:cubicBezTo>
                  <a:pt x="1052543" y="2363868"/>
                  <a:pt x="913239" y="2365475"/>
                  <a:pt x="773936" y="2367082"/>
                </a:cubicBezTo>
                <a:close/>
                <a:moveTo>
                  <a:pt x="1222117" y="1316147"/>
                </a:moveTo>
                <a:cubicBezTo>
                  <a:pt x="1223725" y="1415802"/>
                  <a:pt x="1225332" y="1512779"/>
                  <a:pt x="1226939" y="1609487"/>
                </a:cubicBezTo>
                <a:cubicBezTo>
                  <a:pt x="1350705" y="1609487"/>
                  <a:pt x="1472863" y="1609487"/>
                  <a:pt x="1597164" y="1609487"/>
                </a:cubicBezTo>
                <a:cubicBezTo>
                  <a:pt x="1471524" y="1511171"/>
                  <a:pt x="1347758" y="1414463"/>
                  <a:pt x="1222117" y="1316147"/>
                </a:cubicBezTo>
                <a:close/>
                <a:moveTo>
                  <a:pt x="1132374" y="484882"/>
                </a:moveTo>
                <a:cubicBezTo>
                  <a:pt x="1124873" y="484882"/>
                  <a:pt x="1120319" y="484882"/>
                  <a:pt x="1115497" y="484882"/>
                </a:cubicBezTo>
                <a:cubicBezTo>
                  <a:pt x="1053346" y="485418"/>
                  <a:pt x="991463" y="485686"/>
                  <a:pt x="929313" y="486222"/>
                </a:cubicBezTo>
                <a:cubicBezTo>
                  <a:pt x="919133" y="486222"/>
                  <a:pt x="905738" y="483275"/>
                  <a:pt x="899577" y="488365"/>
                </a:cubicBezTo>
                <a:cubicBezTo>
                  <a:pt x="893683" y="493187"/>
                  <a:pt x="895291" y="507117"/>
                  <a:pt x="893683" y="516761"/>
                </a:cubicBezTo>
                <a:cubicBezTo>
                  <a:pt x="893683" y="517297"/>
                  <a:pt x="893415" y="517565"/>
                  <a:pt x="893415" y="518101"/>
                </a:cubicBezTo>
                <a:cubicBezTo>
                  <a:pt x="887522" y="575697"/>
                  <a:pt x="881628" y="633294"/>
                  <a:pt x="875735" y="690890"/>
                </a:cubicBezTo>
                <a:cubicBezTo>
                  <a:pt x="870645" y="740986"/>
                  <a:pt x="865555" y="791081"/>
                  <a:pt x="860465" y="841177"/>
                </a:cubicBezTo>
                <a:cubicBezTo>
                  <a:pt x="858322" y="861537"/>
                  <a:pt x="856714" y="881896"/>
                  <a:pt x="854571" y="901988"/>
                </a:cubicBezTo>
                <a:cubicBezTo>
                  <a:pt x="855375" y="902256"/>
                  <a:pt x="856179" y="902256"/>
                  <a:pt x="856982" y="902524"/>
                </a:cubicBezTo>
                <a:cubicBezTo>
                  <a:pt x="948333" y="764292"/>
                  <a:pt x="1039416" y="625793"/>
                  <a:pt x="1132374" y="484882"/>
                </a:cubicBezTo>
                <a:close/>
                <a:moveTo>
                  <a:pt x="1182470" y="1656904"/>
                </a:moveTo>
                <a:cubicBezTo>
                  <a:pt x="1057900" y="1656904"/>
                  <a:pt x="934671" y="1656904"/>
                  <a:pt x="808494" y="1656904"/>
                </a:cubicBezTo>
                <a:cubicBezTo>
                  <a:pt x="935474" y="1743701"/>
                  <a:pt x="1059776" y="1829158"/>
                  <a:pt x="1186488" y="1915954"/>
                </a:cubicBezTo>
                <a:cubicBezTo>
                  <a:pt x="1185148" y="1827550"/>
                  <a:pt x="1183809" y="1742093"/>
                  <a:pt x="1182470" y="1656904"/>
                </a:cubicBezTo>
                <a:close/>
                <a:moveTo>
                  <a:pt x="1181666" y="1609755"/>
                </a:moveTo>
                <a:cubicBezTo>
                  <a:pt x="1180326" y="1520548"/>
                  <a:pt x="1178987" y="1431876"/>
                  <a:pt x="1177648" y="1340793"/>
                </a:cubicBezTo>
                <a:cubicBezTo>
                  <a:pt x="1062187" y="1431340"/>
                  <a:pt x="949137" y="1519744"/>
                  <a:pt x="834480" y="1609755"/>
                </a:cubicBezTo>
                <a:cubicBezTo>
                  <a:pt x="951548" y="1609755"/>
                  <a:pt x="1065669" y="1609755"/>
                  <a:pt x="1181666" y="1609755"/>
                </a:cubicBezTo>
                <a:close/>
                <a:moveTo>
                  <a:pt x="1530460" y="893683"/>
                </a:moveTo>
                <a:cubicBezTo>
                  <a:pt x="1531263" y="893416"/>
                  <a:pt x="1531799" y="893148"/>
                  <a:pt x="1532603" y="892880"/>
                </a:cubicBezTo>
                <a:cubicBezTo>
                  <a:pt x="1529656" y="870645"/>
                  <a:pt x="1526709" y="848410"/>
                  <a:pt x="1523494" y="826175"/>
                </a:cubicBezTo>
                <a:cubicBezTo>
                  <a:pt x="1506885" y="715536"/>
                  <a:pt x="1490008" y="604629"/>
                  <a:pt x="1473667" y="493990"/>
                </a:cubicBezTo>
                <a:cubicBezTo>
                  <a:pt x="1472327" y="484614"/>
                  <a:pt x="1469113" y="482471"/>
                  <a:pt x="1460540" y="482471"/>
                </a:cubicBezTo>
                <a:cubicBezTo>
                  <a:pt x="1420089" y="483007"/>
                  <a:pt x="1379369" y="483275"/>
                  <a:pt x="1338918" y="483543"/>
                </a:cubicBezTo>
                <a:cubicBezTo>
                  <a:pt x="1312932" y="483543"/>
                  <a:pt x="1286679" y="483543"/>
                  <a:pt x="1257479" y="483543"/>
                </a:cubicBezTo>
                <a:cubicBezTo>
                  <a:pt x="1349633" y="622310"/>
                  <a:pt x="1440180" y="757863"/>
                  <a:pt x="1530460" y="893683"/>
                </a:cubicBezTo>
                <a:close/>
                <a:moveTo>
                  <a:pt x="1231493" y="1911400"/>
                </a:moveTo>
                <a:cubicBezTo>
                  <a:pt x="1345883" y="1825943"/>
                  <a:pt x="1457861" y="1742093"/>
                  <a:pt x="1571715" y="1656904"/>
                </a:cubicBezTo>
                <a:cubicBezTo>
                  <a:pt x="1455182" y="1656904"/>
                  <a:pt x="1341329" y="1656904"/>
                  <a:pt x="1227475" y="1656904"/>
                </a:cubicBezTo>
                <a:cubicBezTo>
                  <a:pt x="1228815" y="1741557"/>
                  <a:pt x="1230154" y="1824872"/>
                  <a:pt x="1231493" y="1911400"/>
                </a:cubicBezTo>
                <a:close/>
                <a:moveTo>
                  <a:pt x="1220242" y="1251853"/>
                </a:moveTo>
                <a:cubicBezTo>
                  <a:pt x="1325255" y="1169343"/>
                  <a:pt x="1427054" y="1089779"/>
                  <a:pt x="1531263" y="1008073"/>
                </a:cubicBezTo>
                <a:cubicBezTo>
                  <a:pt x="1424643" y="1006198"/>
                  <a:pt x="1321773" y="1004054"/>
                  <a:pt x="1220242" y="1002179"/>
                </a:cubicBezTo>
                <a:cubicBezTo>
                  <a:pt x="1220242" y="1085493"/>
                  <a:pt x="1220242" y="1166664"/>
                  <a:pt x="1220242" y="1251853"/>
                </a:cubicBezTo>
                <a:close/>
                <a:moveTo>
                  <a:pt x="1173897" y="1001643"/>
                </a:moveTo>
                <a:cubicBezTo>
                  <a:pt x="1077189" y="999768"/>
                  <a:pt x="983159" y="997893"/>
                  <a:pt x="889129" y="996286"/>
                </a:cubicBezTo>
                <a:cubicBezTo>
                  <a:pt x="888861" y="997357"/>
                  <a:pt x="888861" y="998161"/>
                  <a:pt x="888593" y="999232"/>
                </a:cubicBezTo>
                <a:cubicBezTo>
                  <a:pt x="983427" y="1073438"/>
                  <a:pt x="1078260" y="1147644"/>
                  <a:pt x="1173897" y="1222385"/>
                </a:cubicBezTo>
                <a:cubicBezTo>
                  <a:pt x="1173897" y="1148448"/>
                  <a:pt x="1173897" y="1075849"/>
                  <a:pt x="1173897" y="100164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22"/>
          <p:cNvSpPr/>
          <p:nvPr/>
        </p:nvSpPr>
        <p:spPr>
          <a:xfrm>
            <a:off x="3314420" y="3568095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22"/>
          <p:cNvSpPr txBox="1"/>
          <p:nvPr/>
        </p:nvSpPr>
        <p:spPr>
          <a:xfrm>
            <a:off x="3338449" y="4233638"/>
            <a:ext cx="67655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3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22"/>
          <p:cNvSpPr/>
          <p:nvPr/>
        </p:nvSpPr>
        <p:spPr>
          <a:xfrm rot="5400000">
            <a:off x="4458464" y="4088929"/>
            <a:ext cx="396965" cy="39643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22"/>
          <p:cNvSpPr/>
          <p:nvPr/>
        </p:nvSpPr>
        <p:spPr>
          <a:xfrm rot="-5400000">
            <a:off x="5442471" y="4685234"/>
            <a:ext cx="393178" cy="393437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22"/>
          <p:cNvSpPr/>
          <p:nvPr/>
        </p:nvSpPr>
        <p:spPr>
          <a:xfrm>
            <a:off x="6541819" y="5313441"/>
            <a:ext cx="353016" cy="35301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5" name="Google Shape;975;p22"/>
          <p:cNvGrpSpPr/>
          <p:nvPr/>
        </p:nvGrpSpPr>
        <p:grpSpPr>
          <a:xfrm rot="-5400000" flipH="1">
            <a:off x="9897773" y="5378044"/>
            <a:ext cx="913513" cy="1221354"/>
            <a:chOff x="629010" y="953877"/>
            <a:chExt cx="3775935" cy="5048374"/>
          </a:xfrm>
        </p:grpSpPr>
        <p:grpSp>
          <p:nvGrpSpPr>
            <p:cNvPr id="976" name="Google Shape;976;p22"/>
            <p:cNvGrpSpPr/>
            <p:nvPr/>
          </p:nvGrpSpPr>
          <p:grpSpPr>
            <a:xfrm>
              <a:off x="629010" y="953877"/>
              <a:ext cx="3775935" cy="5048374"/>
              <a:chOff x="629011" y="1207673"/>
              <a:chExt cx="3586108" cy="4794578"/>
            </a:xfrm>
          </p:grpSpPr>
          <p:sp>
            <p:nvSpPr>
              <p:cNvPr id="977" name="Google Shape;977;p22"/>
              <p:cNvSpPr/>
              <p:nvPr/>
            </p:nvSpPr>
            <p:spPr>
              <a:xfrm>
                <a:off x="865189" y="1222248"/>
                <a:ext cx="3108955" cy="4779453"/>
              </a:xfrm>
              <a:custGeom>
                <a:avLst/>
                <a:gdLst/>
                <a:ahLst/>
                <a:cxnLst/>
                <a:rect l="l" t="t" r="r" b="b"/>
                <a:pathLst>
                  <a:path w="3108955" h="4779453" extrusionOk="0">
                    <a:moveTo>
                      <a:pt x="2089217" y="0"/>
                    </a:moveTo>
                    <a:lnTo>
                      <a:pt x="2817873" y="0"/>
                    </a:lnTo>
                    <a:lnTo>
                      <a:pt x="2817873" y="228231"/>
                    </a:lnTo>
                    <a:lnTo>
                      <a:pt x="3108955" y="228231"/>
                    </a:lnTo>
                    <a:lnTo>
                      <a:pt x="3108955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2089217" y="22823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22"/>
              <p:cNvSpPr/>
              <p:nvPr/>
            </p:nvSpPr>
            <p:spPr>
              <a:xfrm>
                <a:off x="1740561" y="1222248"/>
                <a:ext cx="2233583" cy="4779453"/>
              </a:xfrm>
              <a:custGeom>
                <a:avLst/>
                <a:gdLst/>
                <a:ahLst/>
                <a:cxnLst/>
                <a:rect l="l" t="t" r="r" b="b"/>
                <a:pathLst>
                  <a:path w="2225193" h="4779453" extrusionOk="0">
                    <a:moveTo>
                      <a:pt x="1205455" y="0"/>
                    </a:moveTo>
                    <a:lnTo>
                      <a:pt x="1934111" y="0"/>
                    </a:lnTo>
                    <a:lnTo>
                      <a:pt x="1934111" y="228231"/>
                    </a:lnTo>
                    <a:lnTo>
                      <a:pt x="2225193" y="228231"/>
                    </a:lnTo>
                    <a:lnTo>
                      <a:pt x="2225193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1205455" y="228231"/>
                    </a:lnTo>
                    <a:close/>
                  </a:path>
                </a:pathLst>
              </a:custGeom>
              <a:solidFill>
                <a:schemeClr val="lt1">
                  <a:alpha val="2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22"/>
              <p:cNvSpPr/>
              <p:nvPr/>
            </p:nvSpPr>
            <p:spPr>
              <a:xfrm>
                <a:off x="3164276" y="1207673"/>
                <a:ext cx="518786" cy="4794028"/>
              </a:xfrm>
              <a:prstGeom prst="rect">
                <a:avLst/>
              </a:prstGeom>
              <a:solidFill>
                <a:schemeClr val="lt1">
                  <a:alpha val="2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0" name="Google Shape;980;p22"/>
              <p:cNvGrpSpPr/>
              <p:nvPr/>
            </p:nvGrpSpPr>
            <p:grpSpPr>
              <a:xfrm>
                <a:off x="629011" y="1438913"/>
                <a:ext cx="3586108" cy="4563338"/>
                <a:chOff x="629011" y="1438913"/>
                <a:chExt cx="3586108" cy="4563338"/>
              </a:xfrm>
            </p:grpSpPr>
            <p:sp>
              <p:nvSpPr>
                <p:cNvPr id="981" name="Google Shape;981;p22"/>
                <p:cNvSpPr/>
                <p:nvPr/>
              </p:nvSpPr>
              <p:spPr>
                <a:xfrm>
                  <a:off x="629011" y="1438913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2" name="Google Shape;982;p22"/>
                <p:cNvSpPr/>
                <p:nvPr/>
              </p:nvSpPr>
              <p:spPr>
                <a:xfrm>
                  <a:off x="629011" y="2853712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3" name="Google Shape;983;p22"/>
                <p:cNvSpPr/>
                <p:nvPr/>
              </p:nvSpPr>
              <p:spPr>
                <a:xfrm>
                  <a:off x="629011" y="426796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4" name="Google Shape;984;p22"/>
                <p:cNvSpPr/>
                <p:nvPr/>
              </p:nvSpPr>
              <p:spPr>
                <a:xfrm>
                  <a:off x="629011" y="568221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85" name="Google Shape;985;p22"/>
              <p:cNvSpPr/>
              <p:nvPr/>
            </p:nvSpPr>
            <p:spPr>
              <a:xfrm>
                <a:off x="1257052" y="1438913"/>
                <a:ext cx="2088560" cy="4562788"/>
              </a:xfrm>
              <a:custGeom>
                <a:avLst/>
                <a:gdLst/>
                <a:ahLst/>
                <a:cxnLst/>
                <a:rect l="l" t="t" r="r" b="b"/>
                <a:pathLst>
                  <a:path w="2088560" h="4562788" extrusionOk="0">
                    <a:moveTo>
                      <a:pt x="160020" y="4242748"/>
                    </a:moveTo>
                    <a:lnTo>
                      <a:pt x="1928540" y="4242748"/>
                    </a:lnTo>
                    <a:cubicBezTo>
                      <a:pt x="2016917" y="4242748"/>
                      <a:pt x="2088560" y="4314391"/>
                      <a:pt x="2088560" y="4402768"/>
                    </a:cubicBezTo>
                    <a:cubicBezTo>
                      <a:pt x="2088560" y="4491145"/>
                      <a:pt x="2016917" y="4562788"/>
                      <a:pt x="1928540" y="4562788"/>
                    </a:cubicBezTo>
                    <a:lnTo>
                      <a:pt x="160020" y="4562788"/>
                    </a:lnTo>
                    <a:cubicBezTo>
                      <a:pt x="71643" y="4562788"/>
                      <a:pt x="0" y="4491145"/>
                      <a:pt x="0" y="4402768"/>
                    </a:cubicBezTo>
                    <a:cubicBezTo>
                      <a:pt x="0" y="4314391"/>
                      <a:pt x="71643" y="4242748"/>
                      <a:pt x="160020" y="4242748"/>
                    </a:cubicBezTo>
                    <a:close/>
                    <a:moveTo>
                      <a:pt x="160020" y="2828498"/>
                    </a:moveTo>
                    <a:lnTo>
                      <a:pt x="1928540" y="2828498"/>
                    </a:lnTo>
                    <a:cubicBezTo>
                      <a:pt x="2016917" y="2828498"/>
                      <a:pt x="2088560" y="2900141"/>
                      <a:pt x="2088560" y="2988518"/>
                    </a:cubicBezTo>
                    <a:cubicBezTo>
                      <a:pt x="2088560" y="3076895"/>
                      <a:pt x="2016917" y="3148538"/>
                      <a:pt x="1928540" y="3148538"/>
                    </a:cubicBezTo>
                    <a:lnTo>
                      <a:pt x="160020" y="3148538"/>
                    </a:lnTo>
                    <a:cubicBezTo>
                      <a:pt x="71643" y="3148538"/>
                      <a:pt x="0" y="3076895"/>
                      <a:pt x="0" y="2988518"/>
                    </a:cubicBezTo>
                    <a:cubicBezTo>
                      <a:pt x="0" y="2900141"/>
                      <a:pt x="71643" y="2828498"/>
                      <a:pt x="160020" y="2828498"/>
                    </a:cubicBezTo>
                    <a:close/>
                    <a:moveTo>
                      <a:pt x="160020" y="1414249"/>
                    </a:moveTo>
                    <a:lnTo>
                      <a:pt x="1928540" y="1414249"/>
                    </a:lnTo>
                    <a:cubicBezTo>
                      <a:pt x="2016917" y="1414249"/>
                      <a:pt x="2088560" y="1485892"/>
                      <a:pt x="2088560" y="1574269"/>
                    </a:cubicBezTo>
                    <a:cubicBezTo>
                      <a:pt x="2088560" y="1662646"/>
                      <a:pt x="2016917" y="1734289"/>
                      <a:pt x="1928540" y="1734289"/>
                    </a:cubicBezTo>
                    <a:lnTo>
                      <a:pt x="160020" y="1734289"/>
                    </a:lnTo>
                    <a:cubicBezTo>
                      <a:pt x="71643" y="1734289"/>
                      <a:pt x="0" y="1662646"/>
                      <a:pt x="0" y="1574269"/>
                    </a:cubicBezTo>
                    <a:cubicBezTo>
                      <a:pt x="0" y="1485892"/>
                      <a:pt x="71643" y="1414249"/>
                      <a:pt x="160020" y="1414249"/>
                    </a:cubicBezTo>
                    <a:close/>
                    <a:moveTo>
                      <a:pt x="160020" y="0"/>
                    </a:moveTo>
                    <a:lnTo>
                      <a:pt x="1928540" y="0"/>
                    </a:lnTo>
                    <a:cubicBezTo>
                      <a:pt x="2016917" y="0"/>
                      <a:pt x="2088560" y="71643"/>
                      <a:pt x="2088560" y="160020"/>
                    </a:cubicBezTo>
                    <a:cubicBezTo>
                      <a:pt x="2088560" y="248397"/>
                      <a:pt x="2016917" y="320040"/>
                      <a:pt x="1928540" y="320040"/>
                    </a:cubicBezTo>
                    <a:lnTo>
                      <a:pt x="160020" y="320040"/>
                    </a:lnTo>
                    <a:cubicBezTo>
                      <a:pt x="71643" y="320040"/>
                      <a:pt x="0" y="248397"/>
                      <a:pt x="0" y="160020"/>
                    </a:cubicBezTo>
                    <a:cubicBezTo>
                      <a:pt x="0" y="71643"/>
                      <a:pt x="71643" y="0"/>
                      <a:pt x="160020" y="0"/>
                    </a:cubicBezTo>
                    <a:close/>
                  </a:path>
                </a:pathLst>
              </a:cu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22"/>
              <p:cNvSpPr/>
              <p:nvPr/>
            </p:nvSpPr>
            <p:spPr>
              <a:xfrm>
                <a:off x="3178278" y="1438913"/>
                <a:ext cx="583897" cy="4562788"/>
              </a:xfrm>
              <a:custGeom>
                <a:avLst/>
                <a:gdLst/>
                <a:ahLst/>
                <a:cxnLst/>
                <a:rect l="l" t="t" r="r" b="b"/>
                <a:pathLst>
                  <a:path w="583897" h="4562788" extrusionOk="0">
                    <a:moveTo>
                      <a:pt x="0" y="4242748"/>
                    </a:moveTo>
                    <a:lnTo>
                      <a:pt x="423877" y="4242748"/>
                    </a:lnTo>
                    <a:cubicBezTo>
                      <a:pt x="512254" y="4242748"/>
                      <a:pt x="583897" y="4314391"/>
                      <a:pt x="583897" y="4402768"/>
                    </a:cubicBezTo>
                    <a:cubicBezTo>
                      <a:pt x="583897" y="4491145"/>
                      <a:pt x="512254" y="4562788"/>
                      <a:pt x="423877" y="4562788"/>
                    </a:cubicBezTo>
                    <a:lnTo>
                      <a:pt x="0" y="4562788"/>
                    </a:lnTo>
                    <a:cubicBezTo>
                      <a:pt x="88377" y="4562788"/>
                      <a:pt x="160020" y="4491145"/>
                      <a:pt x="160020" y="4402768"/>
                    </a:cubicBezTo>
                    <a:cubicBezTo>
                      <a:pt x="160020" y="4314391"/>
                      <a:pt x="88377" y="4242748"/>
                      <a:pt x="0" y="4242748"/>
                    </a:cubicBezTo>
                    <a:close/>
                    <a:moveTo>
                      <a:pt x="0" y="2828498"/>
                    </a:moveTo>
                    <a:lnTo>
                      <a:pt x="423877" y="2828498"/>
                    </a:lnTo>
                    <a:cubicBezTo>
                      <a:pt x="512254" y="2828498"/>
                      <a:pt x="583897" y="2900141"/>
                      <a:pt x="583897" y="2988518"/>
                    </a:cubicBezTo>
                    <a:cubicBezTo>
                      <a:pt x="583897" y="3076895"/>
                      <a:pt x="512254" y="3148538"/>
                      <a:pt x="423877" y="3148538"/>
                    </a:cubicBezTo>
                    <a:lnTo>
                      <a:pt x="0" y="3148538"/>
                    </a:lnTo>
                    <a:cubicBezTo>
                      <a:pt x="88377" y="3148538"/>
                      <a:pt x="160020" y="3076895"/>
                      <a:pt x="160020" y="2988518"/>
                    </a:cubicBezTo>
                    <a:cubicBezTo>
                      <a:pt x="160020" y="2900141"/>
                      <a:pt x="88377" y="2828498"/>
                      <a:pt x="0" y="2828498"/>
                    </a:cubicBezTo>
                    <a:close/>
                    <a:moveTo>
                      <a:pt x="0" y="1414249"/>
                    </a:moveTo>
                    <a:lnTo>
                      <a:pt x="423877" y="1414249"/>
                    </a:lnTo>
                    <a:cubicBezTo>
                      <a:pt x="512254" y="1414249"/>
                      <a:pt x="583897" y="1485892"/>
                      <a:pt x="583897" y="1574269"/>
                    </a:cubicBezTo>
                    <a:cubicBezTo>
                      <a:pt x="583897" y="1662646"/>
                      <a:pt x="512254" y="1734289"/>
                      <a:pt x="423877" y="1734289"/>
                    </a:cubicBezTo>
                    <a:lnTo>
                      <a:pt x="0" y="1734289"/>
                    </a:lnTo>
                    <a:cubicBezTo>
                      <a:pt x="88377" y="1734289"/>
                      <a:pt x="160020" y="1662646"/>
                      <a:pt x="160020" y="1574269"/>
                    </a:cubicBezTo>
                    <a:cubicBezTo>
                      <a:pt x="160020" y="1485892"/>
                      <a:pt x="88377" y="1414249"/>
                      <a:pt x="0" y="1414249"/>
                    </a:cubicBezTo>
                    <a:close/>
                    <a:moveTo>
                      <a:pt x="0" y="0"/>
                    </a:moveTo>
                    <a:lnTo>
                      <a:pt x="423877" y="0"/>
                    </a:lnTo>
                    <a:cubicBezTo>
                      <a:pt x="512254" y="0"/>
                      <a:pt x="583897" y="71643"/>
                      <a:pt x="583897" y="160020"/>
                    </a:cubicBezTo>
                    <a:cubicBezTo>
                      <a:pt x="583897" y="248397"/>
                      <a:pt x="512254" y="320040"/>
                      <a:pt x="423877" y="320040"/>
                    </a:cubicBezTo>
                    <a:lnTo>
                      <a:pt x="0" y="320040"/>
                    </a:lnTo>
                    <a:cubicBezTo>
                      <a:pt x="88377" y="320040"/>
                      <a:pt x="160020" y="248397"/>
                      <a:pt x="160020" y="160020"/>
                    </a:cubicBezTo>
                    <a:cubicBezTo>
                      <a:pt x="160020" y="71643"/>
                      <a:pt x="88377" y="0"/>
                      <a:pt x="0" y="0"/>
                    </a:cubicBezTo>
                    <a:close/>
                  </a:path>
                </a:pathLst>
              </a:custGeom>
              <a:solidFill>
                <a:schemeClr val="lt1">
                  <a:alpha val="4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87" name="Google Shape;987;p22"/>
            <p:cNvSpPr/>
            <p:nvPr/>
          </p:nvSpPr>
          <p:spPr>
            <a:xfrm>
              <a:off x="2186755" y="3127465"/>
              <a:ext cx="660444" cy="894623"/>
            </a:xfrm>
            <a:custGeom>
              <a:avLst/>
              <a:gdLst/>
              <a:ahLst/>
              <a:cxnLst/>
              <a:rect l="l" t="t" r="r" b="b"/>
              <a:pathLst>
                <a:path w="365818" h="495529" extrusionOk="0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8" name="Google Shape;988;p22"/>
          <p:cNvSpPr/>
          <p:nvPr/>
        </p:nvSpPr>
        <p:spPr>
          <a:xfrm>
            <a:off x="8380890" y="6275924"/>
            <a:ext cx="1395730" cy="16910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23"/>
          <p:cNvSpPr txBox="1"/>
          <p:nvPr/>
        </p:nvSpPr>
        <p:spPr>
          <a:xfrm>
            <a:off x="627184" y="461972"/>
            <a:ext cx="553452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ECONOMIC CRISIS</a:t>
            </a:r>
            <a:endParaRPr/>
          </a:p>
        </p:txBody>
      </p:sp>
      <p:sp>
        <p:nvSpPr>
          <p:cNvPr id="994" name="Google Shape;994;p23"/>
          <p:cNvSpPr txBox="1"/>
          <p:nvPr/>
        </p:nvSpPr>
        <p:spPr>
          <a:xfrm>
            <a:off x="627184" y="1355552"/>
            <a:ext cx="553453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OIL PRICES</a:t>
            </a:r>
            <a:endParaRPr/>
          </a:p>
        </p:txBody>
      </p:sp>
      <p:sp>
        <p:nvSpPr>
          <p:cNvPr id="995" name="Google Shape;995;p23"/>
          <p:cNvSpPr txBox="1"/>
          <p:nvPr/>
        </p:nvSpPr>
        <p:spPr>
          <a:xfrm>
            <a:off x="627184" y="2249131"/>
            <a:ext cx="553453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CRISIS</a:t>
            </a:r>
            <a:endParaRPr sz="48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96" name="Google Shape;996;p23"/>
          <p:cNvSpPr txBox="1"/>
          <p:nvPr/>
        </p:nvSpPr>
        <p:spPr>
          <a:xfrm>
            <a:off x="627184" y="3223647"/>
            <a:ext cx="553453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2020</a:t>
            </a:r>
            <a:endParaRPr/>
          </a:p>
        </p:txBody>
      </p:sp>
      <p:sp>
        <p:nvSpPr>
          <p:cNvPr id="997" name="Google Shape;997;p23"/>
          <p:cNvSpPr txBox="1"/>
          <p:nvPr/>
        </p:nvSpPr>
        <p:spPr>
          <a:xfrm>
            <a:off x="7744787" y="1495192"/>
            <a:ext cx="3696937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23"/>
          <p:cNvSpPr txBox="1"/>
          <p:nvPr/>
        </p:nvSpPr>
        <p:spPr>
          <a:xfrm>
            <a:off x="7744787" y="666635"/>
            <a:ext cx="369693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Style Infographic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Google Shape;1003;p24"/>
          <p:cNvGrpSpPr/>
          <p:nvPr/>
        </p:nvGrpSpPr>
        <p:grpSpPr>
          <a:xfrm>
            <a:off x="1267990" y="932228"/>
            <a:ext cx="3032704" cy="5485397"/>
            <a:chOff x="906250" y="1658448"/>
            <a:chExt cx="1915635" cy="3464901"/>
          </a:xfrm>
        </p:grpSpPr>
        <p:grpSp>
          <p:nvGrpSpPr>
            <p:cNvPr id="1004" name="Google Shape;1004;p24"/>
            <p:cNvGrpSpPr/>
            <p:nvPr/>
          </p:nvGrpSpPr>
          <p:grpSpPr>
            <a:xfrm>
              <a:off x="906250" y="1658448"/>
              <a:ext cx="1915635" cy="3464901"/>
              <a:chOff x="8631016" y="1596421"/>
              <a:chExt cx="1013176" cy="1832580"/>
            </a:xfrm>
          </p:grpSpPr>
          <p:sp>
            <p:nvSpPr>
              <p:cNvPr id="1005" name="Google Shape;1005;p24"/>
              <p:cNvSpPr/>
              <p:nvPr/>
            </p:nvSpPr>
            <p:spPr>
              <a:xfrm rot="5400000">
                <a:off x="8224282" y="2087196"/>
                <a:ext cx="1832580" cy="851029"/>
              </a:xfrm>
              <a:prstGeom prst="homePlate">
                <a:avLst>
                  <a:gd name="adj" fmla="val 39489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24"/>
              <p:cNvSpPr/>
              <p:nvPr/>
            </p:nvSpPr>
            <p:spPr>
              <a:xfrm>
                <a:off x="8631016" y="1665951"/>
                <a:ext cx="1013176" cy="818487"/>
              </a:xfrm>
              <a:custGeom>
                <a:avLst/>
                <a:gdLst/>
                <a:ahLst/>
                <a:cxnLst/>
                <a:rect l="l" t="t" r="r" b="b"/>
                <a:pathLst>
                  <a:path w="2584495" h="2087865" extrusionOk="0">
                    <a:moveTo>
                      <a:pt x="2376700" y="10147"/>
                    </a:moveTo>
                    <a:cubicBezTo>
                      <a:pt x="2435206" y="10819"/>
                      <a:pt x="2493039" y="12837"/>
                      <a:pt x="2550872" y="10819"/>
                    </a:cubicBezTo>
                    <a:cubicBezTo>
                      <a:pt x="2577771" y="10147"/>
                      <a:pt x="2583823" y="18889"/>
                      <a:pt x="2583823" y="44443"/>
                    </a:cubicBezTo>
                    <a:cubicBezTo>
                      <a:pt x="2583151" y="529299"/>
                      <a:pt x="2583151" y="1014154"/>
                      <a:pt x="2583151" y="1498337"/>
                    </a:cubicBezTo>
                    <a:cubicBezTo>
                      <a:pt x="2583151" y="1679906"/>
                      <a:pt x="2583151" y="1860802"/>
                      <a:pt x="2583151" y="2042371"/>
                    </a:cubicBezTo>
                    <a:cubicBezTo>
                      <a:pt x="2583151" y="2053803"/>
                      <a:pt x="2588530" y="2067253"/>
                      <a:pt x="2577771" y="2077340"/>
                    </a:cubicBezTo>
                    <a:cubicBezTo>
                      <a:pt x="2552889" y="2090117"/>
                      <a:pt x="2525318" y="2087427"/>
                      <a:pt x="2499091" y="2087427"/>
                    </a:cubicBezTo>
                    <a:cubicBezTo>
                      <a:pt x="2458070" y="2087427"/>
                      <a:pt x="2416376" y="2088772"/>
                      <a:pt x="2375356" y="2086754"/>
                    </a:cubicBezTo>
                    <a:cubicBezTo>
                      <a:pt x="2355181" y="2088772"/>
                      <a:pt x="2335007" y="2087427"/>
                      <a:pt x="2314833" y="2087427"/>
                    </a:cubicBezTo>
                    <a:cubicBezTo>
                      <a:pt x="1628906" y="2087427"/>
                      <a:pt x="942308" y="2087427"/>
                      <a:pt x="256382" y="2087427"/>
                    </a:cubicBezTo>
                    <a:cubicBezTo>
                      <a:pt x="241587" y="2087427"/>
                      <a:pt x="227465" y="2088099"/>
                      <a:pt x="212671" y="2086754"/>
                    </a:cubicBezTo>
                    <a:cubicBezTo>
                      <a:pt x="159545" y="2088099"/>
                      <a:pt x="106419" y="2086754"/>
                      <a:pt x="52621" y="2087427"/>
                    </a:cubicBezTo>
                    <a:cubicBezTo>
                      <a:pt x="35809" y="2087427"/>
                      <a:pt x="19670" y="2084064"/>
                      <a:pt x="4203" y="2076667"/>
                    </a:cubicBezTo>
                    <a:cubicBezTo>
                      <a:pt x="-2522" y="2065235"/>
                      <a:pt x="841" y="2052458"/>
                      <a:pt x="841" y="2040353"/>
                    </a:cubicBezTo>
                    <a:cubicBezTo>
                      <a:pt x="841" y="1375947"/>
                      <a:pt x="841" y="712212"/>
                      <a:pt x="168" y="47805"/>
                    </a:cubicBezTo>
                    <a:cubicBezTo>
                      <a:pt x="168" y="16872"/>
                      <a:pt x="8238" y="8802"/>
                      <a:pt x="38499" y="9474"/>
                    </a:cubicBezTo>
                    <a:cubicBezTo>
                      <a:pt x="94315" y="11492"/>
                      <a:pt x="150130" y="9474"/>
                      <a:pt x="206618" y="8802"/>
                    </a:cubicBezTo>
                    <a:cubicBezTo>
                      <a:pt x="220068" y="-1285"/>
                      <a:pt x="236207" y="60"/>
                      <a:pt x="251674" y="60"/>
                    </a:cubicBezTo>
                    <a:cubicBezTo>
                      <a:pt x="944998" y="60"/>
                      <a:pt x="1637649" y="60"/>
                      <a:pt x="2330972" y="60"/>
                    </a:cubicBezTo>
                    <a:cubicBezTo>
                      <a:pt x="2346439" y="1405"/>
                      <a:pt x="2362578" y="732"/>
                      <a:pt x="2376700" y="1014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24"/>
              <p:cNvSpPr/>
              <p:nvPr/>
            </p:nvSpPr>
            <p:spPr>
              <a:xfrm>
                <a:off x="8632663" y="2480312"/>
                <a:ext cx="80933" cy="60370"/>
              </a:xfrm>
              <a:custGeom>
                <a:avLst/>
                <a:gdLst/>
                <a:ahLst/>
                <a:cxnLst/>
                <a:rect l="l" t="t" r="r" b="b"/>
                <a:pathLst>
                  <a:path w="206450" h="153997" extrusionOk="0">
                    <a:moveTo>
                      <a:pt x="206450" y="0"/>
                    </a:moveTo>
                    <a:cubicBezTo>
                      <a:pt x="201070" y="51108"/>
                      <a:pt x="209813" y="102889"/>
                      <a:pt x="201743" y="153997"/>
                    </a:cubicBezTo>
                    <a:cubicBezTo>
                      <a:pt x="134495" y="102889"/>
                      <a:pt x="67248" y="51781"/>
                      <a:pt x="0" y="673"/>
                    </a:cubicBezTo>
                    <a:cubicBezTo>
                      <a:pt x="69265" y="0"/>
                      <a:pt x="137858" y="0"/>
                      <a:pt x="206450" y="0"/>
                    </a:cubicBezTo>
                    <a:close/>
                  </a:path>
                </a:pathLst>
              </a:custGeom>
              <a:solidFill>
                <a:srgbClr val="8A0F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24"/>
              <p:cNvSpPr/>
              <p:nvPr/>
            </p:nvSpPr>
            <p:spPr>
              <a:xfrm>
                <a:off x="9562205" y="2480312"/>
                <a:ext cx="79351" cy="60106"/>
              </a:xfrm>
              <a:custGeom>
                <a:avLst/>
                <a:gdLst/>
                <a:ahLst/>
                <a:cxnLst/>
                <a:rect l="l" t="t" r="r" b="b"/>
                <a:pathLst>
                  <a:path w="202415" h="153324" extrusionOk="0">
                    <a:moveTo>
                      <a:pt x="1345" y="153325"/>
                    </a:moveTo>
                    <a:cubicBezTo>
                      <a:pt x="672" y="102216"/>
                      <a:pt x="0" y="51108"/>
                      <a:pt x="0" y="0"/>
                    </a:cubicBezTo>
                    <a:cubicBezTo>
                      <a:pt x="67248" y="0"/>
                      <a:pt x="135168" y="0"/>
                      <a:pt x="202415" y="0"/>
                    </a:cubicBezTo>
                    <a:cubicBezTo>
                      <a:pt x="138530" y="55143"/>
                      <a:pt x="68592" y="102889"/>
                      <a:pt x="1345" y="153325"/>
                    </a:cubicBezTo>
                    <a:close/>
                  </a:path>
                </a:pathLst>
              </a:custGeom>
              <a:solidFill>
                <a:srgbClr val="8A0F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9" name="Google Shape;1009;p24"/>
            <p:cNvGrpSpPr/>
            <p:nvPr/>
          </p:nvGrpSpPr>
          <p:grpSpPr>
            <a:xfrm>
              <a:off x="1120313" y="2078249"/>
              <a:ext cx="1487508" cy="1030773"/>
              <a:chOff x="8388915" y="2593465"/>
              <a:chExt cx="1487508" cy="1030773"/>
            </a:xfrm>
          </p:grpSpPr>
          <p:sp>
            <p:nvSpPr>
              <p:cNvPr id="1010" name="Google Shape;1010;p24"/>
              <p:cNvSpPr/>
              <p:nvPr/>
            </p:nvSpPr>
            <p:spPr>
              <a:xfrm>
                <a:off x="8388915" y="2593465"/>
                <a:ext cx="1487508" cy="3304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OIL PRICES</a:t>
                </a:r>
                <a:endParaRPr/>
              </a:p>
            </p:txBody>
          </p:sp>
          <p:sp>
            <p:nvSpPr>
              <p:cNvPr id="1011" name="Google Shape;1011;p24"/>
              <p:cNvSpPr/>
              <p:nvPr/>
            </p:nvSpPr>
            <p:spPr>
              <a:xfrm>
                <a:off x="8388915" y="3021568"/>
                <a:ext cx="1487508" cy="6026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ECONOMIC CRISIS</a:t>
                </a:r>
                <a:endParaRPr/>
              </a:p>
            </p:txBody>
          </p:sp>
        </p:grpSp>
        <p:sp>
          <p:nvSpPr>
            <p:cNvPr id="1012" name="Google Shape;1012;p24"/>
            <p:cNvSpPr/>
            <p:nvPr/>
          </p:nvSpPr>
          <p:spPr>
            <a:xfrm>
              <a:off x="1459336" y="3575809"/>
              <a:ext cx="857480" cy="846355"/>
            </a:xfrm>
            <a:custGeom>
              <a:avLst/>
              <a:gdLst/>
              <a:ahLst/>
              <a:cxnLst/>
              <a:rect l="l" t="t" r="r" b="b"/>
              <a:pathLst>
                <a:path w="2143828" h="2116015" extrusionOk="0">
                  <a:moveTo>
                    <a:pt x="355378" y="0"/>
                  </a:moveTo>
                  <a:cubicBezTo>
                    <a:pt x="398941" y="32505"/>
                    <a:pt x="442673" y="65010"/>
                    <a:pt x="486236" y="97515"/>
                  </a:cubicBezTo>
                  <a:cubicBezTo>
                    <a:pt x="488414" y="99191"/>
                    <a:pt x="490593" y="100866"/>
                    <a:pt x="493273" y="103045"/>
                  </a:cubicBezTo>
                  <a:cubicBezTo>
                    <a:pt x="478864" y="122313"/>
                    <a:pt x="464789" y="141246"/>
                    <a:pt x="450548" y="160180"/>
                  </a:cubicBezTo>
                  <a:cubicBezTo>
                    <a:pt x="441835" y="171741"/>
                    <a:pt x="433625" y="183805"/>
                    <a:pt x="424409" y="194863"/>
                  </a:cubicBezTo>
                  <a:cubicBezTo>
                    <a:pt x="394920" y="229714"/>
                    <a:pt x="379505" y="272272"/>
                    <a:pt x="358897" y="311982"/>
                  </a:cubicBezTo>
                  <a:cubicBezTo>
                    <a:pt x="349514" y="330245"/>
                    <a:pt x="341304" y="349011"/>
                    <a:pt x="331921" y="368950"/>
                  </a:cubicBezTo>
                  <a:cubicBezTo>
                    <a:pt x="764708" y="492771"/>
                    <a:pt x="1194981" y="615922"/>
                    <a:pt x="1626260" y="739240"/>
                  </a:cubicBezTo>
                  <a:cubicBezTo>
                    <a:pt x="1631957" y="718799"/>
                    <a:pt x="1637486" y="698692"/>
                    <a:pt x="1643016" y="678586"/>
                  </a:cubicBezTo>
                  <a:cubicBezTo>
                    <a:pt x="1810233" y="708075"/>
                    <a:pt x="1976779" y="737564"/>
                    <a:pt x="2143829" y="767221"/>
                  </a:cubicBezTo>
                  <a:cubicBezTo>
                    <a:pt x="2110151" y="892718"/>
                    <a:pt x="2076808" y="1017041"/>
                    <a:pt x="2043298" y="1142203"/>
                  </a:cubicBezTo>
                  <a:cubicBezTo>
                    <a:pt x="1884626" y="1079706"/>
                    <a:pt x="1726792" y="1017376"/>
                    <a:pt x="1567952" y="954879"/>
                  </a:cubicBezTo>
                  <a:cubicBezTo>
                    <a:pt x="1575995" y="924888"/>
                    <a:pt x="1584037" y="895231"/>
                    <a:pt x="1592415" y="864569"/>
                  </a:cubicBezTo>
                  <a:cubicBezTo>
                    <a:pt x="1460887" y="826870"/>
                    <a:pt x="1330028" y="789506"/>
                    <a:pt x="1196992" y="751471"/>
                  </a:cubicBezTo>
                  <a:cubicBezTo>
                    <a:pt x="1379791" y="1190458"/>
                    <a:pt x="1561920" y="1627769"/>
                    <a:pt x="1744385" y="2065750"/>
                  </a:cubicBezTo>
                  <a:cubicBezTo>
                    <a:pt x="1724278" y="2074128"/>
                    <a:pt x="1704675" y="2082505"/>
                    <a:pt x="1684904" y="2090715"/>
                  </a:cubicBezTo>
                  <a:cubicBezTo>
                    <a:pt x="1667646" y="2097920"/>
                    <a:pt x="1650556" y="2105125"/>
                    <a:pt x="1633298" y="2112329"/>
                  </a:cubicBezTo>
                  <a:cubicBezTo>
                    <a:pt x="1631120" y="2113335"/>
                    <a:pt x="1629109" y="2114675"/>
                    <a:pt x="1626931" y="2115848"/>
                  </a:cubicBezTo>
                  <a:cubicBezTo>
                    <a:pt x="1625758" y="2115848"/>
                    <a:pt x="1624752" y="2115848"/>
                    <a:pt x="1623580" y="2115848"/>
                  </a:cubicBezTo>
                  <a:cubicBezTo>
                    <a:pt x="1623245" y="2114340"/>
                    <a:pt x="1622909" y="2112665"/>
                    <a:pt x="1622239" y="2111157"/>
                  </a:cubicBezTo>
                  <a:cubicBezTo>
                    <a:pt x="1595431" y="2046649"/>
                    <a:pt x="1568455" y="1982141"/>
                    <a:pt x="1541814" y="1917634"/>
                  </a:cubicBezTo>
                  <a:cubicBezTo>
                    <a:pt x="1539469" y="1911937"/>
                    <a:pt x="1536285" y="1908753"/>
                    <a:pt x="1530756" y="1906408"/>
                  </a:cubicBezTo>
                  <a:cubicBezTo>
                    <a:pt x="1294172" y="1805374"/>
                    <a:pt x="1057756" y="1704340"/>
                    <a:pt x="821340" y="1603306"/>
                  </a:cubicBezTo>
                  <a:cubicBezTo>
                    <a:pt x="803747" y="1595766"/>
                    <a:pt x="786154" y="1588394"/>
                    <a:pt x="767891" y="1580519"/>
                  </a:cubicBezTo>
                  <a:cubicBezTo>
                    <a:pt x="766216" y="1584373"/>
                    <a:pt x="764708" y="1587724"/>
                    <a:pt x="763367" y="1590907"/>
                  </a:cubicBezTo>
                  <a:cubicBezTo>
                    <a:pt x="724160" y="1684904"/>
                    <a:pt x="684785" y="1778901"/>
                    <a:pt x="645578" y="1873065"/>
                  </a:cubicBezTo>
                  <a:cubicBezTo>
                    <a:pt x="611900" y="1953993"/>
                    <a:pt x="578222" y="2034920"/>
                    <a:pt x="544544" y="2116016"/>
                  </a:cubicBezTo>
                  <a:cubicBezTo>
                    <a:pt x="544042" y="2116016"/>
                    <a:pt x="543371" y="2116016"/>
                    <a:pt x="542869" y="2116016"/>
                  </a:cubicBezTo>
                  <a:cubicBezTo>
                    <a:pt x="540355" y="2114843"/>
                    <a:pt x="538010" y="2113502"/>
                    <a:pt x="535329" y="2112497"/>
                  </a:cubicBezTo>
                  <a:cubicBezTo>
                    <a:pt x="501986" y="2098423"/>
                    <a:pt x="468643" y="2084516"/>
                    <a:pt x="435133" y="2070609"/>
                  </a:cubicBezTo>
                  <a:cubicBezTo>
                    <a:pt x="431614" y="2069101"/>
                    <a:pt x="428263" y="2067593"/>
                    <a:pt x="424409" y="2065750"/>
                  </a:cubicBezTo>
                  <a:cubicBezTo>
                    <a:pt x="615251" y="1608165"/>
                    <a:pt x="805758" y="1151418"/>
                    <a:pt x="996432" y="694168"/>
                  </a:cubicBezTo>
                  <a:cubicBezTo>
                    <a:pt x="763535" y="627650"/>
                    <a:pt x="531643" y="561300"/>
                    <a:pt x="299080" y="494781"/>
                  </a:cubicBezTo>
                  <a:cubicBezTo>
                    <a:pt x="298745" y="497965"/>
                    <a:pt x="298578" y="499808"/>
                    <a:pt x="298410" y="501819"/>
                  </a:cubicBezTo>
                  <a:cubicBezTo>
                    <a:pt x="295897" y="528794"/>
                    <a:pt x="293551" y="555770"/>
                    <a:pt x="291038" y="582579"/>
                  </a:cubicBezTo>
                  <a:cubicBezTo>
                    <a:pt x="286849" y="626980"/>
                    <a:pt x="280985" y="671381"/>
                    <a:pt x="286849" y="716118"/>
                  </a:cubicBezTo>
                  <a:cubicBezTo>
                    <a:pt x="290703" y="746445"/>
                    <a:pt x="295394" y="776772"/>
                    <a:pt x="300086" y="807099"/>
                  </a:cubicBezTo>
                  <a:cubicBezTo>
                    <a:pt x="301761" y="817989"/>
                    <a:pt x="304610" y="828713"/>
                    <a:pt x="306955" y="839436"/>
                  </a:cubicBezTo>
                  <a:cubicBezTo>
                    <a:pt x="305615" y="840106"/>
                    <a:pt x="304945" y="840609"/>
                    <a:pt x="304107" y="840776"/>
                  </a:cubicBezTo>
                  <a:cubicBezTo>
                    <a:pt x="270429" y="848149"/>
                    <a:pt x="236584" y="855521"/>
                    <a:pt x="202738" y="862391"/>
                  </a:cubicBezTo>
                  <a:cubicBezTo>
                    <a:pt x="195701" y="863731"/>
                    <a:pt x="194025" y="866412"/>
                    <a:pt x="194025" y="873282"/>
                  </a:cubicBezTo>
                  <a:cubicBezTo>
                    <a:pt x="194193" y="1156445"/>
                    <a:pt x="194193" y="1439608"/>
                    <a:pt x="194193" y="1722603"/>
                  </a:cubicBezTo>
                  <a:cubicBezTo>
                    <a:pt x="194193" y="1725619"/>
                    <a:pt x="194360" y="1728467"/>
                    <a:pt x="194528" y="1732321"/>
                  </a:cubicBezTo>
                  <a:cubicBezTo>
                    <a:pt x="245129" y="1732321"/>
                    <a:pt x="294892" y="1732321"/>
                    <a:pt x="344655" y="1732321"/>
                  </a:cubicBezTo>
                  <a:cubicBezTo>
                    <a:pt x="344655" y="1852289"/>
                    <a:pt x="344655" y="1971418"/>
                    <a:pt x="344655" y="2091218"/>
                  </a:cubicBezTo>
                  <a:cubicBezTo>
                    <a:pt x="341136" y="2091218"/>
                    <a:pt x="338120" y="2091218"/>
                    <a:pt x="335104" y="2091218"/>
                  </a:cubicBezTo>
                  <a:cubicBezTo>
                    <a:pt x="287687" y="2091218"/>
                    <a:pt x="240102" y="2091385"/>
                    <a:pt x="192685" y="2091218"/>
                  </a:cubicBezTo>
                  <a:cubicBezTo>
                    <a:pt x="128512" y="2091218"/>
                    <a:pt x="64172" y="2091050"/>
                    <a:pt x="0" y="2090883"/>
                  </a:cubicBezTo>
                  <a:cubicBezTo>
                    <a:pt x="0" y="1971418"/>
                    <a:pt x="0" y="1851786"/>
                    <a:pt x="0" y="1732321"/>
                  </a:cubicBezTo>
                  <a:cubicBezTo>
                    <a:pt x="50098" y="1732321"/>
                    <a:pt x="100196" y="1732321"/>
                    <a:pt x="150294" y="1732321"/>
                  </a:cubicBezTo>
                  <a:cubicBezTo>
                    <a:pt x="150294" y="1445304"/>
                    <a:pt x="150294" y="1159963"/>
                    <a:pt x="150294" y="874119"/>
                  </a:cubicBezTo>
                  <a:cubicBezTo>
                    <a:pt x="146105" y="874789"/>
                    <a:pt x="142252" y="875460"/>
                    <a:pt x="138230" y="876130"/>
                  </a:cubicBezTo>
                  <a:cubicBezTo>
                    <a:pt x="137560" y="873784"/>
                    <a:pt x="136555" y="871774"/>
                    <a:pt x="136220" y="869595"/>
                  </a:cubicBezTo>
                  <a:cubicBezTo>
                    <a:pt x="129518" y="830053"/>
                    <a:pt x="120637" y="790678"/>
                    <a:pt x="116616" y="750969"/>
                  </a:cubicBezTo>
                  <a:cubicBezTo>
                    <a:pt x="112595" y="711091"/>
                    <a:pt x="111590" y="670711"/>
                    <a:pt x="112763" y="630666"/>
                  </a:cubicBezTo>
                  <a:cubicBezTo>
                    <a:pt x="113935" y="591459"/>
                    <a:pt x="119130" y="552252"/>
                    <a:pt x="122816" y="513212"/>
                  </a:cubicBezTo>
                  <a:cubicBezTo>
                    <a:pt x="124324" y="497462"/>
                    <a:pt x="124826" y="481210"/>
                    <a:pt x="128512" y="465962"/>
                  </a:cubicBezTo>
                  <a:cubicBezTo>
                    <a:pt x="137560" y="429436"/>
                    <a:pt x="147781" y="393245"/>
                    <a:pt x="158337" y="357221"/>
                  </a:cubicBezTo>
                  <a:cubicBezTo>
                    <a:pt x="166212" y="330580"/>
                    <a:pt x="173081" y="303269"/>
                    <a:pt x="184475" y="278136"/>
                  </a:cubicBezTo>
                  <a:cubicBezTo>
                    <a:pt x="204581" y="233233"/>
                    <a:pt x="227536" y="189501"/>
                    <a:pt x="249653" y="145435"/>
                  </a:cubicBezTo>
                  <a:cubicBezTo>
                    <a:pt x="254344" y="136052"/>
                    <a:pt x="260041" y="127004"/>
                    <a:pt x="266240" y="118459"/>
                  </a:cubicBezTo>
                  <a:cubicBezTo>
                    <a:pt x="289865" y="86792"/>
                    <a:pt x="313490" y="55292"/>
                    <a:pt x="337115" y="23792"/>
                  </a:cubicBezTo>
                  <a:cubicBezTo>
                    <a:pt x="342812" y="16085"/>
                    <a:pt x="348173" y="7875"/>
                    <a:pt x="353702" y="0"/>
                  </a:cubicBezTo>
                  <a:cubicBezTo>
                    <a:pt x="354205" y="0"/>
                    <a:pt x="354875" y="0"/>
                    <a:pt x="355378" y="0"/>
                  </a:cubicBezTo>
                  <a:close/>
                  <a:moveTo>
                    <a:pt x="893555" y="1494732"/>
                  </a:moveTo>
                  <a:cubicBezTo>
                    <a:pt x="1085738" y="1576833"/>
                    <a:pt x="1275909" y="1658096"/>
                    <a:pt x="1467924" y="1740196"/>
                  </a:cubicBezTo>
                  <a:cubicBezTo>
                    <a:pt x="1410789" y="1603139"/>
                    <a:pt x="1354659" y="1468092"/>
                    <a:pt x="1298194" y="1332542"/>
                  </a:cubicBezTo>
                  <a:cubicBezTo>
                    <a:pt x="1163314" y="1386661"/>
                    <a:pt x="1029440" y="1440278"/>
                    <a:pt x="893555" y="1494732"/>
                  </a:cubicBezTo>
                  <a:close/>
                  <a:moveTo>
                    <a:pt x="1084900" y="820670"/>
                  </a:moveTo>
                  <a:cubicBezTo>
                    <a:pt x="1008161" y="1004475"/>
                    <a:pt x="932092" y="1186939"/>
                    <a:pt x="855521" y="1370744"/>
                  </a:cubicBezTo>
                  <a:cubicBezTo>
                    <a:pt x="987552" y="1317797"/>
                    <a:pt x="1117740" y="1265689"/>
                    <a:pt x="1248431" y="1213245"/>
                  </a:cubicBezTo>
                  <a:cubicBezTo>
                    <a:pt x="1193976" y="1082554"/>
                    <a:pt x="1139689" y="952366"/>
                    <a:pt x="1084900" y="8206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3" name="Google Shape;1013;p24"/>
          <p:cNvSpPr txBox="1"/>
          <p:nvPr/>
        </p:nvSpPr>
        <p:spPr>
          <a:xfrm>
            <a:off x="5372100" y="932227"/>
            <a:ext cx="6031247" cy="430887"/>
          </a:xfrm>
          <a:prstGeom prst="rect">
            <a:avLst/>
          </a:prstGeom>
          <a:solidFill>
            <a:srgbClr val="8A0F10"/>
          </a:solidFill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Artificial Intelligence</a:t>
            </a:r>
            <a:endParaRPr/>
          </a:p>
        </p:txBody>
      </p:sp>
      <p:sp>
        <p:nvSpPr>
          <p:cNvPr id="1014" name="Google Shape;1014;p24"/>
          <p:cNvSpPr txBox="1"/>
          <p:nvPr/>
        </p:nvSpPr>
        <p:spPr>
          <a:xfrm>
            <a:off x="5594474" y="1902801"/>
            <a:ext cx="5800358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PPT </a:t>
            </a:r>
            <a:r>
              <a:rPr lang="en-US" sz="32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Clean </a:t>
            </a:r>
            <a:r>
              <a:rPr lang="en-US" sz="32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 Slide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32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24"/>
          <p:cNvSpPr txBox="1"/>
          <p:nvPr/>
        </p:nvSpPr>
        <p:spPr>
          <a:xfrm>
            <a:off x="5594473" y="3638277"/>
            <a:ext cx="5800358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2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021" name="Google Shape;1021;p25"/>
          <p:cNvGrpSpPr/>
          <p:nvPr/>
        </p:nvGrpSpPr>
        <p:grpSpPr>
          <a:xfrm>
            <a:off x="4307932" y="2666067"/>
            <a:ext cx="3576136" cy="2954198"/>
            <a:chOff x="2699792" y="2276872"/>
            <a:chExt cx="3312368" cy="2736303"/>
          </a:xfrm>
        </p:grpSpPr>
        <p:sp>
          <p:nvSpPr>
            <p:cNvPr id="1022" name="Google Shape;1022;p25"/>
            <p:cNvSpPr/>
            <p:nvPr/>
          </p:nvSpPr>
          <p:spPr>
            <a:xfrm>
              <a:off x="3419872" y="2536470"/>
              <a:ext cx="1872208" cy="2211045"/>
            </a:xfrm>
            <a:custGeom>
              <a:avLst/>
              <a:gdLst/>
              <a:ahLst/>
              <a:cxnLst/>
              <a:rect l="l" t="t" r="r" b="b"/>
              <a:pathLst>
                <a:path w="1872208" h="2211045" extrusionOk="0">
                  <a:moveTo>
                    <a:pt x="0" y="0"/>
                  </a:moveTo>
                  <a:lnTo>
                    <a:pt x="9128" y="10788"/>
                  </a:lnTo>
                  <a:lnTo>
                    <a:pt x="1872208" y="1456894"/>
                  </a:lnTo>
                  <a:lnTo>
                    <a:pt x="1872208" y="2211045"/>
                  </a:lnTo>
                  <a:lnTo>
                    <a:pt x="1870585" y="2209702"/>
                  </a:lnTo>
                  <a:lnTo>
                    <a:pt x="0" y="772546"/>
                  </a:lnTo>
                  <a:close/>
                </a:path>
              </a:pathLst>
            </a:custGeom>
            <a:gradFill>
              <a:gsLst>
                <a:gs pos="0">
                  <a:srgbClr val="1F1F1F"/>
                </a:gs>
                <a:gs pos="100000">
                  <a:srgbClr val="8A0F1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5"/>
            <p:cNvSpPr/>
            <p:nvPr/>
          </p:nvSpPr>
          <p:spPr>
            <a:xfrm>
              <a:off x="3419872" y="2276872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5"/>
            <p:cNvSpPr/>
            <p:nvPr/>
          </p:nvSpPr>
          <p:spPr>
            <a:xfrm rot="10800000">
              <a:off x="2699792" y="3717031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5" name="Google Shape;1025;p25"/>
          <p:cNvGrpSpPr/>
          <p:nvPr/>
        </p:nvGrpSpPr>
        <p:grpSpPr>
          <a:xfrm>
            <a:off x="8044775" y="4353857"/>
            <a:ext cx="3259940" cy="1857269"/>
            <a:chOff x="86714" y="4417056"/>
            <a:chExt cx="2455964" cy="1857269"/>
          </a:xfrm>
        </p:grpSpPr>
        <p:sp>
          <p:nvSpPr>
            <p:cNvPr id="1026" name="Google Shape;1026;p25"/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5"/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8" name="Google Shape;1028;p25"/>
          <p:cNvSpPr txBox="1"/>
          <p:nvPr/>
        </p:nvSpPr>
        <p:spPr>
          <a:xfrm>
            <a:off x="5246663" y="3201989"/>
            <a:ext cx="157523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25"/>
          <p:cNvSpPr txBox="1"/>
          <p:nvPr/>
        </p:nvSpPr>
        <p:spPr>
          <a:xfrm>
            <a:off x="5388775" y="4759935"/>
            <a:ext cx="157523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0" name="Google Shape;1030;p25"/>
          <p:cNvGrpSpPr/>
          <p:nvPr/>
        </p:nvGrpSpPr>
        <p:grpSpPr>
          <a:xfrm>
            <a:off x="8673852" y="2325597"/>
            <a:ext cx="2001789" cy="1964418"/>
            <a:chOff x="189883" y="1833131"/>
            <a:chExt cx="1800200" cy="1634048"/>
          </a:xfrm>
        </p:grpSpPr>
        <p:graphicFrame>
          <p:nvGraphicFramePr>
            <p:cNvPr id="1031" name="Google Shape;1031;p25"/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32" name="Google Shape;1032;p25"/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55%</a:t>
              </a:r>
              <a:endParaRPr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3" name="Google Shape;1033;p25"/>
          <p:cNvSpPr txBox="1"/>
          <p:nvPr/>
        </p:nvSpPr>
        <p:spPr>
          <a:xfrm>
            <a:off x="8446763" y="1977178"/>
            <a:ext cx="24559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$563,000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4" name="Google Shape;1034;p25"/>
          <p:cNvGrpSpPr/>
          <p:nvPr/>
        </p:nvGrpSpPr>
        <p:grpSpPr>
          <a:xfrm>
            <a:off x="958413" y="4334401"/>
            <a:ext cx="3259940" cy="1857269"/>
            <a:chOff x="86714" y="4417056"/>
            <a:chExt cx="2455964" cy="1857269"/>
          </a:xfrm>
        </p:grpSpPr>
        <p:sp>
          <p:nvSpPr>
            <p:cNvPr id="1035" name="Google Shape;1035;p25"/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5"/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7" name="Google Shape;1037;p25"/>
          <p:cNvSpPr txBox="1"/>
          <p:nvPr/>
        </p:nvSpPr>
        <p:spPr>
          <a:xfrm>
            <a:off x="1360401" y="1977178"/>
            <a:ext cx="24559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$373,000</a:t>
            </a:r>
            <a:endParaRPr sz="2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8" name="Google Shape;1038;p25"/>
          <p:cNvGrpSpPr/>
          <p:nvPr/>
        </p:nvGrpSpPr>
        <p:grpSpPr>
          <a:xfrm>
            <a:off x="1587490" y="2325597"/>
            <a:ext cx="2001789" cy="1964418"/>
            <a:chOff x="189883" y="1833131"/>
            <a:chExt cx="1800200" cy="1634048"/>
          </a:xfrm>
        </p:grpSpPr>
        <p:graphicFrame>
          <p:nvGraphicFramePr>
            <p:cNvPr id="1039" name="Google Shape;1039;p25"/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040" name="Google Shape;1040;p25"/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25%</a:t>
              </a:r>
              <a:endParaRPr sz="3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1" name="Google Shape;1041;p25"/>
          <p:cNvSpPr/>
          <p:nvPr/>
        </p:nvSpPr>
        <p:spPr>
          <a:xfrm>
            <a:off x="6964010" y="316561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25"/>
          <p:cNvSpPr/>
          <p:nvPr/>
        </p:nvSpPr>
        <p:spPr>
          <a:xfrm>
            <a:off x="4881544" y="4716779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2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048" name="Google Shape;1048;p26"/>
          <p:cNvGrpSpPr/>
          <p:nvPr/>
        </p:nvGrpSpPr>
        <p:grpSpPr>
          <a:xfrm>
            <a:off x="712741" y="2966623"/>
            <a:ext cx="2406956" cy="1107996"/>
            <a:chOff x="2551705" y="4283314"/>
            <a:chExt cx="2357003" cy="1107996"/>
          </a:xfrm>
        </p:grpSpPr>
        <p:sp>
          <p:nvSpPr>
            <p:cNvPr id="1049" name="Google Shape;1049;p26"/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2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1" name="Google Shape;1051;p26"/>
          <p:cNvGrpSpPr/>
          <p:nvPr/>
        </p:nvGrpSpPr>
        <p:grpSpPr>
          <a:xfrm>
            <a:off x="9099990" y="2912990"/>
            <a:ext cx="2406956" cy="1107996"/>
            <a:chOff x="2551705" y="4283314"/>
            <a:chExt cx="2357003" cy="1107996"/>
          </a:xfrm>
        </p:grpSpPr>
        <p:sp>
          <p:nvSpPr>
            <p:cNvPr id="1052" name="Google Shape;1052;p26"/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2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4" name="Google Shape;1054;p26"/>
          <p:cNvSpPr txBox="1"/>
          <p:nvPr/>
        </p:nvSpPr>
        <p:spPr>
          <a:xfrm>
            <a:off x="1421396" y="5460520"/>
            <a:ext cx="93835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26"/>
          <p:cNvSpPr/>
          <p:nvPr/>
        </p:nvSpPr>
        <p:spPr>
          <a:xfrm rot="2700000">
            <a:off x="10124093" y="2262260"/>
            <a:ext cx="338288" cy="606488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26"/>
          <p:cNvSpPr/>
          <p:nvPr/>
        </p:nvSpPr>
        <p:spPr>
          <a:xfrm>
            <a:off x="1736430" y="2355889"/>
            <a:ext cx="458131" cy="428851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26"/>
          <p:cNvSpPr>
            <a:spLocks noGrp="1"/>
          </p:cNvSpPr>
          <p:nvPr>
            <p:ph type="pic" idx="2"/>
          </p:nvPr>
        </p:nvSpPr>
        <p:spPr>
          <a:xfrm>
            <a:off x="4093743" y="1944995"/>
            <a:ext cx="4040802" cy="240071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27"/>
          <p:cNvSpPr/>
          <p:nvPr/>
        </p:nvSpPr>
        <p:spPr>
          <a:xfrm>
            <a:off x="8411708" y="892806"/>
            <a:ext cx="3781778" cy="4287313"/>
          </a:xfrm>
          <a:custGeom>
            <a:avLst/>
            <a:gdLst/>
            <a:ahLst/>
            <a:cxnLst/>
            <a:rect l="l" t="t" r="r" b="b"/>
            <a:pathLst>
              <a:path w="3024436" h="3428733" extrusionOk="0">
                <a:moveTo>
                  <a:pt x="1893670" y="0"/>
                </a:moveTo>
                <a:cubicBezTo>
                  <a:pt x="1930638" y="42863"/>
                  <a:pt x="1967339" y="85993"/>
                  <a:pt x="2004844" y="128588"/>
                </a:cubicBezTo>
                <a:cubicBezTo>
                  <a:pt x="2008863" y="133142"/>
                  <a:pt x="2016631" y="136356"/>
                  <a:pt x="2022793" y="136356"/>
                </a:cubicBezTo>
                <a:lnTo>
                  <a:pt x="2282647" y="136624"/>
                </a:lnTo>
                <a:lnTo>
                  <a:pt x="2297649" y="136624"/>
                </a:lnTo>
                <a:lnTo>
                  <a:pt x="2297649" y="452200"/>
                </a:lnTo>
                <a:lnTo>
                  <a:pt x="2123788" y="452200"/>
                </a:lnTo>
                <a:lnTo>
                  <a:pt x="2199601" y="960388"/>
                </a:lnTo>
                <a:cubicBezTo>
                  <a:pt x="2202012" y="960120"/>
                  <a:pt x="2204155" y="959852"/>
                  <a:pt x="2206030" y="959317"/>
                </a:cubicBezTo>
                <a:cubicBezTo>
                  <a:pt x="2206030" y="960388"/>
                  <a:pt x="2206566" y="961460"/>
                  <a:pt x="2206298" y="961996"/>
                </a:cubicBezTo>
                <a:cubicBezTo>
                  <a:pt x="2197458" y="980748"/>
                  <a:pt x="2205494" y="999232"/>
                  <a:pt x="2208173" y="1017181"/>
                </a:cubicBezTo>
                <a:cubicBezTo>
                  <a:pt x="2219693" y="1099156"/>
                  <a:pt x="2232283" y="1180862"/>
                  <a:pt x="2244606" y="1262837"/>
                </a:cubicBezTo>
                <a:lnTo>
                  <a:pt x="2275950" y="1470184"/>
                </a:lnTo>
                <a:cubicBezTo>
                  <a:pt x="2282379" y="1513850"/>
                  <a:pt x="2289076" y="1557249"/>
                  <a:pt x="2295506" y="1600915"/>
                </a:cubicBezTo>
                <a:cubicBezTo>
                  <a:pt x="2295773" y="1603058"/>
                  <a:pt x="2295238" y="1606808"/>
                  <a:pt x="2296309" y="1607344"/>
                </a:cubicBezTo>
                <a:cubicBezTo>
                  <a:pt x="2315865" y="1615649"/>
                  <a:pt x="2304078" y="1632526"/>
                  <a:pt x="2305953" y="1645117"/>
                </a:cubicBezTo>
                <a:cubicBezTo>
                  <a:pt x="2308364" y="1661994"/>
                  <a:pt x="2307025" y="1679407"/>
                  <a:pt x="2309436" y="1696284"/>
                </a:cubicBezTo>
                <a:cubicBezTo>
                  <a:pt x="2325777" y="1807191"/>
                  <a:pt x="2342922" y="1918097"/>
                  <a:pt x="2359531" y="2029004"/>
                </a:cubicBezTo>
                <a:cubicBezTo>
                  <a:pt x="2373194" y="2119551"/>
                  <a:pt x="2386588" y="2210366"/>
                  <a:pt x="2400251" y="2300913"/>
                </a:cubicBezTo>
                <a:cubicBezTo>
                  <a:pt x="2400787" y="2304128"/>
                  <a:pt x="2404537" y="2307075"/>
                  <a:pt x="2406412" y="2310290"/>
                </a:cubicBezTo>
                <a:cubicBezTo>
                  <a:pt x="2408020" y="2312969"/>
                  <a:pt x="2410163" y="2316183"/>
                  <a:pt x="2409895" y="2319130"/>
                </a:cubicBezTo>
                <a:cubicBezTo>
                  <a:pt x="2406412" y="2374315"/>
                  <a:pt x="2419271" y="2427626"/>
                  <a:pt x="2426772" y="2481472"/>
                </a:cubicBezTo>
                <a:cubicBezTo>
                  <a:pt x="2437488" y="2557285"/>
                  <a:pt x="2449543" y="2632830"/>
                  <a:pt x="2460794" y="2708375"/>
                </a:cubicBezTo>
                <a:cubicBezTo>
                  <a:pt x="2472046" y="2783117"/>
                  <a:pt x="2482761" y="2858126"/>
                  <a:pt x="2494012" y="2932868"/>
                </a:cubicBezTo>
                <a:cubicBezTo>
                  <a:pt x="2496691" y="2950816"/>
                  <a:pt x="2499102" y="2969033"/>
                  <a:pt x="2502317" y="2986981"/>
                </a:cubicBezTo>
                <a:cubicBezTo>
                  <a:pt x="2502853" y="2989928"/>
                  <a:pt x="2507407" y="2992339"/>
                  <a:pt x="2510086" y="2995018"/>
                </a:cubicBezTo>
                <a:cubicBezTo>
                  <a:pt x="2510622" y="2995554"/>
                  <a:pt x="2511693" y="2995018"/>
                  <a:pt x="2512765" y="2995018"/>
                </a:cubicBezTo>
                <a:lnTo>
                  <a:pt x="3024436" y="2994750"/>
                </a:lnTo>
                <a:lnTo>
                  <a:pt x="3024436" y="3059044"/>
                </a:lnTo>
                <a:cubicBezTo>
                  <a:pt x="3023632" y="3064134"/>
                  <a:pt x="3022293" y="3069492"/>
                  <a:pt x="3022025" y="3074582"/>
                </a:cubicBezTo>
                <a:cubicBezTo>
                  <a:pt x="3020954" y="3105657"/>
                  <a:pt x="3019882" y="3137000"/>
                  <a:pt x="3019078" y="3168076"/>
                </a:cubicBezTo>
                <a:cubicBezTo>
                  <a:pt x="3017471" y="3252193"/>
                  <a:pt x="3016132" y="3336579"/>
                  <a:pt x="3014524" y="3420697"/>
                </a:cubicBezTo>
                <a:cubicBezTo>
                  <a:pt x="3014524" y="3423375"/>
                  <a:pt x="3008975" y="3330962"/>
                  <a:pt x="3013720" y="3428733"/>
                </a:cubicBezTo>
                <a:lnTo>
                  <a:pt x="5359" y="3428733"/>
                </a:lnTo>
                <a:cubicBezTo>
                  <a:pt x="-9406" y="3213986"/>
                  <a:pt x="21913" y="3191864"/>
                  <a:pt x="0" y="3000109"/>
                </a:cubicBezTo>
                <a:lnTo>
                  <a:pt x="1207869" y="3001448"/>
                </a:lnTo>
                <a:cubicBezTo>
                  <a:pt x="1210548" y="2975462"/>
                  <a:pt x="1213495" y="2950548"/>
                  <a:pt x="1215906" y="2925367"/>
                </a:cubicBezTo>
                <a:cubicBezTo>
                  <a:pt x="1222068" y="2865627"/>
                  <a:pt x="1228229" y="2805620"/>
                  <a:pt x="1234123" y="2745880"/>
                </a:cubicBezTo>
                <a:cubicBezTo>
                  <a:pt x="1238945" y="2697660"/>
                  <a:pt x="1243231" y="2649171"/>
                  <a:pt x="1248321" y="2600951"/>
                </a:cubicBezTo>
                <a:cubicBezTo>
                  <a:pt x="1254214" y="2543355"/>
                  <a:pt x="1260376" y="2485758"/>
                  <a:pt x="1266270" y="2428162"/>
                </a:cubicBezTo>
                <a:cubicBezTo>
                  <a:pt x="1268413" y="2408605"/>
                  <a:pt x="1270020" y="2389049"/>
                  <a:pt x="1272163" y="2369761"/>
                </a:cubicBezTo>
                <a:cubicBezTo>
                  <a:pt x="1273235" y="2360117"/>
                  <a:pt x="1273235" y="2351009"/>
                  <a:pt x="1259036" y="2347526"/>
                </a:cubicBezTo>
                <a:cubicBezTo>
                  <a:pt x="1284754" y="2333864"/>
                  <a:pt x="1277253" y="2310557"/>
                  <a:pt x="1279396" y="2291537"/>
                </a:cubicBezTo>
                <a:cubicBezTo>
                  <a:pt x="1288772" y="2212777"/>
                  <a:pt x="1296005" y="2133750"/>
                  <a:pt x="1304042" y="2054990"/>
                </a:cubicBezTo>
                <a:cubicBezTo>
                  <a:pt x="1310739" y="1988553"/>
                  <a:pt x="1316901" y="1921848"/>
                  <a:pt x="1323330" y="1855411"/>
                </a:cubicBezTo>
                <a:cubicBezTo>
                  <a:pt x="1329492" y="1793260"/>
                  <a:pt x="1335117" y="1731110"/>
                  <a:pt x="1342618" y="1669227"/>
                </a:cubicBezTo>
                <a:cubicBezTo>
                  <a:pt x="1344494" y="1655029"/>
                  <a:pt x="1333778" y="1653689"/>
                  <a:pt x="1327349" y="1645385"/>
                </a:cubicBezTo>
                <a:cubicBezTo>
                  <a:pt x="1350923" y="1636544"/>
                  <a:pt x="1347440" y="1615649"/>
                  <a:pt x="1349584" y="1597164"/>
                </a:cubicBezTo>
                <a:cubicBezTo>
                  <a:pt x="1355745" y="1538229"/>
                  <a:pt x="1361639" y="1479293"/>
                  <a:pt x="1367800" y="1420357"/>
                </a:cubicBezTo>
                <a:cubicBezTo>
                  <a:pt x="1372622" y="1372940"/>
                  <a:pt x="1377176" y="1325523"/>
                  <a:pt x="1381998" y="1278107"/>
                </a:cubicBezTo>
                <a:cubicBezTo>
                  <a:pt x="1387892" y="1219706"/>
                  <a:pt x="1394053" y="1161038"/>
                  <a:pt x="1399947" y="1102638"/>
                </a:cubicBezTo>
                <a:cubicBezTo>
                  <a:pt x="1404769" y="1055222"/>
                  <a:pt x="1409323" y="1007805"/>
                  <a:pt x="1414145" y="960388"/>
                </a:cubicBezTo>
                <a:cubicBezTo>
                  <a:pt x="1420039" y="901452"/>
                  <a:pt x="1426468" y="842516"/>
                  <a:pt x="1432362" y="783580"/>
                </a:cubicBezTo>
                <a:cubicBezTo>
                  <a:pt x="1437184" y="736699"/>
                  <a:pt x="1441470" y="689551"/>
                  <a:pt x="1446292" y="642670"/>
                </a:cubicBezTo>
                <a:cubicBezTo>
                  <a:pt x="1452186" y="583734"/>
                  <a:pt x="1458347" y="524798"/>
                  <a:pt x="1464509" y="465862"/>
                </a:cubicBezTo>
                <a:cubicBezTo>
                  <a:pt x="1464776" y="462915"/>
                  <a:pt x="1464509" y="459968"/>
                  <a:pt x="1464509" y="454611"/>
                </a:cubicBezTo>
                <a:lnTo>
                  <a:pt x="1280200" y="454611"/>
                </a:lnTo>
                <a:lnTo>
                  <a:pt x="1280200" y="137160"/>
                </a:lnTo>
                <a:lnTo>
                  <a:pt x="1298149" y="137160"/>
                </a:lnTo>
                <a:lnTo>
                  <a:pt x="1575415" y="137428"/>
                </a:lnTo>
                <a:cubicBezTo>
                  <a:pt x="1585595" y="137428"/>
                  <a:pt x="1592560" y="135017"/>
                  <a:pt x="1599526" y="126980"/>
                </a:cubicBezTo>
                <a:cubicBezTo>
                  <a:pt x="1631137" y="90011"/>
                  <a:pt x="1663551" y="53578"/>
                  <a:pt x="1695163" y="16609"/>
                </a:cubicBezTo>
                <a:cubicBezTo>
                  <a:pt x="1702663" y="8037"/>
                  <a:pt x="1709629" y="0"/>
                  <a:pt x="1722219" y="268"/>
                </a:cubicBezTo>
                <a:lnTo>
                  <a:pt x="1893670" y="0"/>
                </a:lnTo>
                <a:close/>
                <a:moveTo>
                  <a:pt x="1877060" y="2666852"/>
                </a:moveTo>
                <a:lnTo>
                  <a:pt x="2461062" y="3018325"/>
                </a:lnTo>
                <a:lnTo>
                  <a:pt x="2363550" y="2366011"/>
                </a:lnTo>
                <a:lnTo>
                  <a:pt x="1877060" y="2666852"/>
                </a:lnTo>
                <a:close/>
                <a:moveTo>
                  <a:pt x="1315829" y="2380745"/>
                </a:moveTo>
                <a:cubicBezTo>
                  <a:pt x="1294934" y="2588360"/>
                  <a:pt x="1274038" y="2793565"/>
                  <a:pt x="1253143" y="3001448"/>
                </a:cubicBezTo>
                <a:lnTo>
                  <a:pt x="1792675" y="2667656"/>
                </a:lnTo>
                <a:lnTo>
                  <a:pt x="1315829" y="2380745"/>
                </a:lnTo>
                <a:close/>
                <a:moveTo>
                  <a:pt x="1856165" y="1956138"/>
                </a:moveTo>
                <a:lnTo>
                  <a:pt x="2353370" y="2296895"/>
                </a:lnTo>
                <a:cubicBezTo>
                  <a:pt x="2321223" y="2082582"/>
                  <a:pt x="2289612" y="1870413"/>
                  <a:pt x="2257733" y="1655832"/>
                </a:cubicBezTo>
                <a:lnTo>
                  <a:pt x="1856165" y="1956138"/>
                </a:lnTo>
                <a:close/>
                <a:moveTo>
                  <a:pt x="1324134" y="2299038"/>
                </a:moveTo>
                <a:lnTo>
                  <a:pt x="1780620" y="1957477"/>
                </a:lnTo>
                <a:lnTo>
                  <a:pt x="1386017" y="1686908"/>
                </a:lnTo>
                <a:cubicBezTo>
                  <a:pt x="1365389" y="1891308"/>
                  <a:pt x="1345029" y="2093298"/>
                  <a:pt x="1324134" y="2299038"/>
                </a:cubicBezTo>
                <a:close/>
                <a:moveTo>
                  <a:pt x="1395661" y="1592074"/>
                </a:moveTo>
                <a:cubicBezTo>
                  <a:pt x="1398875" y="1590199"/>
                  <a:pt x="1400215" y="1589664"/>
                  <a:pt x="1401019" y="1588860"/>
                </a:cubicBezTo>
                <a:lnTo>
                  <a:pt x="1777941" y="1293376"/>
                </a:lnTo>
                <a:cubicBezTo>
                  <a:pt x="1790264" y="1283732"/>
                  <a:pt x="1790264" y="1282929"/>
                  <a:pt x="1777941" y="1273285"/>
                </a:cubicBezTo>
                <a:lnTo>
                  <a:pt x="1515408" y="1067812"/>
                </a:lnTo>
                <a:cubicBezTo>
                  <a:pt x="1495316" y="1052007"/>
                  <a:pt x="1474956" y="1036469"/>
                  <a:pt x="1453257" y="1019592"/>
                </a:cubicBezTo>
                <a:cubicBezTo>
                  <a:pt x="1433969" y="1211402"/>
                  <a:pt x="1414949" y="1400801"/>
                  <a:pt x="1395661" y="1592074"/>
                </a:cubicBezTo>
                <a:close/>
                <a:moveTo>
                  <a:pt x="1862326" y="1282929"/>
                </a:moveTo>
                <a:lnTo>
                  <a:pt x="2246749" y="1583502"/>
                </a:lnTo>
                <a:cubicBezTo>
                  <a:pt x="2239248" y="1531799"/>
                  <a:pt x="2232283" y="1483043"/>
                  <a:pt x="2225050" y="1434287"/>
                </a:cubicBezTo>
                <a:cubicBezTo>
                  <a:pt x="2215674" y="1371065"/>
                  <a:pt x="2206030" y="1307575"/>
                  <a:pt x="2196386" y="1244352"/>
                </a:cubicBezTo>
                <a:cubicBezTo>
                  <a:pt x="2187813" y="1187560"/>
                  <a:pt x="2179777" y="1130767"/>
                  <a:pt x="2170936" y="1074242"/>
                </a:cubicBezTo>
                <a:cubicBezTo>
                  <a:pt x="2168257" y="1056829"/>
                  <a:pt x="2155935" y="1052811"/>
                  <a:pt x="2142004" y="1063526"/>
                </a:cubicBezTo>
                <a:lnTo>
                  <a:pt x="2056815" y="1130231"/>
                </a:lnTo>
                <a:lnTo>
                  <a:pt x="1862326" y="1282929"/>
                </a:lnTo>
                <a:close/>
                <a:moveTo>
                  <a:pt x="2378552" y="3023682"/>
                </a:moveTo>
                <a:cubicBezTo>
                  <a:pt x="2378819" y="3022611"/>
                  <a:pt x="2379087" y="3021807"/>
                  <a:pt x="2379623" y="3020736"/>
                </a:cubicBezTo>
                <a:lnTo>
                  <a:pt x="1854557" y="2704625"/>
                </a:lnTo>
                <a:cubicBezTo>
                  <a:pt x="1856165" y="2812585"/>
                  <a:pt x="1858040" y="2917866"/>
                  <a:pt x="1859647" y="3023415"/>
                </a:cubicBezTo>
                <a:lnTo>
                  <a:pt x="2378552" y="3023682"/>
                </a:lnTo>
                <a:close/>
                <a:moveTo>
                  <a:pt x="1814106" y="3025290"/>
                </a:moveTo>
                <a:cubicBezTo>
                  <a:pt x="1812499" y="2919205"/>
                  <a:pt x="1811159" y="2815531"/>
                  <a:pt x="1809552" y="2708911"/>
                </a:cubicBezTo>
                <a:lnTo>
                  <a:pt x="1298149" y="3025290"/>
                </a:lnTo>
                <a:lnTo>
                  <a:pt x="1814106" y="3025290"/>
                </a:lnTo>
                <a:close/>
                <a:moveTo>
                  <a:pt x="2292827" y="2311629"/>
                </a:moveTo>
                <a:cubicBezTo>
                  <a:pt x="2293094" y="2310825"/>
                  <a:pt x="2293362" y="2310022"/>
                  <a:pt x="2293898" y="2309218"/>
                </a:cubicBezTo>
                <a:lnTo>
                  <a:pt x="1843574" y="2000608"/>
                </a:lnTo>
                <a:cubicBezTo>
                  <a:pt x="1845449" y="2108032"/>
                  <a:pt x="1847057" y="2212242"/>
                  <a:pt x="1848932" y="2316719"/>
                </a:cubicBezTo>
                <a:lnTo>
                  <a:pt x="2292827" y="2311629"/>
                </a:lnTo>
                <a:close/>
                <a:moveTo>
                  <a:pt x="1826697" y="501224"/>
                </a:moveTo>
                <a:cubicBezTo>
                  <a:pt x="1825625" y="501491"/>
                  <a:pt x="1824554" y="501491"/>
                  <a:pt x="1823750" y="501759"/>
                </a:cubicBezTo>
                <a:cubicBezTo>
                  <a:pt x="1825357" y="653118"/>
                  <a:pt x="1827233" y="804476"/>
                  <a:pt x="1828840" y="957441"/>
                </a:cubicBezTo>
                <a:lnTo>
                  <a:pt x="2134235" y="962531"/>
                </a:lnTo>
                <a:lnTo>
                  <a:pt x="1826697" y="501224"/>
                </a:lnTo>
                <a:close/>
                <a:moveTo>
                  <a:pt x="1366996" y="2322345"/>
                </a:moveTo>
                <a:lnTo>
                  <a:pt x="1803390" y="2317255"/>
                </a:lnTo>
                <a:cubicBezTo>
                  <a:pt x="1801783" y="2211170"/>
                  <a:pt x="1800176" y="2106693"/>
                  <a:pt x="1798568" y="1999536"/>
                </a:cubicBezTo>
                <a:lnTo>
                  <a:pt x="1366996" y="2322345"/>
                </a:lnTo>
                <a:close/>
                <a:moveTo>
                  <a:pt x="1778477" y="516493"/>
                </a:moveTo>
                <a:cubicBezTo>
                  <a:pt x="1777673" y="516225"/>
                  <a:pt x="1776601" y="515958"/>
                  <a:pt x="1775798" y="515422"/>
                </a:cubicBezTo>
                <a:lnTo>
                  <a:pt x="1488887" y="951012"/>
                </a:lnTo>
                <a:lnTo>
                  <a:pt x="1783834" y="956370"/>
                </a:lnTo>
                <a:cubicBezTo>
                  <a:pt x="1781959" y="808762"/>
                  <a:pt x="1780352" y="662494"/>
                  <a:pt x="1778477" y="516493"/>
                </a:cubicBezTo>
                <a:close/>
                <a:moveTo>
                  <a:pt x="1853486" y="2630151"/>
                </a:moveTo>
                <a:lnTo>
                  <a:pt x="2291219" y="2359314"/>
                </a:lnTo>
                <a:cubicBezTo>
                  <a:pt x="2290951" y="2358242"/>
                  <a:pt x="2290416" y="2357438"/>
                  <a:pt x="2290148" y="2356367"/>
                </a:cubicBezTo>
                <a:lnTo>
                  <a:pt x="1849200" y="2361457"/>
                </a:lnTo>
                <a:cubicBezTo>
                  <a:pt x="1850539" y="2452272"/>
                  <a:pt x="1851879" y="2539872"/>
                  <a:pt x="1853486" y="2630151"/>
                </a:cubicBezTo>
                <a:close/>
                <a:moveTo>
                  <a:pt x="1384677" y="2367082"/>
                </a:moveTo>
                <a:lnTo>
                  <a:pt x="1383874" y="2370297"/>
                </a:lnTo>
                <a:lnTo>
                  <a:pt x="1808212" y="2625597"/>
                </a:lnTo>
                <a:cubicBezTo>
                  <a:pt x="1806873" y="2536389"/>
                  <a:pt x="1805533" y="2450128"/>
                  <a:pt x="1803926" y="2362528"/>
                </a:cubicBezTo>
                <a:lnTo>
                  <a:pt x="1384677" y="2367082"/>
                </a:lnTo>
                <a:close/>
                <a:moveTo>
                  <a:pt x="1832858" y="1316147"/>
                </a:moveTo>
                <a:cubicBezTo>
                  <a:pt x="1834466" y="1415802"/>
                  <a:pt x="1836073" y="1512779"/>
                  <a:pt x="1837680" y="1609487"/>
                </a:cubicBezTo>
                <a:lnTo>
                  <a:pt x="2207905" y="1609487"/>
                </a:lnTo>
                <a:lnTo>
                  <a:pt x="1832858" y="1316147"/>
                </a:lnTo>
                <a:close/>
                <a:moveTo>
                  <a:pt x="1743115" y="484882"/>
                </a:moveTo>
                <a:lnTo>
                  <a:pt x="1726238" y="484882"/>
                </a:lnTo>
                <a:lnTo>
                  <a:pt x="1540054" y="486222"/>
                </a:lnTo>
                <a:cubicBezTo>
                  <a:pt x="1529874" y="486222"/>
                  <a:pt x="1516479" y="483275"/>
                  <a:pt x="1510318" y="488365"/>
                </a:cubicBezTo>
                <a:cubicBezTo>
                  <a:pt x="1504424" y="493187"/>
                  <a:pt x="1506032" y="507117"/>
                  <a:pt x="1504424" y="516761"/>
                </a:cubicBezTo>
                <a:cubicBezTo>
                  <a:pt x="1504424" y="517297"/>
                  <a:pt x="1504156" y="517565"/>
                  <a:pt x="1504156" y="518101"/>
                </a:cubicBezTo>
                <a:lnTo>
                  <a:pt x="1486476" y="690890"/>
                </a:lnTo>
                <a:lnTo>
                  <a:pt x="1471206" y="841177"/>
                </a:lnTo>
                <a:cubicBezTo>
                  <a:pt x="1469063" y="861537"/>
                  <a:pt x="1467455" y="881896"/>
                  <a:pt x="1465312" y="901988"/>
                </a:cubicBezTo>
                <a:cubicBezTo>
                  <a:pt x="1466116" y="902256"/>
                  <a:pt x="1466920" y="902256"/>
                  <a:pt x="1467723" y="902524"/>
                </a:cubicBezTo>
                <a:lnTo>
                  <a:pt x="1743115" y="484882"/>
                </a:lnTo>
                <a:close/>
                <a:moveTo>
                  <a:pt x="1793211" y="1656904"/>
                </a:moveTo>
                <a:lnTo>
                  <a:pt x="1419235" y="1656904"/>
                </a:lnTo>
                <a:lnTo>
                  <a:pt x="1797229" y="1915954"/>
                </a:lnTo>
                <a:cubicBezTo>
                  <a:pt x="1795889" y="1827550"/>
                  <a:pt x="1794550" y="1742093"/>
                  <a:pt x="1793211" y="1656904"/>
                </a:cubicBezTo>
                <a:close/>
                <a:moveTo>
                  <a:pt x="1792407" y="1609755"/>
                </a:moveTo>
                <a:cubicBezTo>
                  <a:pt x="1791067" y="1520548"/>
                  <a:pt x="1789728" y="1431876"/>
                  <a:pt x="1788389" y="1340793"/>
                </a:cubicBezTo>
                <a:lnTo>
                  <a:pt x="1445221" y="1609755"/>
                </a:lnTo>
                <a:lnTo>
                  <a:pt x="1792407" y="1609755"/>
                </a:lnTo>
                <a:close/>
                <a:moveTo>
                  <a:pt x="2141201" y="893683"/>
                </a:moveTo>
                <a:cubicBezTo>
                  <a:pt x="2142004" y="893416"/>
                  <a:pt x="2142540" y="893148"/>
                  <a:pt x="2143344" y="892880"/>
                </a:cubicBezTo>
                <a:cubicBezTo>
                  <a:pt x="2140397" y="870645"/>
                  <a:pt x="2137450" y="848410"/>
                  <a:pt x="2134235" y="826175"/>
                </a:cubicBezTo>
                <a:cubicBezTo>
                  <a:pt x="2117626" y="715536"/>
                  <a:pt x="2100749" y="604629"/>
                  <a:pt x="2084408" y="493990"/>
                </a:cubicBezTo>
                <a:cubicBezTo>
                  <a:pt x="2083068" y="484614"/>
                  <a:pt x="2079854" y="482471"/>
                  <a:pt x="2071281" y="482471"/>
                </a:cubicBezTo>
                <a:lnTo>
                  <a:pt x="1949659" y="483543"/>
                </a:lnTo>
                <a:lnTo>
                  <a:pt x="1868220" y="483543"/>
                </a:lnTo>
                <a:lnTo>
                  <a:pt x="2141201" y="893683"/>
                </a:lnTo>
                <a:close/>
                <a:moveTo>
                  <a:pt x="1842234" y="1911400"/>
                </a:moveTo>
                <a:lnTo>
                  <a:pt x="2182456" y="1656904"/>
                </a:lnTo>
                <a:lnTo>
                  <a:pt x="1838216" y="1656904"/>
                </a:lnTo>
                <a:cubicBezTo>
                  <a:pt x="1839556" y="1741557"/>
                  <a:pt x="1840895" y="1824872"/>
                  <a:pt x="1842234" y="1911400"/>
                </a:cubicBezTo>
                <a:close/>
                <a:moveTo>
                  <a:pt x="1830983" y="1251853"/>
                </a:moveTo>
                <a:lnTo>
                  <a:pt x="2142004" y="1008073"/>
                </a:lnTo>
                <a:lnTo>
                  <a:pt x="1830983" y="1002179"/>
                </a:lnTo>
                <a:lnTo>
                  <a:pt x="1830983" y="1251853"/>
                </a:lnTo>
                <a:close/>
                <a:moveTo>
                  <a:pt x="1784638" y="1001643"/>
                </a:moveTo>
                <a:lnTo>
                  <a:pt x="1499870" y="996286"/>
                </a:lnTo>
                <a:cubicBezTo>
                  <a:pt x="1499602" y="997357"/>
                  <a:pt x="1499602" y="998161"/>
                  <a:pt x="1499334" y="999232"/>
                </a:cubicBezTo>
                <a:lnTo>
                  <a:pt x="1784638" y="1222385"/>
                </a:lnTo>
                <a:lnTo>
                  <a:pt x="1784638" y="1001643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27"/>
          <p:cNvSpPr/>
          <p:nvPr/>
        </p:nvSpPr>
        <p:spPr>
          <a:xfrm flipH="1">
            <a:off x="506" y="2104955"/>
            <a:ext cx="12192000" cy="4753047"/>
          </a:xfrm>
          <a:custGeom>
            <a:avLst/>
            <a:gdLst/>
            <a:ahLst/>
            <a:cxnLst/>
            <a:rect l="l" t="t" r="r" b="b"/>
            <a:pathLst>
              <a:path w="12192000" h="4753047" extrusionOk="0">
                <a:moveTo>
                  <a:pt x="0" y="2857500"/>
                </a:moveTo>
                <a:lnTo>
                  <a:pt x="3057525" y="2867097"/>
                </a:lnTo>
                <a:lnTo>
                  <a:pt x="4448175" y="2247972"/>
                </a:lnTo>
                <a:lnTo>
                  <a:pt x="6410325" y="2505148"/>
                </a:lnTo>
                <a:lnTo>
                  <a:pt x="8220075" y="800173"/>
                </a:lnTo>
                <a:lnTo>
                  <a:pt x="9612611" y="1619323"/>
                </a:lnTo>
                <a:lnTo>
                  <a:pt x="12192000" y="0"/>
                </a:lnTo>
                <a:lnTo>
                  <a:pt x="12192000" y="4753047"/>
                </a:lnTo>
                <a:lnTo>
                  <a:pt x="0" y="4753047"/>
                </a:lnTo>
                <a:lnTo>
                  <a:pt x="0" y="28575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64" name="Google Shape;1064;p27"/>
          <p:cNvCxnSpPr>
            <a:endCxn id="1065" idx="2"/>
          </p:cNvCxnSpPr>
          <p:nvPr/>
        </p:nvCxnSpPr>
        <p:spPr>
          <a:xfrm rot="10800000">
            <a:off x="9191338" y="4965685"/>
            <a:ext cx="30012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6" name="Google Shape;1066;p27"/>
          <p:cNvSpPr/>
          <p:nvPr/>
        </p:nvSpPr>
        <p:spPr>
          <a:xfrm rot="-1574871">
            <a:off x="9271736" y="4773094"/>
            <a:ext cx="878554" cy="209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2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1068" name="Google Shape;1068;p27"/>
          <p:cNvCxnSpPr>
            <a:endCxn id="1069" idx="3"/>
          </p:cNvCxnSpPr>
          <p:nvPr/>
        </p:nvCxnSpPr>
        <p:spPr>
          <a:xfrm rot="10800000">
            <a:off x="7810581" y="4409155"/>
            <a:ext cx="1217100" cy="5112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70" name="Google Shape;1070;p27"/>
          <p:cNvCxnSpPr>
            <a:endCxn id="1071" idx="5"/>
          </p:cNvCxnSpPr>
          <p:nvPr/>
        </p:nvCxnSpPr>
        <p:spPr>
          <a:xfrm flipH="1">
            <a:off x="5728759" y="4357841"/>
            <a:ext cx="2023800" cy="2817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72" name="Google Shape;1072;p27"/>
          <p:cNvCxnSpPr>
            <a:stCxn id="1071" idx="6"/>
            <a:endCxn id="1073" idx="3"/>
          </p:cNvCxnSpPr>
          <p:nvPr/>
        </p:nvCxnSpPr>
        <p:spPr>
          <a:xfrm rot="10800000">
            <a:off x="4081780" y="2991049"/>
            <a:ext cx="1623000" cy="15906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74" name="Google Shape;1074;p27"/>
          <p:cNvCxnSpPr>
            <a:stCxn id="1073" idx="6"/>
            <a:endCxn id="1075" idx="1"/>
          </p:cNvCxnSpPr>
          <p:nvPr/>
        </p:nvCxnSpPr>
        <p:spPr>
          <a:xfrm flipH="1">
            <a:off x="2623074" y="2933068"/>
            <a:ext cx="1318800" cy="7341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76" name="Google Shape;1076;p27"/>
          <p:cNvCxnSpPr>
            <a:stCxn id="1075" idx="7"/>
          </p:cNvCxnSpPr>
          <p:nvPr/>
        </p:nvCxnSpPr>
        <p:spPr>
          <a:xfrm rot="10800000">
            <a:off x="417" y="2074412"/>
            <a:ext cx="2506800" cy="15927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5" name="Google Shape;1065;p27"/>
          <p:cNvSpPr/>
          <p:nvPr/>
        </p:nvSpPr>
        <p:spPr>
          <a:xfrm flipH="1">
            <a:off x="9027596" y="4883814"/>
            <a:ext cx="163742" cy="163742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27"/>
          <p:cNvSpPr/>
          <p:nvPr/>
        </p:nvSpPr>
        <p:spPr>
          <a:xfrm flipH="1">
            <a:off x="7670818" y="4269392"/>
            <a:ext cx="163742" cy="163742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27"/>
          <p:cNvSpPr/>
          <p:nvPr/>
        </p:nvSpPr>
        <p:spPr>
          <a:xfrm flipH="1">
            <a:off x="5704780" y="4499778"/>
            <a:ext cx="163742" cy="163742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27"/>
          <p:cNvSpPr/>
          <p:nvPr/>
        </p:nvSpPr>
        <p:spPr>
          <a:xfrm flipH="1">
            <a:off x="3941874" y="2851197"/>
            <a:ext cx="163742" cy="163742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27"/>
          <p:cNvSpPr/>
          <p:nvPr/>
        </p:nvSpPr>
        <p:spPr>
          <a:xfrm flipH="1">
            <a:off x="2483238" y="3643133"/>
            <a:ext cx="163742" cy="163742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27"/>
          <p:cNvSpPr txBox="1"/>
          <p:nvPr/>
        </p:nvSpPr>
        <p:spPr>
          <a:xfrm flipH="1">
            <a:off x="7380434" y="3585021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32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27"/>
          <p:cNvSpPr txBox="1"/>
          <p:nvPr/>
        </p:nvSpPr>
        <p:spPr>
          <a:xfrm flipH="1">
            <a:off x="5416887" y="4905203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27"/>
          <p:cNvSpPr txBox="1"/>
          <p:nvPr/>
        </p:nvSpPr>
        <p:spPr>
          <a:xfrm flipH="1">
            <a:off x="3651490" y="2053471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32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27"/>
          <p:cNvSpPr txBox="1"/>
          <p:nvPr/>
        </p:nvSpPr>
        <p:spPr>
          <a:xfrm flipH="1">
            <a:off x="2192854" y="3945058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1" name="Google Shape;1081;p27"/>
          <p:cNvGrpSpPr/>
          <p:nvPr/>
        </p:nvGrpSpPr>
        <p:grpSpPr>
          <a:xfrm flipH="1">
            <a:off x="5614888" y="3389377"/>
            <a:ext cx="1731699" cy="929990"/>
            <a:chOff x="993672" y="3632214"/>
            <a:chExt cx="1989414" cy="929990"/>
          </a:xfrm>
        </p:grpSpPr>
        <p:sp>
          <p:nvSpPr>
            <p:cNvPr id="1082" name="Google Shape;1082;p27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27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4" name="Google Shape;1084;p27"/>
          <p:cNvGrpSpPr/>
          <p:nvPr/>
        </p:nvGrpSpPr>
        <p:grpSpPr>
          <a:xfrm flipH="1">
            <a:off x="3515294" y="4732594"/>
            <a:ext cx="1731699" cy="929990"/>
            <a:chOff x="993672" y="3632214"/>
            <a:chExt cx="1989414" cy="929990"/>
          </a:xfrm>
        </p:grpSpPr>
        <p:sp>
          <p:nvSpPr>
            <p:cNvPr id="1085" name="Google Shape;1085;p27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27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7" name="Google Shape;1087;p27"/>
          <p:cNvGrpSpPr/>
          <p:nvPr/>
        </p:nvGrpSpPr>
        <p:grpSpPr>
          <a:xfrm flipH="1">
            <a:off x="1863503" y="1880861"/>
            <a:ext cx="1731699" cy="929990"/>
            <a:chOff x="993672" y="3632214"/>
            <a:chExt cx="1989414" cy="929990"/>
          </a:xfrm>
        </p:grpSpPr>
        <p:sp>
          <p:nvSpPr>
            <p:cNvPr id="1088" name="Google Shape;1088;p27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27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" name="Google Shape;1090;p27"/>
          <p:cNvGrpSpPr/>
          <p:nvPr/>
        </p:nvGrpSpPr>
        <p:grpSpPr>
          <a:xfrm flipH="1">
            <a:off x="1121862" y="4509520"/>
            <a:ext cx="1731699" cy="929990"/>
            <a:chOff x="993672" y="3632214"/>
            <a:chExt cx="1989414" cy="929990"/>
          </a:xfrm>
        </p:grpSpPr>
        <p:sp>
          <p:nvSpPr>
            <p:cNvPr id="1091" name="Google Shape;1091;p27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27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3" name="Google Shape;1093;p27"/>
          <p:cNvSpPr txBox="1"/>
          <p:nvPr/>
        </p:nvSpPr>
        <p:spPr>
          <a:xfrm flipH="1">
            <a:off x="8775951" y="5321949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4" name="Google Shape;1094;p27"/>
          <p:cNvGrpSpPr/>
          <p:nvPr/>
        </p:nvGrpSpPr>
        <p:grpSpPr>
          <a:xfrm flipH="1">
            <a:off x="9580252" y="5149340"/>
            <a:ext cx="1731699" cy="929990"/>
            <a:chOff x="993672" y="3632214"/>
            <a:chExt cx="1989414" cy="929990"/>
          </a:xfrm>
        </p:grpSpPr>
        <p:sp>
          <p:nvSpPr>
            <p:cNvPr id="1095" name="Google Shape;1095;p27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27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7" name="Google Shape;1097;p27"/>
          <p:cNvSpPr/>
          <p:nvPr/>
        </p:nvSpPr>
        <p:spPr>
          <a:xfrm flipH="1">
            <a:off x="-16418" y="2080837"/>
            <a:ext cx="2511586" cy="1576757"/>
          </a:xfrm>
          <a:custGeom>
            <a:avLst/>
            <a:gdLst/>
            <a:ahLst/>
            <a:cxnLst/>
            <a:rect l="l" t="t" r="r" b="b"/>
            <a:pathLst>
              <a:path w="2216118" h="1391264" extrusionOk="0">
                <a:moveTo>
                  <a:pt x="1898971" y="1232027"/>
                </a:moveTo>
                <a:lnTo>
                  <a:pt x="1814014" y="1316190"/>
                </a:lnTo>
                <a:lnTo>
                  <a:pt x="1814014" y="1335402"/>
                </a:lnTo>
                <a:lnTo>
                  <a:pt x="1949877" y="1335402"/>
                </a:lnTo>
                <a:lnTo>
                  <a:pt x="1986407" y="1335402"/>
                </a:lnTo>
                <a:lnTo>
                  <a:pt x="1986407" y="1318646"/>
                </a:lnTo>
                <a:close/>
                <a:moveTo>
                  <a:pt x="326886" y="1230345"/>
                </a:moveTo>
                <a:lnTo>
                  <a:pt x="241929" y="1314508"/>
                </a:lnTo>
                <a:lnTo>
                  <a:pt x="241929" y="1335402"/>
                </a:lnTo>
                <a:lnTo>
                  <a:pt x="418108" y="1335402"/>
                </a:lnTo>
                <a:lnTo>
                  <a:pt x="418108" y="1320714"/>
                </a:lnTo>
                <a:close/>
                <a:moveTo>
                  <a:pt x="1667210" y="1224479"/>
                </a:moveTo>
                <a:lnTo>
                  <a:pt x="1582253" y="1308642"/>
                </a:lnTo>
                <a:lnTo>
                  <a:pt x="1582253" y="1335402"/>
                </a:lnTo>
                <a:lnTo>
                  <a:pt x="1768294" y="1335402"/>
                </a:lnTo>
                <a:lnTo>
                  <a:pt x="1768294" y="1312041"/>
                </a:lnTo>
                <a:lnTo>
                  <a:pt x="1761976" y="1318359"/>
                </a:lnTo>
                <a:close/>
                <a:moveTo>
                  <a:pt x="1443525" y="1224479"/>
                </a:moveTo>
                <a:lnTo>
                  <a:pt x="1358568" y="1308642"/>
                </a:lnTo>
                <a:lnTo>
                  <a:pt x="1358568" y="1335402"/>
                </a:lnTo>
                <a:lnTo>
                  <a:pt x="1536533" y="1335402"/>
                </a:lnTo>
                <a:lnTo>
                  <a:pt x="1536533" y="1316618"/>
                </a:lnTo>
                <a:close/>
                <a:moveTo>
                  <a:pt x="1219840" y="1224479"/>
                </a:moveTo>
                <a:lnTo>
                  <a:pt x="1134883" y="1308642"/>
                </a:lnTo>
                <a:lnTo>
                  <a:pt x="1134883" y="1335402"/>
                </a:lnTo>
                <a:lnTo>
                  <a:pt x="1312848" y="1335402"/>
                </a:lnTo>
                <a:lnTo>
                  <a:pt x="1312848" y="1316618"/>
                </a:lnTo>
                <a:close/>
                <a:moveTo>
                  <a:pt x="996155" y="1224479"/>
                </a:moveTo>
                <a:lnTo>
                  <a:pt x="911198" y="1308642"/>
                </a:lnTo>
                <a:lnTo>
                  <a:pt x="911198" y="1335402"/>
                </a:lnTo>
                <a:lnTo>
                  <a:pt x="1089163" y="1335402"/>
                </a:lnTo>
                <a:lnTo>
                  <a:pt x="1089163" y="1316618"/>
                </a:lnTo>
                <a:close/>
                <a:moveTo>
                  <a:pt x="772470" y="1224479"/>
                </a:moveTo>
                <a:lnTo>
                  <a:pt x="687513" y="1308642"/>
                </a:lnTo>
                <a:lnTo>
                  <a:pt x="687513" y="1335402"/>
                </a:lnTo>
                <a:lnTo>
                  <a:pt x="865478" y="1335402"/>
                </a:lnTo>
                <a:lnTo>
                  <a:pt x="865478" y="1316618"/>
                </a:lnTo>
                <a:close/>
                <a:moveTo>
                  <a:pt x="548785" y="1224479"/>
                </a:moveTo>
                <a:lnTo>
                  <a:pt x="463828" y="1308642"/>
                </a:lnTo>
                <a:lnTo>
                  <a:pt x="463828" y="1335402"/>
                </a:lnTo>
                <a:lnTo>
                  <a:pt x="641793" y="1335402"/>
                </a:lnTo>
                <a:lnTo>
                  <a:pt x="641793" y="1316618"/>
                </a:lnTo>
                <a:close/>
                <a:moveTo>
                  <a:pt x="2032127" y="1155412"/>
                </a:moveTo>
                <a:lnTo>
                  <a:pt x="2032127" y="1276395"/>
                </a:lnTo>
                <a:lnTo>
                  <a:pt x="2093479" y="1216190"/>
                </a:lnTo>
                <a:close/>
                <a:moveTo>
                  <a:pt x="1814014" y="1147864"/>
                </a:moveTo>
                <a:lnTo>
                  <a:pt x="1814014" y="1268847"/>
                </a:lnTo>
                <a:lnTo>
                  <a:pt x="1875366" y="1208643"/>
                </a:lnTo>
                <a:close/>
                <a:moveTo>
                  <a:pt x="1986407" y="1145409"/>
                </a:moveTo>
                <a:lnTo>
                  <a:pt x="1922576" y="1208643"/>
                </a:lnTo>
                <a:lnTo>
                  <a:pt x="1986407" y="1271280"/>
                </a:lnTo>
                <a:close/>
                <a:moveTo>
                  <a:pt x="1582253" y="1140317"/>
                </a:moveTo>
                <a:lnTo>
                  <a:pt x="1582253" y="1261299"/>
                </a:lnTo>
                <a:lnTo>
                  <a:pt x="1643605" y="1201094"/>
                </a:lnTo>
                <a:close/>
                <a:moveTo>
                  <a:pt x="1358568" y="1140317"/>
                </a:moveTo>
                <a:lnTo>
                  <a:pt x="1358568" y="1261299"/>
                </a:lnTo>
                <a:lnTo>
                  <a:pt x="1419920" y="1201094"/>
                </a:lnTo>
                <a:close/>
                <a:moveTo>
                  <a:pt x="1134883" y="1140317"/>
                </a:moveTo>
                <a:lnTo>
                  <a:pt x="1134883" y="1261299"/>
                </a:lnTo>
                <a:lnTo>
                  <a:pt x="1196235" y="1201094"/>
                </a:lnTo>
                <a:close/>
                <a:moveTo>
                  <a:pt x="911198" y="1140317"/>
                </a:moveTo>
                <a:lnTo>
                  <a:pt x="911198" y="1261299"/>
                </a:lnTo>
                <a:lnTo>
                  <a:pt x="972550" y="1201094"/>
                </a:lnTo>
                <a:close/>
                <a:moveTo>
                  <a:pt x="687513" y="1140316"/>
                </a:moveTo>
                <a:lnTo>
                  <a:pt x="687513" y="1261300"/>
                </a:lnTo>
                <a:lnTo>
                  <a:pt x="748865" y="1201095"/>
                </a:lnTo>
                <a:close/>
                <a:moveTo>
                  <a:pt x="463828" y="1140316"/>
                </a:moveTo>
                <a:lnTo>
                  <a:pt x="463828" y="1261299"/>
                </a:lnTo>
                <a:lnTo>
                  <a:pt x="525180" y="1201095"/>
                </a:lnTo>
                <a:close/>
                <a:moveTo>
                  <a:pt x="418108" y="1139976"/>
                </a:moveTo>
                <a:lnTo>
                  <a:pt x="350491" y="1206960"/>
                </a:lnTo>
                <a:lnTo>
                  <a:pt x="418108" y="1273313"/>
                </a:lnTo>
                <a:close/>
                <a:moveTo>
                  <a:pt x="641793" y="1132341"/>
                </a:moveTo>
                <a:lnTo>
                  <a:pt x="572390" y="1201095"/>
                </a:lnTo>
                <a:lnTo>
                  <a:pt x="641793" y="1269199"/>
                </a:lnTo>
                <a:close/>
                <a:moveTo>
                  <a:pt x="1536533" y="1132340"/>
                </a:moveTo>
                <a:lnTo>
                  <a:pt x="1467130" y="1201095"/>
                </a:lnTo>
                <a:lnTo>
                  <a:pt x="1536533" y="1269200"/>
                </a:lnTo>
                <a:close/>
                <a:moveTo>
                  <a:pt x="1312848" y="1132340"/>
                </a:moveTo>
                <a:lnTo>
                  <a:pt x="1243445" y="1201095"/>
                </a:lnTo>
                <a:lnTo>
                  <a:pt x="1312848" y="1269200"/>
                </a:lnTo>
                <a:close/>
                <a:moveTo>
                  <a:pt x="1089163" y="1132340"/>
                </a:moveTo>
                <a:lnTo>
                  <a:pt x="1019760" y="1201095"/>
                </a:lnTo>
                <a:lnTo>
                  <a:pt x="1089163" y="1269200"/>
                </a:lnTo>
                <a:close/>
                <a:moveTo>
                  <a:pt x="865478" y="1132340"/>
                </a:moveTo>
                <a:lnTo>
                  <a:pt x="796075" y="1201095"/>
                </a:lnTo>
                <a:lnTo>
                  <a:pt x="865478" y="1269200"/>
                </a:lnTo>
                <a:close/>
                <a:moveTo>
                  <a:pt x="1768294" y="1124340"/>
                </a:moveTo>
                <a:lnTo>
                  <a:pt x="1690815" y="1201095"/>
                </a:lnTo>
                <a:lnTo>
                  <a:pt x="1768294" y="1277125"/>
                </a:lnTo>
                <a:close/>
                <a:moveTo>
                  <a:pt x="2036242" y="1113696"/>
                </a:moveTo>
                <a:lnTo>
                  <a:pt x="2117084" y="1193027"/>
                </a:lnTo>
                <a:lnTo>
                  <a:pt x="2197926" y="1113696"/>
                </a:lnTo>
                <a:close/>
                <a:moveTo>
                  <a:pt x="1825821" y="1113696"/>
                </a:moveTo>
                <a:lnTo>
                  <a:pt x="1898971" y="1185479"/>
                </a:lnTo>
                <a:lnTo>
                  <a:pt x="1972121" y="1113696"/>
                </a:lnTo>
                <a:close/>
                <a:moveTo>
                  <a:pt x="1601752" y="1113696"/>
                </a:moveTo>
                <a:lnTo>
                  <a:pt x="1667210" y="1177930"/>
                </a:lnTo>
                <a:lnTo>
                  <a:pt x="1732668" y="1113696"/>
                </a:lnTo>
                <a:close/>
                <a:moveTo>
                  <a:pt x="1378067" y="1113696"/>
                </a:moveTo>
                <a:lnTo>
                  <a:pt x="1443525" y="1177930"/>
                </a:lnTo>
                <a:lnTo>
                  <a:pt x="1508983" y="1113696"/>
                </a:lnTo>
                <a:close/>
                <a:moveTo>
                  <a:pt x="1154382" y="1113696"/>
                </a:moveTo>
                <a:lnTo>
                  <a:pt x="1219840" y="1177930"/>
                </a:lnTo>
                <a:lnTo>
                  <a:pt x="1285298" y="1113696"/>
                </a:lnTo>
                <a:close/>
                <a:moveTo>
                  <a:pt x="930697" y="1113696"/>
                </a:moveTo>
                <a:lnTo>
                  <a:pt x="996155" y="1177930"/>
                </a:lnTo>
                <a:lnTo>
                  <a:pt x="1061613" y="1113696"/>
                </a:lnTo>
                <a:close/>
                <a:moveTo>
                  <a:pt x="707012" y="1113696"/>
                </a:moveTo>
                <a:lnTo>
                  <a:pt x="772470" y="1177931"/>
                </a:lnTo>
                <a:lnTo>
                  <a:pt x="837928" y="1113696"/>
                </a:lnTo>
                <a:close/>
                <a:moveTo>
                  <a:pt x="483327" y="1113696"/>
                </a:moveTo>
                <a:lnTo>
                  <a:pt x="548785" y="1177931"/>
                </a:lnTo>
                <a:lnTo>
                  <a:pt x="614243" y="1113696"/>
                </a:lnTo>
                <a:close/>
                <a:moveTo>
                  <a:pt x="775882" y="963175"/>
                </a:moveTo>
                <a:lnTo>
                  <a:pt x="690925" y="1047338"/>
                </a:lnTo>
                <a:lnTo>
                  <a:pt x="690925" y="1057834"/>
                </a:lnTo>
                <a:lnTo>
                  <a:pt x="869262" y="1057834"/>
                </a:lnTo>
                <a:lnTo>
                  <a:pt x="869262" y="1055682"/>
                </a:lnTo>
                <a:close/>
                <a:moveTo>
                  <a:pt x="1894679" y="947394"/>
                </a:moveTo>
                <a:lnTo>
                  <a:pt x="1809722" y="1031557"/>
                </a:lnTo>
                <a:lnTo>
                  <a:pt x="1809722" y="1057834"/>
                </a:lnTo>
                <a:lnTo>
                  <a:pt x="1951680" y="1057834"/>
                </a:lnTo>
                <a:lnTo>
                  <a:pt x="1987687" y="1057834"/>
                </a:lnTo>
                <a:lnTo>
                  <a:pt x="1987687" y="1039533"/>
                </a:lnTo>
                <a:close/>
                <a:moveTo>
                  <a:pt x="1670994" y="947394"/>
                </a:moveTo>
                <a:lnTo>
                  <a:pt x="1586037" y="1031557"/>
                </a:lnTo>
                <a:lnTo>
                  <a:pt x="1586037" y="1057834"/>
                </a:lnTo>
                <a:lnTo>
                  <a:pt x="1764002" y="1057834"/>
                </a:lnTo>
                <a:lnTo>
                  <a:pt x="1764002" y="1039533"/>
                </a:lnTo>
                <a:close/>
                <a:moveTo>
                  <a:pt x="1447309" y="947394"/>
                </a:moveTo>
                <a:lnTo>
                  <a:pt x="1362352" y="1031557"/>
                </a:lnTo>
                <a:lnTo>
                  <a:pt x="1362352" y="1057834"/>
                </a:lnTo>
                <a:lnTo>
                  <a:pt x="1540317" y="1057834"/>
                </a:lnTo>
                <a:lnTo>
                  <a:pt x="1540317" y="1039533"/>
                </a:lnTo>
                <a:close/>
                <a:moveTo>
                  <a:pt x="1223624" y="947394"/>
                </a:moveTo>
                <a:lnTo>
                  <a:pt x="1138667" y="1031557"/>
                </a:lnTo>
                <a:lnTo>
                  <a:pt x="1138667" y="1057834"/>
                </a:lnTo>
                <a:lnTo>
                  <a:pt x="1316632" y="1057834"/>
                </a:lnTo>
                <a:lnTo>
                  <a:pt x="1316632" y="1039533"/>
                </a:lnTo>
                <a:close/>
                <a:moveTo>
                  <a:pt x="999939" y="947394"/>
                </a:moveTo>
                <a:lnTo>
                  <a:pt x="914982" y="1031557"/>
                </a:lnTo>
                <a:lnTo>
                  <a:pt x="914982" y="1057834"/>
                </a:lnTo>
                <a:lnTo>
                  <a:pt x="1092947" y="1057834"/>
                </a:lnTo>
                <a:lnTo>
                  <a:pt x="1092947" y="1039533"/>
                </a:lnTo>
                <a:close/>
                <a:moveTo>
                  <a:pt x="869262" y="870668"/>
                </a:moveTo>
                <a:lnTo>
                  <a:pt x="799487" y="939791"/>
                </a:lnTo>
                <a:lnTo>
                  <a:pt x="869262" y="1008261"/>
                </a:lnTo>
                <a:close/>
                <a:moveTo>
                  <a:pt x="2033407" y="863232"/>
                </a:moveTo>
                <a:lnTo>
                  <a:pt x="2033407" y="984214"/>
                </a:lnTo>
                <a:lnTo>
                  <a:pt x="2094759" y="924009"/>
                </a:lnTo>
                <a:close/>
                <a:moveTo>
                  <a:pt x="1809722" y="863232"/>
                </a:moveTo>
                <a:lnTo>
                  <a:pt x="1809722" y="984214"/>
                </a:lnTo>
                <a:lnTo>
                  <a:pt x="1871074" y="924009"/>
                </a:lnTo>
                <a:close/>
                <a:moveTo>
                  <a:pt x="1586037" y="863232"/>
                </a:moveTo>
                <a:lnTo>
                  <a:pt x="1586037" y="984214"/>
                </a:lnTo>
                <a:lnTo>
                  <a:pt x="1647389" y="924009"/>
                </a:lnTo>
                <a:close/>
                <a:moveTo>
                  <a:pt x="1362352" y="863232"/>
                </a:moveTo>
                <a:lnTo>
                  <a:pt x="1362352" y="984214"/>
                </a:lnTo>
                <a:lnTo>
                  <a:pt x="1423704" y="924009"/>
                </a:lnTo>
                <a:close/>
                <a:moveTo>
                  <a:pt x="1138667" y="863232"/>
                </a:moveTo>
                <a:lnTo>
                  <a:pt x="1138667" y="984214"/>
                </a:lnTo>
                <a:lnTo>
                  <a:pt x="1200019" y="924009"/>
                </a:lnTo>
                <a:close/>
                <a:moveTo>
                  <a:pt x="914982" y="863231"/>
                </a:moveTo>
                <a:lnTo>
                  <a:pt x="914982" y="984214"/>
                </a:lnTo>
                <a:lnTo>
                  <a:pt x="976334" y="924009"/>
                </a:lnTo>
                <a:close/>
                <a:moveTo>
                  <a:pt x="1987687" y="855255"/>
                </a:moveTo>
                <a:lnTo>
                  <a:pt x="1918284" y="924010"/>
                </a:lnTo>
                <a:lnTo>
                  <a:pt x="1987687" y="992115"/>
                </a:lnTo>
                <a:close/>
                <a:moveTo>
                  <a:pt x="1764002" y="855255"/>
                </a:moveTo>
                <a:lnTo>
                  <a:pt x="1694599" y="924010"/>
                </a:lnTo>
                <a:lnTo>
                  <a:pt x="1764002" y="992115"/>
                </a:lnTo>
                <a:close/>
                <a:moveTo>
                  <a:pt x="1540317" y="855255"/>
                </a:moveTo>
                <a:lnTo>
                  <a:pt x="1470914" y="924010"/>
                </a:lnTo>
                <a:lnTo>
                  <a:pt x="1540317" y="992115"/>
                </a:lnTo>
                <a:close/>
                <a:moveTo>
                  <a:pt x="1316632" y="855255"/>
                </a:moveTo>
                <a:lnTo>
                  <a:pt x="1247229" y="924010"/>
                </a:lnTo>
                <a:lnTo>
                  <a:pt x="1316632" y="992115"/>
                </a:lnTo>
                <a:close/>
                <a:moveTo>
                  <a:pt x="1092947" y="855255"/>
                </a:moveTo>
                <a:lnTo>
                  <a:pt x="1023544" y="924010"/>
                </a:lnTo>
                <a:lnTo>
                  <a:pt x="1092947" y="992115"/>
                </a:lnTo>
                <a:close/>
                <a:moveTo>
                  <a:pt x="2041983" y="825892"/>
                </a:moveTo>
                <a:lnTo>
                  <a:pt x="2118364" y="900845"/>
                </a:lnTo>
                <a:lnTo>
                  <a:pt x="2194745" y="825892"/>
                </a:lnTo>
                <a:close/>
                <a:moveTo>
                  <a:pt x="1818298" y="825892"/>
                </a:moveTo>
                <a:lnTo>
                  <a:pt x="1894679" y="900845"/>
                </a:lnTo>
                <a:lnTo>
                  <a:pt x="1971060" y="825892"/>
                </a:lnTo>
                <a:close/>
                <a:moveTo>
                  <a:pt x="1594613" y="825892"/>
                </a:moveTo>
                <a:lnTo>
                  <a:pt x="1670994" y="900845"/>
                </a:lnTo>
                <a:lnTo>
                  <a:pt x="1747375" y="825892"/>
                </a:lnTo>
                <a:close/>
                <a:moveTo>
                  <a:pt x="1370928" y="825892"/>
                </a:moveTo>
                <a:lnTo>
                  <a:pt x="1447309" y="900845"/>
                </a:lnTo>
                <a:lnTo>
                  <a:pt x="1523690" y="825892"/>
                </a:lnTo>
                <a:close/>
                <a:moveTo>
                  <a:pt x="1147243" y="825892"/>
                </a:moveTo>
                <a:lnTo>
                  <a:pt x="1223624" y="900845"/>
                </a:lnTo>
                <a:lnTo>
                  <a:pt x="1300005" y="825892"/>
                </a:lnTo>
                <a:close/>
                <a:moveTo>
                  <a:pt x="923558" y="825892"/>
                </a:moveTo>
                <a:lnTo>
                  <a:pt x="999939" y="900845"/>
                </a:lnTo>
                <a:lnTo>
                  <a:pt x="1076320" y="825892"/>
                </a:lnTo>
                <a:close/>
                <a:moveTo>
                  <a:pt x="2115760" y="689035"/>
                </a:moveTo>
                <a:lnTo>
                  <a:pt x="2034001" y="770030"/>
                </a:lnTo>
                <a:lnTo>
                  <a:pt x="2197519" y="770030"/>
                </a:lnTo>
                <a:close/>
                <a:moveTo>
                  <a:pt x="1892075" y="689035"/>
                </a:moveTo>
                <a:lnTo>
                  <a:pt x="1810316" y="770030"/>
                </a:lnTo>
                <a:lnTo>
                  <a:pt x="1953483" y="770030"/>
                </a:lnTo>
                <a:lnTo>
                  <a:pt x="1973834" y="770030"/>
                </a:lnTo>
                <a:close/>
                <a:moveTo>
                  <a:pt x="1668390" y="689035"/>
                </a:moveTo>
                <a:lnTo>
                  <a:pt x="1586631" y="770030"/>
                </a:lnTo>
                <a:lnTo>
                  <a:pt x="1750149" y="770030"/>
                </a:lnTo>
                <a:close/>
                <a:moveTo>
                  <a:pt x="1444705" y="689035"/>
                </a:moveTo>
                <a:lnTo>
                  <a:pt x="1362946" y="770030"/>
                </a:lnTo>
                <a:lnTo>
                  <a:pt x="1526464" y="770030"/>
                </a:lnTo>
                <a:close/>
                <a:moveTo>
                  <a:pt x="1221020" y="689035"/>
                </a:moveTo>
                <a:lnTo>
                  <a:pt x="1139261" y="770030"/>
                </a:lnTo>
                <a:lnTo>
                  <a:pt x="1302779" y="770030"/>
                </a:lnTo>
                <a:close/>
                <a:moveTo>
                  <a:pt x="2030803" y="604873"/>
                </a:moveTo>
                <a:lnTo>
                  <a:pt x="2030803" y="725855"/>
                </a:lnTo>
                <a:lnTo>
                  <a:pt x="2092155" y="665650"/>
                </a:lnTo>
                <a:close/>
                <a:moveTo>
                  <a:pt x="1807118" y="604873"/>
                </a:moveTo>
                <a:lnTo>
                  <a:pt x="1807118" y="725855"/>
                </a:lnTo>
                <a:lnTo>
                  <a:pt x="1868470" y="665650"/>
                </a:lnTo>
                <a:close/>
                <a:moveTo>
                  <a:pt x="1359748" y="604873"/>
                </a:moveTo>
                <a:lnTo>
                  <a:pt x="1359748" y="725855"/>
                </a:lnTo>
                <a:lnTo>
                  <a:pt x="1421100" y="665650"/>
                </a:lnTo>
                <a:close/>
                <a:moveTo>
                  <a:pt x="1583433" y="604872"/>
                </a:moveTo>
                <a:lnTo>
                  <a:pt x="1583433" y="725855"/>
                </a:lnTo>
                <a:lnTo>
                  <a:pt x="1644785" y="665650"/>
                </a:lnTo>
                <a:close/>
                <a:moveTo>
                  <a:pt x="1537713" y="596897"/>
                </a:moveTo>
                <a:lnTo>
                  <a:pt x="1468310" y="665651"/>
                </a:lnTo>
                <a:lnTo>
                  <a:pt x="1537713" y="733756"/>
                </a:lnTo>
                <a:close/>
                <a:moveTo>
                  <a:pt x="1985083" y="596896"/>
                </a:moveTo>
                <a:lnTo>
                  <a:pt x="1915680" y="665651"/>
                </a:lnTo>
                <a:lnTo>
                  <a:pt x="1985083" y="733756"/>
                </a:lnTo>
                <a:close/>
                <a:moveTo>
                  <a:pt x="1761398" y="596896"/>
                </a:moveTo>
                <a:lnTo>
                  <a:pt x="1691995" y="665651"/>
                </a:lnTo>
                <a:lnTo>
                  <a:pt x="1761398" y="733756"/>
                </a:lnTo>
                <a:close/>
                <a:moveTo>
                  <a:pt x="1314028" y="596896"/>
                </a:moveTo>
                <a:lnTo>
                  <a:pt x="1244625" y="665651"/>
                </a:lnTo>
                <a:lnTo>
                  <a:pt x="1314028" y="733756"/>
                </a:lnTo>
                <a:close/>
                <a:moveTo>
                  <a:pt x="1807118" y="544337"/>
                </a:moveTo>
                <a:lnTo>
                  <a:pt x="1807118" y="559118"/>
                </a:lnTo>
                <a:lnTo>
                  <a:pt x="1892075" y="642486"/>
                </a:lnTo>
                <a:lnTo>
                  <a:pt x="1985083" y="551217"/>
                </a:lnTo>
                <a:lnTo>
                  <a:pt x="1985083" y="544337"/>
                </a:lnTo>
                <a:close/>
                <a:moveTo>
                  <a:pt x="1583433" y="544337"/>
                </a:moveTo>
                <a:lnTo>
                  <a:pt x="1583433" y="559118"/>
                </a:lnTo>
                <a:lnTo>
                  <a:pt x="1668390" y="642486"/>
                </a:lnTo>
                <a:lnTo>
                  <a:pt x="1761398" y="551217"/>
                </a:lnTo>
                <a:lnTo>
                  <a:pt x="1761398" y="544337"/>
                </a:lnTo>
                <a:close/>
                <a:moveTo>
                  <a:pt x="1359748" y="544337"/>
                </a:moveTo>
                <a:lnTo>
                  <a:pt x="1359748" y="559118"/>
                </a:lnTo>
                <a:lnTo>
                  <a:pt x="1444705" y="642486"/>
                </a:lnTo>
                <a:lnTo>
                  <a:pt x="1537713" y="551217"/>
                </a:lnTo>
                <a:lnTo>
                  <a:pt x="1537713" y="544337"/>
                </a:lnTo>
                <a:close/>
                <a:moveTo>
                  <a:pt x="2118717" y="406859"/>
                </a:moveTo>
                <a:lnTo>
                  <a:pt x="2036331" y="488475"/>
                </a:lnTo>
                <a:lnTo>
                  <a:pt x="2201103" y="488475"/>
                </a:lnTo>
                <a:close/>
                <a:moveTo>
                  <a:pt x="1895032" y="406859"/>
                </a:moveTo>
                <a:lnTo>
                  <a:pt x="1812646" y="488475"/>
                </a:lnTo>
                <a:lnTo>
                  <a:pt x="1955092" y="488475"/>
                </a:lnTo>
                <a:lnTo>
                  <a:pt x="1977418" y="488475"/>
                </a:lnTo>
                <a:close/>
                <a:moveTo>
                  <a:pt x="1671347" y="406859"/>
                </a:moveTo>
                <a:lnTo>
                  <a:pt x="1588961" y="488475"/>
                </a:lnTo>
                <a:lnTo>
                  <a:pt x="1753733" y="488475"/>
                </a:lnTo>
                <a:close/>
                <a:moveTo>
                  <a:pt x="2033760" y="322696"/>
                </a:moveTo>
                <a:lnTo>
                  <a:pt x="2033760" y="443679"/>
                </a:lnTo>
                <a:lnTo>
                  <a:pt x="2095112" y="383474"/>
                </a:lnTo>
                <a:close/>
                <a:moveTo>
                  <a:pt x="1810075" y="322696"/>
                </a:moveTo>
                <a:lnTo>
                  <a:pt x="1810075" y="443679"/>
                </a:lnTo>
                <a:lnTo>
                  <a:pt x="1871427" y="383474"/>
                </a:lnTo>
                <a:close/>
                <a:moveTo>
                  <a:pt x="1988040" y="314720"/>
                </a:moveTo>
                <a:lnTo>
                  <a:pt x="1918637" y="383474"/>
                </a:lnTo>
                <a:lnTo>
                  <a:pt x="1988040" y="451580"/>
                </a:lnTo>
                <a:close/>
                <a:moveTo>
                  <a:pt x="1764355" y="314720"/>
                </a:moveTo>
                <a:lnTo>
                  <a:pt x="1694952" y="383474"/>
                </a:lnTo>
                <a:lnTo>
                  <a:pt x="1764355" y="451580"/>
                </a:lnTo>
                <a:close/>
                <a:moveTo>
                  <a:pt x="2033760" y="268985"/>
                </a:moveTo>
                <a:lnTo>
                  <a:pt x="2033760" y="276942"/>
                </a:lnTo>
                <a:lnTo>
                  <a:pt x="2118717" y="360310"/>
                </a:lnTo>
                <a:lnTo>
                  <a:pt x="2211782" y="268985"/>
                </a:lnTo>
                <a:close/>
                <a:moveTo>
                  <a:pt x="1810075" y="268985"/>
                </a:moveTo>
                <a:lnTo>
                  <a:pt x="1810075" y="276942"/>
                </a:lnTo>
                <a:lnTo>
                  <a:pt x="1895032" y="360310"/>
                </a:lnTo>
                <a:lnTo>
                  <a:pt x="1988040" y="269041"/>
                </a:lnTo>
                <a:lnTo>
                  <a:pt x="1988040" y="268985"/>
                </a:lnTo>
                <a:close/>
                <a:moveTo>
                  <a:pt x="2120538" y="125840"/>
                </a:moveTo>
                <a:lnTo>
                  <a:pt x="2035581" y="210002"/>
                </a:lnTo>
                <a:lnTo>
                  <a:pt x="2035581" y="213123"/>
                </a:lnTo>
                <a:lnTo>
                  <a:pt x="2208645" y="213123"/>
                </a:lnTo>
                <a:close/>
                <a:moveTo>
                  <a:pt x="2216118" y="0"/>
                </a:moveTo>
                <a:lnTo>
                  <a:pt x="2216118" y="31154"/>
                </a:lnTo>
                <a:lnTo>
                  <a:pt x="2144143" y="102455"/>
                </a:lnTo>
                <a:lnTo>
                  <a:pt x="2216118" y="173085"/>
                </a:lnTo>
                <a:lnTo>
                  <a:pt x="2216118" y="268985"/>
                </a:lnTo>
                <a:lnTo>
                  <a:pt x="2215304" y="268985"/>
                </a:lnTo>
                <a:lnTo>
                  <a:pt x="2216118" y="269731"/>
                </a:lnTo>
                <a:lnTo>
                  <a:pt x="2216118" y="310369"/>
                </a:lnTo>
                <a:lnTo>
                  <a:pt x="2142322" y="383474"/>
                </a:lnTo>
                <a:lnTo>
                  <a:pt x="2216118" y="455891"/>
                </a:lnTo>
                <a:lnTo>
                  <a:pt x="2216118" y="544337"/>
                </a:lnTo>
                <a:lnTo>
                  <a:pt x="2030803" y="544337"/>
                </a:lnTo>
                <a:lnTo>
                  <a:pt x="2030803" y="559118"/>
                </a:lnTo>
                <a:lnTo>
                  <a:pt x="2115760" y="642486"/>
                </a:lnTo>
                <a:lnTo>
                  <a:pt x="2210526" y="549492"/>
                </a:lnTo>
                <a:lnTo>
                  <a:pt x="2216118" y="554618"/>
                </a:lnTo>
                <a:lnTo>
                  <a:pt x="2216118" y="589616"/>
                </a:lnTo>
                <a:lnTo>
                  <a:pt x="2139365" y="665651"/>
                </a:lnTo>
                <a:lnTo>
                  <a:pt x="2216118" y="740968"/>
                </a:lnTo>
                <a:lnTo>
                  <a:pt x="2216118" y="850554"/>
                </a:lnTo>
                <a:lnTo>
                  <a:pt x="2141969" y="924010"/>
                </a:lnTo>
                <a:lnTo>
                  <a:pt x="2216118" y="996772"/>
                </a:lnTo>
                <a:lnTo>
                  <a:pt x="2216118" y="1038286"/>
                </a:lnTo>
                <a:lnTo>
                  <a:pt x="2213130" y="1041274"/>
                </a:lnTo>
                <a:lnTo>
                  <a:pt x="2118364" y="947394"/>
                </a:lnTo>
                <a:lnTo>
                  <a:pt x="2033407" y="1031557"/>
                </a:lnTo>
                <a:lnTo>
                  <a:pt x="2033407" y="1057834"/>
                </a:lnTo>
                <a:lnTo>
                  <a:pt x="2216118" y="1057834"/>
                </a:lnTo>
                <a:lnTo>
                  <a:pt x="2216118" y="1141467"/>
                </a:lnTo>
                <a:lnTo>
                  <a:pt x="2140689" y="1216191"/>
                </a:lnTo>
                <a:lnTo>
                  <a:pt x="2216118" y="1290209"/>
                </a:lnTo>
                <a:lnTo>
                  <a:pt x="2216118" y="1329187"/>
                </a:lnTo>
                <a:lnTo>
                  <a:pt x="2211850" y="1333455"/>
                </a:lnTo>
                <a:lnTo>
                  <a:pt x="2117084" y="1239575"/>
                </a:lnTo>
                <a:lnTo>
                  <a:pt x="2032127" y="1323738"/>
                </a:lnTo>
                <a:lnTo>
                  <a:pt x="2032127" y="1335402"/>
                </a:lnTo>
                <a:lnTo>
                  <a:pt x="2216118" y="1335402"/>
                </a:lnTo>
                <a:lnTo>
                  <a:pt x="2216118" y="1391264"/>
                </a:lnTo>
                <a:lnTo>
                  <a:pt x="0" y="1391264"/>
                </a:lnTo>
                <a:lnTo>
                  <a:pt x="88981" y="1335402"/>
                </a:lnTo>
                <a:lnTo>
                  <a:pt x="196209" y="1335402"/>
                </a:lnTo>
                <a:lnTo>
                  <a:pt x="196209" y="1326580"/>
                </a:lnTo>
                <a:lnTo>
                  <a:pt x="160066" y="1290776"/>
                </a:lnTo>
                <a:lnTo>
                  <a:pt x="189315" y="1272414"/>
                </a:lnTo>
                <a:lnTo>
                  <a:pt x="196209" y="1279179"/>
                </a:lnTo>
                <a:lnTo>
                  <a:pt x="196209" y="1268085"/>
                </a:lnTo>
                <a:lnTo>
                  <a:pt x="241929" y="1239383"/>
                </a:lnTo>
                <a:lnTo>
                  <a:pt x="241929" y="1267165"/>
                </a:lnTo>
                <a:lnTo>
                  <a:pt x="303281" y="1206961"/>
                </a:lnTo>
                <a:lnTo>
                  <a:pt x="299515" y="1203231"/>
                </a:lnTo>
                <a:lnTo>
                  <a:pt x="531114" y="1057834"/>
                </a:lnTo>
                <a:lnTo>
                  <a:pt x="645205" y="1057834"/>
                </a:lnTo>
                <a:lnTo>
                  <a:pt x="645205" y="1035788"/>
                </a:lnTo>
                <a:lnTo>
                  <a:pt x="614571" y="1005441"/>
                </a:lnTo>
                <a:lnTo>
                  <a:pt x="643839" y="987066"/>
                </a:lnTo>
                <a:lnTo>
                  <a:pt x="645205" y="988406"/>
                </a:lnTo>
                <a:lnTo>
                  <a:pt x="645205" y="986209"/>
                </a:lnTo>
                <a:lnTo>
                  <a:pt x="690925" y="957506"/>
                </a:lnTo>
                <a:lnTo>
                  <a:pt x="690925" y="999995"/>
                </a:lnTo>
                <a:lnTo>
                  <a:pt x="752277" y="939791"/>
                </a:lnTo>
                <a:lnTo>
                  <a:pt x="739424" y="927059"/>
                </a:lnTo>
                <a:lnTo>
                  <a:pt x="768141" y="909031"/>
                </a:lnTo>
                <a:lnTo>
                  <a:pt x="775882" y="916627"/>
                </a:lnTo>
                <a:lnTo>
                  <a:pt x="811118" y="882050"/>
                </a:lnTo>
                <a:lnTo>
                  <a:pt x="989552" y="770030"/>
                </a:lnTo>
                <a:lnTo>
                  <a:pt x="1079094" y="770030"/>
                </a:lnTo>
                <a:lnTo>
                  <a:pt x="1044361" y="735622"/>
                </a:lnTo>
                <a:lnTo>
                  <a:pt x="1073562" y="717289"/>
                </a:lnTo>
                <a:lnTo>
                  <a:pt x="1090343" y="733756"/>
                </a:lnTo>
                <a:lnTo>
                  <a:pt x="1090343" y="706754"/>
                </a:lnTo>
                <a:lnTo>
                  <a:pt x="1136063" y="678051"/>
                </a:lnTo>
                <a:lnTo>
                  <a:pt x="1136063" y="725855"/>
                </a:lnTo>
                <a:lnTo>
                  <a:pt x="1197415" y="665650"/>
                </a:lnTo>
                <a:lnTo>
                  <a:pt x="1181279" y="649665"/>
                </a:lnTo>
                <a:lnTo>
                  <a:pt x="1209976" y="631649"/>
                </a:lnTo>
                <a:lnTo>
                  <a:pt x="1221020" y="642486"/>
                </a:lnTo>
                <a:lnTo>
                  <a:pt x="1271288" y="593158"/>
                </a:lnTo>
                <a:lnTo>
                  <a:pt x="1438035" y="488475"/>
                </a:lnTo>
                <a:lnTo>
                  <a:pt x="1530048" y="488475"/>
                </a:lnTo>
                <a:lnTo>
                  <a:pt x="1494356" y="453117"/>
                </a:lnTo>
                <a:lnTo>
                  <a:pt x="1523556" y="434786"/>
                </a:lnTo>
                <a:lnTo>
                  <a:pt x="1540670" y="451580"/>
                </a:lnTo>
                <a:lnTo>
                  <a:pt x="1540670" y="424042"/>
                </a:lnTo>
                <a:lnTo>
                  <a:pt x="1586390" y="395339"/>
                </a:lnTo>
                <a:lnTo>
                  <a:pt x="1586390" y="443679"/>
                </a:lnTo>
                <a:lnTo>
                  <a:pt x="1647742" y="383474"/>
                </a:lnTo>
                <a:lnTo>
                  <a:pt x="1631275" y="367161"/>
                </a:lnTo>
                <a:lnTo>
                  <a:pt x="1659970" y="349146"/>
                </a:lnTo>
                <a:lnTo>
                  <a:pt x="1671347" y="360310"/>
                </a:lnTo>
                <a:lnTo>
                  <a:pt x="1723132" y="309494"/>
                </a:lnTo>
                <a:lnTo>
                  <a:pt x="1876638" y="213123"/>
                </a:lnTo>
                <a:lnTo>
                  <a:pt x="1958049" y="213123"/>
                </a:lnTo>
                <a:lnTo>
                  <a:pt x="1984960" y="213123"/>
                </a:lnTo>
                <a:lnTo>
                  <a:pt x="1942942" y="171498"/>
                </a:lnTo>
                <a:lnTo>
                  <a:pt x="1972138" y="153169"/>
                </a:lnTo>
                <a:lnTo>
                  <a:pt x="1989861" y="170560"/>
                </a:lnTo>
                <a:lnTo>
                  <a:pt x="1989861" y="142043"/>
                </a:lnTo>
                <a:lnTo>
                  <a:pt x="2035581" y="113340"/>
                </a:lnTo>
                <a:lnTo>
                  <a:pt x="2035581" y="162660"/>
                </a:lnTo>
                <a:lnTo>
                  <a:pt x="2096933" y="102455"/>
                </a:lnTo>
                <a:lnTo>
                  <a:pt x="2079860" y="85542"/>
                </a:lnTo>
                <a:lnTo>
                  <a:pt x="2108552" y="67529"/>
                </a:lnTo>
                <a:lnTo>
                  <a:pt x="2120538" y="79291"/>
                </a:lnTo>
                <a:lnTo>
                  <a:pt x="2175095" y="2575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8" name="Google Shape;1098;p27"/>
          <p:cNvGrpSpPr/>
          <p:nvPr/>
        </p:nvGrpSpPr>
        <p:grpSpPr>
          <a:xfrm rot="-5400000" flipH="1">
            <a:off x="10260434" y="3400074"/>
            <a:ext cx="1418441" cy="1896437"/>
            <a:chOff x="629010" y="953878"/>
            <a:chExt cx="3775936" cy="5048372"/>
          </a:xfrm>
        </p:grpSpPr>
        <p:grpSp>
          <p:nvGrpSpPr>
            <p:cNvPr id="1099" name="Google Shape;1099;p27"/>
            <p:cNvGrpSpPr/>
            <p:nvPr/>
          </p:nvGrpSpPr>
          <p:grpSpPr>
            <a:xfrm>
              <a:off x="629010" y="953878"/>
              <a:ext cx="3775936" cy="5048372"/>
              <a:chOff x="629011" y="1207673"/>
              <a:chExt cx="3586108" cy="4794578"/>
            </a:xfrm>
          </p:grpSpPr>
          <p:sp>
            <p:nvSpPr>
              <p:cNvPr id="1100" name="Google Shape;1100;p27"/>
              <p:cNvSpPr/>
              <p:nvPr/>
            </p:nvSpPr>
            <p:spPr>
              <a:xfrm>
                <a:off x="865189" y="1222248"/>
                <a:ext cx="3108955" cy="4779453"/>
              </a:xfrm>
              <a:custGeom>
                <a:avLst/>
                <a:gdLst/>
                <a:ahLst/>
                <a:cxnLst/>
                <a:rect l="l" t="t" r="r" b="b"/>
                <a:pathLst>
                  <a:path w="3108955" h="4779453" extrusionOk="0">
                    <a:moveTo>
                      <a:pt x="2089217" y="0"/>
                    </a:moveTo>
                    <a:lnTo>
                      <a:pt x="2817873" y="0"/>
                    </a:lnTo>
                    <a:lnTo>
                      <a:pt x="2817873" y="228231"/>
                    </a:lnTo>
                    <a:lnTo>
                      <a:pt x="3108955" y="228231"/>
                    </a:lnTo>
                    <a:lnTo>
                      <a:pt x="3108955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2089217" y="22823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27"/>
              <p:cNvSpPr/>
              <p:nvPr/>
            </p:nvSpPr>
            <p:spPr>
              <a:xfrm>
                <a:off x="1740561" y="1222248"/>
                <a:ext cx="2233583" cy="4779453"/>
              </a:xfrm>
              <a:custGeom>
                <a:avLst/>
                <a:gdLst/>
                <a:ahLst/>
                <a:cxnLst/>
                <a:rect l="l" t="t" r="r" b="b"/>
                <a:pathLst>
                  <a:path w="2225193" h="4779453" extrusionOk="0">
                    <a:moveTo>
                      <a:pt x="1205455" y="0"/>
                    </a:moveTo>
                    <a:lnTo>
                      <a:pt x="1934111" y="0"/>
                    </a:lnTo>
                    <a:lnTo>
                      <a:pt x="1934111" y="228231"/>
                    </a:lnTo>
                    <a:lnTo>
                      <a:pt x="2225193" y="228231"/>
                    </a:lnTo>
                    <a:lnTo>
                      <a:pt x="2225193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1205455" y="228231"/>
                    </a:lnTo>
                    <a:close/>
                  </a:path>
                </a:pathLst>
              </a:custGeom>
              <a:solidFill>
                <a:schemeClr val="lt1">
                  <a:alpha val="2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27"/>
              <p:cNvSpPr/>
              <p:nvPr/>
            </p:nvSpPr>
            <p:spPr>
              <a:xfrm>
                <a:off x="3164276" y="1207673"/>
                <a:ext cx="518786" cy="4794028"/>
              </a:xfrm>
              <a:prstGeom prst="rect">
                <a:avLst/>
              </a:prstGeom>
              <a:solidFill>
                <a:schemeClr val="lt1">
                  <a:alpha val="2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03" name="Google Shape;1103;p27"/>
              <p:cNvGrpSpPr/>
              <p:nvPr/>
            </p:nvGrpSpPr>
            <p:grpSpPr>
              <a:xfrm>
                <a:off x="629011" y="1438913"/>
                <a:ext cx="3586108" cy="4563338"/>
                <a:chOff x="629011" y="1438913"/>
                <a:chExt cx="3586108" cy="4563338"/>
              </a:xfrm>
            </p:grpSpPr>
            <p:sp>
              <p:nvSpPr>
                <p:cNvPr id="1104" name="Google Shape;1104;p27"/>
                <p:cNvSpPr/>
                <p:nvPr/>
              </p:nvSpPr>
              <p:spPr>
                <a:xfrm>
                  <a:off x="629011" y="1438913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5" name="Google Shape;1105;p27"/>
                <p:cNvSpPr/>
                <p:nvPr/>
              </p:nvSpPr>
              <p:spPr>
                <a:xfrm>
                  <a:off x="629011" y="2853712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6" name="Google Shape;1106;p27"/>
                <p:cNvSpPr/>
                <p:nvPr/>
              </p:nvSpPr>
              <p:spPr>
                <a:xfrm>
                  <a:off x="629011" y="426796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7" name="Google Shape;1107;p27"/>
                <p:cNvSpPr/>
                <p:nvPr/>
              </p:nvSpPr>
              <p:spPr>
                <a:xfrm>
                  <a:off x="629011" y="568221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08" name="Google Shape;1108;p27"/>
              <p:cNvSpPr/>
              <p:nvPr/>
            </p:nvSpPr>
            <p:spPr>
              <a:xfrm>
                <a:off x="1257052" y="1438913"/>
                <a:ext cx="2088560" cy="4562788"/>
              </a:xfrm>
              <a:custGeom>
                <a:avLst/>
                <a:gdLst/>
                <a:ahLst/>
                <a:cxnLst/>
                <a:rect l="l" t="t" r="r" b="b"/>
                <a:pathLst>
                  <a:path w="2088560" h="4562788" extrusionOk="0">
                    <a:moveTo>
                      <a:pt x="160020" y="4242748"/>
                    </a:moveTo>
                    <a:lnTo>
                      <a:pt x="1928540" y="4242748"/>
                    </a:lnTo>
                    <a:cubicBezTo>
                      <a:pt x="2016917" y="4242748"/>
                      <a:pt x="2088560" y="4314391"/>
                      <a:pt x="2088560" y="4402768"/>
                    </a:cubicBezTo>
                    <a:cubicBezTo>
                      <a:pt x="2088560" y="4491145"/>
                      <a:pt x="2016917" y="4562788"/>
                      <a:pt x="1928540" y="4562788"/>
                    </a:cubicBezTo>
                    <a:lnTo>
                      <a:pt x="160020" y="4562788"/>
                    </a:lnTo>
                    <a:cubicBezTo>
                      <a:pt x="71643" y="4562788"/>
                      <a:pt x="0" y="4491145"/>
                      <a:pt x="0" y="4402768"/>
                    </a:cubicBezTo>
                    <a:cubicBezTo>
                      <a:pt x="0" y="4314391"/>
                      <a:pt x="71643" y="4242748"/>
                      <a:pt x="160020" y="4242748"/>
                    </a:cubicBezTo>
                    <a:close/>
                    <a:moveTo>
                      <a:pt x="160020" y="2828498"/>
                    </a:moveTo>
                    <a:lnTo>
                      <a:pt x="1928540" y="2828498"/>
                    </a:lnTo>
                    <a:cubicBezTo>
                      <a:pt x="2016917" y="2828498"/>
                      <a:pt x="2088560" y="2900141"/>
                      <a:pt x="2088560" y="2988518"/>
                    </a:cubicBezTo>
                    <a:cubicBezTo>
                      <a:pt x="2088560" y="3076895"/>
                      <a:pt x="2016917" y="3148538"/>
                      <a:pt x="1928540" y="3148538"/>
                    </a:cubicBezTo>
                    <a:lnTo>
                      <a:pt x="160020" y="3148538"/>
                    </a:lnTo>
                    <a:cubicBezTo>
                      <a:pt x="71643" y="3148538"/>
                      <a:pt x="0" y="3076895"/>
                      <a:pt x="0" y="2988518"/>
                    </a:cubicBezTo>
                    <a:cubicBezTo>
                      <a:pt x="0" y="2900141"/>
                      <a:pt x="71643" y="2828498"/>
                      <a:pt x="160020" y="2828498"/>
                    </a:cubicBezTo>
                    <a:close/>
                    <a:moveTo>
                      <a:pt x="160020" y="1414249"/>
                    </a:moveTo>
                    <a:lnTo>
                      <a:pt x="1928540" y="1414249"/>
                    </a:lnTo>
                    <a:cubicBezTo>
                      <a:pt x="2016917" y="1414249"/>
                      <a:pt x="2088560" y="1485892"/>
                      <a:pt x="2088560" y="1574269"/>
                    </a:cubicBezTo>
                    <a:cubicBezTo>
                      <a:pt x="2088560" y="1662646"/>
                      <a:pt x="2016917" y="1734289"/>
                      <a:pt x="1928540" y="1734289"/>
                    </a:cubicBezTo>
                    <a:lnTo>
                      <a:pt x="160020" y="1734289"/>
                    </a:lnTo>
                    <a:cubicBezTo>
                      <a:pt x="71643" y="1734289"/>
                      <a:pt x="0" y="1662646"/>
                      <a:pt x="0" y="1574269"/>
                    </a:cubicBezTo>
                    <a:cubicBezTo>
                      <a:pt x="0" y="1485892"/>
                      <a:pt x="71643" y="1414249"/>
                      <a:pt x="160020" y="1414249"/>
                    </a:cubicBezTo>
                    <a:close/>
                    <a:moveTo>
                      <a:pt x="160020" y="0"/>
                    </a:moveTo>
                    <a:lnTo>
                      <a:pt x="1928540" y="0"/>
                    </a:lnTo>
                    <a:cubicBezTo>
                      <a:pt x="2016917" y="0"/>
                      <a:pt x="2088560" y="71643"/>
                      <a:pt x="2088560" y="160020"/>
                    </a:cubicBezTo>
                    <a:cubicBezTo>
                      <a:pt x="2088560" y="248397"/>
                      <a:pt x="2016917" y="320040"/>
                      <a:pt x="1928540" y="320040"/>
                    </a:cubicBezTo>
                    <a:lnTo>
                      <a:pt x="160020" y="320040"/>
                    </a:lnTo>
                    <a:cubicBezTo>
                      <a:pt x="71643" y="320040"/>
                      <a:pt x="0" y="248397"/>
                      <a:pt x="0" y="160020"/>
                    </a:cubicBezTo>
                    <a:cubicBezTo>
                      <a:pt x="0" y="71643"/>
                      <a:pt x="71643" y="0"/>
                      <a:pt x="160020" y="0"/>
                    </a:cubicBezTo>
                    <a:close/>
                  </a:path>
                </a:pathLst>
              </a:cu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27"/>
              <p:cNvSpPr/>
              <p:nvPr/>
            </p:nvSpPr>
            <p:spPr>
              <a:xfrm>
                <a:off x="3178278" y="1438913"/>
                <a:ext cx="583897" cy="4562788"/>
              </a:xfrm>
              <a:custGeom>
                <a:avLst/>
                <a:gdLst/>
                <a:ahLst/>
                <a:cxnLst/>
                <a:rect l="l" t="t" r="r" b="b"/>
                <a:pathLst>
                  <a:path w="583897" h="4562788" extrusionOk="0">
                    <a:moveTo>
                      <a:pt x="0" y="4242748"/>
                    </a:moveTo>
                    <a:lnTo>
                      <a:pt x="423877" y="4242748"/>
                    </a:lnTo>
                    <a:cubicBezTo>
                      <a:pt x="512254" y="4242748"/>
                      <a:pt x="583897" y="4314391"/>
                      <a:pt x="583897" y="4402768"/>
                    </a:cubicBezTo>
                    <a:cubicBezTo>
                      <a:pt x="583897" y="4491145"/>
                      <a:pt x="512254" y="4562788"/>
                      <a:pt x="423877" y="4562788"/>
                    </a:cubicBezTo>
                    <a:lnTo>
                      <a:pt x="0" y="4562788"/>
                    </a:lnTo>
                    <a:cubicBezTo>
                      <a:pt x="88377" y="4562788"/>
                      <a:pt x="160020" y="4491145"/>
                      <a:pt x="160020" y="4402768"/>
                    </a:cubicBezTo>
                    <a:cubicBezTo>
                      <a:pt x="160020" y="4314391"/>
                      <a:pt x="88377" y="4242748"/>
                      <a:pt x="0" y="4242748"/>
                    </a:cubicBezTo>
                    <a:close/>
                    <a:moveTo>
                      <a:pt x="0" y="2828498"/>
                    </a:moveTo>
                    <a:lnTo>
                      <a:pt x="423877" y="2828498"/>
                    </a:lnTo>
                    <a:cubicBezTo>
                      <a:pt x="512254" y="2828498"/>
                      <a:pt x="583897" y="2900141"/>
                      <a:pt x="583897" y="2988518"/>
                    </a:cubicBezTo>
                    <a:cubicBezTo>
                      <a:pt x="583897" y="3076895"/>
                      <a:pt x="512254" y="3148538"/>
                      <a:pt x="423877" y="3148538"/>
                    </a:cubicBezTo>
                    <a:lnTo>
                      <a:pt x="0" y="3148538"/>
                    </a:lnTo>
                    <a:cubicBezTo>
                      <a:pt x="88377" y="3148538"/>
                      <a:pt x="160020" y="3076895"/>
                      <a:pt x="160020" y="2988518"/>
                    </a:cubicBezTo>
                    <a:cubicBezTo>
                      <a:pt x="160020" y="2900141"/>
                      <a:pt x="88377" y="2828498"/>
                      <a:pt x="0" y="2828498"/>
                    </a:cubicBezTo>
                    <a:close/>
                    <a:moveTo>
                      <a:pt x="0" y="1414249"/>
                    </a:moveTo>
                    <a:lnTo>
                      <a:pt x="423877" y="1414249"/>
                    </a:lnTo>
                    <a:cubicBezTo>
                      <a:pt x="512254" y="1414249"/>
                      <a:pt x="583897" y="1485892"/>
                      <a:pt x="583897" y="1574269"/>
                    </a:cubicBezTo>
                    <a:cubicBezTo>
                      <a:pt x="583897" y="1662646"/>
                      <a:pt x="512254" y="1734289"/>
                      <a:pt x="423877" y="1734289"/>
                    </a:cubicBezTo>
                    <a:lnTo>
                      <a:pt x="0" y="1734289"/>
                    </a:lnTo>
                    <a:cubicBezTo>
                      <a:pt x="88377" y="1734289"/>
                      <a:pt x="160020" y="1662646"/>
                      <a:pt x="160020" y="1574269"/>
                    </a:cubicBezTo>
                    <a:cubicBezTo>
                      <a:pt x="160020" y="1485892"/>
                      <a:pt x="88377" y="1414249"/>
                      <a:pt x="0" y="1414249"/>
                    </a:cubicBezTo>
                    <a:close/>
                    <a:moveTo>
                      <a:pt x="0" y="0"/>
                    </a:moveTo>
                    <a:lnTo>
                      <a:pt x="423877" y="0"/>
                    </a:lnTo>
                    <a:cubicBezTo>
                      <a:pt x="512254" y="0"/>
                      <a:pt x="583897" y="71643"/>
                      <a:pt x="583897" y="160020"/>
                    </a:cubicBezTo>
                    <a:cubicBezTo>
                      <a:pt x="583897" y="248397"/>
                      <a:pt x="512254" y="320040"/>
                      <a:pt x="423877" y="320040"/>
                    </a:cubicBezTo>
                    <a:lnTo>
                      <a:pt x="0" y="320040"/>
                    </a:lnTo>
                    <a:cubicBezTo>
                      <a:pt x="88377" y="320040"/>
                      <a:pt x="160020" y="248397"/>
                      <a:pt x="160020" y="160020"/>
                    </a:cubicBezTo>
                    <a:cubicBezTo>
                      <a:pt x="160020" y="71643"/>
                      <a:pt x="88377" y="0"/>
                      <a:pt x="0" y="0"/>
                    </a:cubicBezTo>
                    <a:close/>
                  </a:path>
                </a:pathLst>
              </a:custGeom>
              <a:solidFill>
                <a:schemeClr val="lt1">
                  <a:alpha val="4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0" name="Google Shape;1110;p27"/>
            <p:cNvSpPr/>
            <p:nvPr/>
          </p:nvSpPr>
          <p:spPr>
            <a:xfrm>
              <a:off x="2186754" y="3127465"/>
              <a:ext cx="660445" cy="894623"/>
            </a:xfrm>
            <a:custGeom>
              <a:avLst/>
              <a:gdLst/>
              <a:ahLst/>
              <a:cxnLst/>
              <a:rect l="l" t="t" r="r" b="b"/>
              <a:pathLst>
                <a:path w="365818" h="495529" extrusionOk="0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28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116" name="Google Shape;1116;p28"/>
          <p:cNvGraphicFramePr/>
          <p:nvPr/>
        </p:nvGraphicFramePr>
        <p:xfrm>
          <a:off x="9419584" y="2064716"/>
          <a:ext cx="2160000" cy="3832825"/>
        </p:xfrm>
        <a:graphic>
          <a:graphicData uri="http://schemas.openxmlformats.org/drawingml/2006/table">
            <a:tbl>
              <a:tblPr firstRow="1" bandRow="1">
                <a:noFill/>
                <a:tableStyleId>{0EECDA3C-2B15-416A-8F9C-6E8C005C3F3B}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90C2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000" b="1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90C2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</a:t>
                      </a:r>
                      <a:endParaRPr sz="1000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90C2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</a:t>
                      </a:r>
                      <a:endParaRPr sz="1000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90C2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 u="none" strike="noStrike" cap="none">
                        <a:solidFill>
                          <a:srgbClr val="90C2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none" strike="noStrike" cap="non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$5,000</a:t>
                      </a:r>
                      <a:endParaRPr sz="1300" b="1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90C2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17" name="Google Shape;1117;p28"/>
          <p:cNvGraphicFramePr/>
          <p:nvPr/>
        </p:nvGraphicFramePr>
        <p:xfrm>
          <a:off x="5115619" y="2064716"/>
          <a:ext cx="2160000" cy="3832825"/>
        </p:xfrm>
        <a:graphic>
          <a:graphicData uri="http://schemas.openxmlformats.org/drawingml/2006/table">
            <a:tbl>
              <a:tblPr firstRow="1" bandRow="1">
                <a:noFill/>
                <a:tableStyleId>{0EECDA3C-2B15-416A-8F9C-6E8C005C3F3B}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0680C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000" b="1" u="none" strike="noStrike" cap="non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0680C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0680C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b="1" u="none" strike="noStrike" cap="non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</a:t>
                      </a:r>
                      <a:endParaRPr sz="1000" u="none" strike="noStrike" cap="non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0680C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0680C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</a:t>
                      </a:r>
                      <a:endParaRPr sz="1000" u="none" strike="noStrike" cap="non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0680C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0680C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0680C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 u="none" strike="noStrike" cap="none">
                        <a:solidFill>
                          <a:srgbClr val="0680C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none" strike="noStrike" cap="non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$3,000</a:t>
                      </a:r>
                      <a:endParaRPr sz="1300" b="1" u="none" strike="noStrike" cap="non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 u="none" strike="noStrike" cap="none">
                        <a:solidFill>
                          <a:srgbClr val="0680C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0680C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solidFill>
                          <a:srgbClr val="0680C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6675" marR="76675" marT="38325" marB="383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18" name="Google Shape;1118;p28"/>
          <p:cNvGraphicFramePr/>
          <p:nvPr/>
        </p:nvGraphicFramePr>
        <p:xfrm>
          <a:off x="7113407" y="1839138"/>
          <a:ext cx="2520000" cy="4284025"/>
        </p:xfrm>
        <a:graphic>
          <a:graphicData uri="http://schemas.openxmlformats.org/drawingml/2006/table">
            <a:tbl>
              <a:tblPr firstRow="1" bandRow="1">
                <a:noFill/>
                <a:tableStyleId>{0EECDA3C-2B15-416A-8F9C-6E8C005C3F3B}</a:tableStyleId>
              </a:tblPr>
              <a:tblGrid>
                <a:gridCol w="37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2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 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7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$7,000</a:t>
                      </a: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19" name="Google Shape;1119;p28"/>
          <p:cNvSpPr/>
          <p:nvPr/>
        </p:nvSpPr>
        <p:spPr>
          <a:xfrm>
            <a:off x="10295012" y="2414281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28"/>
          <p:cNvSpPr/>
          <p:nvPr/>
        </p:nvSpPr>
        <p:spPr>
          <a:xfrm>
            <a:off x="6009607" y="2332269"/>
            <a:ext cx="369092" cy="387388"/>
          </a:xfrm>
          <a:custGeom>
            <a:avLst/>
            <a:gdLst/>
            <a:ahLst/>
            <a:cxnLst/>
            <a:rect l="l" t="t" r="r" b="b"/>
            <a:pathLst>
              <a:path w="2921968" h="3066808" extrusionOk="0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28"/>
          <p:cNvSpPr/>
          <p:nvPr/>
        </p:nvSpPr>
        <p:spPr>
          <a:xfrm>
            <a:off x="8170200" y="2204550"/>
            <a:ext cx="412575" cy="419460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28"/>
          <p:cNvSpPr/>
          <p:nvPr/>
        </p:nvSpPr>
        <p:spPr>
          <a:xfrm flipH="1">
            <a:off x="-630390" y="1958955"/>
            <a:ext cx="5641103" cy="4899045"/>
          </a:xfrm>
          <a:custGeom>
            <a:avLst/>
            <a:gdLst/>
            <a:ahLst/>
            <a:cxnLst/>
            <a:rect l="l" t="t" r="r" b="b"/>
            <a:pathLst>
              <a:path w="9432188" h="6856988" extrusionOk="0">
                <a:moveTo>
                  <a:pt x="9430207" y="6017106"/>
                </a:moveTo>
                <a:cubicBezTo>
                  <a:pt x="9426645" y="6006418"/>
                  <a:pt x="9421301" y="5999293"/>
                  <a:pt x="9405270" y="5998403"/>
                </a:cubicBezTo>
                <a:cubicBezTo>
                  <a:pt x="9359847" y="5997512"/>
                  <a:pt x="9324221" y="5977917"/>
                  <a:pt x="9284142" y="5953870"/>
                </a:cubicBezTo>
                <a:cubicBezTo>
                  <a:pt x="9217343" y="5912900"/>
                  <a:pt x="9228030" y="5863024"/>
                  <a:pt x="9228921" y="5806022"/>
                </a:cubicBezTo>
                <a:cubicBezTo>
                  <a:pt x="9228921" y="5791772"/>
                  <a:pt x="9214670" y="5774850"/>
                  <a:pt x="9202201" y="5765053"/>
                </a:cubicBezTo>
                <a:cubicBezTo>
                  <a:pt x="9174591" y="5742786"/>
                  <a:pt x="9106011" y="5773068"/>
                  <a:pt x="9099776" y="5807804"/>
                </a:cubicBezTo>
                <a:cubicBezTo>
                  <a:pt x="9089980" y="5862133"/>
                  <a:pt x="9077510" y="5915572"/>
                  <a:pt x="9068604" y="5969011"/>
                </a:cubicBezTo>
                <a:cubicBezTo>
                  <a:pt x="9065041" y="5991277"/>
                  <a:pt x="9055244" y="5997512"/>
                  <a:pt x="9032978" y="5996621"/>
                </a:cubicBezTo>
                <a:cubicBezTo>
                  <a:pt x="8897600" y="5992168"/>
                  <a:pt x="8763111" y="5988605"/>
                  <a:pt x="8627732" y="5986824"/>
                </a:cubicBezTo>
                <a:cubicBezTo>
                  <a:pt x="8604576" y="5986824"/>
                  <a:pt x="8597451" y="5977917"/>
                  <a:pt x="8595669" y="5956542"/>
                </a:cubicBezTo>
                <a:cubicBezTo>
                  <a:pt x="8592997" y="5920025"/>
                  <a:pt x="8585872" y="5883509"/>
                  <a:pt x="8583200" y="5846102"/>
                </a:cubicBezTo>
                <a:cubicBezTo>
                  <a:pt x="8581419" y="5820273"/>
                  <a:pt x="8568950" y="5808694"/>
                  <a:pt x="8544012" y="5808694"/>
                </a:cubicBezTo>
                <a:cubicBezTo>
                  <a:pt x="8521745" y="5808694"/>
                  <a:pt x="8497698" y="5802460"/>
                  <a:pt x="8478103" y="5808694"/>
                </a:cubicBezTo>
                <a:cubicBezTo>
                  <a:pt x="8439805" y="5820273"/>
                  <a:pt x="8415758" y="5784647"/>
                  <a:pt x="8381914" y="5784647"/>
                </a:cubicBezTo>
                <a:cubicBezTo>
                  <a:pt x="8372117" y="5784647"/>
                  <a:pt x="8370335" y="5773068"/>
                  <a:pt x="8371226" y="5763271"/>
                </a:cubicBezTo>
                <a:cubicBezTo>
                  <a:pt x="8374788" y="5726755"/>
                  <a:pt x="8373007" y="5691129"/>
                  <a:pt x="8391710" y="5656393"/>
                </a:cubicBezTo>
                <a:cubicBezTo>
                  <a:pt x="8486119" y="5474701"/>
                  <a:pt x="8429118" y="5269851"/>
                  <a:pt x="8262566" y="5180786"/>
                </a:cubicBezTo>
                <a:cubicBezTo>
                  <a:pt x="8201112" y="5147833"/>
                  <a:pt x="8134313" y="5141598"/>
                  <a:pt x="8066623" y="5144270"/>
                </a:cubicBezTo>
                <a:cubicBezTo>
                  <a:pt x="8033670" y="5145160"/>
                  <a:pt x="8010513" y="5146942"/>
                  <a:pt x="8030997" y="5104191"/>
                </a:cubicBezTo>
                <a:cubicBezTo>
                  <a:pt x="8031888" y="5101519"/>
                  <a:pt x="8031888" y="5098847"/>
                  <a:pt x="8032779" y="5095284"/>
                </a:cubicBezTo>
                <a:cubicBezTo>
                  <a:pt x="8036342" y="5073908"/>
                  <a:pt x="8034560" y="5053424"/>
                  <a:pt x="8019419" y="5037392"/>
                </a:cubicBezTo>
                <a:cubicBezTo>
                  <a:pt x="8016747" y="5034720"/>
                  <a:pt x="8006059" y="5033829"/>
                  <a:pt x="8003388" y="5036502"/>
                </a:cubicBezTo>
                <a:cubicBezTo>
                  <a:pt x="7987356" y="5052533"/>
                  <a:pt x="7982012" y="5074799"/>
                  <a:pt x="7989137" y="5094394"/>
                </a:cubicBezTo>
                <a:cubicBezTo>
                  <a:pt x="8008731" y="5145160"/>
                  <a:pt x="7981121" y="5153176"/>
                  <a:pt x="7941042" y="5155848"/>
                </a:cubicBezTo>
                <a:cubicBezTo>
                  <a:pt x="7870681" y="5159411"/>
                  <a:pt x="7803882" y="5174552"/>
                  <a:pt x="7743318" y="5213740"/>
                </a:cubicBezTo>
                <a:cubicBezTo>
                  <a:pt x="7721943" y="5227991"/>
                  <a:pt x="7697895" y="5219085"/>
                  <a:pt x="7674738" y="5214631"/>
                </a:cubicBezTo>
                <a:cubicBezTo>
                  <a:pt x="7270383" y="5122894"/>
                  <a:pt x="6866028" y="5030267"/>
                  <a:pt x="6460783" y="4942092"/>
                </a:cubicBezTo>
                <a:cubicBezTo>
                  <a:pt x="6394875" y="4927842"/>
                  <a:pt x="6330748" y="4909138"/>
                  <a:pt x="6266621" y="4891325"/>
                </a:cubicBezTo>
                <a:cubicBezTo>
                  <a:pt x="6172213" y="4864606"/>
                  <a:pt x="6077803" y="4866387"/>
                  <a:pt x="5984285" y="4900232"/>
                </a:cubicBezTo>
                <a:cubicBezTo>
                  <a:pt x="5969144" y="4905576"/>
                  <a:pt x="5954004" y="4910920"/>
                  <a:pt x="5937081" y="4902904"/>
                </a:cubicBezTo>
                <a:cubicBezTo>
                  <a:pt x="5840891" y="4859262"/>
                  <a:pt x="5739357" y="4831652"/>
                  <a:pt x="5638713" y="4799589"/>
                </a:cubicBezTo>
                <a:cubicBezTo>
                  <a:pt x="5620900" y="4793354"/>
                  <a:pt x="5603087" y="4788010"/>
                  <a:pt x="5593291" y="4768416"/>
                </a:cubicBezTo>
                <a:cubicBezTo>
                  <a:pt x="5560336" y="4705180"/>
                  <a:pt x="5525601" y="4643725"/>
                  <a:pt x="5491756" y="4581379"/>
                </a:cubicBezTo>
                <a:cubicBezTo>
                  <a:pt x="5484631" y="4568020"/>
                  <a:pt x="5477506" y="4557332"/>
                  <a:pt x="5495319" y="4543972"/>
                </a:cubicBezTo>
                <a:cubicBezTo>
                  <a:pt x="5660980" y="4412156"/>
                  <a:pt x="5806155" y="4260746"/>
                  <a:pt x="5927284" y="4087069"/>
                </a:cubicBezTo>
                <a:cubicBezTo>
                  <a:pt x="6004770" y="3976628"/>
                  <a:pt x="6073350" y="3860844"/>
                  <a:pt x="6132133" y="3738825"/>
                </a:cubicBezTo>
                <a:cubicBezTo>
                  <a:pt x="6137477" y="3728137"/>
                  <a:pt x="6139258" y="3716559"/>
                  <a:pt x="6150837" y="3709434"/>
                </a:cubicBezTo>
                <a:cubicBezTo>
                  <a:pt x="6146384" y="3698746"/>
                  <a:pt x="6152618" y="3689840"/>
                  <a:pt x="6156181" y="3680042"/>
                </a:cubicBezTo>
                <a:cubicBezTo>
                  <a:pt x="6182900" y="3612353"/>
                  <a:pt x="6210510" y="3545554"/>
                  <a:pt x="6236339" y="3476974"/>
                </a:cubicBezTo>
                <a:cubicBezTo>
                  <a:pt x="6298684" y="3308641"/>
                  <a:pt x="6213182" y="3115371"/>
                  <a:pt x="6053756" y="3070838"/>
                </a:cubicBezTo>
                <a:cubicBezTo>
                  <a:pt x="5978051" y="3049462"/>
                  <a:pt x="5900565" y="3036993"/>
                  <a:pt x="5822187" y="3027196"/>
                </a:cubicBezTo>
                <a:cubicBezTo>
                  <a:pt x="5629807" y="3003149"/>
                  <a:pt x="5437427" y="3002258"/>
                  <a:pt x="5245046" y="3028978"/>
                </a:cubicBezTo>
                <a:cubicBezTo>
                  <a:pt x="5208530" y="3034322"/>
                  <a:pt x="5195170" y="3023634"/>
                  <a:pt x="5194279" y="2985336"/>
                </a:cubicBezTo>
                <a:cubicBezTo>
                  <a:pt x="5192498" y="2906959"/>
                  <a:pt x="5033962" y="831746"/>
                  <a:pt x="5018822" y="691914"/>
                </a:cubicBezTo>
                <a:cubicBezTo>
                  <a:pt x="5017931" y="681226"/>
                  <a:pt x="5017040" y="669647"/>
                  <a:pt x="5025056" y="662522"/>
                </a:cubicBezTo>
                <a:cubicBezTo>
                  <a:pt x="5046432" y="645600"/>
                  <a:pt x="5046432" y="621552"/>
                  <a:pt x="5049994" y="598395"/>
                </a:cubicBezTo>
                <a:cubicBezTo>
                  <a:pt x="5064245" y="501315"/>
                  <a:pt x="5078495" y="405125"/>
                  <a:pt x="5093636" y="308044"/>
                </a:cubicBezTo>
                <a:cubicBezTo>
                  <a:pt x="5098089" y="278652"/>
                  <a:pt x="5088292" y="256386"/>
                  <a:pt x="5070479" y="235010"/>
                </a:cubicBezTo>
                <a:cubicBezTo>
                  <a:pt x="5017040" y="169102"/>
                  <a:pt x="4962710" y="104976"/>
                  <a:pt x="4912834" y="36396"/>
                </a:cubicBezTo>
                <a:cubicBezTo>
                  <a:pt x="4885224" y="-1902"/>
                  <a:pt x="4859395" y="-9027"/>
                  <a:pt x="4815753" y="10567"/>
                </a:cubicBezTo>
                <a:cubicBezTo>
                  <a:pt x="4698188" y="63115"/>
                  <a:pt x="4579731" y="115663"/>
                  <a:pt x="4459494" y="160196"/>
                </a:cubicBezTo>
                <a:cubicBezTo>
                  <a:pt x="4365085" y="194931"/>
                  <a:pt x="4292051" y="249261"/>
                  <a:pt x="4243066" y="338326"/>
                </a:cubicBezTo>
                <a:cubicBezTo>
                  <a:pt x="4219909" y="379296"/>
                  <a:pt x="4191408" y="418484"/>
                  <a:pt x="4161126" y="454110"/>
                </a:cubicBezTo>
                <a:cubicBezTo>
                  <a:pt x="4137078" y="482611"/>
                  <a:pt x="4133516" y="511112"/>
                  <a:pt x="4141532" y="544956"/>
                </a:cubicBezTo>
                <a:cubicBezTo>
                  <a:pt x="4162017" y="633131"/>
                  <a:pt x="4182502" y="721305"/>
                  <a:pt x="4202987" y="809479"/>
                </a:cubicBezTo>
                <a:cubicBezTo>
                  <a:pt x="4208330" y="830855"/>
                  <a:pt x="4207440" y="854012"/>
                  <a:pt x="4220799" y="873606"/>
                </a:cubicBezTo>
                <a:cubicBezTo>
                  <a:pt x="4269785" y="947530"/>
                  <a:pt x="4255535" y="988500"/>
                  <a:pt x="4171814" y="1015219"/>
                </a:cubicBezTo>
                <a:cubicBezTo>
                  <a:pt x="3951823" y="1084690"/>
                  <a:pt x="1352018" y="1912103"/>
                  <a:pt x="1221092" y="1954854"/>
                </a:cubicBezTo>
                <a:cubicBezTo>
                  <a:pt x="1118668" y="1988699"/>
                  <a:pt x="1118668" y="1986918"/>
                  <a:pt x="1099073" y="1881821"/>
                </a:cubicBezTo>
                <a:cubicBezTo>
                  <a:pt x="1080370" y="1781178"/>
                  <a:pt x="1018024" y="1740208"/>
                  <a:pt x="920053" y="1763365"/>
                </a:cubicBezTo>
                <a:cubicBezTo>
                  <a:pt x="910256" y="1766037"/>
                  <a:pt x="899568" y="1768709"/>
                  <a:pt x="889771" y="1771381"/>
                </a:cubicBezTo>
                <a:cubicBezTo>
                  <a:pt x="786455" y="1802553"/>
                  <a:pt x="683140" y="1834617"/>
                  <a:pt x="578934" y="1864899"/>
                </a:cubicBezTo>
                <a:cubicBezTo>
                  <a:pt x="562902" y="1869352"/>
                  <a:pt x="540636" y="1888056"/>
                  <a:pt x="528167" y="1863118"/>
                </a:cubicBezTo>
                <a:cubicBezTo>
                  <a:pt x="512135" y="1831945"/>
                  <a:pt x="459587" y="1843523"/>
                  <a:pt x="456915" y="1798100"/>
                </a:cubicBezTo>
                <a:cubicBezTo>
                  <a:pt x="456915" y="1791866"/>
                  <a:pt x="439993" y="1797209"/>
                  <a:pt x="432868" y="1801663"/>
                </a:cubicBezTo>
                <a:cubicBezTo>
                  <a:pt x="378538" y="1839070"/>
                  <a:pt x="334896" y="1887165"/>
                  <a:pt x="290364" y="1935260"/>
                </a:cubicBezTo>
                <a:cubicBezTo>
                  <a:pt x="287692" y="1937932"/>
                  <a:pt x="283238" y="1944167"/>
                  <a:pt x="285020" y="1946839"/>
                </a:cubicBezTo>
                <a:cubicBezTo>
                  <a:pt x="306395" y="1982465"/>
                  <a:pt x="273441" y="2011856"/>
                  <a:pt x="271660" y="2043919"/>
                </a:cubicBezTo>
                <a:cubicBezTo>
                  <a:pt x="270769" y="2068858"/>
                  <a:pt x="259191" y="2082217"/>
                  <a:pt x="231581" y="2078655"/>
                </a:cubicBezTo>
                <a:cubicBezTo>
                  <a:pt x="213768" y="2075983"/>
                  <a:pt x="195955" y="2078655"/>
                  <a:pt x="197736" y="2101812"/>
                </a:cubicBezTo>
                <a:cubicBezTo>
                  <a:pt x="200408" y="2125859"/>
                  <a:pt x="180814" y="2163266"/>
                  <a:pt x="215549" y="2171282"/>
                </a:cubicBezTo>
                <a:cubicBezTo>
                  <a:pt x="259191" y="2181079"/>
                  <a:pt x="258300" y="2208689"/>
                  <a:pt x="256519" y="2240753"/>
                </a:cubicBezTo>
                <a:cubicBezTo>
                  <a:pt x="251175" y="2352975"/>
                  <a:pt x="245831" y="2466087"/>
                  <a:pt x="241378" y="2578309"/>
                </a:cubicBezTo>
                <a:cubicBezTo>
                  <a:pt x="234253" y="2745751"/>
                  <a:pt x="156766" y="4553770"/>
                  <a:pt x="146969" y="4649069"/>
                </a:cubicBezTo>
                <a:cubicBezTo>
                  <a:pt x="140735" y="4709633"/>
                  <a:pt x="140735" y="4769307"/>
                  <a:pt x="141625" y="4829871"/>
                </a:cubicBezTo>
                <a:cubicBezTo>
                  <a:pt x="141625" y="4866387"/>
                  <a:pt x="138063" y="4901123"/>
                  <a:pt x="113124" y="4933186"/>
                </a:cubicBezTo>
                <a:cubicBezTo>
                  <a:pt x="85514" y="4969703"/>
                  <a:pt x="81061" y="5017798"/>
                  <a:pt x="81061" y="5061440"/>
                </a:cubicBezTo>
                <a:cubicBezTo>
                  <a:pt x="80170" y="5094394"/>
                  <a:pt x="107780" y="5121113"/>
                  <a:pt x="136281" y="5141598"/>
                </a:cubicBezTo>
                <a:lnTo>
                  <a:pt x="138953" y="5139817"/>
                </a:lnTo>
                <a:lnTo>
                  <a:pt x="141625" y="5141598"/>
                </a:lnTo>
                <a:cubicBezTo>
                  <a:pt x="166563" y="5133582"/>
                  <a:pt x="175470" y="5142489"/>
                  <a:pt x="176361" y="5168318"/>
                </a:cubicBezTo>
                <a:cubicBezTo>
                  <a:pt x="181704" y="5275195"/>
                  <a:pt x="175470" y="5382073"/>
                  <a:pt x="173689" y="5488060"/>
                </a:cubicBezTo>
                <a:cubicBezTo>
                  <a:pt x="169235" y="5737442"/>
                  <a:pt x="162110" y="5986824"/>
                  <a:pt x="155876" y="6235315"/>
                </a:cubicBezTo>
                <a:cubicBezTo>
                  <a:pt x="154985" y="6281629"/>
                  <a:pt x="121140" y="6320817"/>
                  <a:pt x="128265" y="6371585"/>
                </a:cubicBezTo>
                <a:cubicBezTo>
                  <a:pt x="136281" y="6433930"/>
                  <a:pt x="144297" y="6496276"/>
                  <a:pt x="140735" y="6559512"/>
                </a:cubicBezTo>
                <a:cubicBezTo>
                  <a:pt x="138063" y="6609388"/>
                  <a:pt x="84624" y="6612060"/>
                  <a:pt x="71264" y="6618295"/>
                </a:cubicBezTo>
                <a:cubicBezTo>
                  <a:pt x="39200" y="6632545"/>
                  <a:pt x="24059" y="6661046"/>
                  <a:pt x="38310" y="6694890"/>
                </a:cubicBezTo>
                <a:cubicBezTo>
                  <a:pt x="47216" y="6717156"/>
                  <a:pt x="47216" y="6727844"/>
                  <a:pt x="22278" y="6732298"/>
                </a:cubicBezTo>
                <a:cubicBezTo>
                  <a:pt x="9809" y="6734969"/>
                  <a:pt x="5356" y="6742986"/>
                  <a:pt x="7137" y="6755455"/>
                </a:cubicBezTo>
                <a:cubicBezTo>
                  <a:pt x="8918" y="6769705"/>
                  <a:pt x="19606" y="6768815"/>
                  <a:pt x="30294" y="6770595"/>
                </a:cubicBezTo>
                <a:cubicBezTo>
                  <a:pt x="40982" y="6772377"/>
                  <a:pt x="55232" y="6770595"/>
                  <a:pt x="57904" y="6786628"/>
                </a:cubicBezTo>
                <a:cubicBezTo>
                  <a:pt x="60576" y="6799987"/>
                  <a:pt x="48998" y="6825816"/>
                  <a:pt x="36529" y="6829379"/>
                </a:cubicBezTo>
                <a:cubicBezTo>
                  <a:pt x="-9785" y="6842738"/>
                  <a:pt x="-15129" y="6856989"/>
                  <a:pt x="38310" y="6856989"/>
                </a:cubicBezTo>
                <a:cubicBezTo>
                  <a:pt x="124703" y="6856989"/>
                  <a:pt x="338459" y="6850754"/>
                  <a:pt x="338459" y="6850754"/>
                </a:cubicBezTo>
                <a:cubicBezTo>
                  <a:pt x="334896" y="6837394"/>
                  <a:pt x="332224" y="6822254"/>
                  <a:pt x="312630" y="6823144"/>
                </a:cubicBezTo>
                <a:cubicBezTo>
                  <a:pt x="286801" y="6824925"/>
                  <a:pt x="278785" y="6807112"/>
                  <a:pt x="268097" y="6789299"/>
                </a:cubicBezTo>
                <a:cubicBezTo>
                  <a:pt x="279676" y="6787518"/>
                  <a:pt x="289473" y="6785737"/>
                  <a:pt x="299270" y="6783065"/>
                </a:cubicBezTo>
                <a:cubicBezTo>
                  <a:pt x="309958" y="6780393"/>
                  <a:pt x="318864" y="6776830"/>
                  <a:pt x="318864" y="6763470"/>
                </a:cubicBezTo>
                <a:cubicBezTo>
                  <a:pt x="318864" y="6751892"/>
                  <a:pt x="316192" y="6744767"/>
                  <a:pt x="302833" y="6741204"/>
                </a:cubicBezTo>
                <a:cubicBezTo>
                  <a:pt x="276113" y="6734079"/>
                  <a:pt x="270769" y="6724282"/>
                  <a:pt x="286801" y="6695781"/>
                </a:cubicBezTo>
                <a:cubicBezTo>
                  <a:pt x="312630" y="6650358"/>
                  <a:pt x="297489" y="6620966"/>
                  <a:pt x="244050" y="6611170"/>
                </a:cubicBezTo>
                <a:cubicBezTo>
                  <a:pt x="213768" y="6605825"/>
                  <a:pt x="209315" y="6593357"/>
                  <a:pt x="209315" y="6567527"/>
                </a:cubicBezTo>
                <a:cubicBezTo>
                  <a:pt x="209315" y="6492713"/>
                  <a:pt x="234253" y="6421461"/>
                  <a:pt x="235143" y="6346647"/>
                </a:cubicBezTo>
                <a:cubicBezTo>
                  <a:pt x="235143" y="6325271"/>
                  <a:pt x="280566" y="6335068"/>
                  <a:pt x="260972" y="6307458"/>
                </a:cubicBezTo>
                <a:cubicBezTo>
                  <a:pt x="252066" y="6294989"/>
                  <a:pt x="228018" y="6294098"/>
                  <a:pt x="215549" y="6282520"/>
                </a:cubicBezTo>
                <a:cubicBezTo>
                  <a:pt x="209315" y="6277176"/>
                  <a:pt x="211096" y="6260253"/>
                  <a:pt x="211096" y="6248675"/>
                </a:cubicBezTo>
                <a:cubicBezTo>
                  <a:pt x="219112" y="5894197"/>
                  <a:pt x="228018" y="5539718"/>
                  <a:pt x="236034" y="5186131"/>
                </a:cubicBezTo>
                <a:cubicBezTo>
                  <a:pt x="236925" y="5156739"/>
                  <a:pt x="243159" y="5140707"/>
                  <a:pt x="276113" y="5146051"/>
                </a:cubicBezTo>
                <a:cubicBezTo>
                  <a:pt x="301051" y="5149614"/>
                  <a:pt x="311739" y="5138926"/>
                  <a:pt x="310849" y="5113988"/>
                </a:cubicBezTo>
                <a:cubicBezTo>
                  <a:pt x="310849" y="5106863"/>
                  <a:pt x="312630" y="5098847"/>
                  <a:pt x="316192" y="5093503"/>
                </a:cubicBezTo>
                <a:cubicBezTo>
                  <a:pt x="324208" y="5081924"/>
                  <a:pt x="351818" y="5094394"/>
                  <a:pt x="349146" y="5066783"/>
                </a:cubicBezTo>
                <a:cubicBezTo>
                  <a:pt x="344693" y="5025814"/>
                  <a:pt x="358053" y="4967921"/>
                  <a:pt x="335787" y="4946546"/>
                </a:cubicBezTo>
                <a:cubicBezTo>
                  <a:pt x="281457" y="4894888"/>
                  <a:pt x="307286" y="4836105"/>
                  <a:pt x="309067" y="4786229"/>
                </a:cubicBezTo>
                <a:cubicBezTo>
                  <a:pt x="317083" y="4556441"/>
                  <a:pt x="347365" y="3049462"/>
                  <a:pt x="364288" y="3026306"/>
                </a:cubicBezTo>
                <a:cubicBezTo>
                  <a:pt x="408820" y="3175044"/>
                  <a:pt x="465822" y="3312204"/>
                  <a:pt x="522823" y="3448473"/>
                </a:cubicBezTo>
                <a:cubicBezTo>
                  <a:pt x="602091" y="3605228"/>
                  <a:pt x="688484" y="3756638"/>
                  <a:pt x="796253" y="3895579"/>
                </a:cubicBezTo>
                <a:cubicBezTo>
                  <a:pt x="818519" y="3924080"/>
                  <a:pt x="837222" y="3934768"/>
                  <a:pt x="868395" y="3913392"/>
                </a:cubicBezTo>
                <a:cubicBezTo>
                  <a:pt x="874630" y="3908939"/>
                  <a:pt x="884427" y="3902705"/>
                  <a:pt x="887989" y="3904486"/>
                </a:cubicBezTo>
                <a:cubicBezTo>
                  <a:pt x="931631" y="3928533"/>
                  <a:pt x="960132" y="3887564"/>
                  <a:pt x="996649" y="3881329"/>
                </a:cubicBezTo>
                <a:cubicBezTo>
                  <a:pt x="1063447" y="3868860"/>
                  <a:pt x="1092839" y="3823437"/>
                  <a:pt x="1098183" y="3760201"/>
                </a:cubicBezTo>
                <a:cubicBezTo>
                  <a:pt x="1099073" y="3745060"/>
                  <a:pt x="1102636" y="3731700"/>
                  <a:pt x="1108870" y="3718340"/>
                </a:cubicBezTo>
                <a:cubicBezTo>
                  <a:pt x="1115105" y="3644416"/>
                  <a:pt x="1134699" y="3573164"/>
                  <a:pt x="1148059" y="3500131"/>
                </a:cubicBezTo>
                <a:cubicBezTo>
                  <a:pt x="1175669" y="3346940"/>
                  <a:pt x="1205061" y="3193748"/>
                  <a:pt x="1233561" y="3041447"/>
                </a:cubicBezTo>
                <a:cubicBezTo>
                  <a:pt x="1238905" y="3013836"/>
                  <a:pt x="1247812" y="2987117"/>
                  <a:pt x="1255828" y="2960397"/>
                </a:cubicBezTo>
                <a:cubicBezTo>
                  <a:pt x="1281656" y="2878458"/>
                  <a:pt x="1292344" y="2795627"/>
                  <a:pt x="1263843" y="2711906"/>
                </a:cubicBezTo>
                <a:cubicBezTo>
                  <a:pt x="1254046" y="2682515"/>
                  <a:pt x="1266515" y="2669155"/>
                  <a:pt x="1295016" y="2660249"/>
                </a:cubicBezTo>
                <a:cubicBezTo>
                  <a:pt x="1608525" y="2559605"/>
                  <a:pt x="1921143" y="2458962"/>
                  <a:pt x="2233761" y="2357428"/>
                </a:cubicBezTo>
                <a:cubicBezTo>
                  <a:pt x="2263152" y="2347631"/>
                  <a:pt x="2279184" y="2353865"/>
                  <a:pt x="2287200" y="2383257"/>
                </a:cubicBezTo>
                <a:cubicBezTo>
                  <a:pt x="2290762" y="2395726"/>
                  <a:pt x="2297887" y="2408195"/>
                  <a:pt x="2300560" y="2420664"/>
                </a:cubicBezTo>
                <a:cubicBezTo>
                  <a:pt x="2305013" y="2443821"/>
                  <a:pt x="2315700" y="2455399"/>
                  <a:pt x="2340639" y="2447384"/>
                </a:cubicBezTo>
                <a:cubicBezTo>
                  <a:pt x="2370030" y="2437586"/>
                  <a:pt x="2356670" y="2417992"/>
                  <a:pt x="2352217" y="2400179"/>
                </a:cubicBezTo>
                <a:cubicBezTo>
                  <a:pt x="2350436" y="2394835"/>
                  <a:pt x="2346873" y="2389491"/>
                  <a:pt x="2343311" y="2385038"/>
                </a:cubicBezTo>
                <a:cubicBezTo>
                  <a:pt x="2333513" y="2371678"/>
                  <a:pt x="2337967" y="2356537"/>
                  <a:pt x="2337967" y="2342287"/>
                </a:cubicBezTo>
                <a:cubicBezTo>
                  <a:pt x="2337967" y="2325365"/>
                  <a:pt x="2353998" y="2313786"/>
                  <a:pt x="2363795" y="2318240"/>
                </a:cubicBezTo>
                <a:cubicBezTo>
                  <a:pt x="2389624" y="2328927"/>
                  <a:pt x="2422578" y="2308442"/>
                  <a:pt x="2440391" y="2335162"/>
                </a:cubicBezTo>
                <a:cubicBezTo>
                  <a:pt x="2448407" y="2347631"/>
                  <a:pt x="2461767" y="2370788"/>
                  <a:pt x="2436829" y="2385929"/>
                </a:cubicBezTo>
                <a:cubicBezTo>
                  <a:pt x="2411891" y="2401070"/>
                  <a:pt x="2417234" y="2433133"/>
                  <a:pt x="2399421" y="2454509"/>
                </a:cubicBezTo>
                <a:cubicBezTo>
                  <a:pt x="2383390" y="2473212"/>
                  <a:pt x="2375374" y="2496369"/>
                  <a:pt x="2346873" y="2503494"/>
                </a:cubicBezTo>
                <a:cubicBezTo>
                  <a:pt x="2334404" y="2506166"/>
                  <a:pt x="2325498" y="2518636"/>
                  <a:pt x="2336185" y="2530214"/>
                </a:cubicBezTo>
                <a:cubicBezTo>
                  <a:pt x="2357561" y="2552480"/>
                  <a:pt x="2347764" y="2578309"/>
                  <a:pt x="2345092" y="2602357"/>
                </a:cubicBezTo>
                <a:cubicBezTo>
                  <a:pt x="2330842" y="2715469"/>
                  <a:pt x="2306794" y="2825910"/>
                  <a:pt x="2296106" y="2939022"/>
                </a:cubicBezTo>
                <a:cubicBezTo>
                  <a:pt x="2289872" y="3003149"/>
                  <a:pt x="2284528" y="3005821"/>
                  <a:pt x="2222182" y="3002258"/>
                </a:cubicBezTo>
                <a:cubicBezTo>
                  <a:pt x="2128664" y="2996914"/>
                  <a:pt x="2036036" y="2991570"/>
                  <a:pt x="1942518" y="2988008"/>
                </a:cubicBezTo>
                <a:cubicBezTo>
                  <a:pt x="1914908" y="2987117"/>
                  <a:pt x="1897986" y="2983554"/>
                  <a:pt x="1903330" y="2947928"/>
                </a:cubicBezTo>
                <a:cubicBezTo>
                  <a:pt x="1909564" y="2905177"/>
                  <a:pt x="1872157" y="2881130"/>
                  <a:pt x="1831187" y="2897162"/>
                </a:cubicBezTo>
                <a:cubicBezTo>
                  <a:pt x="1818718" y="2901615"/>
                  <a:pt x="1812483" y="2912302"/>
                  <a:pt x="1824062" y="2920318"/>
                </a:cubicBezTo>
                <a:cubicBezTo>
                  <a:pt x="1846328" y="2936350"/>
                  <a:pt x="1839203" y="2957726"/>
                  <a:pt x="1838312" y="2977320"/>
                </a:cubicBezTo>
                <a:cubicBezTo>
                  <a:pt x="1824953" y="3251640"/>
                  <a:pt x="1810702" y="3525069"/>
                  <a:pt x="1796452" y="3799389"/>
                </a:cubicBezTo>
                <a:cubicBezTo>
                  <a:pt x="1795561" y="3812749"/>
                  <a:pt x="1759044" y="4445110"/>
                  <a:pt x="1753701" y="4538628"/>
                </a:cubicBezTo>
                <a:cubicBezTo>
                  <a:pt x="1748357" y="4635709"/>
                  <a:pt x="1750138" y="4734571"/>
                  <a:pt x="1741231" y="4831652"/>
                </a:cubicBezTo>
                <a:cubicBezTo>
                  <a:pt x="1726090" y="4990188"/>
                  <a:pt x="1727872" y="5148723"/>
                  <a:pt x="1718075" y="5308150"/>
                </a:cubicBezTo>
                <a:cubicBezTo>
                  <a:pt x="1705605" y="5514780"/>
                  <a:pt x="1695808" y="5721411"/>
                  <a:pt x="1686011" y="5928041"/>
                </a:cubicBezTo>
                <a:cubicBezTo>
                  <a:pt x="1672651" y="6194346"/>
                  <a:pt x="1659292" y="6461541"/>
                  <a:pt x="1645041" y="6727844"/>
                </a:cubicBezTo>
                <a:cubicBezTo>
                  <a:pt x="1643260" y="6759908"/>
                  <a:pt x="1639697" y="6818691"/>
                  <a:pt x="1636135" y="6853426"/>
                </a:cubicBezTo>
                <a:lnTo>
                  <a:pt x="2363795" y="6853426"/>
                </a:lnTo>
                <a:cubicBezTo>
                  <a:pt x="2360233" y="6751892"/>
                  <a:pt x="2360233" y="6655702"/>
                  <a:pt x="2373593" y="6561293"/>
                </a:cubicBezTo>
                <a:cubicBezTo>
                  <a:pt x="2377155" y="6534573"/>
                  <a:pt x="2402093" y="6510526"/>
                  <a:pt x="2420797" y="6487369"/>
                </a:cubicBezTo>
                <a:cubicBezTo>
                  <a:pt x="2528566" y="6355553"/>
                  <a:pt x="2627428" y="6216612"/>
                  <a:pt x="2730743" y="6080342"/>
                </a:cubicBezTo>
                <a:cubicBezTo>
                  <a:pt x="2940936" y="5804241"/>
                  <a:pt x="3152020" y="5529031"/>
                  <a:pt x="3362213" y="5252929"/>
                </a:cubicBezTo>
                <a:cubicBezTo>
                  <a:pt x="3363995" y="5251148"/>
                  <a:pt x="3367557" y="5250257"/>
                  <a:pt x="3372901" y="5248476"/>
                </a:cubicBezTo>
                <a:cubicBezTo>
                  <a:pt x="3388933" y="5291227"/>
                  <a:pt x="3400512" y="5326853"/>
                  <a:pt x="3370229" y="5374057"/>
                </a:cubicBezTo>
                <a:cubicBezTo>
                  <a:pt x="3177849" y="5675097"/>
                  <a:pt x="2989031" y="5977917"/>
                  <a:pt x="2801104" y="6281629"/>
                </a:cubicBezTo>
                <a:cubicBezTo>
                  <a:pt x="2687992" y="6463321"/>
                  <a:pt x="2570426" y="6642342"/>
                  <a:pt x="2443954" y="6816019"/>
                </a:cubicBezTo>
                <a:cubicBezTo>
                  <a:pt x="2432376" y="6832050"/>
                  <a:pt x="2431485" y="6836504"/>
                  <a:pt x="2417234" y="6853426"/>
                </a:cubicBezTo>
                <a:lnTo>
                  <a:pt x="2549051" y="6853426"/>
                </a:lnTo>
                <a:cubicBezTo>
                  <a:pt x="2556176" y="6839176"/>
                  <a:pt x="2575770" y="6812456"/>
                  <a:pt x="2586458" y="6797315"/>
                </a:cubicBezTo>
                <a:cubicBezTo>
                  <a:pt x="2765478" y="6553277"/>
                  <a:pt x="2917779" y="6291426"/>
                  <a:pt x="3076315" y="6034919"/>
                </a:cubicBezTo>
                <a:cubicBezTo>
                  <a:pt x="3151130" y="5914682"/>
                  <a:pt x="3228616" y="5796225"/>
                  <a:pt x="3298977" y="5672425"/>
                </a:cubicBezTo>
                <a:cubicBezTo>
                  <a:pt x="3337275" y="5604736"/>
                  <a:pt x="3384480" y="5543281"/>
                  <a:pt x="3432575" y="5471138"/>
                </a:cubicBezTo>
                <a:cubicBezTo>
                  <a:pt x="3458404" y="5567328"/>
                  <a:pt x="3482451" y="5655503"/>
                  <a:pt x="3504717" y="5743677"/>
                </a:cubicBezTo>
                <a:cubicBezTo>
                  <a:pt x="3567953" y="5988605"/>
                  <a:pt x="3632080" y="6233534"/>
                  <a:pt x="3693535" y="6479354"/>
                </a:cubicBezTo>
                <a:cubicBezTo>
                  <a:pt x="3721145" y="6590685"/>
                  <a:pt x="3757662" y="6699343"/>
                  <a:pt x="3771912" y="6813347"/>
                </a:cubicBezTo>
                <a:cubicBezTo>
                  <a:pt x="3773694" y="6827597"/>
                  <a:pt x="3772803" y="6838285"/>
                  <a:pt x="3774584" y="6853426"/>
                </a:cubicBezTo>
                <a:lnTo>
                  <a:pt x="4243066" y="6853426"/>
                </a:lnTo>
                <a:cubicBezTo>
                  <a:pt x="4243066" y="6851645"/>
                  <a:pt x="4049795" y="6122203"/>
                  <a:pt x="3954495" y="5757928"/>
                </a:cubicBezTo>
                <a:cubicBezTo>
                  <a:pt x="3901056" y="5553078"/>
                  <a:pt x="3847617" y="5348229"/>
                  <a:pt x="3792397" y="5144270"/>
                </a:cubicBezTo>
                <a:cubicBezTo>
                  <a:pt x="3782600" y="5107754"/>
                  <a:pt x="3788834" y="5097066"/>
                  <a:pt x="3827133" y="5091721"/>
                </a:cubicBezTo>
                <a:cubicBezTo>
                  <a:pt x="3924213" y="5079253"/>
                  <a:pt x="4019513" y="5056986"/>
                  <a:pt x="4115703" y="5040064"/>
                </a:cubicBezTo>
                <a:cubicBezTo>
                  <a:pt x="4202987" y="5024923"/>
                  <a:pt x="4292051" y="5024032"/>
                  <a:pt x="4381116" y="5017798"/>
                </a:cubicBezTo>
                <a:cubicBezTo>
                  <a:pt x="4409617" y="5016016"/>
                  <a:pt x="4412289" y="5042736"/>
                  <a:pt x="4420305" y="5058768"/>
                </a:cubicBezTo>
                <a:cubicBezTo>
                  <a:pt x="4492448" y="5189693"/>
                  <a:pt x="4561918" y="5321509"/>
                  <a:pt x="4633170" y="5453325"/>
                </a:cubicBezTo>
                <a:cubicBezTo>
                  <a:pt x="4661671" y="5506764"/>
                  <a:pt x="4661671" y="5506764"/>
                  <a:pt x="4658999" y="5658175"/>
                </a:cubicBezTo>
                <a:cubicBezTo>
                  <a:pt x="4658999" y="5700035"/>
                  <a:pt x="4658999" y="5741005"/>
                  <a:pt x="4658999" y="5782866"/>
                </a:cubicBezTo>
                <a:cubicBezTo>
                  <a:pt x="4658999" y="5816710"/>
                  <a:pt x="4648311" y="5846992"/>
                  <a:pt x="4622483" y="5868368"/>
                </a:cubicBezTo>
                <a:cubicBezTo>
                  <a:pt x="4601997" y="5886181"/>
                  <a:pt x="4608232" y="5920025"/>
                  <a:pt x="4581512" y="5931604"/>
                </a:cubicBezTo>
                <a:cubicBezTo>
                  <a:pt x="4579731" y="5932495"/>
                  <a:pt x="4580622" y="5937838"/>
                  <a:pt x="4580622" y="5939620"/>
                </a:cubicBezTo>
                <a:cubicBezTo>
                  <a:pt x="4590419" y="6092811"/>
                  <a:pt x="4576169" y="6127547"/>
                  <a:pt x="4570825" y="6220174"/>
                </a:cubicBezTo>
                <a:cubicBezTo>
                  <a:pt x="4564590" y="6330615"/>
                  <a:pt x="4548559" y="6441055"/>
                  <a:pt x="4536090" y="6550605"/>
                </a:cubicBezTo>
                <a:cubicBezTo>
                  <a:pt x="4525402" y="6651249"/>
                  <a:pt x="4513823" y="6751002"/>
                  <a:pt x="4502245" y="6851645"/>
                </a:cubicBezTo>
                <a:lnTo>
                  <a:pt x="8063061" y="6851645"/>
                </a:lnTo>
                <a:cubicBezTo>
                  <a:pt x="8068405" y="6842738"/>
                  <a:pt x="8993790" y="6466884"/>
                  <a:pt x="9338471" y="6327052"/>
                </a:cubicBezTo>
                <a:cubicBezTo>
                  <a:pt x="9368753" y="6314583"/>
                  <a:pt x="9382113" y="6302114"/>
                  <a:pt x="9379441" y="6266488"/>
                </a:cubicBezTo>
                <a:cubicBezTo>
                  <a:pt x="9374097" y="6207705"/>
                  <a:pt x="9376768" y="6148032"/>
                  <a:pt x="9374987" y="6089249"/>
                </a:cubicBezTo>
                <a:cubicBezTo>
                  <a:pt x="9374097" y="6062529"/>
                  <a:pt x="9376768" y="6041154"/>
                  <a:pt x="9411504" y="6041154"/>
                </a:cubicBezTo>
                <a:cubicBezTo>
                  <a:pt x="9432880" y="6042044"/>
                  <a:pt x="9434660" y="6028685"/>
                  <a:pt x="9430207" y="6017106"/>
                </a:cubicBezTo>
                <a:close/>
                <a:moveTo>
                  <a:pt x="183486" y="4798698"/>
                </a:moveTo>
                <a:cubicBezTo>
                  <a:pt x="169235" y="4798698"/>
                  <a:pt x="177251" y="4620568"/>
                  <a:pt x="188830" y="4625021"/>
                </a:cubicBezTo>
                <a:cubicBezTo>
                  <a:pt x="194173" y="4624130"/>
                  <a:pt x="202189" y="4798698"/>
                  <a:pt x="183486" y="4798698"/>
                </a:cubicBezTo>
                <a:close/>
                <a:moveTo>
                  <a:pt x="280566" y="4773760"/>
                </a:moveTo>
                <a:cubicBezTo>
                  <a:pt x="280566" y="4787120"/>
                  <a:pt x="284129" y="4808495"/>
                  <a:pt x="263644" y="4809386"/>
                </a:cubicBezTo>
                <a:cubicBezTo>
                  <a:pt x="238706" y="4810276"/>
                  <a:pt x="248503" y="4787120"/>
                  <a:pt x="249394" y="4775541"/>
                </a:cubicBezTo>
                <a:cubicBezTo>
                  <a:pt x="252956" y="4619677"/>
                  <a:pt x="258300" y="4462923"/>
                  <a:pt x="261863" y="4307060"/>
                </a:cubicBezTo>
                <a:cubicBezTo>
                  <a:pt x="267207" y="4091522"/>
                  <a:pt x="273441" y="3875094"/>
                  <a:pt x="273441" y="3659557"/>
                </a:cubicBezTo>
                <a:cubicBezTo>
                  <a:pt x="273441" y="3587415"/>
                  <a:pt x="287692" y="3514381"/>
                  <a:pt x="274332" y="3442239"/>
                </a:cubicBezTo>
                <a:cubicBezTo>
                  <a:pt x="246722" y="3436895"/>
                  <a:pt x="233362" y="3424426"/>
                  <a:pt x="235143" y="3391472"/>
                </a:cubicBezTo>
                <a:cubicBezTo>
                  <a:pt x="248503" y="3129621"/>
                  <a:pt x="260082" y="2866879"/>
                  <a:pt x="272551" y="2605028"/>
                </a:cubicBezTo>
                <a:cubicBezTo>
                  <a:pt x="272551" y="2599684"/>
                  <a:pt x="275223" y="2594341"/>
                  <a:pt x="284129" y="2588106"/>
                </a:cubicBezTo>
                <a:cubicBezTo>
                  <a:pt x="292145" y="2644217"/>
                  <a:pt x="299270" y="2700328"/>
                  <a:pt x="309958" y="2755548"/>
                </a:cubicBezTo>
                <a:cubicBezTo>
                  <a:pt x="346475" y="2939022"/>
                  <a:pt x="283238" y="4701617"/>
                  <a:pt x="280566" y="4773760"/>
                </a:cubicBezTo>
                <a:close/>
                <a:moveTo>
                  <a:pt x="2856325" y="3259656"/>
                </a:moveTo>
                <a:cubicBezTo>
                  <a:pt x="2876810" y="3337142"/>
                  <a:pt x="2898185" y="3414629"/>
                  <a:pt x="2918670" y="3492115"/>
                </a:cubicBezTo>
                <a:cubicBezTo>
                  <a:pt x="2977453" y="3715668"/>
                  <a:pt x="3034455" y="3939221"/>
                  <a:pt x="3094128" y="4162774"/>
                </a:cubicBezTo>
                <a:cubicBezTo>
                  <a:pt x="3103034" y="4196619"/>
                  <a:pt x="3100363" y="4223339"/>
                  <a:pt x="3081659" y="4254511"/>
                </a:cubicBezTo>
                <a:cubicBezTo>
                  <a:pt x="2997938" y="4397906"/>
                  <a:pt x="2926686" y="4547535"/>
                  <a:pt x="2874138" y="4705180"/>
                </a:cubicBezTo>
                <a:cubicBezTo>
                  <a:pt x="2868794" y="4722102"/>
                  <a:pt x="2863450" y="4734571"/>
                  <a:pt x="2841184" y="4733681"/>
                </a:cubicBezTo>
                <a:cubicBezTo>
                  <a:pt x="2798432" y="4731899"/>
                  <a:pt x="2755681" y="4732790"/>
                  <a:pt x="2712930" y="4732790"/>
                </a:cubicBezTo>
                <a:cubicBezTo>
                  <a:pt x="2712039" y="4729228"/>
                  <a:pt x="2710258" y="4724774"/>
                  <a:pt x="2709368" y="4721211"/>
                </a:cubicBezTo>
                <a:cubicBezTo>
                  <a:pt x="2822480" y="4603646"/>
                  <a:pt x="2854543" y="4453126"/>
                  <a:pt x="2858997" y="4299934"/>
                </a:cubicBezTo>
                <a:cubicBezTo>
                  <a:pt x="2865231" y="4105773"/>
                  <a:pt x="2873247" y="3911611"/>
                  <a:pt x="2864340" y="3717449"/>
                </a:cubicBezTo>
                <a:cubicBezTo>
                  <a:pt x="2858106" y="3574055"/>
                  <a:pt x="2851871" y="3430661"/>
                  <a:pt x="2846527" y="3286375"/>
                </a:cubicBezTo>
                <a:cubicBezTo>
                  <a:pt x="2847418" y="3277469"/>
                  <a:pt x="2847418" y="3269453"/>
                  <a:pt x="2856325" y="3259656"/>
                </a:cubicBezTo>
                <a:close/>
                <a:moveTo>
                  <a:pt x="2555285" y="4654413"/>
                </a:moveTo>
                <a:cubicBezTo>
                  <a:pt x="2590021" y="4323091"/>
                  <a:pt x="2698680" y="3204436"/>
                  <a:pt x="2711149" y="3063713"/>
                </a:cubicBezTo>
                <a:cubicBezTo>
                  <a:pt x="2712930" y="3045900"/>
                  <a:pt x="2715602" y="3028978"/>
                  <a:pt x="2740540" y="3028087"/>
                </a:cubicBezTo>
                <a:cubicBezTo>
                  <a:pt x="2763697" y="3027196"/>
                  <a:pt x="2780619" y="3032540"/>
                  <a:pt x="2788635" y="3056588"/>
                </a:cubicBezTo>
                <a:cubicBezTo>
                  <a:pt x="2807339" y="3113589"/>
                  <a:pt x="2813573" y="3172372"/>
                  <a:pt x="2817136" y="3231155"/>
                </a:cubicBezTo>
                <a:cubicBezTo>
                  <a:pt x="2822480" y="3309532"/>
                  <a:pt x="2836730" y="4084397"/>
                  <a:pt x="2834949" y="4172571"/>
                </a:cubicBezTo>
                <a:cubicBezTo>
                  <a:pt x="2842074" y="4317747"/>
                  <a:pt x="2825152" y="4459361"/>
                  <a:pt x="2766369" y="4593849"/>
                </a:cubicBezTo>
                <a:cubicBezTo>
                  <a:pt x="2749447" y="4632147"/>
                  <a:pt x="2726290" y="4666882"/>
                  <a:pt x="2693336" y="4693602"/>
                </a:cubicBezTo>
                <a:cubicBezTo>
                  <a:pt x="2666616" y="4715868"/>
                  <a:pt x="2635443" y="4723883"/>
                  <a:pt x="2601599" y="4714977"/>
                </a:cubicBezTo>
                <a:cubicBezTo>
                  <a:pt x="2573098" y="4706961"/>
                  <a:pt x="2550832" y="4695382"/>
                  <a:pt x="2555285" y="4654413"/>
                </a:cubicBezTo>
                <a:close/>
                <a:moveTo>
                  <a:pt x="2451079" y="3183060"/>
                </a:moveTo>
                <a:cubicBezTo>
                  <a:pt x="2458204" y="3231155"/>
                  <a:pt x="2453751" y="3266781"/>
                  <a:pt x="2443954" y="3300626"/>
                </a:cubicBezTo>
                <a:cubicBezTo>
                  <a:pt x="2440391" y="3299735"/>
                  <a:pt x="2436829" y="3299735"/>
                  <a:pt x="2433266" y="3298844"/>
                </a:cubicBezTo>
                <a:cubicBezTo>
                  <a:pt x="2438610" y="3264109"/>
                  <a:pt x="2443954" y="3229374"/>
                  <a:pt x="2451079" y="3183060"/>
                </a:cubicBezTo>
                <a:close/>
                <a:moveTo>
                  <a:pt x="2386952" y="3592759"/>
                </a:moveTo>
                <a:cubicBezTo>
                  <a:pt x="2398531" y="3524179"/>
                  <a:pt x="2410109" y="3455599"/>
                  <a:pt x="2421688" y="3387019"/>
                </a:cubicBezTo>
                <a:cubicBezTo>
                  <a:pt x="2427032" y="3387909"/>
                  <a:pt x="2432376" y="3388800"/>
                  <a:pt x="2437719" y="3389691"/>
                </a:cubicBezTo>
                <a:cubicBezTo>
                  <a:pt x="2431485" y="3456489"/>
                  <a:pt x="2424360" y="3523288"/>
                  <a:pt x="2418125" y="3590087"/>
                </a:cubicBezTo>
                <a:cubicBezTo>
                  <a:pt x="2417234" y="3601665"/>
                  <a:pt x="2411000" y="3609681"/>
                  <a:pt x="2397640" y="3607900"/>
                </a:cubicBezTo>
                <a:cubicBezTo>
                  <a:pt x="2389624" y="3607009"/>
                  <a:pt x="2386062" y="3600775"/>
                  <a:pt x="2386952" y="3592759"/>
                </a:cubicBezTo>
                <a:close/>
                <a:moveTo>
                  <a:pt x="1890861" y="3248077"/>
                </a:moveTo>
                <a:cubicBezTo>
                  <a:pt x="1895314" y="3180388"/>
                  <a:pt x="1897986" y="3111808"/>
                  <a:pt x="1900658" y="3044119"/>
                </a:cubicBezTo>
                <a:cubicBezTo>
                  <a:pt x="1901548" y="3020071"/>
                  <a:pt x="1912236" y="3009383"/>
                  <a:pt x="1937174" y="3011165"/>
                </a:cubicBezTo>
                <a:cubicBezTo>
                  <a:pt x="2042271" y="3017399"/>
                  <a:pt x="2147368" y="3022743"/>
                  <a:pt x="2252464" y="3028087"/>
                </a:cubicBezTo>
                <a:cubicBezTo>
                  <a:pt x="2275621" y="3028978"/>
                  <a:pt x="2282747" y="3040556"/>
                  <a:pt x="2280074" y="3062822"/>
                </a:cubicBezTo>
                <a:cubicBezTo>
                  <a:pt x="2269387" y="3131402"/>
                  <a:pt x="2259590" y="3199982"/>
                  <a:pt x="2250683" y="3269453"/>
                </a:cubicBezTo>
                <a:cubicBezTo>
                  <a:pt x="2247120" y="3296172"/>
                  <a:pt x="2232870" y="3302407"/>
                  <a:pt x="2207932" y="3301516"/>
                </a:cubicBezTo>
                <a:cubicBezTo>
                  <a:pt x="2163399" y="3299735"/>
                  <a:pt x="1979926" y="3293501"/>
                  <a:pt x="1932721" y="3291719"/>
                </a:cubicBezTo>
                <a:cubicBezTo>
                  <a:pt x="1902439" y="3290828"/>
                  <a:pt x="1889079" y="3279250"/>
                  <a:pt x="1890861" y="3248077"/>
                </a:cubicBezTo>
                <a:close/>
                <a:moveTo>
                  <a:pt x="1874829" y="3550898"/>
                </a:moveTo>
                <a:cubicBezTo>
                  <a:pt x="1876610" y="3500131"/>
                  <a:pt x="1881064" y="3452036"/>
                  <a:pt x="1883735" y="3402160"/>
                </a:cubicBezTo>
                <a:cubicBezTo>
                  <a:pt x="1885517" y="3372768"/>
                  <a:pt x="1887298" y="3359409"/>
                  <a:pt x="1918471" y="3361190"/>
                </a:cubicBezTo>
                <a:cubicBezTo>
                  <a:pt x="2008426" y="3366534"/>
                  <a:pt x="2107288" y="3370987"/>
                  <a:pt x="2197244" y="3373659"/>
                </a:cubicBezTo>
                <a:cubicBezTo>
                  <a:pt x="2222182" y="3374549"/>
                  <a:pt x="2226635" y="3381675"/>
                  <a:pt x="2225745" y="3408394"/>
                </a:cubicBezTo>
                <a:cubicBezTo>
                  <a:pt x="2223073" y="3464505"/>
                  <a:pt x="2208822" y="3518835"/>
                  <a:pt x="2199916" y="3574946"/>
                </a:cubicBezTo>
                <a:cubicBezTo>
                  <a:pt x="2196353" y="3598102"/>
                  <a:pt x="2185666" y="3599884"/>
                  <a:pt x="2167853" y="3599884"/>
                </a:cubicBezTo>
                <a:cubicBezTo>
                  <a:pt x="2125101" y="3598993"/>
                  <a:pt x="1947862" y="3589196"/>
                  <a:pt x="1901548" y="3589196"/>
                </a:cubicBezTo>
                <a:cubicBezTo>
                  <a:pt x="1876610" y="3589196"/>
                  <a:pt x="1873938" y="3577618"/>
                  <a:pt x="1874829" y="3550898"/>
                </a:cubicBezTo>
                <a:close/>
                <a:moveTo>
                  <a:pt x="1847219" y="4156540"/>
                </a:moveTo>
                <a:cubicBezTo>
                  <a:pt x="1850781" y="4106663"/>
                  <a:pt x="1851672" y="4055896"/>
                  <a:pt x="1853453" y="4027396"/>
                </a:cubicBezTo>
                <a:cubicBezTo>
                  <a:pt x="1860579" y="3888454"/>
                  <a:pt x="1867704" y="3771779"/>
                  <a:pt x="1872157" y="3655104"/>
                </a:cubicBezTo>
                <a:cubicBezTo>
                  <a:pt x="1873048" y="3624822"/>
                  <a:pt x="1882845" y="3613244"/>
                  <a:pt x="1914018" y="3615025"/>
                </a:cubicBezTo>
                <a:cubicBezTo>
                  <a:pt x="1995067" y="3620369"/>
                  <a:pt x="2077006" y="3623931"/>
                  <a:pt x="2158055" y="3624822"/>
                </a:cubicBezTo>
                <a:cubicBezTo>
                  <a:pt x="2193681" y="3625713"/>
                  <a:pt x="2191009" y="3646197"/>
                  <a:pt x="2187447" y="3668464"/>
                </a:cubicBezTo>
                <a:cubicBezTo>
                  <a:pt x="2166071" y="3807405"/>
                  <a:pt x="2144696" y="3946346"/>
                  <a:pt x="2123320" y="4085288"/>
                </a:cubicBezTo>
                <a:cubicBezTo>
                  <a:pt x="2118867" y="4114679"/>
                  <a:pt x="2113523" y="4144071"/>
                  <a:pt x="2109960" y="4173462"/>
                </a:cubicBezTo>
                <a:cubicBezTo>
                  <a:pt x="2107288" y="4196619"/>
                  <a:pt x="2095710" y="4202853"/>
                  <a:pt x="2074334" y="4201072"/>
                </a:cubicBezTo>
                <a:cubicBezTo>
                  <a:pt x="2009317" y="4196619"/>
                  <a:pt x="1944300" y="4192166"/>
                  <a:pt x="1879282" y="4189494"/>
                </a:cubicBezTo>
                <a:cubicBezTo>
                  <a:pt x="1854344" y="4189494"/>
                  <a:pt x="1845438" y="4181478"/>
                  <a:pt x="1847219" y="4156540"/>
                </a:cubicBezTo>
                <a:close/>
                <a:moveTo>
                  <a:pt x="1819609" y="4694492"/>
                </a:moveTo>
                <a:cubicBezTo>
                  <a:pt x="1827625" y="4549316"/>
                  <a:pt x="1832078" y="4404140"/>
                  <a:pt x="1840094" y="4258965"/>
                </a:cubicBezTo>
                <a:cubicBezTo>
                  <a:pt x="1842766" y="4218885"/>
                  <a:pt x="1843656" y="4217104"/>
                  <a:pt x="1881954" y="4218885"/>
                </a:cubicBezTo>
                <a:cubicBezTo>
                  <a:pt x="1945190" y="4223339"/>
                  <a:pt x="2009317" y="4226901"/>
                  <a:pt x="2072553" y="4228682"/>
                </a:cubicBezTo>
                <a:cubicBezTo>
                  <a:pt x="2094819" y="4229573"/>
                  <a:pt x="2100163" y="4237589"/>
                  <a:pt x="2096601" y="4258074"/>
                </a:cubicBezTo>
                <a:cubicBezTo>
                  <a:pt x="2069881" y="4427297"/>
                  <a:pt x="2043162" y="4597411"/>
                  <a:pt x="2018223" y="4767525"/>
                </a:cubicBezTo>
                <a:cubicBezTo>
                  <a:pt x="2013770" y="4795135"/>
                  <a:pt x="2013770" y="4795135"/>
                  <a:pt x="1982598" y="4794245"/>
                </a:cubicBezTo>
                <a:cubicBezTo>
                  <a:pt x="1963894" y="4794245"/>
                  <a:pt x="1859688" y="4788010"/>
                  <a:pt x="1840094" y="4788010"/>
                </a:cubicBezTo>
                <a:cubicBezTo>
                  <a:pt x="1812483" y="4786229"/>
                  <a:pt x="1814265" y="4798698"/>
                  <a:pt x="1819609" y="4694492"/>
                </a:cubicBezTo>
                <a:close/>
                <a:moveTo>
                  <a:pt x="1781311" y="5374057"/>
                </a:moveTo>
                <a:cubicBezTo>
                  <a:pt x="1784873" y="5319728"/>
                  <a:pt x="1804468" y="4979500"/>
                  <a:pt x="1809812" y="4863715"/>
                </a:cubicBezTo>
                <a:cubicBezTo>
                  <a:pt x="1811593" y="4828089"/>
                  <a:pt x="1813374" y="4821855"/>
                  <a:pt x="1843656" y="4823636"/>
                </a:cubicBezTo>
                <a:cubicBezTo>
                  <a:pt x="1883735" y="4826308"/>
                  <a:pt x="1935393" y="4826308"/>
                  <a:pt x="1975472" y="4827199"/>
                </a:cubicBezTo>
                <a:cubicBezTo>
                  <a:pt x="1996848" y="4827199"/>
                  <a:pt x="2007536" y="4832543"/>
                  <a:pt x="2003973" y="4858372"/>
                </a:cubicBezTo>
                <a:cubicBezTo>
                  <a:pt x="1991504" y="4948327"/>
                  <a:pt x="1926487" y="5340213"/>
                  <a:pt x="1920252" y="5382073"/>
                </a:cubicBezTo>
                <a:cubicBezTo>
                  <a:pt x="1916690" y="5407011"/>
                  <a:pt x="1916690" y="5407011"/>
                  <a:pt x="1898877" y="5406121"/>
                </a:cubicBezTo>
                <a:cubicBezTo>
                  <a:pt x="1872157" y="5405230"/>
                  <a:pt x="1836531" y="5405230"/>
                  <a:pt x="1810702" y="5402558"/>
                </a:cubicBezTo>
                <a:cubicBezTo>
                  <a:pt x="1781311" y="5400777"/>
                  <a:pt x="1779529" y="5396324"/>
                  <a:pt x="1781311" y="5374057"/>
                </a:cubicBezTo>
                <a:close/>
                <a:moveTo>
                  <a:pt x="1809812" y="6078561"/>
                </a:moveTo>
                <a:cubicBezTo>
                  <a:pt x="1783983" y="6237987"/>
                  <a:pt x="1759044" y="6396523"/>
                  <a:pt x="1734106" y="6555949"/>
                </a:cubicBezTo>
                <a:cubicBezTo>
                  <a:pt x="1733216" y="6560402"/>
                  <a:pt x="1731434" y="6563965"/>
                  <a:pt x="1730544" y="6568418"/>
                </a:cubicBezTo>
                <a:cubicBezTo>
                  <a:pt x="1727872" y="6567527"/>
                  <a:pt x="1723418" y="6583559"/>
                  <a:pt x="1723418" y="6565746"/>
                </a:cubicBezTo>
                <a:cubicBezTo>
                  <a:pt x="1729653" y="6425915"/>
                  <a:pt x="1736778" y="6285192"/>
                  <a:pt x="1743013" y="6145360"/>
                </a:cubicBezTo>
                <a:cubicBezTo>
                  <a:pt x="1743903" y="6120421"/>
                  <a:pt x="1747466" y="6094593"/>
                  <a:pt x="1746575" y="6069655"/>
                </a:cubicBezTo>
                <a:cubicBezTo>
                  <a:pt x="1744794" y="6034029"/>
                  <a:pt x="1751919" y="6033138"/>
                  <a:pt x="1782201" y="6036701"/>
                </a:cubicBezTo>
                <a:cubicBezTo>
                  <a:pt x="1820499" y="6041154"/>
                  <a:pt x="1816046" y="6040263"/>
                  <a:pt x="1809812" y="6078561"/>
                </a:cubicBezTo>
                <a:close/>
                <a:moveTo>
                  <a:pt x="1827625" y="5965449"/>
                </a:moveTo>
                <a:cubicBezTo>
                  <a:pt x="1820499" y="6013543"/>
                  <a:pt x="1817827" y="6014434"/>
                  <a:pt x="1783092" y="6009981"/>
                </a:cubicBezTo>
                <a:cubicBezTo>
                  <a:pt x="1745685" y="6005528"/>
                  <a:pt x="1744794" y="6001075"/>
                  <a:pt x="1748357" y="5960105"/>
                </a:cubicBezTo>
                <a:cubicBezTo>
                  <a:pt x="1760826" y="5806022"/>
                  <a:pt x="1767951" y="5651050"/>
                  <a:pt x="1776857" y="5496967"/>
                </a:cubicBezTo>
                <a:cubicBezTo>
                  <a:pt x="1780420" y="5429278"/>
                  <a:pt x="1771514" y="5431059"/>
                  <a:pt x="1845438" y="5431059"/>
                </a:cubicBezTo>
                <a:cubicBezTo>
                  <a:pt x="1918471" y="5431059"/>
                  <a:pt x="1913127" y="5432841"/>
                  <a:pt x="1903330" y="5496076"/>
                </a:cubicBezTo>
                <a:cubicBezTo>
                  <a:pt x="1876610" y="5652830"/>
                  <a:pt x="1850781" y="5809585"/>
                  <a:pt x="1827625" y="5965449"/>
                </a:cubicBezTo>
                <a:close/>
                <a:moveTo>
                  <a:pt x="1906892" y="6831160"/>
                </a:moveTo>
                <a:cubicBezTo>
                  <a:pt x="1887298" y="6831160"/>
                  <a:pt x="1882845" y="6818691"/>
                  <a:pt x="1883735" y="6809784"/>
                </a:cubicBezTo>
                <a:cubicBezTo>
                  <a:pt x="1889970" y="6763470"/>
                  <a:pt x="1897095" y="6716266"/>
                  <a:pt x="1903330" y="6669952"/>
                </a:cubicBezTo>
                <a:cubicBezTo>
                  <a:pt x="1905111" y="6653921"/>
                  <a:pt x="1914018" y="6647686"/>
                  <a:pt x="1930940" y="6648577"/>
                </a:cubicBezTo>
                <a:cubicBezTo>
                  <a:pt x="1957659" y="6649467"/>
                  <a:pt x="2039599" y="6652139"/>
                  <a:pt x="2066319" y="6652139"/>
                </a:cubicBezTo>
                <a:cubicBezTo>
                  <a:pt x="2066319" y="6653030"/>
                  <a:pt x="2102835" y="6647686"/>
                  <a:pt x="2101054" y="6669062"/>
                </a:cubicBezTo>
                <a:cubicBezTo>
                  <a:pt x="2097491" y="6719829"/>
                  <a:pt x="2099273" y="6778611"/>
                  <a:pt x="2096601" y="6816909"/>
                </a:cubicBezTo>
                <a:cubicBezTo>
                  <a:pt x="2095710" y="6827597"/>
                  <a:pt x="2097491" y="6831160"/>
                  <a:pt x="2066319" y="6831160"/>
                </a:cubicBezTo>
                <a:lnTo>
                  <a:pt x="1906892" y="6831160"/>
                </a:lnTo>
                <a:close/>
                <a:moveTo>
                  <a:pt x="2167853" y="6082124"/>
                </a:moveTo>
                <a:cubicBezTo>
                  <a:pt x="2151821" y="6198799"/>
                  <a:pt x="2146477" y="6317255"/>
                  <a:pt x="2129555" y="6433930"/>
                </a:cubicBezTo>
                <a:cubicBezTo>
                  <a:pt x="2122430" y="6482916"/>
                  <a:pt x="2115304" y="6533683"/>
                  <a:pt x="2108179" y="6582669"/>
                </a:cubicBezTo>
                <a:cubicBezTo>
                  <a:pt x="2103726" y="6618295"/>
                  <a:pt x="2103726" y="6627201"/>
                  <a:pt x="2075225" y="6625420"/>
                </a:cubicBezTo>
                <a:cubicBezTo>
                  <a:pt x="2056521" y="6624529"/>
                  <a:pt x="1965675" y="6617404"/>
                  <a:pt x="1938956" y="6616513"/>
                </a:cubicBezTo>
                <a:cubicBezTo>
                  <a:pt x="1908674" y="6614732"/>
                  <a:pt x="1909564" y="6619185"/>
                  <a:pt x="1926487" y="6515870"/>
                </a:cubicBezTo>
                <a:cubicBezTo>
                  <a:pt x="1949644" y="6371585"/>
                  <a:pt x="1972800" y="6226409"/>
                  <a:pt x="1994176" y="6082124"/>
                </a:cubicBezTo>
                <a:cubicBezTo>
                  <a:pt x="1998629" y="6049169"/>
                  <a:pt x="1997739" y="6036701"/>
                  <a:pt x="2044943" y="6041154"/>
                </a:cubicBezTo>
                <a:cubicBezTo>
                  <a:pt x="2084131" y="6044716"/>
                  <a:pt x="2106398" y="6044716"/>
                  <a:pt x="2141133" y="6047389"/>
                </a:cubicBezTo>
                <a:cubicBezTo>
                  <a:pt x="2175868" y="6049169"/>
                  <a:pt x="2171415" y="6056295"/>
                  <a:pt x="2167853" y="6082124"/>
                </a:cubicBezTo>
                <a:close/>
                <a:moveTo>
                  <a:pt x="2223964" y="5537937"/>
                </a:moveTo>
                <a:cubicBezTo>
                  <a:pt x="2209713" y="5681331"/>
                  <a:pt x="2191900" y="5823835"/>
                  <a:pt x="2180322" y="5967230"/>
                </a:cubicBezTo>
                <a:cubicBezTo>
                  <a:pt x="2175868" y="6022450"/>
                  <a:pt x="2175868" y="6022450"/>
                  <a:pt x="2118867" y="6019778"/>
                </a:cubicBezTo>
                <a:cubicBezTo>
                  <a:pt x="2109070" y="6018888"/>
                  <a:pt x="2098382" y="6017997"/>
                  <a:pt x="2087694" y="6017106"/>
                </a:cubicBezTo>
                <a:cubicBezTo>
                  <a:pt x="2006645" y="6012653"/>
                  <a:pt x="2005754" y="6012653"/>
                  <a:pt x="2019114" y="5930713"/>
                </a:cubicBezTo>
                <a:cubicBezTo>
                  <a:pt x="2043162" y="5780194"/>
                  <a:pt x="2068100" y="5629674"/>
                  <a:pt x="2090366" y="5479154"/>
                </a:cubicBezTo>
                <a:cubicBezTo>
                  <a:pt x="2094819" y="5449763"/>
                  <a:pt x="2104617" y="5439075"/>
                  <a:pt x="2134899" y="5439966"/>
                </a:cubicBezTo>
                <a:cubicBezTo>
                  <a:pt x="2231979" y="5442637"/>
                  <a:pt x="2232870" y="5441747"/>
                  <a:pt x="2223964" y="5537937"/>
                </a:cubicBezTo>
                <a:close/>
                <a:moveTo>
                  <a:pt x="2292543" y="4893998"/>
                </a:moveTo>
                <a:cubicBezTo>
                  <a:pt x="2275621" y="5055205"/>
                  <a:pt x="2256027" y="5217303"/>
                  <a:pt x="2241777" y="5379402"/>
                </a:cubicBezTo>
                <a:cubicBezTo>
                  <a:pt x="2236433" y="5436403"/>
                  <a:pt x="2198135" y="5411465"/>
                  <a:pt x="2175868" y="5415918"/>
                </a:cubicBezTo>
                <a:cubicBezTo>
                  <a:pt x="2163399" y="5415918"/>
                  <a:pt x="2156274" y="5415028"/>
                  <a:pt x="2149149" y="5415918"/>
                </a:cubicBezTo>
                <a:cubicBezTo>
                  <a:pt x="2109960" y="5421262"/>
                  <a:pt x="2101945" y="5404340"/>
                  <a:pt x="2108179" y="5367823"/>
                </a:cubicBezTo>
                <a:cubicBezTo>
                  <a:pt x="2134008" y="5216412"/>
                  <a:pt x="2157165" y="5064111"/>
                  <a:pt x="2182103" y="4912701"/>
                </a:cubicBezTo>
                <a:cubicBezTo>
                  <a:pt x="2189228" y="4870840"/>
                  <a:pt x="2247120" y="4845012"/>
                  <a:pt x="2285418" y="4866387"/>
                </a:cubicBezTo>
                <a:cubicBezTo>
                  <a:pt x="2296106" y="4872622"/>
                  <a:pt x="2293434" y="4883310"/>
                  <a:pt x="2292543" y="4893998"/>
                </a:cubicBezTo>
                <a:close/>
                <a:moveTo>
                  <a:pt x="2351326" y="4285684"/>
                </a:moveTo>
                <a:cubicBezTo>
                  <a:pt x="2339748" y="4410375"/>
                  <a:pt x="2326388" y="4535066"/>
                  <a:pt x="2315700" y="4660647"/>
                </a:cubicBezTo>
                <a:cubicBezTo>
                  <a:pt x="2313029" y="4690929"/>
                  <a:pt x="2312138" y="4719430"/>
                  <a:pt x="2294325" y="4719430"/>
                </a:cubicBezTo>
                <a:cubicBezTo>
                  <a:pt x="2275621" y="4719430"/>
                  <a:pt x="2232870" y="4715868"/>
                  <a:pt x="2214166" y="4711415"/>
                </a:cubicBezTo>
                <a:cubicBezTo>
                  <a:pt x="2238214" y="4566238"/>
                  <a:pt x="2262261" y="4422844"/>
                  <a:pt x="2283637" y="4278559"/>
                </a:cubicBezTo>
                <a:cubicBezTo>
                  <a:pt x="2288090" y="4248277"/>
                  <a:pt x="2296106" y="4248277"/>
                  <a:pt x="2327279" y="4251839"/>
                </a:cubicBezTo>
                <a:cubicBezTo>
                  <a:pt x="2361124" y="4255402"/>
                  <a:pt x="2353108" y="4266090"/>
                  <a:pt x="2351326" y="4285684"/>
                </a:cubicBezTo>
                <a:close/>
                <a:moveTo>
                  <a:pt x="2361124" y="4179697"/>
                </a:moveTo>
                <a:cubicBezTo>
                  <a:pt x="2358452" y="4211760"/>
                  <a:pt x="2344201" y="4215323"/>
                  <a:pt x="2318373" y="4213541"/>
                </a:cubicBezTo>
                <a:cubicBezTo>
                  <a:pt x="2284528" y="4211760"/>
                  <a:pt x="2296106" y="4189494"/>
                  <a:pt x="2298778" y="4171681"/>
                </a:cubicBezTo>
                <a:cubicBezTo>
                  <a:pt x="2323716" y="4009583"/>
                  <a:pt x="2348655" y="3847484"/>
                  <a:pt x="2374483" y="3684496"/>
                </a:cubicBezTo>
                <a:cubicBezTo>
                  <a:pt x="2377155" y="3667573"/>
                  <a:pt x="2370030" y="3637291"/>
                  <a:pt x="2398531" y="3640854"/>
                </a:cubicBezTo>
                <a:cubicBezTo>
                  <a:pt x="2428813" y="3644416"/>
                  <a:pt x="2412781" y="3667573"/>
                  <a:pt x="2411000" y="3685386"/>
                </a:cubicBezTo>
                <a:cubicBezTo>
                  <a:pt x="2394078" y="3852828"/>
                  <a:pt x="2376265" y="4016708"/>
                  <a:pt x="2361124" y="4179697"/>
                </a:cubicBezTo>
                <a:close/>
                <a:moveTo>
                  <a:pt x="3330150" y="5146942"/>
                </a:moveTo>
                <a:cubicBezTo>
                  <a:pt x="3216147" y="5296571"/>
                  <a:pt x="3102144" y="5444419"/>
                  <a:pt x="2988141" y="5594048"/>
                </a:cubicBezTo>
                <a:cubicBezTo>
                  <a:pt x="2888388" y="5725864"/>
                  <a:pt x="2790417" y="5857680"/>
                  <a:pt x="2690664" y="5989496"/>
                </a:cubicBezTo>
                <a:cubicBezTo>
                  <a:pt x="2601599" y="6107953"/>
                  <a:pt x="2510753" y="6224627"/>
                  <a:pt x="2421688" y="6342193"/>
                </a:cubicBezTo>
                <a:cubicBezTo>
                  <a:pt x="2411891" y="6354663"/>
                  <a:pt x="2402093" y="6366241"/>
                  <a:pt x="2392296" y="6377819"/>
                </a:cubicBezTo>
                <a:cubicBezTo>
                  <a:pt x="2388734" y="6376929"/>
                  <a:pt x="2386062" y="6375147"/>
                  <a:pt x="2382499" y="6374256"/>
                </a:cubicBezTo>
                <a:cubicBezTo>
                  <a:pt x="2389624" y="6291426"/>
                  <a:pt x="2395859" y="6207705"/>
                  <a:pt x="2403875" y="6124875"/>
                </a:cubicBezTo>
                <a:cubicBezTo>
                  <a:pt x="2423469" y="5928932"/>
                  <a:pt x="2443954" y="5732989"/>
                  <a:pt x="2463548" y="5537046"/>
                </a:cubicBezTo>
                <a:cubicBezTo>
                  <a:pt x="2484924" y="5328634"/>
                  <a:pt x="2507190" y="5119332"/>
                  <a:pt x="2528566" y="4910920"/>
                </a:cubicBezTo>
                <a:cubicBezTo>
                  <a:pt x="2531238" y="4882419"/>
                  <a:pt x="2541035" y="4870840"/>
                  <a:pt x="2572208" y="4871731"/>
                </a:cubicBezTo>
                <a:cubicBezTo>
                  <a:pt x="2665726" y="4876185"/>
                  <a:pt x="2758353" y="4878857"/>
                  <a:pt x="2851871" y="4880638"/>
                </a:cubicBezTo>
                <a:cubicBezTo>
                  <a:pt x="2874138" y="4880638"/>
                  <a:pt x="2887497" y="4887763"/>
                  <a:pt x="2896404" y="4907357"/>
                </a:cubicBezTo>
                <a:cubicBezTo>
                  <a:pt x="2940046" y="5001766"/>
                  <a:pt x="3016642" y="5050752"/>
                  <a:pt x="3117285" y="5065893"/>
                </a:cubicBezTo>
                <a:cubicBezTo>
                  <a:pt x="3180521" y="5075690"/>
                  <a:pt x="3242866" y="5085487"/>
                  <a:pt x="3306103" y="5094394"/>
                </a:cubicBezTo>
                <a:cubicBezTo>
                  <a:pt x="3347963" y="5101519"/>
                  <a:pt x="3355088" y="5114879"/>
                  <a:pt x="3330150" y="5146942"/>
                </a:cubicBezTo>
                <a:close/>
                <a:moveTo>
                  <a:pt x="3664144" y="3957034"/>
                </a:moveTo>
                <a:cubicBezTo>
                  <a:pt x="3671269" y="3969503"/>
                  <a:pt x="3668597" y="3981082"/>
                  <a:pt x="3657018" y="3987316"/>
                </a:cubicBezTo>
                <a:cubicBezTo>
                  <a:pt x="3643659" y="3993551"/>
                  <a:pt x="3639205" y="3979301"/>
                  <a:pt x="3635643" y="3971284"/>
                </a:cubicBezTo>
                <a:cubicBezTo>
                  <a:pt x="3616939" y="3929424"/>
                  <a:pt x="3591110" y="3892017"/>
                  <a:pt x="3566172" y="3853719"/>
                </a:cubicBezTo>
                <a:cubicBezTo>
                  <a:pt x="3551922" y="3831453"/>
                  <a:pt x="3583095" y="3777123"/>
                  <a:pt x="3609814" y="3777123"/>
                </a:cubicBezTo>
                <a:cubicBezTo>
                  <a:pt x="3612486" y="3778904"/>
                  <a:pt x="3616939" y="3779795"/>
                  <a:pt x="3619611" y="3783358"/>
                </a:cubicBezTo>
                <a:cubicBezTo>
                  <a:pt x="3632080" y="3802952"/>
                  <a:pt x="3643659" y="3824327"/>
                  <a:pt x="3657018" y="3843031"/>
                </a:cubicBezTo>
                <a:cubicBezTo>
                  <a:pt x="3672160" y="3864407"/>
                  <a:pt x="3673941" y="3884001"/>
                  <a:pt x="3657909" y="3907158"/>
                </a:cubicBezTo>
                <a:cubicBezTo>
                  <a:pt x="3646331" y="3922299"/>
                  <a:pt x="3655237" y="3941002"/>
                  <a:pt x="3664144" y="3957034"/>
                </a:cubicBezTo>
                <a:close/>
                <a:moveTo>
                  <a:pt x="4284036" y="3256984"/>
                </a:moveTo>
                <a:cubicBezTo>
                  <a:pt x="4126391" y="3329127"/>
                  <a:pt x="3967855" y="3396816"/>
                  <a:pt x="3820007" y="3488553"/>
                </a:cubicBezTo>
                <a:cubicBezTo>
                  <a:pt x="3816445" y="3491225"/>
                  <a:pt x="3811991" y="3492115"/>
                  <a:pt x="3807538" y="3493897"/>
                </a:cubicBezTo>
                <a:cubicBezTo>
                  <a:pt x="3675722" y="3572274"/>
                  <a:pt x="3556375" y="3667573"/>
                  <a:pt x="3444153" y="3777123"/>
                </a:cubicBezTo>
                <a:cubicBezTo>
                  <a:pt x="3423668" y="3742388"/>
                  <a:pt x="3419215" y="3704980"/>
                  <a:pt x="3410308" y="3670245"/>
                </a:cubicBezTo>
                <a:cubicBezTo>
                  <a:pt x="3334603" y="3379003"/>
                  <a:pt x="3259789" y="3087761"/>
                  <a:pt x="3184974" y="2796518"/>
                </a:cubicBezTo>
                <a:cubicBezTo>
                  <a:pt x="3181412" y="2784049"/>
                  <a:pt x="3179630" y="2770689"/>
                  <a:pt x="3177849" y="2757330"/>
                </a:cubicBezTo>
                <a:cubicBezTo>
                  <a:pt x="3147567" y="2679843"/>
                  <a:pt x="3133317" y="2597903"/>
                  <a:pt x="3112832" y="2517745"/>
                </a:cubicBezTo>
                <a:cubicBezTo>
                  <a:pt x="3112832" y="2515964"/>
                  <a:pt x="3111941" y="2514182"/>
                  <a:pt x="3111941" y="2513292"/>
                </a:cubicBezTo>
                <a:cubicBezTo>
                  <a:pt x="3142223" y="2472322"/>
                  <a:pt x="3133317" y="2455399"/>
                  <a:pt x="3082550" y="2444712"/>
                </a:cubicBezTo>
                <a:cubicBezTo>
                  <a:pt x="3065627" y="2441149"/>
                  <a:pt x="3059393" y="2396617"/>
                  <a:pt x="3041580" y="2376132"/>
                </a:cubicBezTo>
                <a:cubicBezTo>
                  <a:pt x="2992594" y="2320021"/>
                  <a:pt x="3017532" y="2235409"/>
                  <a:pt x="2962312" y="2182861"/>
                </a:cubicBezTo>
                <a:cubicBezTo>
                  <a:pt x="2954296" y="2174845"/>
                  <a:pt x="2952515" y="2162376"/>
                  <a:pt x="2963203" y="2155251"/>
                </a:cubicBezTo>
                <a:cubicBezTo>
                  <a:pt x="2993485" y="2136547"/>
                  <a:pt x="3013969" y="2105374"/>
                  <a:pt x="3052268" y="2093796"/>
                </a:cubicBezTo>
                <a:cubicBezTo>
                  <a:pt x="3430794" y="1974449"/>
                  <a:pt x="3809320" y="1853320"/>
                  <a:pt x="4187846" y="1732192"/>
                </a:cubicBezTo>
                <a:cubicBezTo>
                  <a:pt x="4240394" y="1715270"/>
                  <a:pt x="4243956" y="1718832"/>
                  <a:pt x="4244847" y="1772271"/>
                </a:cubicBezTo>
                <a:cubicBezTo>
                  <a:pt x="4250191" y="2143672"/>
                  <a:pt x="4277801" y="2513292"/>
                  <a:pt x="4297395" y="2883802"/>
                </a:cubicBezTo>
                <a:cubicBezTo>
                  <a:pt x="4302739" y="2991570"/>
                  <a:pt x="4307193" y="3100230"/>
                  <a:pt x="4312537" y="3207998"/>
                </a:cubicBezTo>
                <a:cubicBezTo>
                  <a:pt x="4312537" y="3230264"/>
                  <a:pt x="4308083" y="3245405"/>
                  <a:pt x="4284036" y="3256984"/>
                </a:cubicBezTo>
                <a:close/>
                <a:moveTo>
                  <a:pt x="4455931" y="1883602"/>
                </a:moveTo>
                <a:cubicBezTo>
                  <a:pt x="4453259" y="1846195"/>
                  <a:pt x="4455040" y="1809679"/>
                  <a:pt x="4455040" y="1772271"/>
                </a:cubicBezTo>
                <a:cubicBezTo>
                  <a:pt x="4454150" y="1651143"/>
                  <a:pt x="4453259" y="1649362"/>
                  <a:pt x="4565481" y="1611064"/>
                </a:cubicBezTo>
                <a:cubicBezTo>
                  <a:pt x="4658109" y="1579000"/>
                  <a:pt x="4751627" y="1551390"/>
                  <a:pt x="4844254" y="1519327"/>
                </a:cubicBezTo>
                <a:cubicBezTo>
                  <a:pt x="4871865" y="1509530"/>
                  <a:pt x="4882552" y="1519327"/>
                  <a:pt x="4886115" y="1546046"/>
                </a:cubicBezTo>
                <a:cubicBezTo>
                  <a:pt x="4895021" y="1613736"/>
                  <a:pt x="4901256" y="1681425"/>
                  <a:pt x="4904818" y="1750005"/>
                </a:cubicBezTo>
                <a:cubicBezTo>
                  <a:pt x="4905709" y="1777615"/>
                  <a:pt x="4897693" y="1792756"/>
                  <a:pt x="4868302" y="1801663"/>
                </a:cubicBezTo>
                <a:cubicBezTo>
                  <a:pt x="4744501" y="1838179"/>
                  <a:pt x="4621592" y="1875587"/>
                  <a:pt x="4498682" y="1913885"/>
                </a:cubicBezTo>
                <a:cubicBezTo>
                  <a:pt x="4469291" y="1923682"/>
                  <a:pt x="4458603" y="1916557"/>
                  <a:pt x="4455931" y="1883602"/>
                </a:cubicBezTo>
                <a:close/>
                <a:moveTo>
                  <a:pt x="4764987" y="4957234"/>
                </a:moveTo>
                <a:cubicBezTo>
                  <a:pt x="4758752" y="4976828"/>
                  <a:pt x="4755189" y="5003547"/>
                  <a:pt x="4726688" y="5005329"/>
                </a:cubicBezTo>
                <a:cubicBezTo>
                  <a:pt x="4705313" y="5006219"/>
                  <a:pt x="4680375" y="4987516"/>
                  <a:pt x="4683937" y="4969703"/>
                </a:cubicBezTo>
                <a:cubicBezTo>
                  <a:pt x="4690172" y="4941202"/>
                  <a:pt x="4726688" y="4947437"/>
                  <a:pt x="4748954" y="4937639"/>
                </a:cubicBezTo>
                <a:cubicBezTo>
                  <a:pt x="4763205" y="4931405"/>
                  <a:pt x="4766767" y="4942983"/>
                  <a:pt x="4764987" y="4957234"/>
                </a:cubicBezTo>
                <a:close/>
                <a:moveTo>
                  <a:pt x="4903928" y="3110917"/>
                </a:moveTo>
                <a:cubicBezTo>
                  <a:pt x="4791706" y="3155450"/>
                  <a:pt x="4670577" y="3151887"/>
                  <a:pt x="4556574" y="3180388"/>
                </a:cubicBezTo>
                <a:cubicBezTo>
                  <a:pt x="4523620" y="3188404"/>
                  <a:pt x="4520058" y="3167919"/>
                  <a:pt x="4519167" y="3142981"/>
                </a:cubicBezTo>
                <a:cubicBezTo>
                  <a:pt x="4511151" y="2969304"/>
                  <a:pt x="4502245" y="2796518"/>
                  <a:pt x="4493338" y="2622841"/>
                </a:cubicBezTo>
                <a:cubicBezTo>
                  <a:pt x="4485322" y="2462525"/>
                  <a:pt x="4478197" y="2303098"/>
                  <a:pt x="4467509" y="2142781"/>
                </a:cubicBezTo>
                <a:cubicBezTo>
                  <a:pt x="4464838" y="2105374"/>
                  <a:pt x="4473744" y="2085780"/>
                  <a:pt x="4512042" y="2075092"/>
                </a:cubicBezTo>
                <a:cubicBezTo>
                  <a:pt x="4634951" y="2040357"/>
                  <a:pt x="4756080" y="2002950"/>
                  <a:pt x="4878099" y="1965542"/>
                </a:cubicBezTo>
                <a:cubicBezTo>
                  <a:pt x="4908381" y="1955745"/>
                  <a:pt x="4920850" y="1962870"/>
                  <a:pt x="4922631" y="1996715"/>
                </a:cubicBezTo>
                <a:cubicBezTo>
                  <a:pt x="4935100" y="2242534"/>
                  <a:pt x="4948460" y="2488353"/>
                  <a:pt x="4961820" y="2734173"/>
                </a:cubicBezTo>
                <a:cubicBezTo>
                  <a:pt x="4967164" y="2824128"/>
                  <a:pt x="4972508" y="2914975"/>
                  <a:pt x="4976070" y="2969304"/>
                </a:cubicBezTo>
                <a:cubicBezTo>
                  <a:pt x="4978742" y="3084198"/>
                  <a:pt x="4977851" y="3081526"/>
                  <a:pt x="4903928" y="3110917"/>
                </a:cubicBezTo>
                <a:close/>
                <a:moveTo>
                  <a:pt x="5241484" y="4692711"/>
                </a:moveTo>
                <a:cubicBezTo>
                  <a:pt x="5238812" y="4723883"/>
                  <a:pt x="5213874" y="4700727"/>
                  <a:pt x="5198732" y="4707852"/>
                </a:cubicBezTo>
                <a:cubicBezTo>
                  <a:pt x="5185373" y="4694492"/>
                  <a:pt x="5148856" y="4722993"/>
                  <a:pt x="5154200" y="4685586"/>
                </a:cubicBezTo>
                <a:cubicBezTo>
                  <a:pt x="5157763" y="4657085"/>
                  <a:pt x="5194279" y="4660647"/>
                  <a:pt x="5215655" y="4655303"/>
                </a:cubicBezTo>
                <a:cubicBezTo>
                  <a:pt x="5237031" y="4649960"/>
                  <a:pt x="5243265" y="4676679"/>
                  <a:pt x="5241484" y="4692711"/>
                </a:cubicBezTo>
                <a:close/>
                <a:moveTo>
                  <a:pt x="5432083" y="4174353"/>
                </a:moveTo>
                <a:cubicBezTo>
                  <a:pt x="5389332" y="4154758"/>
                  <a:pt x="5390222" y="4153868"/>
                  <a:pt x="5428520" y="4122695"/>
                </a:cubicBezTo>
                <a:cubicBezTo>
                  <a:pt x="5432083" y="4120023"/>
                  <a:pt x="5432974" y="4115570"/>
                  <a:pt x="5438317" y="4106663"/>
                </a:cubicBezTo>
                <a:cubicBezTo>
                  <a:pt x="5483740" y="4173462"/>
                  <a:pt x="5508679" y="4242042"/>
                  <a:pt x="5553211" y="4299934"/>
                </a:cubicBezTo>
                <a:cubicBezTo>
                  <a:pt x="5579931" y="4334670"/>
                  <a:pt x="5539852" y="4349811"/>
                  <a:pt x="5521148" y="4364952"/>
                </a:cubicBezTo>
                <a:cubicBezTo>
                  <a:pt x="5497991" y="4384546"/>
                  <a:pt x="5490866" y="4354264"/>
                  <a:pt x="5485522" y="4341795"/>
                </a:cubicBezTo>
                <a:cubicBezTo>
                  <a:pt x="5469490" y="4308841"/>
                  <a:pt x="5435645" y="4280340"/>
                  <a:pt x="5464146" y="4234026"/>
                </a:cubicBezTo>
                <a:cubicBezTo>
                  <a:pt x="5478397" y="4213541"/>
                  <a:pt x="5458802" y="4186822"/>
                  <a:pt x="5432083" y="4174353"/>
                </a:cubicBezTo>
                <a:close/>
                <a:moveTo>
                  <a:pt x="6473252" y="5659956"/>
                </a:moveTo>
                <a:cubicBezTo>
                  <a:pt x="6482159" y="5650159"/>
                  <a:pt x="6491955" y="5653721"/>
                  <a:pt x="6500862" y="5659065"/>
                </a:cubicBezTo>
                <a:cubicBezTo>
                  <a:pt x="6540051" y="5679550"/>
                  <a:pt x="6578349" y="5699144"/>
                  <a:pt x="6617537" y="5719629"/>
                </a:cubicBezTo>
                <a:cubicBezTo>
                  <a:pt x="6617537" y="5723192"/>
                  <a:pt x="6616646" y="5726755"/>
                  <a:pt x="6616646" y="5730317"/>
                </a:cubicBezTo>
                <a:cubicBezTo>
                  <a:pt x="6532035" y="5738333"/>
                  <a:pt x="6447423" y="5746349"/>
                  <a:pt x="6352123" y="5755255"/>
                </a:cubicBezTo>
                <a:cubicBezTo>
                  <a:pt x="6400219" y="5720520"/>
                  <a:pt x="6441188" y="5696473"/>
                  <a:pt x="6473252" y="5659956"/>
                </a:cubicBezTo>
                <a:close/>
                <a:moveTo>
                  <a:pt x="6344998" y="5623439"/>
                </a:moveTo>
                <a:cubicBezTo>
                  <a:pt x="6332530" y="5622549"/>
                  <a:pt x="6319170" y="5616314"/>
                  <a:pt x="6322732" y="5602954"/>
                </a:cubicBezTo>
                <a:cubicBezTo>
                  <a:pt x="6325404" y="5592266"/>
                  <a:pt x="6336983" y="5578016"/>
                  <a:pt x="6350343" y="5578907"/>
                </a:cubicBezTo>
                <a:cubicBezTo>
                  <a:pt x="6361030" y="5579798"/>
                  <a:pt x="6374390" y="5586923"/>
                  <a:pt x="6380624" y="5600282"/>
                </a:cubicBezTo>
                <a:cubicBezTo>
                  <a:pt x="6372609" y="5615424"/>
                  <a:pt x="6361921" y="5624330"/>
                  <a:pt x="6344998" y="5623439"/>
                </a:cubicBezTo>
                <a:close/>
                <a:moveTo>
                  <a:pt x="6457220" y="5483607"/>
                </a:moveTo>
                <a:cubicBezTo>
                  <a:pt x="6451876" y="5496076"/>
                  <a:pt x="6453658" y="5525468"/>
                  <a:pt x="6424266" y="5509436"/>
                </a:cubicBezTo>
                <a:cubicBezTo>
                  <a:pt x="6403781" y="5497858"/>
                  <a:pt x="6380624" y="5489842"/>
                  <a:pt x="6392203" y="5456888"/>
                </a:cubicBezTo>
                <a:cubicBezTo>
                  <a:pt x="6409125" y="5407011"/>
                  <a:pt x="6396656" y="5390980"/>
                  <a:pt x="6343217" y="5382964"/>
                </a:cubicBezTo>
                <a:cubicBezTo>
                  <a:pt x="6318279" y="5379402"/>
                  <a:pt x="6300466" y="5382073"/>
                  <a:pt x="6292450" y="5410574"/>
                </a:cubicBezTo>
                <a:cubicBezTo>
                  <a:pt x="6288887" y="5423934"/>
                  <a:pt x="6285325" y="5440856"/>
                  <a:pt x="6266621" y="5442637"/>
                </a:cubicBezTo>
                <a:cubicBezTo>
                  <a:pt x="6254152" y="5443528"/>
                  <a:pt x="6246136" y="5432841"/>
                  <a:pt x="6245245" y="5423043"/>
                </a:cubicBezTo>
                <a:cubicBezTo>
                  <a:pt x="6243465" y="5403449"/>
                  <a:pt x="6221198" y="5386527"/>
                  <a:pt x="6239902" y="5363369"/>
                </a:cubicBezTo>
                <a:cubicBezTo>
                  <a:pt x="6256824" y="5342885"/>
                  <a:pt x="6277309" y="5327743"/>
                  <a:pt x="6301357" y="5315275"/>
                </a:cubicBezTo>
                <a:cubicBezTo>
                  <a:pt x="6341436" y="5293899"/>
                  <a:pt x="6381515" y="5270742"/>
                  <a:pt x="6421594" y="5249366"/>
                </a:cubicBezTo>
                <a:cubicBezTo>
                  <a:pt x="6459892" y="5229772"/>
                  <a:pt x="6475924" y="5237788"/>
                  <a:pt x="6482159" y="5279649"/>
                </a:cubicBezTo>
                <a:cubicBezTo>
                  <a:pt x="6484830" y="5300134"/>
                  <a:pt x="6484830" y="5320618"/>
                  <a:pt x="6486612" y="5341103"/>
                </a:cubicBezTo>
                <a:cubicBezTo>
                  <a:pt x="6485721" y="5390089"/>
                  <a:pt x="6476814" y="5438184"/>
                  <a:pt x="6457220" y="5483607"/>
                </a:cubicBezTo>
                <a:close/>
                <a:moveTo>
                  <a:pt x="6204276" y="5227991"/>
                </a:moveTo>
                <a:cubicBezTo>
                  <a:pt x="6188244" y="5197709"/>
                  <a:pt x="6173103" y="5167427"/>
                  <a:pt x="6158853" y="5137145"/>
                </a:cubicBezTo>
                <a:cubicBezTo>
                  <a:pt x="6148165" y="5113988"/>
                  <a:pt x="6163306" y="5097956"/>
                  <a:pt x="6178447" y="5083706"/>
                </a:cubicBezTo>
                <a:cubicBezTo>
                  <a:pt x="6215854" y="5048970"/>
                  <a:pt x="6214964" y="5035611"/>
                  <a:pt x="6170431" y="5009782"/>
                </a:cubicBezTo>
                <a:cubicBezTo>
                  <a:pt x="6160634" y="5003547"/>
                  <a:pt x="6149055" y="4999985"/>
                  <a:pt x="6139258" y="4994641"/>
                </a:cubicBezTo>
                <a:cubicBezTo>
                  <a:pt x="6130352" y="4990188"/>
                  <a:pt x="6121446" y="4985734"/>
                  <a:pt x="6112539" y="4981281"/>
                </a:cubicBezTo>
                <a:cubicBezTo>
                  <a:pt x="6230995" y="4966140"/>
                  <a:pt x="6325404" y="5008001"/>
                  <a:pt x="6400219" y="5095284"/>
                </a:cubicBezTo>
                <a:cubicBezTo>
                  <a:pt x="6423375" y="5122894"/>
                  <a:pt x="6416250" y="5147833"/>
                  <a:pt x="6383296" y="5162973"/>
                </a:cubicBezTo>
                <a:cubicBezTo>
                  <a:pt x="6334310" y="5186131"/>
                  <a:pt x="6283544" y="5208397"/>
                  <a:pt x="6233667" y="5230663"/>
                </a:cubicBezTo>
                <a:cubicBezTo>
                  <a:pt x="6223870" y="5236007"/>
                  <a:pt x="6212292" y="5244023"/>
                  <a:pt x="6204276" y="5227991"/>
                </a:cubicBezTo>
                <a:close/>
                <a:moveTo>
                  <a:pt x="6577458" y="5810476"/>
                </a:moveTo>
                <a:cubicBezTo>
                  <a:pt x="6541832" y="5826507"/>
                  <a:pt x="6499081" y="5821163"/>
                  <a:pt x="6460783" y="5806022"/>
                </a:cubicBezTo>
                <a:cubicBezTo>
                  <a:pt x="6403781" y="5783756"/>
                  <a:pt x="6369936" y="5797116"/>
                  <a:pt x="6345889" y="5854118"/>
                </a:cubicBezTo>
                <a:cubicBezTo>
                  <a:pt x="6329857" y="5891525"/>
                  <a:pt x="6270184" y="5910228"/>
                  <a:pt x="6236339" y="5886181"/>
                </a:cubicBezTo>
                <a:cubicBezTo>
                  <a:pt x="6208729" y="5866586"/>
                  <a:pt x="6225652" y="5834523"/>
                  <a:pt x="6222089" y="5807804"/>
                </a:cubicBezTo>
                <a:cubicBezTo>
                  <a:pt x="6218526" y="5784647"/>
                  <a:pt x="6238120" y="5786428"/>
                  <a:pt x="6252371" y="5785537"/>
                </a:cubicBezTo>
                <a:cubicBezTo>
                  <a:pt x="6387749" y="5772178"/>
                  <a:pt x="6523128" y="5759708"/>
                  <a:pt x="6658507" y="5747240"/>
                </a:cubicBezTo>
                <a:cubicBezTo>
                  <a:pt x="6678992" y="5745458"/>
                  <a:pt x="6695023" y="5755255"/>
                  <a:pt x="6717290" y="5780194"/>
                </a:cubicBezTo>
                <a:cubicBezTo>
                  <a:pt x="6659397" y="5773068"/>
                  <a:pt x="6619318" y="5790881"/>
                  <a:pt x="6577458" y="5810476"/>
                </a:cubicBezTo>
                <a:close/>
                <a:moveTo>
                  <a:pt x="7102941" y="5933385"/>
                </a:moveTo>
                <a:cubicBezTo>
                  <a:pt x="7106504" y="5954761"/>
                  <a:pt x="7090472" y="5949417"/>
                  <a:pt x="7080675" y="5949417"/>
                </a:cubicBezTo>
                <a:cubicBezTo>
                  <a:pt x="7037923" y="5950308"/>
                  <a:pt x="6994282" y="5949417"/>
                  <a:pt x="6951531" y="5949417"/>
                </a:cubicBezTo>
                <a:cubicBezTo>
                  <a:pt x="6951531" y="5947636"/>
                  <a:pt x="6951531" y="5945854"/>
                  <a:pt x="6951531" y="5944073"/>
                </a:cubicBezTo>
                <a:cubicBezTo>
                  <a:pt x="6915905" y="5944073"/>
                  <a:pt x="6880279" y="5941401"/>
                  <a:pt x="6844653" y="5944964"/>
                </a:cubicBezTo>
                <a:cubicBezTo>
                  <a:pt x="6813480" y="5947636"/>
                  <a:pt x="6799229" y="5934276"/>
                  <a:pt x="6793886" y="5906666"/>
                </a:cubicBezTo>
                <a:cubicBezTo>
                  <a:pt x="6789433" y="5882618"/>
                  <a:pt x="6784979" y="5867477"/>
                  <a:pt x="6754697" y="5857680"/>
                </a:cubicBezTo>
                <a:cubicBezTo>
                  <a:pt x="6734212" y="5851446"/>
                  <a:pt x="6727087" y="5809585"/>
                  <a:pt x="6738665" y="5788209"/>
                </a:cubicBezTo>
                <a:cubicBezTo>
                  <a:pt x="6753807" y="5759708"/>
                  <a:pt x="6777854" y="5733880"/>
                  <a:pt x="6817042" y="5731208"/>
                </a:cubicBezTo>
                <a:cubicBezTo>
                  <a:pt x="6902545" y="5724973"/>
                  <a:pt x="6988047" y="5716957"/>
                  <a:pt x="7073549" y="5706269"/>
                </a:cubicBezTo>
                <a:cubicBezTo>
                  <a:pt x="7101160" y="5702707"/>
                  <a:pt x="7104722" y="5713395"/>
                  <a:pt x="7105613" y="5737442"/>
                </a:cubicBezTo>
                <a:cubicBezTo>
                  <a:pt x="7106504" y="5803350"/>
                  <a:pt x="7093144" y="5868368"/>
                  <a:pt x="7102941" y="5933385"/>
                </a:cubicBezTo>
                <a:close/>
                <a:moveTo>
                  <a:pt x="7148364" y="5795334"/>
                </a:moveTo>
                <a:cubicBezTo>
                  <a:pt x="7135895" y="5757037"/>
                  <a:pt x="7138567" y="5729427"/>
                  <a:pt x="7153708" y="5703598"/>
                </a:cubicBezTo>
                <a:cubicBezTo>
                  <a:pt x="7161724" y="5731208"/>
                  <a:pt x="7165287" y="5758818"/>
                  <a:pt x="7148364" y="5795334"/>
                </a:cubicBezTo>
                <a:close/>
                <a:moveTo>
                  <a:pt x="7232085" y="5789100"/>
                </a:moveTo>
                <a:cubicBezTo>
                  <a:pt x="7216053" y="5757928"/>
                  <a:pt x="7221397" y="5726755"/>
                  <a:pt x="7230304" y="5694691"/>
                </a:cubicBezTo>
                <a:cubicBezTo>
                  <a:pt x="7249007" y="5725864"/>
                  <a:pt x="7242773" y="5757037"/>
                  <a:pt x="7232085" y="5789100"/>
                </a:cubicBezTo>
                <a:close/>
                <a:moveTo>
                  <a:pt x="7592798" y="5700035"/>
                </a:moveTo>
                <a:cubicBezTo>
                  <a:pt x="7591017" y="5736552"/>
                  <a:pt x="7582110" y="5773068"/>
                  <a:pt x="7575876" y="5809585"/>
                </a:cubicBezTo>
                <a:cubicBezTo>
                  <a:pt x="7574985" y="5814038"/>
                  <a:pt x="7573204" y="5820273"/>
                  <a:pt x="7570532" y="5821163"/>
                </a:cubicBezTo>
                <a:cubicBezTo>
                  <a:pt x="7513530" y="5836305"/>
                  <a:pt x="7531343" y="5887072"/>
                  <a:pt x="7523327" y="5922698"/>
                </a:cubicBezTo>
                <a:cubicBezTo>
                  <a:pt x="7517984" y="5949417"/>
                  <a:pt x="7510859" y="5960995"/>
                  <a:pt x="7481467" y="5959214"/>
                </a:cubicBezTo>
                <a:cubicBezTo>
                  <a:pt x="7422684" y="5955651"/>
                  <a:pt x="7363010" y="5955651"/>
                  <a:pt x="7303337" y="5953870"/>
                </a:cubicBezTo>
                <a:cubicBezTo>
                  <a:pt x="7281071" y="5952979"/>
                  <a:pt x="7268602" y="5950308"/>
                  <a:pt x="7273055" y="5920916"/>
                </a:cubicBezTo>
                <a:cubicBezTo>
                  <a:pt x="7278399" y="5888853"/>
                  <a:pt x="7273945" y="5855899"/>
                  <a:pt x="7273945" y="5822945"/>
                </a:cubicBezTo>
                <a:cubicBezTo>
                  <a:pt x="7274836" y="5822945"/>
                  <a:pt x="7275727" y="5822945"/>
                  <a:pt x="7276618" y="5822945"/>
                </a:cubicBezTo>
                <a:cubicBezTo>
                  <a:pt x="7276618" y="5789100"/>
                  <a:pt x="7277508" y="5754365"/>
                  <a:pt x="7276618" y="5720520"/>
                </a:cubicBezTo>
                <a:cubicBezTo>
                  <a:pt x="7275727" y="5693801"/>
                  <a:pt x="7287305" y="5684894"/>
                  <a:pt x="7313134" y="5682222"/>
                </a:cubicBezTo>
                <a:cubicBezTo>
                  <a:pt x="7391511" y="5675097"/>
                  <a:pt x="7469888" y="5667972"/>
                  <a:pt x="7547375" y="5657284"/>
                </a:cubicBezTo>
                <a:cubicBezTo>
                  <a:pt x="7583892" y="5653721"/>
                  <a:pt x="7593689" y="5674206"/>
                  <a:pt x="7592798" y="5700035"/>
                </a:cubicBezTo>
                <a:close/>
                <a:moveTo>
                  <a:pt x="7612392" y="5361589"/>
                </a:moveTo>
                <a:cubicBezTo>
                  <a:pt x="7608830" y="5370495"/>
                  <a:pt x="7599033" y="5373167"/>
                  <a:pt x="7589236" y="5372276"/>
                </a:cubicBezTo>
                <a:cubicBezTo>
                  <a:pt x="7552719" y="5368714"/>
                  <a:pt x="7542922" y="5395433"/>
                  <a:pt x="7534906" y="5422153"/>
                </a:cubicBezTo>
                <a:cubicBezTo>
                  <a:pt x="7521546" y="5467576"/>
                  <a:pt x="7509077" y="5512999"/>
                  <a:pt x="7497499" y="5558422"/>
                </a:cubicBezTo>
                <a:cubicBezTo>
                  <a:pt x="7490374" y="5586923"/>
                  <a:pt x="7501061" y="5603845"/>
                  <a:pt x="7533125" y="5602954"/>
                </a:cubicBezTo>
                <a:cubicBezTo>
                  <a:pt x="7542031" y="5602954"/>
                  <a:pt x="7550938" y="5603845"/>
                  <a:pt x="7559844" y="5602954"/>
                </a:cubicBezTo>
                <a:cubicBezTo>
                  <a:pt x="7573204" y="5602064"/>
                  <a:pt x="7583892" y="5606517"/>
                  <a:pt x="7584782" y="5621658"/>
                </a:cubicBezTo>
                <a:cubicBezTo>
                  <a:pt x="7586564" y="5641252"/>
                  <a:pt x="7569641" y="5636799"/>
                  <a:pt x="7560735" y="5637690"/>
                </a:cubicBezTo>
                <a:cubicBezTo>
                  <a:pt x="7466326" y="5647487"/>
                  <a:pt x="7371917" y="5658175"/>
                  <a:pt x="7277508" y="5666190"/>
                </a:cubicBezTo>
                <a:cubicBezTo>
                  <a:pt x="7224960" y="5670643"/>
                  <a:pt x="7167959" y="5661737"/>
                  <a:pt x="7120754" y="5673316"/>
                </a:cubicBezTo>
                <a:cubicBezTo>
                  <a:pt x="7028126" y="5696473"/>
                  <a:pt x="6933718" y="5692019"/>
                  <a:pt x="6841981" y="5709832"/>
                </a:cubicBezTo>
                <a:cubicBezTo>
                  <a:pt x="6810808" y="5716067"/>
                  <a:pt x="6786761" y="5706269"/>
                  <a:pt x="6758260" y="5688456"/>
                </a:cubicBezTo>
                <a:cubicBezTo>
                  <a:pt x="6697696" y="5649268"/>
                  <a:pt x="6630897" y="5619877"/>
                  <a:pt x="6565879" y="5587813"/>
                </a:cubicBezTo>
                <a:cubicBezTo>
                  <a:pt x="6543613" y="5577125"/>
                  <a:pt x="6539160" y="5566438"/>
                  <a:pt x="6550739" y="5543281"/>
                </a:cubicBezTo>
                <a:cubicBezTo>
                  <a:pt x="6643366" y="5356244"/>
                  <a:pt x="6585474" y="5105972"/>
                  <a:pt x="6432282" y="4981281"/>
                </a:cubicBezTo>
                <a:cubicBezTo>
                  <a:pt x="6431391" y="4980390"/>
                  <a:pt x="6432282" y="4978609"/>
                  <a:pt x="6432282" y="4967030"/>
                </a:cubicBezTo>
                <a:cubicBezTo>
                  <a:pt x="6848215" y="5061440"/>
                  <a:pt x="7262367" y="5154958"/>
                  <a:pt x="7681863" y="5249366"/>
                </a:cubicBezTo>
                <a:cubicBezTo>
                  <a:pt x="7657816" y="5287664"/>
                  <a:pt x="7629315" y="5321509"/>
                  <a:pt x="7612392" y="5361589"/>
                </a:cubicBezTo>
                <a:close/>
                <a:moveTo>
                  <a:pt x="8201112" y="6617404"/>
                </a:moveTo>
                <a:cubicBezTo>
                  <a:pt x="8202893" y="6612060"/>
                  <a:pt x="8206456" y="6604044"/>
                  <a:pt x="8201112" y="6603153"/>
                </a:cubicBezTo>
                <a:cubicBezTo>
                  <a:pt x="8147673" y="6596919"/>
                  <a:pt x="8174392" y="6574653"/>
                  <a:pt x="8190424" y="6555059"/>
                </a:cubicBezTo>
                <a:cubicBezTo>
                  <a:pt x="8190424" y="6555059"/>
                  <a:pt x="8190424" y="6555059"/>
                  <a:pt x="8190424" y="6555059"/>
                </a:cubicBezTo>
                <a:cubicBezTo>
                  <a:pt x="8177064" y="6593357"/>
                  <a:pt x="8215362" y="6580887"/>
                  <a:pt x="8228722" y="6593357"/>
                </a:cubicBezTo>
                <a:cubicBezTo>
                  <a:pt x="8225159" y="6610279"/>
                  <a:pt x="8212690" y="6613841"/>
                  <a:pt x="8201112" y="6617404"/>
                </a:cubicBezTo>
                <a:close/>
                <a:moveTo>
                  <a:pt x="9169248" y="5927151"/>
                </a:moveTo>
                <a:cubicBezTo>
                  <a:pt x="9157669" y="5929823"/>
                  <a:pt x="9148762" y="5925370"/>
                  <a:pt x="9147872" y="5915572"/>
                </a:cubicBezTo>
                <a:cubicBezTo>
                  <a:pt x="9146091" y="5897759"/>
                  <a:pt x="9163012" y="5902212"/>
                  <a:pt x="9172810" y="5899540"/>
                </a:cubicBezTo>
                <a:cubicBezTo>
                  <a:pt x="9180825" y="5896869"/>
                  <a:pt x="9191514" y="5895087"/>
                  <a:pt x="9192404" y="5908447"/>
                </a:cubicBezTo>
                <a:cubicBezTo>
                  <a:pt x="9192404" y="5923588"/>
                  <a:pt x="9179935" y="5926260"/>
                  <a:pt x="9169248" y="5927151"/>
                </a:cubicBezTo>
                <a:close/>
              </a:path>
            </a:pathLst>
          </a:custGeom>
          <a:solidFill>
            <a:srgbClr val="D8D8D8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28"/>
          <p:cNvSpPr/>
          <p:nvPr/>
        </p:nvSpPr>
        <p:spPr>
          <a:xfrm>
            <a:off x="682379" y="1998985"/>
            <a:ext cx="61200" cy="310557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28"/>
          <p:cNvSpPr/>
          <p:nvPr/>
        </p:nvSpPr>
        <p:spPr>
          <a:xfrm>
            <a:off x="585294" y="1764585"/>
            <a:ext cx="266798" cy="26679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p28"/>
          <p:cNvSpPr/>
          <p:nvPr/>
        </p:nvSpPr>
        <p:spPr>
          <a:xfrm>
            <a:off x="580843" y="3375040"/>
            <a:ext cx="266798" cy="26679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28"/>
          <p:cNvSpPr/>
          <p:nvPr/>
        </p:nvSpPr>
        <p:spPr>
          <a:xfrm>
            <a:off x="580843" y="4985494"/>
            <a:ext cx="266798" cy="26679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7" name="Google Shape;1127;p28"/>
          <p:cNvGrpSpPr/>
          <p:nvPr/>
        </p:nvGrpSpPr>
        <p:grpSpPr>
          <a:xfrm>
            <a:off x="935984" y="1773526"/>
            <a:ext cx="3583484" cy="1130797"/>
            <a:chOff x="6180980" y="1575313"/>
            <a:chExt cx="5212080" cy="1130797"/>
          </a:xfrm>
        </p:grpSpPr>
        <p:sp>
          <p:nvSpPr>
            <p:cNvPr id="1128" name="Google Shape;1128;p28"/>
            <p:cNvSpPr txBox="1"/>
            <p:nvPr/>
          </p:nvSpPr>
          <p:spPr>
            <a:xfrm>
              <a:off x="6180980" y="1575313"/>
              <a:ext cx="52120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28"/>
            <p:cNvSpPr txBox="1"/>
            <p:nvPr/>
          </p:nvSpPr>
          <p:spPr>
            <a:xfrm>
              <a:off x="6180980" y="1875113"/>
              <a:ext cx="52120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</p:grpSp>
      <p:grpSp>
        <p:nvGrpSpPr>
          <p:cNvPr id="1130" name="Google Shape;1130;p28"/>
          <p:cNvGrpSpPr/>
          <p:nvPr/>
        </p:nvGrpSpPr>
        <p:grpSpPr>
          <a:xfrm>
            <a:off x="935984" y="3380462"/>
            <a:ext cx="3583484" cy="1130797"/>
            <a:chOff x="6180980" y="2544245"/>
            <a:chExt cx="5212080" cy="1130797"/>
          </a:xfrm>
        </p:grpSpPr>
        <p:sp>
          <p:nvSpPr>
            <p:cNvPr id="1131" name="Google Shape;1131;p28"/>
            <p:cNvSpPr txBox="1"/>
            <p:nvPr/>
          </p:nvSpPr>
          <p:spPr>
            <a:xfrm>
              <a:off x="6180980" y="2544245"/>
              <a:ext cx="52120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28"/>
            <p:cNvSpPr txBox="1"/>
            <p:nvPr/>
          </p:nvSpPr>
          <p:spPr>
            <a:xfrm>
              <a:off x="6180980" y="2844045"/>
              <a:ext cx="52120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</p:grpSp>
      <p:grpSp>
        <p:nvGrpSpPr>
          <p:cNvPr id="1133" name="Google Shape;1133;p28"/>
          <p:cNvGrpSpPr/>
          <p:nvPr/>
        </p:nvGrpSpPr>
        <p:grpSpPr>
          <a:xfrm>
            <a:off x="935984" y="4987397"/>
            <a:ext cx="3583484" cy="1130795"/>
            <a:chOff x="6180980" y="3513177"/>
            <a:chExt cx="5212080" cy="1130795"/>
          </a:xfrm>
        </p:grpSpPr>
        <p:sp>
          <p:nvSpPr>
            <p:cNvPr id="1134" name="Google Shape;1134;p28"/>
            <p:cNvSpPr txBox="1"/>
            <p:nvPr/>
          </p:nvSpPr>
          <p:spPr>
            <a:xfrm>
              <a:off x="6180980" y="3513177"/>
              <a:ext cx="52120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28"/>
            <p:cNvSpPr txBox="1"/>
            <p:nvPr/>
          </p:nvSpPr>
          <p:spPr>
            <a:xfrm>
              <a:off x="6180980" y="3812975"/>
              <a:ext cx="52120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29"/>
          <p:cNvSpPr txBox="1"/>
          <p:nvPr/>
        </p:nvSpPr>
        <p:spPr>
          <a:xfrm>
            <a:off x="638879" y="693430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OIL CRISIS 2020</a:t>
            </a:r>
            <a:endParaRPr sz="5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29"/>
          <p:cNvSpPr txBox="1"/>
          <p:nvPr/>
        </p:nvSpPr>
        <p:spPr>
          <a:xfrm>
            <a:off x="660379" y="1778192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29"/>
          <p:cNvSpPr txBox="1"/>
          <p:nvPr/>
        </p:nvSpPr>
        <p:spPr>
          <a:xfrm>
            <a:off x="1619747" y="5538318"/>
            <a:ext cx="41841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ECONOMIC CRISIS</a:t>
            </a:r>
            <a:endParaRPr/>
          </a:p>
        </p:txBody>
      </p:sp>
      <p:sp>
        <p:nvSpPr>
          <p:cNvPr id="1143" name="Google Shape;1143;p29"/>
          <p:cNvSpPr txBox="1"/>
          <p:nvPr/>
        </p:nvSpPr>
        <p:spPr>
          <a:xfrm>
            <a:off x="2685845" y="6063694"/>
            <a:ext cx="20520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sz="1400" b="1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29"/>
          <p:cNvSpPr txBox="1"/>
          <p:nvPr/>
        </p:nvSpPr>
        <p:spPr>
          <a:xfrm>
            <a:off x="1262456" y="2796142"/>
            <a:ext cx="511177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29"/>
          <p:cNvSpPr txBox="1"/>
          <p:nvPr/>
        </p:nvSpPr>
        <p:spPr>
          <a:xfrm>
            <a:off x="1262456" y="3494549"/>
            <a:ext cx="511177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29"/>
          <p:cNvSpPr txBox="1"/>
          <p:nvPr/>
        </p:nvSpPr>
        <p:spPr>
          <a:xfrm>
            <a:off x="1262456" y="4192956"/>
            <a:ext cx="511177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29"/>
          <p:cNvSpPr/>
          <p:nvPr/>
        </p:nvSpPr>
        <p:spPr>
          <a:xfrm>
            <a:off x="908470" y="2894644"/>
            <a:ext cx="289426" cy="289426"/>
          </a:xfrm>
          <a:prstGeom prst="diamon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29"/>
          <p:cNvSpPr/>
          <p:nvPr/>
        </p:nvSpPr>
        <p:spPr>
          <a:xfrm>
            <a:off x="908470" y="3588924"/>
            <a:ext cx="289426" cy="289426"/>
          </a:xfrm>
          <a:prstGeom prst="diamon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29"/>
          <p:cNvSpPr/>
          <p:nvPr/>
        </p:nvSpPr>
        <p:spPr>
          <a:xfrm>
            <a:off x="908470" y="4283204"/>
            <a:ext cx="289426" cy="289426"/>
          </a:xfrm>
          <a:prstGeom prst="diamon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/>
          <p:nvPr/>
        </p:nvSpPr>
        <p:spPr>
          <a:xfrm>
            <a:off x="742950" y="507764"/>
            <a:ext cx="3505563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"/>
          <p:cNvSpPr/>
          <p:nvPr/>
        </p:nvSpPr>
        <p:spPr>
          <a:xfrm>
            <a:off x="4396154" y="298938"/>
            <a:ext cx="7449593" cy="6260124"/>
          </a:xfrm>
          <a:prstGeom prst="rect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" name="Google Shape;109;p3"/>
          <p:cNvGrpSpPr/>
          <p:nvPr/>
        </p:nvGrpSpPr>
        <p:grpSpPr>
          <a:xfrm>
            <a:off x="4872303" y="928084"/>
            <a:ext cx="6647086" cy="906557"/>
            <a:chOff x="4801964" y="769273"/>
            <a:chExt cx="6647086" cy="906557"/>
          </a:xfrm>
        </p:grpSpPr>
        <p:sp>
          <p:nvSpPr>
            <p:cNvPr id="110" name="Google Shape;110;p3"/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3"/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Char char="•"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3"/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Char char="•"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" name="Google Shape;114;p3"/>
          <p:cNvGrpSpPr/>
          <p:nvPr/>
        </p:nvGrpSpPr>
        <p:grpSpPr>
          <a:xfrm>
            <a:off x="4872303" y="2293176"/>
            <a:ext cx="6647086" cy="906557"/>
            <a:chOff x="4801964" y="769273"/>
            <a:chExt cx="6647086" cy="906557"/>
          </a:xfrm>
        </p:grpSpPr>
        <p:sp>
          <p:nvSpPr>
            <p:cNvPr id="115" name="Google Shape;115;p3"/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Char char="•"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Char char="•"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" name="Google Shape;119;p3"/>
          <p:cNvGrpSpPr/>
          <p:nvPr/>
        </p:nvGrpSpPr>
        <p:grpSpPr>
          <a:xfrm>
            <a:off x="4872303" y="3658268"/>
            <a:ext cx="6647086" cy="906557"/>
            <a:chOff x="4801964" y="769273"/>
            <a:chExt cx="6647086" cy="906557"/>
          </a:xfrm>
        </p:grpSpPr>
        <p:sp>
          <p:nvSpPr>
            <p:cNvPr id="120" name="Google Shape;120;p3"/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Char char="•"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Char char="•"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4872303" y="5023359"/>
            <a:ext cx="6647086" cy="906557"/>
            <a:chOff x="4801964" y="769273"/>
            <a:chExt cx="6647086" cy="906557"/>
          </a:xfrm>
        </p:grpSpPr>
        <p:sp>
          <p:nvSpPr>
            <p:cNvPr id="125" name="Google Shape;125;p3"/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Char char="•"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Char char="•"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30"/>
          <p:cNvSpPr txBox="1">
            <a:spLocks noGrp="1"/>
          </p:cNvSpPr>
          <p:nvPr>
            <p:ph type="body" idx="1"/>
          </p:nvPr>
        </p:nvSpPr>
        <p:spPr>
          <a:xfrm>
            <a:off x="309402" y="22801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55" name="Google Shape;1155;p30"/>
          <p:cNvSpPr txBox="1"/>
          <p:nvPr/>
        </p:nvSpPr>
        <p:spPr>
          <a:xfrm>
            <a:off x="3589897" y="2877306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sz="2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30"/>
          <p:cNvSpPr txBox="1"/>
          <p:nvPr/>
        </p:nvSpPr>
        <p:spPr>
          <a:xfrm>
            <a:off x="3589897" y="3324320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30"/>
          <p:cNvSpPr txBox="1"/>
          <p:nvPr/>
        </p:nvSpPr>
        <p:spPr>
          <a:xfrm>
            <a:off x="974050" y="2878000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30"/>
          <p:cNvSpPr txBox="1"/>
          <p:nvPr/>
        </p:nvSpPr>
        <p:spPr>
          <a:xfrm>
            <a:off x="974050" y="3325014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30"/>
          <p:cNvSpPr txBox="1"/>
          <p:nvPr/>
        </p:nvSpPr>
        <p:spPr>
          <a:xfrm>
            <a:off x="3589897" y="5377877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sz="2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30"/>
          <p:cNvSpPr txBox="1"/>
          <p:nvPr/>
        </p:nvSpPr>
        <p:spPr>
          <a:xfrm>
            <a:off x="3589897" y="5824891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30"/>
          <p:cNvSpPr txBox="1"/>
          <p:nvPr/>
        </p:nvSpPr>
        <p:spPr>
          <a:xfrm>
            <a:off x="974050" y="5378571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2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30"/>
          <p:cNvSpPr txBox="1"/>
          <p:nvPr/>
        </p:nvSpPr>
        <p:spPr>
          <a:xfrm>
            <a:off x="974050" y="5825585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3" name="Google Shape;1163;p30"/>
          <p:cNvGrpSpPr/>
          <p:nvPr/>
        </p:nvGrpSpPr>
        <p:grpSpPr>
          <a:xfrm>
            <a:off x="6904790" y="1848083"/>
            <a:ext cx="1843006" cy="1840000"/>
            <a:chOff x="302738" y="4401667"/>
            <a:chExt cx="1492734" cy="1840000"/>
          </a:xfrm>
        </p:grpSpPr>
        <p:sp>
          <p:nvSpPr>
            <p:cNvPr id="1164" name="Google Shape;1164;p30"/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0"/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30"/>
          <p:cNvGrpSpPr/>
          <p:nvPr/>
        </p:nvGrpSpPr>
        <p:grpSpPr>
          <a:xfrm>
            <a:off x="9374946" y="1859446"/>
            <a:ext cx="1843006" cy="1840000"/>
            <a:chOff x="302738" y="4401667"/>
            <a:chExt cx="1492734" cy="1840000"/>
          </a:xfrm>
        </p:grpSpPr>
        <p:sp>
          <p:nvSpPr>
            <p:cNvPr id="1167" name="Google Shape;1167;p30"/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0"/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9" name="Google Shape;1169;p30"/>
          <p:cNvGrpSpPr/>
          <p:nvPr/>
        </p:nvGrpSpPr>
        <p:grpSpPr>
          <a:xfrm>
            <a:off x="6915676" y="4290578"/>
            <a:ext cx="1843006" cy="1840000"/>
            <a:chOff x="302738" y="4401667"/>
            <a:chExt cx="1492734" cy="1840000"/>
          </a:xfrm>
        </p:grpSpPr>
        <p:sp>
          <p:nvSpPr>
            <p:cNvPr id="1170" name="Google Shape;1170;p30"/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0"/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30"/>
          <p:cNvGrpSpPr/>
          <p:nvPr/>
        </p:nvGrpSpPr>
        <p:grpSpPr>
          <a:xfrm>
            <a:off x="9385832" y="4301941"/>
            <a:ext cx="1843006" cy="1840000"/>
            <a:chOff x="302738" y="4401667"/>
            <a:chExt cx="1492734" cy="1840000"/>
          </a:xfrm>
        </p:grpSpPr>
        <p:sp>
          <p:nvSpPr>
            <p:cNvPr id="1173" name="Google Shape;1173;p30"/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0"/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5" name="Google Shape;1175;p30"/>
          <p:cNvSpPr/>
          <p:nvPr/>
        </p:nvSpPr>
        <p:spPr>
          <a:xfrm rot="9900000">
            <a:off x="8832342" y="1953893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30"/>
          <p:cNvSpPr/>
          <p:nvPr/>
        </p:nvSpPr>
        <p:spPr>
          <a:xfrm>
            <a:off x="6358420" y="1924630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0"/>
          <p:cNvSpPr/>
          <p:nvPr/>
        </p:nvSpPr>
        <p:spPr>
          <a:xfrm>
            <a:off x="8844316" y="4375604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30"/>
          <p:cNvSpPr/>
          <p:nvPr/>
        </p:nvSpPr>
        <p:spPr>
          <a:xfrm>
            <a:off x="6410876" y="4375604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9" name="Google Shape;1179;p30"/>
          <p:cNvGrpSpPr/>
          <p:nvPr/>
        </p:nvGrpSpPr>
        <p:grpSpPr>
          <a:xfrm>
            <a:off x="1096495" y="1305094"/>
            <a:ext cx="2220208" cy="1464271"/>
            <a:chOff x="1096495" y="1244806"/>
            <a:chExt cx="2220208" cy="1464271"/>
          </a:xfrm>
        </p:grpSpPr>
        <p:sp>
          <p:nvSpPr>
            <p:cNvPr id="1180" name="Google Shape;1180;p30"/>
            <p:cNvSpPr/>
            <p:nvPr/>
          </p:nvSpPr>
          <p:spPr>
            <a:xfrm rot="5400000">
              <a:off x="1474463" y="866837"/>
              <a:ext cx="1464271" cy="2220208"/>
            </a:xfrm>
            <a:custGeom>
              <a:avLst/>
              <a:gdLst/>
              <a:ahLst/>
              <a:cxnLst/>
              <a:rect l="l" t="t" r="r" b="b"/>
              <a:pathLst>
                <a:path w="1844945" h="2459169" extrusionOk="0">
                  <a:moveTo>
                    <a:pt x="0" y="1649253"/>
                  </a:moveTo>
                  <a:lnTo>
                    <a:pt x="0" y="1649253"/>
                  </a:lnTo>
                  <a:lnTo>
                    <a:pt x="0" y="1649254"/>
                  </a:lnTo>
                  <a:close/>
                  <a:moveTo>
                    <a:pt x="0" y="921664"/>
                  </a:moveTo>
                  <a:lnTo>
                    <a:pt x="0" y="921664"/>
                  </a:lnTo>
                  <a:lnTo>
                    <a:pt x="0" y="921665"/>
                  </a:lnTo>
                  <a:close/>
                  <a:moveTo>
                    <a:pt x="1196345" y="0"/>
                  </a:moveTo>
                  <a:lnTo>
                    <a:pt x="1571216" y="0"/>
                  </a:lnTo>
                  <a:lnTo>
                    <a:pt x="1571216" y="111468"/>
                  </a:lnTo>
                  <a:lnTo>
                    <a:pt x="1762619" y="111468"/>
                  </a:lnTo>
                  <a:cubicBezTo>
                    <a:pt x="1808086" y="111468"/>
                    <a:pt x="1844945" y="148327"/>
                    <a:pt x="1844945" y="193794"/>
                  </a:cubicBezTo>
                  <a:lnTo>
                    <a:pt x="1844944" y="193794"/>
                  </a:lnTo>
                  <a:cubicBezTo>
                    <a:pt x="1844944" y="239261"/>
                    <a:pt x="1808085" y="276120"/>
                    <a:pt x="1762618" y="276120"/>
                  </a:cubicBezTo>
                  <a:lnTo>
                    <a:pt x="1720969" y="276120"/>
                  </a:lnTo>
                  <a:lnTo>
                    <a:pt x="1720969" y="839339"/>
                  </a:lnTo>
                  <a:lnTo>
                    <a:pt x="1762619" y="839339"/>
                  </a:lnTo>
                  <a:cubicBezTo>
                    <a:pt x="1808086" y="839339"/>
                    <a:pt x="1844945" y="876198"/>
                    <a:pt x="1844945" y="921665"/>
                  </a:cubicBezTo>
                  <a:lnTo>
                    <a:pt x="1844944" y="921665"/>
                  </a:lnTo>
                  <a:cubicBezTo>
                    <a:pt x="1844944" y="967132"/>
                    <a:pt x="1808085" y="1003991"/>
                    <a:pt x="1762618" y="1003991"/>
                  </a:cubicBezTo>
                  <a:lnTo>
                    <a:pt x="1720969" y="1003991"/>
                  </a:lnTo>
                  <a:lnTo>
                    <a:pt x="1720969" y="1566928"/>
                  </a:lnTo>
                  <a:lnTo>
                    <a:pt x="1762619" y="1566928"/>
                  </a:lnTo>
                  <a:cubicBezTo>
                    <a:pt x="1808086" y="1566928"/>
                    <a:pt x="1844945" y="1603787"/>
                    <a:pt x="1844945" y="1649254"/>
                  </a:cubicBezTo>
                  <a:lnTo>
                    <a:pt x="1844944" y="1649254"/>
                  </a:lnTo>
                  <a:cubicBezTo>
                    <a:pt x="1844944" y="1694721"/>
                    <a:pt x="1808085" y="1731580"/>
                    <a:pt x="1762618" y="1731580"/>
                  </a:cubicBezTo>
                  <a:lnTo>
                    <a:pt x="1720969" y="1731580"/>
                  </a:lnTo>
                  <a:lnTo>
                    <a:pt x="1720969" y="2294517"/>
                  </a:lnTo>
                  <a:lnTo>
                    <a:pt x="1762619" y="2294517"/>
                  </a:lnTo>
                  <a:cubicBezTo>
                    <a:pt x="1808086" y="2294517"/>
                    <a:pt x="1844945" y="2331376"/>
                    <a:pt x="1844945" y="2376843"/>
                  </a:cubicBezTo>
                  <a:lnTo>
                    <a:pt x="1844944" y="2376843"/>
                  </a:lnTo>
                  <a:cubicBezTo>
                    <a:pt x="1844944" y="2422310"/>
                    <a:pt x="1808085" y="2459169"/>
                    <a:pt x="1762618" y="2459169"/>
                  </a:cubicBezTo>
                  <a:lnTo>
                    <a:pt x="82326" y="2459168"/>
                  </a:lnTo>
                  <a:cubicBezTo>
                    <a:pt x="48226" y="2459168"/>
                    <a:pt x="18968" y="2438435"/>
                    <a:pt x="6470" y="2408887"/>
                  </a:cubicBezTo>
                  <a:lnTo>
                    <a:pt x="0" y="2376843"/>
                  </a:lnTo>
                  <a:lnTo>
                    <a:pt x="6470" y="2344798"/>
                  </a:lnTo>
                  <a:cubicBezTo>
                    <a:pt x="18968" y="2315250"/>
                    <a:pt x="48226" y="2294517"/>
                    <a:pt x="82326" y="2294517"/>
                  </a:cubicBezTo>
                  <a:lnTo>
                    <a:pt x="121506" y="2294517"/>
                  </a:lnTo>
                  <a:lnTo>
                    <a:pt x="121506" y="1731579"/>
                  </a:lnTo>
                  <a:lnTo>
                    <a:pt x="82326" y="1731579"/>
                  </a:lnTo>
                  <a:cubicBezTo>
                    <a:pt x="48226" y="1731579"/>
                    <a:pt x="18968" y="1710846"/>
                    <a:pt x="6470" y="1681298"/>
                  </a:cubicBezTo>
                  <a:lnTo>
                    <a:pt x="0" y="1649253"/>
                  </a:lnTo>
                  <a:lnTo>
                    <a:pt x="6470" y="1617209"/>
                  </a:lnTo>
                  <a:cubicBezTo>
                    <a:pt x="18968" y="1587661"/>
                    <a:pt x="48226" y="1566928"/>
                    <a:pt x="82326" y="1566928"/>
                  </a:cubicBezTo>
                  <a:lnTo>
                    <a:pt x="121506" y="1566928"/>
                  </a:lnTo>
                  <a:lnTo>
                    <a:pt x="121506" y="1003990"/>
                  </a:lnTo>
                  <a:lnTo>
                    <a:pt x="82326" y="1003990"/>
                  </a:lnTo>
                  <a:cubicBezTo>
                    <a:pt x="48226" y="1003990"/>
                    <a:pt x="18968" y="983257"/>
                    <a:pt x="6470" y="953709"/>
                  </a:cubicBezTo>
                  <a:lnTo>
                    <a:pt x="0" y="921664"/>
                  </a:lnTo>
                  <a:lnTo>
                    <a:pt x="6470" y="889620"/>
                  </a:lnTo>
                  <a:cubicBezTo>
                    <a:pt x="18968" y="860072"/>
                    <a:pt x="48226" y="839339"/>
                    <a:pt x="82326" y="839339"/>
                  </a:cubicBezTo>
                  <a:lnTo>
                    <a:pt x="121506" y="839339"/>
                  </a:lnTo>
                  <a:lnTo>
                    <a:pt x="121506" y="276119"/>
                  </a:lnTo>
                  <a:lnTo>
                    <a:pt x="82326" y="276119"/>
                  </a:lnTo>
                  <a:cubicBezTo>
                    <a:pt x="48226" y="276119"/>
                    <a:pt x="18968" y="255386"/>
                    <a:pt x="6470" y="225838"/>
                  </a:cubicBezTo>
                  <a:lnTo>
                    <a:pt x="0" y="193793"/>
                  </a:lnTo>
                  <a:lnTo>
                    <a:pt x="6470" y="161749"/>
                  </a:lnTo>
                  <a:cubicBezTo>
                    <a:pt x="18968" y="132201"/>
                    <a:pt x="48226" y="111468"/>
                    <a:pt x="82326" y="111468"/>
                  </a:cubicBezTo>
                  <a:lnTo>
                    <a:pt x="1196345" y="111468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0"/>
            <p:cNvSpPr/>
            <p:nvPr/>
          </p:nvSpPr>
          <p:spPr>
            <a:xfrm>
              <a:off x="1607794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FAD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0"/>
            <p:cNvSpPr/>
            <p:nvPr/>
          </p:nvSpPr>
          <p:spPr>
            <a:xfrm>
              <a:off x="1415178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30"/>
            <p:cNvSpPr/>
            <p:nvPr/>
          </p:nvSpPr>
          <p:spPr>
            <a:xfrm>
              <a:off x="1222562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0"/>
            <p:cNvSpPr/>
            <p:nvPr/>
          </p:nvSpPr>
          <p:spPr>
            <a:xfrm>
              <a:off x="1993026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FAD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30"/>
            <p:cNvSpPr/>
            <p:nvPr/>
          </p:nvSpPr>
          <p:spPr>
            <a:xfrm>
              <a:off x="1800410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FAD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30"/>
            <p:cNvSpPr/>
            <p:nvPr/>
          </p:nvSpPr>
          <p:spPr>
            <a:xfrm>
              <a:off x="2185642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FAD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0"/>
            <p:cNvSpPr/>
            <p:nvPr/>
          </p:nvSpPr>
          <p:spPr>
            <a:xfrm>
              <a:off x="2956109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FAD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0"/>
            <p:cNvSpPr/>
            <p:nvPr/>
          </p:nvSpPr>
          <p:spPr>
            <a:xfrm>
              <a:off x="2763490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FAD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0"/>
            <p:cNvSpPr/>
            <p:nvPr/>
          </p:nvSpPr>
          <p:spPr>
            <a:xfrm>
              <a:off x="2570874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FAD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0"/>
            <p:cNvSpPr/>
            <p:nvPr/>
          </p:nvSpPr>
          <p:spPr>
            <a:xfrm>
              <a:off x="2378258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FAD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1" name="Google Shape;1191;p30"/>
          <p:cNvGrpSpPr/>
          <p:nvPr/>
        </p:nvGrpSpPr>
        <p:grpSpPr>
          <a:xfrm>
            <a:off x="3729567" y="1305095"/>
            <a:ext cx="2220208" cy="1464271"/>
            <a:chOff x="1096495" y="1244806"/>
            <a:chExt cx="2220208" cy="1464271"/>
          </a:xfrm>
        </p:grpSpPr>
        <p:sp>
          <p:nvSpPr>
            <p:cNvPr id="1192" name="Google Shape;1192;p30"/>
            <p:cNvSpPr/>
            <p:nvPr/>
          </p:nvSpPr>
          <p:spPr>
            <a:xfrm rot="5400000">
              <a:off x="1474463" y="866837"/>
              <a:ext cx="1464271" cy="2220208"/>
            </a:xfrm>
            <a:custGeom>
              <a:avLst/>
              <a:gdLst/>
              <a:ahLst/>
              <a:cxnLst/>
              <a:rect l="l" t="t" r="r" b="b"/>
              <a:pathLst>
                <a:path w="1844945" h="2459169" extrusionOk="0">
                  <a:moveTo>
                    <a:pt x="0" y="1649253"/>
                  </a:moveTo>
                  <a:lnTo>
                    <a:pt x="0" y="1649253"/>
                  </a:lnTo>
                  <a:lnTo>
                    <a:pt x="0" y="1649254"/>
                  </a:lnTo>
                  <a:close/>
                  <a:moveTo>
                    <a:pt x="0" y="921664"/>
                  </a:moveTo>
                  <a:lnTo>
                    <a:pt x="0" y="921664"/>
                  </a:lnTo>
                  <a:lnTo>
                    <a:pt x="0" y="921665"/>
                  </a:lnTo>
                  <a:close/>
                  <a:moveTo>
                    <a:pt x="1196345" y="0"/>
                  </a:moveTo>
                  <a:lnTo>
                    <a:pt x="1571216" y="0"/>
                  </a:lnTo>
                  <a:lnTo>
                    <a:pt x="1571216" y="111468"/>
                  </a:lnTo>
                  <a:lnTo>
                    <a:pt x="1762619" y="111468"/>
                  </a:lnTo>
                  <a:cubicBezTo>
                    <a:pt x="1808086" y="111468"/>
                    <a:pt x="1844945" y="148327"/>
                    <a:pt x="1844945" y="193794"/>
                  </a:cubicBezTo>
                  <a:lnTo>
                    <a:pt x="1844944" y="193794"/>
                  </a:lnTo>
                  <a:cubicBezTo>
                    <a:pt x="1844944" y="239261"/>
                    <a:pt x="1808085" y="276120"/>
                    <a:pt x="1762618" y="276120"/>
                  </a:cubicBezTo>
                  <a:lnTo>
                    <a:pt x="1720969" y="276120"/>
                  </a:lnTo>
                  <a:lnTo>
                    <a:pt x="1720969" y="839339"/>
                  </a:lnTo>
                  <a:lnTo>
                    <a:pt x="1762619" y="839339"/>
                  </a:lnTo>
                  <a:cubicBezTo>
                    <a:pt x="1808086" y="839339"/>
                    <a:pt x="1844945" y="876198"/>
                    <a:pt x="1844945" y="921665"/>
                  </a:cubicBezTo>
                  <a:lnTo>
                    <a:pt x="1844944" y="921665"/>
                  </a:lnTo>
                  <a:cubicBezTo>
                    <a:pt x="1844944" y="967132"/>
                    <a:pt x="1808085" y="1003991"/>
                    <a:pt x="1762618" y="1003991"/>
                  </a:cubicBezTo>
                  <a:lnTo>
                    <a:pt x="1720969" y="1003991"/>
                  </a:lnTo>
                  <a:lnTo>
                    <a:pt x="1720969" y="1566928"/>
                  </a:lnTo>
                  <a:lnTo>
                    <a:pt x="1762619" y="1566928"/>
                  </a:lnTo>
                  <a:cubicBezTo>
                    <a:pt x="1808086" y="1566928"/>
                    <a:pt x="1844945" y="1603787"/>
                    <a:pt x="1844945" y="1649254"/>
                  </a:cubicBezTo>
                  <a:lnTo>
                    <a:pt x="1844944" y="1649254"/>
                  </a:lnTo>
                  <a:cubicBezTo>
                    <a:pt x="1844944" y="1694721"/>
                    <a:pt x="1808085" y="1731580"/>
                    <a:pt x="1762618" y="1731580"/>
                  </a:cubicBezTo>
                  <a:lnTo>
                    <a:pt x="1720969" y="1731580"/>
                  </a:lnTo>
                  <a:lnTo>
                    <a:pt x="1720969" y="2294517"/>
                  </a:lnTo>
                  <a:lnTo>
                    <a:pt x="1762619" y="2294517"/>
                  </a:lnTo>
                  <a:cubicBezTo>
                    <a:pt x="1808086" y="2294517"/>
                    <a:pt x="1844945" y="2331376"/>
                    <a:pt x="1844945" y="2376843"/>
                  </a:cubicBezTo>
                  <a:lnTo>
                    <a:pt x="1844944" y="2376843"/>
                  </a:lnTo>
                  <a:cubicBezTo>
                    <a:pt x="1844944" y="2422310"/>
                    <a:pt x="1808085" y="2459169"/>
                    <a:pt x="1762618" y="2459169"/>
                  </a:cubicBezTo>
                  <a:lnTo>
                    <a:pt x="82326" y="2459168"/>
                  </a:lnTo>
                  <a:cubicBezTo>
                    <a:pt x="48226" y="2459168"/>
                    <a:pt x="18968" y="2438435"/>
                    <a:pt x="6470" y="2408887"/>
                  </a:cubicBezTo>
                  <a:lnTo>
                    <a:pt x="0" y="2376843"/>
                  </a:lnTo>
                  <a:lnTo>
                    <a:pt x="6470" y="2344798"/>
                  </a:lnTo>
                  <a:cubicBezTo>
                    <a:pt x="18968" y="2315250"/>
                    <a:pt x="48226" y="2294517"/>
                    <a:pt x="82326" y="2294517"/>
                  </a:cubicBezTo>
                  <a:lnTo>
                    <a:pt x="121506" y="2294517"/>
                  </a:lnTo>
                  <a:lnTo>
                    <a:pt x="121506" y="1731579"/>
                  </a:lnTo>
                  <a:lnTo>
                    <a:pt x="82326" y="1731579"/>
                  </a:lnTo>
                  <a:cubicBezTo>
                    <a:pt x="48226" y="1731579"/>
                    <a:pt x="18968" y="1710846"/>
                    <a:pt x="6470" y="1681298"/>
                  </a:cubicBezTo>
                  <a:lnTo>
                    <a:pt x="0" y="1649253"/>
                  </a:lnTo>
                  <a:lnTo>
                    <a:pt x="6470" y="1617209"/>
                  </a:lnTo>
                  <a:cubicBezTo>
                    <a:pt x="18968" y="1587661"/>
                    <a:pt x="48226" y="1566928"/>
                    <a:pt x="82326" y="1566928"/>
                  </a:cubicBezTo>
                  <a:lnTo>
                    <a:pt x="121506" y="1566928"/>
                  </a:lnTo>
                  <a:lnTo>
                    <a:pt x="121506" y="1003990"/>
                  </a:lnTo>
                  <a:lnTo>
                    <a:pt x="82326" y="1003990"/>
                  </a:lnTo>
                  <a:cubicBezTo>
                    <a:pt x="48226" y="1003990"/>
                    <a:pt x="18968" y="983257"/>
                    <a:pt x="6470" y="953709"/>
                  </a:cubicBezTo>
                  <a:lnTo>
                    <a:pt x="0" y="921664"/>
                  </a:lnTo>
                  <a:lnTo>
                    <a:pt x="6470" y="889620"/>
                  </a:lnTo>
                  <a:cubicBezTo>
                    <a:pt x="18968" y="860072"/>
                    <a:pt x="48226" y="839339"/>
                    <a:pt x="82326" y="839339"/>
                  </a:cubicBezTo>
                  <a:lnTo>
                    <a:pt x="121506" y="839339"/>
                  </a:lnTo>
                  <a:lnTo>
                    <a:pt x="121506" y="276119"/>
                  </a:lnTo>
                  <a:lnTo>
                    <a:pt x="82326" y="276119"/>
                  </a:lnTo>
                  <a:cubicBezTo>
                    <a:pt x="48226" y="276119"/>
                    <a:pt x="18968" y="255386"/>
                    <a:pt x="6470" y="225838"/>
                  </a:cubicBezTo>
                  <a:lnTo>
                    <a:pt x="0" y="193793"/>
                  </a:lnTo>
                  <a:lnTo>
                    <a:pt x="6470" y="161749"/>
                  </a:lnTo>
                  <a:cubicBezTo>
                    <a:pt x="18968" y="132201"/>
                    <a:pt x="48226" y="111468"/>
                    <a:pt x="82326" y="111468"/>
                  </a:cubicBezTo>
                  <a:lnTo>
                    <a:pt x="1196345" y="111468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0"/>
            <p:cNvSpPr/>
            <p:nvPr/>
          </p:nvSpPr>
          <p:spPr>
            <a:xfrm>
              <a:off x="1607794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0"/>
            <p:cNvSpPr/>
            <p:nvPr/>
          </p:nvSpPr>
          <p:spPr>
            <a:xfrm>
              <a:off x="1415178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0"/>
            <p:cNvSpPr/>
            <p:nvPr/>
          </p:nvSpPr>
          <p:spPr>
            <a:xfrm>
              <a:off x="1222562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0"/>
            <p:cNvSpPr/>
            <p:nvPr/>
          </p:nvSpPr>
          <p:spPr>
            <a:xfrm>
              <a:off x="1993026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0"/>
            <p:cNvSpPr/>
            <p:nvPr/>
          </p:nvSpPr>
          <p:spPr>
            <a:xfrm>
              <a:off x="1800410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0"/>
            <p:cNvSpPr/>
            <p:nvPr/>
          </p:nvSpPr>
          <p:spPr>
            <a:xfrm>
              <a:off x="2185642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0"/>
            <p:cNvSpPr/>
            <p:nvPr/>
          </p:nvSpPr>
          <p:spPr>
            <a:xfrm>
              <a:off x="2956109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0"/>
            <p:cNvSpPr/>
            <p:nvPr/>
          </p:nvSpPr>
          <p:spPr>
            <a:xfrm>
              <a:off x="2763490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0"/>
            <p:cNvSpPr/>
            <p:nvPr/>
          </p:nvSpPr>
          <p:spPr>
            <a:xfrm>
              <a:off x="2570874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0"/>
            <p:cNvSpPr/>
            <p:nvPr/>
          </p:nvSpPr>
          <p:spPr>
            <a:xfrm>
              <a:off x="2378258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3" name="Google Shape;1203;p30"/>
          <p:cNvGrpSpPr/>
          <p:nvPr/>
        </p:nvGrpSpPr>
        <p:grpSpPr>
          <a:xfrm>
            <a:off x="1173375" y="3895961"/>
            <a:ext cx="2220208" cy="1464271"/>
            <a:chOff x="1096495" y="1244806"/>
            <a:chExt cx="2220208" cy="1464271"/>
          </a:xfrm>
        </p:grpSpPr>
        <p:sp>
          <p:nvSpPr>
            <p:cNvPr id="1204" name="Google Shape;1204;p30"/>
            <p:cNvSpPr/>
            <p:nvPr/>
          </p:nvSpPr>
          <p:spPr>
            <a:xfrm rot="5400000">
              <a:off x="1474463" y="866837"/>
              <a:ext cx="1464271" cy="2220208"/>
            </a:xfrm>
            <a:custGeom>
              <a:avLst/>
              <a:gdLst/>
              <a:ahLst/>
              <a:cxnLst/>
              <a:rect l="l" t="t" r="r" b="b"/>
              <a:pathLst>
                <a:path w="1844945" h="2459169" extrusionOk="0">
                  <a:moveTo>
                    <a:pt x="0" y="1649253"/>
                  </a:moveTo>
                  <a:lnTo>
                    <a:pt x="0" y="1649253"/>
                  </a:lnTo>
                  <a:lnTo>
                    <a:pt x="0" y="1649254"/>
                  </a:lnTo>
                  <a:close/>
                  <a:moveTo>
                    <a:pt x="0" y="921664"/>
                  </a:moveTo>
                  <a:lnTo>
                    <a:pt x="0" y="921664"/>
                  </a:lnTo>
                  <a:lnTo>
                    <a:pt x="0" y="921665"/>
                  </a:lnTo>
                  <a:close/>
                  <a:moveTo>
                    <a:pt x="1196345" y="0"/>
                  </a:moveTo>
                  <a:lnTo>
                    <a:pt x="1571216" y="0"/>
                  </a:lnTo>
                  <a:lnTo>
                    <a:pt x="1571216" y="111468"/>
                  </a:lnTo>
                  <a:lnTo>
                    <a:pt x="1762619" y="111468"/>
                  </a:lnTo>
                  <a:cubicBezTo>
                    <a:pt x="1808086" y="111468"/>
                    <a:pt x="1844945" y="148327"/>
                    <a:pt x="1844945" y="193794"/>
                  </a:cubicBezTo>
                  <a:lnTo>
                    <a:pt x="1844944" y="193794"/>
                  </a:lnTo>
                  <a:cubicBezTo>
                    <a:pt x="1844944" y="239261"/>
                    <a:pt x="1808085" y="276120"/>
                    <a:pt x="1762618" y="276120"/>
                  </a:cubicBezTo>
                  <a:lnTo>
                    <a:pt x="1720969" y="276120"/>
                  </a:lnTo>
                  <a:lnTo>
                    <a:pt x="1720969" y="839339"/>
                  </a:lnTo>
                  <a:lnTo>
                    <a:pt x="1762619" y="839339"/>
                  </a:lnTo>
                  <a:cubicBezTo>
                    <a:pt x="1808086" y="839339"/>
                    <a:pt x="1844945" y="876198"/>
                    <a:pt x="1844945" y="921665"/>
                  </a:cubicBezTo>
                  <a:lnTo>
                    <a:pt x="1844944" y="921665"/>
                  </a:lnTo>
                  <a:cubicBezTo>
                    <a:pt x="1844944" y="967132"/>
                    <a:pt x="1808085" y="1003991"/>
                    <a:pt x="1762618" y="1003991"/>
                  </a:cubicBezTo>
                  <a:lnTo>
                    <a:pt x="1720969" y="1003991"/>
                  </a:lnTo>
                  <a:lnTo>
                    <a:pt x="1720969" y="1566928"/>
                  </a:lnTo>
                  <a:lnTo>
                    <a:pt x="1762619" y="1566928"/>
                  </a:lnTo>
                  <a:cubicBezTo>
                    <a:pt x="1808086" y="1566928"/>
                    <a:pt x="1844945" y="1603787"/>
                    <a:pt x="1844945" y="1649254"/>
                  </a:cubicBezTo>
                  <a:lnTo>
                    <a:pt x="1844944" y="1649254"/>
                  </a:lnTo>
                  <a:cubicBezTo>
                    <a:pt x="1844944" y="1694721"/>
                    <a:pt x="1808085" y="1731580"/>
                    <a:pt x="1762618" y="1731580"/>
                  </a:cubicBezTo>
                  <a:lnTo>
                    <a:pt x="1720969" y="1731580"/>
                  </a:lnTo>
                  <a:lnTo>
                    <a:pt x="1720969" y="2294517"/>
                  </a:lnTo>
                  <a:lnTo>
                    <a:pt x="1762619" y="2294517"/>
                  </a:lnTo>
                  <a:cubicBezTo>
                    <a:pt x="1808086" y="2294517"/>
                    <a:pt x="1844945" y="2331376"/>
                    <a:pt x="1844945" y="2376843"/>
                  </a:cubicBezTo>
                  <a:lnTo>
                    <a:pt x="1844944" y="2376843"/>
                  </a:lnTo>
                  <a:cubicBezTo>
                    <a:pt x="1844944" y="2422310"/>
                    <a:pt x="1808085" y="2459169"/>
                    <a:pt x="1762618" y="2459169"/>
                  </a:cubicBezTo>
                  <a:lnTo>
                    <a:pt x="82326" y="2459168"/>
                  </a:lnTo>
                  <a:cubicBezTo>
                    <a:pt x="48226" y="2459168"/>
                    <a:pt x="18968" y="2438435"/>
                    <a:pt x="6470" y="2408887"/>
                  </a:cubicBezTo>
                  <a:lnTo>
                    <a:pt x="0" y="2376843"/>
                  </a:lnTo>
                  <a:lnTo>
                    <a:pt x="6470" y="2344798"/>
                  </a:lnTo>
                  <a:cubicBezTo>
                    <a:pt x="18968" y="2315250"/>
                    <a:pt x="48226" y="2294517"/>
                    <a:pt x="82326" y="2294517"/>
                  </a:cubicBezTo>
                  <a:lnTo>
                    <a:pt x="121506" y="2294517"/>
                  </a:lnTo>
                  <a:lnTo>
                    <a:pt x="121506" y="1731579"/>
                  </a:lnTo>
                  <a:lnTo>
                    <a:pt x="82326" y="1731579"/>
                  </a:lnTo>
                  <a:cubicBezTo>
                    <a:pt x="48226" y="1731579"/>
                    <a:pt x="18968" y="1710846"/>
                    <a:pt x="6470" y="1681298"/>
                  </a:cubicBezTo>
                  <a:lnTo>
                    <a:pt x="0" y="1649253"/>
                  </a:lnTo>
                  <a:lnTo>
                    <a:pt x="6470" y="1617209"/>
                  </a:lnTo>
                  <a:cubicBezTo>
                    <a:pt x="18968" y="1587661"/>
                    <a:pt x="48226" y="1566928"/>
                    <a:pt x="82326" y="1566928"/>
                  </a:cubicBezTo>
                  <a:lnTo>
                    <a:pt x="121506" y="1566928"/>
                  </a:lnTo>
                  <a:lnTo>
                    <a:pt x="121506" y="1003990"/>
                  </a:lnTo>
                  <a:lnTo>
                    <a:pt x="82326" y="1003990"/>
                  </a:lnTo>
                  <a:cubicBezTo>
                    <a:pt x="48226" y="1003990"/>
                    <a:pt x="18968" y="983257"/>
                    <a:pt x="6470" y="953709"/>
                  </a:cubicBezTo>
                  <a:lnTo>
                    <a:pt x="0" y="921664"/>
                  </a:lnTo>
                  <a:lnTo>
                    <a:pt x="6470" y="889620"/>
                  </a:lnTo>
                  <a:cubicBezTo>
                    <a:pt x="18968" y="860072"/>
                    <a:pt x="48226" y="839339"/>
                    <a:pt x="82326" y="839339"/>
                  </a:cubicBezTo>
                  <a:lnTo>
                    <a:pt x="121506" y="839339"/>
                  </a:lnTo>
                  <a:lnTo>
                    <a:pt x="121506" y="276119"/>
                  </a:lnTo>
                  <a:lnTo>
                    <a:pt x="82326" y="276119"/>
                  </a:lnTo>
                  <a:cubicBezTo>
                    <a:pt x="48226" y="276119"/>
                    <a:pt x="18968" y="255386"/>
                    <a:pt x="6470" y="225838"/>
                  </a:cubicBezTo>
                  <a:lnTo>
                    <a:pt x="0" y="193793"/>
                  </a:lnTo>
                  <a:lnTo>
                    <a:pt x="6470" y="161749"/>
                  </a:lnTo>
                  <a:cubicBezTo>
                    <a:pt x="18968" y="132201"/>
                    <a:pt x="48226" y="111468"/>
                    <a:pt x="82326" y="111468"/>
                  </a:cubicBezTo>
                  <a:lnTo>
                    <a:pt x="1196345" y="111468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0"/>
            <p:cNvSpPr/>
            <p:nvPr/>
          </p:nvSpPr>
          <p:spPr>
            <a:xfrm>
              <a:off x="1607794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0"/>
            <p:cNvSpPr/>
            <p:nvPr/>
          </p:nvSpPr>
          <p:spPr>
            <a:xfrm>
              <a:off x="1415178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0"/>
            <p:cNvSpPr/>
            <p:nvPr/>
          </p:nvSpPr>
          <p:spPr>
            <a:xfrm>
              <a:off x="1222562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0"/>
            <p:cNvSpPr/>
            <p:nvPr/>
          </p:nvSpPr>
          <p:spPr>
            <a:xfrm>
              <a:off x="1993026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0"/>
            <p:cNvSpPr/>
            <p:nvPr/>
          </p:nvSpPr>
          <p:spPr>
            <a:xfrm>
              <a:off x="1800410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0"/>
            <p:cNvSpPr/>
            <p:nvPr/>
          </p:nvSpPr>
          <p:spPr>
            <a:xfrm>
              <a:off x="2185642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0"/>
            <p:cNvSpPr/>
            <p:nvPr/>
          </p:nvSpPr>
          <p:spPr>
            <a:xfrm>
              <a:off x="2956109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0"/>
            <p:cNvSpPr/>
            <p:nvPr/>
          </p:nvSpPr>
          <p:spPr>
            <a:xfrm>
              <a:off x="2763490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0"/>
            <p:cNvSpPr/>
            <p:nvPr/>
          </p:nvSpPr>
          <p:spPr>
            <a:xfrm>
              <a:off x="2570874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0"/>
            <p:cNvSpPr/>
            <p:nvPr/>
          </p:nvSpPr>
          <p:spPr>
            <a:xfrm>
              <a:off x="2378258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5" name="Google Shape;1215;p30"/>
          <p:cNvGrpSpPr/>
          <p:nvPr/>
        </p:nvGrpSpPr>
        <p:grpSpPr>
          <a:xfrm>
            <a:off x="3806447" y="3895962"/>
            <a:ext cx="2220208" cy="1464271"/>
            <a:chOff x="1096495" y="1244806"/>
            <a:chExt cx="2220208" cy="1464271"/>
          </a:xfrm>
        </p:grpSpPr>
        <p:sp>
          <p:nvSpPr>
            <p:cNvPr id="1216" name="Google Shape;1216;p30"/>
            <p:cNvSpPr/>
            <p:nvPr/>
          </p:nvSpPr>
          <p:spPr>
            <a:xfrm rot="5400000">
              <a:off x="1474463" y="866837"/>
              <a:ext cx="1464271" cy="2220208"/>
            </a:xfrm>
            <a:custGeom>
              <a:avLst/>
              <a:gdLst/>
              <a:ahLst/>
              <a:cxnLst/>
              <a:rect l="l" t="t" r="r" b="b"/>
              <a:pathLst>
                <a:path w="1844945" h="2459169" extrusionOk="0">
                  <a:moveTo>
                    <a:pt x="0" y="1649253"/>
                  </a:moveTo>
                  <a:lnTo>
                    <a:pt x="0" y="1649253"/>
                  </a:lnTo>
                  <a:lnTo>
                    <a:pt x="0" y="1649254"/>
                  </a:lnTo>
                  <a:close/>
                  <a:moveTo>
                    <a:pt x="0" y="921664"/>
                  </a:moveTo>
                  <a:lnTo>
                    <a:pt x="0" y="921664"/>
                  </a:lnTo>
                  <a:lnTo>
                    <a:pt x="0" y="921665"/>
                  </a:lnTo>
                  <a:close/>
                  <a:moveTo>
                    <a:pt x="1196345" y="0"/>
                  </a:moveTo>
                  <a:lnTo>
                    <a:pt x="1571216" y="0"/>
                  </a:lnTo>
                  <a:lnTo>
                    <a:pt x="1571216" y="111468"/>
                  </a:lnTo>
                  <a:lnTo>
                    <a:pt x="1762619" y="111468"/>
                  </a:lnTo>
                  <a:cubicBezTo>
                    <a:pt x="1808086" y="111468"/>
                    <a:pt x="1844945" y="148327"/>
                    <a:pt x="1844945" y="193794"/>
                  </a:cubicBezTo>
                  <a:lnTo>
                    <a:pt x="1844944" y="193794"/>
                  </a:lnTo>
                  <a:cubicBezTo>
                    <a:pt x="1844944" y="239261"/>
                    <a:pt x="1808085" y="276120"/>
                    <a:pt x="1762618" y="276120"/>
                  </a:cubicBezTo>
                  <a:lnTo>
                    <a:pt x="1720969" y="276120"/>
                  </a:lnTo>
                  <a:lnTo>
                    <a:pt x="1720969" y="839339"/>
                  </a:lnTo>
                  <a:lnTo>
                    <a:pt x="1762619" y="839339"/>
                  </a:lnTo>
                  <a:cubicBezTo>
                    <a:pt x="1808086" y="839339"/>
                    <a:pt x="1844945" y="876198"/>
                    <a:pt x="1844945" y="921665"/>
                  </a:cubicBezTo>
                  <a:lnTo>
                    <a:pt x="1844944" y="921665"/>
                  </a:lnTo>
                  <a:cubicBezTo>
                    <a:pt x="1844944" y="967132"/>
                    <a:pt x="1808085" y="1003991"/>
                    <a:pt x="1762618" y="1003991"/>
                  </a:cubicBezTo>
                  <a:lnTo>
                    <a:pt x="1720969" y="1003991"/>
                  </a:lnTo>
                  <a:lnTo>
                    <a:pt x="1720969" y="1566928"/>
                  </a:lnTo>
                  <a:lnTo>
                    <a:pt x="1762619" y="1566928"/>
                  </a:lnTo>
                  <a:cubicBezTo>
                    <a:pt x="1808086" y="1566928"/>
                    <a:pt x="1844945" y="1603787"/>
                    <a:pt x="1844945" y="1649254"/>
                  </a:cubicBezTo>
                  <a:lnTo>
                    <a:pt x="1844944" y="1649254"/>
                  </a:lnTo>
                  <a:cubicBezTo>
                    <a:pt x="1844944" y="1694721"/>
                    <a:pt x="1808085" y="1731580"/>
                    <a:pt x="1762618" y="1731580"/>
                  </a:cubicBezTo>
                  <a:lnTo>
                    <a:pt x="1720969" y="1731580"/>
                  </a:lnTo>
                  <a:lnTo>
                    <a:pt x="1720969" y="2294517"/>
                  </a:lnTo>
                  <a:lnTo>
                    <a:pt x="1762619" y="2294517"/>
                  </a:lnTo>
                  <a:cubicBezTo>
                    <a:pt x="1808086" y="2294517"/>
                    <a:pt x="1844945" y="2331376"/>
                    <a:pt x="1844945" y="2376843"/>
                  </a:cubicBezTo>
                  <a:lnTo>
                    <a:pt x="1844944" y="2376843"/>
                  </a:lnTo>
                  <a:cubicBezTo>
                    <a:pt x="1844944" y="2422310"/>
                    <a:pt x="1808085" y="2459169"/>
                    <a:pt x="1762618" y="2459169"/>
                  </a:cubicBezTo>
                  <a:lnTo>
                    <a:pt x="82326" y="2459168"/>
                  </a:lnTo>
                  <a:cubicBezTo>
                    <a:pt x="48226" y="2459168"/>
                    <a:pt x="18968" y="2438435"/>
                    <a:pt x="6470" y="2408887"/>
                  </a:cubicBezTo>
                  <a:lnTo>
                    <a:pt x="0" y="2376843"/>
                  </a:lnTo>
                  <a:lnTo>
                    <a:pt x="6470" y="2344798"/>
                  </a:lnTo>
                  <a:cubicBezTo>
                    <a:pt x="18968" y="2315250"/>
                    <a:pt x="48226" y="2294517"/>
                    <a:pt x="82326" y="2294517"/>
                  </a:cubicBezTo>
                  <a:lnTo>
                    <a:pt x="121506" y="2294517"/>
                  </a:lnTo>
                  <a:lnTo>
                    <a:pt x="121506" y="1731579"/>
                  </a:lnTo>
                  <a:lnTo>
                    <a:pt x="82326" y="1731579"/>
                  </a:lnTo>
                  <a:cubicBezTo>
                    <a:pt x="48226" y="1731579"/>
                    <a:pt x="18968" y="1710846"/>
                    <a:pt x="6470" y="1681298"/>
                  </a:cubicBezTo>
                  <a:lnTo>
                    <a:pt x="0" y="1649253"/>
                  </a:lnTo>
                  <a:lnTo>
                    <a:pt x="6470" y="1617209"/>
                  </a:lnTo>
                  <a:cubicBezTo>
                    <a:pt x="18968" y="1587661"/>
                    <a:pt x="48226" y="1566928"/>
                    <a:pt x="82326" y="1566928"/>
                  </a:cubicBezTo>
                  <a:lnTo>
                    <a:pt x="121506" y="1566928"/>
                  </a:lnTo>
                  <a:lnTo>
                    <a:pt x="121506" y="1003990"/>
                  </a:lnTo>
                  <a:lnTo>
                    <a:pt x="82326" y="1003990"/>
                  </a:lnTo>
                  <a:cubicBezTo>
                    <a:pt x="48226" y="1003990"/>
                    <a:pt x="18968" y="983257"/>
                    <a:pt x="6470" y="953709"/>
                  </a:cubicBezTo>
                  <a:lnTo>
                    <a:pt x="0" y="921664"/>
                  </a:lnTo>
                  <a:lnTo>
                    <a:pt x="6470" y="889620"/>
                  </a:lnTo>
                  <a:cubicBezTo>
                    <a:pt x="18968" y="860072"/>
                    <a:pt x="48226" y="839339"/>
                    <a:pt x="82326" y="839339"/>
                  </a:cubicBezTo>
                  <a:lnTo>
                    <a:pt x="121506" y="839339"/>
                  </a:lnTo>
                  <a:lnTo>
                    <a:pt x="121506" y="276119"/>
                  </a:lnTo>
                  <a:lnTo>
                    <a:pt x="82326" y="276119"/>
                  </a:lnTo>
                  <a:cubicBezTo>
                    <a:pt x="48226" y="276119"/>
                    <a:pt x="18968" y="255386"/>
                    <a:pt x="6470" y="225838"/>
                  </a:cubicBezTo>
                  <a:lnTo>
                    <a:pt x="0" y="193793"/>
                  </a:lnTo>
                  <a:lnTo>
                    <a:pt x="6470" y="161749"/>
                  </a:lnTo>
                  <a:cubicBezTo>
                    <a:pt x="18968" y="132201"/>
                    <a:pt x="48226" y="111468"/>
                    <a:pt x="82326" y="111468"/>
                  </a:cubicBezTo>
                  <a:lnTo>
                    <a:pt x="1196345" y="111468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0"/>
            <p:cNvSpPr/>
            <p:nvPr/>
          </p:nvSpPr>
          <p:spPr>
            <a:xfrm>
              <a:off x="1607794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0"/>
            <p:cNvSpPr/>
            <p:nvPr/>
          </p:nvSpPr>
          <p:spPr>
            <a:xfrm>
              <a:off x="1415178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0"/>
            <p:cNvSpPr/>
            <p:nvPr/>
          </p:nvSpPr>
          <p:spPr>
            <a:xfrm>
              <a:off x="1222562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0"/>
            <p:cNvSpPr/>
            <p:nvPr/>
          </p:nvSpPr>
          <p:spPr>
            <a:xfrm>
              <a:off x="1993026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0"/>
            <p:cNvSpPr/>
            <p:nvPr/>
          </p:nvSpPr>
          <p:spPr>
            <a:xfrm>
              <a:off x="1800410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0"/>
            <p:cNvSpPr/>
            <p:nvPr/>
          </p:nvSpPr>
          <p:spPr>
            <a:xfrm>
              <a:off x="2185642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0"/>
            <p:cNvSpPr/>
            <p:nvPr/>
          </p:nvSpPr>
          <p:spPr>
            <a:xfrm>
              <a:off x="2956109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FAD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0"/>
            <p:cNvSpPr/>
            <p:nvPr/>
          </p:nvSpPr>
          <p:spPr>
            <a:xfrm>
              <a:off x="2763490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rgbClr val="FADA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0"/>
            <p:cNvSpPr/>
            <p:nvPr/>
          </p:nvSpPr>
          <p:spPr>
            <a:xfrm>
              <a:off x="2570874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0"/>
            <p:cNvSpPr/>
            <p:nvPr/>
          </p:nvSpPr>
          <p:spPr>
            <a:xfrm>
              <a:off x="2378258" y="1463360"/>
              <a:ext cx="131604" cy="993661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31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232" name="Google Shape;1232;p31"/>
          <p:cNvSpPr/>
          <p:nvPr/>
        </p:nvSpPr>
        <p:spPr>
          <a:xfrm flipH="1">
            <a:off x="4692580" y="-3152"/>
            <a:ext cx="7499420" cy="6861152"/>
          </a:xfrm>
          <a:custGeom>
            <a:avLst/>
            <a:gdLst/>
            <a:ahLst/>
            <a:cxnLst/>
            <a:rect l="l" t="t" r="r" b="b"/>
            <a:pathLst>
              <a:path w="7236434" h="6602590" extrusionOk="0">
                <a:moveTo>
                  <a:pt x="178051" y="0"/>
                </a:moveTo>
                <a:lnTo>
                  <a:pt x="178050" y="0"/>
                </a:lnTo>
                <a:lnTo>
                  <a:pt x="0" y="0"/>
                </a:lnTo>
                <a:lnTo>
                  <a:pt x="0" y="6600503"/>
                </a:lnTo>
                <a:lnTo>
                  <a:pt x="178050" y="6600503"/>
                </a:lnTo>
                <a:lnTo>
                  <a:pt x="178050" y="6602590"/>
                </a:lnTo>
                <a:lnTo>
                  <a:pt x="7236434" y="6602590"/>
                </a:lnTo>
                <a:lnTo>
                  <a:pt x="17805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3" name="Google Shape;1233;p31"/>
          <p:cNvSpPr/>
          <p:nvPr/>
        </p:nvSpPr>
        <p:spPr>
          <a:xfrm rot="2839204" flipH="1">
            <a:off x="8028579" y="3299002"/>
            <a:ext cx="1402739" cy="1454892"/>
          </a:xfrm>
          <a:prstGeom prst="leftArrow">
            <a:avLst>
              <a:gd name="adj1" fmla="val 73508"/>
              <a:gd name="adj2" fmla="val 4776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31"/>
          <p:cNvSpPr/>
          <p:nvPr/>
        </p:nvSpPr>
        <p:spPr>
          <a:xfrm rot="2786702" flipH="1">
            <a:off x="6476178" y="4738925"/>
            <a:ext cx="1402739" cy="1454892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5" name="Google Shape;1235;p31"/>
          <p:cNvSpPr/>
          <p:nvPr/>
        </p:nvSpPr>
        <p:spPr>
          <a:xfrm rot="2832510">
            <a:off x="6305777" y="3012447"/>
            <a:ext cx="1406296" cy="1458581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6" name="Google Shape;1236;p31"/>
          <p:cNvSpPr/>
          <p:nvPr/>
        </p:nvSpPr>
        <p:spPr>
          <a:xfrm rot="2832510">
            <a:off x="7866338" y="1553644"/>
            <a:ext cx="1406296" cy="1458581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31"/>
          <p:cNvSpPr txBox="1"/>
          <p:nvPr/>
        </p:nvSpPr>
        <p:spPr>
          <a:xfrm>
            <a:off x="8368992" y="4012933"/>
            <a:ext cx="82273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238" name="Google Shape;1238;p31"/>
          <p:cNvSpPr txBox="1"/>
          <p:nvPr/>
        </p:nvSpPr>
        <p:spPr>
          <a:xfrm>
            <a:off x="6828076" y="5467857"/>
            <a:ext cx="82273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32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9" name="Google Shape;1239;p31"/>
          <p:cNvSpPr txBox="1"/>
          <p:nvPr/>
        </p:nvSpPr>
        <p:spPr>
          <a:xfrm>
            <a:off x="6573396" y="3268427"/>
            <a:ext cx="82273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32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31"/>
          <p:cNvSpPr txBox="1"/>
          <p:nvPr/>
        </p:nvSpPr>
        <p:spPr>
          <a:xfrm>
            <a:off x="7794478" y="5403721"/>
            <a:ext cx="221841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31"/>
          <p:cNvSpPr txBox="1"/>
          <p:nvPr/>
        </p:nvSpPr>
        <p:spPr>
          <a:xfrm>
            <a:off x="9325826" y="3964463"/>
            <a:ext cx="221841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Google Shape;1242;p31"/>
          <p:cNvSpPr txBox="1"/>
          <p:nvPr/>
        </p:nvSpPr>
        <p:spPr>
          <a:xfrm>
            <a:off x="955478" y="3621620"/>
            <a:ext cx="664304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32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31"/>
          <p:cNvSpPr txBox="1"/>
          <p:nvPr/>
        </p:nvSpPr>
        <p:spPr>
          <a:xfrm>
            <a:off x="1647752" y="3674062"/>
            <a:ext cx="37061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31"/>
          <p:cNvSpPr txBox="1"/>
          <p:nvPr/>
        </p:nvSpPr>
        <p:spPr>
          <a:xfrm>
            <a:off x="955478" y="5443583"/>
            <a:ext cx="692274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32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31"/>
          <p:cNvSpPr txBox="1"/>
          <p:nvPr/>
        </p:nvSpPr>
        <p:spPr>
          <a:xfrm>
            <a:off x="1647752" y="5496372"/>
            <a:ext cx="37061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31"/>
          <p:cNvSpPr txBox="1"/>
          <p:nvPr/>
        </p:nvSpPr>
        <p:spPr>
          <a:xfrm>
            <a:off x="1677807" y="2762906"/>
            <a:ext cx="37061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31"/>
          <p:cNvSpPr txBox="1"/>
          <p:nvPr/>
        </p:nvSpPr>
        <p:spPr>
          <a:xfrm>
            <a:off x="955478" y="2707305"/>
            <a:ext cx="692274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32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31"/>
          <p:cNvSpPr txBox="1"/>
          <p:nvPr/>
        </p:nvSpPr>
        <p:spPr>
          <a:xfrm>
            <a:off x="1647752" y="4585218"/>
            <a:ext cx="37061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31"/>
          <p:cNvSpPr txBox="1"/>
          <p:nvPr/>
        </p:nvSpPr>
        <p:spPr>
          <a:xfrm>
            <a:off x="955478" y="4535933"/>
            <a:ext cx="692274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32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31"/>
          <p:cNvSpPr txBox="1"/>
          <p:nvPr/>
        </p:nvSpPr>
        <p:spPr>
          <a:xfrm>
            <a:off x="8126222" y="1814893"/>
            <a:ext cx="82273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32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31"/>
          <p:cNvSpPr txBox="1"/>
          <p:nvPr/>
        </p:nvSpPr>
        <p:spPr>
          <a:xfrm>
            <a:off x="955478" y="1796970"/>
            <a:ext cx="514052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31"/>
          <p:cNvSpPr/>
          <p:nvPr/>
        </p:nvSpPr>
        <p:spPr>
          <a:xfrm>
            <a:off x="8052534" y="503222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31"/>
          <p:cNvSpPr/>
          <p:nvPr/>
        </p:nvSpPr>
        <p:spPr>
          <a:xfrm>
            <a:off x="9551080" y="353974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31"/>
          <p:cNvSpPr/>
          <p:nvPr/>
        </p:nvSpPr>
        <p:spPr>
          <a:xfrm>
            <a:off x="7440462" y="1835989"/>
            <a:ext cx="400969" cy="37534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31"/>
          <p:cNvSpPr/>
          <p:nvPr/>
        </p:nvSpPr>
        <p:spPr>
          <a:xfrm flipH="1">
            <a:off x="5780350" y="3413327"/>
            <a:ext cx="471970" cy="389347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32"/>
          <p:cNvSpPr>
            <a:spLocks noGrp="1"/>
          </p:cNvSpPr>
          <p:nvPr>
            <p:ph type="pic" idx="2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61" name="Google Shape;1261;p32"/>
          <p:cNvSpPr/>
          <p:nvPr/>
        </p:nvSpPr>
        <p:spPr>
          <a:xfrm>
            <a:off x="5668108" y="334108"/>
            <a:ext cx="6189784" cy="6189784"/>
          </a:xfrm>
          <a:prstGeom prst="frame">
            <a:avLst>
              <a:gd name="adj1" fmla="val 71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32"/>
          <p:cNvSpPr txBox="1"/>
          <p:nvPr/>
        </p:nvSpPr>
        <p:spPr>
          <a:xfrm>
            <a:off x="5848036" y="5158608"/>
            <a:ext cx="4769408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1263" name="Google Shape;1263;p32"/>
          <p:cNvSpPr txBox="1"/>
          <p:nvPr/>
        </p:nvSpPr>
        <p:spPr>
          <a:xfrm>
            <a:off x="640462" y="3962763"/>
            <a:ext cx="435943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4" name="Google Shape;1264;p32"/>
          <p:cNvSpPr txBox="1"/>
          <p:nvPr/>
        </p:nvSpPr>
        <p:spPr>
          <a:xfrm>
            <a:off x="2110561" y="5743384"/>
            <a:ext cx="1235187" cy="307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32"/>
          <p:cNvSpPr txBox="1"/>
          <p:nvPr/>
        </p:nvSpPr>
        <p:spPr>
          <a:xfrm>
            <a:off x="640462" y="4611822"/>
            <a:ext cx="427205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6" name="Google Shape;1266;p32"/>
          <p:cNvSpPr txBox="1"/>
          <p:nvPr/>
        </p:nvSpPr>
        <p:spPr>
          <a:xfrm>
            <a:off x="658970" y="5743384"/>
            <a:ext cx="1130489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endParaRPr/>
          </a:p>
        </p:txBody>
      </p:sp>
      <p:sp>
        <p:nvSpPr>
          <p:cNvPr id="1267" name="Google Shape;1267;p32"/>
          <p:cNvSpPr txBox="1"/>
          <p:nvPr/>
        </p:nvSpPr>
        <p:spPr>
          <a:xfrm>
            <a:off x="3666851" y="5743384"/>
            <a:ext cx="1130489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  <a:endParaRPr/>
          </a:p>
        </p:txBody>
      </p:sp>
      <p:sp>
        <p:nvSpPr>
          <p:cNvPr id="1268" name="Google Shape;1268;p32"/>
          <p:cNvSpPr txBox="1"/>
          <p:nvPr/>
        </p:nvSpPr>
        <p:spPr>
          <a:xfrm>
            <a:off x="658969" y="520872"/>
            <a:ext cx="425354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1269" name="Google Shape;1269;p32"/>
          <p:cNvSpPr txBox="1"/>
          <p:nvPr/>
        </p:nvSpPr>
        <p:spPr>
          <a:xfrm>
            <a:off x="658969" y="1168034"/>
            <a:ext cx="42535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32"/>
          <p:cNvSpPr txBox="1"/>
          <p:nvPr/>
        </p:nvSpPr>
        <p:spPr>
          <a:xfrm>
            <a:off x="658969" y="1732502"/>
            <a:ext cx="425354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 TO CHANGE COLORS, PHOTOS.   </a:t>
            </a:r>
            <a:endParaRPr sz="14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32"/>
          <p:cNvSpPr/>
          <p:nvPr/>
        </p:nvSpPr>
        <p:spPr>
          <a:xfrm>
            <a:off x="2050938" y="2325339"/>
            <a:ext cx="1354431" cy="1336859"/>
          </a:xfrm>
          <a:custGeom>
            <a:avLst/>
            <a:gdLst/>
            <a:ahLst/>
            <a:cxnLst/>
            <a:rect l="l" t="t" r="r" b="b"/>
            <a:pathLst>
              <a:path w="2143828" h="2116015" extrusionOk="0">
                <a:moveTo>
                  <a:pt x="355378" y="0"/>
                </a:moveTo>
                <a:cubicBezTo>
                  <a:pt x="398941" y="32505"/>
                  <a:pt x="442673" y="65010"/>
                  <a:pt x="486236" y="97515"/>
                </a:cubicBezTo>
                <a:cubicBezTo>
                  <a:pt x="488414" y="99191"/>
                  <a:pt x="490593" y="100866"/>
                  <a:pt x="493273" y="103045"/>
                </a:cubicBezTo>
                <a:cubicBezTo>
                  <a:pt x="478864" y="122313"/>
                  <a:pt x="464789" y="141246"/>
                  <a:pt x="450548" y="160180"/>
                </a:cubicBezTo>
                <a:cubicBezTo>
                  <a:pt x="441835" y="171741"/>
                  <a:pt x="433625" y="183805"/>
                  <a:pt x="424409" y="194863"/>
                </a:cubicBezTo>
                <a:cubicBezTo>
                  <a:pt x="394920" y="229714"/>
                  <a:pt x="379505" y="272272"/>
                  <a:pt x="358897" y="311982"/>
                </a:cubicBezTo>
                <a:cubicBezTo>
                  <a:pt x="349514" y="330245"/>
                  <a:pt x="341304" y="349011"/>
                  <a:pt x="331921" y="368950"/>
                </a:cubicBezTo>
                <a:cubicBezTo>
                  <a:pt x="764708" y="492771"/>
                  <a:pt x="1194981" y="615922"/>
                  <a:pt x="1626260" y="739240"/>
                </a:cubicBezTo>
                <a:cubicBezTo>
                  <a:pt x="1631957" y="718799"/>
                  <a:pt x="1637486" y="698692"/>
                  <a:pt x="1643016" y="678586"/>
                </a:cubicBezTo>
                <a:cubicBezTo>
                  <a:pt x="1810233" y="708075"/>
                  <a:pt x="1976779" y="737564"/>
                  <a:pt x="2143829" y="767221"/>
                </a:cubicBezTo>
                <a:cubicBezTo>
                  <a:pt x="2110151" y="892718"/>
                  <a:pt x="2076808" y="1017041"/>
                  <a:pt x="2043298" y="1142203"/>
                </a:cubicBezTo>
                <a:cubicBezTo>
                  <a:pt x="1884626" y="1079706"/>
                  <a:pt x="1726792" y="1017376"/>
                  <a:pt x="1567952" y="954879"/>
                </a:cubicBezTo>
                <a:cubicBezTo>
                  <a:pt x="1575995" y="924888"/>
                  <a:pt x="1584037" y="895231"/>
                  <a:pt x="1592415" y="864569"/>
                </a:cubicBezTo>
                <a:cubicBezTo>
                  <a:pt x="1460887" y="826870"/>
                  <a:pt x="1330028" y="789506"/>
                  <a:pt x="1196992" y="751471"/>
                </a:cubicBezTo>
                <a:cubicBezTo>
                  <a:pt x="1379791" y="1190458"/>
                  <a:pt x="1561920" y="1627769"/>
                  <a:pt x="1744385" y="2065750"/>
                </a:cubicBezTo>
                <a:cubicBezTo>
                  <a:pt x="1724278" y="2074128"/>
                  <a:pt x="1704675" y="2082505"/>
                  <a:pt x="1684904" y="2090715"/>
                </a:cubicBezTo>
                <a:cubicBezTo>
                  <a:pt x="1667646" y="2097920"/>
                  <a:pt x="1650556" y="2105125"/>
                  <a:pt x="1633298" y="2112329"/>
                </a:cubicBezTo>
                <a:cubicBezTo>
                  <a:pt x="1631120" y="2113335"/>
                  <a:pt x="1629109" y="2114675"/>
                  <a:pt x="1626931" y="2115848"/>
                </a:cubicBezTo>
                <a:cubicBezTo>
                  <a:pt x="1625758" y="2115848"/>
                  <a:pt x="1624752" y="2115848"/>
                  <a:pt x="1623580" y="2115848"/>
                </a:cubicBezTo>
                <a:cubicBezTo>
                  <a:pt x="1623245" y="2114340"/>
                  <a:pt x="1622909" y="2112665"/>
                  <a:pt x="1622239" y="2111157"/>
                </a:cubicBezTo>
                <a:cubicBezTo>
                  <a:pt x="1595431" y="2046649"/>
                  <a:pt x="1568455" y="1982141"/>
                  <a:pt x="1541814" y="1917634"/>
                </a:cubicBezTo>
                <a:cubicBezTo>
                  <a:pt x="1539469" y="1911937"/>
                  <a:pt x="1536285" y="1908753"/>
                  <a:pt x="1530756" y="1906408"/>
                </a:cubicBezTo>
                <a:cubicBezTo>
                  <a:pt x="1294172" y="1805374"/>
                  <a:pt x="1057756" y="1704340"/>
                  <a:pt x="821340" y="1603306"/>
                </a:cubicBezTo>
                <a:cubicBezTo>
                  <a:pt x="803747" y="1595766"/>
                  <a:pt x="786154" y="1588394"/>
                  <a:pt x="767891" y="1580519"/>
                </a:cubicBezTo>
                <a:cubicBezTo>
                  <a:pt x="766216" y="1584373"/>
                  <a:pt x="764708" y="1587724"/>
                  <a:pt x="763367" y="1590907"/>
                </a:cubicBezTo>
                <a:cubicBezTo>
                  <a:pt x="724160" y="1684904"/>
                  <a:pt x="684785" y="1778901"/>
                  <a:pt x="645578" y="1873065"/>
                </a:cubicBezTo>
                <a:cubicBezTo>
                  <a:pt x="611900" y="1953993"/>
                  <a:pt x="578222" y="2034920"/>
                  <a:pt x="544544" y="2116016"/>
                </a:cubicBezTo>
                <a:cubicBezTo>
                  <a:pt x="544042" y="2116016"/>
                  <a:pt x="543371" y="2116016"/>
                  <a:pt x="542869" y="2116016"/>
                </a:cubicBezTo>
                <a:cubicBezTo>
                  <a:pt x="540355" y="2114843"/>
                  <a:pt x="538010" y="2113502"/>
                  <a:pt x="535329" y="2112497"/>
                </a:cubicBezTo>
                <a:cubicBezTo>
                  <a:pt x="501986" y="2098423"/>
                  <a:pt x="468643" y="2084516"/>
                  <a:pt x="435133" y="2070609"/>
                </a:cubicBezTo>
                <a:cubicBezTo>
                  <a:pt x="431614" y="2069101"/>
                  <a:pt x="428263" y="2067593"/>
                  <a:pt x="424409" y="2065750"/>
                </a:cubicBezTo>
                <a:cubicBezTo>
                  <a:pt x="615251" y="1608165"/>
                  <a:pt x="805758" y="1151418"/>
                  <a:pt x="996432" y="694168"/>
                </a:cubicBezTo>
                <a:cubicBezTo>
                  <a:pt x="763535" y="627650"/>
                  <a:pt x="531643" y="561300"/>
                  <a:pt x="299080" y="494781"/>
                </a:cubicBezTo>
                <a:cubicBezTo>
                  <a:pt x="298745" y="497965"/>
                  <a:pt x="298578" y="499808"/>
                  <a:pt x="298410" y="501819"/>
                </a:cubicBezTo>
                <a:cubicBezTo>
                  <a:pt x="295897" y="528794"/>
                  <a:pt x="293551" y="555770"/>
                  <a:pt x="291038" y="582579"/>
                </a:cubicBezTo>
                <a:cubicBezTo>
                  <a:pt x="286849" y="626980"/>
                  <a:pt x="280985" y="671381"/>
                  <a:pt x="286849" y="716118"/>
                </a:cubicBezTo>
                <a:cubicBezTo>
                  <a:pt x="290703" y="746445"/>
                  <a:pt x="295394" y="776772"/>
                  <a:pt x="300086" y="807099"/>
                </a:cubicBezTo>
                <a:cubicBezTo>
                  <a:pt x="301761" y="817989"/>
                  <a:pt x="304610" y="828713"/>
                  <a:pt x="306955" y="839436"/>
                </a:cubicBezTo>
                <a:cubicBezTo>
                  <a:pt x="305615" y="840106"/>
                  <a:pt x="304945" y="840609"/>
                  <a:pt x="304107" y="840776"/>
                </a:cubicBezTo>
                <a:cubicBezTo>
                  <a:pt x="270429" y="848149"/>
                  <a:pt x="236584" y="855521"/>
                  <a:pt x="202738" y="862391"/>
                </a:cubicBezTo>
                <a:cubicBezTo>
                  <a:pt x="195701" y="863731"/>
                  <a:pt x="194025" y="866412"/>
                  <a:pt x="194025" y="873282"/>
                </a:cubicBezTo>
                <a:cubicBezTo>
                  <a:pt x="194193" y="1156445"/>
                  <a:pt x="194193" y="1439608"/>
                  <a:pt x="194193" y="1722603"/>
                </a:cubicBezTo>
                <a:cubicBezTo>
                  <a:pt x="194193" y="1725619"/>
                  <a:pt x="194360" y="1728467"/>
                  <a:pt x="194528" y="1732321"/>
                </a:cubicBezTo>
                <a:cubicBezTo>
                  <a:pt x="245129" y="1732321"/>
                  <a:pt x="294892" y="1732321"/>
                  <a:pt x="344655" y="1732321"/>
                </a:cubicBezTo>
                <a:cubicBezTo>
                  <a:pt x="344655" y="1852289"/>
                  <a:pt x="344655" y="1971418"/>
                  <a:pt x="344655" y="2091218"/>
                </a:cubicBezTo>
                <a:cubicBezTo>
                  <a:pt x="341136" y="2091218"/>
                  <a:pt x="338120" y="2091218"/>
                  <a:pt x="335104" y="2091218"/>
                </a:cubicBezTo>
                <a:cubicBezTo>
                  <a:pt x="287687" y="2091218"/>
                  <a:pt x="240102" y="2091385"/>
                  <a:pt x="192685" y="2091218"/>
                </a:cubicBezTo>
                <a:cubicBezTo>
                  <a:pt x="128512" y="2091218"/>
                  <a:pt x="64172" y="2091050"/>
                  <a:pt x="0" y="2090883"/>
                </a:cubicBezTo>
                <a:cubicBezTo>
                  <a:pt x="0" y="1971418"/>
                  <a:pt x="0" y="1851786"/>
                  <a:pt x="0" y="1732321"/>
                </a:cubicBezTo>
                <a:cubicBezTo>
                  <a:pt x="50098" y="1732321"/>
                  <a:pt x="100196" y="1732321"/>
                  <a:pt x="150294" y="1732321"/>
                </a:cubicBezTo>
                <a:cubicBezTo>
                  <a:pt x="150294" y="1445304"/>
                  <a:pt x="150294" y="1159963"/>
                  <a:pt x="150294" y="874119"/>
                </a:cubicBezTo>
                <a:cubicBezTo>
                  <a:pt x="146105" y="874789"/>
                  <a:pt x="142252" y="875460"/>
                  <a:pt x="138230" y="876130"/>
                </a:cubicBezTo>
                <a:cubicBezTo>
                  <a:pt x="137560" y="873784"/>
                  <a:pt x="136555" y="871774"/>
                  <a:pt x="136220" y="869595"/>
                </a:cubicBezTo>
                <a:cubicBezTo>
                  <a:pt x="129518" y="830053"/>
                  <a:pt x="120637" y="790678"/>
                  <a:pt x="116616" y="750969"/>
                </a:cubicBezTo>
                <a:cubicBezTo>
                  <a:pt x="112595" y="711091"/>
                  <a:pt x="111590" y="670711"/>
                  <a:pt x="112763" y="630666"/>
                </a:cubicBezTo>
                <a:cubicBezTo>
                  <a:pt x="113935" y="591459"/>
                  <a:pt x="119130" y="552252"/>
                  <a:pt x="122816" y="513212"/>
                </a:cubicBezTo>
                <a:cubicBezTo>
                  <a:pt x="124324" y="497462"/>
                  <a:pt x="124826" y="481210"/>
                  <a:pt x="128512" y="465962"/>
                </a:cubicBezTo>
                <a:cubicBezTo>
                  <a:pt x="137560" y="429436"/>
                  <a:pt x="147781" y="393245"/>
                  <a:pt x="158337" y="357221"/>
                </a:cubicBezTo>
                <a:cubicBezTo>
                  <a:pt x="166212" y="330580"/>
                  <a:pt x="173081" y="303269"/>
                  <a:pt x="184475" y="278136"/>
                </a:cubicBezTo>
                <a:cubicBezTo>
                  <a:pt x="204581" y="233233"/>
                  <a:pt x="227536" y="189501"/>
                  <a:pt x="249653" y="145435"/>
                </a:cubicBezTo>
                <a:cubicBezTo>
                  <a:pt x="254344" y="136052"/>
                  <a:pt x="260041" y="127004"/>
                  <a:pt x="266240" y="118459"/>
                </a:cubicBezTo>
                <a:cubicBezTo>
                  <a:pt x="289865" y="86792"/>
                  <a:pt x="313490" y="55292"/>
                  <a:pt x="337115" y="23792"/>
                </a:cubicBezTo>
                <a:cubicBezTo>
                  <a:pt x="342812" y="16085"/>
                  <a:pt x="348173" y="7875"/>
                  <a:pt x="353702" y="0"/>
                </a:cubicBezTo>
                <a:cubicBezTo>
                  <a:pt x="354205" y="0"/>
                  <a:pt x="354875" y="0"/>
                  <a:pt x="355378" y="0"/>
                </a:cubicBezTo>
                <a:close/>
                <a:moveTo>
                  <a:pt x="893555" y="1494732"/>
                </a:moveTo>
                <a:cubicBezTo>
                  <a:pt x="1085738" y="1576833"/>
                  <a:pt x="1275909" y="1658096"/>
                  <a:pt x="1467924" y="1740196"/>
                </a:cubicBezTo>
                <a:cubicBezTo>
                  <a:pt x="1410789" y="1603139"/>
                  <a:pt x="1354659" y="1468092"/>
                  <a:pt x="1298194" y="1332542"/>
                </a:cubicBezTo>
                <a:cubicBezTo>
                  <a:pt x="1163314" y="1386661"/>
                  <a:pt x="1029440" y="1440278"/>
                  <a:pt x="893555" y="1494732"/>
                </a:cubicBezTo>
                <a:close/>
                <a:moveTo>
                  <a:pt x="1084900" y="820670"/>
                </a:moveTo>
                <a:cubicBezTo>
                  <a:pt x="1008161" y="1004475"/>
                  <a:pt x="932092" y="1186939"/>
                  <a:pt x="855521" y="1370744"/>
                </a:cubicBezTo>
                <a:cubicBezTo>
                  <a:pt x="987552" y="1317797"/>
                  <a:pt x="1117740" y="1265689"/>
                  <a:pt x="1248431" y="1213245"/>
                </a:cubicBezTo>
                <a:cubicBezTo>
                  <a:pt x="1193976" y="1082554"/>
                  <a:pt x="1139689" y="952366"/>
                  <a:pt x="1084900" y="8206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277" name="Google Shape;1277;p33"/>
          <p:cNvSpPr/>
          <p:nvPr/>
        </p:nvSpPr>
        <p:spPr>
          <a:xfrm>
            <a:off x="1036576" y="2345837"/>
            <a:ext cx="1771492" cy="2040743"/>
          </a:xfrm>
          <a:prstGeom prst="rect">
            <a:avLst/>
          </a:prstGeom>
          <a:solidFill>
            <a:schemeClr val="lt1"/>
          </a:solidFill>
          <a:ln w="635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8" name="Google Shape;1278;p33"/>
          <p:cNvSpPr/>
          <p:nvPr/>
        </p:nvSpPr>
        <p:spPr>
          <a:xfrm>
            <a:off x="1036576" y="1861922"/>
            <a:ext cx="1771492" cy="483989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6"/>
          </a:solidFill>
          <a:ln w="635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9" name="Google Shape;1279;p33"/>
          <p:cNvSpPr/>
          <p:nvPr/>
        </p:nvSpPr>
        <p:spPr>
          <a:xfrm>
            <a:off x="1089125" y="5054976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lt1"/>
          </a:solidFill>
          <a:ln w="317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0" name="Google Shape;1280;p33"/>
          <p:cNvGrpSpPr/>
          <p:nvPr/>
        </p:nvGrpSpPr>
        <p:grpSpPr>
          <a:xfrm>
            <a:off x="1275294" y="2482364"/>
            <a:ext cx="1294058" cy="1661995"/>
            <a:chOff x="819820" y="3646109"/>
            <a:chExt cx="1411829" cy="1661995"/>
          </a:xfrm>
        </p:grpSpPr>
        <p:sp>
          <p:nvSpPr>
            <p:cNvPr id="1281" name="Google Shape;1281;p33"/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3"/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3" name="Google Shape;1283;p33"/>
          <p:cNvSpPr txBox="1"/>
          <p:nvPr/>
        </p:nvSpPr>
        <p:spPr>
          <a:xfrm>
            <a:off x="1274398" y="1919248"/>
            <a:ext cx="12958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33"/>
          <p:cNvSpPr txBox="1"/>
          <p:nvPr/>
        </p:nvSpPr>
        <p:spPr>
          <a:xfrm>
            <a:off x="1249526" y="5180386"/>
            <a:ext cx="110728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33"/>
          <p:cNvSpPr/>
          <p:nvPr/>
        </p:nvSpPr>
        <p:spPr>
          <a:xfrm>
            <a:off x="5176650" y="2345837"/>
            <a:ext cx="1771492" cy="2040743"/>
          </a:xfrm>
          <a:prstGeom prst="rect">
            <a:avLst/>
          </a:prstGeom>
          <a:solidFill>
            <a:schemeClr val="lt1"/>
          </a:solidFill>
          <a:ln w="635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33"/>
          <p:cNvSpPr/>
          <p:nvPr/>
        </p:nvSpPr>
        <p:spPr>
          <a:xfrm>
            <a:off x="7246687" y="2345837"/>
            <a:ext cx="1771492" cy="2040743"/>
          </a:xfrm>
          <a:prstGeom prst="rect">
            <a:avLst/>
          </a:prstGeom>
          <a:solidFill>
            <a:schemeClr val="lt1"/>
          </a:solidFill>
          <a:ln w="635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33"/>
          <p:cNvSpPr/>
          <p:nvPr/>
        </p:nvSpPr>
        <p:spPr>
          <a:xfrm>
            <a:off x="9316723" y="2345837"/>
            <a:ext cx="1771492" cy="2040743"/>
          </a:xfrm>
          <a:prstGeom prst="rect">
            <a:avLst/>
          </a:prstGeom>
          <a:solidFill>
            <a:schemeClr val="lt1"/>
          </a:solidFill>
          <a:ln w="635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8" name="Google Shape;1288;p33"/>
          <p:cNvSpPr/>
          <p:nvPr/>
        </p:nvSpPr>
        <p:spPr>
          <a:xfrm>
            <a:off x="3106613" y="2345837"/>
            <a:ext cx="1771492" cy="2040743"/>
          </a:xfrm>
          <a:prstGeom prst="rect">
            <a:avLst/>
          </a:prstGeom>
          <a:solidFill>
            <a:schemeClr val="lt1"/>
          </a:solidFill>
          <a:ln w="635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33"/>
          <p:cNvSpPr/>
          <p:nvPr/>
        </p:nvSpPr>
        <p:spPr>
          <a:xfrm>
            <a:off x="3106613" y="1861922"/>
            <a:ext cx="1771492" cy="483989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1"/>
          </a:solidFill>
          <a:ln w="635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33"/>
          <p:cNvSpPr/>
          <p:nvPr/>
        </p:nvSpPr>
        <p:spPr>
          <a:xfrm>
            <a:off x="5176650" y="1861922"/>
            <a:ext cx="1771492" cy="483989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2"/>
          </a:solidFill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33"/>
          <p:cNvSpPr/>
          <p:nvPr/>
        </p:nvSpPr>
        <p:spPr>
          <a:xfrm>
            <a:off x="7246687" y="1861922"/>
            <a:ext cx="1771492" cy="483989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3"/>
          </a:solidFill>
          <a:ln w="635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33"/>
          <p:cNvSpPr/>
          <p:nvPr/>
        </p:nvSpPr>
        <p:spPr>
          <a:xfrm>
            <a:off x="9316723" y="1861922"/>
            <a:ext cx="1771492" cy="483989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4"/>
          </a:solidFill>
          <a:ln w="635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33"/>
          <p:cNvSpPr/>
          <p:nvPr/>
        </p:nvSpPr>
        <p:spPr>
          <a:xfrm>
            <a:off x="3216063" y="5046350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lt1"/>
          </a:solidFill>
          <a:ln w="317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33"/>
          <p:cNvSpPr/>
          <p:nvPr/>
        </p:nvSpPr>
        <p:spPr>
          <a:xfrm>
            <a:off x="5343001" y="5046350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lt1"/>
          </a:solidFill>
          <a:ln w="317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33"/>
          <p:cNvSpPr/>
          <p:nvPr/>
        </p:nvSpPr>
        <p:spPr>
          <a:xfrm>
            <a:off x="7469939" y="5046350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lt1"/>
          </a:solidFill>
          <a:ln w="317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33"/>
          <p:cNvSpPr/>
          <p:nvPr/>
        </p:nvSpPr>
        <p:spPr>
          <a:xfrm>
            <a:off x="9596874" y="5046350"/>
            <a:ext cx="1407576" cy="914400"/>
          </a:xfrm>
          <a:custGeom>
            <a:avLst/>
            <a:gdLst/>
            <a:ahLst/>
            <a:cxnLst/>
            <a:rect l="l" t="t" r="r" b="b"/>
            <a:pathLst>
              <a:path w="1144182" h="914400" extrusionOk="0">
                <a:moveTo>
                  <a:pt x="0" y="0"/>
                </a:moveTo>
                <a:lnTo>
                  <a:pt x="1144182" y="0"/>
                </a:lnTo>
                <a:lnTo>
                  <a:pt x="1144182" y="914400"/>
                </a:lnTo>
                <a:lnTo>
                  <a:pt x="0" y="914400"/>
                </a:lnTo>
                <a:close/>
              </a:path>
            </a:pathLst>
          </a:custGeom>
          <a:solidFill>
            <a:schemeClr val="lt1"/>
          </a:solidFill>
          <a:ln w="317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97" name="Google Shape;1297;p33"/>
          <p:cNvCxnSpPr/>
          <p:nvPr/>
        </p:nvCxnSpPr>
        <p:spPr>
          <a:xfrm>
            <a:off x="1922322" y="4464064"/>
            <a:ext cx="0" cy="453129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298" name="Google Shape;1298;p33"/>
          <p:cNvCxnSpPr/>
          <p:nvPr/>
        </p:nvCxnSpPr>
        <p:spPr>
          <a:xfrm>
            <a:off x="3829988" y="4464064"/>
            <a:ext cx="0" cy="453129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299" name="Google Shape;1299;p33"/>
          <p:cNvCxnSpPr/>
          <p:nvPr/>
        </p:nvCxnSpPr>
        <p:spPr>
          <a:xfrm>
            <a:off x="6053850" y="4464064"/>
            <a:ext cx="0" cy="453129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300" name="Google Shape;1300;p33"/>
          <p:cNvCxnSpPr/>
          <p:nvPr/>
        </p:nvCxnSpPr>
        <p:spPr>
          <a:xfrm>
            <a:off x="7961515" y="4464064"/>
            <a:ext cx="0" cy="453129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301" name="Google Shape;1301;p33"/>
          <p:cNvCxnSpPr/>
          <p:nvPr/>
        </p:nvCxnSpPr>
        <p:spPr>
          <a:xfrm>
            <a:off x="10202469" y="4447641"/>
            <a:ext cx="0" cy="453129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dot"/>
            <a:miter lim="800000"/>
            <a:headEnd type="none" w="sm" len="sm"/>
            <a:tailEnd type="triangle" w="med" len="med"/>
          </a:ln>
        </p:spPr>
      </p:cxnSp>
      <p:grpSp>
        <p:nvGrpSpPr>
          <p:cNvPr id="1302" name="Google Shape;1302;p33"/>
          <p:cNvGrpSpPr/>
          <p:nvPr/>
        </p:nvGrpSpPr>
        <p:grpSpPr>
          <a:xfrm>
            <a:off x="5419492" y="2482364"/>
            <a:ext cx="1294058" cy="1661995"/>
            <a:chOff x="819820" y="3646109"/>
            <a:chExt cx="1411829" cy="1661995"/>
          </a:xfrm>
        </p:grpSpPr>
        <p:sp>
          <p:nvSpPr>
            <p:cNvPr id="1303" name="Google Shape;1303;p33"/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3"/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5" name="Google Shape;1305;p33"/>
          <p:cNvGrpSpPr/>
          <p:nvPr/>
        </p:nvGrpSpPr>
        <p:grpSpPr>
          <a:xfrm>
            <a:off x="7491590" y="2482364"/>
            <a:ext cx="1294058" cy="1661995"/>
            <a:chOff x="819820" y="3646109"/>
            <a:chExt cx="1411829" cy="1661995"/>
          </a:xfrm>
        </p:grpSpPr>
        <p:sp>
          <p:nvSpPr>
            <p:cNvPr id="1306" name="Google Shape;1306;p33"/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3"/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8" name="Google Shape;1308;p33"/>
          <p:cNvGrpSpPr/>
          <p:nvPr/>
        </p:nvGrpSpPr>
        <p:grpSpPr>
          <a:xfrm>
            <a:off x="9563688" y="2482364"/>
            <a:ext cx="1294058" cy="1661995"/>
            <a:chOff x="819820" y="3646109"/>
            <a:chExt cx="1411829" cy="1661995"/>
          </a:xfrm>
        </p:grpSpPr>
        <p:sp>
          <p:nvSpPr>
            <p:cNvPr id="1309" name="Google Shape;1309;p33"/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3"/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1" name="Google Shape;1311;p33"/>
          <p:cNvGrpSpPr/>
          <p:nvPr/>
        </p:nvGrpSpPr>
        <p:grpSpPr>
          <a:xfrm>
            <a:off x="3347392" y="2482364"/>
            <a:ext cx="1294058" cy="1661995"/>
            <a:chOff x="819820" y="3646109"/>
            <a:chExt cx="1411829" cy="1661995"/>
          </a:xfrm>
        </p:grpSpPr>
        <p:sp>
          <p:nvSpPr>
            <p:cNvPr id="1312" name="Google Shape;1312;p33"/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3"/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4" name="Google Shape;1314;p33"/>
          <p:cNvSpPr txBox="1"/>
          <p:nvPr/>
        </p:nvSpPr>
        <p:spPr>
          <a:xfrm>
            <a:off x="5418596" y="1919248"/>
            <a:ext cx="12958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33"/>
          <p:cNvSpPr txBox="1"/>
          <p:nvPr/>
        </p:nvSpPr>
        <p:spPr>
          <a:xfrm>
            <a:off x="7490694" y="1919248"/>
            <a:ext cx="12958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33"/>
          <p:cNvSpPr txBox="1"/>
          <p:nvPr/>
        </p:nvSpPr>
        <p:spPr>
          <a:xfrm>
            <a:off x="9562792" y="1919248"/>
            <a:ext cx="12958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33"/>
          <p:cNvSpPr txBox="1"/>
          <p:nvPr/>
        </p:nvSpPr>
        <p:spPr>
          <a:xfrm>
            <a:off x="3346496" y="1919248"/>
            <a:ext cx="12958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33"/>
          <p:cNvSpPr txBox="1"/>
          <p:nvPr/>
        </p:nvSpPr>
        <p:spPr>
          <a:xfrm>
            <a:off x="3374915" y="5180386"/>
            <a:ext cx="110728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33"/>
          <p:cNvSpPr txBox="1"/>
          <p:nvPr/>
        </p:nvSpPr>
        <p:spPr>
          <a:xfrm>
            <a:off x="5500304" y="5180386"/>
            <a:ext cx="110728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33"/>
          <p:cNvSpPr txBox="1"/>
          <p:nvPr/>
        </p:nvSpPr>
        <p:spPr>
          <a:xfrm>
            <a:off x="7625693" y="5180386"/>
            <a:ext cx="110728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33"/>
          <p:cNvSpPr txBox="1"/>
          <p:nvPr/>
        </p:nvSpPr>
        <p:spPr>
          <a:xfrm>
            <a:off x="9751082" y="5180386"/>
            <a:ext cx="110728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3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27" name="Google Shape;1327;p34"/>
          <p:cNvGrpSpPr/>
          <p:nvPr/>
        </p:nvGrpSpPr>
        <p:grpSpPr>
          <a:xfrm>
            <a:off x="956579" y="2879102"/>
            <a:ext cx="10296948" cy="1936363"/>
            <a:chOff x="535636" y="2528993"/>
            <a:chExt cx="8227294" cy="1547160"/>
          </a:xfrm>
        </p:grpSpPr>
        <p:sp>
          <p:nvSpPr>
            <p:cNvPr id="1328" name="Google Shape;1328;p34"/>
            <p:cNvSpPr/>
            <p:nvPr/>
          </p:nvSpPr>
          <p:spPr>
            <a:xfrm>
              <a:off x="535636" y="2557925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 extrusionOk="0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4"/>
            <p:cNvSpPr/>
            <p:nvPr/>
          </p:nvSpPr>
          <p:spPr>
            <a:xfrm rot="10800000">
              <a:off x="2129649" y="3212976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 extrusionOk="0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34"/>
            <p:cNvSpPr/>
            <p:nvPr/>
          </p:nvSpPr>
          <p:spPr>
            <a:xfrm>
              <a:off x="3723663" y="2528993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 extrusionOk="0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34"/>
            <p:cNvSpPr/>
            <p:nvPr/>
          </p:nvSpPr>
          <p:spPr>
            <a:xfrm rot="10800000">
              <a:off x="5317677" y="3198509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 extrusionOk="0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34"/>
            <p:cNvSpPr/>
            <p:nvPr/>
          </p:nvSpPr>
          <p:spPr>
            <a:xfrm>
              <a:off x="6926156" y="2528993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 extrusionOk="0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3" name="Google Shape;1333;p34"/>
          <p:cNvGrpSpPr/>
          <p:nvPr/>
        </p:nvGrpSpPr>
        <p:grpSpPr>
          <a:xfrm>
            <a:off x="1000595" y="1800408"/>
            <a:ext cx="2232248" cy="1074303"/>
            <a:chOff x="4965552" y="1736224"/>
            <a:chExt cx="2232248" cy="1074303"/>
          </a:xfrm>
        </p:grpSpPr>
        <p:sp>
          <p:nvSpPr>
            <p:cNvPr id="1334" name="Google Shape;1334;p34"/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34"/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6" name="Google Shape;1336;p34"/>
          <p:cNvSpPr txBox="1"/>
          <p:nvPr/>
        </p:nvSpPr>
        <p:spPr>
          <a:xfrm>
            <a:off x="1461107" y="4331720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7" name="Google Shape;1337;p34"/>
          <p:cNvGrpSpPr/>
          <p:nvPr/>
        </p:nvGrpSpPr>
        <p:grpSpPr>
          <a:xfrm>
            <a:off x="4968850" y="1800408"/>
            <a:ext cx="2232248" cy="1074303"/>
            <a:chOff x="4965552" y="1736224"/>
            <a:chExt cx="2232248" cy="1074303"/>
          </a:xfrm>
        </p:grpSpPr>
        <p:sp>
          <p:nvSpPr>
            <p:cNvPr id="1338" name="Google Shape;1338;p34"/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4"/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0" name="Google Shape;1340;p34"/>
          <p:cNvGrpSpPr/>
          <p:nvPr/>
        </p:nvGrpSpPr>
        <p:grpSpPr>
          <a:xfrm>
            <a:off x="8986036" y="1800408"/>
            <a:ext cx="2232248" cy="1074303"/>
            <a:chOff x="4965552" y="1736224"/>
            <a:chExt cx="2232248" cy="1074303"/>
          </a:xfrm>
        </p:grpSpPr>
        <p:sp>
          <p:nvSpPr>
            <p:cNvPr id="1341" name="Google Shape;1341;p34"/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34"/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3" name="Google Shape;1343;p34"/>
          <p:cNvGrpSpPr/>
          <p:nvPr/>
        </p:nvGrpSpPr>
        <p:grpSpPr>
          <a:xfrm>
            <a:off x="2981285" y="4950654"/>
            <a:ext cx="2232248" cy="1074303"/>
            <a:chOff x="4965552" y="1736224"/>
            <a:chExt cx="2232248" cy="1074303"/>
          </a:xfrm>
        </p:grpSpPr>
        <p:sp>
          <p:nvSpPr>
            <p:cNvPr id="1344" name="Google Shape;1344;p34"/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4"/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6" name="Google Shape;1346;p34"/>
          <p:cNvGrpSpPr/>
          <p:nvPr/>
        </p:nvGrpSpPr>
        <p:grpSpPr>
          <a:xfrm>
            <a:off x="6962265" y="4950654"/>
            <a:ext cx="2232248" cy="1074303"/>
            <a:chOff x="4965552" y="1736224"/>
            <a:chExt cx="2232248" cy="1074303"/>
          </a:xfrm>
        </p:grpSpPr>
        <p:sp>
          <p:nvSpPr>
            <p:cNvPr id="1347" name="Google Shape;1347;p34"/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4"/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9" name="Google Shape;1349;p34"/>
          <p:cNvSpPr txBox="1"/>
          <p:nvPr/>
        </p:nvSpPr>
        <p:spPr>
          <a:xfrm>
            <a:off x="5441236" y="4330475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0" name="Google Shape;1350;p34"/>
          <p:cNvSpPr txBox="1"/>
          <p:nvPr/>
        </p:nvSpPr>
        <p:spPr>
          <a:xfrm>
            <a:off x="9448524" y="4329230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1" name="Google Shape;1351;p34"/>
          <p:cNvSpPr txBox="1"/>
          <p:nvPr/>
        </p:nvSpPr>
        <p:spPr>
          <a:xfrm>
            <a:off x="3421579" y="3090540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34"/>
          <p:cNvSpPr txBox="1"/>
          <p:nvPr/>
        </p:nvSpPr>
        <p:spPr>
          <a:xfrm>
            <a:off x="7401714" y="3089295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3" name="Google Shape;1353;p34"/>
          <p:cNvSpPr/>
          <p:nvPr/>
        </p:nvSpPr>
        <p:spPr>
          <a:xfrm>
            <a:off x="1957840" y="3904560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34"/>
          <p:cNvSpPr/>
          <p:nvPr/>
        </p:nvSpPr>
        <p:spPr>
          <a:xfrm rot="2700000">
            <a:off x="6003832" y="3759589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5" name="Google Shape;1355;p34"/>
          <p:cNvSpPr/>
          <p:nvPr/>
        </p:nvSpPr>
        <p:spPr>
          <a:xfrm>
            <a:off x="3930129" y="3528823"/>
            <a:ext cx="332759" cy="31149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34"/>
          <p:cNvSpPr/>
          <p:nvPr/>
        </p:nvSpPr>
        <p:spPr>
          <a:xfrm>
            <a:off x="7902784" y="3493960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34"/>
          <p:cNvSpPr/>
          <p:nvPr/>
        </p:nvSpPr>
        <p:spPr>
          <a:xfrm>
            <a:off x="9956945" y="386967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p3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63" name="Google Shape;1363;p35"/>
          <p:cNvGrpSpPr/>
          <p:nvPr/>
        </p:nvGrpSpPr>
        <p:grpSpPr>
          <a:xfrm flipH="1">
            <a:off x="3561328" y="1867960"/>
            <a:ext cx="3048478" cy="475870"/>
            <a:chOff x="2153502" y="2017026"/>
            <a:chExt cx="2286358" cy="376921"/>
          </a:xfrm>
        </p:grpSpPr>
        <p:sp>
          <p:nvSpPr>
            <p:cNvPr id="1364" name="Google Shape;1364;p35"/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/>
              <a:ahLst/>
              <a:cxnLst/>
              <a:rect l="l" t="t" r="r" b="b"/>
              <a:pathLst>
                <a:path w="115353" h="366809" extrusionOk="0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rgbClr val="A61214"/>
                </a:gs>
                <a:gs pos="100000">
                  <a:srgbClr val="A61214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35"/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/>
              <a:ahLst/>
              <a:cxnLst/>
              <a:rect l="l" t="t" r="r" b="b"/>
              <a:pathLst>
                <a:path w="5285462" h="576064" extrusionOk="0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6" name="Google Shape;1366;p35"/>
          <p:cNvSpPr/>
          <p:nvPr/>
        </p:nvSpPr>
        <p:spPr>
          <a:xfrm>
            <a:off x="3925838" y="3903781"/>
            <a:ext cx="7513687" cy="360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35"/>
          <p:cNvSpPr/>
          <p:nvPr/>
        </p:nvSpPr>
        <p:spPr>
          <a:xfrm>
            <a:off x="3925838" y="4414187"/>
            <a:ext cx="7513687" cy="360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35"/>
          <p:cNvSpPr/>
          <p:nvPr/>
        </p:nvSpPr>
        <p:spPr>
          <a:xfrm>
            <a:off x="3925838" y="4924593"/>
            <a:ext cx="7513687" cy="360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35"/>
          <p:cNvSpPr/>
          <p:nvPr/>
        </p:nvSpPr>
        <p:spPr>
          <a:xfrm>
            <a:off x="3925838" y="5434999"/>
            <a:ext cx="7513687" cy="3600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70" name="Google Shape;1370;p35"/>
          <p:cNvGraphicFramePr/>
          <p:nvPr/>
        </p:nvGraphicFramePr>
        <p:xfrm>
          <a:off x="3789912" y="3696208"/>
          <a:ext cx="7887738" cy="230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71" name="Google Shape;1371;p35"/>
          <p:cNvSpPr txBox="1"/>
          <p:nvPr/>
        </p:nvSpPr>
        <p:spPr>
          <a:xfrm>
            <a:off x="3963965" y="3945303"/>
            <a:ext cx="156510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A - 40%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35"/>
          <p:cNvSpPr txBox="1"/>
          <p:nvPr/>
        </p:nvSpPr>
        <p:spPr>
          <a:xfrm>
            <a:off x="3978823" y="4451803"/>
            <a:ext cx="156510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B - 70%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35"/>
          <p:cNvSpPr txBox="1"/>
          <p:nvPr/>
        </p:nvSpPr>
        <p:spPr>
          <a:xfrm>
            <a:off x="3973465" y="4952720"/>
            <a:ext cx="156510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C - 30%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35"/>
          <p:cNvSpPr txBox="1"/>
          <p:nvPr/>
        </p:nvSpPr>
        <p:spPr>
          <a:xfrm>
            <a:off x="3988323" y="5459220"/>
            <a:ext cx="156510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D - 90%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35"/>
          <p:cNvSpPr txBox="1"/>
          <p:nvPr/>
        </p:nvSpPr>
        <p:spPr>
          <a:xfrm>
            <a:off x="3788085" y="1863211"/>
            <a:ext cx="2307915" cy="372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35"/>
          <p:cNvSpPr txBox="1"/>
          <p:nvPr/>
        </p:nvSpPr>
        <p:spPr>
          <a:xfrm>
            <a:off x="3913051" y="3491819"/>
            <a:ext cx="1750504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/>
          </a:p>
        </p:txBody>
      </p:sp>
      <p:sp>
        <p:nvSpPr>
          <p:cNvPr id="1377" name="Google Shape;1377;p35"/>
          <p:cNvSpPr txBox="1"/>
          <p:nvPr/>
        </p:nvSpPr>
        <p:spPr>
          <a:xfrm>
            <a:off x="3788084" y="2368228"/>
            <a:ext cx="781336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35"/>
          <p:cNvSpPr>
            <a:spLocks noGrp="1"/>
          </p:cNvSpPr>
          <p:nvPr>
            <p:ph type="pic" idx="2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3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384" name="Google Shape;1384;p36"/>
          <p:cNvGraphicFramePr/>
          <p:nvPr/>
        </p:nvGraphicFramePr>
        <p:xfrm>
          <a:off x="3668798" y="1840502"/>
          <a:ext cx="2119600" cy="3672375"/>
        </p:xfrm>
        <a:graphic>
          <a:graphicData uri="http://schemas.openxmlformats.org/drawingml/2006/table">
            <a:tbl>
              <a:tblPr firstRow="1" bandRow="1">
                <a:noFill/>
                <a:tableStyleId>{0EECDA3C-2B15-416A-8F9C-6E8C005C3F3B}</a:tableStyleId>
              </a:tblPr>
              <a:tblGrid>
                <a:gridCol w="21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accent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accent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75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$150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85" name="Google Shape;1385;p36"/>
          <p:cNvGraphicFramePr/>
          <p:nvPr/>
        </p:nvGraphicFramePr>
        <p:xfrm>
          <a:off x="6396707" y="1840502"/>
          <a:ext cx="2119600" cy="3672375"/>
        </p:xfrm>
        <a:graphic>
          <a:graphicData uri="http://schemas.openxmlformats.org/drawingml/2006/table">
            <a:tbl>
              <a:tblPr firstRow="1" bandRow="1">
                <a:noFill/>
                <a:tableStyleId>{0EECDA3C-2B15-416A-8F9C-6E8C005C3F3B}</a:tableStyleId>
              </a:tblPr>
              <a:tblGrid>
                <a:gridCol w="21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75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$150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86" name="Google Shape;1386;p36"/>
          <p:cNvGraphicFramePr/>
          <p:nvPr/>
        </p:nvGraphicFramePr>
        <p:xfrm>
          <a:off x="9124617" y="1840502"/>
          <a:ext cx="2119600" cy="3672375"/>
        </p:xfrm>
        <a:graphic>
          <a:graphicData uri="http://schemas.openxmlformats.org/drawingml/2006/table">
            <a:tbl>
              <a:tblPr firstRow="1" bandRow="1">
                <a:noFill/>
                <a:tableStyleId>{0EECDA3C-2B15-416A-8F9C-6E8C005C3F3B}</a:tableStyleId>
              </a:tblPr>
              <a:tblGrid>
                <a:gridCol w="21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accent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accent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75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$150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87" name="Google Shape;1387;p36"/>
          <p:cNvSpPr/>
          <p:nvPr/>
        </p:nvSpPr>
        <p:spPr>
          <a:xfrm>
            <a:off x="0" y="5728932"/>
            <a:ext cx="12192000" cy="1129068"/>
          </a:xfrm>
          <a:prstGeom prst="rect">
            <a:avLst/>
          </a:prstGeom>
          <a:solidFill>
            <a:srgbClr val="0F243E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36"/>
          <p:cNvSpPr txBox="1"/>
          <p:nvPr/>
        </p:nvSpPr>
        <p:spPr>
          <a:xfrm>
            <a:off x="2599362" y="5970301"/>
            <a:ext cx="802411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89" name="Google Shape;1389;p36"/>
          <p:cNvGraphicFramePr/>
          <p:nvPr/>
        </p:nvGraphicFramePr>
        <p:xfrm>
          <a:off x="940889" y="1840502"/>
          <a:ext cx="2119600" cy="3672375"/>
        </p:xfrm>
        <a:graphic>
          <a:graphicData uri="http://schemas.openxmlformats.org/drawingml/2006/table">
            <a:tbl>
              <a:tblPr firstRow="1" bandRow="1">
                <a:noFill/>
                <a:tableStyleId>{0EECDA3C-2B15-416A-8F9C-6E8C005C3F3B}</a:tableStyleId>
              </a:tblPr>
              <a:tblGrid>
                <a:gridCol w="21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75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$150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61B4F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77725" marR="77725" marT="38850" marB="38850" anchor="ctr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90" name="Google Shape;1390;p36"/>
          <p:cNvSpPr/>
          <p:nvPr/>
        </p:nvSpPr>
        <p:spPr>
          <a:xfrm>
            <a:off x="1698344" y="5861299"/>
            <a:ext cx="765261" cy="755333"/>
          </a:xfrm>
          <a:custGeom>
            <a:avLst/>
            <a:gdLst/>
            <a:ahLst/>
            <a:cxnLst/>
            <a:rect l="l" t="t" r="r" b="b"/>
            <a:pathLst>
              <a:path w="2143828" h="2116015" extrusionOk="0">
                <a:moveTo>
                  <a:pt x="355378" y="0"/>
                </a:moveTo>
                <a:cubicBezTo>
                  <a:pt x="398941" y="32505"/>
                  <a:pt x="442673" y="65010"/>
                  <a:pt x="486236" y="97515"/>
                </a:cubicBezTo>
                <a:cubicBezTo>
                  <a:pt x="488414" y="99191"/>
                  <a:pt x="490593" y="100866"/>
                  <a:pt x="493273" y="103045"/>
                </a:cubicBezTo>
                <a:cubicBezTo>
                  <a:pt x="478864" y="122313"/>
                  <a:pt x="464789" y="141246"/>
                  <a:pt x="450548" y="160180"/>
                </a:cubicBezTo>
                <a:cubicBezTo>
                  <a:pt x="441835" y="171741"/>
                  <a:pt x="433625" y="183805"/>
                  <a:pt x="424409" y="194863"/>
                </a:cubicBezTo>
                <a:cubicBezTo>
                  <a:pt x="394920" y="229714"/>
                  <a:pt x="379505" y="272272"/>
                  <a:pt x="358897" y="311982"/>
                </a:cubicBezTo>
                <a:cubicBezTo>
                  <a:pt x="349514" y="330245"/>
                  <a:pt x="341304" y="349011"/>
                  <a:pt x="331921" y="368950"/>
                </a:cubicBezTo>
                <a:cubicBezTo>
                  <a:pt x="764708" y="492771"/>
                  <a:pt x="1194981" y="615922"/>
                  <a:pt x="1626260" y="739240"/>
                </a:cubicBezTo>
                <a:cubicBezTo>
                  <a:pt x="1631957" y="718799"/>
                  <a:pt x="1637486" y="698692"/>
                  <a:pt x="1643016" y="678586"/>
                </a:cubicBezTo>
                <a:cubicBezTo>
                  <a:pt x="1810233" y="708075"/>
                  <a:pt x="1976779" y="737564"/>
                  <a:pt x="2143829" y="767221"/>
                </a:cubicBezTo>
                <a:cubicBezTo>
                  <a:pt x="2110151" y="892718"/>
                  <a:pt x="2076808" y="1017041"/>
                  <a:pt x="2043298" y="1142203"/>
                </a:cubicBezTo>
                <a:cubicBezTo>
                  <a:pt x="1884626" y="1079706"/>
                  <a:pt x="1726792" y="1017376"/>
                  <a:pt x="1567952" y="954879"/>
                </a:cubicBezTo>
                <a:cubicBezTo>
                  <a:pt x="1575995" y="924888"/>
                  <a:pt x="1584037" y="895231"/>
                  <a:pt x="1592415" y="864569"/>
                </a:cubicBezTo>
                <a:cubicBezTo>
                  <a:pt x="1460887" y="826870"/>
                  <a:pt x="1330028" y="789506"/>
                  <a:pt x="1196992" y="751471"/>
                </a:cubicBezTo>
                <a:cubicBezTo>
                  <a:pt x="1379791" y="1190458"/>
                  <a:pt x="1561920" y="1627769"/>
                  <a:pt x="1744385" y="2065750"/>
                </a:cubicBezTo>
                <a:cubicBezTo>
                  <a:pt x="1724278" y="2074128"/>
                  <a:pt x="1704675" y="2082505"/>
                  <a:pt x="1684904" y="2090715"/>
                </a:cubicBezTo>
                <a:cubicBezTo>
                  <a:pt x="1667646" y="2097920"/>
                  <a:pt x="1650556" y="2105125"/>
                  <a:pt x="1633298" y="2112329"/>
                </a:cubicBezTo>
                <a:cubicBezTo>
                  <a:pt x="1631120" y="2113335"/>
                  <a:pt x="1629109" y="2114675"/>
                  <a:pt x="1626931" y="2115848"/>
                </a:cubicBezTo>
                <a:cubicBezTo>
                  <a:pt x="1625758" y="2115848"/>
                  <a:pt x="1624752" y="2115848"/>
                  <a:pt x="1623580" y="2115848"/>
                </a:cubicBezTo>
                <a:cubicBezTo>
                  <a:pt x="1623245" y="2114340"/>
                  <a:pt x="1622909" y="2112665"/>
                  <a:pt x="1622239" y="2111157"/>
                </a:cubicBezTo>
                <a:cubicBezTo>
                  <a:pt x="1595431" y="2046649"/>
                  <a:pt x="1568455" y="1982141"/>
                  <a:pt x="1541814" y="1917634"/>
                </a:cubicBezTo>
                <a:cubicBezTo>
                  <a:pt x="1539469" y="1911937"/>
                  <a:pt x="1536285" y="1908753"/>
                  <a:pt x="1530756" y="1906408"/>
                </a:cubicBezTo>
                <a:cubicBezTo>
                  <a:pt x="1294172" y="1805374"/>
                  <a:pt x="1057756" y="1704340"/>
                  <a:pt x="821340" y="1603306"/>
                </a:cubicBezTo>
                <a:cubicBezTo>
                  <a:pt x="803747" y="1595766"/>
                  <a:pt x="786154" y="1588394"/>
                  <a:pt x="767891" y="1580519"/>
                </a:cubicBezTo>
                <a:cubicBezTo>
                  <a:pt x="766216" y="1584373"/>
                  <a:pt x="764708" y="1587724"/>
                  <a:pt x="763367" y="1590907"/>
                </a:cubicBezTo>
                <a:cubicBezTo>
                  <a:pt x="724160" y="1684904"/>
                  <a:pt x="684785" y="1778901"/>
                  <a:pt x="645578" y="1873065"/>
                </a:cubicBezTo>
                <a:cubicBezTo>
                  <a:pt x="611900" y="1953993"/>
                  <a:pt x="578222" y="2034920"/>
                  <a:pt x="544544" y="2116016"/>
                </a:cubicBezTo>
                <a:cubicBezTo>
                  <a:pt x="544042" y="2116016"/>
                  <a:pt x="543371" y="2116016"/>
                  <a:pt x="542869" y="2116016"/>
                </a:cubicBezTo>
                <a:cubicBezTo>
                  <a:pt x="540355" y="2114843"/>
                  <a:pt x="538010" y="2113502"/>
                  <a:pt x="535329" y="2112497"/>
                </a:cubicBezTo>
                <a:cubicBezTo>
                  <a:pt x="501986" y="2098423"/>
                  <a:pt x="468643" y="2084516"/>
                  <a:pt x="435133" y="2070609"/>
                </a:cubicBezTo>
                <a:cubicBezTo>
                  <a:pt x="431614" y="2069101"/>
                  <a:pt x="428263" y="2067593"/>
                  <a:pt x="424409" y="2065750"/>
                </a:cubicBezTo>
                <a:cubicBezTo>
                  <a:pt x="615251" y="1608165"/>
                  <a:pt x="805758" y="1151418"/>
                  <a:pt x="996432" y="694168"/>
                </a:cubicBezTo>
                <a:cubicBezTo>
                  <a:pt x="763535" y="627650"/>
                  <a:pt x="531643" y="561300"/>
                  <a:pt x="299080" y="494781"/>
                </a:cubicBezTo>
                <a:cubicBezTo>
                  <a:pt x="298745" y="497965"/>
                  <a:pt x="298578" y="499808"/>
                  <a:pt x="298410" y="501819"/>
                </a:cubicBezTo>
                <a:cubicBezTo>
                  <a:pt x="295897" y="528794"/>
                  <a:pt x="293551" y="555770"/>
                  <a:pt x="291038" y="582579"/>
                </a:cubicBezTo>
                <a:cubicBezTo>
                  <a:pt x="286849" y="626980"/>
                  <a:pt x="280985" y="671381"/>
                  <a:pt x="286849" y="716118"/>
                </a:cubicBezTo>
                <a:cubicBezTo>
                  <a:pt x="290703" y="746445"/>
                  <a:pt x="295394" y="776772"/>
                  <a:pt x="300086" y="807099"/>
                </a:cubicBezTo>
                <a:cubicBezTo>
                  <a:pt x="301761" y="817989"/>
                  <a:pt x="304610" y="828713"/>
                  <a:pt x="306955" y="839436"/>
                </a:cubicBezTo>
                <a:cubicBezTo>
                  <a:pt x="305615" y="840106"/>
                  <a:pt x="304945" y="840609"/>
                  <a:pt x="304107" y="840776"/>
                </a:cubicBezTo>
                <a:cubicBezTo>
                  <a:pt x="270429" y="848149"/>
                  <a:pt x="236584" y="855521"/>
                  <a:pt x="202738" y="862391"/>
                </a:cubicBezTo>
                <a:cubicBezTo>
                  <a:pt x="195701" y="863731"/>
                  <a:pt x="194025" y="866412"/>
                  <a:pt x="194025" y="873282"/>
                </a:cubicBezTo>
                <a:cubicBezTo>
                  <a:pt x="194193" y="1156445"/>
                  <a:pt x="194193" y="1439608"/>
                  <a:pt x="194193" y="1722603"/>
                </a:cubicBezTo>
                <a:cubicBezTo>
                  <a:pt x="194193" y="1725619"/>
                  <a:pt x="194360" y="1728467"/>
                  <a:pt x="194528" y="1732321"/>
                </a:cubicBezTo>
                <a:cubicBezTo>
                  <a:pt x="245129" y="1732321"/>
                  <a:pt x="294892" y="1732321"/>
                  <a:pt x="344655" y="1732321"/>
                </a:cubicBezTo>
                <a:cubicBezTo>
                  <a:pt x="344655" y="1852289"/>
                  <a:pt x="344655" y="1971418"/>
                  <a:pt x="344655" y="2091218"/>
                </a:cubicBezTo>
                <a:cubicBezTo>
                  <a:pt x="341136" y="2091218"/>
                  <a:pt x="338120" y="2091218"/>
                  <a:pt x="335104" y="2091218"/>
                </a:cubicBezTo>
                <a:cubicBezTo>
                  <a:pt x="287687" y="2091218"/>
                  <a:pt x="240102" y="2091385"/>
                  <a:pt x="192685" y="2091218"/>
                </a:cubicBezTo>
                <a:cubicBezTo>
                  <a:pt x="128512" y="2091218"/>
                  <a:pt x="64172" y="2091050"/>
                  <a:pt x="0" y="2090883"/>
                </a:cubicBezTo>
                <a:cubicBezTo>
                  <a:pt x="0" y="1971418"/>
                  <a:pt x="0" y="1851786"/>
                  <a:pt x="0" y="1732321"/>
                </a:cubicBezTo>
                <a:cubicBezTo>
                  <a:pt x="50098" y="1732321"/>
                  <a:pt x="100196" y="1732321"/>
                  <a:pt x="150294" y="1732321"/>
                </a:cubicBezTo>
                <a:cubicBezTo>
                  <a:pt x="150294" y="1445304"/>
                  <a:pt x="150294" y="1159963"/>
                  <a:pt x="150294" y="874119"/>
                </a:cubicBezTo>
                <a:cubicBezTo>
                  <a:pt x="146105" y="874789"/>
                  <a:pt x="142252" y="875460"/>
                  <a:pt x="138230" y="876130"/>
                </a:cubicBezTo>
                <a:cubicBezTo>
                  <a:pt x="137560" y="873784"/>
                  <a:pt x="136555" y="871774"/>
                  <a:pt x="136220" y="869595"/>
                </a:cubicBezTo>
                <a:cubicBezTo>
                  <a:pt x="129518" y="830053"/>
                  <a:pt x="120637" y="790678"/>
                  <a:pt x="116616" y="750969"/>
                </a:cubicBezTo>
                <a:cubicBezTo>
                  <a:pt x="112595" y="711091"/>
                  <a:pt x="111590" y="670711"/>
                  <a:pt x="112763" y="630666"/>
                </a:cubicBezTo>
                <a:cubicBezTo>
                  <a:pt x="113935" y="591459"/>
                  <a:pt x="119130" y="552252"/>
                  <a:pt x="122816" y="513212"/>
                </a:cubicBezTo>
                <a:cubicBezTo>
                  <a:pt x="124324" y="497462"/>
                  <a:pt x="124826" y="481210"/>
                  <a:pt x="128512" y="465962"/>
                </a:cubicBezTo>
                <a:cubicBezTo>
                  <a:pt x="137560" y="429436"/>
                  <a:pt x="147781" y="393245"/>
                  <a:pt x="158337" y="357221"/>
                </a:cubicBezTo>
                <a:cubicBezTo>
                  <a:pt x="166212" y="330580"/>
                  <a:pt x="173081" y="303269"/>
                  <a:pt x="184475" y="278136"/>
                </a:cubicBezTo>
                <a:cubicBezTo>
                  <a:pt x="204581" y="233233"/>
                  <a:pt x="227536" y="189501"/>
                  <a:pt x="249653" y="145435"/>
                </a:cubicBezTo>
                <a:cubicBezTo>
                  <a:pt x="254344" y="136052"/>
                  <a:pt x="260041" y="127004"/>
                  <a:pt x="266240" y="118459"/>
                </a:cubicBezTo>
                <a:cubicBezTo>
                  <a:pt x="289865" y="86792"/>
                  <a:pt x="313490" y="55292"/>
                  <a:pt x="337115" y="23792"/>
                </a:cubicBezTo>
                <a:cubicBezTo>
                  <a:pt x="342812" y="16085"/>
                  <a:pt x="348173" y="7875"/>
                  <a:pt x="353702" y="0"/>
                </a:cubicBezTo>
                <a:cubicBezTo>
                  <a:pt x="354205" y="0"/>
                  <a:pt x="354875" y="0"/>
                  <a:pt x="355378" y="0"/>
                </a:cubicBezTo>
                <a:close/>
                <a:moveTo>
                  <a:pt x="893555" y="1494732"/>
                </a:moveTo>
                <a:cubicBezTo>
                  <a:pt x="1085738" y="1576833"/>
                  <a:pt x="1275909" y="1658096"/>
                  <a:pt x="1467924" y="1740196"/>
                </a:cubicBezTo>
                <a:cubicBezTo>
                  <a:pt x="1410789" y="1603139"/>
                  <a:pt x="1354659" y="1468092"/>
                  <a:pt x="1298194" y="1332542"/>
                </a:cubicBezTo>
                <a:cubicBezTo>
                  <a:pt x="1163314" y="1386661"/>
                  <a:pt x="1029440" y="1440278"/>
                  <a:pt x="893555" y="1494732"/>
                </a:cubicBezTo>
                <a:close/>
                <a:moveTo>
                  <a:pt x="1084900" y="820670"/>
                </a:moveTo>
                <a:cubicBezTo>
                  <a:pt x="1008161" y="1004475"/>
                  <a:pt x="932092" y="1186939"/>
                  <a:pt x="855521" y="1370744"/>
                </a:cubicBezTo>
                <a:cubicBezTo>
                  <a:pt x="987552" y="1317797"/>
                  <a:pt x="1117740" y="1265689"/>
                  <a:pt x="1248431" y="1213245"/>
                </a:cubicBezTo>
                <a:cubicBezTo>
                  <a:pt x="1193976" y="1082554"/>
                  <a:pt x="1139689" y="952366"/>
                  <a:pt x="1084900" y="82067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3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96" name="Google Shape;1396;p37"/>
          <p:cNvGrpSpPr/>
          <p:nvPr/>
        </p:nvGrpSpPr>
        <p:grpSpPr>
          <a:xfrm>
            <a:off x="937361" y="2301097"/>
            <a:ext cx="2016000" cy="1620000"/>
            <a:chOff x="531601" y="1792489"/>
            <a:chExt cx="2016000" cy="1620000"/>
          </a:xfrm>
        </p:grpSpPr>
        <p:sp>
          <p:nvSpPr>
            <p:cNvPr id="1397" name="Google Shape;1397;p37"/>
            <p:cNvSpPr/>
            <p:nvPr/>
          </p:nvSpPr>
          <p:spPr>
            <a:xfrm>
              <a:off x="531601" y="1792489"/>
              <a:ext cx="2016000" cy="16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37"/>
            <p:cNvSpPr/>
            <p:nvPr/>
          </p:nvSpPr>
          <p:spPr>
            <a:xfrm>
              <a:off x="531601" y="1792489"/>
              <a:ext cx="108000" cy="1620000"/>
            </a:xfrm>
            <a:prstGeom prst="rect">
              <a:avLst/>
            </a:prstGeom>
            <a:solidFill>
              <a:srgbClr val="8A0F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9" name="Google Shape;1399;p37"/>
          <p:cNvGrpSpPr/>
          <p:nvPr/>
        </p:nvGrpSpPr>
        <p:grpSpPr>
          <a:xfrm>
            <a:off x="3025979" y="3993714"/>
            <a:ext cx="2016000" cy="1620000"/>
            <a:chOff x="2706496" y="3567072"/>
            <a:chExt cx="2016000" cy="1620000"/>
          </a:xfrm>
        </p:grpSpPr>
        <p:sp>
          <p:nvSpPr>
            <p:cNvPr id="1400" name="Google Shape;1400;p37"/>
            <p:cNvSpPr/>
            <p:nvPr/>
          </p:nvSpPr>
          <p:spPr>
            <a:xfrm rot="10800000">
              <a:off x="2706496" y="3567072"/>
              <a:ext cx="2016000" cy="16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37"/>
            <p:cNvSpPr/>
            <p:nvPr/>
          </p:nvSpPr>
          <p:spPr>
            <a:xfrm>
              <a:off x="4614496" y="3567072"/>
              <a:ext cx="108000" cy="1620000"/>
            </a:xfrm>
            <a:prstGeom prst="rect">
              <a:avLst/>
            </a:prstGeom>
            <a:solidFill>
              <a:srgbClr val="8A0F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2" name="Google Shape;1402;p37"/>
          <p:cNvGrpSpPr/>
          <p:nvPr/>
        </p:nvGrpSpPr>
        <p:grpSpPr>
          <a:xfrm>
            <a:off x="3025979" y="1905097"/>
            <a:ext cx="1620000" cy="2016000"/>
            <a:chOff x="2692449" y="1388923"/>
            <a:chExt cx="1620000" cy="2016000"/>
          </a:xfrm>
        </p:grpSpPr>
        <p:sp>
          <p:nvSpPr>
            <p:cNvPr id="1403" name="Google Shape;1403;p37"/>
            <p:cNvSpPr/>
            <p:nvPr/>
          </p:nvSpPr>
          <p:spPr>
            <a:xfrm rot="5400000">
              <a:off x="2494449" y="1586923"/>
              <a:ext cx="2016000" cy="162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37"/>
            <p:cNvSpPr/>
            <p:nvPr/>
          </p:nvSpPr>
          <p:spPr>
            <a:xfrm rot="5400000">
              <a:off x="3448449" y="632923"/>
              <a:ext cx="108000" cy="1620000"/>
            </a:xfrm>
            <a:prstGeom prst="rect">
              <a:avLst/>
            </a:prstGeom>
            <a:solidFill>
              <a:srgbClr val="1F1F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5" name="Google Shape;1405;p37"/>
          <p:cNvGrpSpPr/>
          <p:nvPr/>
        </p:nvGrpSpPr>
        <p:grpSpPr>
          <a:xfrm>
            <a:off x="1333362" y="3993714"/>
            <a:ext cx="1620001" cy="2016000"/>
            <a:chOff x="935165" y="3574638"/>
            <a:chExt cx="1620001" cy="2016000"/>
          </a:xfrm>
        </p:grpSpPr>
        <p:sp>
          <p:nvSpPr>
            <p:cNvPr id="1406" name="Google Shape;1406;p37"/>
            <p:cNvSpPr/>
            <p:nvPr/>
          </p:nvSpPr>
          <p:spPr>
            <a:xfrm rot="-5400000">
              <a:off x="737166" y="3772638"/>
              <a:ext cx="2016000" cy="162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37"/>
            <p:cNvSpPr/>
            <p:nvPr/>
          </p:nvSpPr>
          <p:spPr>
            <a:xfrm rot="5400000">
              <a:off x="1691165" y="4726638"/>
              <a:ext cx="108000" cy="1620000"/>
            </a:xfrm>
            <a:prstGeom prst="rect">
              <a:avLst/>
            </a:prstGeom>
            <a:solidFill>
              <a:srgbClr val="1F1F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8" name="Google Shape;1408;p37"/>
          <p:cNvSpPr/>
          <p:nvPr/>
        </p:nvSpPr>
        <p:spPr>
          <a:xfrm>
            <a:off x="2220180" y="3193228"/>
            <a:ext cx="1525881" cy="1525881"/>
          </a:xfrm>
          <a:prstGeom prst="rect">
            <a:avLst/>
          </a:prstGeom>
          <a:solidFill>
            <a:schemeClr val="l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37"/>
          <p:cNvSpPr txBox="1"/>
          <p:nvPr/>
        </p:nvSpPr>
        <p:spPr>
          <a:xfrm>
            <a:off x="2325001" y="3287111"/>
            <a:ext cx="540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p37"/>
          <p:cNvSpPr txBox="1"/>
          <p:nvPr/>
        </p:nvSpPr>
        <p:spPr>
          <a:xfrm>
            <a:off x="3097987" y="3287111"/>
            <a:ext cx="540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37"/>
          <p:cNvSpPr txBox="1"/>
          <p:nvPr/>
        </p:nvSpPr>
        <p:spPr>
          <a:xfrm>
            <a:off x="2325001" y="4068995"/>
            <a:ext cx="540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2" name="Google Shape;1412;p37"/>
          <p:cNvSpPr txBox="1"/>
          <p:nvPr/>
        </p:nvSpPr>
        <p:spPr>
          <a:xfrm>
            <a:off x="3097987" y="4068995"/>
            <a:ext cx="540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p37"/>
          <p:cNvSpPr txBox="1"/>
          <p:nvPr/>
        </p:nvSpPr>
        <p:spPr>
          <a:xfrm>
            <a:off x="1045362" y="2376110"/>
            <a:ext cx="188599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37"/>
          <p:cNvSpPr txBox="1"/>
          <p:nvPr/>
        </p:nvSpPr>
        <p:spPr>
          <a:xfrm>
            <a:off x="3097988" y="2065401"/>
            <a:ext cx="149241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5" name="Google Shape;1415;p37"/>
          <p:cNvSpPr txBox="1"/>
          <p:nvPr/>
        </p:nvSpPr>
        <p:spPr>
          <a:xfrm>
            <a:off x="1376946" y="4711129"/>
            <a:ext cx="155440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6" name="Google Shape;1416;p37"/>
          <p:cNvSpPr txBox="1"/>
          <p:nvPr/>
        </p:nvSpPr>
        <p:spPr>
          <a:xfrm>
            <a:off x="3746061" y="4102602"/>
            <a:ext cx="117481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37"/>
          <p:cNvSpPr txBox="1"/>
          <p:nvPr/>
        </p:nvSpPr>
        <p:spPr>
          <a:xfrm>
            <a:off x="3040526" y="2361176"/>
            <a:ext cx="15644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/>
          </a:p>
        </p:txBody>
      </p:sp>
      <p:sp>
        <p:nvSpPr>
          <p:cNvPr id="1418" name="Google Shape;1418;p37"/>
          <p:cNvSpPr txBox="1"/>
          <p:nvPr/>
        </p:nvSpPr>
        <p:spPr>
          <a:xfrm>
            <a:off x="1045363" y="2679731"/>
            <a:ext cx="117481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/>
          </a:p>
        </p:txBody>
      </p:sp>
      <p:sp>
        <p:nvSpPr>
          <p:cNvPr id="1419" name="Google Shape;1419;p37"/>
          <p:cNvSpPr txBox="1"/>
          <p:nvPr/>
        </p:nvSpPr>
        <p:spPr>
          <a:xfrm>
            <a:off x="3746061" y="4370934"/>
            <a:ext cx="117481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/>
          </a:p>
        </p:txBody>
      </p:sp>
      <p:sp>
        <p:nvSpPr>
          <p:cNvPr id="1420" name="Google Shape;1420;p37"/>
          <p:cNvSpPr txBox="1"/>
          <p:nvPr/>
        </p:nvSpPr>
        <p:spPr>
          <a:xfrm>
            <a:off x="1366927" y="5001716"/>
            <a:ext cx="15644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/>
          </a:p>
        </p:txBody>
      </p:sp>
      <p:grpSp>
        <p:nvGrpSpPr>
          <p:cNvPr id="1421" name="Google Shape;1421;p37"/>
          <p:cNvGrpSpPr/>
          <p:nvPr/>
        </p:nvGrpSpPr>
        <p:grpSpPr>
          <a:xfrm>
            <a:off x="5614554" y="1864344"/>
            <a:ext cx="199272" cy="206152"/>
            <a:chOff x="2411760" y="3708613"/>
            <a:chExt cx="206152" cy="206152"/>
          </a:xfrm>
        </p:grpSpPr>
        <p:sp>
          <p:nvSpPr>
            <p:cNvPr id="1422" name="Google Shape;1422;p37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37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4" name="Google Shape;1424;p37"/>
          <p:cNvGrpSpPr/>
          <p:nvPr/>
        </p:nvGrpSpPr>
        <p:grpSpPr>
          <a:xfrm>
            <a:off x="5865235" y="1786085"/>
            <a:ext cx="5500672" cy="754955"/>
            <a:chOff x="5865235" y="1765988"/>
            <a:chExt cx="3647182" cy="754955"/>
          </a:xfrm>
        </p:grpSpPr>
        <p:sp>
          <p:nvSpPr>
            <p:cNvPr id="1425" name="Google Shape;1425;p37"/>
            <p:cNvSpPr txBox="1"/>
            <p:nvPr/>
          </p:nvSpPr>
          <p:spPr>
            <a:xfrm>
              <a:off x="5865235" y="1765988"/>
              <a:ext cx="36471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7"/>
            <p:cNvSpPr txBox="1"/>
            <p:nvPr/>
          </p:nvSpPr>
          <p:spPr>
            <a:xfrm>
              <a:off x="5865235" y="2059278"/>
              <a:ext cx="36468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7" name="Google Shape;1427;p37"/>
          <p:cNvGrpSpPr/>
          <p:nvPr/>
        </p:nvGrpSpPr>
        <p:grpSpPr>
          <a:xfrm>
            <a:off x="5614554" y="3044659"/>
            <a:ext cx="199272" cy="206152"/>
            <a:chOff x="2411760" y="3708613"/>
            <a:chExt cx="206152" cy="206152"/>
          </a:xfrm>
        </p:grpSpPr>
        <p:sp>
          <p:nvSpPr>
            <p:cNvPr id="1428" name="Google Shape;1428;p37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37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0" name="Google Shape;1430;p37"/>
          <p:cNvGrpSpPr/>
          <p:nvPr/>
        </p:nvGrpSpPr>
        <p:grpSpPr>
          <a:xfrm>
            <a:off x="5865235" y="2966402"/>
            <a:ext cx="5500672" cy="754955"/>
            <a:chOff x="5865235" y="2880785"/>
            <a:chExt cx="3647182" cy="754955"/>
          </a:xfrm>
        </p:grpSpPr>
        <p:sp>
          <p:nvSpPr>
            <p:cNvPr id="1431" name="Google Shape;1431;p37"/>
            <p:cNvSpPr txBox="1"/>
            <p:nvPr/>
          </p:nvSpPr>
          <p:spPr>
            <a:xfrm>
              <a:off x="5865235" y="2880785"/>
              <a:ext cx="36471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37"/>
            <p:cNvSpPr txBox="1"/>
            <p:nvPr/>
          </p:nvSpPr>
          <p:spPr>
            <a:xfrm>
              <a:off x="5865235" y="3174075"/>
              <a:ext cx="36468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3" name="Google Shape;1433;p37"/>
          <p:cNvGrpSpPr/>
          <p:nvPr/>
        </p:nvGrpSpPr>
        <p:grpSpPr>
          <a:xfrm>
            <a:off x="5614554" y="4224974"/>
            <a:ext cx="199272" cy="206152"/>
            <a:chOff x="2411760" y="3708613"/>
            <a:chExt cx="206152" cy="206152"/>
          </a:xfrm>
        </p:grpSpPr>
        <p:sp>
          <p:nvSpPr>
            <p:cNvPr id="1434" name="Google Shape;1434;p37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37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6" name="Google Shape;1436;p37"/>
          <p:cNvGrpSpPr/>
          <p:nvPr/>
        </p:nvGrpSpPr>
        <p:grpSpPr>
          <a:xfrm>
            <a:off x="5865235" y="4146717"/>
            <a:ext cx="5500672" cy="754955"/>
            <a:chOff x="5865235" y="3995582"/>
            <a:chExt cx="3647182" cy="754955"/>
          </a:xfrm>
        </p:grpSpPr>
        <p:sp>
          <p:nvSpPr>
            <p:cNvPr id="1437" name="Google Shape;1437;p37"/>
            <p:cNvSpPr txBox="1"/>
            <p:nvPr/>
          </p:nvSpPr>
          <p:spPr>
            <a:xfrm>
              <a:off x="5865235" y="3995582"/>
              <a:ext cx="36471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37"/>
            <p:cNvSpPr txBox="1"/>
            <p:nvPr/>
          </p:nvSpPr>
          <p:spPr>
            <a:xfrm>
              <a:off x="5865235" y="4288872"/>
              <a:ext cx="36468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9" name="Google Shape;1439;p37"/>
          <p:cNvGrpSpPr/>
          <p:nvPr/>
        </p:nvGrpSpPr>
        <p:grpSpPr>
          <a:xfrm>
            <a:off x="5614554" y="5405288"/>
            <a:ext cx="199272" cy="206152"/>
            <a:chOff x="2411760" y="3708613"/>
            <a:chExt cx="206152" cy="206152"/>
          </a:xfrm>
        </p:grpSpPr>
        <p:sp>
          <p:nvSpPr>
            <p:cNvPr id="1440" name="Google Shape;1440;p37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37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2" name="Google Shape;1442;p37"/>
          <p:cNvGrpSpPr/>
          <p:nvPr/>
        </p:nvGrpSpPr>
        <p:grpSpPr>
          <a:xfrm>
            <a:off x="5865235" y="5327032"/>
            <a:ext cx="5500672" cy="754955"/>
            <a:chOff x="5865235" y="5110380"/>
            <a:chExt cx="3647182" cy="754955"/>
          </a:xfrm>
        </p:grpSpPr>
        <p:sp>
          <p:nvSpPr>
            <p:cNvPr id="1443" name="Google Shape;1443;p37"/>
            <p:cNvSpPr txBox="1"/>
            <p:nvPr/>
          </p:nvSpPr>
          <p:spPr>
            <a:xfrm>
              <a:off x="5865235" y="5110380"/>
              <a:ext cx="364718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37"/>
            <p:cNvSpPr txBox="1"/>
            <p:nvPr/>
          </p:nvSpPr>
          <p:spPr>
            <a:xfrm>
              <a:off x="5865235" y="5403670"/>
              <a:ext cx="36468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5" name="Google Shape;1445;p37"/>
          <p:cNvSpPr/>
          <p:nvPr/>
        </p:nvSpPr>
        <p:spPr>
          <a:xfrm flipH="1">
            <a:off x="1621151" y="4236896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6" name="Google Shape;1446;p37"/>
          <p:cNvSpPr/>
          <p:nvPr/>
        </p:nvSpPr>
        <p:spPr>
          <a:xfrm>
            <a:off x="3270105" y="496957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37"/>
          <p:cNvSpPr/>
          <p:nvPr/>
        </p:nvSpPr>
        <p:spPr>
          <a:xfrm>
            <a:off x="2424110" y="270996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37"/>
          <p:cNvSpPr/>
          <p:nvPr/>
        </p:nvSpPr>
        <p:spPr>
          <a:xfrm>
            <a:off x="4022525" y="341464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38"/>
          <p:cNvSpPr txBox="1"/>
          <p:nvPr/>
        </p:nvSpPr>
        <p:spPr>
          <a:xfrm>
            <a:off x="4792851" y="2924944"/>
            <a:ext cx="2520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38"/>
          <p:cNvSpPr txBox="1"/>
          <p:nvPr/>
        </p:nvSpPr>
        <p:spPr>
          <a:xfrm>
            <a:off x="8536894" y="2924944"/>
            <a:ext cx="2520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6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5" name="Google Shape;1455;p38"/>
          <p:cNvSpPr txBox="1"/>
          <p:nvPr/>
        </p:nvSpPr>
        <p:spPr>
          <a:xfrm>
            <a:off x="4792851" y="6018106"/>
            <a:ext cx="2520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6" name="Google Shape;1456;p38"/>
          <p:cNvSpPr txBox="1"/>
          <p:nvPr/>
        </p:nvSpPr>
        <p:spPr>
          <a:xfrm>
            <a:off x="8536894" y="6018106"/>
            <a:ext cx="2520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7" name="Google Shape;1457;p38"/>
          <p:cNvSpPr txBox="1"/>
          <p:nvPr/>
        </p:nvSpPr>
        <p:spPr>
          <a:xfrm>
            <a:off x="731879" y="2577396"/>
            <a:ext cx="2836836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 our Templates. </a:t>
            </a:r>
            <a:endParaRPr/>
          </a:p>
        </p:txBody>
      </p:sp>
      <p:sp>
        <p:nvSpPr>
          <p:cNvPr id="1458" name="Google Shape;1458;p38"/>
          <p:cNvSpPr txBox="1"/>
          <p:nvPr/>
        </p:nvSpPr>
        <p:spPr>
          <a:xfrm>
            <a:off x="731879" y="754442"/>
            <a:ext cx="2837209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36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9" name="Google Shape;1459;p38"/>
          <p:cNvSpPr>
            <a:spLocks noGrp="1"/>
          </p:cNvSpPr>
          <p:nvPr>
            <p:ph type="pic" idx="4"/>
          </p:nvPr>
        </p:nvSpPr>
        <p:spPr>
          <a:xfrm>
            <a:off x="4481555" y="54868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60" name="Google Shape;1460;p38"/>
          <p:cNvSpPr>
            <a:spLocks noGrp="1"/>
          </p:cNvSpPr>
          <p:nvPr>
            <p:ph type="pic" idx="5"/>
          </p:nvPr>
        </p:nvSpPr>
        <p:spPr>
          <a:xfrm>
            <a:off x="8225598" y="54868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61" name="Google Shape;1461;p38"/>
          <p:cNvSpPr>
            <a:spLocks noGrp="1"/>
          </p:cNvSpPr>
          <p:nvPr>
            <p:ph type="pic" idx="2"/>
          </p:nvPr>
        </p:nvSpPr>
        <p:spPr>
          <a:xfrm>
            <a:off x="8225598" y="361783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62" name="Google Shape;1462;p38"/>
          <p:cNvSpPr>
            <a:spLocks noGrp="1"/>
          </p:cNvSpPr>
          <p:nvPr>
            <p:ph type="pic" idx="3"/>
          </p:nvPr>
        </p:nvSpPr>
        <p:spPr>
          <a:xfrm>
            <a:off x="4481182" y="361783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3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468" name="Google Shape;1468;p39"/>
          <p:cNvGrpSpPr/>
          <p:nvPr/>
        </p:nvGrpSpPr>
        <p:grpSpPr>
          <a:xfrm>
            <a:off x="2366328" y="5794562"/>
            <a:ext cx="3585656" cy="246221"/>
            <a:chOff x="3635896" y="1559998"/>
            <a:chExt cx="3585656" cy="246221"/>
          </a:xfrm>
        </p:grpSpPr>
        <p:grpSp>
          <p:nvGrpSpPr>
            <p:cNvPr id="1469" name="Google Shape;1469;p39"/>
            <p:cNvGrpSpPr/>
            <p:nvPr/>
          </p:nvGrpSpPr>
          <p:grpSpPr>
            <a:xfrm>
              <a:off x="3635896" y="1559998"/>
              <a:ext cx="906791" cy="246221"/>
              <a:chOff x="5119489" y="2145587"/>
              <a:chExt cx="906791" cy="246221"/>
            </a:xfrm>
          </p:grpSpPr>
          <p:sp>
            <p:nvSpPr>
              <p:cNvPr id="1470" name="Google Shape;1470;p39"/>
              <p:cNvSpPr/>
              <p:nvPr/>
            </p:nvSpPr>
            <p:spPr>
              <a:xfrm>
                <a:off x="5119489" y="2197097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39"/>
              <p:cNvSpPr txBox="1"/>
              <p:nvPr/>
            </p:nvSpPr>
            <p:spPr>
              <a:xfrm>
                <a:off x="5257693" y="2145587"/>
                <a:ext cx="768587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2" name="Google Shape;1472;p39"/>
            <p:cNvGrpSpPr/>
            <p:nvPr/>
          </p:nvGrpSpPr>
          <p:grpSpPr>
            <a:xfrm>
              <a:off x="4528852" y="1559998"/>
              <a:ext cx="906791" cy="246221"/>
              <a:chOff x="4324322" y="2145587"/>
              <a:chExt cx="906791" cy="246221"/>
            </a:xfrm>
          </p:grpSpPr>
          <p:sp>
            <p:nvSpPr>
              <p:cNvPr id="1473" name="Google Shape;1473;p39"/>
              <p:cNvSpPr/>
              <p:nvPr/>
            </p:nvSpPr>
            <p:spPr>
              <a:xfrm>
                <a:off x="4324322" y="2197097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39"/>
              <p:cNvSpPr txBox="1"/>
              <p:nvPr/>
            </p:nvSpPr>
            <p:spPr>
              <a:xfrm>
                <a:off x="4462526" y="2145587"/>
                <a:ext cx="768587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5" name="Google Shape;1475;p39"/>
            <p:cNvGrpSpPr/>
            <p:nvPr/>
          </p:nvGrpSpPr>
          <p:grpSpPr>
            <a:xfrm>
              <a:off x="5421808" y="1559998"/>
              <a:ext cx="1799744" cy="246221"/>
              <a:chOff x="3529155" y="2145587"/>
              <a:chExt cx="1799744" cy="246221"/>
            </a:xfrm>
          </p:grpSpPr>
          <p:sp>
            <p:nvSpPr>
              <p:cNvPr id="1476" name="Google Shape;1476;p39"/>
              <p:cNvSpPr/>
              <p:nvPr/>
            </p:nvSpPr>
            <p:spPr>
              <a:xfrm>
                <a:off x="3529155" y="2197097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39"/>
              <p:cNvSpPr txBox="1"/>
              <p:nvPr/>
            </p:nvSpPr>
            <p:spPr>
              <a:xfrm>
                <a:off x="3667359" y="2145587"/>
                <a:ext cx="768587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39"/>
              <p:cNvSpPr/>
              <p:nvPr/>
            </p:nvSpPr>
            <p:spPr>
              <a:xfrm>
                <a:off x="4422111" y="2197097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39"/>
              <p:cNvSpPr txBox="1"/>
              <p:nvPr/>
            </p:nvSpPr>
            <p:spPr>
              <a:xfrm>
                <a:off x="4560312" y="2145587"/>
                <a:ext cx="768587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80" name="Google Shape;1480;p39"/>
          <p:cNvGrpSpPr/>
          <p:nvPr/>
        </p:nvGrpSpPr>
        <p:grpSpPr>
          <a:xfrm>
            <a:off x="6291931" y="1742827"/>
            <a:ext cx="2396917" cy="1925602"/>
            <a:chOff x="4571999" y="1748658"/>
            <a:chExt cx="1662229" cy="1925602"/>
          </a:xfrm>
        </p:grpSpPr>
        <p:sp>
          <p:nvSpPr>
            <p:cNvPr id="1481" name="Google Shape;1481;p39"/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39"/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and appeal to your Reports and Presentations with our Templates.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39"/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70</a:t>
              </a:r>
              <a:r>
                <a:rPr lang="en-US" sz="27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27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4" name="Google Shape;1484;p39"/>
          <p:cNvGrpSpPr/>
          <p:nvPr/>
        </p:nvGrpSpPr>
        <p:grpSpPr>
          <a:xfrm>
            <a:off x="9013204" y="1742827"/>
            <a:ext cx="2396917" cy="1925602"/>
            <a:chOff x="6726597" y="1811150"/>
            <a:chExt cx="1662229" cy="1925602"/>
          </a:xfrm>
        </p:grpSpPr>
        <p:sp>
          <p:nvSpPr>
            <p:cNvPr id="1485" name="Google Shape;1485;p39"/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39"/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and appeal to your Reports and Presentations with our Templates.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39"/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r>
                <a:rPr lang="en-US" sz="27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27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8" name="Google Shape;1488;p39"/>
          <p:cNvGrpSpPr/>
          <p:nvPr/>
        </p:nvGrpSpPr>
        <p:grpSpPr>
          <a:xfrm>
            <a:off x="6291931" y="4119091"/>
            <a:ext cx="2396917" cy="1925602"/>
            <a:chOff x="4595936" y="3789040"/>
            <a:chExt cx="1662229" cy="1925602"/>
          </a:xfrm>
        </p:grpSpPr>
        <p:sp>
          <p:nvSpPr>
            <p:cNvPr id="1489" name="Google Shape;1489;p39"/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39"/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and appeal to your Reports and Presentations with our Templates.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39"/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35</a:t>
              </a:r>
              <a:r>
                <a:rPr lang="en-US" sz="27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27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2" name="Google Shape;1492;p39"/>
          <p:cNvGrpSpPr/>
          <p:nvPr/>
        </p:nvGrpSpPr>
        <p:grpSpPr>
          <a:xfrm>
            <a:off x="9013204" y="4119091"/>
            <a:ext cx="2396917" cy="1925602"/>
            <a:chOff x="6719040" y="3789363"/>
            <a:chExt cx="1662229" cy="1925602"/>
          </a:xfrm>
        </p:grpSpPr>
        <p:sp>
          <p:nvSpPr>
            <p:cNvPr id="1493" name="Google Shape;1493;p39"/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39"/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and appeal to your Reports and Presentations with our Templates.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39"/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r>
                <a:rPr lang="en-US" sz="27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27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496" name="Google Shape;1496;p39"/>
          <p:cNvGraphicFramePr/>
          <p:nvPr/>
        </p:nvGraphicFramePr>
        <p:xfrm>
          <a:off x="906450" y="1749287"/>
          <a:ext cx="5189550" cy="394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Timeline Style</a:t>
            </a:r>
            <a:endParaRPr/>
          </a:p>
        </p:txBody>
      </p:sp>
      <p:sp>
        <p:nvSpPr>
          <p:cNvPr id="134" name="Google Shape;134;p4"/>
          <p:cNvSpPr/>
          <p:nvPr/>
        </p:nvSpPr>
        <p:spPr>
          <a:xfrm>
            <a:off x="2943598" y="2621592"/>
            <a:ext cx="8375256" cy="3544312"/>
          </a:xfrm>
          <a:custGeom>
            <a:avLst/>
            <a:gdLst/>
            <a:ahLst/>
            <a:cxnLst/>
            <a:rect l="l" t="t" r="r" b="b"/>
            <a:pathLst>
              <a:path w="8375256" h="3544312" extrusionOk="0">
                <a:moveTo>
                  <a:pt x="0" y="0"/>
                </a:moveTo>
                <a:lnTo>
                  <a:pt x="655455" y="153748"/>
                </a:lnTo>
                <a:lnTo>
                  <a:pt x="1270450" y="1092425"/>
                </a:lnTo>
                <a:lnTo>
                  <a:pt x="2492348" y="744467"/>
                </a:lnTo>
                <a:lnTo>
                  <a:pt x="3867993" y="1974457"/>
                </a:lnTo>
                <a:lnTo>
                  <a:pt x="5543044" y="1302817"/>
                </a:lnTo>
                <a:lnTo>
                  <a:pt x="8375256" y="3544312"/>
                </a:lnTo>
              </a:path>
            </a:pathLst>
          </a:custGeom>
          <a:noFill/>
          <a:ln w="193675" cap="flat" cmpd="sng">
            <a:solidFill>
              <a:srgbClr val="AB3536"/>
            </a:solidFill>
            <a:prstDash val="solid"/>
            <a:miter lim="800000"/>
            <a:headEnd type="none" w="sm" len="sm"/>
            <a:tailEnd type="stealth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" name="Google Shape;135;p4"/>
          <p:cNvGrpSpPr/>
          <p:nvPr/>
        </p:nvGrpSpPr>
        <p:grpSpPr>
          <a:xfrm rot="5400000">
            <a:off x="882483" y="885920"/>
            <a:ext cx="1844944" cy="2466666"/>
            <a:chOff x="629010" y="953877"/>
            <a:chExt cx="3775935" cy="5048374"/>
          </a:xfrm>
        </p:grpSpPr>
        <p:grpSp>
          <p:nvGrpSpPr>
            <p:cNvPr id="136" name="Google Shape;136;p4"/>
            <p:cNvGrpSpPr/>
            <p:nvPr/>
          </p:nvGrpSpPr>
          <p:grpSpPr>
            <a:xfrm>
              <a:off x="629010" y="953877"/>
              <a:ext cx="3775935" cy="5048374"/>
              <a:chOff x="629011" y="1207673"/>
              <a:chExt cx="3586108" cy="4794578"/>
            </a:xfrm>
          </p:grpSpPr>
          <p:sp>
            <p:nvSpPr>
              <p:cNvPr id="137" name="Google Shape;137;p4"/>
              <p:cNvSpPr/>
              <p:nvPr/>
            </p:nvSpPr>
            <p:spPr>
              <a:xfrm>
                <a:off x="865189" y="1222248"/>
                <a:ext cx="3108955" cy="4779453"/>
              </a:xfrm>
              <a:custGeom>
                <a:avLst/>
                <a:gdLst/>
                <a:ahLst/>
                <a:cxnLst/>
                <a:rect l="l" t="t" r="r" b="b"/>
                <a:pathLst>
                  <a:path w="3108955" h="4779453" extrusionOk="0">
                    <a:moveTo>
                      <a:pt x="2089217" y="0"/>
                    </a:moveTo>
                    <a:lnTo>
                      <a:pt x="2817873" y="0"/>
                    </a:lnTo>
                    <a:lnTo>
                      <a:pt x="2817873" y="228231"/>
                    </a:lnTo>
                    <a:lnTo>
                      <a:pt x="3108955" y="228231"/>
                    </a:lnTo>
                    <a:lnTo>
                      <a:pt x="3108955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2089217" y="22823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4"/>
              <p:cNvSpPr/>
              <p:nvPr/>
            </p:nvSpPr>
            <p:spPr>
              <a:xfrm>
                <a:off x="1740561" y="1222248"/>
                <a:ext cx="2233583" cy="4779453"/>
              </a:xfrm>
              <a:custGeom>
                <a:avLst/>
                <a:gdLst/>
                <a:ahLst/>
                <a:cxnLst/>
                <a:rect l="l" t="t" r="r" b="b"/>
                <a:pathLst>
                  <a:path w="2225193" h="4779453" extrusionOk="0">
                    <a:moveTo>
                      <a:pt x="1205455" y="0"/>
                    </a:moveTo>
                    <a:lnTo>
                      <a:pt x="1934111" y="0"/>
                    </a:lnTo>
                    <a:lnTo>
                      <a:pt x="1934111" y="228231"/>
                    </a:lnTo>
                    <a:lnTo>
                      <a:pt x="2225193" y="228231"/>
                    </a:lnTo>
                    <a:lnTo>
                      <a:pt x="2225193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1205455" y="228231"/>
                    </a:lnTo>
                    <a:close/>
                  </a:path>
                </a:pathLst>
              </a:custGeom>
              <a:solidFill>
                <a:schemeClr val="lt1">
                  <a:alpha val="2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4"/>
              <p:cNvSpPr/>
              <p:nvPr/>
            </p:nvSpPr>
            <p:spPr>
              <a:xfrm>
                <a:off x="3164276" y="1207673"/>
                <a:ext cx="518786" cy="4794028"/>
              </a:xfrm>
              <a:prstGeom prst="rect">
                <a:avLst/>
              </a:prstGeom>
              <a:solidFill>
                <a:schemeClr val="lt1">
                  <a:alpha val="2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0" name="Google Shape;140;p4"/>
              <p:cNvGrpSpPr/>
              <p:nvPr/>
            </p:nvGrpSpPr>
            <p:grpSpPr>
              <a:xfrm>
                <a:off x="629011" y="1438913"/>
                <a:ext cx="3586108" cy="4563338"/>
                <a:chOff x="629011" y="1438913"/>
                <a:chExt cx="3586108" cy="4563338"/>
              </a:xfrm>
            </p:grpSpPr>
            <p:sp>
              <p:nvSpPr>
                <p:cNvPr id="141" name="Google Shape;141;p4"/>
                <p:cNvSpPr/>
                <p:nvPr/>
              </p:nvSpPr>
              <p:spPr>
                <a:xfrm>
                  <a:off x="629011" y="1438913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Google Shape;142;p4"/>
                <p:cNvSpPr/>
                <p:nvPr/>
              </p:nvSpPr>
              <p:spPr>
                <a:xfrm>
                  <a:off x="629011" y="2853712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" name="Google Shape;143;p4"/>
                <p:cNvSpPr/>
                <p:nvPr/>
              </p:nvSpPr>
              <p:spPr>
                <a:xfrm>
                  <a:off x="629011" y="426796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4" name="Google Shape;144;p4"/>
                <p:cNvSpPr/>
                <p:nvPr/>
              </p:nvSpPr>
              <p:spPr>
                <a:xfrm>
                  <a:off x="629011" y="568221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5" name="Google Shape;145;p4"/>
              <p:cNvSpPr/>
              <p:nvPr/>
            </p:nvSpPr>
            <p:spPr>
              <a:xfrm>
                <a:off x="1257052" y="1438913"/>
                <a:ext cx="2088560" cy="4562788"/>
              </a:xfrm>
              <a:custGeom>
                <a:avLst/>
                <a:gdLst/>
                <a:ahLst/>
                <a:cxnLst/>
                <a:rect l="l" t="t" r="r" b="b"/>
                <a:pathLst>
                  <a:path w="2088560" h="4562788" extrusionOk="0">
                    <a:moveTo>
                      <a:pt x="160020" y="4242748"/>
                    </a:moveTo>
                    <a:lnTo>
                      <a:pt x="1928540" y="4242748"/>
                    </a:lnTo>
                    <a:cubicBezTo>
                      <a:pt x="2016917" y="4242748"/>
                      <a:pt x="2088560" y="4314391"/>
                      <a:pt x="2088560" y="4402768"/>
                    </a:cubicBezTo>
                    <a:cubicBezTo>
                      <a:pt x="2088560" y="4491145"/>
                      <a:pt x="2016917" y="4562788"/>
                      <a:pt x="1928540" y="4562788"/>
                    </a:cubicBezTo>
                    <a:lnTo>
                      <a:pt x="160020" y="4562788"/>
                    </a:lnTo>
                    <a:cubicBezTo>
                      <a:pt x="71643" y="4562788"/>
                      <a:pt x="0" y="4491145"/>
                      <a:pt x="0" y="4402768"/>
                    </a:cubicBezTo>
                    <a:cubicBezTo>
                      <a:pt x="0" y="4314391"/>
                      <a:pt x="71643" y="4242748"/>
                      <a:pt x="160020" y="4242748"/>
                    </a:cubicBezTo>
                    <a:close/>
                    <a:moveTo>
                      <a:pt x="160020" y="2828498"/>
                    </a:moveTo>
                    <a:lnTo>
                      <a:pt x="1928540" y="2828498"/>
                    </a:lnTo>
                    <a:cubicBezTo>
                      <a:pt x="2016917" y="2828498"/>
                      <a:pt x="2088560" y="2900141"/>
                      <a:pt x="2088560" y="2988518"/>
                    </a:cubicBezTo>
                    <a:cubicBezTo>
                      <a:pt x="2088560" y="3076895"/>
                      <a:pt x="2016917" y="3148538"/>
                      <a:pt x="1928540" y="3148538"/>
                    </a:cubicBezTo>
                    <a:lnTo>
                      <a:pt x="160020" y="3148538"/>
                    </a:lnTo>
                    <a:cubicBezTo>
                      <a:pt x="71643" y="3148538"/>
                      <a:pt x="0" y="3076895"/>
                      <a:pt x="0" y="2988518"/>
                    </a:cubicBezTo>
                    <a:cubicBezTo>
                      <a:pt x="0" y="2900141"/>
                      <a:pt x="71643" y="2828498"/>
                      <a:pt x="160020" y="2828498"/>
                    </a:cubicBezTo>
                    <a:close/>
                    <a:moveTo>
                      <a:pt x="160020" y="1414249"/>
                    </a:moveTo>
                    <a:lnTo>
                      <a:pt x="1928540" y="1414249"/>
                    </a:lnTo>
                    <a:cubicBezTo>
                      <a:pt x="2016917" y="1414249"/>
                      <a:pt x="2088560" y="1485892"/>
                      <a:pt x="2088560" y="1574269"/>
                    </a:cubicBezTo>
                    <a:cubicBezTo>
                      <a:pt x="2088560" y="1662646"/>
                      <a:pt x="2016917" y="1734289"/>
                      <a:pt x="1928540" y="1734289"/>
                    </a:cubicBezTo>
                    <a:lnTo>
                      <a:pt x="160020" y="1734289"/>
                    </a:lnTo>
                    <a:cubicBezTo>
                      <a:pt x="71643" y="1734289"/>
                      <a:pt x="0" y="1662646"/>
                      <a:pt x="0" y="1574269"/>
                    </a:cubicBezTo>
                    <a:cubicBezTo>
                      <a:pt x="0" y="1485892"/>
                      <a:pt x="71643" y="1414249"/>
                      <a:pt x="160020" y="1414249"/>
                    </a:cubicBezTo>
                    <a:close/>
                    <a:moveTo>
                      <a:pt x="160020" y="0"/>
                    </a:moveTo>
                    <a:lnTo>
                      <a:pt x="1928540" y="0"/>
                    </a:lnTo>
                    <a:cubicBezTo>
                      <a:pt x="2016917" y="0"/>
                      <a:pt x="2088560" y="71643"/>
                      <a:pt x="2088560" y="160020"/>
                    </a:cubicBezTo>
                    <a:cubicBezTo>
                      <a:pt x="2088560" y="248397"/>
                      <a:pt x="2016917" y="320040"/>
                      <a:pt x="1928540" y="320040"/>
                    </a:cubicBezTo>
                    <a:lnTo>
                      <a:pt x="160020" y="320040"/>
                    </a:lnTo>
                    <a:cubicBezTo>
                      <a:pt x="71643" y="320040"/>
                      <a:pt x="0" y="248397"/>
                      <a:pt x="0" y="160020"/>
                    </a:cubicBezTo>
                    <a:cubicBezTo>
                      <a:pt x="0" y="71643"/>
                      <a:pt x="71643" y="0"/>
                      <a:pt x="160020" y="0"/>
                    </a:cubicBezTo>
                    <a:close/>
                  </a:path>
                </a:pathLst>
              </a:cu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4"/>
              <p:cNvSpPr/>
              <p:nvPr/>
            </p:nvSpPr>
            <p:spPr>
              <a:xfrm>
                <a:off x="3178278" y="1438913"/>
                <a:ext cx="583897" cy="4562788"/>
              </a:xfrm>
              <a:custGeom>
                <a:avLst/>
                <a:gdLst/>
                <a:ahLst/>
                <a:cxnLst/>
                <a:rect l="l" t="t" r="r" b="b"/>
                <a:pathLst>
                  <a:path w="583897" h="4562788" extrusionOk="0">
                    <a:moveTo>
                      <a:pt x="0" y="4242748"/>
                    </a:moveTo>
                    <a:lnTo>
                      <a:pt x="423877" y="4242748"/>
                    </a:lnTo>
                    <a:cubicBezTo>
                      <a:pt x="512254" y="4242748"/>
                      <a:pt x="583897" y="4314391"/>
                      <a:pt x="583897" y="4402768"/>
                    </a:cubicBezTo>
                    <a:cubicBezTo>
                      <a:pt x="583897" y="4491145"/>
                      <a:pt x="512254" y="4562788"/>
                      <a:pt x="423877" y="4562788"/>
                    </a:cubicBezTo>
                    <a:lnTo>
                      <a:pt x="0" y="4562788"/>
                    </a:lnTo>
                    <a:cubicBezTo>
                      <a:pt x="88377" y="4562788"/>
                      <a:pt x="160020" y="4491145"/>
                      <a:pt x="160020" y="4402768"/>
                    </a:cubicBezTo>
                    <a:cubicBezTo>
                      <a:pt x="160020" y="4314391"/>
                      <a:pt x="88377" y="4242748"/>
                      <a:pt x="0" y="4242748"/>
                    </a:cubicBezTo>
                    <a:close/>
                    <a:moveTo>
                      <a:pt x="0" y="2828498"/>
                    </a:moveTo>
                    <a:lnTo>
                      <a:pt x="423877" y="2828498"/>
                    </a:lnTo>
                    <a:cubicBezTo>
                      <a:pt x="512254" y="2828498"/>
                      <a:pt x="583897" y="2900141"/>
                      <a:pt x="583897" y="2988518"/>
                    </a:cubicBezTo>
                    <a:cubicBezTo>
                      <a:pt x="583897" y="3076895"/>
                      <a:pt x="512254" y="3148538"/>
                      <a:pt x="423877" y="3148538"/>
                    </a:cubicBezTo>
                    <a:lnTo>
                      <a:pt x="0" y="3148538"/>
                    </a:lnTo>
                    <a:cubicBezTo>
                      <a:pt x="88377" y="3148538"/>
                      <a:pt x="160020" y="3076895"/>
                      <a:pt x="160020" y="2988518"/>
                    </a:cubicBezTo>
                    <a:cubicBezTo>
                      <a:pt x="160020" y="2900141"/>
                      <a:pt x="88377" y="2828498"/>
                      <a:pt x="0" y="2828498"/>
                    </a:cubicBezTo>
                    <a:close/>
                    <a:moveTo>
                      <a:pt x="0" y="1414249"/>
                    </a:moveTo>
                    <a:lnTo>
                      <a:pt x="423877" y="1414249"/>
                    </a:lnTo>
                    <a:cubicBezTo>
                      <a:pt x="512254" y="1414249"/>
                      <a:pt x="583897" y="1485892"/>
                      <a:pt x="583897" y="1574269"/>
                    </a:cubicBezTo>
                    <a:cubicBezTo>
                      <a:pt x="583897" y="1662646"/>
                      <a:pt x="512254" y="1734289"/>
                      <a:pt x="423877" y="1734289"/>
                    </a:cubicBezTo>
                    <a:lnTo>
                      <a:pt x="0" y="1734289"/>
                    </a:lnTo>
                    <a:cubicBezTo>
                      <a:pt x="88377" y="1734289"/>
                      <a:pt x="160020" y="1662646"/>
                      <a:pt x="160020" y="1574269"/>
                    </a:cubicBezTo>
                    <a:cubicBezTo>
                      <a:pt x="160020" y="1485892"/>
                      <a:pt x="88377" y="1414249"/>
                      <a:pt x="0" y="1414249"/>
                    </a:cubicBezTo>
                    <a:close/>
                    <a:moveTo>
                      <a:pt x="0" y="0"/>
                    </a:moveTo>
                    <a:lnTo>
                      <a:pt x="423877" y="0"/>
                    </a:lnTo>
                    <a:cubicBezTo>
                      <a:pt x="512254" y="0"/>
                      <a:pt x="583897" y="71643"/>
                      <a:pt x="583897" y="160020"/>
                    </a:cubicBezTo>
                    <a:cubicBezTo>
                      <a:pt x="583897" y="248397"/>
                      <a:pt x="512254" y="320040"/>
                      <a:pt x="423877" y="320040"/>
                    </a:cubicBezTo>
                    <a:lnTo>
                      <a:pt x="0" y="320040"/>
                    </a:lnTo>
                    <a:cubicBezTo>
                      <a:pt x="88377" y="320040"/>
                      <a:pt x="160020" y="248397"/>
                      <a:pt x="160020" y="160020"/>
                    </a:cubicBezTo>
                    <a:cubicBezTo>
                      <a:pt x="160020" y="71643"/>
                      <a:pt x="88377" y="0"/>
                      <a:pt x="0" y="0"/>
                    </a:cubicBezTo>
                    <a:close/>
                  </a:path>
                </a:pathLst>
              </a:custGeom>
              <a:solidFill>
                <a:schemeClr val="lt1">
                  <a:alpha val="4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7" name="Google Shape;147;p4"/>
            <p:cNvSpPr/>
            <p:nvPr/>
          </p:nvSpPr>
          <p:spPr>
            <a:xfrm>
              <a:off x="2186755" y="3127465"/>
              <a:ext cx="660444" cy="894623"/>
            </a:xfrm>
            <a:custGeom>
              <a:avLst/>
              <a:gdLst/>
              <a:ahLst/>
              <a:cxnLst/>
              <a:rect l="l" t="t" r="r" b="b"/>
              <a:pathLst>
                <a:path w="365818" h="495529" extrusionOk="0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" name="Google Shape;148;p4"/>
          <p:cNvSpPr/>
          <p:nvPr/>
        </p:nvSpPr>
        <p:spPr>
          <a:xfrm>
            <a:off x="5603676" y="2802880"/>
            <a:ext cx="110413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2020.03</a:t>
            </a:r>
            <a:endParaRPr sz="20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4"/>
          <p:cNvSpPr/>
          <p:nvPr/>
        </p:nvSpPr>
        <p:spPr>
          <a:xfrm>
            <a:off x="8155377" y="3319170"/>
            <a:ext cx="110413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2020.05</a:t>
            </a:r>
            <a:endParaRPr sz="2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4"/>
          <p:cNvSpPr/>
          <p:nvPr/>
        </p:nvSpPr>
        <p:spPr>
          <a:xfrm>
            <a:off x="6663362" y="3592053"/>
            <a:ext cx="110413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2020.04</a:t>
            </a:r>
            <a:endParaRPr sz="20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"/>
          <p:cNvSpPr/>
          <p:nvPr/>
        </p:nvSpPr>
        <p:spPr>
          <a:xfrm>
            <a:off x="4076486" y="2848422"/>
            <a:ext cx="110413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2020.02</a:t>
            </a:r>
            <a:endParaRPr sz="2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4"/>
          <p:cNvSpPr/>
          <p:nvPr/>
        </p:nvSpPr>
        <p:spPr>
          <a:xfrm>
            <a:off x="3152274" y="2018992"/>
            <a:ext cx="110413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2020.01</a:t>
            </a:r>
            <a:endParaRPr sz="2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4"/>
          <p:cNvSpPr/>
          <p:nvPr/>
        </p:nvSpPr>
        <p:spPr>
          <a:xfrm>
            <a:off x="10305666" y="4531627"/>
            <a:ext cx="110413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2020.06</a:t>
            </a:r>
            <a:endParaRPr sz="2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" name="Google Shape;154;p4"/>
          <p:cNvGrpSpPr/>
          <p:nvPr/>
        </p:nvGrpSpPr>
        <p:grpSpPr>
          <a:xfrm>
            <a:off x="571621" y="4980060"/>
            <a:ext cx="1816200" cy="1387053"/>
            <a:chOff x="266745" y="5131438"/>
            <a:chExt cx="1816200" cy="1387053"/>
          </a:xfrm>
        </p:grpSpPr>
        <p:sp>
          <p:nvSpPr>
            <p:cNvPr id="155" name="Google Shape;155;p4"/>
            <p:cNvSpPr/>
            <p:nvPr/>
          </p:nvSpPr>
          <p:spPr>
            <a:xfrm>
              <a:off x="266745" y="6102223"/>
              <a:ext cx="1816200" cy="416268"/>
            </a:xfrm>
            <a:custGeom>
              <a:avLst/>
              <a:gdLst/>
              <a:ahLst/>
              <a:cxnLst/>
              <a:rect l="l" t="t" r="r" b="b"/>
              <a:pathLst>
                <a:path w="1816200" h="416268" extrusionOk="0">
                  <a:moveTo>
                    <a:pt x="505341" y="74912"/>
                  </a:moveTo>
                  <a:lnTo>
                    <a:pt x="505341" y="176989"/>
                  </a:lnTo>
                  <a:lnTo>
                    <a:pt x="565435" y="176989"/>
                  </a:lnTo>
                  <a:cubicBezTo>
                    <a:pt x="604400" y="176989"/>
                    <a:pt x="628730" y="175343"/>
                    <a:pt x="638426" y="172050"/>
                  </a:cubicBezTo>
                  <a:cubicBezTo>
                    <a:pt x="648122" y="168757"/>
                    <a:pt x="655713" y="163086"/>
                    <a:pt x="661201" y="155037"/>
                  </a:cubicBezTo>
                  <a:cubicBezTo>
                    <a:pt x="666689" y="146988"/>
                    <a:pt x="669433" y="136926"/>
                    <a:pt x="669433" y="124853"/>
                  </a:cubicBezTo>
                  <a:cubicBezTo>
                    <a:pt x="669433" y="111316"/>
                    <a:pt x="665820" y="100385"/>
                    <a:pt x="658594" y="92062"/>
                  </a:cubicBezTo>
                  <a:cubicBezTo>
                    <a:pt x="651369" y="83738"/>
                    <a:pt x="641170" y="78479"/>
                    <a:pt x="627999" y="76284"/>
                  </a:cubicBezTo>
                  <a:cubicBezTo>
                    <a:pt x="621413" y="75369"/>
                    <a:pt x="601656" y="74912"/>
                    <a:pt x="568728" y="74912"/>
                  </a:cubicBezTo>
                  <a:close/>
                  <a:moveTo>
                    <a:pt x="1354824" y="6860"/>
                  </a:moveTo>
                  <a:lnTo>
                    <a:pt x="1436047" y="6860"/>
                  </a:lnTo>
                  <a:lnTo>
                    <a:pt x="1436047" y="409133"/>
                  </a:lnTo>
                  <a:lnTo>
                    <a:pt x="1354824" y="409133"/>
                  </a:lnTo>
                  <a:close/>
                  <a:moveTo>
                    <a:pt x="830949" y="6860"/>
                  </a:moveTo>
                  <a:lnTo>
                    <a:pt x="912172" y="6860"/>
                  </a:lnTo>
                  <a:lnTo>
                    <a:pt x="912172" y="409133"/>
                  </a:lnTo>
                  <a:lnTo>
                    <a:pt x="830949" y="409133"/>
                  </a:lnTo>
                  <a:close/>
                  <a:moveTo>
                    <a:pt x="424118" y="6860"/>
                  </a:moveTo>
                  <a:lnTo>
                    <a:pt x="595070" y="6860"/>
                  </a:lnTo>
                  <a:cubicBezTo>
                    <a:pt x="638060" y="6860"/>
                    <a:pt x="669296" y="10473"/>
                    <a:pt x="688779" y="17699"/>
                  </a:cubicBezTo>
                  <a:cubicBezTo>
                    <a:pt x="708261" y="24925"/>
                    <a:pt x="723856" y="37776"/>
                    <a:pt x="735564" y="56252"/>
                  </a:cubicBezTo>
                  <a:cubicBezTo>
                    <a:pt x="747272" y="74729"/>
                    <a:pt x="753126" y="95858"/>
                    <a:pt x="753126" y="119639"/>
                  </a:cubicBezTo>
                  <a:cubicBezTo>
                    <a:pt x="753126" y="149823"/>
                    <a:pt x="744253" y="174748"/>
                    <a:pt x="726509" y="194414"/>
                  </a:cubicBezTo>
                  <a:cubicBezTo>
                    <a:pt x="708764" y="214079"/>
                    <a:pt x="682239" y="226473"/>
                    <a:pt x="646932" y="231595"/>
                  </a:cubicBezTo>
                  <a:cubicBezTo>
                    <a:pt x="664494" y="241839"/>
                    <a:pt x="678992" y="253090"/>
                    <a:pt x="690425" y="265347"/>
                  </a:cubicBezTo>
                  <a:cubicBezTo>
                    <a:pt x="701858" y="277603"/>
                    <a:pt x="717271" y="299372"/>
                    <a:pt x="736662" y="330654"/>
                  </a:cubicBezTo>
                  <a:lnTo>
                    <a:pt x="785780" y="409133"/>
                  </a:lnTo>
                  <a:lnTo>
                    <a:pt x="688641" y="409133"/>
                  </a:lnTo>
                  <a:lnTo>
                    <a:pt x="629919" y="321599"/>
                  </a:lnTo>
                  <a:cubicBezTo>
                    <a:pt x="609065" y="290317"/>
                    <a:pt x="594796" y="270606"/>
                    <a:pt x="587113" y="262465"/>
                  </a:cubicBezTo>
                  <a:cubicBezTo>
                    <a:pt x="579429" y="254325"/>
                    <a:pt x="571289" y="248745"/>
                    <a:pt x="562691" y="245727"/>
                  </a:cubicBezTo>
                  <a:cubicBezTo>
                    <a:pt x="554093" y="242708"/>
                    <a:pt x="540464" y="241199"/>
                    <a:pt x="521805" y="241199"/>
                  </a:cubicBezTo>
                  <a:lnTo>
                    <a:pt x="505341" y="241199"/>
                  </a:lnTo>
                  <a:lnTo>
                    <a:pt x="505341" y="409133"/>
                  </a:lnTo>
                  <a:lnTo>
                    <a:pt x="424118" y="409133"/>
                  </a:lnTo>
                  <a:close/>
                  <a:moveTo>
                    <a:pt x="1650462" y="0"/>
                  </a:moveTo>
                  <a:cubicBezTo>
                    <a:pt x="1700952" y="0"/>
                    <a:pt x="1738956" y="11068"/>
                    <a:pt x="1764476" y="33203"/>
                  </a:cubicBezTo>
                  <a:cubicBezTo>
                    <a:pt x="1789995" y="55338"/>
                    <a:pt x="1803395" y="84882"/>
                    <a:pt x="1804676" y="121834"/>
                  </a:cubicBezTo>
                  <a:lnTo>
                    <a:pt x="1723453" y="125402"/>
                  </a:lnTo>
                  <a:cubicBezTo>
                    <a:pt x="1719977" y="104730"/>
                    <a:pt x="1712522" y="89867"/>
                    <a:pt x="1701089" y="80811"/>
                  </a:cubicBezTo>
                  <a:cubicBezTo>
                    <a:pt x="1689656" y="71756"/>
                    <a:pt x="1672505" y="67228"/>
                    <a:pt x="1649639" y="67228"/>
                  </a:cubicBezTo>
                  <a:cubicBezTo>
                    <a:pt x="1626040" y="67228"/>
                    <a:pt x="1607563" y="72076"/>
                    <a:pt x="1594209" y="81772"/>
                  </a:cubicBezTo>
                  <a:cubicBezTo>
                    <a:pt x="1585611" y="87991"/>
                    <a:pt x="1581312" y="96315"/>
                    <a:pt x="1581312" y="106742"/>
                  </a:cubicBezTo>
                  <a:cubicBezTo>
                    <a:pt x="1581312" y="116255"/>
                    <a:pt x="1585337" y="124395"/>
                    <a:pt x="1593386" y="131164"/>
                  </a:cubicBezTo>
                  <a:cubicBezTo>
                    <a:pt x="1603631" y="139762"/>
                    <a:pt x="1628510" y="148726"/>
                    <a:pt x="1668023" y="158055"/>
                  </a:cubicBezTo>
                  <a:cubicBezTo>
                    <a:pt x="1707537" y="167385"/>
                    <a:pt x="1736761" y="177035"/>
                    <a:pt x="1755695" y="187005"/>
                  </a:cubicBezTo>
                  <a:cubicBezTo>
                    <a:pt x="1774629" y="196975"/>
                    <a:pt x="1789446" y="210603"/>
                    <a:pt x="1800148" y="227891"/>
                  </a:cubicBezTo>
                  <a:cubicBezTo>
                    <a:pt x="1810850" y="245178"/>
                    <a:pt x="1816200" y="266536"/>
                    <a:pt x="1816200" y="291964"/>
                  </a:cubicBezTo>
                  <a:cubicBezTo>
                    <a:pt x="1816200" y="315013"/>
                    <a:pt x="1809798" y="336600"/>
                    <a:pt x="1796992" y="356722"/>
                  </a:cubicBezTo>
                  <a:cubicBezTo>
                    <a:pt x="1784187" y="376845"/>
                    <a:pt x="1766076" y="391800"/>
                    <a:pt x="1742661" y="401587"/>
                  </a:cubicBezTo>
                  <a:cubicBezTo>
                    <a:pt x="1719245" y="411374"/>
                    <a:pt x="1690067" y="416268"/>
                    <a:pt x="1655127" y="416268"/>
                  </a:cubicBezTo>
                  <a:cubicBezTo>
                    <a:pt x="1604271" y="416268"/>
                    <a:pt x="1565214" y="404514"/>
                    <a:pt x="1537957" y="381007"/>
                  </a:cubicBezTo>
                  <a:cubicBezTo>
                    <a:pt x="1510700" y="357500"/>
                    <a:pt x="1494419" y="323245"/>
                    <a:pt x="1489113" y="278243"/>
                  </a:cubicBezTo>
                  <a:lnTo>
                    <a:pt x="1568141" y="270560"/>
                  </a:lnTo>
                  <a:cubicBezTo>
                    <a:pt x="1572898" y="297086"/>
                    <a:pt x="1582547" y="316568"/>
                    <a:pt x="1597091" y="329008"/>
                  </a:cubicBezTo>
                  <a:cubicBezTo>
                    <a:pt x="1611634" y="341447"/>
                    <a:pt x="1631254" y="347667"/>
                    <a:pt x="1655950" y="347667"/>
                  </a:cubicBezTo>
                  <a:cubicBezTo>
                    <a:pt x="1682110" y="347667"/>
                    <a:pt x="1701821" y="342133"/>
                    <a:pt x="1715083" y="331066"/>
                  </a:cubicBezTo>
                  <a:cubicBezTo>
                    <a:pt x="1728346" y="319998"/>
                    <a:pt x="1734977" y="307056"/>
                    <a:pt x="1734977" y="292238"/>
                  </a:cubicBezTo>
                  <a:cubicBezTo>
                    <a:pt x="1734977" y="282725"/>
                    <a:pt x="1732188" y="274631"/>
                    <a:pt x="1726608" y="267953"/>
                  </a:cubicBezTo>
                  <a:cubicBezTo>
                    <a:pt x="1721029" y="261276"/>
                    <a:pt x="1711287" y="255468"/>
                    <a:pt x="1697384" y="250529"/>
                  </a:cubicBezTo>
                  <a:cubicBezTo>
                    <a:pt x="1687872" y="247236"/>
                    <a:pt x="1666194" y="241382"/>
                    <a:pt x="1632351" y="232967"/>
                  </a:cubicBezTo>
                  <a:cubicBezTo>
                    <a:pt x="1588813" y="222174"/>
                    <a:pt x="1558263" y="208911"/>
                    <a:pt x="1540701" y="193179"/>
                  </a:cubicBezTo>
                  <a:cubicBezTo>
                    <a:pt x="1516005" y="171044"/>
                    <a:pt x="1503657" y="144061"/>
                    <a:pt x="1503657" y="112230"/>
                  </a:cubicBezTo>
                  <a:cubicBezTo>
                    <a:pt x="1503657" y="91742"/>
                    <a:pt x="1509465" y="72579"/>
                    <a:pt x="1521081" y="54743"/>
                  </a:cubicBezTo>
                  <a:cubicBezTo>
                    <a:pt x="1532698" y="36907"/>
                    <a:pt x="1549436" y="23324"/>
                    <a:pt x="1571297" y="13994"/>
                  </a:cubicBezTo>
                  <a:cubicBezTo>
                    <a:pt x="1593157" y="4665"/>
                    <a:pt x="1619546" y="0"/>
                    <a:pt x="1650462" y="0"/>
                  </a:cubicBezTo>
                  <a:close/>
                  <a:moveTo>
                    <a:pt x="1126587" y="0"/>
                  </a:moveTo>
                  <a:cubicBezTo>
                    <a:pt x="1177077" y="0"/>
                    <a:pt x="1215081" y="11068"/>
                    <a:pt x="1240601" y="33203"/>
                  </a:cubicBezTo>
                  <a:cubicBezTo>
                    <a:pt x="1266120" y="55338"/>
                    <a:pt x="1279520" y="84882"/>
                    <a:pt x="1280801" y="121834"/>
                  </a:cubicBezTo>
                  <a:lnTo>
                    <a:pt x="1199578" y="125402"/>
                  </a:lnTo>
                  <a:cubicBezTo>
                    <a:pt x="1196102" y="104730"/>
                    <a:pt x="1188647" y="89867"/>
                    <a:pt x="1177214" y="80811"/>
                  </a:cubicBezTo>
                  <a:cubicBezTo>
                    <a:pt x="1165780" y="71756"/>
                    <a:pt x="1148630" y="67228"/>
                    <a:pt x="1125764" y="67228"/>
                  </a:cubicBezTo>
                  <a:cubicBezTo>
                    <a:pt x="1102165" y="67228"/>
                    <a:pt x="1083688" y="72076"/>
                    <a:pt x="1070334" y="81772"/>
                  </a:cubicBezTo>
                  <a:cubicBezTo>
                    <a:pt x="1061736" y="87991"/>
                    <a:pt x="1057437" y="96315"/>
                    <a:pt x="1057437" y="106742"/>
                  </a:cubicBezTo>
                  <a:cubicBezTo>
                    <a:pt x="1057437" y="116255"/>
                    <a:pt x="1061462" y="124395"/>
                    <a:pt x="1069511" y="131164"/>
                  </a:cubicBezTo>
                  <a:cubicBezTo>
                    <a:pt x="1079756" y="139762"/>
                    <a:pt x="1104635" y="148726"/>
                    <a:pt x="1144148" y="158055"/>
                  </a:cubicBezTo>
                  <a:cubicBezTo>
                    <a:pt x="1183662" y="167385"/>
                    <a:pt x="1212886" y="177035"/>
                    <a:pt x="1231820" y="187005"/>
                  </a:cubicBezTo>
                  <a:cubicBezTo>
                    <a:pt x="1250754" y="196975"/>
                    <a:pt x="1265571" y="210603"/>
                    <a:pt x="1276273" y="227891"/>
                  </a:cubicBezTo>
                  <a:cubicBezTo>
                    <a:pt x="1286975" y="245178"/>
                    <a:pt x="1292325" y="266536"/>
                    <a:pt x="1292325" y="291964"/>
                  </a:cubicBezTo>
                  <a:cubicBezTo>
                    <a:pt x="1292325" y="315013"/>
                    <a:pt x="1285923" y="336600"/>
                    <a:pt x="1273117" y="356722"/>
                  </a:cubicBezTo>
                  <a:cubicBezTo>
                    <a:pt x="1260312" y="376845"/>
                    <a:pt x="1242201" y="391800"/>
                    <a:pt x="1218786" y="401587"/>
                  </a:cubicBezTo>
                  <a:cubicBezTo>
                    <a:pt x="1195370" y="411374"/>
                    <a:pt x="1166192" y="416268"/>
                    <a:pt x="1131252" y="416268"/>
                  </a:cubicBezTo>
                  <a:cubicBezTo>
                    <a:pt x="1080396" y="416268"/>
                    <a:pt x="1041339" y="404514"/>
                    <a:pt x="1014082" y="381007"/>
                  </a:cubicBezTo>
                  <a:cubicBezTo>
                    <a:pt x="986825" y="357500"/>
                    <a:pt x="970544" y="323245"/>
                    <a:pt x="965238" y="278243"/>
                  </a:cubicBezTo>
                  <a:lnTo>
                    <a:pt x="1044266" y="270560"/>
                  </a:lnTo>
                  <a:cubicBezTo>
                    <a:pt x="1049023" y="297086"/>
                    <a:pt x="1058672" y="316568"/>
                    <a:pt x="1073216" y="329008"/>
                  </a:cubicBezTo>
                  <a:cubicBezTo>
                    <a:pt x="1087759" y="341447"/>
                    <a:pt x="1107379" y="347667"/>
                    <a:pt x="1132075" y="347667"/>
                  </a:cubicBezTo>
                  <a:cubicBezTo>
                    <a:pt x="1158234" y="347667"/>
                    <a:pt x="1177946" y="342133"/>
                    <a:pt x="1191208" y="331066"/>
                  </a:cubicBezTo>
                  <a:cubicBezTo>
                    <a:pt x="1204471" y="319998"/>
                    <a:pt x="1211102" y="307056"/>
                    <a:pt x="1211102" y="292238"/>
                  </a:cubicBezTo>
                  <a:cubicBezTo>
                    <a:pt x="1211102" y="282725"/>
                    <a:pt x="1208313" y="274631"/>
                    <a:pt x="1202733" y="267953"/>
                  </a:cubicBezTo>
                  <a:cubicBezTo>
                    <a:pt x="1197154" y="261276"/>
                    <a:pt x="1187412" y="255468"/>
                    <a:pt x="1173509" y="250529"/>
                  </a:cubicBezTo>
                  <a:cubicBezTo>
                    <a:pt x="1163997" y="247236"/>
                    <a:pt x="1142319" y="241382"/>
                    <a:pt x="1108476" y="232967"/>
                  </a:cubicBezTo>
                  <a:cubicBezTo>
                    <a:pt x="1064938" y="222174"/>
                    <a:pt x="1034388" y="208911"/>
                    <a:pt x="1016826" y="193179"/>
                  </a:cubicBezTo>
                  <a:cubicBezTo>
                    <a:pt x="992130" y="171044"/>
                    <a:pt x="979782" y="144061"/>
                    <a:pt x="979782" y="112230"/>
                  </a:cubicBezTo>
                  <a:cubicBezTo>
                    <a:pt x="979782" y="91742"/>
                    <a:pt x="985590" y="72579"/>
                    <a:pt x="997206" y="54743"/>
                  </a:cubicBezTo>
                  <a:cubicBezTo>
                    <a:pt x="1008823" y="36907"/>
                    <a:pt x="1025561" y="23324"/>
                    <a:pt x="1047422" y="13994"/>
                  </a:cubicBezTo>
                  <a:cubicBezTo>
                    <a:pt x="1069282" y="4665"/>
                    <a:pt x="1095671" y="0"/>
                    <a:pt x="1126587" y="0"/>
                  </a:cubicBezTo>
                  <a:close/>
                  <a:moveTo>
                    <a:pt x="188239" y="0"/>
                  </a:moveTo>
                  <a:cubicBezTo>
                    <a:pt x="237449" y="0"/>
                    <a:pt x="277420" y="14543"/>
                    <a:pt x="308153" y="43630"/>
                  </a:cubicBezTo>
                  <a:cubicBezTo>
                    <a:pt x="326447" y="60826"/>
                    <a:pt x="340167" y="85522"/>
                    <a:pt x="349313" y="117718"/>
                  </a:cubicBezTo>
                  <a:lnTo>
                    <a:pt x="268913" y="136926"/>
                  </a:lnTo>
                  <a:cubicBezTo>
                    <a:pt x="264157" y="116072"/>
                    <a:pt x="254233" y="99608"/>
                    <a:pt x="239141" y="87534"/>
                  </a:cubicBezTo>
                  <a:cubicBezTo>
                    <a:pt x="224049" y="75460"/>
                    <a:pt x="205710" y="69424"/>
                    <a:pt x="184123" y="69424"/>
                  </a:cubicBezTo>
                  <a:cubicBezTo>
                    <a:pt x="154305" y="69424"/>
                    <a:pt x="130112" y="80125"/>
                    <a:pt x="111544" y="101529"/>
                  </a:cubicBezTo>
                  <a:cubicBezTo>
                    <a:pt x="92976" y="122932"/>
                    <a:pt x="83692" y="157598"/>
                    <a:pt x="83692" y="205527"/>
                  </a:cubicBezTo>
                  <a:cubicBezTo>
                    <a:pt x="83692" y="256383"/>
                    <a:pt x="92839" y="292604"/>
                    <a:pt x="111133" y="314190"/>
                  </a:cubicBezTo>
                  <a:cubicBezTo>
                    <a:pt x="129426" y="335776"/>
                    <a:pt x="153207" y="346570"/>
                    <a:pt x="182477" y="346570"/>
                  </a:cubicBezTo>
                  <a:cubicBezTo>
                    <a:pt x="204063" y="346570"/>
                    <a:pt x="222631" y="339709"/>
                    <a:pt x="238180" y="325989"/>
                  </a:cubicBezTo>
                  <a:cubicBezTo>
                    <a:pt x="253730" y="312269"/>
                    <a:pt x="264889" y="290683"/>
                    <a:pt x="271657" y="261231"/>
                  </a:cubicBezTo>
                  <a:lnTo>
                    <a:pt x="350411" y="286201"/>
                  </a:lnTo>
                  <a:cubicBezTo>
                    <a:pt x="338337" y="330105"/>
                    <a:pt x="318260" y="362713"/>
                    <a:pt x="290180" y="384025"/>
                  </a:cubicBezTo>
                  <a:cubicBezTo>
                    <a:pt x="262099" y="405337"/>
                    <a:pt x="226473" y="415993"/>
                    <a:pt x="183300" y="415993"/>
                  </a:cubicBezTo>
                  <a:cubicBezTo>
                    <a:pt x="129883" y="415993"/>
                    <a:pt x="85979" y="397745"/>
                    <a:pt x="51587" y="361250"/>
                  </a:cubicBezTo>
                  <a:cubicBezTo>
                    <a:pt x="17196" y="324755"/>
                    <a:pt x="0" y="274859"/>
                    <a:pt x="0" y="211564"/>
                  </a:cubicBezTo>
                  <a:cubicBezTo>
                    <a:pt x="0" y="144610"/>
                    <a:pt x="17287" y="92611"/>
                    <a:pt x="51862" y="55566"/>
                  </a:cubicBezTo>
                  <a:cubicBezTo>
                    <a:pt x="86436" y="18522"/>
                    <a:pt x="131896" y="0"/>
                    <a:pt x="188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589039" y="5131438"/>
              <a:ext cx="1171613" cy="954634"/>
            </a:xfrm>
            <a:custGeom>
              <a:avLst/>
              <a:gdLst/>
              <a:ahLst/>
              <a:cxnLst/>
              <a:rect l="l" t="t" r="r" b="b"/>
              <a:pathLst>
                <a:path w="1171613" h="954634" extrusionOk="0">
                  <a:moveTo>
                    <a:pt x="474594" y="477699"/>
                  </a:moveTo>
                  <a:cubicBezTo>
                    <a:pt x="508072" y="477699"/>
                    <a:pt x="534917" y="489041"/>
                    <a:pt x="555131" y="511724"/>
                  </a:cubicBezTo>
                  <a:cubicBezTo>
                    <a:pt x="575346" y="534408"/>
                    <a:pt x="585453" y="568800"/>
                    <a:pt x="585453" y="614900"/>
                  </a:cubicBezTo>
                  <a:cubicBezTo>
                    <a:pt x="585453" y="661548"/>
                    <a:pt x="575071" y="696534"/>
                    <a:pt x="554308" y="719858"/>
                  </a:cubicBezTo>
                  <a:cubicBezTo>
                    <a:pt x="533545" y="743182"/>
                    <a:pt x="506974" y="754845"/>
                    <a:pt x="474594" y="754845"/>
                  </a:cubicBezTo>
                  <a:cubicBezTo>
                    <a:pt x="442215" y="754845"/>
                    <a:pt x="415507" y="743091"/>
                    <a:pt x="394469" y="719584"/>
                  </a:cubicBezTo>
                  <a:cubicBezTo>
                    <a:pt x="373432" y="696077"/>
                    <a:pt x="362913" y="661548"/>
                    <a:pt x="362913" y="615997"/>
                  </a:cubicBezTo>
                  <a:cubicBezTo>
                    <a:pt x="362913" y="569715"/>
                    <a:pt x="373157" y="535094"/>
                    <a:pt x="393646" y="512136"/>
                  </a:cubicBezTo>
                  <a:cubicBezTo>
                    <a:pt x="414135" y="489178"/>
                    <a:pt x="441117" y="477699"/>
                    <a:pt x="474594" y="477699"/>
                  </a:cubicBezTo>
                  <a:close/>
                  <a:moveTo>
                    <a:pt x="888430" y="418428"/>
                  </a:moveTo>
                  <a:lnTo>
                    <a:pt x="969653" y="418428"/>
                  </a:lnTo>
                  <a:lnTo>
                    <a:pt x="969653" y="749631"/>
                  </a:lnTo>
                  <a:lnTo>
                    <a:pt x="1171613" y="749631"/>
                  </a:lnTo>
                  <a:lnTo>
                    <a:pt x="1171613" y="817408"/>
                  </a:lnTo>
                  <a:lnTo>
                    <a:pt x="888430" y="817408"/>
                  </a:lnTo>
                  <a:close/>
                  <a:moveTo>
                    <a:pt x="731365" y="415135"/>
                  </a:moveTo>
                  <a:lnTo>
                    <a:pt x="812588" y="415135"/>
                  </a:lnTo>
                  <a:lnTo>
                    <a:pt x="812588" y="817408"/>
                  </a:lnTo>
                  <a:lnTo>
                    <a:pt x="731365" y="817408"/>
                  </a:lnTo>
                  <a:close/>
                  <a:moveTo>
                    <a:pt x="473771" y="408275"/>
                  </a:moveTo>
                  <a:cubicBezTo>
                    <a:pt x="441026" y="408275"/>
                    <a:pt x="412122" y="413580"/>
                    <a:pt x="387060" y="424190"/>
                  </a:cubicBezTo>
                  <a:cubicBezTo>
                    <a:pt x="368218" y="432056"/>
                    <a:pt x="350885" y="444130"/>
                    <a:pt x="335061" y="460411"/>
                  </a:cubicBezTo>
                  <a:cubicBezTo>
                    <a:pt x="319237" y="476693"/>
                    <a:pt x="306752" y="495077"/>
                    <a:pt x="297605" y="515566"/>
                  </a:cubicBezTo>
                  <a:cubicBezTo>
                    <a:pt x="285349" y="543372"/>
                    <a:pt x="279220" y="577764"/>
                    <a:pt x="279220" y="618741"/>
                  </a:cubicBezTo>
                  <a:cubicBezTo>
                    <a:pt x="279220" y="682768"/>
                    <a:pt x="296874" y="733030"/>
                    <a:pt x="332180" y="769525"/>
                  </a:cubicBezTo>
                  <a:cubicBezTo>
                    <a:pt x="367486" y="806020"/>
                    <a:pt x="415049" y="824268"/>
                    <a:pt x="474869" y="824268"/>
                  </a:cubicBezTo>
                  <a:cubicBezTo>
                    <a:pt x="533957" y="824268"/>
                    <a:pt x="581154" y="805929"/>
                    <a:pt x="616460" y="769251"/>
                  </a:cubicBezTo>
                  <a:cubicBezTo>
                    <a:pt x="651767" y="732572"/>
                    <a:pt x="669420" y="681762"/>
                    <a:pt x="669420" y="616820"/>
                  </a:cubicBezTo>
                  <a:cubicBezTo>
                    <a:pt x="669420" y="551330"/>
                    <a:pt x="651629" y="500200"/>
                    <a:pt x="616049" y="463430"/>
                  </a:cubicBezTo>
                  <a:cubicBezTo>
                    <a:pt x="580468" y="426660"/>
                    <a:pt x="533042" y="408275"/>
                    <a:pt x="473771" y="408275"/>
                  </a:cubicBezTo>
                  <a:close/>
                  <a:moveTo>
                    <a:pt x="352576" y="26"/>
                  </a:moveTo>
                  <a:cubicBezTo>
                    <a:pt x="355188" y="306"/>
                    <a:pt x="357706" y="2825"/>
                    <a:pt x="361251" y="7115"/>
                  </a:cubicBezTo>
                  <a:cubicBezTo>
                    <a:pt x="460866" y="129863"/>
                    <a:pt x="555259" y="256342"/>
                    <a:pt x="632116" y="394760"/>
                  </a:cubicBezTo>
                  <a:cubicBezTo>
                    <a:pt x="651518" y="429832"/>
                    <a:pt x="668307" y="466395"/>
                    <a:pt x="683230" y="503703"/>
                  </a:cubicBezTo>
                  <a:cubicBezTo>
                    <a:pt x="715690" y="584293"/>
                    <a:pt x="710093" y="664134"/>
                    <a:pt x="675395" y="741365"/>
                  </a:cubicBezTo>
                  <a:cubicBezTo>
                    <a:pt x="621671" y="860382"/>
                    <a:pt x="529515" y="932763"/>
                    <a:pt x="400052" y="951043"/>
                  </a:cubicBezTo>
                  <a:cubicBezTo>
                    <a:pt x="204178" y="978654"/>
                    <a:pt x="29942" y="843967"/>
                    <a:pt x="3826" y="652941"/>
                  </a:cubicBezTo>
                  <a:cubicBezTo>
                    <a:pt x="1214" y="638764"/>
                    <a:pt x="840" y="624213"/>
                    <a:pt x="94" y="609663"/>
                  </a:cubicBezTo>
                  <a:cubicBezTo>
                    <a:pt x="-1399" y="559668"/>
                    <a:pt x="15019" y="514151"/>
                    <a:pt x="34045" y="469379"/>
                  </a:cubicBezTo>
                  <a:cubicBezTo>
                    <a:pt x="72849" y="379464"/>
                    <a:pt x="125453" y="297384"/>
                    <a:pt x="181418" y="217540"/>
                  </a:cubicBezTo>
                  <a:cubicBezTo>
                    <a:pt x="232160" y="144788"/>
                    <a:pt x="286632" y="74646"/>
                    <a:pt x="343342" y="6369"/>
                  </a:cubicBezTo>
                  <a:cubicBezTo>
                    <a:pt x="347260" y="1705"/>
                    <a:pt x="349964" y="-254"/>
                    <a:pt x="352576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4"/>
          <p:cNvGrpSpPr/>
          <p:nvPr/>
        </p:nvGrpSpPr>
        <p:grpSpPr>
          <a:xfrm>
            <a:off x="2723210" y="5036475"/>
            <a:ext cx="2824986" cy="1375703"/>
            <a:chOff x="4822352" y="1916832"/>
            <a:chExt cx="3422056" cy="1375703"/>
          </a:xfrm>
        </p:grpSpPr>
        <p:sp>
          <p:nvSpPr>
            <p:cNvPr id="158" name="Google Shape;158;p4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</a:t>
              </a:r>
              <a:endParaRPr/>
            </a:p>
          </p:txBody>
        </p:sp>
      </p:grpSp>
      <p:sp>
        <p:nvSpPr>
          <p:cNvPr id="160" name="Google Shape;160;p4"/>
          <p:cNvSpPr txBox="1"/>
          <p:nvPr/>
        </p:nvSpPr>
        <p:spPr>
          <a:xfrm>
            <a:off x="3442445" y="1511567"/>
            <a:ext cx="18554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sz="1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4"/>
          <p:cNvSpPr txBox="1"/>
          <p:nvPr/>
        </p:nvSpPr>
        <p:spPr>
          <a:xfrm>
            <a:off x="3329179" y="3945435"/>
            <a:ext cx="18554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sz="1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"/>
          <p:cNvSpPr txBox="1"/>
          <p:nvPr/>
        </p:nvSpPr>
        <p:spPr>
          <a:xfrm>
            <a:off x="5952546" y="2238684"/>
            <a:ext cx="18554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sz="1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4"/>
          <p:cNvSpPr txBox="1"/>
          <p:nvPr/>
        </p:nvSpPr>
        <p:spPr>
          <a:xfrm>
            <a:off x="5940406" y="4873295"/>
            <a:ext cx="18554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sz="1400" b="1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4"/>
          <p:cNvSpPr txBox="1"/>
          <p:nvPr/>
        </p:nvSpPr>
        <p:spPr>
          <a:xfrm>
            <a:off x="8535707" y="2722470"/>
            <a:ext cx="18554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sz="1400" b="1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4"/>
          <p:cNvSpPr txBox="1"/>
          <p:nvPr/>
        </p:nvSpPr>
        <p:spPr>
          <a:xfrm>
            <a:off x="8581181" y="5635759"/>
            <a:ext cx="18554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4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02" name="Google Shape;1502;p40"/>
          <p:cNvSpPr/>
          <p:nvPr/>
        </p:nvSpPr>
        <p:spPr>
          <a:xfrm>
            <a:off x="920522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 extrusionOk="0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>
            <a:gsLst>
              <a:gs pos="0">
                <a:srgbClr val="F4F4F4"/>
              </a:gs>
              <a:gs pos="100000">
                <a:schemeClr val="lt1"/>
              </a:gs>
            </a:gsLst>
            <a:lin ang="8400000" scaled="0"/>
          </a:gradFill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3" name="Google Shape;1503;p40"/>
          <p:cNvSpPr/>
          <p:nvPr/>
        </p:nvSpPr>
        <p:spPr>
          <a:xfrm>
            <a:off x="922618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 extrusionOk="0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40"/>
          <p:cNvSpPr txBox="1"/>
          <p:nvPr/>
        </p:nvSpPr>
        <p:spPr>
          <a:xfrm>
            <a:off x="1110650" y="2272381"/>
            <a:ext cx="7158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5" name="Google Shape;1505;p40"/>
          <p:cNvSpPr txBox="1"/>
          <p:nvPr/>
        </p:nvSpPr>
        <p:spPr>
          <a:xfrm>
            <a:off x="2121652" y="2189588"/>
            <a:ext cx="33647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Easy to change colors, photos.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6" name="Google Shape;1506;p40"/>
          <p:cNvSpPr txBox="1"/>
          <p:nvPr/>
        </p:nvSpPr>
        <p:spPr>
          <a:xfrm>
            <a:off x="920522" y="3046461"/>
            <a:ext cx="471857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40"/>
          <p:cNvSpPr/>
          <p:nvPr/>
        </p:nvSpPr>
        <p:spPr>
          <a:xfrm>
            <a:off x="6561957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 extrusionOk="0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>
            <a:gsLst>
              <a:gs pos="0">
                <a:srgbClr val="F4F4F4"/>
              </a:gs>
              <a:gs pos="100000">
                <a:schemeClr val="lt1"/>
              </a:gs>
            </a:gsLst>
            <a:lin ang="8400000" scaled="0"/>
          </a:gra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40"/>
          <p:cNvSpPr/>
          <p:nvPr/>
        </p:nvSpPr>
        <p:spPr>
          <a:xfrm>
            <a:off x="6564054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 extrusionOk="0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p40"/>
          <p:cNvSpPr txBox="1"/>
          <p:nvPr/>
        </p:nvSpPr>
        <p:spPr>
          <a:xfrm>
            <a:off x="6752085" y="2272381"/>
            <a:ext cx="7158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0" name="Google Shape;1510;p40"/>
          <p:cNvSpPr txBox="1"/>
          <p:nvPr/>
        </p:nvSpPr>
        <p:spPr>
          <a:xfrm>
            <a:off x="7763087" y="2189588"/>
            <a:ext cx="33647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Easy to change colors, photos.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1" name="Google Shape;1511;p40"/>
          <p:cNvSpPr txBox="1"/>
          <p:nvPr/>
        </p:nvSpPr>
        <p:spPr>
          <a:xfrm>
            <a:off x="6561958" y="3046461"/>
            <a:ext cx="471857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40"/>
          <p:cNvSpPr/>
          <p:nvPr/>
        </p:nvSpPr>
        <p:spPr>
          <a:xfrm>
            <a:off x="924715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 extrusionOk="0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>
            <a:gsLst>
              <a:gs pos="0">
                <a:srgbClr val="F4F4F4"/>
              </a:gs>
              <a:gs pos="100000">
                <a:schemeClr val="lt1"/>
              </a:gs>
            </a:gsLst>
            <a:lin ang="8400000" scaled="0"/>
          </a:gradFill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40"/>
          <p:cNvSpPr/>
          <p:nvPr/>
        </p:nvSpPr>
        <p:spPr>
          <a:xfrm>
            <a:off x="922618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 extrusionOk="0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40"/>
          <p:cNvSpPr txBox="1"/>
          <p:nvPr/>
        </p:nvSpPr>
        <p:spPr>
          <a:xfrm>
            <a:off x="1110650" y="4300799"/>
            <a:ext cx="7158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5" name="Google Shape;1515;p40"/>
          <p:cNvSpPr txBox="1"/>
          <p:nvPr/>
        </p:nvSpPr>
        <p:spPr>
          <a:xfrm>
            <a:off x="2125845" y="4218006"/>
            <a:ext cx="33647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</a:t>
            </a:r>
            <a:endParaRPr/>
          </a:p>
        </p:txBody>
      </p:sp>
      <p:sp>
        <p:nvSpPr>
          <p:cNvPr id="1516" name="Google Shape;1516;p40"/>
          <p:cNvSpPr txBox="1"/>
          <p:nvPr/>
        </p:nvSpPr>
        <p:spPr>
          <a:xfrm>
            <a:off x="924716" y="5074879"/>
            <a:ext cx="471857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40"/>
          <p:cNvSpPr/>
          <p:nvPr/>
        </p:nvSpPr>
        <p:spPr>
          <a:xfrm>
            <a:off x="6566150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 extrusionOk="0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>
            <a:gsLst>
              <a:gs pos="0">
                <a:srgbClr val="F4F4F4"/>
              </a:gs>
              <a:gs pos="100000">
                <a:schemeClr val="lt1"/>
              </a:gs>
            </a:gsLst>
            <a:lin ang="8400000" scaled="0"/>
          </a:gradFill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40"/>
          <p:cNvSpPr/>
          <p:nvPr/>
        </p:nvSpPr>
        <p:spPr>
          <a:xfrm>
            <a:off x="6564054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 extrusionOk="0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40"/>
          <p:cNvSpPr txBox="1"/>
          <p:nvPr/>
        </p:nvSpPr>
        <p:spPr>
          <a:xfrm>
            <a:off x="6752085" y="4300799"/>
            <a:ext cx="7158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0" name="Google Shape;1520;p40"/>
          <p:cNvSpPr txBox="1"/>
          <p:nvPr/>
        </p:nvSpPr>
        <p:spPr>
          <a:xfrm>
            <a:off x="7767280" y="4218006"/>
            <a:ext cx="33647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Easy to change colors, photos.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40"/>
          <p:cNvSpPr txBox="1"/>
          <p:nvPr/>
        </p:nvSpPr>
        <p:spPr>
          <a:xfrm>
            <a:off x="6566150" y="5074879"/>
            <a:ext cx="471857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41"/>
          <p:cNvSpPr txBox="1"/>
          <p:nvPr/>
        </p:nvSpPr>
        <p:spPr>
          <a:xfrm>
            <a:off x="3993587" y="406487"/>
            <a:ext cx="744881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  Infographic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41"/>
          <p:cNvSpPr txBox="1"/>
          <p:nvPr/>
        </p:nvSpPr>
        <p:spPr>
          <a:xfrm>
            <a:off x="736127" y="2777131"/>
            <a:ext cx="1806729" cy="384721"/>
          </a:xfrm>
          <a:prstGeom prst="rect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l" rtl="0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41"/>
          <p:cNvSpPr txBox="1"/>
          <p:nvPr/>
        </p:nvSpPr>
        <p:spPr>
          <a:xfrm>
            <a:off x="736127" y="3193183"/>
            <a:ext cx="3257460" cy="384721"/>
          </a:xfrm>
          <a:prstGeom prst="rect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l" rtl="0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41"/>
          <p:cNvSpPr txBox="1"/>
          <p:nvPr/>
        </p:nvSpPr>
        <p:spPr>
          <a:xfrm>
            <a:off x="736127" y="3609235"/>
            <a:ext cx="2895468" cy="384721"/>
          </a:xfrm>
          <a:prstGeom prst="rect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l" rtl="0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41"/>
          <p:cNvSpPr txBox="1"/>
          <p:nvPr/>
        </p:nvSpPr>
        <p:spPr>
          <a:xfrm>
            <a:off x="736127" y="8072206"/>
            <a:ext cx="5321772" cy="653238"/>
          </a:xfrm>
          <a:prstGeom prst="rect">
            <a:avLst/>
          </a:prstGeom>
          <a:solidFill>
            <a:schemeClr val="dk1">
              <a:alpha val="51764"/>
            </a:schemeClr>
          </a:solidFill>
          <a:ln>
            <a:noFill/>
          </a:ln>
        </p:spPr>
        <p:txBody>
          <a:bodyPr spcFirstLastPara="1" wrap="square" lIns="72000" tIns="72000" rIns="72000" bIns="720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Time. You can simply impress your audience and add a unique zing and appeal to your Presentations. 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41"/>
          <p:cNvSpPr txBox="1"/>
          <p:nvPr/>
        </p:nvSpPr>
        <p:spPr>
          <a:xfrm>
            <a:off x="4960477" y="3577904"/>
            <a:ext cx="6475875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41"/>
          <p:cNvSpPr txBox="1"/>
          <p:nvPr/>
        </p:nvSpPr>
        <p:spPr>
          <a:xfrm>
            <a:off x="4966483" y="2684798"/>
            <a:ext cx="647587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41"/>
          <p:cNvSpPr txBox="1"/>
          <p:nvPr/>
        </p:nvSpPr>
        <p:spPr>
          <a:xfrm>
            <a:off x="3993587" y="1329817"/>
            <a:ext cx="74427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 Easy to change colors, photos and Text. 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42"/>
          <p:cNvSpPr txBox="1"/>
          <p:nvPr/>
        </p:nvSpPr>
        <p:spPr>
          <a:xfrm>
            <a:off x="7638785" y="301699"/>
            <a:ext cx="389401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 Infographic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39" name="Google Shape;1539;p42"/>
          <p:cNvGrpSpPr/>
          <p:nvPr/>
        </p:nvGrpSpPr>
        <p:grpSpPr>
          <a:xfrm>
            <a:off x="737162" y="611422"/>
            <a:ext cx="6196201" cy="2649121"/>
            <a:chOff x="737162" y="529336"/>
            <a:chExt cx="6336000" cy="2649121"/>
          </a:xfrm>
        </p:grpSpPr>
        <p:sp>
          <p:nvSpPr>
            <p:cNvPr id="1540" name="Google Shape;1540;p42"/>
            <p:cNvSpPr txBox="1"/>
            <p:nvPr/>
          </p:nvSpPr>
          <p:spPr>
            <a:xfrm>
              <a:off x="737162" y="529336"/>
              <a:ext cx="633600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42"/>
            <p:cNvSpPr txBox="1"/>
            <p:nvPr/>
          </p:nvSpPr>
          <p:spPr>
            <a:xfrm>
              <a:off x="737162" y="1054799"/>
              <a:ext cx="6336000" cy="2123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I hope and I believe that this Template will your Time, Money and Reputation. </a:t>
              </a:r>
              <a:endParaRPr/>
            </a:p>
          </p:txBody>
        </p:sp>
      </p:grpSp>
      <p:grpSp>
        <p:nvGrpSpPr>
          <p:cNvPr id="1542" name="Google Shape;1542;p42"/>
          <p:cNvGrpSpPr/>
          <p:nvPr/>
        </p:nvGrpSpPr>
        <p:grpSpPr>
          <a:xfrm>
            <a:off x="737162" y="3597457"/>
            <a:ext cx="6196201" cy="2649121"/>
            <a:chOff x="737162" y="529336"/>
            <a:chExt cx="6336000" cy="2649121"/>
          </a:xfrm>
        </p:grpSpPr>
        <p:sp>
          <p:nvSpPr>
            <p:cNvPr id="1543" name="Google Shape;1543;p42"/>
            <p:cNvSpPr txBox="1"/>
            <p:nvPr/>
          </p:nvSpPr>
          <p:spPr>
            <a:xfrm>
              <a:off x="737162" y="529336"/>
              <a:ext cx="633600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2"/>
            <p:cNvSpPr txBox="1"/>
            <p:nvPr/>
          </p:nvSpPr>
          <p:spPr>
            <a:xfrm>
              <a:off x="737162" y="1054799"/>
              <a:ext cx="6336000" cy="2123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I hope and I believe that this Template will your Time, Money and Reputation. </a:t>
              </a:r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9" name="Google Shape;1549;p43"/>
          <p:cNvGrpSpPr/>
          <p:nvPr/>
        </p:nvGrpSpPr>
        <p:grpSpPr>
          <a:xfrm>
            <a:off x="1" y="4174554"/>
            <a:ext cx="12191999" cy="1318987"/>
            <a:chOff x="1" y="4174554"/>
            <a:chExt cx="12191999" cy="1318987"/>
          </a:xfrm>
        </p:grpSpPr>
        <p:sp>
          <p:nvSpPr>
            <p:cNvPr id="1550" name="Google Shape;1550;p43"/>
            <p:cNvSpPr txBox="1"/>
            <p:nvPr/>
          </p:nvSpPr>
          <p:spPr>
            <a:xfrm>
              <a:off x="1" y="4174554"/>
              <a:ext cx="1219199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THANK YOU</a:t>
              </a:r>
              <a:endParaRPr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3"/>
            <p:cNvSpPr txBox="1"/>
            <p:nvPr/>
          </p:nvSpPr>
          <p:spPr>
            <a:xfrm>
              <a:off x="51" y="5113885"/>
              <a:ext cx="12191852" cy="379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the Subtitle of Your Presentation</a:t>
              </a:r>
              <a:endParaRPr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p44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557" name="Google Shape;1557;p44"/>
          <p:cNvGrpSpPr/>
          <p:nvPr/>
        </p:nvGrpSpPr>
        <p:grpSpPr>
          <a:xfrm>
            <a:off x="318743" y="1360284"/>
            <a:ext cx="1257143" cy="1680784"/>
            <a:chOff x="629010" y="953877"/>
            <a:chExt cx="3775935" cy="5048374"/>
          </a:xfrm>
        </p:grpSpPr>
        <p:grpSp>
          <p:nvGrpSpPr>
            <p:cNvPr id="1558" name="Google Shape;1558;p44"/>
            <p:cNvGrpSpPr/>
            <p:nvPr/>
          </p:nvGrpSpPr>
          <p:grpSpPr>
            <a:xfrm>
              <a:off x="629010" y="953877"/>
              <a:ext cx="3775935" cy="5048374"/>
              <a:chOff x="629011" y="1207673"/>
              <a:chExt cx="3586108" cy="4794578"/>
            </a:xfrm>
          </p:grpSpPr>
          <p:sp>
            <p:nvSpPr>
              <p:cNvPr id="1559" name="Google Shape;1559;p44"/>
              <p:cNvSpPr/>
              <p:nvPr/>
            </p:nvSpPr>
            <p:spPr>
              <a:xfrm>
                <a:off x="865189" y="1222248"/>
                <a:ext cx="3108955" cy="4779453"/>
              </a:xfrm>
              <a:custGeom>
                <a:avLst/>
                <a:gdLst/>
                <a:ahLst/>
                <a:cxnLst/>
                <a:rect l="l" t="t" r="r" b="b"/>
                <a:pathLst>
                  <a:path w="3108955" h="4779453" extrusionOk="0">
                    <a:moveTo>
                      <a:pt x="2089217" y="0"/>
                    </a:moveTo>
                    <a:lnTo>
                      <a:pt x="2817873" y="0"/>
                    </a:lnTo>
                    <a:lnTo>
                      <a:pt x="2817873" y="228231"/>
                    </a:lnTo>
                    <a:lnTo>
                      <a:pt x="3108955" y="228231"/>
                    </a:lnTo>
                    <a:lnTo>
                      <a:pt x="3108955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2089217" y="22823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44"/>
              <p:cNvSpPr/>
              <p:nvPr/>
            </p:nvSpPr>
            <p:spPr>
              <a:xfrm>
                <a:off x="1740561" y="1222248"/>
                <a:ext cx="2233583" cy="4779453"/>
              </a:xfrm>
              <a:custGeom>
                <a:avLst/>
                <a:gdLst/>
                <a:ahLst/>
                <a:cxnLst/>
                <a:rect l="l" t="t" r="r" b="b"/>
                <a:pathLst>
                  <a:path w="2225193" h="4779453" extrusionOk="0">
                    <a:moveTo>
                      <a:pt x="1205455" y="0"/>
                    </a:moveTo>
                    <a:lnTo>
                      <a:pt x="1934111" y="0"/>
                    </a:lnTo>
                    <a:lnTo>
                      <a:pt x="1934111" y="228231"/>
                    </a:lnTo>
                    <a:lnTo>
                      <a:pt x="2225193" y="228231"/>
                    </a:lnTo>
                    <a:lnTo>
                      <a:pt x="2225193" y="4779453"/>
                    </a:lnTo>
                    <a:lnTo>
                      <a:pt x="0" y="4779453"/>
                    </a:lnTo>
                    <a:lnTo>
                      <a:pt x="0" y="228231"/>
                    </a:lnTo>
                    <a:lnTo>
                      <a:pt x="1205455" y="228231"/>
                    </a:lnTo>
                    <a:close/>
                  </a:path>
                </a:pathLst>
              </a:custGeom>
              <a:solidFill>
                <a:schemeClr val="lt1">
                  <a:alpha val="2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44"/>
              <p:cNvSpPr/>
              <p:nvPr/>
            </p:nvSpPr>
            <p:spPr>
              <a:xfrm>
                <a:off x="3164276" y="1207673"/>
                <a:ext cx="518786" cy="4794028"/>
              </a:xfrm>
              <a:prstGeom prst="rect">
                <a:avLst/>
              </a:prstGeom>
              <a:solidFill>
                <a:schemeClr val="lt1">
                  <a:alpha val="2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62" name="Google Shape;1562;p44"/>
              <p:cNvGrpSpPr/>
              <p:nvPr/>
            </p:nvGrpSpPr>
            <p:grpSpPr>
              <a:xfrm>
                <a:off x="629011" y="1438913"/>
                <a:ext cx="3586108" cy="4563338"/>
                <a:chOff x="629011" y="1438913"/>
                <a:chExt cx="3586108" cy="4563338"/>
              </a:xfrm>
            </p:grpSpPr>
            <p:sp>
              <p:nvSpPr>
                <p:cNvPr id="1563" name="Google Shape;1563;p44"/>
                <p:cNvSpPr/>
                <p:nvPr/>
              </p:nvSpPr>
              <p:spPr>
                <a:xfrm>
                  <a:off x="629011" y="1438913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4" name="Google Shape;1564;p44"/>
                <p:cNvSpPr/>
                <p:nvPr/>
              </p:nvSpPr>
              <p:spPr>
                <a:xfrm>
                  <a:off x="629011" y="2853712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5" name="Google Shape;1565;p44"/>
                <p:cNvSpPr/>
                <p:nvPr/>
              </p:nvSpPr>
              <p:spPr>
                <a:xfrm>
                  <a:off x="629011" y="426796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6" name="Google Shape;1566;p44"/>
                <p:cNvSpPr/>
                <p:nvPr/>
              </p:nvSpPr>
              <p:spPr>
                <a:xfrm>
                  <a:off x="629011" y="5682211"/>
                  <a:ext cx="3586108" cy="3200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F2F2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67" name="Google Shape;1567;p44"/>
              <p:cNvSpPr/>
              <p:nvPr/>
            </p:nvSpPr>
            <p:spPr>
              <a:xfrm>
                <a:off x="1257052" y="1438913"/>
                <a:ext cx="2088560" cy="4562788"/>
              </a:xfrm>
              <a:custGeom>
                <a:avLst/>
                <a:gdLst/>
                <a:ahLst/>
                <a:cxnLst/>
                <a:rect l="l" t="t" r="r" b="b"/>
                <a:pathLst>
                  <a:path w="2088560" h="4562788" extrusionOk="0">
                    <a:moveTo>
                      <a:pt x="160020" y="4242748"/>
                    </a:moveTo>
                    <a:lnTo>
                      <a:pt x="1928540" y="4242748"/>
                    </a:lnTo>
                    <a:cubicBezTo>
                      <a:pt x="2016917" y="4242748"/>
                      <a:pt x="2088560" y="4314391"/>
                      <a:pt x="2088560" y="4402768"/>
                    </a:cubicBezTo>
                    <a:cubicBezTo>
                      <a:pt x="2088560" y="4491145"/>
                      <a:pt x="2016917" y="4562788"/>
                      <a:pt x="1928540" y="4562788"/>
                    </a:cubicBezTo>
                    <a:lnTo>
                      <a:pt x="160020" y="4562788"/>
                    </a:lnTo>
                    <a:cubicBezTo>
                      <a:pt x="71643" y="4562788"/>
                      <a:pt x="0" y="4491145"/>
                      <a:pt x="0" y="4402768"/>
                    </a:cubicBezTo>
                    <a:cubicBezTo>
                      <a:pt x="0" y="4314391"/>
                      <a:pt x="71643" y="4242748"/>
                      <a:pt x="160020" y="4242748"/>
                    </a:cubicBezTo>
                    <a:close/>
                    <a:moveTo>
                      <a:pt x="160020" y="2828498"/>
                    </a:moveTo>
                    <a:lnTo>
                      <a:pt x="1928540" y="2828498"/>
                    </a:lnTo>
                    <a:cubicBezTo>
                      <a:pt x="2016917" y="2828498"/>
                      <a:pt x="2088560" y="2900141"/>
                      <a:pt x="2088560" y="2988518"/>
                    </a:cubicBezTo>
                    <a:cubicBezTo>
                      <a:pt x="2088560" y="3076895"/>
                      <a:pt x="2016917" y="3148538"/>
                      <a:pt x="1928540" y="3148538"/>
                    </a:cubicBezTo>
                    <a:lnTo>
                      <a:pt x="160020" y="3148538"/>
                    </a:lnTo>
                    <a:cubicBezTo>
                      <a:pt x="71643" y="3148538"/>
                      <a:pt x="0" y="3076895"/>
                      <a:pt x="0" y="2988518"/>
                    </a:cubicBezTo>
                    <a:cubicBezTo>
                      <a:pt x="0" y="2900141"/>
                      <a:pt x="71643" y="2828498"/>
                      <a:pt x="160020" y="2828498"/>
                    </a:cubicBezTo>
                    <a:close/>
                    <a:moveTo>
                      <a:pt x="160020" y="1414249"/>
                    </a:moveTo>
                    <a:lnTo>
                      <a:pt x="1928540" y="1414249"/>
                    </a:lnTo>
                    <a:cubicBezTo>
                      <a:pt x="2016917" y="1414249"/>
                      <a:pt x="2088560" y="1485892"/>
                      <a:pt x="2088560" y="1574269"/>
                    </a:cubicBezTo>
                    <a:cubicBezTo>
                      <a:pt x="2088560" y="1662646"/>
                      <a:pt x="2016917" y="1734289"/>
                      <a:pt x="1928540" y="1734289"/>
                    </a:cubicBezTo>
                    <a:lnTo>
                      <a:pt x="160020" y="1734289"/>
                    </a:lnTo>
                    <a:cubicBezTo>
                      <a:pt x="71643" y="1734289"/>
                      <a:pt x="0" y="1662646"/>
                      <a:pt x="0" y="1574269"/>
                    </a:cubicBezTo>
                    <a:cubicBezTo>
                      <a:pt x="0" y="1485892"/>
                      <a:pt x="71643" y="1414249"/>
                      <a:pt x="160020" y="1414249"/>
                    </a:cubicBezTo>
                    <a:close/>
                    <a:moveTo>
                      <a:pt x="160020" y="0"/>
                    </a:moveTo>
                    <a:lnTo>
                      <a:pt x="1928540" y="0"/>
                    </a:lnTo>
                    <a:cubicBezTo>
                      <a:pt x="2016917" y="0"/>
                      <a:pt x="2088560" y="71643"/>
                      <a:pt x="2088560" y="160020"/>
                    </a:cubicBezTo>
                    <a:cubicBezTo>
                      <a:pt x="2088560" y="248397"/>
                      <a:pt x="2016917" y="320040"/>
                      <a:pt x="1928540" y="320040"/>
                    </a:cubicBezTo>
                    <a:lnTo>
                      <a:pt x="160020" y="320040"/>
                    </a:lnTo>
                    <a:cubicBezTo>
                      <a:pt x="71643" y="320040"/>
                      <a:pt x="0" y="248397"/>
                      <a:pt x="0" y="160020"/>
                    </a:cubicBezTo>
                    <a:cubicBezTo>
                      <a:pt x="0" y="71643"/>
                      <a:pt x="71643" y="0"/>
                      <a:pt x="160020" y="0"/>
                    </a:cubicBezTo>
                    <a:close/>
                  </a:path>
                </a:pathLst>
              </a:cu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44"/>
              <p:cNvSpPr/>
              <p:nvPr/>
            </p:nvSpPr>
            <p:spPr>
              <a:xfrm>
                <a:off x="3178278" y="1438913"/>
                <a:ext cx="583897" cy="4562788"/>
              </a:xfrm>
              <a:custGeom>
                <a:avLst/>
                <a:gdLst/>
                <a:ahLst/>
                <a:cxnLst/>
                <a:rect l="l" t="t" r="r" b="b"/>
                <a:pathLst>
                  <a:path w="583897" h="4562788" extrusionOk="0">
                    <a:moveTo>
                      <a:pt x="0" y="4242748"/>
                    </a:moveTo>
                    <a:lnTo>
                      <a:pt x="423877" y="4242748"/>
                    </a:lnTo>
                    <a:cubicBezTo>
                      <a:pt x="512254" y="4242748"/>
                      <a:pt x="583897" y="4314391"/>
                      <a:pt x="583897" y="4402768"/>
                    </a:cubicBezTo>
                    <a:cubicBezTo>
                      <a:pt x="583897" y="4491145"/>
                      <a:pt x="512254" y="4562788"/>
                      <a:pt x="423877" y="4562788"/>
                    </a:cubicBezTo>
                    <a:lnTo>
                      <a:pt x="0" y="4562788"/>
                    </a:lnTo>
                    <a:cubicBezTo>
                      <a:pt x="88377" y="4562788"/>
                      <a:pt x="160020" y="4491145"/>
                      <a:pt x="160020" y="4402768"/>
                    </a:cubicBezTo>
                    <a:cubicBezTo>
                      <a:pt x="160020" y="4314391"/>
                      <a:pt x="88377" y="4242748"/>
                      <a:pt x="0" y="4242748"/>
                    </a:cubicBezTo>
                    <a:close/>
                    <a:moveTo>
                      <a:pt x="0" y="2828498"/>
                    </a:moveTo>
                    <a:lnTo>
                      <a:pt x="423877" y="2828498"/>
                    </a:lnTo>
                    <a:cubicBezTo>
                      <a:pt x="512254" y="2828498"/>
                      <a:pt x="583897" y="2900141"/>
                      <a:pt x="583897" y="2988518"/>
                    </a:cubicBezTo>
                    <a:cubicBezTo>
                      <a:pt x="583897" y="3076895"/>
                      <a:pt x="512254" y="3148538"/>
                      <a:pt x="423877" y="3148538"/>
                    </a:cubicBezTo>
                    <a:lnTo>
                      <a:pt x="0" y="3148538"/>
                    </a:lnTo>
                    <a:cubicBezTo>
                      <a:pt x="88377" y="3148538"/>
                      <a:pt x="160020" y="3076895"/>
                      <a:pt x="160020" y="2988518"/>
                    </a:cubicBezTo>
                    <a:cubicBezTo>
                      <a:pt x="160020" y="2900141"/>
                      <a:pt x="88377" y="2828498"/>
                      <a:pt x="0" y="2828498"/>
                    </a:cubicBezTo>
                    <a:close/>
                    <a:moveTo>
                      <a:pt x="0" y="1414249"/>
                    </a:moveTo>
                    <a:lnTo>
                      <a:pt x="423877" y="1414249"/>
                    </a:lnTo>
                    <a:cubicBezTo>
                      <a:pt x="512254" y="1414249"/>
                      <a:pt x="583897" y="1485892"/>
                      <a:pt x="583897" y="1574269"/>
                    </a:cubicBezTo>
                    <a:cubicBezTo>
                      <a:pt x="583897" y="1662646"/>
                      <a:pt x="512254" y="1734289"/>
                      <a:pt x="423877" y="1734289"/>
                    </a:cubicBezTo>
                    <a:lnTo>
                      <a:pt x="0" y="1734289"/>
                    </a:lnTo>
                    <a:cubicBezTo>
                      <a:pt x="88377" y="1734289"/>
                      <a:pt x="160020" y="1662646"/>
                      <a:pt x="160020" y="1574269"/>
                    </a:cubicBezTo>
                    <a:cubicBezTo>
                      <a:pt x="160020" y="1485892"/>
                      <a:pt x="88377" y="1414249"/>
                      <a:pt x="0" y="1414249"/>
                    </a:cubicBezTo>
                    <a:close/>
                    <a:moveTo>
                      <a:pt x="0" y="0"/>
                    </a:moveTo>
                    <a:lnTo>
                      <a:pt x="423877" y="0"/>
                    </a:lnTo>
                    <a:cubicBezTo>
                      <a:pt x="512254" y="0"/>
                      <a:pt x="583897" y="71643"/>
                      <a:pt x="583897" y="160020"/>
                    </a:cubicBezTo>
                    <a:cubicBezTo>
                      <a:pt x="583897" y="248397"/>
                      <a:pt x="512254" y="320040"/>
                      <a:pt x="423877" y="320040"/>
                    </a:cubicBezTo>
                    <a:lnTo>
                      <a:pt x="0" y="320040"/>
                    </a:lnTo>
                    <a:cubicBezTo>
                      <a:pt x="88377" y="320040"/>
                      <a:pt x="160020" y="248397"/>
                      <a:pt x="160020" y="160020"/>
                    </a:cubicBezTo>
                    <a:cubicBezTo>
                      <a:pt x="160020" y="71643"/>
                      <a:pt x="88377" y="0"/>
                      <a:pt x="0" y="0"/>
                    </a:cubicBezTo>
                    <a:close/>
                  </a:path>
                </a:pathLst>
              </a:custGeom>
              <a:solidFill>
                <a:schemeClr val="lt1">
                  <a:alpha val="4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69" name="Google Shape;1569;p44"/>
            <p:cNvSpPr/>
            <p:nvPr/>
          </p:nvSpPr>
          <p:spPr>
            <a:xfrm>
              <a:off x="2186755" y="3127465"/>
              <a:ext cx="660444" cy="894623"/>
            </a:xfrm>
            <a:custGeom>
              <a:avLst/>
              <a:gdLst/>
              <a:ahLst/>
              <a:cxnLst/>
              <a:rect l="l" t="t" r="r" b="b"/>
              <a:pathLst>
                <a:path w="365818" h="495529" extrusionOk="0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0" name="Google Shape;1570;p44"/>
          <p:cNvGrpSpPr/>
          <p:nvPr/>
        </p:nvGrpSpPr>
        <p:grpSpPr>
          <a:xfrm>
            <a:off x="197881" y="3326880"/>
            <a:ext cx="4111076" cy="3465208"/>
            <a:chOff x="319983" y="1851085"/>
            <a:chExt cx="5940139" cy="5006916"/>
          </a:xfrm>
        </p:grpSpPr>
        <p:sp>
          <p:nvSpPr>
            <p:cNvPr id="1571" name="Google Shape;1571;p44"/>
            <p:cNvSpPr/>
            <p:nvPr/>
          </p:nvSpPr>
          <p:spPr>
            <a:xfrm flipH="1">
              <a:off x="4369379" y="1853705"/>
              <a:ext cx="1011092" cy="1016153"/>
            </a:xfrm>
            <a:custGeom>
              <a:avLst/>
              <a:gdLst/>
              <a:ahLst/>
              <a:cxnLst/>
              <a:rect l="l" t="t" r="r" b="b"/>
              <a:pathLst>
                <a:path w="1011092" h="1016153" extrusionOk="0">
                  <a:moveTo>
                    <a:pt x="516363" y="728958"/>
                  </a:moveTo>
                  <a:cubicBezTo>
                    <a:pt x="524262" y="769741"/>
                    <a:pt x="531978" y="809790"/>
                    <a:pt x="539786" y="850298"/>
                  </a:cubicBezTo>
                  <a:lnTo>
                    <a:pt x="335318" y="850298"/>
                  </a:lnTo>
                  <a:cubicBezTo>
                    <a:pt x="335226" y="850114"/>
                    <a:pt x="335042" y="849839"/>
                    <a:pt x="334950" y="849655"/>
                  </a:cubicBezTo>
                  <a:lnTo>
                    <a:pt x="516363" y="728958"/>
                  </a:lnTo>
                  <a:close/>
                  <a:moveTo>
                    <a:pt x="492940" y="726386"/>
                  </a:moveTo>
                  <a:cubicBezTo>
                    <a:pt x="493216" y="726386"/>
                    <a:pt x="493583" y="726478"/>
                    <a:pt x="493859" y="726478"/>
                  </a:cubicBezTo>
                  <a:cubicBezTo>
                    <a:pt x="494042" y="726754"/>
                    <a:pt x="494134" y="726937"/>
                    <a:pt x="494226" y="727213"/>
                  </a:cubicBezTo>
                  <a:lnTo>
                    <a:pt x="314191" y="846899"/>
                  </a:lnTo>
                  <a:cubicBezTo>
                    <a:pt x="314007" y="846716"/>
                    <a:pt x="313824" y="846624"/>
                    <a:pt x="313640" y="846440"/>
                  </a:cubicBezTo>
                  <a:cubicBezTo>
                    <a:pt x="314926" y="839000"/>
                    <a:pt x="316212" y="831560"/>
                    <a:pt x="317406" y="824211"/>
                  </a:cubicBezTo>
                  <a:cubicBezTo>
                    <a:pt x="323009" y="792338"/>
                    <a:pt x="328612" y="760464"/>
                    <a:pt x="334123" y="728591"/>
                  </a:cubicBezTo>
                  <a:cubicBezTo>
                    <a:pt x="334399" y="726937"/>
                    <a:pt x="334950" y="726386"/>
                    <a:pt x="336604" y="726386"/>
                  </a:cubicBezTo>
                  <a:lnTo>
                    <a:pt x="492940" y="726386"/>
                  </a:lnTo>
                  <a:close/>
                  <a:moveTo>
                    <a:pt x="784762" y="726202"/>
                  </a:moveTo>
                  <a:cubicBezTo>
                    <a:pt x="791100" y="726202"/>
                    <a:pt x="795509" y="730428"/>
                    <a:pt x="795509" y="736674"/>
                  </a:cubicBezTo>
                  <a:cubicBezTo>
                    <a:pt x="795509" y="742553"/>
                    <a:pt x="791008" y="746870"/>
                    <a:pt x="784762" y="746870"/>
                  </a:cubicBezTo>
                  <a:cubicBezTo>
                    <a:pt x="778516" y="746870"/>
                    <a:pt x="774290" y="742553"/>
                    <a:pt x="774198" y="736215"/>
                  </a:cubicBezTo>
                  <a:cubicBezTo>
                    <a:pt x="774107" y="730428"/>
                    <a:pt x="778607" y="726202"/>
                    <a:pt x="784762" y="726202"/>
                  </a:cubicBezTo>
                  <a:close/>
                  <a:moveTo>
                    <a:pt x="928330" y="610006"/>
                  </a:moveTo>
                  <a:cubicBezTo>
                    <a:pt x="934393" y="610006"/>
                    <a:pt x="939353" y="614507"/>
                    <a:pt x="939353" y="620019"/>
                  </a:cubicBezTo>
                  <a:cubicBezTo>
                    <a:pt x="939353" y="626173"/>
                    <a:pt x="934852" y="630857"/>
                    <a:pt x="928974" y="630949"/>
                  </a:cubicBezTo>
                  <a:cubicBezTo>
                    <a:pt x="922819" y="630949"/>
                    <a:pt x="917859" y="626448"/>
                    <a:pt x="917859" y="620845"/>
                  </a:cubicBezTo>
                  <a:cubicBezTo>
                    <a:pt x="917859" y="614691"/>
                    <a:pt x="922452" y="610006"/>
                    <a:pt x="928330" y="610006"/>
                  </a:cubicBezTo>
                  <a:close/>
                  <a:moveTo>
                    <a:pt x="358465" y="590166"/>
                  </a:moveTo>
                  <a:lnTo>
                    <a:pt x="499278" y="711506"/>
                  </a:lnTo>
                  <a:cubicBezTo>
                    <a:pt x="499186" y="711689"/>
                    <a:pt x="499094" y="711965"/>
                    <a:pt x="499002" y="712149"/>
                  </a:cubicBezTo>
                  <a:lnTo>
                    <a:pt x="337338" y="712149"/>
                  </a:lnTo>
                  <a:cubicBezTo>
                    <a:pt x="344319" y="671733"/>
                    <a:pt x="351300" y="631317"/>
                    <a:pt x="358465" y="590166"/>
                  </a:cubicBezTo>
                  <a:close/>
                  <a:moveTo>
                    <a:pt x="486602" y="586492"/>
                  </a:moveTo>
                  <a:cubicBezTo>
                    <a:pt x="488807" y="586492"/>
                    <a:pt x="489541" y="587135"/>
                    <a:pt x="489909" y="589339"/>
                  </a:cubicBezTo>
                  <a:cubicBezTo>
                    <a:pt x="496890" y="626540"/>
                    <a:pt x="504054" y="663741"/>
                    <a:pt x="511127" y="700942"/>
                  </a:cubicBezTo>
                  <a:cubicBezTo>
                    <a:pt x="511219" y="701494"/>
                    <a:pt x="511219" y="701953"/>
                    <a:pt x="511311" y="703331"/>
                  </a:cubicBezTo>
                  <a:lnTo>
                    <a:pt x="376560" y="587318"/>
                  </a:lnTo>
                  <a:lnTo>
                    <a:pt x="376836" y="586767"/>
                  </a:lnTo>
                  <a:cubicBezTo>
                    <a:pt x="377662" y="586675"/>
                    <a:pt x="378489" y="586675"/>
                    <a:pt x="379500" y="586492"/>
                  </a:cubicBezTo>
                  <a:lnTo>
                    <a:pt x="486602" y="586492"/>
                  </a:lnTo>
                  <a:close/>
                  <a:moveTo>
                    <a:pt x="462904" y="453302"/>
                  </a:moveTo>
                  <a:cubicBezTo>
                    <a:pt x="463271" y="453394"/>
                    <a:pt x="463638" y="453394"/>
                    <a:pt x="464006" y="453486"/>
                  </a:cubicBezTo>
                  <a:cubicBezTo>
                    <a:pt x="471446" y="492984"/>
                    <a:pt x="478978" y="532573"/>
                    <a:pt x="486510" y="572438"/>
                  </a:cubicBezTo>
                  <a:lnTo>
                    <a:pt x="377846" y="572438"/>
                  </a:lnTo>
                  <a:lnTo>
                    <a:pt x="462904" y="453302"/>
                  </a:lnTo>
                  <a:close/>
                  <a:moveTo>
                    <a:pt x="389236" y="429145"/>
                  </a:moveTo>
                  <a:lnTo>
                    <a:pt x="457117" y="429237"/>
                  </a:lnTo>
                  <a:cubicBezTo>
                    <a:pt x="458862" y="429237"/>
                    <a:pt x="459597" y="430063"/>
                    <a:pt x="459413" y="431533"/>
                  </a:cubicBezTo>
                  <a:cubicBezTo>
                    <a:pt x="459137" y="433186"/>
                    <a:pt x="458770" y="435115"/>
                    <a:pt x="457852" y="436401"/>
                  </a:cubicBezTo>
                  <a:lnTo>
                    <a:pt x="364252" y="567478"/>
                  </a:lnTo>
                  <a:lnTo>
                    <a:pt x="362598" y="569682"/>
                  </a:lnTo>
                  <a:cubicBezTo>
                    <a:pt x="362506" y="569590"/>
                    <a:pt x="362323" y="569590"/>
                    <a:pt x="362139" y="569499"/>
                  </a:cubicBezTo>
                  <a:lnTo>
                    <a:pt x="365446" y="548831"/>
                  </a:lnTo>
                  <a:cubicBezTo>
                    <a:pt x="371508" y="514202"/>
                    <a:pt x="377662" y="479573"/>
                    <a:pt x="383725" y="444944"/>
                  </a:cubicBezTo>
                  <a:cubicBezTo>
                    <a:pt x="384552" y="440443"/>
                    <a:pt x="385562" y="436034"/>
                    <a:pt x="386389" y="431533"/>
                  </a:cubicBezTo>
                  <a:cubicBezTo>
                    <a:pt x="386664" y="429880"/>
                    <a:pt x="387491" y="429145"/>
                    <a:pt x="389236" y="429145"/>
                  </a:cubicBezTo>
                  <a:close/>
                  <a:moveTo>
                    <a:pt x="441501" y="308999"/>
                  </a:moveTo>
                  <a:lnTo>
                    <a:pt x="466210" y="315153"/>
                  </a:lnTo>
                  <a:lnTo>
                    <a:pt x="608585" y="348313"/>
                  </a:lnTo>
                  <a:cubicBezTo>
                    <a:pt x="675731" y="364020"/>
                    <a:pt x="742784" y="380278"/>
                    <a:pt x="808828" y="400486"/>
                  </a:cubicBezTo>
                  <a:cubicBezTo>
                    <a:pt x="841344" y="410406"/>
                    <a:pt x="873585" y="421245"/>
                    <a:pt x="904724" y="435115"/>
                  </a:cubicBezTo>
                  <a:cubicBezTo>
                    <a:pt x="921992" y="442739"/>
                    <a:pt x="938802" y="451282"/>
                    <a:pt x="953958" y="462672"/>
                  </a:cubicBezTo>
                  <a:cubicBezTo>
                    <a:pt x="955887" y="464049"/>
                    <a:pt x="956622" y="465519"/>
                    <a:pt x="956346" y="467907"/>
                  </a:cubicBezTo>
                  <a:cubicBezTo>
                    <a:pt x="954968" y="482053"/>
                    <a:pt x="953682" y="496199"/>
                    <a:pt x="952304" y="510344"/>
                  </a:cubicBezTo>
                  <a:cubicBezTo>
                    <a:pt x="950284" y="531287"/>
                    <a:pt x="948079" y="552138"/>
                    <a:pt x="946334" y="572989"/>
                  </a:cubicBezTo>
                  <a:cubicBezTo>
                    <a:pt x="945875" y="578317"/>
                    <a:pt x="944313" y="582358"/>
                    <a:pt x="939629" y="585022"/>
                  </a:cubicBezTo>
                  <a:lnTo>
                    <a:pt x="939445" y="585206"/>
                  </a:lnTo>
                  <a:cubicBezTo>
                    <a:pt x="937148" y="587594"/>
                    <a:pt x="934944" y="587594"/>
                    <a:pt x="931913" y="585940"/>
                  </a:cubicBezTo>
                  <a:lnTo>
                    <a:pt x="848876" y="542677"/>
                  </a:lnTo>
                  <a:cubicBezTo>
                    <a:pt x="844100" y="540197"/>
                    <a:pt x="839599" y="537441"/>
                    <a:pt x="836109" y="532849"/>
                  </a:cubicBezTo>
                  <a:cubicBezTo>
                    <a:pt x="820401" y="576755"/>
                    <a:pt x="823525" y="619192"/>
                    <a:pt x="845753" y="660159"/>
                  </a:cubicBezTo>
                  <a:lnTo>
                    <a:pt x="796611" y="699656"/>
                  </a:lnTo>
                  <a:cubicBezTo>
                    <a:pt x="795784" y="700391"/>
                    <a:pt x="794223" y="700851"/>
                    <a:pt x="793121" y="700667"/>
                  </a:cubicBezTo>
                  <a:cubicBezTo>
                    <a:pt x="779250" y="698738"/>
                    <a:pt x="767585" y="702412"/>
                    <a:pt x="758675" y="713618"/>
                  </a:cubicBezTo>
                  <a:cubicBezTo>
                    <a:pt x="754358" y="719130"/>
                    <a:pt x="751878" y="725284"/>
                    <a:pt x="751602" y="732265"/>
                  </a:cubicBezTo>
                  <a:cubicBezTo>
                    <a:pt x="751511" y="735204"/>
                    <a:pt x="750316" y="737317"/>
                    <a:pt x="748020" y="739154"/>
                  </a:cubicBezTo>
                  <a:lnTo>
                    <a:pt x="698970" y="778192"/>
                  </a:lnTo>
                  <a:cubicBezTo>
                    <a:pt x="696673" y="780029"/>
                    <a:pt x="694469" y="782050"/>
                    <a:pt x="691897" y="784163"/>
                  </a:cubicBezTo>
                  <a:lnTo>
                    <a:pt x="717432" y="816220"/>
                  </a:lnTo>
                  <a:lnTo>
                    <a:pt x="762533" y="780029"/>
                  </a:lnTo>
                  <a:lnTo>
                    <a:pt x="762533" y="850482"/>
                  </a:lnTo>
                  <a:lnTo>
                    <a:pt x="554023" y="850482"/>
                  </a:lnTo>
                  <a:lnTo>
                    <a:pt x="473651" y="429696"/>
                  </a:lnTo>
                  <a:lnTo>
                    <a:pt x="492021" y="429696"/>
                  </a:lnTo>
                  <a:lnTo>
                    <a:pt x="492021" y="366041"/>
                  </a:lnTo>
                  <a:lnTo>
                    <a:pt x="464189" y="366041"/>
                  </a:lnTo>
                  <a:lnTo>
                    <a:pt x="464189" y="337658"/>
                  </a:lnTo>
                  <a:lnTo>
                    <a:pt x="441501" y="337658"/>
                  </a:lnTo>
                  <a:lnTo>
                    <a:pt x="441501" y="308999"/>
                  </a:lnTo>
                  <a:close/>
                  <a:moveTo>
                    <a:pt x="168418" y="235975"/>
                  </a:moveTo>
                  <a:lnTo>
                    <a:pt x="311986" y="274094"/>
                  </a:lnTo>
                  <a:lnTo>
                    <a:pt x="400167" y="297425"/>
                  </a:lnTo>
                  <a:cubicBezTo>
                    <a:pt x="402463" y="298068"/>
                    <a:pt x="403106" y="298987"/>
                    <a:pt x="403106" y="301283"/>
                  </a:cubicBezTo>
                  <a:cubicBezTo>
                    <a:pt x="403014" y="312214"/>
                    <a:pt x="403198" y="323236"/>
                    <a:pt x="403198" y="334167"/>
                  </a:cubicBezTo>
                  <a:lnTo>
                    <a:pt x="403198" y="337106"/>
                  </a:lnTo>
                  <a:lnTo>
                    <a:pt x="382163" y="337106"/>
                  </a:lnTo>
                  <a:lnTo>
                    <a:pt x="382163" y="365581"/>
                  </a:lnTo>
                  <a:lnTo>
                    <a:pt x="353688" y="365581"/>
                  </a:lnTo>
                  <a:lnTo>
                    <a:pt x="353688" y="368521"/>
                  </a:lnTo>
                  <a:cubicBezTo>
                    <a:pt x="353688" y="387626"/>
                    <a:pt x="353688" y="406824"/>
                    <a:pt x="353596" y="425930"/>
                  </a:cubicBezTo>
                  <a:cubicBezTo>
                    <a:pt x="353596" y="428502"/>
                    <a:pt x="354331" y="429420"/>
                    <a:pt x="356812" y="429328"/>
                  </a:cubicBezTo>
                  <a:cubicBezTo>
                    <a:pt x="360026" y="429237"/>
                    <a:pt x="363333" y="429237"/>
                    <a:pt x="366548" y="429237"/>
                  </a:cubicBezTo>
                  <a:lnTo>
                    <a:pt x="372519" y="429237"/>
                  </a:lnTo>
                  <a:cubicBezTo>
                    <a:pt x="371968" y="432727"/>
                    <a:pt x="371600" y="435942"/>
                    <a:pt x="371049" y="439065"/>
                  </a:cubicBezTo>
                  <a:cubicBezTo>
                    <a:pt x="365078" y="473051"/>
                    <a:pt x="359016" y="507129"/>
                    <a:pt x="353045" y="541115"/>
                  </a:cubicBezTo>
                  <a:cubicBezTo>
                    <a:pt x="346432" y="578684"/>
                    <a:pt x="339910" y="616252"/>
                    <a:pt x="333297" y="653821"/>
                  </a:cubicBezTo>
                  <a:cubicBezTo>
                    <a:pt x="326683" y="691114"/>
                    <a:pt x="320070" y="728407"/>
                    <a:pt x="313548" y="765700"/>
                  </a:cubicBezTo>
                  <a:cubicBezTo>
                    <a:pt x="309139" y="790684"/>
                    <a:pt x="304914" y="815761"/>
                    <a:pt x="300597" y="840837"/>
                  </a:cubicBezTo>
                  <a:cubicBezTo>
                    <a:pt x="300045" y="843960"/>
                    <a:pt x="300137" y="848002"/>
                    <a:pt x="298208" y="849747"/>
                  </a:cubicBezTo>
                  <a:cubicBezTo>
                    <a:pt x="296463" y="851308"/>
                    <a:pt x="292421" y="850390"/>
                    <a:pt x="289390" y="850390"/>
                  </a:cubicBezTo>
                  <a:lnTo>
                    <a:pt x="125062" y="850482"/>
                  </a:lnTo>
                  <a:lnTo>
                    <a:pt x="121388" y="850482"/>
                  </a:lnTo>
                  <a:cubicBezTo>
                    <a:pt x="120745" y="845246"/>
                    <a:pt x="120010" y="840194"/>
                    <a:pt x="119643" y="835234"/>
                  </a:cubicBezTo>
                  <a:lnTo>
                    <a:pt x="108621" y="734010"/>
                  </a:lnTo>
                  <a:lnTo>
                    <a:pt x="97874" y="636185"/>
                  </a:lnTo>
                  <a:cubicBezTo>
                    <a:pt x="96220" y="621029"/>
                    <a:pt x="94383" y="605965"/>
                    <a:pt x="92822" y="590900"/>
                  </a:cubicBezTo>
                  <a:cubicBezTo>
                    <a:pt x="92454" y="588145"/>
                    <a:pt x="93373" y="585298"/>
                    <a:pt x="93648" y="582450"/>
                  </a:cubicBezTo>
                  <a:cubicBezTo>
                    <a:pt x="93832" y="580796"/>
                    <a:pt x="94383" y="578776"/>
                    <a:pt x="93740" y="577398"/>
                  </a:cubicBezTo>
                  <a:cubicBezTo>
                    <a:pt x="90066" y="569223"/>
                    <a:pt x="89515" y="560588"/>
                    <a:pt x="88504" y="551954"/>
                  </a:cubicBezTo>
                  <a:lnTo>
                    <a:pt x="80237" y="477185"/>
                  </a:lnTo>
                  <a:cubicBezTo>
                    <a:pt x="77941" y="456242"/>
                    <a:pt x="75553" y="435299"/>
                    <a:pt x="73440" y="414356"/>
                  </a:cubicBezTo>
                  <a:cubicBezTo>
                    <a:pt x="73073" y="410498"/>
                    <a:pt x="73716" y="406457"/>
                    <a:pt x="74542" y="402690"/>
                  </a:cubicBezTo>
                  <a:cubicBezTo>
                    <a:pt x="75737" y="397179"/>
                    <a:pt x="77482" y="391852"/>
                    <a:pt x="79227" y="386524"/>
                  </a:cubicBezTo>
                  <a:cubicBezTo>
                    <a:pt x="80329" y="383309"/>
                    <a:pt x="81615" y="380094"/>
                    <a:pt x="83360" y="377155"/>
                  </a:cubicBezTo>
                  <a:lnTo>
                    <a:pt x="164835" y="237077"/>
                  </a:lnTo>
                  <a:cubicBezTo>
                    <a:pt x="165846" y="235240"/>
                    <a:pt x="166948" y="235607"/>
                    <a:pt x="168418" y="235975"/>
                  </a:cubicBezTo>
                  <a:close/>
                  <a:moveTo>
                    <a:pt x="187891" y="0"/>
                  </a:moveTo>
                  <a:cubicBezTo>
                    <a:pt x="187707" y="0"/>
                    <a:pt x="187524" y="0"/>
                    <a:pt x="187340" y="92"/>
                  </a:cubicBezTo>
                  <a:cubicBezTo>
                    <a:pt x="184768" y="735"/>
                    <a:pt x="182196" y="1286"/>
                    <a:pt x="179716" y="2021"/>
                  </a:cubicBezTo>
                  <a:cubicBezTo>
                    <a:pt x="148210" y="11206"/>
                    <a:pt x="119275" y="25444"/>
                    <a:pt x="93373" y="45652"/>
                  </a:cubicBezTo>
                  <a:cubicBezTo>
                    <a:pt x="17134" y="104990"/>
                    <a:pt x="-16026" y="204836"/>
                    <a:pt x="7397" y="297058"/>
                  </a:cubicBezTo>
                  <a:cubicBezTo>
                    <a:pt x="17868" y="338392"/>
                    <a:pt x="38443" y="374032"/>
                    <a:pt x="67286" y="405171"/>
                  </a:cubicBezTo>
                  <a:cubicBezTo>
                    <a:pt x="69399" y="407375"/>
                    <a:pt x="70593" y="409855"/>
                    <a:pt x="70960" y="412794"/>
                  </a:cubicBezTo>
                  <a:cubicBezTo>
                    <a:pt x="72522" y="426573"/>
                    <a:pt x="73991" y="440351"/>
                    <a:pt x="75553" y="454129"/>
                  </a:cubicBezTo>
                  <a:cubicBezTo>
                    <a:pt x="78768" y="482420"/>
                    <a:pt x="81891" y="510803"/>
                    <a:pt x="85014" y="539095"/>
                  </a:cubicBezTo>
                  <a:cubicBezTo>
                    <a:pt x="85657" y="544973"/>
                    <a:pt x="86300" y="550944"/>
                    <a:pt x="84555" y="556823"/>
                  </a:cubicBezTo>
                  <a:cubicBezTo>
                    <a:pt x="83269" y="561140"/>
                    <a:pt x="82258" y="565457"/>
                    <a:pt x="80972" y="569774"/>
                  </a:cubicBezTo>
                  <a:cubicBezTo>
                    <a:pt x="80513" y="571336"/>
                    <a:pt x="79686" y="572805"/>
                    <a:pt x="78768" y="574183"/>
                  </a:cubicBezTo>
                  <a:cubicBezTo>
                    <a:pt x="76471" y="577582"/>
                    <a:pt x="76196" y="581164"/>
                    <a:pt x="78308" y="584287"/>
                  </a:cubicBezTo>
                  <a:cubicBezTo>
                    <a:pt x="80605" y="587686"/>
                    <a:pt x="83452" y="588696"/>
                    <a:pt x="87678" y="587778"/>
                  </a:cubicBezTo>
                  <a:cubicBezTo>
                    <a:pt x="88504" y="587594"/>
                    <a:pt x="89331" y="587410"/>
                    <a:pt x="90341" y="587226"/>
                  </a:cubicBezTo>
                  <a:cubicBezTo>
                    <a:pt x="99986" y="675039"/>
                    <a:pt x="109723" y="762577"/>
                    <a:pt x="119367" y="850482"/>
                  </a:cubicBezTo>
                  <a:lnTo>
                    <a:pt x="112553" y="857626"/>
                  </a:lnTo>
                  <a:lnTo>
                    <a:pt x="677468" y="1002157"/>
                  </a:lnTo>
                  <a:cubicBezTo>
                    <a:pt x="740537" y="1019130"/>
                    <a:pt x="746134" y="1025362"/>
                    <a:pt x="782315" y="993501"/>
                  </a:cubicBezTo>
                  <a:lnTo>
                    <a:pt x="897170" y="860769"/>
                  </a:lnTo>
                  <a:lnTo>
                    <a:pt x="898570" y="860769"/>
                  </a:lnTo>
                  <a:lnTo>
                    <a:pt x="898570" y="858873"/>
                  </a:lnTo>
                  <a:lnTo>
                    <a:pt x="900636" y="856077"/>
                  </a:lnTo>
                  <a:lnTo>
                    <a:pt x="898570" y="856087"/>
                  </a:lnTo>
                  <a:lnTo>
                    <a:pt x="898570" y="850390"/>
                  </a:lnTo>
                  <a:lnTo>
                    <a:pt x="856133" y="850390"/>
                  </a:lnTo>
                  <a:lnTo>
                    <a:pt x="856133" y="796379"/>
                  </a:lnTo>
                  <a:lnTo>
                    <a:pt x="816452" y="796379"/>
                  </a:lnTo>
                  <a:cubicBezTo>
                    <a:pt x="816360" y="795553"/>
                    <a:pt x="816268" y="795277"/>
                    <a:pt x="816268" y="794910"/>
                  </a:cubicBezTo>
                  <a:cubicBezTo>
                    <a:pt x="816360" y="781683"/>
                    <a:pt x="816360" y="768364"/>
                    <a:pt x="816452" y="755137"/>
                  </a:cubicBezTo>
                  <a:cubicBezTo>
                    <a:pt x="816452" y="753851"/>
                    <a:pt x="816911" y="752473"/>
                    <a:pt x="817462" y="751371"/>
                  </a:cubicBezTo>
                  <a:cubicBezTo>
                    <a:pt x="820126" y="746227"/>
                    <a:pt x="821412" y="740715"/>
                    <a:pt x="821320" y="734929"/>
                  </a:cubicBezTo>
                  <a:cubicBezTo>
                    <a:pt x="821320" y="733183"/>
                    <a:pt x="821963" y="732081"/>
                    <a:pt x="823341" y="730979"/>
                  </a:cubicBezTo>
                  <a:lnTo>
                    <a:pt x="863941" y="698279"/>
                  </a:lnTo>
                  <a:cubicBezTo>
                    <a:pt x="866145" y="696442"/>
                    <a:pt x="868350" y="694788"/>
                    <a:pt x="870829" y="692859"/>
                  </a:cubicBezTo>
                  <a:cubicBezTo>
                    <a:pt x="888925" y="710312"/>
                    <a:pt x="909776" y="723079"/>
                    <a:pt x="933842" y="730336"/>
                  </a:cubicBezTo>
                  <a:cubicBezTo>
                    <a:pt x="955795" y="736949"/>
                    <a:pt x="998875" y="738695"/>
                    <a:pt x="1006682" y="733183"/>
                  </a:cubicBezTo>
                  <a:cubicBezTo>
                    <a:pt x="1006131" y="732449"/>
                    <a:pt x="1005764" y="731438"/>
                    <a:pt x="1005029" y="730887"/>
                  </a:cubicBezTo>
                  <a:cubicBezTo>
                    <a:pt x="1001630" y="728131"/>
                    <a:pt x="1000161" y="724365"/>
                    <a:pt x="999058" y="720324"/>
                  </a:cubicBezTo>
                  <a:cubicBezTo>
                    <a:pt x="998415" y="717935"/>
                    <a:pt x="997681" y="715639"/>
                    <a:pt x="997038" y="713251"/>
                  </a:cubicBezTo>
                  <a:cubicBezTo>
                    <a:pt x="987760" y="681469"/>
                    <a:pt x="978575" y="649596"/>
                    <a:pt x="969298" y="617814"/>
                  </a:cubicBezTo>
                  <a:cubicBezTo>
                    <a:pt x="968563" y="615334"/>
                    <a:pt x="969114" y="613864"/>
                    <a:pt x="971135" y="612303"/>
                  </a:cubicBezTo>
                  <a:cubicBezTo>
                    <a:pt x="983719" y="602474"/>
                    <a:pt x="996119" y="592462"/>
                    <a:pt x="1008611" y="582450"/>
                  </a:cubicBezTo>
                  <a:cubicBezTo>
                    <a:pt x="1009346" y="581807"/>
                    <a:pt x="1009989" y="581256"/>
                    <a:pt x="1011092" y="580337"/>
                  </a:cubicBezTo>
                  <a:lnTo>
                    <a:pt x="985464" y="548280"/>
                  </a:lnTo>
                  <a:lnTo>
                    <a:pt x="961306" y="567570"/>
                  </a:lnTo>
                  <a:cubicBezTo>
                    <a:pt x="961214" y="566651"/>
                    <a:pt x="961214" y="566467"/>
                    <a:pt x="961214" y="566192"/>
                  </a:cubicBezTo>
                  <a:cubicBezTo>
                    <a:pt x="964246" y="534318"/>
                    <a:pt x="967277" y="502445"/>
                    <a:pt x="970124" y="470571"/>
                  </a:cubicBezTo>
                  <a:cubicBezTo>
                    <a:pt x="970308" y="467999"/>
                    <a:pt x="971318" y="466897"/>
                    <a:pt x="973798" y="466530"/>
                  </a:cubicBezTo>
                  <a:cubicBezTo>
                    <a:pt x="979585" y="465703"/>
                    <a:pt x="984546" y="462947"/>
                    <a:pt x="988311" y="458354"/>
                  </a:cubicBezTo>
                  <a:cubicBezTo>
                    <a:pt x="994098" y="451282"/>
                    <a:pt x="995752" y="443198"/>
                    <a:pt x="993915" y="434380"/>
                  </a:cubicBezTo>
                  <a:cubicBezTo>
                    <a:pt x="992353" y="427308"/>
                    <a:pt x="992169" y="420235"/>
                    <a:pt x="992996" y="413162"/>
                  </a:cubicBezTo>
                  <a:cubicBezTo>
                    <a:pt x="993272" y="411049"/>
                    <a:pt x="993455" y="408845"/>
                    <a:pt x="993639" y="406916"/>
                  </a:cubicBezTo>
                  <a:lnTo>
                    <a:pt x="965532" y="399200"/>
                  </a:lnTo>
                  <a:lnTo>
                    <a:pt x="602063" y="302477"/>
                  </a:lnTo>
                  <a:lnTo>
                    <a:pt x="252281" y="209520"/>
                  </a:lnTo>
                  <a:lnTo>
                    <a:pt x="183941" y="191150"/>
                  </a:lnTo>
                  <a:cubicBezTo>
                    <a:pt x="181002" y="190415"/>
                    <a:pt x="179899" y="189037"/>
                    <a:pt x="180083" y="186098"/>
                  </a:cubicBezTo>
                  <a:cubicBezTo>
                    <a:pt x="180359" y="181046"/>
                    <a:pt x="180359" y="175902"/>
                    <a:pt x="180451" y="170850"/>
                  </a:cubicBezTo>
                  <a:cubicBezTo>
                    <a:pt x="181002" y="123544"/>
                    <a:pt x="181553" y="76239"/>
                    <a:pt x="182012" y="28934"/>
                  </a:cubicBezTo>
                  <a:cubicBezTo>
                    <a:pt x="182012" y="22688"/>
                    <a:pt x="182931" y="16718"/>
                    <a:pt x="184860" y="10839"/>
                  </a:cubicBezTo>
                  <a:cubicBezTo>
                    <a:pt x="186054" y="7349"/>
                    <a:pt x="186881" y="3582"/>
                    <a:pt x="1878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44"/>
            <p:cNvSpPr/>
            <p:nvPr/>
          </p:nvSpPr>
          <p:spPr>
            <a:xfrm flipH="1">
              <a:off x="3378313" y="2615916"/>
              <a:ext cx="2881809" cy="2126783"/>
            </a:xfrm>
            <a:custGeom>
              <a:avLst/>
              <a:gdLst/>
              <a:ahLst/>
              <a:cxnLst/>
              <a:rect l="l" t="t" r="r" b="b"/>
              <a:pathLst>
                <a:path w="4114165" h="3036265" extrusionOk="0">
                  <a:moveTo>
                    <a:pt x="43590" y="3035606"/>
                  </a:moveTo>
                  <a:cubicBezTo>
                    <a:pt x="11247" y="3035606"/>
                    <a:pt x="-634" y="3027685"/>
                    <a:pt x="26" y="2993362"/>
                  </a:cubicBezTo>
                  <a:cubicBezTo>
                    <a:pt x="2006" y="2889733"/>
                    <a:pt x="686" y="2786764"/>
                    <a:pt x="686" y="2683135"/>
                  </a:cubicBezTo>
                  <a:cubicBezTo>
                    <a:pt x="686" y="2638911"/>
                    <a:pt x="1346" y="2638251"/>
                    <a:pt x="44250" y="2638251"/>
                  </a:cubicBezTo>
                  <a:cubicBezTo>
                    <a:pt x="134678" y="2638251"/>
                    <a:pt x="224446" y="2638251"/>
                    <a:pt x="314874" y="2638251"/>
                  </a:cubicBezTo>
                  <a:cubicBezTo>
                    <a:pt x="328735" y="2638251"/>
                    <a:pt x="343256" y="2640231"/>
                    <a:pt x="357117" y="2633631"/>
                  </a:cubicBezTo>
                  <a:cubicBezTo>
                    <a:pt x="357117" y="2631650"/>
                    <a:pt x="357117" y="2629670"/>
                    <a:pt x="357117" y="2627690"/>
                  </a:cubicBezTo>
                  <a:cubicBezTo>
                    <a:pt x="356457" y="2512840"/>
                    <a:pt x="357117" y="2397330"/>
                    <a:pt x="357117" y="2282480"/>
                  </a:cubicBezTo>
                  <a:cubicBezTo>
                    <a:pt x="357117" y="2280500"/>
                    <a:pt x="357777" y="2060700"/>
                    <a:pt x="357777" y="1953111"/>
                  </a:cubicBezTo>
                  <a:cubicBezTo>
                    <a:pt x="357777" y="1881165"/>
                    <a:pt x="378899" y="1860043"/>
                    <a:pt x="449525" y="1860043"/>
                  </a:cubicBezTo>
                  <a:cubicBezTo>
                    <a:pt x="642262" y="1860043"/>
                    <a:pt x="834339" y="1860043"/>
                    <a:pt x="1027076" y="1860043"/>
                  </a:cubicBezTo>
                  <a:cubicBezTo>
                    <a:pt x="1101663" y="1860043"/>
                    <a:pt x="1122124" y="1880505"/>
                    <a:pt x="1122124" y="1956411"/>
                  </a:cubicBezTo>
                  <a:cubicBezTo>
                    <a:pt x="1122124" y="2168950"/>
                    <a:pt x="1122124" y="2380829"/>
                    <a:pt x="1122124" y="2593367"/>
                  </a:cubicBezTo>
                  <a:cubicBezTo>
                    <a:pt x="1122124" y="2634290"/>
                    <a:pt x="1149187" y="2652112"/>
                    <a:pt x="1188790" y="2636271"/>
                  </a:cubicBezTo>
                  <a:cubicBezTo>
                    <a:pt x="1198691" y="2632310"/>
                    <a:pt x="1201991" y="2625050"/>
                    <a:pt x="1201991" y="2615809"/>
                  </a:cubicBezTo>
                  <a:cubicBezTo>
                    <a:pt x="1201991" y="2603928"/>
                    <a:pt x="1202651" y="2591387"/>
                    <a:pt x="1202651" y="2579506"/>
                  </a:cubicBezTo>
                  <a:cubicBezTo>
                    <a:pt x="1202651" y="2171590"/>
                    <a:pt x="1202651" y="1763674"/>
                    <a:pt x="1202651" y="1355099"/>
                  </a:cubicBezTo>
                  <a:cubicBezTo>
                    <a:pt x="1202651" y="1343878"/>
                    <a:pt x="1202651" y="1333317"/>
                    <a:pt x="1202651" y="1322096"/>
                  </a:cubicBezTo>
                  <a:cubicBezTo>
                    <a:pt x="1203971" y="1268631"/>
                    <a:pt x="1227074" y="1245529"/>
                    <a:pt x="1279878" y="1245529"/>
                  </a:cubicBezTo>
                  <a:cubicBezTo>
                    <a:pt x="1390768" y="1244869"/>
                    <a:pt x="1502318" y="1245529"/>
                    <a:pt x="1613207" y="1245529"/>
                  </a:cubicBezTo>
                  <a:cubicBezTo>
                    <a:pt x="1699015" y="1245529"/>
                    <a:pt x="1784822" y="1245529"/>
                    <a:pt x="1870630" y="1245529"/>
                  </a:cubicBezTo>
                  <a:cubicBezTo>
                    <a:pt x="1947857" y="1245529"/>
                    <a:pt x="1966998" y="1264671"/>
                    <a:pt x="1966998" y="1343878"/>
                  </a:cubicBezTo>
                  <a:cubicBezTo>
                    <a:pt x="1966998" y="1662685"/>
                    <a:pt x="1966998" y="2498979"/>
                    <a:pt x="1966998" y="2597987"/>
                  </a:cubicBezTo>
                  <a:cubicBezTo>
                    <a:pt x="1966998" y="2611189"/>
                    <a:pt x="1961058" y="2629670"/>
                    <a:pt x="1978879" y="2635611"/>
                  </a:cubicBezTo>
                  <a:cubicBezTo>
                    <a:pt x="1997361" y="2641551"/>
                    <a:pt x="2018483" y="2642872"/>
                    <a:pt x="2036964" y="2634951"/>
                  </a:cubicBezTo>
                  <a:cubicBezTo>
                    <a:pt x="2052146" y="2628350"/>
                    <a:pt x="2046205" y="2611849"/>
                    <a:pt x="2046205" y="2599307"/>
                  </a:cubicBezTo>
                  <a:cubicBezTo>
                    <a:pt x="2046865" y="2454095"/>
                    <a:pt x="2046205" y="1275232"/>
                    <a:pt x="2046205" y="830353"/>
                  </a:cubicBezTo>
                  <a:cubicBezTo>
                    <a:pt x="2046205" y="820452"/>
                    <a:pt x="2046205" y="810551"/>
                    <a:pt x="2046205" y="800650"/>
                  </a:cubicBezTo>
                  <a:cubicBezTo>
                    <a:pt x="2048185" y="754446"/>
                    <a:pt x="2072607" y="727384"/>
                    <a:pt x="2118152" y="727384"/>
                  </a:cubicBezTo>
                  <a:cubicBezTo>
                    <a:pt x="2324750" y="726724"/>
                    <a:pt x="2532008" y="726724"/>
                    <a:pt x="2738605" y="727384"/>
                  </a:cubicBezTo>
                  <a:cubicBezTo>
                    <a:pt x="2782830" y="727384"/>
                    <a:pt x="2808572" y="756426"/>
                    <a:pt x="2809892" y="801970"/>
                  </a:cubicBezTo>
                  <a:cubicBezTo>
                    <a:pt x="2811212" y="848174"/>
                    <a:pt x="2810552" y="2042879"/>
                    <a:pt x="2810552" y="2594027"/>
                  </a:cubicBezTo>
                  <a:cubicBezTo>
                    <a:pt x="2810552" y="2638251"/>
                    <a:pt x="2813192" y="2638251"/>
                    <a:pt x="2857416" y="2639571"/>
                  </a:cubicBezTo>
                  <a:cubicBezTo>
                    <a:pt x="2897019" y="2640891"/>
                    <a:pt x="2891079" y="2614489"/>
                    <a:pt x="2891079" y="2590727"/>
                  </a:cubicBezTo>
                  <a:cubicBezTo>
                    <a:pt x="2891079" y="1768295"/>
                    <a:pt x="2891079" y="945203"/>
                    <a:pt x="2891079" y="122771"/>
                  </a:cubicBezTo>
                  <a:cubicBezTo>
                    <a:pt x="2891079" y="9241"/>
                    <a:pt x="2900320" y="0"/>
                    <a:pt x="3012529" y="0"/>
                  </a:cubicBezTo>
                  <a:cubicBezTo>
                    <a:pt x="3196026" y="0"/>
                    <a:pt x="3380182" y="0"/>
                    <a:pt x="3563678" y="0"/>
                  </a:cubicBezTo>
                  <a:cubicBezTo>
                    <a:pt x="3631664" y="0"/>
                    <a:pt x="3652785" y="21122"/>
                    <a:pt x="3653446" y="87788"/>
                  </a:cubicBezTo>
                  <a:cubicBezTo>
                    <a:pt x="3654106" y="264023"/>
                    <a:pt x="3651466" y="2399310"/>
                    <a:pt x="3650806" y="2594687"/>
                  </a:cubicBezTo>
                  <a:cubicBezTo>
                    <a:pt x="3650806" y="2638911"/>
                    <a:pt x="3650806" y="2638911"/>
                    <a:pt x="3695029" y="2638911"/>
                  </a:cubicBezTo>
                  <a:cubicBezTo>
                    <a:pt x="3820440" y="2638911"/>
                    <a:pt x="3945851" y="2638911"/>
                    <a:pt x="4071262" y="2638911"/>
                  </a:cubicBezTo>
                  <a:cubicBezTo>
                    <a:pt x="4112186" y="2638911"/>
                    <a:pt x="4114166" y="2640891"/>
                    <a:pt x="4114166" y="2681815"/>
                  </a:cubicBezTo>
                  <a:cubicBezTo>
                    <a:pt x="4114166" y="2785444"/>
                    <a:pt x="4114166" y="2888413"/>
                    <a:pt x="4114166" y="2992042"/>
                  </a:cubicBezTo>
                  <a:cubicBezTo>
                    <a:pt x="4114166" y="3034946"/>
                    <a:pt x="4113506" y="3036266"/>
                    <a:pt x="4069283" y="3036266"/>
                  </a:cubicBezTo>
                  <a:cubicBezTo>
                    <a:pt x="3504933" y="3034946"/>
                    <a:pt x="196723" y="3034286"/>
                    <a:pt x="43590" y="30356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44"/>
            <p:cNvSpPr/>
            <p:nvPr/>
          </p:nvSpPr>
          <p:spPr>
            <a:xfrm rot="10800000" flipH="1">
              <a:off x="3678532" y="1851085"/>
              <a:ext cx="2581590" cy="1943771"/>
            </a:xfrm>
            <a:custGeom>
              <a:avLst/>
              <a:gdLst/>
              <a:ahLst/>
              <a:cxnLst/>
              <a:rect l="l" t="t" r="r" b="b"/>
              <a:pathLst>
                <a:path w="2969257" h="2235661" extrusionOk="0">
                  <a:moveTo>
                    <a:pt x="1064151" y="935232"/>
                  </a:moveTo>
                  <a:cubicBezTo>
                    <a:pt x="1105074" y="944473"/>
                    <a:pt x="1572395" y="1052722"/>
                    <a:pt x="1755891" y="1096946"/>
                  </a:cubicBezTo>
                  <a:cubicBezTo>
                    <a:pt x="1783614" y="1103547"/>
                    <a:pt x="1803415" y="1098266"/>
                    <a:pt x="1823878" y="1078465"/>
                  </a:cubicBezTo>
                  <a:cubicBezTo>
                    <a:pt x="2011334" y="894308"/>
                    <a:pt x="2564462" y="355701"/>
                    <a:pt x="2653570" y="270554"/>
                  </a:cubicBezTo>
                  <a:cubicBezTo>
                    <a:pt x="2670731" y="254052"/>
                    <a:pt x="2670731" y="243491"/>
                    <a:pt x="2654230" y="228310"/>
                  </a:cubicBezTo>
                  <a:cubicBezTo>
                    <a:pt x="2628488" y="204548"/>
                    <a:pt x="2604725" y="178806"/>
                    <a:pt x="2578984" y="154384"/>
                  </a:cubicBezTo>
                  <a:cubicBezTo>
                    <a:pt x="2561162" y="137222"/>
                    <a:pt x="2559842" y="126661"/>
                    <a:pt x="2586244" y="118741"/>
                  </a:cubicBezTo>
                  <a:cubicBezTo>
                    <a:pt x="2703734" y="81117"/>
                    <a:pt x="2820565" y="42834"/>
                    <a:pt x="2938055" y="5211"/>
                  </a:cubicBezTo>
                  <a:cubicBezTo>
                    <a:pt x="2947296" y="2570"/>
                    <a:pt x="2957196" y="-4690"/>
                    <a:pt x="2965778" y="4551"/>
                  </a:cubicBezTo>
                  <a:cubicBezTo>
                    <a:pt x="2973038" y="11811"/>
                    <a:pt x="2967097" y="21712"/>
                    <a:pt x="2964457" y="29633"/>
                  </a:cubicBezTo>
                  <a:cubicBezTo>
                    <a:pt x="2928814" y="147783"/>
                    <a:pt x="2893171" y="265273"/>
                    <a:pt x="2857528" y="383424"/>
                  </a:cubicBezTo>
                  <a:cubicBezTo>
                    <a:pt x="2847627" y="416427"/>
                    <a:pt x="2843007" y="417087"/>
                    <a:pt x="2817924" y="392665"/>
                  </a:cubicBezTo>
                  <a:cubicBezTo>
                    <a:pt x="2798783" y="374183"/>
                    <a:pt x="2778981" y="357021"/>
                    <a:pt x="2761820" y="336560"/>
                  </a:cubicBezTo>
                  <a:cubicBezTo>
                    <a:pt x="2743998" y="315438"/>
                    <a:pt x="2732117" y="318738"/>
                    <a:pt x="2714956" y="337220"/>
                  </a:cubicBezTo>
                  <a:cubicBezTo>
                    <a:pt x="2576343" y="481772"/>
                    <a:pt x="2004073" y="1073184"/>
                    <a:pt x="1858200" y="1225657"/>
                  </a:cubicBezTo>
                  <a:cubicBezTo>
                    <a:pt x="1840379" y="1244139"/>
                    <a:pt x="1824537" y="1248099"/>
                    <a:pt x="1800115" y="1242159"/>
                  </a:cubicBezTo>
                  <a:cubicBezTo>
                    <a:pt x="1577676" y="1184734"/>
                    <a:pt x="1354576" y="1128629"/>
                    <a:pt x="1132137" y="1070544"/>
                  </a:cubicBezTo>
                  <a:cubicBezTo>
                    <a:pt x="1102434" y="1062623"/>
                    <a:pt x="1083953" y="1067904"/>
                    <a:pt x="1064151" y="1091666"/>
                  </a:cubicBezTo>
                  <a:cubicBezTo>
                    <a:pt x="922238" y="1260641"/>
                    <a:pt x="288583" y="2014426"/>
                    <a:pt x="114988" y="2222345"/>
                  </a:cubicBezTo>
                  <a:cubicBezTo>
                    <a:pt x="100466" y="2239506"/>
                    <a:pt x="89906" y="2239506"/>
                    <a:pt x="74724" y="2225645"/>
                  </a:cubicBezTo>
                  <a:cubicBezTo>
                    <a:pt x="55583" y="2209143"/>
                    <a:pt x="36441" y="2191982"/>
                    <a:pt x="15979" y="2178121"/>
                  </a:cubicBezTo>
                  <a:cubicBezTo>
                    <a:pt x="-4483" y="2163600"/>
                    <a:pt x="-4483" y="2150398"/>
                    <a:pt x="11359" y="2132577"/>
                  </a:cubicBezTo>
                  <a:cubicBezTo>
                    <a:pt x="81985" y="2051390"/>
                    <a:pt x="924879" y="1070544"/>
                    <a:pt x="1024547" y="954374"/>
                  </a:cubicBezTo>
                  <a:cubicBezTo>
                    <a:pt x="1032468" y="944473"/>
                    <a:pt x="1039729" y="932592"/>
                    <a:pt x="1064151" y="9352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4" name="Google Shape;1574;p44"/>
            <p:cNvGrpSpPr/>
            <p:nvPr/>
          </p:nvGrpSpPr>
          <p:grpSpPr>
            <a:xfrm>
              <a:off x="319983" y="2929926"/>
              <a:ext cx="4649999" cy="3928075"/>
              <a:chOff x="319983" y="2929926"/>
              <a:chExt cx="4649999" cy="3928075"/>
            </a:xfrm>
          </p:grpSpPr>
          <p:grpSp>
            <p:nvGrpSpPr>
              <p:cNvPr id="1575" name="Google Shape;1575;p44"/>
              <p:cNvGrpSpPr/>
              <p:nvPr/>
            </p:nvGrpSpPr>
            <p:grpSpPr>
              <a:xfrm>
                <a:off x="1454391" y="2930354"/>
                <a:ext cx="1089732" cy="1378053"/>
                <a:chOff x="3487745" y="1253233"/>
                <a:chExt cx="1555735" cy="1967347"/>
              </a:xfrm>
            </p:grpSpPr>
            <p:sp>
              <p:nvSpPr>
                <p:cNvPr id="1576" name="Google Shape;1576;p44"/>
                <p:cNvSpPr/>
                <p:nvPr/>
              </p:nvSpPr>
              <p:spPr>
                <a:xfrm>
                  <a:off x="3487745" y="1253233"/>
                  <a:ext cx="1555735" cy="1967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5737" h="1967353" extrusionOk="0">
                      <a:moveTo>
                        <a:pt x="1458429" y="1078087"/>
                      </a:moveTo>
                      <a:cubicBezTo>
                        <a:pt x="1501993" y="1057625"/>
                        <a:pt x="1536316" y="1025282"/>
                        <a:pt x="1550177" y="976438"/>
                      </a:cubicBezTo>
                      <a:cubicBezTo>
                        <a:pt x="1562058" y="933534"/>
                        <a:pt x="1556778" y="924953"/>
                        <a:pt x="1515854" y="910432"/>
                      </a:cubicBezTo>
                      <a:cubicBezTo>
                        <a:pt x="1472290" y="894590"/>
                        <a:pt x="1430707" y="879409"/>
                        <a:pt x="1395724" y="845746"/>
                      </a:cubicBezTo>
                      <a:cubicBezTo>
                        <a:pt x="1321797" y="775780"/>
                        <a:pt x="1278894" y="690633"/>
                        <a:pt x="1263712" y="590964"/>
                      </a:cubicBezTo>
                      <a:cubicBezTo>
                        <a:pt x="1257772" y="552021"/>
                        <a:pt x="1251831" y="513077"/>
                        <a:pt x="1230049" y="478094"/>
                      </a:cubicBezTo>
                      <a:cubicBezTo>
                        <a:pt x="1197046" y="425949"/>
                        <a:pt x="1156783" y="379745"/>
                        <a:pt x="1111239" y="338822"/>
                      </a:cubicBezTo>
                      <a:lnTo>
                        <a:pt x="1111239" y="338822"/>
                      </a:lnTo>
                      <a:cubicBezTo>
                        <a:pt x="1104638" y="332221"/>
                        <a:pt x="1098038" y="325621"/>
                        <a:pt x="1091437" y="319680"/>
                      </a:cubicBezTo>
                      <a:cubicBezTo>
                        <a:pt x="1109919" y="308459"/>
                        <a:pt x="1109259" y="287337"/>
                        <a:pt x="1113879" y="270176"/>
                      </a:cubicBezTo>
                      <a:cubicBezTo>
                        <a:pt x="1119820" y="249054"/>
                        <a:pt x="1129720" y="232553"/>
                        <a:pt x="1146222" y="218031"/>
                      </a:cubicBezTo>
                      <a:cubicBezTo>
                        <a:pt x="1173944" y="192949"/>
                        <a:pt x="1206287" y="167867"/>
                        <a:pt x="1195066" y="124303"/>
                      </a:cubicBezTo>
                      <a:cubicBezTo>
                        <a:pt x="1183845" y="81399"/>
                        <a:pt x="1144242" y="70178"/>
                        <a:pt x="1107939" y="56977"/>
                      </a:cubicBezTo>
                      <a:cubicBezTo>
                        <a:pt x="1104638" y="55657"/>
                        <a:pt x="1101338" y="55657"/>
                        <a:pt x="1098038" y="54337"/>
                      </a:cubicBezTo>
                      <a:cubicBezTo>
                        <a:pt x="1002989" y="26614"/>
                        <a:pt x="904641" y="12753"/>
                        <a:pt x="806292" y="2852"/>
                      </a:cubicBezTo>
                      <a:cubicBezTo>
                        <a:pt x="698703" y="-7709"/>
                        <a:pt x="598374" y="10113"/>
                        <a:pt x="507286" y="72159"/>
                      </a:cubicBezTo>
                      <a:cubicBezTo>
                        <a:pt x="393756" y="149385"/>
                        <a:pt x="278246" y="223972"/>
                        <a:pt x="173957" y="314400"/>
                      </a:cubicBezTo>
                      <a:cubicBezTo>
                        <a:pt x="35345" y="434530"/>
                        <a:pt x="-16140" y="586344"/>
                        <a:pt x="4322" y="766539"/>
                      </a:cubicBezTo>
                      <a:cubicBezTo>
                        <a:pt x="20823" y="913072"/>
                        <a:pt x="72968" y="1047724"/>
                        <a:pt x="142934" y="1175775"/>
                      </a:cubicBezTo>
                      <a:cubicBezTo>
                        <a:pt x="192438" y="1267523"/>
                        <a:pt x="255144" y="1349370"/>
                        <a:pt x="333031" y="1418676"/>
                      </a:cubicBezTo>
                      <a:cubicBezTo>
                        <a:pt x="346892" y="1431218"/>
                        <a:pt x="360753" y="1443098"/>
                        <a:pt x="371974" y="1416696"/>
                      </a:cubicBezTo>
                      <a:cubicBezTo>
                        <a:pt x="372634" y="1435178"/>
                        <a:pt x="366033" y="1455640"/>
                        <a:pt x="378575" y="1470821"/>
                      </a:cubicBezTo>
                      <a:cubicBezTo>
                        <a:pt x="408277" y="1507784"/>
                        <a:pt x="418178" y="1552668"/>
                        <a:pt x="432699" y="1596232"/>
                      </a:cubicBezTo>
                      <a:cubicBezTo>
                        <a:pt x="444580" y="1631875"/>
                        <a:pt x="465042" y="1668178"/>
                        <a:pt x="459102" y="1706461"/>
                      </a:cubicBezTo>
                      <a:cubicBezTo>
                        <a:pt x="453821" y="1741445"/>
                        <a:pt x="450521" y="1775768"/>
                        <a:pt x="449861" y="1810751"/>
                      </a:cubicBezTo>
                      <a:cubicBezTo>
                        <a:pt x="453821" y="1840453"/>
                        <a:pt x="452501" y="1879397"/>
                        <a:pt x="487484" y="1893918"/>
                      </a:cubicBezTo>
                      <a:cubicBezTo>
                        <a:pt x="517847" y="1903819"/>
                        <a:pt x="554150" y="1928241"/>
                        <a:pt x="598374" y="1946063"/>
                      </a:cubicBezTo>
                      <a:cubicBezTo>
                        <a:pt x="742927" y="1973785"/>
                        <a:pt x="680221" y="1969824"/>
                        <a:pt x="853156" y="1959924"/>
                      </a:cubicBezTo>
                      <a:cubicBezTo>
                        <a:pt x="913881" y="1953323"/>
                        <a:pt x="1146882" y="1917020"/>
                        <a:pt x="1198366" y="1875436"/>
                      </a:cubicBezTo>
                      <a:cubicBezTo>
                        <a:pt x="1206947" y="1868176"/>
                        <a:pt x="1182525" y="1748045"/>
                        <a:pt x="1180545" y="1729564"/>
                      </a:cubicBezTo>
                      <a:cubicBezTo>
                        <a:pt x="1177245" y="1697221"/>
                        <a:pt x="1162063" y="1666198"/>
                        <a:pt x="1169324" y="1632535"/>
                      </a:cubicBezTo>
                      <a:cubicBezTo>
                        <a:pt x="1265032" y="1650357"/>
                        <a:pt x="1359420" y="1636495"/>
                        <a:pt x="1453149" y="1616034"/>
                      </a:cubicBezTo>
                      <a:cubicBezTo>
                        <a:pt x="1489452" y="1608113"/>
                        <a:pt x="1512554" y="1579731"/>
                        <a:pt x="1516514" y="1543427"/>
                      </a:cubicBezTo>
                      <a:cubicBezTo>
                        <a:pt x="1526415" y="1452999"/>
                        <a:pt x="1514534" y="1363892"/>
                        <a:pt x="1493412" y="1276104"/>
                      </a:cubicBezTo>
                      <a:cubicBezTo>
                        <a:pt x="1493412" y="1276104"/>
                        <a:pt x="1493412" y="1276104"/>
                        <a:pt x="1493412" y="1276104"/>
                      </a:cubicBezTo>
                      <a:cubicBezTo>
                        <a:pt x="1492092" y="1292605"/>
                        <a:pt x="1492092" y="1311747"/>
                        <a:pt x="1467670" y="1308447"/>
                      </a:cubicBezTo>
                      <a:cubicBezTo>
                        <a:pt x="1399684" y="1299866"/>
                        <a:pt x="1333018" y="1283364"/>
                        <a:pt x="1269653" y="1249702"/>
                      </a:cubicBezTo>
                      <a:cubicBezTo>
                        <a:pt x="1338959" y="1247721"/>
                        <a:pt x="1406285" y="1234520"/>
                        <a:pt x="1472290" y="1217359"/>
                      </a:cubicBezTo>
                      <a:cubicBezTo>
                        <a:pt x="1461070" y="1189636"/>
                        <a:pt x="1451829" y="1161914"/>
                        <a:pt x="1438627" y="1134851"/>
                      </a:cubicBezTo>
                      <a:cubicBezTo>
                        <a:pt x="1426746" y="1107789"/>
                        <a:pt x="1429387" y="1091948"/>
                        <a:pt x="1458429" y="1078087"/>
                      </a:cubicBezTo>
                      <a:close/>
                    </a:path>
                  </a:pathLst>
                </a:custGeom>
                <a:solidFill>
                  <a:srgbClr val="FEC88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7" name="Google Shape;1577;p44"/>
                <p:cNvSpPr/>
                <p:nvPr/>
              </p:nvSpPr>
              <p:spPr>
                <a:xfrm>
                  <a:off x="4960694" y="2470582"/>
                  <a:ext cx="6600" cy="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0" h="6600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EC88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78" name="Google Shape;1578;p44"/>
              <p:cNvSpPr/>
              <p:nvPr/>
            </p:nvSpPr>
            <p:spPr>
              <a:xfrm>
                <a:off x="2177904" y="3433410"/>
                <a:ext cx="119863" cy="94469"/>
              </a:xfrm>
              <a:custGeom>
                <a:avLst/>
                <a:gdLst/>
                <a:ahLst/>
                <a:cxnLst/>
                <a:rect l="l" t="t" r="r" b="b"/>
                <a:pathLst>
                  <a:path w="171122" h="134866" extrusionOk="0">
                    <a:moveTo>
                      <a:pt x="158197" y="47786"/>
                    </a:moveTo>
                    <a:cubicBezTo>
                      <a:pt x="165335" y="74178"/>
                      <a:pt x="138602" y="104369"/>
                      <a:pt x="98487" y="115220"/>
                    </a:cubicBezTo>
                    <a:cubicBezTo>
                      <a:pt x="58371" y="126071"/>
                      <a:pt x="20064" y="113472"/>
                      <a:pt x="12926" y="87080"/>
                    </a:cubicBezTo>
                    <a:cubicBezTo>
                      <a:pt x="5787" y="60688"/>
                      <a:pt x="32520" y="30497"/>
                      <a:pt x="72636" y="19647"/>
                    </a:cubicBezTo>
                    <a:cubicBezTo>
                      <a:pt x="112751" y="8796"/>
                      <a:pt x="151058" y="21395"/>
                      <a:pt x="158197" y="47786"/>
                    </a:cubicBezTo>
                    <a:close/>
                  </a:path>
                </a:pathLst>
              </a:custGeom>
              <a:solidFill>
                <a:srgbClr val="F0F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44"/>
              <p:cNvSpPr/>
              <p:nvPr/>
            </p:nvSpPr>
            <p:spPr>
              <a:xfrm>
                <a:off x="319983" y="4128436"/>
                <a:ext cx="4005356" cy="2729565"/>
              </a:xfrm>
              <a:custGeom>
                <a:avLst/>
                <a:gdLst/>
                <a:ahLst/>
                <a:cxnLst/>
                <a:rect l="l" t="t" r="r" b="b"/>
                <a:pathLst>
                  <a:path w="5718176" h="3896816" extrusionOk="0">
                    <a:moveTo>
                      <a:pt x="5627749" y="1295693"/>
                    </a:moveTo>
                    <a:cubicBezTo>
                      <a:pt x="5667352" y="1269291"/>
                      <a:pt x="5691115" y="1229688"/>
                      <a:pt x="5718177" y="1192724"/>
                    </a:cubicBezTo>
                    <a:lnTo>
                      <a:pt x="5493097" y="941242"/>
                    </a:lnTo>
                    <a:cubicBezTo>
                      <a:pt x="5487156" y="942562"/>
                      <a:pt x="5481876" y="943883"/>
                      <a:pt x="5475935" y="945203"/>
                    </a:cubicBezTo>
                    <a:cubicBezTo>
                      <a:pt x="5447553" y="958404"/>
                      <a:pt x="5413890" y="962364"/>
                      <a:pt x="5396069" y="992727"/>
                    </a:cubicBezTo>
                    <a:cubicBezTo>
                      <a:pt x="5377587" y="970945"/>
                      <a:pt x="5363066" y="976226"/>
                      <a:pt x="5342604" y="994047"/>
                    </a:cubicBezTo>
                    <a:cubicBezTo>
                      <a:pt x="5115544" y="1194705"/>
                      <a:pt x="4887164" y="1392722"/>
                      <a:pt x="4660104" y="1592719"/>
                    </a:cubicBezTo>
                    <a:cubicBezTo>
                      <a:pt x="4639643" y="1610541"/>
                      <a:pt x="4624461" y="1611201"/>
                      <a:pt x="4602679" y="1596020"/>
                    </a:cubicBezTo>
                    <a:cubicBezTo>
                      <a:pt x="4533373" y="1549156"/>
                      <a:pt x="4468028" y="1497671"/>
                      <a:pt x="4407302" y="1438926"/>
                    </a:cubicBezTo>
                    <a:cubicBezTo>
                      <a:pt x="4247568" y="1285133"/>
                      <a:pt x="4120177" y="1106257"/>
                      <a:pt x="4003347" y="919460"/>
                    </a:cubicBezTo>
                    <a:cubicBezTo>
                      <a:pt x="3873315" y="710882"/>
                      <a:pt x="3761766" y="492403"/>
                      <a:pt x="3658796" y="269964"/>
                    </a:cubicBezTo>
                    <a:cubicBezTo>
                      <a:pt x="3648236" y="246201"/>
                      <a:pt x="3635034" y="231680"/>
                      <a:pt x="3607972" y="225080"/>
                    </a:cubicBezTo>
                    <a:cubicBezTo>
                      <a:pt x="3359130" y="163694"/>
                      <a:pt x="3110289" y="102309"/>
                      <a:pt x="2860787" y="45544"/>
                    </a:cubicBezTo>
                    <a:cubicBezTo>
                      <a:pt x="2833064" y="39603"/>
                      <a:pt x="2804022" y="36303"/>
                      <a:pt x="2800721" y="19802"/>
                    </a:cubicBezTo>
                    <a:cubicBezTo>
                      <a:pt x="2804022" y="44884"/>
                      <a:pt x="2826464" y="156434"/>
                      <a:pt x="2817883" y="163034"/>
                    </a:cubicBezTo>
                    <a:cubicBezTo>
                      <a:pt x="2766398" y="204618"/>
                      <a:pt x="2532738" y="240261"/>
                      <a:pt x="2472673" y="247522"/>
                    </a:cubicBezTo>
                    <a:cubicBezTo>
                      <a:pt x="2299077" y="257423"/>
                      <a:pt x="2362443" y="261383"/>
                      <a:pt x="2217890" y="233660"/>
                    </a:cubicBezTo>
                    <a:cubicBezTo>
                      <a:pt x="2173666" y="215179"/>
                      <a:pt x="2136703" y="190757"/>
                      <a:pt x="2107001" y="181516"/>
                    </a:cubicBezTo>
                    <a:cubicBezTo>
                      <a:pt x="2072017" y="166995"/>
                      <a:pt x="2073998" y="128051"/>
                      <a:pt x="2069377" y="98349"/>
                    </a:cubicBezTo>
                    <a:cubicBezTo>
                      <a:pt x="2070037" y="65346"/>
                      <a:pt x="2072678" y="33003"/>
                      <a:pt x="2077958" y="0"/>
                    </a:cubicBezTo>
                    <a:cubicBezTo>
                      <a:pt x="2072017" y="32343"/>
                      <a:pt x="2060137" y="57425"/>
                      <a:pt x="2023833" y="81187"/>
                    </a:cubicBezTo>
                    <a:cubicBezTo>
                      <a:pt x="1994791" y="100329"/>
                      <a:pt x="1965748" y="120131"/>
                      <a:pt x="1936046" y="139932"/>
                    </a:cubicBezTo>
                    <a:cubicBezTo>
                      <a:pt x="1936046" y="139932"/>
                      <a:pt x="1936046" y="139932"/>
                      <a:pt x="1936046" y="139932"/>
                    </a:cubicBezTo>
                    <a:cubicBezTo>
                      <a:pt x="1905683" y="157094"/>
                      <a:pt x="1875980" y="178216"/>
                      <a:pt x="1844298" y="190757"/>
                    </a:cubicBezTo>
                    <a:cubicBezTo>
                      <a:pt x="1591495" y="293066"/>
                      <a:pt x="1338693" y="394714"/>
                      <a:pt x="1085231" y="495703"/>
                    </a:cubicBezTo>
                    <a:cubicBezTo>
                      <a:pt x="1066750" y="502964"/>
                      <a:pt x="1054869" y="514845"/>
                      <a:pt x="1044968" y="532006"/>
                    </a:cubicBezTo>
                    <a:cubicBezTo>
                      <a:pt x="976322" y="653457"/>
                      <a:pt x="907676" y="774908"/>
                      <a:pt x="837709" y="896358"/>
                    </a:cubicBezTo>
                    <a:cubicBezTo>
                      <a:pt x="817908" y="930681"/>
                      <a:pt x="672695" y="1117478"/>
                      <a:pt x="621210" y="1177543"/>
                    </a:cubicBezTo>
                    <a:cubicBezTo>
                      <a:pt x="440355" y="1387442"/>
                      <a:pt x="254878" y="1592719"/>
                      <a:pt x="98445" y="1822419"/>
                    </a:cubicBezTo>
                    <a:cubicBezTo>
                      <a:pt x="9337" y="1953771"/>
                      <a:pt x="-21686" y="2091723"/>
                      <a:pt x="15277" y="2244856"/>
                    </a:cubicBezTo>
                    <a:cubicBezTo>
                      <a:pt x="49600" y="2386769"/>
                      <a:pt x="126827" y="2506899"/>
                      <a:pt x="209334" y="2624390"/>
                    </a:cubicBezTo>
                    <a:cubicBezTo>
                      <a:pt x="338706" y="2807886"/>
                      <a:pt x="852891" y="3403918"/>
                      <a:pt x="964441" y="3531969"/>
                    </a:cubicBezTo>
                    <a:cubicBezTo>
                      <a:pt x="980282" y="3550451"/>
                      <a:pt x="991503" y="3553751"/>
                      <a:pt x="1007344" y="3531969"/>
                    </a:cubicBezTo>
                    <a:cubicBezTo>
                      <a:pt x="1020545" y="3513487"/>
                      <a:pt x="1033747" y="3493686"/>
                      <a:pt x="1052888" y="3480485"/>
                    </a:cubicBezTo>
                    <a:lnTo>
                      <a:pt x="1052888" y="3480485"/>
                    </a:lnTo>
                    <a:cubicBezTo>
                      <a:pt x="1083911" y="3493026"/>
                      <a:pt x="1114934" y="3494346"/>
                      <a:pt x="1143976" y="3476524"/>
                    </a:cubicBezTo>
                    <a:cubicBezTo>
                      <a:pt x="1171039" y="3459363"/>
                      <a:pt x="1196781" y="3457383"/>
                      <a:pt x="1227144" y="3467944"/>
                    </a:cubicBezTo>
                    <a:cubicBezTo>
                      <a:pt x="1269387" y="3482465"/>
                      <a:pt x="1313611" y="3491706"/>
                      <a:pt x="1356515" y="3502927"/>
                    </a:cubicBezTo>
                    <a:cubicBezTo>
                      <a:pt x="1356515" y="3502927"/>
                      <a:pt x="1356515" y="3502927"/>
                      <a:pt x="1356515" y="3502927"/>
                    </a:cubicBezTo>
                    <a:cubicBezTo>
                      <a:pt x="1361135" y="3511507"/>
                      <a:pt x="1545291" y="3582793"/>
                      <a:pt x="1629119" y="3615136"/>
                    </a:cubicBezTo>
                    <a:cubicBezTo>
                      <a:pt x="1639680" y="3708865"/>
                      <a:pt x="1633739" y="3802593"/>
                      <a:pt x="1629119" y="3896321"/>
                    </a:cubicBezTo>
                    <a:cubicBezTo>
                      <a:pt x="1642320" y="3896981"/>
                      <a:pt x="4339316" y="3896981"/>
                      <a:pt x="4352517" y="3896321"/>
                    </a:cubicBezTo>
                    <a:cubicBezTo>
                      <a:pt x="4266710" y="3566952"/>
                      <a:pt x="3792128" y="1761034"/>
                      <a:pt x="3776947" y="1702949"/>
                    </a:cubicBezTo>
                    <a:cubicBezTo>
                      <a:pt x="3774967" y="1695689"/>
                      <a:pt x="3770346" y="1687108"/>
                      <a:pt x="3777607" y="1681167"/>
                    </a:cubicBezTo>
                    <a:cubicBezTo>
                      <a:pt x="3786848" y="1673906"/>
                      <a:pt x="3794108" y="1681827"/>
                      <a:pt x="3800709" y="1686448"/>
                    </a:cubicBezTo>
                    <a:cubicBezTo>
                      <a:pt x="3820511" y="1700309"/>
                      <a:pt x="3840312" y="1714170"/>
                      <a:pt x="3858794" y="1730011"/>
                    </a:cubicBezTo>
                    <a:cubicBezTo>
                      <a:pt x="4033049" y="1875224"/>
                      <a:pt x="4196744" y="2030998"/>
                      <a:pt x="4361098" y="2186771"/>
                    </a:cubicBezTo>
                    <a:cubicBezTo>
                      <a:pt x="4386840" y="2211194"/>
                      <a:pt x="4411923" y="2229015"/>
                      <a:pt x="4448226" y="2234955"/>
                    </a:cubicBezTo>
                    <a:cubicBezTo>
                      <a:pt x="4495750" y="2242876"/>
                      <a:pt x="4542614" y="2254757"/>
                      <a:pt x="4589478" y="2267298"/>
                    </a:cubicBezTo>
                    <a:cubicBezTo>
                      <a:pt x="4613900" y="2273899"/>
                      <a:pt x="4633042" y="2269279"/>
                      <a:pt x="4652844" y="2253437"/>
                    </a:cubicBezTo>
                    <a:cubicBezTo>
                      <a:pt x="4922147" y="2046839"/>
                      <a:pt x="5190791" y="1838921"/>
                      <a:pt x="5448213" y="1617142"/>
                    </a:cubicBezTo>
                    <a:cubicBezTo>
                      <a:pt x="5524780" y="1551136"/>
                      <a:pt x="5600027" y="1483810"/>
                      <a:pt x="5667352" y="1407903"/>
                    </a:cubicBezTo>
                    <a:cubicBezTo>
                      <a:pt x="5687154" y="1386121"/>
                      <a:pt x="5686494" y="1369620"/>
                      <a:pt x="5666692" y="1349158"/>
                    </a:cubicBezTo>
                    <a:cubicBezTo>
                      <a:pt x="5652171" y="1332657"/>
                      <a:pt x="5637650" y="1316155"/>
                      <a:pt x="5627749" y="1295693"/>
                    </a:cubicBezTo>
                    <a:close/>
                    <a:moveTo>
                      <a:pt x="1495787" y="3179498"/>
                    </a:moveTo>
                    <a:cubicBezTo>
                      <a:pt x="1458164" y="3185439"/>
                      <a:pt x="1419880" y="3194020"/>
                      <a:pt x="1381597" y="3196660"/>
                    </a:cubicBezTo>
                    <a:cubicBezTo>
                      <a:pt x="1374336" y="3187419"/>
                      <a:pt x="1363776" y="3181478"/>
                      <a:pt x="1347934" y="3180158"/>
                    </a:cubicBezTo>
                    <a:cubicBezTo>
                      <a:pt x="1329452" y="3175538"/>
                      <a:pt x="1310971" y="3172898"/>
                      <a:pt x="1291829" y="3173558"/>
                    </a:cubicBezTo>
                    <a:cubicBezTo>
                      <a:pt x="1303050" y="3155736"/>
                      <a:pt x="1318892" y="3140555"/>
                      <a:pt x="1331433" y="3123393"/>
                    </a:cubicBezTo>
                    <a:cubicBezTo>
                      <a:pt x="1340674" y="3110192"/>
                      <a:pt x="1343974" y="3101612"/>
                      <a:pt x="1328132" y="3091711"/>
                    </a:cubicBezTo>
                    <a:cubicBezTo>
                      <a:pt x="1285229" y="3065968"/>
                      <a:pt x="1122854" y="2941878"/>
                      <a:pt x="1105693" y="2922736"/>
                    </a:cubicBezTo>
                    <a:cubicBezTo>
                      <a:pt x="1044968" y="2856730"/>
                      <a:pt x="856851" y="2655412"/>
                      <a:pt x="830449" y="2616469"/>
                    </a:cubicBezTo>
                    <a:cubicBezTo>
                      <a:pt x="776984" y="2537262"/>
                      <a:pt x="723519" y="2458055"/>
                      <a:pt x="671375" y="2377528"/>
                    </a:cubicBezTo>
                    <a:cubicBezTo>
                      <a:pt x="641012" y="2330664"/>
                      <a:pt x="606689" y="2285780"/>
                      <a:pt x="578967" y="2236936"/>
                    </a:cubicBezTo>
                    <a:cubicBezTo>
                      <a:pt x="565766" y="2213834"/>
                      <a:pt x="567746" y="2193372"/>
                      <a:pt x="585567" y="2173570"/>
                    </a:cubicBezTo>
                    <a:cubicBezTo>
                      <a:pt x="678636" y="2066641"/>
                      <a:pt x="1053548" y="1629683"/>
                      <a:pt x="1142656" y="1513512"/>
                    </a:cubicBezTo>
                    <a:cubicBezTo>
                      <a:pt x="1153217" y="1499651"/>
                      <a:pt x="1160478" y="1473249"/>
                      <a:pt x="1181600" y="1479189"/>
                    </a:cubicBezTo>
                    <a:cubicBezTo>
                      <a:pt x="1200081" y="1484470"/>
                      <a:pt x="1198761" y="1510212"/>
                      <a:pt x="1202721" y="1528034"/>
                    </a:cubicBezTo>
                    <a:cubicBezTo>
                      <a:pt x="1249586" y="1761034"/>
                      <a:pt x="1548592" y="3166957"/>
                      <a:pt x="1561133" y="3176198"/>
                    </a:cubicBezTo>
                    <a:cubicBezTo>
                      <a:pt x="1538691" y="3178178"/>
                      <a:pt x="1516909" y="3176198"/>
                      <a:pt x="1495787" y="3179498"/>
                    </a:cubicBez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44"/>
              <p:cNvSpPr/>
              <p:nvPr/>
            </p:nvSpPr>
            <p:spPr>
              <a:xfrm>
                <a:off x="4168141" y="4711753"/>
                <a:ext cx="801841" cy="240142"/>
              </a:xfrm>
              <a:custGeom>
                <a:avLst/>
                <a:gdLst/>
                <a:ahLst/>
                <a:cxnLst/>
                <a:rect l="l" t="t" r="r" b="b"/>
                <a:pathLst>
                  <a:path w="1144734" h="342834" extrusionOk="0">
                    <a:moveTo>
                      <a:pt x="1143880" y="41154"/>
                    </a:moveTo>
                    <a:cubicBezTo>
                      <a:pt x="1144540" y="18712"/>
                      <a:pt x="836293" y="47094"/>
                      <a:pt x="717483" y="47094"/>
                    </a:cubicBezTo>
                    <a:cubicBezTo>
                      <a:pt x="508244" y="47094"/>
                      <a:pt x="264023" y="-49934"/>
                      <a:pt x="161054" y="34553"/>
                    </a:cubicBezTo>
                    <a:cubicBezTo>
                      <a:pt x="109570" y="64256"/>
                      <a:pt x="57425" y="93298"/>
                      <a:pt x="0" y="108480"/>
                    </a:cubicBezTo>
                    <a:cubicBezTo>
                      <a:pt x="0" y="108480"/>
                      <a:pt x="214519" y="346100"/>
                      <a:pt x="227720" y="342800"/>
                    </a:cubicBezTo>
                    <a:cubicBezTo>
                      <a:pt x="382174" y="301217"/>
                      <a:pt x="564349" y="239171"/>
                      <a:pt x="718803" y="197587"/>
                    </a:cubicBezTo>
                    <a:cubicBezTo>
                      <a:pt x="845534" y="163925"/>
                      <a:pt x="972265" y="127621"/>
                      <a:pt x="1100316" y="97919"/>
                    </a:cubicBezTo>
                    <a:cubicBezTo>
                      <a:pt x="1142560" y="88678"/>
                      <a:pt x="1147180" y="74817"/>
                      <a:pt x="1143880" y="41154"/>
                    </a:cubicBezTo>
                    <a:close/>
                  </a:path>
                </a:pathLst>
              </a:custGeom>
              <a:solidFill>
                <a:srgbClr val="FEC88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44"/>
              <p:cNvSpPr/>
              <p:nvPr/>
            </p:nvSpPr>
            <p:spPr>
              <a:xfrm>
                <a:off x="1454391" y="2929926"/>
                <a:ext cx="838695" cy="1003577"/>
              </a:xfrm>
              <a:custGeom>
                <a:avLst/>
                <a:gdLst/>
                <a:ahLst/>
                <a:cxnLst/>
                <a:rect l="l" t="t" r="r" b="b"/>
                <a:pathLst>
                  <a:path w="1197349" h="1432740" extrusionOk="0">
                    <a:moveTo>
                      <a:pt x="371974" y="1416646"/>
                    </a:moveTo>
                    <a:cubicBezTo>
                      <a:pt x="360753" y="1443708"/>
                      <a:pt x="346892" y="1431167"/>
                      <a:pt x="333031" y="1418626"/>
                    </a:cubicBezTo>
                    <a:cubicBezTo>
                      <a:pt x="254484" y="1349320"/>
                      <a:pt x="192438" y="1267473"/>
                      <a:pt x="142934" y="1175725"/>
                    </a:cubicBezTo>
                    <a:cubicBezTo>
                      <a:pt x="72968" y="1047013"/>
                      <a:pt x="20823" y="913022"/>
                      <a:pt x="4322" y="766489"/>
                    </a:cubicBezTo>
                    <a:cubicBezTo>
                      <a:pt x="-16140" y="586293"/>
                      <a:pt x="35345" y="434480"/>
                      <a:pt x="173957" y="314349"/>
                    </a:cubicBezTo>
                    <a:cubicBezTo>
                      <a:pt x="278246" y="223921"/>
                      <a:pt x="393756" y="149335"/>
                      <a:pt x="507286" y="72108"/>
                    </a:cubicBezTo>
                    <a:cubicBezTo>
                      <a:pt x="597714" y="10723"/>
                      <a:pt x="698703" y="-7759"/>
                      <a:pt x="806292" y="2802"/>
                    </a:cubicBezTo>
                    <a:cubicBezTo>
                      <a:pt x="904641" y="12703"/>
                      <a:pt x="1002329" y="26564"/>
                      <a:pt x="1098038" y="54286"/>
                    </a:cubicBezTo>
                    <a:cubicBezTo>
                      <a:pt x="1101338" y="54947"/>
                      <a:pt x="1104638" y="55607"/>
                      <a:pt x="1107939" y="56927"/>
                    </a:cubicBezTo>
                    <a:cubicBezTo>
                      <a:pt x="1144242" y="70128"/>
                      <a:pt x="1183845" y="81349"/>
                      <a:pt x="1195066" y="124253"/>
                    </a:cubicBezTo>
                    <a:cubicBezTo>
                      <a:pt x="1206287" y="167816"/>
                      <a:pt x="1173944" y="192899"/>
                      <a:pt x="1146222" y="217981"/>
                    </a:cubicBezTo>
                    <a:cubicBezTo>
                      <a:pt x="1130381" y="232502"/>
                      <a:pt x="1119820" y="249003"/>
                      <a:pt x="1113879" y="270125"/>
                    </a:cubicBezTo>
                    <a:cubicBezTo>
                      <a:pt x="1109259" y="287287"/>
                      <a:pt x="1109259" y="307749"/>
                      <a:pt x="1091437" y="319630"/>
                    </a:cubicBezTo>
                    <a:cubicBezTo>
                      <a:pt x="1080216" y="329531"/>
                      <a:pt x="1065695" y="331511"/>
                      <a:pt x="1051834" y="334811"/>
                    </a:cubicBezTo>
                    <a:cubicBezTo>
                      <a:pt x="979227" y="352633"/>
                      <a:pt x="917182" y="393556"/>
                      <a:pt x="851836" y="426559"/>
                    </a:cubicBezTo>
                    <a:cubicBezTo>
                      <a:pt x="832694" y="436460"/>
                      <a:pt x="830714" y="455601"/>
                      <a:pt x="832034" y="475403"/>
                    </a:cubicBezTo>
                    <a:cubicBezTo>
                      <a:pt x="837315" y="548010"/>
                      <a:pt x="812233" y="586293"/>
                      <a:pt x="743587" y="610055"/>
                    </a:cubicBezTo>
                    <a:cubicBezTo>
                      <a:pt x="715864" y="619956"/>
                      <a:pt x="687482" y="628537"/>
                      <a:pt x="660419" y="642398"/>
                    </a:cubicBezTo>
                    <a:cubicBezTo>
                      <a:pt x="597714" y="675401"/>
                      <a:pt x="573952" y="721605"/>
                      <a:pt x="577252" y="792891"/>
                    </a:cubicBezTo>
                    <a:cubicBezTo>
                      <a:pt x="581212" y="874078"/>
                      <a:pt x="605635" y="950645"/>
                      <a:pt x="623456" y="1028532"/>
                    </a:cubicBezTo>
                    <a:cubicBezTo>
                      <a:pt x="632037" y="1066155"/>
                      <a:pt x="643918" y="1103118"/>
                      <a:pt x="649858" y="1140742"/>
                    </a:cubicBezTo>
                    <a:cubicBezTo>
                      <a:pt x="653159" y="1162523"/>
                      <a:pt x="660419" y="1190246"/>
                      <a:pt x="637977" y="1204767"/>
                    </a:cubicBezTo>
                    <a:cubicBezTo>
                      <a:pt x="612235" y="1221269"/>
                      <a:pt x="590453" y="1203447"/>
                      <a:pt x="569331" y="1188266"/>
                    </a:cubicBezTo>
                    <a:cubicBezTo>
                      <a:pt x="550850" y="1175064"/>
                      <a:pt x="540289" y="1159883"/>
                      <a:pt x="538969" y="1136781"/>
                    </a:cubicBezTo>
                    <a:cubicBezTo>
                      <a:pt x="538309" y="1126220"/>
                      <a:pt x="535008" y="1114999"/>
                      <a:pt x="533688" y="1104438"/>
                    </a:cubicBezTo>
                    <a:cubicBezTo>
                      <a:pt x="529728" y="1059554"/>
                      <a:pt x="505306" y="1031832"/>
                      <a:pt x="461742" y="1021271"/>
                    </a:cubicBezTo>
                    <a:cubicBezTo>
                      <a:pt x="416198" y="1010050"/>
                      <a:pt x="375934" y="1019951"/>
                      <a:pt x="343592" y="1052294"/>
                    </a:cubicBezTo>
                    <a:cubicBezTo>
                      <a:pt x="322470" y="1073416"/>
                      <a:pt x="324450" y="1101798"/>
                      <a:pt x="331711" y="1130181"/>
                    </a:cubicBezTo>
                    <a:cubicBezTo>
                      <a:pt x="352172" y="1205427"/>
                      <a:pt x="390456" y="1272093"/>
                      <a:pt x="426759" y="1340079"/>
                    </a:cubicBezTo>
                    <a:cubicBezTo>
                      <a:pt x="434680" y="1354600"/>
                      <a:pt x="446561" y="1371102"/>
                      <a:pt x="433359" y="1385623"/>
                    </a:cubicBezTo>
                    <a:cubicBezTo>
                      <a:pt x="417518" y="1403444"/>
                      <a:pt x="401017" y="1423906"/>
                      <a:pt x="371974" y="141664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44"/>
              <p:cNvSpPr/>
              <p:nvPr/>
            </p:nvSpPr>
            <p:spPr>
              <a:xfrm>
                <a:off x="1670458" y="3151115"/>
                <a:ext cx="626004" cy="1156829"/>
              </a:xfrm>
              <a:custGeom>
                <a:avLst/>
                <a:gdLst/>
                <a:ahLst/>
                <a:cxnLst/>
                <a:rect l="l" t="t" r="r" b="b"/>
                <a:pathLst>
                  <a:path w="893702" h="1651527" extrusionOk="0">
                    <a:moveTo>
                      <a:pt x="47668" y="1116711"/>
                    </a:moveTo>
                    <a:cubicBezTo>
                      <a:pt x="51628" y="1112751"/>
                      <a:pt x="70770" y="1092289"/>
                      <a:pt x="75390" y="1088989"/>
                    </a:cubicBezTo>
                    <a:cubicBezTo>
                      <a:pt x="115654" y="1056646"/>
                      <a:pt x="115654" y="1056646"/>
                      <a:pt x="89912" y="1009122"/>
                    </a:cubicBezTo>
                    <a:cubicBezTo>
                      <a:pt x="58889" y="951037"/>
                      <a:pt x="27206" y="892952"/>
                      <a:pt x="8064" y="828926"/>
                    </a:cubicBezTo>
                    <a:cubicBezTo>
                      <a:pt x="-17018" y="743778"/>
                      <a:pt x="16645" y="692294"/>
                      <a:pt x="105753" y="687014"/>
                    </a:cubicBezTo>
                    <a:cubicBezTo>
                      <a:pt x="192221" y="681073"/>
                      <a:pt x="238425" y="712756"/>
                      <a:pt x="241725" y="795923"/>
                    </a:cubicBezTo>
                    <a:cubicBezTo>
                      <a:pt x="243045" y="834867"/>
                      <a:pt x="258226" y="859949"/>
                      <a:pt x="292549" y="876450"/>
                    </a:cubicBezTo>
                    <a:cubicBezTo>
                      <a:pt x="316971" y="887671"/>
                      <a:pt x="327532" y="881071"/>
                      <a:pt x="328852" y="855328"/>
                    </a:cubicBezTo>
                    <a:cubicBezTo>
                      <a:pt x="329513" y="837507"/>
                      <a:pt x="324232" y="820345"/>
                      <a:pt x="319612" y="803844"/>
                    </a:cubicBezTo>
                    <a:cubicBezTo>
                      <a:pt x="298490" y="719356"/>
                      <a:pt x="274728" y="636189"/>
                      <a:pt x="258886" y="550382"/>
                    </a:cubicBezTo>
                    <a:cubicBezTo>
                      <a:pt x="252286" y="513418"/>
                      <a:pt x="249645" y="476455"/>
                      <a:pt x="252286" y="438832"/>
                    </a:cubicBezTo>
                    <a:cubicBezTo>
                      <a:pt x="256246" y="382067"/>
                      <a:pt x="285289" y="341143"/>
                      <a:pt x="335453" y="316721"/>
                    </a:cubicBezTo>
                    <a:cubicBezTo>
                      <a:pt x="369116" y="300220"/>
                      <a:pt x="404759" y="288339"/>
                      <a:pt x="439082" y="275137"/>
                    </a:cubicBezTo>
                    <a:cubicBezTo>
                      <a:pt x="493207" y="254676"/>
                      <a:pt x="513669" y="220353"/>
                      <a:pt x="506408" y="162268"/>
                    </a:cubicBezTo>
                    <a:cubicBezTo>
                      <a:pt x="498487" y="101542"/>
                      <a:pt x="493867" y="115404"/>
                      <a:pt x="546011" y="89001"/>
                    </a:cubicBezTo>
                    <a:cubicBezTo>
                      <a:pt x="592876" y="65239"/>
                      <a:pt x="640400" y="40817"/>
                      <a:pt x="688584" y="19695"/>
                    </a:cubicBezTo>
                    <a:cubicBezTo>
                      <a:pt x="718287" y="6494"/>
                      <a:pt x="748649" y="-7367"/>
                      <a:pt x="782972" y="4514"/>
                    </a:cubicBezTo>
                    <a:cubicBezTo>
                      <a:pt x="789573" y="11114"/>
                      <a:pt x="796173" y="17715"/>
                      <a:pt x="802774" y="23655"/>
                    </a:cubicBezTo>
                    <a:cubicBezTo>
                      <a:pt x="808715" y="41477"/>
                      <a:pt x="798154" y="51378"/>
                      <a:pt x="786273" y="62599"/>
                    </a:cubicBezTo>
                    <a:cubicBezTo>
                      <a:pt x="739408" y="105503"/>
                      <a:pt x="691884" y="147746"/>
                      <a:pt x="657561" y="202531"/>
                    </a:cubicBezTo>
                    <a:cubicBezTo>
                      <a:pt x="583635" y="322002"/>
                      <a:pt x="539411" y="450713"/>
                      <a:pt x="528190" y="591965"/>
                    </a:cubicBezTo>
                    <a:cubicBezTo>
                      <a:pt x="520269" y="687014"/>
                      <a:pt x="522909" y="779422"/>
                      <a:pt x="546672" y="872490"/>
                    </a:cubicBezTo>
                    <a:cubicBezTo>
                      <a:pt x="568454" y="955657"/>
                      <a:pt x="608717" y="1026943"/>
                      <a:pt x="662842" y="1091629"/>
                    </a:cubicBezTo>
                    <a:cubicBezTo>
                      <a:pt x="714326" y="1153014"/>
                      <a:pt x="771751" y="1209119"/>
                      <a:pt x="831156" y="1262584"/>
                    </a:cubicBezTo>
                    <a:cubicBezTo>
                      <a:pt x="846338" y="1276445"/>
                      <a:pt x="873400" y="1286346"/>
                      <a:pt x="862839" y="1316709"/>
                    </a:cubicBezTo>
                    <a:cubicBezTo>
                      <a:pt x="855579" y="1350372"/>
                      <a:pt x="870760" y="1381394"/>
                      <a:pt x="874060" y="1413737"/>
                    </a:cubicBezTo>
                    <a:cubicBezTo>
                      <a:pt x="876040" y="1432219"/>
                      <a:pt x="900463" y="1553009"/>
                      <a:pt x="891882" y="1559610"/>
                    </a:cubicBezTo>
                    <a:cubicBezTo>
                      <a:pt x="840397" y="1601194"/>
                      <a:pt x="606737" y="1636837"/>
                      <a:pt x="546672" y="1644097"/>
                    </a:cubicBezTo>
                    <a:cubicBezTo>
                      <a:pt x="373076" y="1653998"/>
                      <a:pt x="436442" y="1657958"/>
                      <a:pt x="291889" y="1630236"/>
                    </a:cubicBezTo>
                    <a:cubicBezTo>
                      <a:pt x="247665" y="1611754"/>
                      <a:pt x="210702" y="1587332"/>
                      <a:pt x="181000" y="1578092"/>
                    </a:cubicBezTo>
                    <a:cubicBezTo>
                      <a:pt x="146017" y="1563570"/>
                      <a:pt x="147997" y="1524627"/>
                      <a:pt x="143376" y="1494924"/>
                    </a:cubicBezTo>
                    <a:cubicBezTo>
                      <a:pt x="144036" y="1459941"/>
                      <a:pt x="146676" y="1425618"/>
                      <a:pt x="152617" y="1390635"/>
                    </a:cubicBezTo>
                    <a:cubicBezTo>
                      <a:pt x="158558" y="1352352"/>
                      <a:pt x="138096" y="1316709"/>
                      <a:pt x="126215" y="1280406"/>
                    </a:cubicBezTo>
                    <a:cubicBezTo>
                      <a:pt x="110373" y="1236842"/>
                      <a:pt x="47668" y="1116711"/>
                      <a:pt x="47668" y="1116711"/>
                    </a:cubicBezTo>
                    <a:close/>
                  </a:path>
                </a:pathLst>
              </a:custGeom>
              <a:solidFill>
                <a:srgbClr val="FEAB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44"/>
              <p:cNvSpPr/>
              <p:nvPr/>
            </p:nvSpPr>
            <p:spPr>
              <a:xfrm>
                <a:off x="4099252" y="4769707"/>
                <a:ext cx="232685" cy="265849"/>
              </a:xfrm>
              <a:custGeom>
                <a:avLst/>
                <a:gdLst/>
                <a:ahLst/>
                <a:cxnLst/>
                <a:rect l="l" t="t" r="r" b="b"/>
                <a:pathLst>
                  <a:path w="332189" h="379533" extrusionOk="0">
                    <a:moveTo>
                      <a:pt x="90428" y="0"/>
                    </a:moveTo>
                    <a:cubicBezTo>
                      <a:pt x="123430" y="26402"/>
                      <a:pt x="310227" y="254782"/>
                      <a:pt x="325408" y="260723"/>
                    </a:cubicBezTo>
                    <a:cubicBezTo>
                      <a:pt x="330029" y="264023"/>
                      <a:pt x="334649" y="269963"/>
                      <a:pt x="330689" y="274584"/>
                    </a:cubicBezTo>
                    <a:cubicBezTo>
                      <a:pt x="302966" y="312207"/>
                      <a:pt x="278544" y="352471"/>
                      <a:pt x="238941" y="379533"/>
                    </a:cubicBezTo>
                    <a:cubicBezTo>
                      <a:pt x="154453" y="284485"/>
                      <a:pt x="74586" y="173595"/>
                      <a:pt x="0" y="70626"/>
                    </a:cubicBezTo>
                    <a:cubicBezTo>
                      <a:pt x="35643" y="33003"/>
                      <a:pt x="62045" y="13201"/>
                      <a:pt x="90428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44"/>
              <p:cNvSpPr/>
              <p:nvPr/>
            </p:nvSpPr>
            <p:spPr>
              <a:xfrm>
                <a:off x="2152321" y="3379137"/>
                <a:ext cx="115586" cy="53931"/>
              </a:xfrm>
              <a:custGeom>
                <a:avLst/>
                <a:gdLst/>
                <a:ahLst/>
                <a:cxnLst/>
                <a:rect l="l" t="t" r="r" b="b"/>
                <a:pathLst>
                  <a:path w="165014" h="76995" extrusionOk="0">
                    <a:moveTo>
                      <a:pt x="0" y="76996"/>
                    </a:moveTo>
                    <a:cubicBezTo>
                      <a:pt x="31683" y="-6172"/>
                      <a:pt x="108250" y="-24653"/>
                      <a:pt x="165014" y="34752"/>
                    </a:cubicBezTo>
                    <a:cubicBezTo>
                      <a:pt x="110230" y="48613"/>
                      <a:pt x="57425" y="62474"/>
                      <a:pt x="0" y="7699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44"/>
              <p:cNvSpPr/>
              <p:nvPr/>
            </p:nvSpPr>
            <p:spPr>
              <a:xfrm>
                <a:off x="2490757" y="3619856"/>
                <a:ext cx="27278" cy="26353"/>
              </a:xfrm>
              <a:custGeom>
                <a:avLst/>
                <a:gdLst/>
                <a:ahLst/>
                <a:cxnLst/>
                <a:rect l="l" t="t" r="r" b="b"/>
                <a:pathLst>
                  <a:path w="38943" h="37623" extrusionOk="0">
                    <a:moveTo>
                      <a:pt x="38943" y="0"/>
                    </a:moveTo>
                    <a:cubicBezTo>
                      <a:pt x="32343" y="25742"/>
                      <a:pt x="19802" y="32343"/>
                      <a:pt x="0" y="37623"/>
                    </a:cubicBezTo>
                    <a:cubicBezTo>
                      <a:pt x="7261" y="19142"/>
                      <a:pt x="17822" y="10561"/>
                      <a:pt x="38943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44"/>
              <p:cNvSpPr/>
              <p:nvPr/>
            </p:nvSpPr>
            <p:spPr>
              <a:xfrm>
                <a:off x="1738454" y="4113179"/>
                <a:ext cx="1081064" cy="2434270"/>
              </a:xfrm>
              <a:custGeom>
                <a:avLst/>
                <a:gdLst/>
                <a:ahLst/>
                <a:cxnLst/>
                <a:rect l="l" t="t" r="r" b="b"/>
                <a:pathLst>
                  <a:path w="1543364" h="3475242" extrusionOk="0">
                    <a:moveTo>
                      <a:pt x="248940" y="2975540"/>
                    </a:moveTo>
                    <a:cubicBezTo>
                      <a:pt x="189535" y="2689735"/>
                      <a:pt x="132110" y="2402610"/>
                      <a:pt x="72704" y="2116805"/>
                    </a:cubicBezTo>
                    <a:cubicBezTo>
                      <a:pt x="55543" y="2034298"/>
                      <a:pt x="54883" y="1951131"/>
                      <a:pt x="48942" y="1867963"/>
                    </a:cubicBezTo>
                    <a:cubicBezTo>
                      <a:pt x="31781" y="1638923"/>
                      <a:pt x="14619" y="1409883"/>
                      <a:pt x="1418" y="1180843"/>
                    </a:cubicBezTo>
                    <a:cubicBezTo>
                      <a:pt x="-6503" y="1042231"/>
                      <a:pt x="21220" y="517485"/>
                      <a:pt x="23860" y="419137"/>
                    </a:cubicBezTo>
                    <a:cubicBezTo>
                      <a:pt x="25840" y="349831"/>
                      <a:pt x="36401" y="215839"/>
                      <a:pt x="43002" y="146533"/>
                    </a:cubicBezTo>
                    <a:cubicBezTo>
                      <a:pt x="41022" y="83827"/>
                      <a:pt x="43002" y="91088"/>
                      <a:pt x="54223" y="0"/>
                    </a:cubicBezTo>
                    <a:cubicBezTo>
                      <a:pt x="91846" y="134652"/>
                      <a:pt x="108348" y="122111"/>
                      <a:pt x="148611" y="158414"/>
                    </a:cubicBezTo>
                    <a:cubicBezTo>
                      <a:pt x="270722" y="235641"/>
                      <a:pt x="314946" y="260723"/>
                      <a:pt x="447617" y="269964"/>
                    </a:cubicBezTo>
                    <a:cubicBezTo>
                      <a:pt x="563787" y="252142"/>
                      <a:pt x="617252" y="239601"/>
                      <a:pt x="674017" y="201318"/>
                    </a:cubicBezTo>
                    <a:cubicBezTo>
                      <a:pt x="731442" y="150493"/>
                      <a:pt x="735403" y="145213"/>
                      <a:pt x="758505" y="108910"/>
                    </a:cubicBezTo>
                    <a:cubicBezTo>
                      <a:pt x="771706" y="71286"/>
                      <a:pt x="763785" y="20462"/>
                      <a:pt x="775006" y="40923"/>
                    </a:cubicBezTo>
                    <a:cubicBezTo>
                      <a:pt x="788207" y="54785"/>
                      <a:pt x="802068" y="219139"/>
                      <a:pt x="823190" y="262703"/>
                    </a:cubicBezTo>
                    <a:cubicBezTo>
                      <a:pt x="910318" y="542568"/>
                      <a:pt x="1018567" y="796030"/>
                      <a:pt x="1099754" y="1077214"/>
                    </a:cubicBezTo>
                    <a:cubicBezTo>
                      <a:pt x="1136718" y="1204605"/>
                      <a:pt x="1303712" y="2119445"/>
                      <a:pt x="1366418" y="2444854"/>
                    </a:cubicBezTo>
                    <a:cubicBezTo>
                      <a:pt x="1415262" y="2698316"/>
                      <a:pt x="1465426" y="2952438"/>
                      <a:pt x="1514271" y="3205901"/>
                    </a:cubicBezTo>
                    <a:cubicBezTo>
                      <a:pt x="1523511" y="3252105"/>
                      <a:pt x="1528792" y="3299629"/>
                      <a:pt x="1540673" y="3344513"/>
                    </a:cubicBezTo>
                    <a:cubicBezTo>
                      <a:pt x="1549254" y="3375535"/>
                      <a:pt x="1536712" y="3382136"/>
                      <a:pt x="1511630" y="3387417"/>
                    </a:cubicBezTo>
                    <a:cubicBezTo>
                      <a:pt x="1417242" y="3408538"/>
                      <a:pt x="1320874" y="3419759"/>
                      <a:pt x="1224505" y="3428340"/>
                    </a:cubicBezTo>
                    <a:cubicBezTo>
                      <a:pt x="984244" y="3449462"/>
                      <a:pt x="743983" y="3458042"/>
                      <a:pt x="503062" y="3463323"/>
                    </a:cubicBezTo>
                    <a:cubicBezTo>
                      <a:pt x="438376" y="3464643"/>
                      <a:pt x="373691" y="3471244"/>
                      <a:pt x="309005" y="3475204"/>
                    </a:cubicBezTo>
                    <a:cubicBezTo>
                      <a:pt x="290523" y="3479825"/>
                      <a:pt x="268081" y="3069269"/>
                      <a:pt x="248940" y="297554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44"/>
              <p:cNvSpPr/>
              <p:nvPr/>
            </p:nvSpPr>
            <p:spPr>
              <a:xfrm>
                <a:off x="1985918" y="4302559"/>
                <a:ext cx="516684" cy="2099407"/>
              </a:xfrm>
              <a:custGeom>
                <a:avLst/>
                <a:gdLst/>
                <a:ahLst/>
                <a:cxnLst/>
                <a:rect l="l" t="t" r="r" b="b"/>
                <a:pathLst>
                  <a:path w="737634" h="2997181" extrusionOk="0">
                    <a:moveTo>
                      <a:pt x="221061" y="100587"/>
                    </a:moveTo>
                    <a:cubicBezTo>
                      <a:pt x="219081" y="113788"/>
                      <a:pt x="218421" y="126989"/>
                      <a:pt x="215121" y="139530"/>
                    </a:cubicBezTo>
                    <a:cubicBezTo>
                      <a:pt x="197299" y="208176"/>
                      <a:pt x="203240" y="274842"/>
                      <a:pt x="218421" y="344148"/>
                    </a:cubicBezTo>
                    <a:cubicBezTo>
                      <a:pt x="306869" y="738862"/>
                      <a:pt x="642178" y="2334882"/>
                      <a:pt x="734586" y="2748078"/>
                    </a:cubicBezTo>
                    <a:cubicBezTo>
                      <a:pt x="741847" y="2781081"/>
                      <a:pt x="737226" y="2801543"/>
                      <a:pt x="708844" y="2823325"/>
                    </a:cubicBezTo>
                    <a:cubicBezTo>
                      <a:pt x="648779" y="2868869"/>
                      <a:pt x="611155" y="2938835"/>
                      <a:pt x="553070" y="2988340"/>
                    </a:cubicBezTo>
                    <a:cubicBezTo>
                      <a:pt x="539209" y="3000221"/>
                      <a:pt x="531288" y="3000880"/>
                      <a:pt x="519407" y="2985699"/>
                    </a:cubicBezTo>
                    <a:cubicBezTo>
                      <a:pt x="461322" y="2913753"/>
                      <a:pt x="401917" y="2843127"/>
                      <a:pt x="342512" y="2772501"/>
                    </a:cubicBezTo>
                    <a:cubicBezTo>
                      <a:pt x="331951" y="2759959"/>
                      <a:pt x="326670" y="2746758"/>
                      <a:pt x="325350" y="2730917"/>
                    </a:cubicBezTo>
                    <a:cubicBezTo>
                      <a:pt x="298948" y="2461613"/>
                      <a:pt x="102911" y="503882"/>
                      <a:pt x="92350" y="335567"/>
                    </a:cubicBezTo>
                    <a:cubicBezTo>
                      <a:pt x="88390" y="267581"/>
                      <a:pt x="60007" y="219397"/>
                      <a:pt x="16443" y="175173"/>
                    </a:cubicBezTo>
                    <a:cubicBezTo>
                      <a:pt x="-2699" y="156031"/>
                      <a:pt x="-5999" y="138870"/>
                      <a:pt x="11163" y="115108"/>
                    </a:cubicBezTo>
                    <a:cubicBezTo>
                      <a:pt x="34265" y="83425"/>
                      <a:pt x="54066" y="48442"/>
                      <a:pt x="73208" y="14119"/>
                    </a:cubicBezTo>
                    <a:cubicBezTo>
                      <a:pt x="83109" y="-3042"/>
                      <a:pt x="91030" y="-3702"/>
                      <a:pt x="106211" y="7518"/>
                    </a:cubicBezTo>
                    <a:cubicBezTo>
                      <a:pt x="137894" y="31281"/>
                      <a:pt x="170897" y="53063"/>
                      <a:pt x="203240" y="75504"/>
                    </a:cubicBezTo>
                    <a:cubicBezTo>
                      <a:pt x="213140" y="81445"/>
                      <a:pt x="225021" y="86065"/>
                      <a:pt x="221061" y="10058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44"/>
              <p:cNvSpPr/>
              <p:nvPr/>
            </p:nvSpPr>
            <p:spPr>
              <a:xfrm>
                <a:off x="2200219" y="3439447"/>
                <a:ext cx="75234" cy="82396"/>
              </a:xfrm>
              <a:custGeom>
                <a:avLst/>
                <a:gdLst/>
                <a:ahLst/>
                <a:cxnLst/>
                <a:rect l="l" t="t" r="r" b="b"/>
                <a:pathLst>
                  <a:path w="107406" h="117632" extrusionOk="0">
                    <a:moveTo>
                      <a:pt x="94481" y="47786"/>
                    </a:moveTo>
                    <a:cubicBezTo>
                      <a:pt x="101620" y="74178"/>
                      <a:pt x="89150" y="100511"/>
                      <a:pt x="66629" y="106603"/>
                    </a:cubicBezTo>
                    <a:cubicBezTo>
                      <a:pt x="44108" y="112694"/>
                      <a:pt x="20064" y="96238"/>
                      <a:pt x="12926" y="69846"/>
                    </a:cubicBezTo>
                    <a:cubicBezTo>
                      <a:pt x="5787" y="43454"/>
                      <a:pt x="18257" y="17121"/>
                      <a:pt x="40778" y="11030"/>
                    </a:cubicBezTo>
                    <a:cubicBezTo>
                      <a:pt x="63299" y="4938"/>
                      <a:pt x="87343" y="21395"/>
                      <a:pt x="94481" y="4778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44"/>
              <p:cNvSpPr/>
              <p:nvPr/>
            </p:nvSpPr>
            <p:spPr>
              <a:xfrm>
                <a:off x="1047318" y="6344363"/>
                <a:ext cx="234871" cy="237908"/>
              </a:xfrm>
              <a:custGeom>
                <a:avLst/>
                <a:gdLst/>
                <a:ahLst/>
                <a:cxnLst/>
                <a:rect l="l" t="t" r="r" b="b"/>
                <a:pathLst>
                  <a:path w="335309" h="339646" extrusionOk="0">
                    <a:moveTo>
                      <a:pt x="335309" y="24549"/>
                    </a:moveTo>
                    <a:cubicBezTo>
                      <a:pt x="328709" y="19929"/>
                      <a:pt x="283825" y="-1853"/>
                      <a:pt x="260723" y="127"/>
                    </a:cubicBezTo>
                    <a:cubicBezTo>
                      <a:pt x="231020" y="21249"/>
                      <a:pt x="189437" y="68113"/>
                      <a:pt x="168315" y="96496"/>
                    </a:cubicBezTo>
                    <a:cubicBezTo>
                      <a:pt x="163694" y="103096"/>
                      <a:pt x="50824" y="262830"/>
                      <a:pt x="0" y="328176"/>
                    </a:cubicBezTo>
                    <a:cubicBezTo>
                      <a:pt x="31023" y="340717"/>
                      <a:pt x="66006" y="345997"/>
                      <a:pt x="95048" y="328176"/>
                    </a:cubicBezTo>
                    <a:cubicBezTo>
                      <a:pt x="122111" y="311014"/>
                      <a:pt x="158414" y="291213"/>
                      <a:pt x="189437" y="301773"/>
                    </a:cubicBezTo>
                    <a:cubicBezTo>
                      <a:pt x="228380" y="314975"/>
                      <a:pt x="279204" y="327516"/>
                      <a:pt x="318808" y="337417"/>
                    </a:cubicBezTo>
                    <a:lnTo>
                      <a:pt x="324088" y="161181"/>
                    </a:lnTo>
                    <a:lnTo>
                      <a:pt x="335309" y="24549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44"/>
              <p:cNvSpPr/>
              <p:nvPr/>
            </p:nvSpPr>
            <p:spPr>
              <a:xfrm>
                <a:off x="1266792" y="6274046"/>
                <a:ext cx="689038" cy="420862"/>
              </a:xfrm>
              <a:custGeom>
                <a:avLst/>
                <a:gdLst/>
                <a:ahLst/>
                <a:cxnLst/>
                <a:rect l="l" t="t" r="r" b="b"/>
                <a:pathLst>
                  <a:path w="983694" h="600838" extrusionOk="0">
                    <a:moveTo>
                      <a:pt x="945401" y="155299"/>
                    </a:moveTo>
                    <a:cubicBezTo>
                      <a:pt x="900517" y="127577"/>
                      <a:pt x="856953" y="97874"/>
                      <a:pt x="811409" y="71472"/>
                    </a:cubicBezTo>
                    <a:cubicBezTo>
                      <a:pt x="713060" y="14707"/>
                      <a:pt x="608111" y="-17636"/>
                      <a:pt x="493261" y="10086"/>
                    </a:cubicBezTo>
                    <a:cubicBezTo>
                      <a:pt x="404153" y="31208"/>
                      <a:pt x="320326" y="65531"/>
                      <a:pt x="238479" y="105795"/>
                    </a:cubicBezTo>
                    <a:cubicBezTo>
                      <a:pt x="206796" y="118996"/>
                      <a:pt x="172473" y="110415"/>
                      <a:pt x="139470" y="115696"/>
                    </a:cubicBezTo>
                    <a:cubicBezTo>
                      <a:pt x="101847" y="121636"/>
                      <a:pt x="63563" y="132857"/>
                      <a:pt x="25280" y="132857"/>
                    </a:cubicBezTo>
                    <a:cubicBezTo>
                      <a:pt x="11419" y="132857"/>
                      <a:pt x="-1782" y="424603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4818" y="445725"/>
                      <a:pt x="13399" y="448365"/>
                      <a:pt x="21320" y="451005"/>
                    </a:cubicBezTo>
                    <a:cubicBezTo>
                      <a:pt x="105147" y="483348"/>
                      <a:pt x="188974" y="516351"/>
                      <a:pt x="272142" y="549354"/>
                    </a:cubicBezTo>
                    <a:cubicBezTo>
                      <a:pt x="298544" y="559915"/>
                      <a:pt x="324946" y="570476"/>
                      <a:pt x="351349" y="580377"/>
                    </a:cubicBezTo>
                    <a:cubicBezTo>
                      <a:pt x="370490" y="587637"/>
                      <a:pt x="389632" y="596218"/>
                      <a:pt x="411414" y="596218"/>
                    </a:cubicBezTo>
                    <a:cubicBezTo>
                      <a:pt x="535505" y="596878"/>
                      <a:pt x="658936" y="598858"/>
                      <a:pt x="783026" y="600838"/>
                    </a:cubicBezTo>
                    <a:cubicBezTo>
                      <a:pt x="799528" y="600838"/>
                      <a:pt x="811409" y="596878"/>
                      <a:pt x="822630" y="583677"/>
                    </a:cubicBezTo>
                    <a:cubicBezTo>
                      <a:pt x="865534" y="533513"/>
                      <a:pt x="909098" y="484008"/>
                      <a:pt x="952661" y="435164"/>
                    </a:cubicBezTo>
                    <a:cubicBezTo>
                      <a:pt x="964542" y="421963"/>
                      <a:pt x="973783" y="407441"/>
                      <a:pt x="978404" y="390280"/>
                    </a:cubicBezTo>
                    <a:cubicBezTo>
                      <a:pt x="963882" y="353977"/>
                      <a:pt x="983684" y="243747"/>
                      <a:pt x="983684" y="218005"/>
                    </a:cubicBezTo>
                    <a:cubicBezTo>
                      <a:pt x="984344" y="218665"/>
                      <a:pt x="955302" y="161900"/>
                      <a:pt x="945401" y="155299"/>
                    </a:cubicBezTo>
                    <a:close/>
                  </a:path>
                </a:pathLst>
              </a:custGeom>
              <a:solidFill>
                <a:srgbClr val="FEC88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44"/>
              <p:cNvSpPr/>
              <p:nvPr/>
            </p:nvSpPr>
            <p:spPr>
              <a:xfrm>
                <a:off x="1274329" y="6274046"/>
                <a:ext cx="686182" cy="170915"/>
              </a:xfrm>
              <a:custGeom>
                <a:avLst/>
                <a:gdLst/>
                <a:ahLst/>
                <a:cxnLst/>
                <a:rect l="l" t="t" r="r" b="b"/>
                <a:pathLst>
                  <a:path w="979617" h="244005" extrusionOk="0">
                    <a:moveTo>
                      <a:pt x="937942" y="155299"/>
                    </a:moveTo>
                    <a:cubicBezTo>
                      <a:pt x="893058" y="127577"/>
                      <a:pt x="849494" y="97874"/>
                      <a:pt x="803951" y="71472"/>
                    </a:cubicBezTo>
                    <a:cubicBezTo>
                      <a:pt x="705602" y="14707"/>
                      <a:pt x="600653" y="-17636"/>
                      <a:pt x="485803" y="10086"/>
                    </a:cubicBezTo>
                    <a:cubicBezTo>
                      <a:pt x="396695" y="31208"/>
                      <a:pt x="312867" y="65531"/>
                      <a:pt x="231020" y="105795"/>
                    </a:cubicBezTo>
                    <a:cubicBezTo>
                      <a:pt x="199338" y="118996"/>
                      <a:pt x="165014" y="110415"/>
                      <a:pt x="132012" y="115696"/>
                    </a:cubicBezTo>
                    <a:cubicBezTo>
                      <a:pt x="94388" y="121636"/>
                      <a:pt x="50164" y="122957"/>
                      <a:pt x="11221" y="125597"/>
                    </a:cubicBezTo>
                    <a:cubicBezTo>
                      <a:pt x="11221" y="142758"/>
                      <a:pt x="4620" y="183022"/>
                      <a:pt x="0" y="237146"/>
                    </a:cubicBezTo>
                    <a:cubicBezTo>
                      <a:pt x="205278" y="233186"/>
                      <a:pt x="480522" y="247707"/>
                      <a:pt x="686460" y="243087"/>
                    </a:cubicBezTo>
                    <a:cubicBezTo>
                      <a:pt x="742565" y="241767"/>
                      <a:pt x="821772" y="245727"/>
                      <a:pt x="877877" y="242427"/>
                    </a:cubicBezTo>
                    <a:cubicBezTo>
                      <a:pt x="905599" y="241107"/>
                      <a:pt x="969625" y="206124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90747" y="200183"/>
                      <a:pt x="947843" y="161900"/>
                      <a:pt x="937942" y="155299"/>
                    </a:cubicBezTo>
                    <a:close/>
                  </a:path>
                </a:pathLst>
              </a:custGeom>
              <a:solidFill>
                <a:srgbClr val="FEAB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92" name="Google Shape;1592;p44"/>
          <p:cNvGrpSpPr/>
          <p:nvPr/>
        </p:nvGrpSpPr>
        <p:grpSpPr>
          <a:xfrm rot="2768740">
            <a:off x="3249711" y="5630969"/>
            <a:ext cx="326113" cy="991785"/>
            <a:chOff x="6719918" y="3648662"/>
            <a:chExt cx="734357" cy="2233354"/>
          </a:xfrm>
        </p:grpSpPr>
        <p:sp>
          <p:nvSpPr>
            <p:cNvPr id="1593" name="Google Shape;1593;p44"/>
            <p:cNvSpPr/>
            <p:nvPr/>
          </p:nvSpPr>
          <p:spPr>
            <a:xfrm>
              <a:off x="6791047" y="3648662"/>
              <a:ext cx="594022" cy="1480249"/>
            </a:xfrm>
            <a:custGeom>
              <a:avLst/>
              <a:gdLst/>
              <a:ahLst/>
              <a:cxnLst/>
              <a:rect l="l" t="t" r="r" b="b"/>
              <a:pathLst>
                <a:path w="594022" h="1480249" extrusionOk="0">
                  <a:moveTo>
                    <a:pt x="109577" y="101887"/>
                  </a:moveTo>
                  <a:cubicBezTo>
                    <a:pt x="119189" y="134568"/>
                    <a:pt x="134568" y="201852"/>
                    <a:pt x="159559" y="226843"/>
                  </a:cubicBezTo>
                  <a:cubicBezTo>
                    <a:pt x="196085" y="263369"/>
                    <a:pt x="244145" y="284515"/>
                    <a:pt x="296050" y="284515"/>
                  </a:cubicBezTo>
                  <a:cubicBezTo>
                    <a:pt x="347955" y="284515"/>
                    <a:pt x="396015" y="265291"/>
                    <a:pt x="432540" y="226843"/>
                  </a:cubicBezTo>
                  <a:cubicBezTo>
                    <a:pt x="457531" y="201852"/>
                    <a:pt x="472911" y="134568"/>
                    <a:pt x="482523" y="101887"/>
                  </a:cubicBezTo>
                  <a:close/>
                  <a:moveTo>
                    <a:pt x="51905" y="0"/>
                  </a:moveTo>
                  <a:lnTo>
                    <a:pt x="542117" y="0"/>
                  </a:lnTo>
                  <a:cubicBezTo>
                    <a:pt x="555574" y="0"/>
                    <a:pt x="569031" y="5767"/>
                    <a:pt x="578643" y="15379"/>
                  </a:cubicBezTo>
                  <a:cubicBezTo>
                    <a:pt x="588255" y="24991"/>
                    <a:pt x="594022" y="38448"/>
                    <a:pt x="594022" y="51905"/>
                  </a:cubicBezTo>
                  <a:cubicBezTo>
                    <a:pt x="594022" y="130723"/>
                    <a:pt x="563263" y="244145"/>
                    <a:pt x="507514" y="299894"/>
                  </a:cubicBezTo>
                  <a:cubicBezTo>
                    <a:pt x="479639" y="327769"/>
                    <a:pt x="446959" y="349396"/>
                    <a:pt x="411154" y="364054"/>
                  </a:cubicBezTo>
                  <a:lnTo>
                    <a:pt x="369101" y="372219"/>
                  </a:lnTo>
                  <a:lnTo>
                    <a:pt x="369101" y="1480249"/>
                  </a:lnTo>
                  <a:lnTo>
                    <a:pt x="222998" y="1480249"/>
                  </a:lnTo>
                  <a:lnTo>
                    <a:pt x="222998" y="372009"/>
                  </a:lnTo>
                  <a:lnTo>
                    <a:pt x="182628" y="364054"/>
                  </a:lnTo>
                  <a:cubicBezTo>
                    <a:pt x="147064" y="349396"/>
                    <a:pt x="114383" y="327769"/>
                    <a:pt x="86508" y="299894"/>
                  </a:cubicBezTo>
                  <a:cubicBezTo>
                    <a:pt x="30759" y="244145"/>
                    <a:pt x="0" y="130723"/>
                    <a:pt x="0" y="51905"/>
                  </a:cubicBezTo>
                  <a:cubicBezTo>
                    <a:pt x="0" y="23069"/>
                    <a:pt x="23069" y="0"/>
                    <a:pt x="51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44"/>
            <p:cNvSpPr/>
            <p:nvPr/>
          </p:nvSpPr>
          <p:spPr>
            <a:xfrm>
              <a:off x="6719918" y="5047694"/>
              <a:ext cx="734357" cy="834322"/>
            </a:xfrm>
            <a:custGeom>
              <a:avLst/>
              <a:gdLst/>
              <a:ahLst/>
              <a:cxnLst/>
              <a:rect l="l" t="t" r="r" b="b"/>
              <a:pathLst>
                <a:path w="734357" h="834322" extrusionOk="0">
                  <a:moveTo>
                    <a:pt x="271058" y="0"/>
                  </a:moveTo>
                  <a:lnTo>
                    <a:pt x="465221" y="0"/>
                  </a:lnTo>
                  <a:lnTo>
                    <a:pt x="464360" y="57672"/>
                  </a:lnTo>
                  <a:lnTo>
                    <a:pt x="680530" y="57672"/>
                  </a:lnTo>
                  <a:cubicBezTo>
                    <a:pt x="693987" y="57672"/>
                    <a:pt x="707444" y="63439"/>
                    <a:pt x="718978" y="73051"/>
                  </a:cubicBezTo>
                  <a:cubicBezTo>
                    <a:pt x="728590" y="82663"/>
                    <a:pt x="734357" y="96120"/>
                    <a:pt x="734357" y="111499"/>
                  </a:cubicBezTo>
                  <a:lnTo>
                    <a:pt x="734357" y="382558"/>
                  </a:lnTo>
                  <a:cubicBezTo>
                    <a:pt x="734357" y="576720"/>
                    <a:pt x="611324" y="749736"/>
                    <a:pt x="426773" y="813175"/>
                  </a:cubicBezTo>
                  <a:lnTo>
                    <a:pt x="367179" y="834322"/>
                  </a:lnTo>
                  <a:lnTo>
                    <a:pt x="307584" y="813175"/>
                  </a:lnTo>
                  <a:cubicBezTo>
                    <a:pt x="123034" y="749736"/>
                    <a:pt x="0" y="576720"/>
                    <a:pt x="0" y="382558"/>
                  </a:cubicBezTo>
                  <a:lnTo>
                    <a:pt x="0" y="111499"/>
                  </a:lnTo>
                  <a:cubicBezTo>
                    <a:pt x="0" y="98042"/>
                    <a:pt x="5768" y="84585"/>
                    <a:pt x="15380" y="73051"/>
                  </a:cubicBezTo>
                  <a:cubicBezTo>
                    <a:pt x="24992" y="63439"/>
                    <a:pt x="38448" y="57672"/>
                    <a:pt x="53828" y="57672"/>
                  </a:cubicBezTo>
                  <a:lnTo>
                    <a:pt x="271058" y="5767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5" name="Google Shape;1595;p44"/>
          <p:cNvGrpSpPr/>
          <p:nvPr/>
        </p:nvGrpSpPr>
        <p:grpSpPr>
          <a:xfrm>
            <a:off x="1768710" y="1625004"/>
            <a:ext cx="1106234" cy="1378569"/>
            <a:chOff x="10123666" y="528560"/>
            <a:chExt cx="1412806" cy="1760614"/>
          </a:xfrm>
        </p:grpSpPr>
        <p:sp>
          <p:nvSpPr>
            <p:cNvPr id="1596" name="Google Shape;1596;p44"/>
            <p:cNvSpPr/>
            <p:nvPr/>
          </p:nvSpPr>
          <p:spPr>
            <a:xfrm>
              <a:off x="10178085" y="626561"/>
              <a:ext cx="1239261" cy="1605675"/>
            </a:xfrm>
            <a:custGeom>
              <a:avLst/>
              <a:gdLst/>
              <a:ahLst/>
              <a:cxnLst/>
              <a:rect l="l" t="t" r="r" b="b"/>
              <a:pathLst>
                <a:path w="1239261" h="1605675" extrusionOk="0">
                  <a:moveTo>
                    <a:pt x="0" y="0"/>
                  </a:moveTo>
                  <a:lnTo>
                    <a:pt x="1239262" y="0"/>
                  </a:lnTo>
                  <a:lnTo>
                    <a:pt x="1239262" y="1605676"/>
                  </a:lnTo>
                  <a:lnTo>
                    <a:pt x="0" y="16056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44"/>
            <p:cNvSpPr/>
            <p:nvPr/>
          </p:nvSpPr>
          <p:spPr>
            <a:xfrm>
              <a:off x="11012975" y="624431"/>
              <a:ext cx="269968" cy="1597929"/>
            </a:xfrm>
            <a:custGeom>
              <a:avLst/>
              <a:gdLst/>
              <a:ahLst/>
              <a:cxnLst/>
              <a:rect l="l" t="t" r="r" b="b"/>
              <a:pathLst>
                <a:path w="269968" h="1597929" extrusionOk="0">
                  <a:moveTo>
                    <a:pt x="0" y="0"/>
                  </a:moveTo>
                  <a:lnTo>
                    <a:pt x="269969" y="0"/>
                  </a:lnTo>
                  <a:lnTo>
                    <a:pt x="269969" y="1597929"/>
                  </a:lnTo>
                  <a:lnTo>
                    <a:pt x="0" y="1597929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44"/>
            <p:cNvSpPr/>
            <p:nvPr/>
          </p:nvSpPr>
          <p:spPr>
            <a:xfrm>
              <a:off x="10123666" y="1327615"/>
              <a:ext cx="1412542" cy="160029"/>
            </a:xfrm>
            <a:custGeom>
              <a:avLst/>
              <a:gdLst/>
              <a:ahLst/>
              <a:cxnLst/>
              <a:rect l="l" t="t" r="r" b="b"/>
              <a:pathLst>
                <a:path w="1412542" h="160029" extrusionOk="0">
                  <a:moveTo>
                    <a:pt x="0" y="89873"/>
                  </a:moveTo>
                  <a:cubicBezTo>
                    <a:pt x="0" y="83095"/>
                    <a:pt x="0" y="76123"/>
                    <a:pt x="0" y="69345"/>
                  </a:cubicBezTo>
                  <a:cubicBezTo>
                    <a:pt x="1356" y="55207"/>
                    <a:pt x="4454" y="41844"/>
                    <a:pt x="14138" y="30418"/>
                  </a:cubicBezTo>
                  <a:cubicBezTo>
                    <a:pt x="29437" y="12214"/>
                    <a:pt x="48610" y="1949"/>
                    <a:pt x="72431" y="400"/>
                  </a:cubicBezTo>
                  <a:cubicBezTo>
                    <a:pt x="76110" y="207"/>
                    <a:pt x="79790" y="207"/>
                    <a:pt x="83470" y="13"/>
                  </a:cubicBezTo>
                  <a:cubicBezTo>
                    <a:pt x="84244" y="13"/>
                    <a:pt x="85019" y="13"/>
                    <a:pt x="85794" y="207"/>
                  </a:cubicBezTo>
                  <a:cubicBezTo>
                    <a:pt x="86568" y="400"/>
                    <a:pt x="87537" y="594"/>
                    <a:pt x="88311" y="787"/>
                  </a:cubicBezTo>
                  <a:cubicBezTo>
                    <a:pt x="93540" y="1368"/>
                    <a:pt x="98769" y="1368"/>
                    <a:pt x="104192" y="1368"/>
                  </a:cubicBezTo>
                  <a:cubicBezTo>
                    <a:pt x="474285" y="1368"/>
                    <a:pt x="844379" y="1562"/>
                    <a:pt x="1214666" y="1175"/>
                  </a:cubicBezTo>
                  <a:cubicBezTo>
                    <a:pt x="1251656" y="1175"/>
                    <a:pt x="1288840" y="981"/>
                    <a:pt x="1325830" y="13"/>
                  </a:cubicBezTo>
                  <a:cubicBezTo>
                    <a:pt x="1342291" y="-181"/>
                    <a:pt x="1358172" y="1756"/>
                    <a:pt x="1372890" y="9890"/>
                  </a:cubicBezTo>
                  <a:cubicBezTo>
                    <a:pt x="1390127" y="19186"/>
                    <a:pt x="1402909" y="32936"/>
                    <a:pt x="1409299" y="51140"/>
                  </a:cubicBezTo>
                  <a:cubicBezTo>
                    <a:pt x="1413560" y="63535"/>
                    <a:pt x="1412398" y="76898"/>
                    <a:pt x="1412398" y="89873"/>
                  </a:cubicBezTo>
                  <a:cubicBezTo>
                    <a:pt x="1412398" y="126863"/>
                    <a:pt x="1377732" y="153589"/>
                    <a:pt x="1349844" y="158431"/>
                  </a:cubicBezTo>
                  <a:cubicBezTo>
                    <a:pt x="1342291" y="159786"/>
                    <a:pt x="1334738" y="158818"/>
                    <a:pt x="1327185" y="159593"/>
                  </a:cubicBezTo>
                  <a:cubicBezTo>
                    <a:pt x="1326411" y="159593"/>
                    <a:pt x="1325443" y="159593"/>
                    <a:pt x="1324668" y="159593"/>
                  </a:cubicBezTo>
                  <a:cubicBezTo>
                    <a:pt x="912162" y="160948"/>
                    <a:pt x="499849" y="158624"/>
                    <a:pt x="87343" y="159593"/>
                  </a:cubicBezTo>
                  <a:cubicBezTo>
                    <a:pt x="86568" y="159593"/>
                    <a:pt x="85794" y="159593"/>
                    <a:pt x="84825" y="159593"/>
                  </a:cubicBezTo>
                  <a:cubicBezTo>
                    <a:pt x="74174" y="158818"/>
                    <a:pt x="63522" y="159786"/>
                    <a:pt x="52871" y="156688"/>
                  </a:cubicBezTo>
                  <a:cubicBezTo>
                    <a:pt x="31955" y="150297"/>
                    <a:pt x="16462" y="137515"/>
                    <a:pt x="5810" y="118536"/>
                  </a:cubicBezTo>
                  <a:cubicBezTo>
                    <a:pt x="1743" y="111176"/>
                    <a:pt x="1356" y="102849"/>
                    <a:pt x="581" y="94715"/>
                  </a:cubicBezTo>
                  <a:cubicBezTo>
                    <a:pt x="581" y="92778"/>
                    <a:pt x="1162" y="91229"/>
                    <a:pt x="0" y="89873"/>
                  </a:cubicBezTo>
                  <a:close/>
                </a:path>
              </a:pathLst>
            </a:custGeom>
            <a:solidFill>
              <a:srgbClr val="ABB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44"/>
            <p:cNvSpPr/>
            <p:nvPr/>
          </p:nvSpPr>
          <p:spPr>
            <a:xfrm>
              <a:off x="10123666" y="2131795"/>
              <a:ext cx="1412224" cy="157379"/>
            </a:xfrm>
            <a:custGeom>
              <a:avLst/>
              <a:gdLst/>
              <a:ahLst/>
              <a:cxnLst/>
              <a:rect l="l" t="t" r="r" b="b"/>
              <a:pathLst>
                <a:path w="1412224" h="157379" extrusionOk="0">
                  <a:moveTo>
                    <a:pt x="0" y="89790"/>
                  </a:moveTo>
                  <a:cubicBezTo>
                    <a:pt x="0" y="83400"/>
                    <a:pt x="0" y="77009"/>
                    <a:pt x="0" y="70618"/>
                  </a:cubicBezTo>
                  <a:cubicBezTo>
                    <a:pt x="1356" y="68681"/>
                    <a:pt x="775" y="66551"/>
                    <a:pt x="775" y="64614"/>
                  </a:cubicBezTo>
                  <a:cubicBezTo>
                    <a:pt x="1743" y="29754"/>
                    <a:pt x="39701" y="4384"/>
                    <a:pt x="64878" y="1673"/>
                  </a:cubicBezTo>
                  <a:cubicBezTo>
                    <a:pt x="71850" y="898"/>
                    <a:pt x="79015" y="-70"/>
                    <a:pt x="85987" y="511"/>
                  </a:cubicBezTo>
                  <a:cubicBezTo>
                    <a:pt x="90248" y="-70"/>
                    <a:pt x="94702" y="124"/>
                    <a:pt x="98963" y="124"/>
                  </a:cubicBezTo>
                  <a:cubicBezTo>
                    <a:pt x="381907" y="124"/>
                    <a:pt x="664852" y="124"/>
                    <a:pt x="947602" y="124"/>
                  </a:cubicBezTo>
                  <a:cubicBezTo>
                    <a:pt x="952444" y="124"/>
                    <a:pt x="957286" y="124"/>
                    <a:pt x="961934" y="511"/>
                  </a:cubicBezTo>
                  <a:cubicBezTo>
                    <a:pt x="966969" y="124"/>
                    <a:pt x="972004" y="124"/>
                    <a:pt x="977039" y="124"/>
                  </a:cubicBezTo>
                  <a:cubicBezTo>
                    <a:pt x="1055861" y="124"/>
                    <a:pt x="1134683" y="124"/>
                    <a:pt x="1213311" y="124"/>
                  </a:cubicBezTo>
                  <a:cubicBezTo>
                    <a:pt x="1218346" y="124"/>
                    <a:pt x="1223381" y="124"/>
                    <a:pt x="1228416" y="511"/>
                  </a:cubicBezTo>
                  <a:cubicBezTo>
                    <a:pt x="1260758" y="-70"/>
                    <a:pt x="1293294" y="-264"/>
                    <a:pt x="1325636" y="511"/>
                  </a:cubicBezTo>
                  <a:cubicBezTo>
                    <a:pt x="1345390" y="-264"/>
                    <a:pt x="1363788" y="3610"/>
                    <a:pt x="1380250" y="15230"/>
                  </a:cubicBezTo>
                  <a:cubicBezTo>
                    <a:pt x="1400778" y="29754"/>
                    <a:pt x="1412785" y="48927"/>
                    <a:pt x="1412204" y="74685"/>
                  </a:cubicBezTo>
                  <a:cubicBezTo>
                    <a:pt x="1412011" y="89016"/>
                    <a:pt x="1413366" y="103928"/>
                    <a:pt x="1405620" y="116904"/>
                  </a:cubicBezTo>
                  <a:cubicBezTo>
                    <a:pt x="1392257" y="139562"/>
                    <a:pt x="1374633" y="156605"/>
                    <a:pt x="1345971" y="156605"/>
                  </a:cubicBezTo>
                  <a:cubicBezTo>
                    <a:pt x="1345196" y="156605"/>
                    <a:pt x="1344615" y="156799"/>
                    <a:pt x="1344034" y="157379"/>
                  </a:cubicBezTo>
                  <a:cubicBezTo>
                    <a:pt x="918359" y="157379"/>
                    <a:pt x="492683" y="157379"/>
                    <a:pt x="67008" y="157379"/>
                  </a:cubicBezTo>
                  <a:cubicBezTo>
                    <a:pt x="64297" y="155830"/>
                    <a:pt x="61198" y="156799"/>
                    <a:pt x="58293" y="156411"/>
                  </a:cubicBezTo>
                  <a:cubicBezTo>
                    <a:pt x="26919" y="151763"/>
                    <a:pt x="2518" y="125425"/>
                    <a:pt x="387" y="94051"/>
                  </a:cubicBezTo>
                  <a:cubicBezTo>
                    <a:pt x="581" y="92502"/>
                    <a:pt x="968" y="90952"/>
                    <a:pt x="0" y="89790"/>
                  </a:cubicBezTo>
                  <a:close/>
                </a:path>
              </a:pathLst>
            </a:custGeom>
            <a:solidFill>
              <a:srgbClr val="ABB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44"/>
            <p:cNvSpPr/>
            <p:nvPr/>
          </p:nvSpPr>
          <p:spPr>
            <a:xfrm>
              <a:off x="10123666" y="528560"/>
              <a:ext cx="1412806" cy="154163"/>
            </a:xfrm>
            <a:custGeom>
              <a:avLst/>
              <a:gdLst/>
              <a:ahLst/>
              <a:cxnLst/>
              <a:rect l="l" t="t" r="r" b="b"/>
              <a:pathLst>
                <a:path w="1412806" h="154163" extrusionOk="0">
                  <a:moveTo>
                    <a:pt x="0" y="87349"/>
                  </a:moveTo>
                  <a:cubicBezTo>
                    <a:pt x="0" y="80959"/>
                    <a:pt x="0" y="74568"/>
                    <a:pt x="0" y="68177"/>
                  </a:cubicBezTo>
                  <a:cubicBezTo>
                    <a:pt x="1549" y="59655"/>
                    <a:pt x="775" y="50553"/>
                    <a:pt x="5035" y="42807"/>
                  </a:cubicBezTo>
                  <a:cubicBezTo>
                    <a:pt x="19560" y="16274"/>
                    <a:pt x="40670" y="-381"/>
                    <a:pt x="72431" y="7"/>
                  </a:cubicBezTo>
                  <a:cubicBezTo>
                    <a:pt x="84825" y="200"/>
                    <a:pt x="97220" y="7"/>
                    <a:pt x="109614" y="7"/>
                  </a:cubicBezTo>
                  <a:cubicBezTo>
                    <a:pt x="519216" y="7"/>
                    <a:pt x="928623" y="7"/>
                    <a:pt x="1338224" y="7"/>
                  </a:cubicBezTo>
                  <a:cubicBezTo>
                    <a:pt x="1359334" y="7"/>
                    <a:pt x="1377926" y="5429"/>
                    <a:pt x="1393032" y="20729"/>
                  </a:cubicBezTo>
                  <a:cubicBezTo>
                    <a:pt x="1404264" y="31961"/>
                    <a:pt x="1411623" y="44743"/>
                    <a:pt x="1412204" y="61205"/>
                  </a:cubicBezTo>
                  <a:cubicBezTo>
                    <a:pt x="1412785" y="77279"/>
                    <a:pt x="1414528" y="93547"/>
                    <a:pt x="1407169" y="108459"/>
                  </a:cubicBezTo>
                  <a:cubicBezTo>
                    <a:pt x="1393032" y="137315"/>
                    <a:pt x="1369017" y="152034"/>
                    <a:pt x="1337256" y="153970"/>
                  </a:cubicBezTo>
                  <a:cubicBezTo>
                    <a:pt x="1333964" y="154164"/>
                    <a:pt x="1330865" y="154164"/>
                    <a:pt x="1327573" y="154164"/>
                  </a:cubicBezTo>
                  <a:cubicBezTo>
                    <a:pt x="1299298" y="153777"/>
                    <a:pt x="1271216" y="154164"/>
                    <a:pt x="1243135" y="153970"/>
                  </a:cubicBezTo>
                  <a:cubicBezTo>
                    <a:pt x="864326" y="151259"/>
                    <a:pt x="485324" y="153583"/>
                    <a:pt x="106516" y="152808"/>
                  </a:cubicBezTo>
                  <a:cubicBezTo>
                    <a:pt x="99931" y="152808"/>
                    <a:pt x="93346" y="153002"/>
                    <a:pt x="86762" y="154164"/>
                  </a:cubicBezTo>
                  <a:cubicBezTo>
                    <a:pt x="69526" y="154164"/>
                    <a:pt x="52483" y="152421"/>
                    <a:pt x="36990" y="143706"/>
                  </a:cubicBezTo>
                  <a:cubicBezTo>
                    <a:pt x="23046" y="135959"/>
                    <a:pt x="12007" y="125501"/>
                    <a:pt x="5035" y="110783"/>
                  </a:cubicBezTo>
                  <a:cubicBezTo>
                    <a:pt x="968" y="103230"/>
                    <a:pt x="1937" y="95096"/>
                    <a:pt x="0" y="87349"/>
                  </a:cubicBezTo>
                  <a:close/>
                </a:path>
              </a:pathLst>
            </a:custGeom>
            <a:solidFill>
              <a:srgbClr val="ABB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44"/>
            <p:cNvSpPr/>
            <p:nvPr/>
          </p:nvSpPr>
          <p:spPr>
            <a:xfrm>
              <a:off x="10646899" y="757852"/>
              <a:ext cx="365818" cy="495529"/>
            </a:xfrm>
            <a:custGeom>
              <a:avLst/>
              <a:gdLst/>
              <a:ahLst/>
              <a:cxnLst/>
              <a:rect l="l" t="t" r="r" b="b"/>
              <a:pathLst>
                <a:path w="365818" h="495529" extrusionOk="0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rgbClr val="FE705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44"/>
            <p:cNvSpPr/>
            <p:nvPr/>
          </p:nvSpPr>
          <p:spPr>
            <a:xfrm>
              <a:off x="10694198" y="1056106"/>
              <a:ext cx="164236" cy="160838"/>
            </a:xfrm>
            <a:custGeom>
              <a:avLst/>
              <a:gdLst/>
              <a:ahLst/>
              <a:cxnLst/>
              <a:rect l="l" t="t" r="r" b="b"/>
              <a:pathLst>
                <a:path w="164236" h="160838" extrusionOk="0">
                  <a:moveTo>
                    <a:pt x="140992" y="160745"/>
                  </a:moveTo>
                  <a:cubicBezTo>
                    <a:pt x="70111" y="159002"/>
                    <a:pt x="8719" y="102065"/>
                    <a:pt x="1166" y="31765"/>
                  </a:cubicBezTo>
                  <a:cubicBezTo>
                    <a:pt x="585" y="26729"/>
                    <a:pt x="198" y="21694"/>
                    <a:pt x="4" y="16659"/>
                  </a:cubicBezTo>
                  <a:cubicBezTo>
                    <a:pt x="-190" y="7556"/>
                    <a:pt x="6589" y="-190"/>
                    <a:pt x="14529" y="4"/>
                  </a:cubicBezTo>
                  <a:cubicBezTo>
                    <a:pt x="22276" y="4"/>
                    <a:pt x="28860" y="7169"/>
                    <a:pt x="29054" y="16078"/>
                  </a:cubicBezTo>
                  <a:cubicBezTo>
                    <a:pt x="30409" y="73403"/>
                    <a:pt x="70498" y="117752"/>
                    <a:pt x="118140" y="130921"/>
                  </a:cubicBezTo>
                  <a:cubicBezTo>
                    <a:pt x="127629" y="133632"/>
                    <a:pt x="137312" y="134794"/>
                    <a:pt x="147189" y="135375"/>
                  </a:cubicBezTo>
                  <a:cubicBezTo>
                    <a:pt x="149513" y="135569"/>
                    <a:pt x="151837" y="135375"/>
                    <a:pt x="153968" y="136150"/>
                  </a:cubicBezTo>
                  <a:cubicBezTo>
                    <a:pt x="159971" y="138474"/>
                    <a:pt x="164038" y="142928"/>
                    <a:pt x="164232" y="149513"/>
                  </a:cubicBezTo>
                  <a:cubicBezTo>
                    <a:pt x="164426" y="156097"/>
                    <a:pt x="158809" y="157840"/>
                    <a:pt x="153774" y="159583"/>
                  </a:cubicBezTo>
                  <a:cubicBezTo>
                    <a:pt x="149513" y="161326"/>
                    <a:pt x="145059" y="160745"/>
                    <a:pt x="140992" y="160745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3" name="Google Shape;1603;p44"/>
          <p:cNvGrpSpPr/>
          <p:nvPr/>
        </p:nvGrpSpPr>
        <p:grpSpPr>
          <a:xfrm>
            <a:off x="8441770" y="4058637"/>
            <a:ext cx="3524420" cy="2730327"/>
            <a:chOff x="819628" y="2360034"/>
            <a:chExt cx="5238272" cy="4058028"/>
          </a:xfrm>
        </p:grpSpPr>
        <p:sp>
          <p:nvSpPr>
            <p:cNvPr id="1604" name="Google Shape;1604;p44"/>
            <p:cNvSpPr/>
            <p:nvPr/>
          </p:nvSpPr>
          <p:spPr>
            <a:xfrm rot="379497">
              <a:off x="3717267" y="2370676"/>
              <a:ext cx="407504" cy="387860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05" name="Google Shape;1605;p44"/>
            <p:cNvGrpSpPr/>
            <p:nvPr/>
          </p:nvGrpSpPr>
          <p:grpSpPr>
            <a:xfrm rot="-686980">
              <a:off x="4357242" y="2775889"/>
              <a:ext cx="1362644" cy="3542171"/>
              <a:chOff x="6345806" y="24392"/>
              <a:chExt cx="2637543" cy="6856255"/>
            </a:xfrm>
          </p:grpSpPr>
          <p:sp>
            <p:nvSpPr>
              <p:cNvPr id="1606" name="Google Shape;1606;p44"/>
              <p:cNvSpPr/>
              <p:nvPr/>
            </p:nvSpPr>
            <p:spPr>
              <a:xfrm>
                <a:off x="8124452" y="6260946"/>
                <a:ext cx="858897" cy="619701"/>
              </a:xfrm>
              <a:custGeom>
                <a:avLst/>
                <a:gdLst/>
                <a:ahLst/>
                <a:cxnLst/>
                <a:rect l="l" t="t" r="r" b="b"/>
                <a:pathLst>
                  <a:path w="858897" h="619701" extrusionOk="0">
                    <a:moveTo>
                      <a:pt x="735832" y="12738"/>
                    </a:moveTo>
                    <a:cubicBezTo>
                      <a:pt x="729862" y="6768"/>
                      <a:pt x="725385" y="-695"/>
                      <a:pt x="713445" y="52"/>
                    </a:cubicBezTo>
                    <a:cubicBezTo>
                      <a:pt x="612702" y="3783"/>
                      <a:pt x="491810" y="9007"/>
                      <a:pt x="391066" y="17215"/>
                    </a:cubicBezTo>
                    <a:cubicBezTo>
                      <a:pt x="366440" y="109004"/>
                      <a:pt x="341068" y="200792"/>
                      <a:pt x="298532" y="287357"/>
                    </a:cubicBezTo>
                    <a:cubicBezTo>
                      <a:pt x="272413" y="340340"/>
                      <a:pt x="236594" y="388100"/>
                      <a:pt x="168685" y="408248"/>
                    </a:cubicBezTo>
                    <a:cubicBezTo>
                      <a:pt x="144805" y="414964"/>
                      <a:pt x="120925" y="418696"/>
                      <a:pt x="97792" y="424666"/>
                    </a:cubicBezTo>
                    <a:cubicBezTo>
                      <a:pt x="29883" y="440337"/>
                      <a:pt x="-13399" y="503768"/>
                      <a:pt x="3765" y="561229"/>
                    </a:cubicBezTo>
                    <a:cubicBezTo>
                      <a:pt x="13466" y="595556"/>
                      <a:pt x="41823" y="611227"/>
                      <a:pt x="79136" y="616451"/>
                    </a:cubicBezTo>
                    <a:cubicBezTo>
                      <a:pt x="132865" y="623913"/>
                      <a:pt x="187341" y="617943"/>
                      <a:pt x="240325" y="604511"/>
                    </a:cubicBezTo>
                    <a:cubicBezTo>
                      <a:pt x="332859" y="580631"/>
                      <a:pt x="424648" y="553020"/>
                      <a:pt x="516436" y="525409"/>
                    </a:cubicBezTo>
                    <a:cubicBezTo>
                      <a:pt x="551509" y="514962"/>
                      <a:pt x="582105" y="496305"/>
                      <a:pt x="613448" y="479888"/>
                    </a:cubicBezTo>
                    <a:cubicBezTo>
                      <a:pt x="679864" y="446307"/>
                      <a:pt x="752996" y="431382"/>
                      <a:pt x="825382" y="415711"/>
                    </a:cubicBezTo>
                    <a:cubicBezTo>
                      <a:pt x="858963" y="408248"/>
                      <a:pt x="864933" y="400040"/>
                      <a:pt x="853739" y="373175"/>
                    </a:cubicBezTo>
                    <a:cubicBezTo>
                      <a:pt x="814934" y="273178"/>
                      <a:pt x="795532" y="170196"/>
                      <a:pt x="757473" y="70945"/>
                    </a:cubicBezTo>
                    <a:cubicBezTo>
                      <a:pt x="749265" y="51543"/>
                      <a:pt x="743295" y="32140"/>
                      <a:pt x="735832" y="12738"/>
                    </a:cubicBezTo>
                    <a:lnTo>
                      <a:pt x="735832" y="12738"/>
                    </a:lnTo>
                    <a:close/>
                  </a:path>
                </a:pathLst>
              </a:custGeom>
              <a:solidFill>
                <a:srgbClr val="2F2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44"/>
              <p:cNvSpPr/>
              <p:nvPr/>
            </p:nvSpPr>
            <p:spPr>
              <a:xfrm>
                <a:off x="7057861" y="5939844"/>
                <a:ext cx="708420" cy="735092"/>
              </a:xfrm>
              <a:custGeom>
                <a:avLst/>
                <a:gdLst/>
                <a:ahLst/>
                <a:cxnLst/>
                <a:rect l="l" t="t" r="r" b="b"/>
                <a:pathLst>
                  <a:path w="708420" h="735092" extrusionOk="0">
                    <a:moveTo>
                      <a:pt x="251724" y="54744"/>
                    </a:moveTo>
                    <a:cubicBezTo>
                      <a:pt x="258440" y="45789"/>
                      <a:pt x="268142" y="49520"/>
                      <a:pt x="275604" y="49520"/>
                    </a:cubicBezTo>
                    <a:cubicBezTo>
                      <a:pt x="319633" y="47282"/>
                      <a:pt x="363661" y="42058"/>
                      <a:pt x="406197" y="30118"/>
                    </a:cubicBezTo>
                    <a:cubicBezTo>
                      <a:pt x="437540" y="21163"/>
                      <a:pt x="492015" y="8477"/>
                      <a:pt x="524104" y="268"/>
                    </a:cubicBezTo>
                    <a:cubicBezTo>
                      <a:pt x="536790" y="-3463"/>
                      <a:pt x="535298" y="32357"/>
                      <a:pt x="542014" y="68923"/>
                    </a:cubicBezTo>
                    <a:cubicBezTo>
                      <a:pt x="574102" y="166681"/>
                      <a:pt x="627832" y="253992"/>
                      <a:pt x="673353" y="345780"/>
                    </a:cubicBezTo>
                    <a:cubicBezTo>
                      <a:pt x="686039" y="371153"/>
                      <a:pt x="698726" y="397271"/>
                      <a:pt x="706188" y="425628"/>
                    </a:cubicBezTo>
                    <a:cubicBezTo>
                      <a:pt x="713651" y="458463"/>
                      <a:pt x="702457" y="477119"/>
                      <a:pt x="671861" y="488313"/>
                    </a:cubicBezTo>
                    <a:cubicBezTo>
                      <a:pt x="640518" y="499506"/>
                      <a:pt x="606937" y="505477"/>
                      <a:pt x="576341" y="520402"/>
                    </a:cubicBezTo>
                    <a:cubicBezTo>
                      <a:pt x="551715" y="533088"/>
                      <a:pt x="530074" y="546520"/>
                      <a:pt x="524850" y="576370"/>
                    </a:cubicBezTo>
                    <a:cubicBezTo>
                      <a:pt x="521119" y="595026"/>
                      <a:pt x="506194" y="604727"/>
                      <a:pt x="491269" y="612190"/>
                    </a:cubicBezTo>
                    <a:cubicBezTo>
                      <a:pt x="383810" y="667412"/>
                      <a:pt x="271873" y="711441"/>
                      <a:pt x="152473" y="732335"/>
                    </a:cubicBezTo>
                    <a:cubicBezTo>
                      <a:pt x="89043" y="743529"/>
                      <a:pt x="45014" y="720396"/>
                      <a:pt x="16657" y="667412"/>
                    </a:cubicBezTo>
                    <a:cubicBezTo>
                      <a:pt x="-10954" y="618160"/>
                      <a:pt x="-4238" y="567415"/>
                      <a:pt x="36805" y="518909"/>
                    </a:cubicBezTo>
                    <a:cubicBezTo>
                      <a:pt x="92028" y="453986"/>
                      <a:pt x="146504" y="388316"/>
                      <a:pt x="180831" y="307722"/>
                    </a:cubicBezTo>
                    <a:cubicBezTo>
                      <a:pt x="212919" y="225635"/>
                      <a:pt x="241277" y="142055"/>
                      <a:pt x="251724" y="54744"/>
                    </a:cubicBezTo>
                    <a:lnTo>
                      <a:pt x="251724" y="54744"/>
                    </a:lnTo>
                    <a:close/>
                  </a:path>
                </a:pathLst>
              </a:custGeom>
              <a:solidFill>
                <a:srgbClr val="2F2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44"/>
              <p:cNvSpPr/>
              <p:nvPr/>
            </p:nvSpPr>
            <p:spPr>
              <a:xfrm>
                <a:off x="6887009" y="3372071"/>
                <a:ext cx="2021035" cy="2986906"/>
              </a:xfrm>
              <a:custGeom>
                <a:avLst/>
                <a:gdLst/>
                <a:ahLst/>
                <a:cxnLst/>
                <a:rect l="l" t="t" r="r" b="b"/>
                <a:pathLst>
                  <a:path w="2021035" h="2986906" extrusionOk="0">
                    <a:moveTo>
                      <a:pt x="512126" y="219605"/>
                    </a:moveTo>
                    <a:cubicBezTo>
                      <a:pt x="620332" y="173338"/>
                      <a:pt x="730776" y="132294"/>
                      <a:pt x="847191" y="109161"/>
                    </a:cubicBezTo>
                    <a:cubicBezTo>
                      <a:pt x="1024797" y="75580"/>
                      <a:pt x="1200165" y="31551"/>
                      <a:pt x="1379264" y="3194"/>
                    </a:cubicBezTo>
                    <a:cubicBezTo>
                      <a:pt x="1408368" y="-2030"/>
                      <a:pt x="1436725" y="-538"/>
                      <a:pt x="1464336" y="5432"/>
                    </a:cubicBezTo>
                    <a:cubicBezTo>
                      <a:pt x="1474784" y="18119"/>
                      <a:pt x="1483738" y="33043"/>
                      <a:pt x="1494932" y="42745"/>
                    </a:cubicBezTo>
                    <a:cubicBezTo>
                      <a:pt x="1565079" y="100206"/>
                      <a:pt x="1565079" y="171845"/>
                      <a:pt x="1605377" y="246470"/>
                    </a:cubicBezTo>
                    <a:cubicBezTo>
                      <a:pt x="1662837" y="351691"/>
                      <a:pt x="1654629" y="536760"/>
                      <a:pt x="1638211" y="638995"/>
                    </a:cubicBezTo>
                    <a:cubicBezTo>
                      <a:pt x="1618063" y="711381"/>
                      <a:pt x="1591198" y="746454"/>
                      <a:pt x="1571049" y="818094"/>
                    </a:cubicBezTo>
                    <a:cubicBezTo>
                      <a:pt x="1556871" y="868093"/>
                      <a:pt x="1497171" y="1010626"/>
                      <a:pt x="1500156" y="1033013"/>
                    </a:cubicBezTo>
                    <a:cubicBezTo>
                      <a:pt x="1512842" y="1144204"/>
                      <a:pt x="1525528" y="1255394"/>
                      <a:pt x="1536722" y="1367331"/>
                    </a:cubicBezTo>
                    <a:cubicBezTo>
                      <a:pt x="1543438" y="1430016"/>
                      <a:pt x="1545677" y="1493447"/>
                      <a:pt x="1564333" y="1554639"/>
                    </a:cubicBezTo>
                    <a:cubicBezTo>
                      <a:pt x="1571049" y="1575534"/>
                      <a:pt x="1590452" y="1692695"/>
                      <a:pt x="1666569" y="1868062"/>
                    </a:cubicBezTo>
                    <a:cubicBezTo>
                      <a:pt x="1668061" y="1871047"/>
                      <a:pt x="1841190" y="2206112"/>
                      <a:pt x="1915069" y="2392673"/>
                    </a:cubicBezTo>
                    <a:cubicBezTo>
                      <a:pt x="1972530" y="2539684"/>
                      <a:pt x="1998648" y="2763558"/>
                      <a:pt x="2021036" y="2924000"/>
                    </a:cubicBezTo>
                    <a:cubicBezTo>
                      <a:pt x="1972530" y="2994147"/>
                      <a:pt x="1686717" y="2995640"/>
                      <a:pt x="1644181" y="2976238"/>
                    </a:cubicBezTo>
                    <a:cubicBezTo>
                      <a:pt x="1559856" y="2938179"/>
                      <a:pt x="1315833" y="2261334"/>
                      <a:pt x="1259865" y="2136711"/>
                    </a:cubicBezTo>
                    <a:cubicBezTo>
                      <a:pt x="1220314" y="2048654"/>
                      <a:pt x="1018081" y="1734484"/>
                      <a:pt x="987485" y="1666576"/>
                    </a:cubicBezTo>
                    <a:cubicBezTo>
                      <a:pt x="968082" y="1626279"/>
                      <a:pt x="904652" y="1475537"/>
                      <a:pt x="886742" y="1435240"/>
                    </a:cubicBezTo>
                    <a:cubicBezTo>
                      <a:pt x="847191" y="1347929"/>
                      <a:pt x="813610" y="1168083"/>
                      <a:pt x="785998" y="1077042"/>
                    </a:cubicBezTo>
                    <a:cubicBezTo>
                      <a:pt x="775551" y="1043461"/>
                      <a:pt x="659136" y="1224798"/>
                      <a:pt x="595706" y="1319572"/>
                    </a:cubicBezTo>
                    <a:cubicBezTo>
                      <a:pt x="513618" y="1442702"/>
                      <a:pt x="597198" y="1438225"/>
                      <a:pt x="644212" y="1584489"/>
                    </a:cubicBezTo>
                    <a:cubicBezTo>
                      <a:pt x="727045" y="1842690"/>
                      <a:pt x="695703" y="2345660"/>
                      <a:pt x="703911" y="2568041"/>
                    </a:cubicBezTo>
                    <a:cubicBezTo>
                      <a:pt x="476306" y="2644158"/>
                      <a:pt x="415114" y="2726245"/>
                      <a:pt x="376309" y="2524759"/>
                    </a:cubicBezTo>
                    <a:cubicBezTo>
                      <a:pt x="174823" y="1465836"/>
                      <a:pt x="21096" y="1406136"/>
                      <a:pt x="201" y="1167337"/>
                    </a:cubicBezTo>
                    <a:cubicBezTo>
                      <a:pt x="-7261" y="1080773"/>
                      <a:pt x="194971" y="766603"/>
                      <a:pt x="250194" y="711381"/>
                    </a:cubicBezTo>
                    <a:cubicBezTo>
                      <a:pt x="305416" y="656159"/>
                      <a:pt x="338997" y="585265"/>
                      <a:pt x="347952" y="506164"/>
                    </a:cubicBezTo>
                    <a:cubicBezTo>
                      <a:pt x="350191" y="487507"/>
                      <a:pt x="354668" y="467359"/>
                      <a:pt x="362877" y="450941"/>
                    </a:cubicBezTo>
                    <a:cubicBezTo>
                      <a:pt x="399443" y="382286"/>
                      <a:pt x="441233" y="314378"/>
                      <a:pt x="480037" y="245724"/>
                    </a:cubicBezTo>
                    <a:cubicBezTo>
                      <a:pt x="485261" y="233037"/>
                      <a:pt x="494216" y="220351"/>
                      <a:pt x="512126" y="219605"/>
                    </a:cubicBezTo>
                    <a:lnTo>
                      <a:pt x="512126" y="21960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44"/>
              <p:cNvSpPr/>
              <p:nvPr/>
            </p:nvSpPr>
            <p:spPr>
              <a:xfrm>
                <a:off x="6345806" y="24392"/>
                <a:ext cx="1184667" cy="1866589"/>
              </a:xfrm>
              <a:custGeom>
                <a:avLst/>
                <a:gdLst/>
                <a:ahLst/>
                <a:cxnLst/>
                <a:rect l="l" t="t" r="r" b="b"/>
                <a:pathLst>
                  <a:path w="1184667" h="1866589" extrusionOk="0">
                    <a:moveTo>
                      <a:pt x="1184668" y="1376306"/>
                    </a:moveTo>
                    <a:cubicBezTo>
                      <a:pt x="1098850" y="1527794"/>
                      <a:pt x="1012285" y="1678535"/>
                      <a:pt x="924974" y="1830023"/>
                    </a:cubicBezTo>
                    <a:cubicBezTo>
                      <a:pt x="917512" y="1842709"/>
                      <a:pt x="908557" y="1853903"/>
                      <a:pt x="901094" y="1866589"/>
                    </a:cubicBezTo>
                    <a:cubicBezTo>
                      <a:pt x="863782" y="1853157"/>
                      <a:pt x="839902" y="1820322"/>
                      <a:pt x="816022" y="1791965"/>
                    </a:cubicBezTo>
                    <a:cubicBezTo>
                      <a:pt x="669758" y="1621074"/>
                      <a:pt x="519016" y="1452423"/>
                      <a:pt x="391408" y="1264369"/>
                    </a:cubicBezTo>
                    <a:cubicBezTo>
                      <a:pt x="309321" y="1143477"/>
                      <a:pt x="222757" y="1025570"/>
                      <a:pt x="152610" y="897216"/>
                    </a:cubicBezTo>
                    <a:cubicBezTo>
                      <a:pt x="139923" y="874828"/>
                      <a:pt x="122760" y="853187"/>
                      <a:pt x="124252" y="824830"/>
                    </a:cubicBezTo>
                    <a:cubicBezTo>
                      <a:pt x="94402" y="763638"/>
                      <a:pt x="68284" y="700953"/>
                      <a:pt x="33210" y="643492"/>
                    </a:cubicBezTo>
                    <a:cubicBezTo>
                      <a:pt x="-19027" y="556928"/>
                      <a:pt x="-3356" y="471109"/>
                      <a:pt x="36941" y="392007"/>
                    </a:cubicBezTo>
                    <a:cubicBezTo>
                      <a:pt x="95895" y="275593"/>
                      <a:pt x="161565" y="162163"/>
                      <a:pt x="213056" y="40525"/>
                    </a:cubicBezTo>
                    <a:cubicBezTo>
                      <a:pt x="225742" y="11422"/>
                      <a:pt x="249622" y="-7981"/>
                      <a:pt x="279471" y="3213"/>
                    </a:cubicBezTo>
                    <a:cubicBezTo>
                      <a:pt x="305590" y="12168"/>
                      <a:pt x="339171" y="14407"/>
                      <a:pt x="342902" y="62167"/>
                    </a:cubicBezTo>
                    <a:cubicBezTo>
                      <a:pt x="351857" y="178581"/>
                      <a:pt x="352604" y="293503"/>
                      <a:pt x="329470" y="410663"/>
                    </a:cubicBezTo>
                    <a:cubicBezTo>
                      <a:pt x="348126" y="306935"/>
                      <a:pt x="439168" y="247235"/>
                      <a:pt x="476480" y="154701"/>
                    </a:cubicBezTo>
                    <a:cubicBezTo>
                      <a:pt x="482450" y="139776"/>
                      <a:pt x="491405" y="125597"/>
                      <a:pt x="510061" y="121866"/>
                    </a:cubicBezTo>
                    <a:cubicBezTo>
                      <a:pt x="554090" y="97986"/>
                      <a:pt x="565284" y="104703"/>
                      <a:pt x="569761" y="154701"/>
                    </a:cubicBezTo>
                    <a:cubicBezTo>
                      <a:pt x="571254" y="169626"/>
                      <a:pt x="569761" y="183805"/>
                      <a:pt x="567522" y="198730"/>
                    </a:cubicBezTo>
                    <a:cubicBezTo>
                      <a:pt x="537673" y="343501"/>
                      <a:pt x="501106" y="486780"/>
                      <a:pt x="462302" y="629313"/>
                    </a:cubicBezTo>
                    <a:cubicBezTo>
                      <a:pt x="449616" y="675581"/>
                      <a:pt x="460809" y="709162"/>
                      <a:pt x="501106" y="740504"/>
                    </a:cubicBezTo>
                    <a:cubicBezTo>
                      <a:pt x="618267" y="831546"/>
                      <a:pt x="716025" y="910648"/>
                      <a:pt x="820500" y="1016615"/>
                    </a:cubicBezTo>
                    <a:cubicBezTo>
                      <a:pt x="887662" y="1142731"/>
                      <a:pt x="1029449" y="1227803"/>
                      <a:pt x="1130192" y="1318845"/>
                    </a:cubicBezTo>
                    <a:cubicBezTo>
                      <a:pt x="1150341" y="1335262"/>
                      <a:pt x="1180937" y="1345710"/>
                      <a:pt x="1184668" y="1376306"/>
                    </a:cubicBezTo>
                    <a:lnTo>
                      <a:pt x="1184668" y="1376306"/>
                    </a:lnTo>
                    <a:close/>
                  </a:path>
                </a:pathLst>
              </a:custGeom>
              <a:solidFill>
                <a:srgbClr val="FEC0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44"/>
              <p:cNvSpPr/>
              <p:nvPr/>
            </p:nvSpPr>
            <p:spPr>
              <a:xfrm>
                <a:off x="6473629" y="754443"/>
                <a:ext cx="2012852" cy="2998368"/>
              </a:xfrm>
              <a:custGeom>
                <a:avLst/>
                <a:gdLst/>
                <a:ahLst/>
                <a:cxnLst/>
                <a:rect l="l" t="t" r="r" b="b"/>
                <a:pathLst>
                  <a:path w="2012852" h="2998368" extrusionOk="0">
                    <a:moveTo>
                      <a:pt x="1334449" y="873114"/>
                    </a:moveTo>
                    <a:cubicBezTo>
                      <a:pt x="1422506" y="923858"/>
                      <a:pt x="1499370" y="984304"/>
                      <a:pt x="1571009" y="1056690"/>
                    </a:cubicBezTo>
                    <a:cubicBezTo>
                      <a:pt x="1647126" y="1135792"/>
                      <a:pt x="1700110" y="1223849"/>
                      <a:pt x="1718020" y="1331309"/>
                    </a:cubicBezTo>
                    <a:cubicBezTo>
                      <a:pt x="1721751" y="1355188"/>
                      <a:pt x="1723244" y="1379815"/>
                      <a:pt x="1716527" y="1402948"/>
                    </a:cubicBezTo>
                    <a:cubicBezTo>
                      <a:pt x="1685185" y="1511154"/>
                      <a:pt x="1695632" y="1618613"/>
                      <a:pt x="1737422" y="1721595"/>
                    </a:cubicBezTo>
                    <a:cubicBezTo>
                      <a:pt x="1785182" y="1842487"/>
                      <a:pt x="1808316" y="1967856"/>
                      <a:pt x="1811300" y="2096957"/>
                    </a:cubicBezTo>
                    <a:cubicBezTo>
                      <a:pt x="1812793" y="2169343"/>
                      <a:pt x="1857568" y="2226804"/>
                      <a:pt x="1879955" y="2292473"/>
                    </a:cubicBezTo>
                    <a:cubicBezTo>
                      <a:pt x="1917268" y="2402172"/>
                      <a:pt x="2052338" y="2718580"/>
                      <a:pt x="2001593" y="2828278"/>
                    </a:cubicBezTo>
                    <a:cubicBezTo>
                      <a:pt x="1890403" y="2837233"/>
                      <a:pt x="1618769" y="2916335"/>
                      <a:pt x="1509817" y="2938722"/>
                    </a:cubicBezTo>
                    <a:cubicBezTo>
                      <a:pt x="1297883" y="2983497"/>
                      <a:pt x="959087" y="3046182"/>
                      <a:pt x="850136" y="2940215"/>
                    </a:cubicBezTo>
                    <a:cubicBezTo>
                      <a:pt x="814316" y="2905141"/>
                      <a:pt x="792675" y="2278295"/>
                      <a:pt x="785212" y="2157403"/>
                    </a:cubicBezTo>
                    <a:cubicBezTo>
                      <a:pt x="782973" y="2120090"/>
                      <a:pt x="778496" y="2085763"/>
                      <a:pt x="763571" y="2051436"/>
                    </a:cubicBezTo>
                    <a:cubicBezTo>
                      <a:pt x="733721" y="1986512"/>
                      <a:pt x="722528" y="1864128"/>
                      <a:pt x="738945" y="1792489"/>
                    </a:cubicBezTo>
                    <a:cubicBezTo>
                      <a:pt x="774765" y="1626822"/>
                      <a:pt x="736706" y="1499214"/>
                      <a:pt x="797152" y="1341010"/>
                    </a:cubicBezTo>
                    <a:cubicBezTo>
                      <a:pt x="799391" y="1335786"/>
                      <a:pt x="800883" y="1329816"/>
                      <a:pt x="803868" y="1324592"/>
                    </a:cubicBezTo>
                    <a:cubicBezTo>
                      <a:pt x="835211" y="1276086"/>
                      <a:pt x="844166" y="1232804"/>
                      <a:pt x="782973" y="1196984"/>
                    </a:cubicBezTo>
                    <a:cubicBezTo>
                      <a:pt x="766556" y="1188029"/>
                      <a:pt x="777750" y="1158179"/>
                      <a:pt x="761332" y="1144747"/>
                    </a:cubicBezTo>
                    <a:cubicBezTo>
                      <a:pt x="619546" y="1029825"/>
                      <a:pt x="-62523" y="249252"/>
                      <a:pt x="4639" y="130599"/>
                    </a:cubicBezTo>
                    <a:cubicBezTo>
                      <a:pt x="34489" y="78362"/>
                      <a:pt x="244930" y="44781"/>
                      <a:pt x="285974" y="6"/>
                    </a:cubicBezTo>
                    <a:cubicBezTo>
                      <a:pt x="293436" y="-2233"/>
                      <a:pt x="954610" y="647747"/>
                      <a:pt x="960580" y="651479"/>
                    </a:cubicBezTo>
                    <a:cubicBezTo>
                      <a:pt x="1180723" y="788041"/>
                      <a:pt x="1271765" y="770878"/>
                      <a:pt x="1334449" y="873114"/>
                    </a:cubicBezTo>
                    <a:lnTo>
                      <a:pt x="1334449" y="87311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44"/>
              <p:cNvSpPr/>
              <p:nvPr/>
            </p:nvSpPr>
            <p:spPr>
              <a:xfrm>
                <a:off x="6774532" y="707540"/>
                <a:ext cx="512527" cy="532576"/>
              </a:xfrm>
              <a:custGeom>
                <a:avLst/>
                <a:gdLst/>
                <a:ahLst/>
                <a:cxnLst/>
                <a:rect l="l" t="t" r="r" b="b"/>
                <a:pathLst>
                  <a:path w="512527" h="532576" extrusionOk="0">
                    <a:moveTo>
                      <a:pt x="0" y="123310"/>
                    </a:moveTo>
                    <a:lnTo>
                      <a:pt x="132957" y="0"/>
                    </a:lnTo>
                    <a:lnTo>
                      <a:pt x="512528" y="409266"/>
                    </a:lnTo>
                    <a:lnTo>
                      <a:pt x="379571" y="53257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44"/>
              <p:cNvSpPr/>
              <p:nvPr/>
            </p:nvSpPr>
            <p:spPr>
              <a:xfrm>
                <a:off x="7115561" y="1002405"/>
                <a:ext cx="741064" cy="622912"/>
              </a:xfrm>
              <a:custGeom>
                <a:avLst/>
                <a:gdLst/>
                <a:ahLst/>
                <a:cxnLst/>
                <a:rect l="l" t="t" r="r" b="b"/>
                <a:pathLst>
                  <a:path w="741064" h="622912" extrusionOk="0">
                    <a:moveTo>
                      <a:pt x="366407" y="443067"/>
                    </a:moveTo>
                    <a:cubicBezTo>
                      <a:pt x="279096" y="372174"/>
                      <a:pt x="194024" y="299788"/>
                      <a:pt x="105221" y="230387"/>
                    </a:cubicBezTo>
                    <a:cubicBezTo>
                      <a:pt x="59700" y="195314"/>
                      <a:pt x="14179" y="150539"/>
                      <a:pt x="0" y="97556"/>
                    </a:cubicBezTo>
                    <a:cubicBezTo>
                      <a:pt x="26865" y="108749"/>
                      <a:pt x="121638" y="58004"/>
                      <a:pt x="138056" y="41587"/>
                    </a:cubicBezTo>
                    <a:cubicBezTo>
                      <a:pt x="192532" y="-14381"/>
                      <a:pt x="261186" y="544"/>
                      <a:pt x="324617" y="5767"/>
                    </a:cubicBezTo>
                    <a:cubicBezTo>
                      <a:pt x="466404" y="14722"/>
                      <a:pt x="567893" y="93078"/>
                      <a:pt x="647742" y="201284"/>
                    </a:cubicBezTo>
                    <a:cubicBezTo>
                      <a:pt x="669383" y="229641"/>
                      <a:pt x="687293" y="259491"/>
                      <a:pt x="669383" y="298296"/>
                    </a:cubicBezTo>
                    <a:cubicBezTo>
                      <a:pt x="656697" y="326653"/>
                      <a:pt x="670875" y="343070"/>
                      <a:pt x="703710" y="341578"/>
                    </a:cubicBezTo>
                    <a:cubicBezTo>
                      <a:pt x="716396" y="340085"/>
                      <a:pt x="732814" y="335608"/>
                      <a:pt x="739530" y="352772"/>
                    </a:cubicBezTo>
                    <a:cubicBezTo>
                      <a:pt x="744754" y="366204"/>
                      <a:pt x="735799" y="380383"/>
                      <a:pt x="725351" y="387845"/>
                    </a:cubicBezTo>
                    <a:cubicBezTo>
                      <a:pt x="689531" y="411725"/>
                      <a:pt x="694009" y="460977"/>
                      <a:pt x="701471" y="479633"/>
                    </a:cubicBezTo>
                    <a:cubicBezTo>
                      <a:pt x="723113" y="534109"/>
                      <a:pt x="705203" y="576645"/>
                      <a:pt x="687293" y="622913"/>
                    </a:cubicBezTo>
                    <a:cubicBezTo>
                      <a:pt x="604459" y="536348"/>
                      <a:pt x="464165" y="510229"/>
                      <a:pt x="366407" y="443067"/>
                    </a:cubicBezTo>
                    <a:lnTo>
                      <a:pt x="366407" y="443067"/>
                    </a:lnTo>
                    <a:close/>
                  </a:path>
                </a:pathLst>
              </a:custGeom>
              <a:solidFill>
                <a:srgbClr val="774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13" name="Google Shape;1613;p44"/>
            <p:cNvSpPr/>
            <p:nvPr/>
          </p:nvSpPr>
          <p:spPr>
            <a:xfrm rot="1166212">
              <a:off x="2880400" y="2424040"/>
              <a:ext cx="407504" cy="387860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44"/>
            <p:cNvSpPr/>
            <p:nvPr/>
          </p:nvSpPr>
          <p:spPr>
            <a:xfrm rot="2048575">
              <a:off x="1872960" y="2604987"/>
              <a:ext cx="407504" cy="387860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5" name="Google Shape;1615;p44"/>
          <p:cNvGrpSpPr/>
          <p:nvPr/>
        </p:nvGrpSpPr>
        <p:grpSpPr>
          <a:xfrm>
            <a:off x="8738028" y="659933"/>
            <a:ext cx="3239895" cy="3180389"/>
            <a:chOff x="5915331" y="397469"/>
            <a:chExt cx="5961910" cy="5852410"/>
          </a:xfrm>
        </p:grpSpPr>
        <p:grpSp>
          <p:nvGrpSpPr>
            <p:cNvPr id="1616" name="Google Shape;1616;p44"/>
            <p:cNvGrpSpPr/>
            <p:nvPr/>
          </p:nvGrpSpPr>
          <p:grpSpPr>
            <a:xfrm>
              <a:off x="5915331" y="1999995"/>
              <a:ext cx="5961910" cy="3855841"/>
              <a:chOff x="428931" y="1889464"/>
              <a:chExt cx="5961910" cy="3855841"/>
            </a:xfrm>
          </p:grpSpPr>
          <p:grpSp>
            <p:nvGrpSpPr>
              <p:cNvPr id="1617" name="Google Shape;1617;p44"/>
              <p:cNvGrpSpPr/>
              <p:nvPr/>
            </p:nvGrpSpPr>
            <p:grpSpPr>
              <a:xfrm rot="10800000" flipH="1">
                <a:off x="3003246" y="2774611"/>
                <a:ext cx="197051" cy="1538514"/>
                <a:chOff x="10641180" y="438150"/>
                <a:chExt cx="247650" cy="1828800"/>
              </a:xfrm>
            </p:grpSpPr>
            <p:sp>
              <p:nvSpPr>
                <p:cNvPr id="1618" name="Google Shape;1618;p44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9" name="Google Shape;1619;p44"/>
                <p:cNvSpPr/>
                <p:nvPr/>
              </p:nvSpPr>
              <p:spPr>
                <a:xfrm>
                  <a:off x="10641180" y="1044532"/>
                  <a:ext cx="247650" cy="97017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20" name="Google Shape;1620;p44"/>
              <p:cNvGrpSpPr/>
              <p:nvPr/>
            </p:nvGrpSpPr>
            <p:grpSpPr>
              <a:xfrm rot="10800000" flipH="1">
                <a:off x="883087" y="2979395"/>
                <a:ext cx="197051" cy="1455146"/>
                <a:chOff x="10641180" y="438150"/>
                <a:chExt cx="247650" cy="1828800"/>
              </a:xfrm>
            </p:grpSpPr>
            <p:sp>
              <p:nvSpPr>
                <p:cNvPr id="1621" name="Google Shape;1621;p44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2" name="Google Shape;1622;p44"/>
                <p:cNvSpPr/>
                <p:nvPr/>
              </p:nvSpPr>
              <p:spPr>
                <a:xfrm>
                  <a:off x="10641180" y="1044532"/>
                  <a:ext cx="247650" cy="7598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23" name="Google Shape;1623;p44"/>
              <p:cNvGrpSpPr/>
              <p:nvPr/>
            </p:nvGrpSpPr>
            <p:grpSpPr>
              <a:xfrm rot="10800000" flipH="1">
                <a:off x="3714509" y="3182303"/>
                <a:ext cx="197051" cy="1673418"/>
                <a:chOff x="10641180" y="362514"/>
                <a:chExt cx="247650" cy="1989158"/>
              </a:xfrm>
            </p:grpSpPr>
            <p:sp>
              <p:nvSpPr>
                <p:cNvPr id="1624" name="Google Shape;1624;p44"/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5" name="Google Shape;1625;p44"/>
                <p:cNvSpPr/>
                <p:nvPr/>
              </p:nvSpPr>
              <p:spPr>
                <a:xfrm>
                  <a:off x="10641180" y="494815"/>
                  <a:ext cx="247650" cy="1611559"/>
                </a:xfrm>
                <a:prstGeom prst="roundRect">
                  <a:avLst>
                    <a:gd name="adj" fmla="val 46154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26" name="Google Shape;1626;p44"/>
              <p:cNvGrpSpPr/>
              <p:nvPr/>
            </p:nvGrpSpPr>
            <p:grpSpPr>
              <a:xfrm rot="10800000" flipH="1">
                <a:off x="1342163" y="3020854"/>
                <a:ext cx="197051" cy="873087"/>
                <a:chOff x="10641180" y="500718"/>
                <a:chExt cx="247650" cy="1097280"/>
              </a:xfrm>
            </p:grpSpPr>
            <p:sp>
              <p:nvSpPr>
                <p:cNvPr id="1627" name="Google Shape;1627;p44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8" name="Google Shape;1628;p44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29" name="Google Shape;1629;p44"/>
              <p:cNvGrpSpPr/>
              <p:nvPr/>
            </p:nvGrpSpPr>
            <p:grpSpPr>
              <a:xfrm rot="10800000" flipH="1">
                <a:off x="2070894" y="1889464"/>
                <a:ext cx="197051" cy="1455146"/>
                <a:chOff x="10630391" y="1182550"/>
                <a:chExt cx="247650" cy="1828800"/>
              </a:xfrm>
            </p:grpSpPr>
            <p:sp>
              <p:nvSpPr>
                <p:cNvPr id="1630" name="Google Shape;1630;p44"/>
                <p:cNvSpPr/>
                <p:nvPr/>
              </p:nvSpPr>
              <p:spPr>
                <a:xfrm>
                  <a:off x="10722133" y="11825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1" name="Google Shape;1631;p44"/>
                <p:cNvSpPr/>
                <p:nvPr/>
              </p:nvSpPr>
              <p:spPr>
                <a:xfrm>
                  <a:off x="10630391" y="1455616"/>
                  <a:ext cx="247650" cy="72424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32" name="Google Shape;1632;p44"/>
              <p:cNvGrpSpPr/>
              <p:nvPr/>
            </p:nvGrpSpPr>
            <p:grpSpPr>
              <a:xfrm rot="10800000" flipH="1">
                <a:off x="4458420" y="2985359"/>
                <a:ext cx="197051" cy="1455146"/>
                <a:chOff x="10662618" y="438150"/>
                <a:chExt cx="247650" cy="1828800"/>
              </a:xfrm>
            </p:grpSpPr>
            <p:sp>
              <p:nvSpPr>
                <p:cNvPr id="1633" name="Google Shape;1633;p44"/>
                <p:cNvSpPr/>
                <p:nvPr/>
              </p:nvSpPr>
              <p:spPr>
                <a:xfrm>
                  <a:off x="10772727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4" name="Google Shape;1634;p44"/>
                <p:cNvSpPr/>
                <p:nvPr/>
              </p:nvSpPr>
              <p:spPr>
                <a:xfrm>
                  <a:off x="10662618" y="736515"/>
                  <a:ext cx="247650" cy="101490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35" name="Google Shape;1635;p44"/>
              <p:cNvGrpSpPr/>
              <p:nvPr/>
            </p:nvGrpSpPr>
            <p:grpSpPr>
              <a:xfrm rot="10800000" flipH="1">
                <a:off x="3990486" y="3316174"/>
                <a:ext cx="197051" cy="873087"/>
                <a:chOff x="10641180" y="500718"/>
                <a:chExt cx="247650" cy="1097280"/>
              </a:xfrm>
            </p:grpSpPr>
            <p:sp>
              <p:nvSpPr>
                <p:cNvPr id="1636" name="Google Shape;1636;p44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7" name="Google Shape;1637;p44"/>
                <p:cNvSpPr/>
                <p:nvPr/>
              </p:nvSpPr>
              <p:spPr>
                <a:xfrm>
                  <a:off x="10641180" y="741341"/>
                  <a:ext cx="247650" cy="38937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38" name="Google Shape;1638;p44"/>
              <p:cNvGrpSpPr/>
              <p:nvPr/>
            </p:nvGrpSpPr>
            <p:grpSpPr>
              <a:xfrm rot="10800000" flipH="1">
                <a:off x="4216912" y="2833046"/>
                <a:ext cx="197051" cy="1455146"/>
                <a:chOff x="10641180" y="438150"/>
                <a:chExt cx="247650" cy="1828800"/>
              </a:xfrm>
            </p:grpSpPr>
            <p:sp>
              <p:nvSpPr>
                <p:cNvPr id="1639" name="Google Shape;1639;p44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0" name="Google Shape;1640;p44"/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41" name="Google Shape;1641;p44"/>
              <p:cNvGrpSpPr/>
              <p:nvPr/>
            </p:nvGrpSpPr>
            <p:grpSpPr>
              <a:xfrm rot="10800000" flipH="1">
                <a:off x="1594349" y="2198799"/>
                <a:ext cx="197051" cy="1455146"/>
                <a:chOff x="10653055" y="438150"/>
                <a:chExt cx="247650" cy="1828800"/>
              </a:xfrm>
            </p:grpSpPr>
            <p:sp>
              <p:nvSpPr>
                <p:cNvPr id="1642" name="Google Shape;1642;p44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3" name="Google Shape;1643;p44"/>
                <p:cNvSpPr/>
                <p:nvPr/>
              </p:nvSpPr>
              <p:spPr>
                <a:xfrm>
                  <a:off x="10653055" y="682991"/>
                  <a:ext cx="247650" cy="105667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44" name="Google Shape;1644;p44"/>
              <p:cNvGrpSpPr/>
              <p:nvPr/>
            </p:nvGrpSpPr>
            <p:grpSpPr>
              <a:xfrm rot="10800000" flipH="1">
                <a:off x="1827638" y="2309215"/>
                <a:ext cx="197051" cy="873087"/>
                <a:chOff x="10641180" y="500718"/>
                <a:chExt cx="247650" cy="1097280"/>
              </a:xfrm>
            </p:grpSpPr>
            <p:sp>
              <p:nvSpPr>
                <p:cNvPr id="1645" name="Google Shape;1645;p44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6" name="Google Shape;1646;p44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47" name="Google Shape;1647;p44"/>
              <p:cNvGrpSpPr/>
              <p:nvPr/>
            </p:nvGrpSpPr>
            <p:grpSpPr>
              <a:xfrm rot="10800000" flipH="1">
                <a:off x="653548" y="3555421"/>
                <a:ext cx="197051" cy="873087"/>
                <a:chOff x="10641180" y="500718"/>
                <a:chExt cx="247650" cy="1097280"/>
              </a:xfrm>
            </p:grpSpPr>
            <p:sp>
              <p:nvSpPr>
                <p:cNvPr id="1648" name="Google Shape;1648;p44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9" name="Google Shape;1649;p44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50" name="Google Shape;1650;p44"/>
              <p:cNvGrpSpPr/>
              <p:nvPr/>
            </p:nvGrpSpPr>
            <p:grpSpPr>
              <a:xfrm rot="10800000" flipH="1">
                <a:off x="428931" y="3518667"/>
                <a:ext cx="197051" cy="873087"/>
                <a:chOff x="10641180" y="500718"/>
                <a:chExt cx="247650" cy="1097280"/>
              </a:xfrm>
            </p:grpSpPr>
            <p:sp>
              <p:nvSpPr>
                <p:cNvPr id="1651" name="Google Shape;1651;p44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2" name="Google Shape;1652;p44"/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53" name="Google Shape;1653;p44"/>
              <p:cNvGrpSpPr/>
              <p:nvPr/>
            </p:nvGrpSpPr>
            <p:grpSpPr>
              <a:xfrm rot="10800000" flipH="1">
                <a:off x="5902145" y="4133705"/>
                <a:ext cx="197051" cy="873087"/>
                <a:chOff x="10641180" y="500718"/>
                <a:chExt cx="247650" cy="1097280"/>
              </a:xfrm>
            </p:grpSpPr>
            <p:sp>
              <p:nvSpPr>
                <p:cNvPr id="1654" name="Google Shape;1654;p44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5" name="Google Shape;1655;p44"/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56" name="Google Shape;1656;p44"/>
              <p:cNvGrpSpPr/>
              <p:nvPr/>
            </p:nvGrpSpPr>
            <p:grpSpPr>
              <a:xfrm rot="10800000" flipH="1">
                <a:off x="5188901" y="3300670"/>
                <a:ext cx="197051" cy="1538514"/>
                <a:chOff x="10641180" y="438150"/>
                <a:chExt cx="247650" cy="1828800"/>
              </a:xfrm>
            </p:grpSpPr>
            <p:sp>
              <p:nvSpPr>
                <p:cNvPr id="1657" name="Google Shape;1657;p44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8" name="Google Shape;1658;p44"/>
                <p:cNvSpPr/>
                <p:nvPr/>
              </p:nvSpPr>
              <p:spPr>
                <a:xfrm>
                  <a:off x="10641180" y="1044533"/>
                  <a:ext cx="247650" cy="5752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59" name="Google Shape;1659;p44"/>
              <p:cNvGrpSpPr/>
              <p:nvPr/>
            </p:nvGrpSpPr>
            <p:grpSpPr>
              <a:xfrm rot="10800000" flipH="1">
                <a:off x="4941130" y="3676395"/>
                <a:ext cx="197051" cy="873087"/>
                <a:chOff x="10641180" y="500718"/>
                <a:chExt cx="247650" cy="1097280"/>
              </a:xfrm>
            </p:grpSpPr>
            <p:sp>
              <p:nvSpPr>
                <p:cNvPr id="1660" name="Google Shape;1660;p44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1" name="Google Shape;1661;p44"/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2" name="Google Shape;1662;p44"/>
              <p:cNvGrpSpPr/>
              <p:nvPr/>
            </p:nvGrpSpPr>
            <p:grpSpPr>
              <a:xfrm rot="10800000" flipH="1">
                <a:off x="5419938" y="3590496"/>
                <a:ext cx="197051" cy="873087"/>
                <a:chOff x="10641180" y="500718"/>
                <a:chExt cx="247650" cy="1097280"/>
              </a:xfrm>
            </p:grpSpPr>
            <p:sp>
              <p:nvSpPr>
                <p:cNvPr id="1663" name="Google Shape;1663;p44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4" name="Google Shape;1664;p44"/>
                <p:cNvSpPr/>
                <p:nvPr/>
              </p:nvSpPr>
              <p:spPr>
                <a:xfrm>
                  <a:off x="10641180" y="579815"/>
                  <a:ext cx="247650" cy="69817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5" name="Google Shape;1665;p44"/>
              <p:cNvGrpSpPr/>
              <p:nvPr/>
            </p:nvGrpSpPr>
            <p:grpSpPr>
              <a:xfrm rot="10800000" flipH="1">
                <a:off x="4714221" y="3409318"/>
                <a:ext cx="197051" cy="1455146"/>
                <a:chOff x="10641180" y="438150"/>
                <a:chExt cx="247650" cy="1828800"/>
              </a:xfrm>
            </p:grpSpPr>
            <p:sp>
              <p:nvSpPr>
                <p:cNvPr id="1666" name="Google Shape;1666;p44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7" name="Google Shape;1667;p44"/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8" name="Google Shape;1668;p44"/>
              <p:cNvGrpSpPr/>
              <p:nvPr/>
            </p:nvGrpSpPr>
            <p:grpSpPr>
              <a:xfrm rot="10800000" flipH="1">
                <a:off x="1114826" y="2630324"/>
                <a:ext cx="197051" cy="1455146"/>
                <a:chOff x="10641180" y="438150"/>
                <a:chExt cx="247650" cy="1828800"/>
              </a:xfrm>
            </p:grpSpPr>
            <p:sp>
              <p:nvSpPr>
                <p:cNvPr id="1669" name="Google Shape;1669;p44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0" name="Google Shape;1670;p44"/>
                <p:cNvSpPr/>
                <p:nvPr/>
              </p:nvSpPr>
              <p:spPr>
                <a:xfrm>
                  <a:off x="10641180" y="1044532"/>
                  <a:ext cx="247650" cy="8379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1" name="Google Shape;1671;p44"/>
              <p:cNvGrpSpPr/>
              <p:nvPr/>
            </p:nvGrpSpPr>
            <p:grpSpPr>
              <a:xfrm rot="10800000" flipH="1">
                <a:off x="2297706" y="2563761"/>
                <a:ext cx="197051" cy="873087"/>
                <a:chOff x="10641180" y="500718"/>
                <a:chExt cx="247650" cy="1097280"/>
              </a:xfrm>
            </p:grpSpPr>
            <p:sp>
              <p:nvSpPr>
                <p:cNvPr id="1672" name="Google Shape;1672;p44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3" name="Google Shape;1673;p44"/>
                <p:cNvSpPr/>
                <p:nvPr/>
              </p:nvSpPr>
              <p:spPr>
                <a:xfrm>
                  <a:off x="10641180" y="579815"/>
                  <a:ext cx="247650" cy="74412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4" name="Google Shape;1674;p44"/>
              <p:cNvGrpSpPr/>
              <p:nvPr/>
            </p:nvGrpSpPr>
            <p:grpSpPr>
              <a:xfrm rot="10800000" flipH="1">
                <a:off x="2545997" y="2990843"/>
                <a:ext cx="197051" cy="873087"/>
                <a:chOff x="10641180" y="500718"/>
                <a:chExt cx="247650" cy="1097280"/>
              </a:xfrm>
            </p:grpSpPr>
            <p:sp>
              <p:nvSpPr>
                <p:cNvPr id="1675" name="Google Shape;1675;p44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6" name="Google Shape;1676;p44"/>
                <p:cNvSpPr/>
                <p:nvPr/>
              </p:nvSpPr>
              <p:spPr>
                <a:xfrm>
                  <a:off x="10641180" y="579815"/>
                  <a:ext cx="247650" cy="78437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7" name="Google Shape;1677;p44"/>
              <p:cNvGrpSpPr/>
              <p:nvPr/>
            </p:nvGrpSpPr>
            <p:grpSpPr>
              <a:xfrm rot="10800000" flipH="1">
                <a:off x="2780136" y="3217401"/>
                <a:ext cx="197051" cy="873087"/>
                <a:chOff x="10641180" y="500718"/>
                <a:chExt cx="247650" cy="1097280"/>
              </a:xfrm>
            </p:grpSpPr>
            <p:sp>
              <p:nvSpPr>
                <p:cNvPr id="1678" name="Google Shape;1678;p44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9" name="Google Shape;1679;p44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80" name="Google Shape;1680;p44"/>
              <p:cNvGrpSpPr/>
              <p:nvPr/>
            </p:nvGrpSpPr>
            <p:grpSpPr>
              <a:xfrm rot="10800000" flipH="1">
                <a:off x="3488562" y="2978246"/>
                <a:ext cx="197051" cy="873087"/>
                <a:chOff x="10641180" y="500718"/>
                <a:chExt cx="247650" cy="1097280"/>
              </a:xfrm>
            </p:grpSpPr>
            <p:sp>
              <p:nvSpPr>
                <p:cNvPr id="1681" name="Google Shape;1681;p44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2" name="Google Shape;1682;p44"/>
                <p:cNvSpPr/>
                <p:nvPr/>
              </p:nvSpPr>
              <p:spPr>
                <a:xfrm>
                  <a:off x="10641180" y="741341"/>
                  <a:ext cx="247650" cy="39621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83" name="Google Shape;1683;p44"/>
              <p:cNvGrpSpPr/>
              <p:nvPr/>
            </p:nvGrpSpPr>
            <p:grpSpPr>
              <a:xfrm rot="10800000" flipH="1">
                <a:off x="3228488" y="2307321"/>
                <a:ext cx="197051" cy="1455146"/>
                <a:chOff x="10641180" y="438150"/>
                <a:chExt cx="247650" cy="1828800"/>
              </a:xfrm>
            </p:grpSpPr>
            <p:sp>
              <p:nvSpPr>
                <p:cNvPr id="1684" name="Google Shape;1684;p44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5" name="Google Shape;1685;p44"/>
                <p:cNvSpPr/>
                <p:nvPr/>
              </p:nvSpPr>
              <p:spPr>
                <a:xfrm>
                  <a:off x="10641180" y="1044533"/>
                  <a:ext cx="247650" cy="36338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86" name="Google Shape;1686;p44"/>
              <p:cNvGrpSpPr/>
              <p:nvPr/>
            </p:nvGrpSpPr>
            <p:grpSpPr>
              <a:xfrm rot="10800000" flipH="1">
                <a:off x="5650127" y="4050003"/>
                <a:ext cx="197051" cy="873087"/>
                <a:chOff x="10641180" y="500718"/>
                <a:chExt cx="247650" cy="1097280"/>
              </a:xfrm>
            </p:grpSpPr>
            <p:sp>
              <p:nvSpPr>
                <p:cNvPr id="1687" name="Google Shape;1687;p44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8" name="Google Shape;1688;p44"/>
                <p:cNvSpPr/>
                <p:nvPr/>
              </p:nvSpPr>
              <p:spPr>
                <a:xfrm>
                  <a:off x="10641180" y="579815"/>
                  <a:ext cx="247650" cy="82577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89" name="Google Shape;1689;p44"/>
              <p:cNvGrpSpPr/>
              <p:nvPr/>
            </p:nvGrpSpPr>
            <p:grpSpPr>
              <a:xfrm rot="10800000" flipH="1">
                <a:off x="6193790" y="4206791"/>
                <a:ext cx="197051" cy="1538514"/>
                <a:chOff x="10641180" y="438150"/>
                <a:chExt cx="247650" cy="1828800"/>
              </a:xfrm>
            </p:grpSpPr>
            <p:sp>
              <p:nvSpPr>
                <p:cNvPr id="1690" name="Google Shape;1690;p44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1" name="Google Shape;1691;p44"/>
                <p:cNvSpPr/>
                <p:nvPr/>
              </p:nvSpPr>
              <p:spPr>
                <a:xfrm>
                  <a:off x="10641180" y="1044533"/>
                  <a:ext cx="247650" cy="5752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692" name="Google Shape;1692;p44"/>
            <p:cNvGrpSpPr/>
            <p:nvPr/>
          </p:nvGrpSpPr>
          <p:grpSpPr>
            <a:xfrm>
              <a:off x="8492586" y="397469"/>
              <a:ext cx="1452173" cy="2639434"/>
              <a:chOff x="3006186" y="286938"/>
              <a:chExt cx="1452173" cy="2639434"/>
            </a:xfrm>
          </p:grpSpPr>
          <p:sp>
            <p:nvSpPr>
              <p:cNvPr id="1693" name="Google Shape;1693;p44"/>
              <p:cNvSpPr/>
              <p:nvPr/>
            </p:nvSpPr>
            <p:spPr>
              <a:xfrm rot="9900000">
                <a:off x="3203626" y="1153022"/>
                <a:ext cx="1057294" cy="1664891"/>
              </a:xfrm>
              <a:custGeom>
                <a:avLst/>
                <a:gdLst/>
                <a:ahLst/>
                <a:cxnLst/>
                <a:rect l="l" t="t" r="r" b="b"/>
                <a:pathLst>
                  <a:path w="931855" h="1467365" extrusionOk="0">
                    <a:moveTo>
                      <a:pt x="897402" y="873838"/>
                    </a:moveTo>
                    <a:cubicBezTo>
                      <a:pt x="862595" y="938283"/>
                      <a:pt x="832613" y="1006518"/>
                      <a:pt x="793671" y="1069240"/>
                    </a:cubicBezTo>
                    <a:cubicBezTo>
                      <a:pt x="736119" y="1162633"/>
                      <a:pt x="633849" y="1266914"/>
                      <a:pt x="603439" y="1334255"/>
                    </a:cubicBezTo>
                    <a:cubicBezTo>
                      <a:pt x="578633" y="1389186"/>
                      <a:pt x="615488" y="1417590"/>
                      <a:pt x="583872" y="1459787"/>
                    </a:cubicBezTo>
                    <a:cubicBezTo>
                      <a:pt x="575601" y="1463234"/>
                      <a:pt x="580764" y="1474819"/>
                      <a:pt x="547954" y="1460043"/>
                    </a:cubicBezTo>
                    <a:cubicBezTo>
                      <a:pt x="515144" y="1445267"/>
                      <a:pt x="442155" y="1398355"/>
                      <a:pt x="387015" y="1371130"/>
                    </a:cubicBezTo>
                    <a:cubicBezTo>
                      <a:pt x="339802" y="1347695"/>
                      <a:pt x="291210" y="1326329"/>
                      <a:pt x="238827" y="1317369"/>
                    </a:cubicBezTo>
                    <a:cubicBezTo>
                      <a:pt x="201608" y="1311165"/>
                      <a:pt x="164044" y="1304962"/>
                      <a:pt x="126136" y="1308753"/>
                    </a:cubicBezTo>
                    <a:cubicBezTo>
                      <a:pt x="92707" y="1312199"/>
                      <a:pt x="63759" y="1200197"/>
                      <a:pt x="54109" y="1173661"/>
                    </a:cubicBezTo>
                    <a:cubicBezTo>
                      <a:pt x="24472" y="1090262"/>
                      <a:pt x="-341" y="1003072"/>
                      <a:pt x="4" y="913815"/>
                    </a:cubicBezTo>
                    <a:cubicBezTo>
                      <a:pt x="4" y="869358"/>
                      <a:pt x="15167" y="827314"/>
                      <a:pt x="23438" y="783892"/>
                    </a:cubicBezTo>
                    <a:cubicBezTo>
                      <a:pt x="47217" y="659827"/>
                      <a:pt x="47561" y="532317"/>
                      <a:pt x="51697" y="406185"/>
                    </a:cubicBezTo>
                    <a:cubicBezTo>
                      <a:pt x="51697" y="402739"/>
                      <a:pt x="53076" y="399292"/>
                      <a:pt x="54454" y="396191"/>
                    </a:cubicBezTo>
                    <a:cubicBezTo>
                      <a:pt x="58934" y="386886"/>
                      <a:pt x="90295" y="389987"/>
                      <a:pt x="99255" y="389987"/>
                    </a:cubicBezTo>
                    <a:cubicBezTo>
                      <a:pt x="123723" y="390332"/>
                      <a:pt x="144401" y="395157"/>
                      <a:pt x="160943" y="415145"/>
                    </a:cubicBezTo>
                    <a:cubicBezTo>
                      <a:pt x="179208" y="436512"/>
                      <a:pt x="186100" y="465115"/>
                      <a:pt x="191269" y="492685"/>
                    </a:cubicBezTo>
                    <a:cubicBezTo>
                      <a:pt x="200574" y="541622"/>
                      <a:pt x="205744" y="591247"/>
                      <a:pt x="206433" y="640873"/>
                    </a:cubicBezTo>
                    <a:cubicBezTo>
                      <a:pt x="206777" y="664308"/>
                      <a:pt x="205744" y="687742"/>
                      <a:pt x="207122" y="710832"/>
                    </a:cubicBezTo>
                    <a:cubicBezTo>
                      <a:pt x="207811" y="729441"/>
                      <a:pt x="214015" y="756322"/>
                      <a:pt x="207811" y="774242"/>
                    </a:cubicBezTo>
                    <a:cubicBezTo>
                      <a:pt x="218495" y="744260"/>
                      <a:pt x="232280" y="708764"/>
                      <a:pt x="246065" y="673612"/>
                    </a:cubicBezTo>
                    <a:cubicBezTo>
                      <a:pt x="284662" y="574705"/>
                      <a:pt x="322915" y="475454"/>
                      <a:pt x="361513" y="376547"/>
                    </a:cubicBezTo>
                    <a:cubicBezTo>
                      <a:pt x="398388" y="282465"/>
                      <a:pt x="429404" y="184937"/>
                      <a:pt x="472482" y="93611"/>
                    </a:cubicBezTo>
                    <a:cubicBezTo>
                      <a:pt x="485233" y="66731"/>
                      <a:pt x="499707" y="40539"/>
                      <a:pt x="522452" y="20207"/>
                    </a:cubicBezTo>
                    <a:cubicBezTo>
                      <a:pt x="536237" y="7800"/>
                      <a:pt x="553813" y="-3917"/>
                      <a:pt x="573457" y="1252"/>
                    </a:cubicBezTo>
                    <a:cubicBezTo>
                      <a:pt x="620325" y="13659"/>
                      <a:pt x="611710" y="84307"/>
                      <a:pt x="606540" y="119458"/>
                    </a:cubicBezTo>
                    <a:cubicBezTo>
                      <a:pt x="600682" y="159434"/>
                      <a:pt x="591951" y="188095"/>
                      <a:pt x="578970" y="237319"/>
                    </a:cubicBezTo>
                    <a:cubicBezTo>
                      <a:pt x="565989" y="286543"/>
                      <a:pt x="543819" y="355525"/>
                      <a:pt x="528656" y="414800"/>
                    </a:cubicBezTo>
                    <a:cubicBezTo>
                      <a:pt x="516249" y="463048"/>
                      <a:pt x="496899" y="511397"/>
                      <a:pt x="491360" y="583883"/>
                    </a:cubicBezTo>
                    <a:cubicBezTo>
                      <a:pt x="484314" y="620681"/>
                      <a:pt x="505764" y="601210"/>
                      <a:pt x="527022" y="582249"/>
                    </a:cubicBezTo>
                    <a:cubicBezTo>
                      <a:pt x="548280" y="563288"/>
                      <a:pt x="589470" y="497970"/>
                      <a:pt x="618908" y="470119"/>
                    </a:cubicBezTo>
                    <a:cubicBezTo>
                      <a:pt x="648346" y="442268"/>
                      <a:pt x="676991" y="417932"/>
                      <a:pt x="703648" y="415145"/>
                    </a:cubicBezTo>
                    <a:cubicBezTo>
                      <a:pt x="730305" y="412358"/>
                      <a:pt x="765801" y="437890"/>
                      <a:pt x="778852" y="453398"/>
                    </a:cubicBezTo>
                    <a:cubicBezTo>
                      <a:pt x="791903" y="468906"/>
                      <a:pt x="786089" y="489928"/>
                      <a:pt x="781954" y="508193"/>
                    </a:cubicBezTo>
                    <a:cubicBezTo>
                      <a:pt x="777818" y="526114"/>
                      <a:pt x="772087" y="548080"/>
                      <a:pt x="763816" y="564967"/>
                    </a:cubicBezTo>
                    <a:cubicBezTo>
                      <a:pt x="776567" y="538431"/>
                      <a:pt x="819194" y="530981"/>
                      <a:pt x="839850" y="538520"/>
                    </a:cubicBezTo>
                    <a:cubicBezTo>
                      <a:pt x="860506" y="546059"/>
                      <a:pt x="884307" y="580219"/>
                      <a:pt x="887753" y="610202"/>
                    </a:cubicBezTo>
                    <a:cubicBezTo>
                      <a:pt x="891199" y="640184"/>
                      <a:pt x="882928" y="670166"/>
                      <a:pt x="870866" y="697736"/>
                    </a:cubicBezTo>
                    <a:cubicBezTo>
                      <a:pt x="915323" y="697391"/>
                      <a:pt x="927729" y="728407"/>
                      <a:pt x="931520" y="770451"/>
                    </a:cubicBezTo>
                    <a:cubicBezTo>
                      <a:pt x="934622" y="810428"/>
                      <a:pt x="915667" y="839721"/>
                      <a:pt x="897402" y="873838"/>
                    </a:cubicBezTo>
                    <a:close/>
                  </a:path>
                </a:pathLst>
              </a:custGeom>
              <a:solidFill>
                <a:srgbClr val="FDB98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44"/>
              <p:cNvSpPr/>
              <p:nvPr/>
            </p:nvSpPr>
            <p:spPr>
              <a:xfrm rot="10632520">
                <a:off x="3339149" y="904048"/>
                <a:ext cx="644608" cy="410520"/>
              </a:xfrm>
              <a:custGeom>
                <a:avLst/>
                <a:gdLst/>
                <a:ahLst/>
                <a:cxnLst/>
                <a:rect l="l" t="t" r="r" b="b"/>
                <a:pathLst>
                  <a:path w="568131" h="361815" extrusionOk="0">
                    <a:moveTo>
                      <a:pt x="10868" y="20656"/>
                    </a:moveTo>
                    <a:cubicBezTo>
                      <a:pt x="37062" y="59186"/>
                      <a:pt x="120089" y="7537"/>
                      <a:pt x="278123" y="30766"/>
                    </a:cubicBezTo>
                    <a:cubicBezTo>
                      <a:pt x="424410" y="35745"/>
                      <a:pt x="531285" y="68714"/>
                      <a:pt x="521628" y="0"/>
                    </a:cubicBezTo>
                    <a:cubicBezTo>
                      <a:pt x="563842" y="23868"/>
                      <a:pt x="556100" y="261249"/>
                      <a:pt x="568131" y="361815"/>
                    </a:cubicBezTo>
                    <a:lnTo>
                      <a:pt x="8719" y="361815"/>
                    </a:lnTo>
                    <a:cubicBezTo>
                      <a:pt x="-2058" y="267041"/>
                      <a:pt x="-4471" y="6735"/>
                      <a:pt x="10868" y="20656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Google Shape;1695;p44"/>
              <p:cNvSpPr/>
              <p:nvPr/>
            </p:nvSpPr>
            <p:spPr>
              <a:xfrm rot="-196330">
                <a:off x="3238426" y="308113"/>
                <a:ext cx="761998" cy="701798"/>
              </a:xfrm>
              <a:prstGeom prst="rect">
                <a:avLst/>
              </a:pr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6" name="Google Shape;1696;p44"/>
            <p:cNvGrpSpPr/>
            <p:nvPr/>
          </p:nvGrpSpPr>
          <p:grpSpPr>
            <a:xfrm>
              <a:off x="6688838" y="3712385"/>
              <a:ext cx="1220232" cy="2537494"/>
              <a:chOff x="1202438" y="3601854"/>
              <a:chExt cx="1220232" cy="2537494"/>
            </a:xfrm>
          </p:grpSpPr>
          <p:sp>
            <p:nvSpPr>
              <p:cNvPr id="1697" name="Google Shape;1697;p44"/>
              <p:cNvSpPr/>
              <p:nvPr/>
            </p:nvSpPr>
            <p:spPr>
              <a:xfrm>
                <a:off x="1365376" y="3601854"/>
                <a:ext cx="1057294" cy="1664891"/>
              </a:xfrm>
              <a:custGeom>
                <a:avLst/>
                <a:gdLst/>
                <a:ahLst/>
                <a:cxnLst/>
                <a:rect l="l" t="t" r="r" b="b"/>
                <a:pathLst>
                  <a:path w="931855" h="1467365" extrusionOk="0">
                    <a:moveTo>
                      <a:pt x="897402" y="873838"/>
                    </a:moveTo>
                    <a:cubicBezTo>
                      <a:pt x="862595" y="938283"/>
                      <a:pt x="832613" y="1006518"/>
                      <a:pt x="793671" y="1069240"/>
                    </a:cubicBezTo>
                    <a:cubicBezTo>
                      <a:pt x="736119" y="1162633"/>
                      <a:pt x="633849" y="1266914"/>
                      <a:pt x="603439" y="1334255"/>
                    </a:cubicBezTo>
                    <a:cubicBezTo>
                      <a:pt x="578633" y="1389186"/>
                      <a:pt x="615488" y="1417590"/>
                      <a:pt x="583872" y="1459787"/>
                    </a:cubicBezTo>
                    <a:cubicBezTo>
                      <a:pt x="575601" y="1463234"/>
                      <a:pt x="580764" y="1474819"/>
                      <a:pt x="547954" y="1460043"/>
                    </a:cubicBezTo>
                    <a:cubicBezTo>
                      <a:pt x="515144" y="1445267"/>
                      <a:pt x="442155" y="1398355"/>
                      <a:pt x="387015" y="1371130"/>
                    </a:cubicBezTo>
                    <a:cubicBezTo>
                      <a:pt x="339802" y="1347695"/>
                      <a:pt x="291210" y="1326329"/>
                      <a:pt x="238827" y="1317369"/>
                    </a:cubicBezTo>
                    <a:cubicBezTo>
                      <a:pt x="201608" y="1311165"/>
                      <a:pt x="164044" y="1304962"/>
                      <a:pt x="126136" y="1308753"/>
                    </a:cubicBezTo>
                    <a:cubicBezTo>
                      <a:pt x="92707" y="1312199"/>
                      <a:pt x="63759" y="1200197"/>
                      <a:pt x="54109" y="1173661"/>
                    </a:cubicBezTo>
                    <a:cubicBezTo>
                      <a:pt x="24472" y="1090262"/>
                      <a:pt x="-341" y="1003072"/>
                      <a:pt x="4" y="913815"/>
                    </a:cubicBezTo>
                    <a:cubicBezTo>
                      <a:pt x="4" y="869358"/>
                      <a:pt x="15167" y="827314"/>
                      <a:pt x="23438" y="783892"/>
                    </a:cubicBezTo>
                    <a:cubicBezTo>
                      <a:pt x="47217" y="659827"/>
                      <a:pt x="47561" y="532317"/>
                      <a:pt x="51697" y="406185"/>
                    </a:cubicBezTo>
                    <a:cubicBezTo>
                      <a:pt x="51697" y="402739"/>
                      <a:pt x="53076" y="399292"/>
                      <a:pt x="54454" y="396191"/>
                    </a:cubicBezTo>
                    <a:cubicBezTo>
                      <a:pt x="58934" y="386886"/>
                      <a:pt x="90295" y="389987"/>
                      <a:pt x="99255" y="389987"/>
                    </a:cubicBezTo>
                    <a:cubicBezTo>
                      <a:pt x="123723" y="390332"/>
                      <a:pt x="144401" y="395157"/>
                      <a:pt x="160943" y="415145"/>
                    </a:cubicBezTo>
                    <a:cubicBezTo>
                      <a:pt x="179208" y="436512"/>
                      <a:pt x="186100" y="465115"/>
                      <a:pt x="191269" y="492685"/>
                    </a:cubicBezTo>
                    <a:cubicBezTo>
                      <a:pt x="200574" y="541622"/>
                      <a:pt x="205744" y="591247"/>
                      <a:pt x="206433" y="640873"/>
                    </a:cubicBezTo>
                    <a:cubicBezTo>
                      <a:pt x="206777" y="664308"/>
                      <a:pt x="205744" y="687742"/>
                      <a:pt x="207122" y="710832"/>
                    </a:cubicBezTo>
                    <a:cubicBezTo>
                      <a:pt x="207811" y="729441"/>
                      <a:pt x="214015" y="756322"/>
                      <a:pt x="207811" y="774242"/>
                    </a:cubicBezTo>
                    <a:cubicBezTo>
                      <a:pt x="218495" y="744260"/>
                      <a:pt x="232280" y="708764"/>
                      <a:pt x="246065" y="673612"/>
                    </a:cubicBezTo>
                    <a:cubicBezTo>
                      <a:pt x="284662" y="574705"/>
                      <a:pt x="322915" y="475454"/>
                      <a:pt x="361513" y="376547"/>
                    </a:cubicBezTo>
                    <a:cubicBezTo>
                      <a:pt x="398388" y="282465"/>
                      <a:pt x="429404" y="184937"/>
                      <a:pt x="472482" y="93611"/>
                    </a:cubicBezTo>
                    <a:cubicBezTo>
                      <a:pt x="485233" y="66731"/>
                      <a:pt x="499707" y="40539"/>
                      <a:pt x="522452" y="20207"/>
                    </a:cubicBezTo>
                    <a:cubicBezTo>
                      <a:pt x="536237" y="7800"/>
                      <a:pt x="553813" y="-3917"/>
                      <a:pt x="573457" y="1252"/>
                    </a:cubicBezTo>
                    <a:cubicBezTo>
                      <a:pt x="620325" y="13659"/>
                      <a:pt x="611710" y="84307"/>
                      <a:pt x="606540" y="119458"/>
                    </a:cubicBezTo>
                    <a:cubicBezTo>
                      <a:pt x="600682" y="159434"/>
                      <a:pt x="591951" y="188095"/>
                      <a:pt x="578970" y="237319"/>
                    </a:cubicBezTo>
                    <a:cubicBezTo>
                      <a:pt x="565989" y="286543"/>
                      <a:pt x="543819" y="355525"/>
                      <a:pt x="528656" y="414800"/>
                    </a:cubicBezTo>
                    <a:cubicBezTo>
                      <a:pt x="516249" y="463048"/>
                      <a:pt x="496899" y="511397"/>
                      <a:pt x="491360" y="583883"/>
                    </a:cubicBezTo>
                    <a:cubicBezTo>
                      <a:pt x="484314" y="620681"/>
                      <a:pt x="505764" y="601210"/>
                      <a:pt x="527022" y="582249"/>
                    </a:cubicBezTo>
                    <a:cubicBezTo>
                      <a:pt x="548280" y="563288"/>
                      <a:pt x="589470" y="497970"/>
                      <a:pt x="618908" y="470119"/>
                    </a:cubicBezTo>
                    <a:cubicBezTo>
                      <a:pt x="648346" y="442268"/>
                      <a:pt x="676991" y="417932"/>
                      <a:pt x="703648" y="415145"/>
                    </a:cubicBezTo>
                    <a:cubicBezTo>
                      <a:pt x="730305" y="412358"/>
                      <a:pt x="765801" y="437890"/>
                      <a:pt x="778852" y="453398"/>
                    </a:cubicBezTo>
                    <a:cubicBezTo>
                      <a:pt x="791903" y="468906"/>
                      <a:pt x="786089" y="489928"/>
                      <a:pt x="781954" y="508193"/>
                    </a:cubicBezTo>
                    <a:cubicBezTo>
                      <a:pt x="777818" y="526114"/>
                      <a:pt x="772087" y="548080"/>
                      <a:pt x="763816" y="564967"/>
                    </a:cubicBezTo>
                    <a:cubicBezTo>
                      <a:pt x="776567" y="538431"/>
                      <a:pt x="819194" y="530981"/>
                      <a:pt x="839850" y="538520"/>
                    </a:cubicBezTo>
                    <a:cubicBezTo>
                      <a:pt x="860506" y="546059"/>
                      <a:pt x="884307" y="580219"/>
                      <a:pt x="887753" y="610202"/>
                    </a:cubicBezTo>
                    <a:cubicBezTo>
                      <a:pt x="891199" y="640184"/>
                      <a:pt x="882928" y="670166"/>
                      <a:pt x="870866" y="697736"/>
                    </a:cubicBezTo>
                    <a:cubicBezTo>
                      <a:pt x="915323" y="697391"/>
                      <a:pt x="927729" y="728407"/>
                      <a:pt x="931520" y="770451"/>
                    </a:cubicBezTo>
                    <a:cubicBezTo>
                      <a:pt x="934622" y="810428"/>
                      <a:pt x="915667" y="839721"/>
                      <a:pt x="897402" y="873838"/>
                    </a:cubicBezTo>
                    <a:close/>
                  </a:path>
                </a:pathLst>
              </a:custGeom>
              <a:solidFill>
                <a:srgbClr val="FDB98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44"/>
              <p:cNvSpPr/>
              <p:nvPr/>
            </p:nvSpPr>
            <p:spPr>
              <a:xfrm rot="732520">
                <a:off x="1413359" y="5093674"/>
                <a:ext cx="644608" cy="410520"/>
              </a:xfrm>
              <a:custGeom>
                <a:avLst/>
                <a:gdLst/>
                <a:ahLst/>
                <a:cxnLst/>
                <a:rect l="l" t="t" r="r" b="b"/>
                <a:pathLst>
                  <a:path w="568131" h="361815" extrusionOk="0">
                    <a:moveTo>
                      <a:pt x="10868" y="20656"/>
                    </a:moveTo>
                    <a:cubicBezTo>
                      <a:pt x="37062" y="59186"/>
                      <a:pt x="120089" y="7537"/>
                      <a:pt x="278123" y="30766"/>
                    </a:cubicBezTo>
                    <a:cubicBezTo>
                      <a:pt x="424410" y="35745"/>
                      <a:pt x="531285" y="68714"/>
                      <a:pt x="521628" y="0"/>
                    </a:cubicBezTo>
                    <a:cubicBezTo>
                      <a:pt x="563842" y="23868"/>
                      <a:pt x="556100" y="261249"/>
                      <a:pt x="568131" y="361815"/>
                    </a:cubicBezTo>
                    <a:lnTo>
                      <a:pt x="8719" y="361815"/>
                    </a:lnTo>
                    <a:cubicBezTo>
                      <a:pt x="-2058" y="267041"/>
                      <a:pt x="-4471" y="6735"/>
                      <a:pt x="10868" y="20656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9" name="Google Shape;1699;p44"/>
              <p:cNvSpPr/>
              <p:nvPr/>
            </p:nvSpPr>
            <p:spPr>
              <a:xfrm rot="694464">
                <a:off x="1265095" y="5368242"/>
                <a:ext cx="761998" cy="701798"/>
              </a:xfrm>
              <a:prstGeom prst="rect">
                <a:avLst/>
              </a:pr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00" name="Google Shape;1700;p44"/>
          <p:cNvGrpSpPr/>
          <p:nvPr/>
        </p:nvGrpSpPr>
        <p:grpSpPr>
          <a:xfrm>
            <a:off x="3201030" y="1239371"/>
            <a:ext cx="1184959" cy="1777394"/>
            <a:chOff x="3687238" y="2134556"/>
            <a:chExt cx="2534658" cy="3801891"/>
          </a:xfrm>
        </p:grpSpPr>
        <p:grpSp>
          <p:nvGrpSpPr>
            <p:cNvPr id="1701" name="Google Shape;1701;p44"/>
            <p:cNvGrpSpPr/>
            <p:nvPr/>
          </p:nvGrpSpPr>
          <p:grpSpPr>
            <a:xfrm>
              <a:off x="3687238" y="2134556"/>
              <a:ext cx="2534658" cy="3801891"/>
              <a:chOff x="3687238" y="2134556"/>
              <a:chExt cx="2942162" cy="3801891"/>
            </a:xfrm>
          </p:grpSpPr>
          <p:sp>
            <p:nvSpPr>
              <p:cNvPr id="1702" name="Google Shape;1702;p44"/>
              <p:cNvSpPr/>
              <p:nvPr/>
            </p:nvSpPr>
            <p:spPr>
              <a:xfrm>
                <a:off x="3935278" y="2134556"/>
                <a:ext cx="2445512" cy="3700722"/>
              </a:xfrm>
              <a:custGeom>
                <a:avLst/>
                <a:gdLst/>
                <a:ahLst/>
                <a:cxnLst/>
                <a:rect l="l" t="t" r="r" b="b"/>
                <a:pathLst>
                  <a:path w="2411642" h="3649468" extrusionOk="0">
                    <a:moveTo>
                      <a:pt x="1570890" y="0"/>
                    </a:moveTo>
                    <a:lnTo>
                      <a:pt x="1922078" y="0"/>
                    </a:lnTo>
                    <a:cubicBezTo>
                      <a:pt x="1949470" y="0"/>
                      <a:pt x="1971675" y="22205"/>
                      <a:pt x="1971675" y="49597"/>
                    </a:cubicBezTo>
                    <a:lnTo>
                      <a:pt x="1971675" y="129013"/>
                    </a:lnTo>
                    <a:lnTo>
                      <a:pt x="2411642" y="129013"/>
                    </a:lnTo>
                    <a:lnTo>
                      <a:pt x="2411642" y="3649468"/>
                    </a:lnTo>
                    <a:lnTo>
                      <a:pt x="0" y="3649468"/>
                    </a:lnTo>
                    <a:lnTo>
                      <a:pt x="0" y="129013"/>
                    </a:lnTo>
                    <a:lnTo>
                      <a:pt x="1521293" y="129013"/>
                    </a:lnTo>
                    <a:lnTo>
                      <a:pt x="1521293" y="49597"/>
                    </a:lnTo>
                    <a:cubicBezTo>
                      <a:pt x="1521293" y="22205"/>
                      <a:pt x="1543498" y="0"/>
                      <a:pt x="15708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44"/>
              <p:cNvSpPr/>
              <p:nvPr/>
            </p:nvSpPr>
            <p:spPr>
              <a:xfrm>
                <a:off x="3687238" y="2265382"/>
                <a:ext cx="2942086" cy="246438"/>
              </a:xfrm>
              <a:custGeom>
                <a:avLst/>
                <a:gdLst/>
                <a:ahLst/>
                <a:cxnLst/>
                <a:rect l="l" t="t" r="r" b="b"/>
                <a:pathLst>
                  <a:path w="5304686" h="444337" extrusionOk="0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50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799"/>
                      <a:pt x="1372" y="45593"/>
                      <a:pt x="422" y="117783"/>
                    </a:cubicBezTo>
                    <a:cubicBezTo>
                      <a:pt x="-528" y="187123"/>
                      <a:pt x="422" y="257412"/>
                      <a:pt x="422" y="326752"/>
                    </a:cubicBezTo>
                    <a:cubicBezTo>
                      <a:pt x="422" y="377095"/>
                      <a:pt x="20369" y="415089"/>
                      <a:pt x="69762" y="434087"/>
                    </a:cubicBezTo>
                    <a:cubicBezTo>
                      <a:pt x="208442" y="440736"/>
                      <a:pt x="5076483" y="446435"/>
                      <a:pt x="5182867" y="443585"/>
                    </a:cubicBezTo>
                    <a:cubicBezTo>
                      <a:pt x="5256006" y="441686"/>
                      <a:pt x="5300650" y="402741"/>
                      <a:pt x="5302550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44"/>
              <p:cNvSpPr/>
              <p:nvPr/>
            </p:nvSpPr>
            <p:spPr>
              <a:xfrm>
                <a:off x="3687238" y="3304080"/>
                <a:ext cx="2942086" cy="246438"/>
              </a:xfrm>
              <a:custGeom>
                <a:avLst/>
                <a:gdLst/>
                <a:ahLst/>
                <a:cxnLst/>
                <a:rect l="l" t="t" r="r" b="b"/>
                <a:pathLst>
                  <a:path w="5304686" h="444337" extrusionOk="0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50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800"/>
                      <a:pt x="1372" y="45593"/>
                      <a:pt x="422" y="117783"/>
                    </a:cubicBezTo>
                    <a:cubicBezTo>
                      <a:pt x="-528" y="187123"/>
                      <a:pt x="422" y="257413"/>
                      <a:pt x="422" y="326752"/>
                    </a:cubicBezTo>
                    <a:cubicBezTo>
                      <a:pt x="422" y="377095"/>
                      <a:pt x="20369" y="415090"/>
                      <a:pt x="69762" y="434087"/>
                    </a:cubicBezTo>
                    <a:cubicBezTo>
                      <a:pt x="208442" y="440736"/>
                      <a:pt x="5076483" y="446435"/>
                      <a:pt x="5182867" y="443585"/>
                    </a:cubicBezTo>
                    <a:cubicBezTo>
                      <a:pt x="5256006" y="441686"/>
                      <a:pt x="5300650" y="402741"/>
                      <a:pt x="5302550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44"/>
              <p:cNvSpPr/>
              <p:nvPr/>
            </p:nvSpPr>
            <p:spPr>
              <a:xfrm>
                <a:off x="3687238" y="4575804"/>
                <a:ext cx="2942162" cy="246438"/>
              </a:xfrm>
              <a:custGeom>
                <a:avLst/>
                <a:gdLst/>
                <a:ahLst/>
                <a:cxnLst/>
                <a:rect l="l" t="t" r="r" b="b"/>
                <a:pathLst>
                  <a:path w="5304823" h="444337" extrusionOk="0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50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800"/>
                      <a:pt x="1372" y="45594"/>
                      <a:pt x="422" y="117783"/>
                    </a:cubicBezTo>
                    <a:cubicBezTo>
                      <a:pt x="-528" y="187123"/>
                      <a:pt x="422" y="257413"/>
                      <a:pt x="422" y="326753"/>
                    </a:cubicBezTo>
                    <a:cubicBezTo>
                      <a:pt x="422" y="377095"/>
                      <a:pt x="20369" y="415090"/>
                      <a:pt x="70712" y="434087"/>
                    </a:cubicBezTo>
                    <a:cubicBezTo>
                      <a:pt x="209392" y="440736"/>
                      <a:pt x="5077432" y="446435"/>
                      <a:pt x="5183817" y="443585"/>
                    </a:cubicBezTo>
                    <a:cubicBezTo>
                      <a:pt x="5256956" y="441686"/>
                      <a:pt x="5301599" y="402742"/>
                      <a:pt x="5303499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44"/>
              <p:cNvSpPr/>
              <p:nvPr/>
            </p:nvSpPr>
            <p:spPr>
              <a:xfrm>
                <a:off x="3687238" y="5690009"/>
                <a:ext cx="2942086" cy="246438"/>
              </a:xfrm>
              <a:custGeom>
                <a:avLst/>
                <a:gdLst/>
                <a:ahLst/>
                <a:cxnLst/>
                <a:rect l="l" t="t" r="r" b="b"/>
                <a:pathLst>
                  <a:path w="5304686" h="444337" extrusionOk="0">
                    <a:moveTo>
                      <a:pt x="5302550" y="108284"/>
                    </a:moveTo>
                    <a:cubicBezTo>
                      <a:pt x="5300650" y="48443"/>
                      <a:pt x="5265505" y="11398"/>
                      <a:pt x="5206613" y="2849"/>
                    </a:cubicBezTo>
                    <a:cubicBezTo>
                      <a:pt x="5184767" y="0"/>
                      <a:pt x="5162920" y="0"/>
                      <a:pt x="5140123" y="0"/>
                    </a:cubicBezTo>
                    <a:cubicBezTo>
                      <a:pt x="4788674" y="0"/>
                      <a:pt x="967381" y="0"/>
                      <a:pt x="148601" y="0"/>
                    </a:cubicBezTo>
                    <a:cubicBezTo>
                      <a:pt x="137202" y="0"/>
                      <a:pt x="126754" y="0"/>
                      <a:pt x="115355" y="0"/>
                    </a:cubicBezTo>
                    <a:cubicBezTo>
                      <a:pt x="43166" y="3800"/>
                      <a:pt x="1372" y="45593"/>
                      <a:pt x="422" y="117783"/>
                    </a:cubicBezTo>
                    <a:cubicBezTo>
                      <a:pt x="-528" y="187123"/>
                      <a:pt x="422" y="257413"/>
                      <a:pt x="422" y="326753"/>
                    </a:cubicBezTo>
                    <a:cubicBezTo>
                      <a:pt x="422" y="377095"/>
                      <a:pt x="20369" y="415090"/>
                      <a:pt x="69762" y="434087"/>
                    </a:cubicBezTo>
                    <a:cubicBezTo>
                      <a:pt x="208442" y="440736"/>
                      <a:pt x="5076483" y="446435"/>
                      <a:pt x="5182867" y="443585"/>
                    </a:cubicBezTo>
                    <a:cubicBezTo>
                      <a:pt x="5256006" y="441686"/>
                      <a:pt x="5300650" y="402742"/>
                      <a:pt x="5302550" y="335301"/>
                    </a:cubicBezTo>
                    <a:cubicBezTo>
                      <a:pt x="5305399" y="260262"/>
                      <a:pt x="5305399" y="184273"/>
                      <a:pt x="5302550" y="108284"/>
                    </a:cubicBez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44"/>
              <p:cNvSpPr/>
              <p:nvPr/>
            </p:nvSpPr>
            <p:spPr>
              <a:xfrm>
                <a:off x="5161374" y="2134556"/>
                <a:ext cx="1467457" cy="3801891"/>
              </a:xfrm>
              <a:custGeom>
                <a:avLst/>
                <a:gdLst/>
                <a:ahLst/>
                <a:cxnLst/>
                <a:rect l="l" t="t" r="r" b="b"/>
                <a:pathLst>
                  <a:path w="1447133" h="3749236" extrusionOk="0">
                    <a:moveTo>
                      <a:pt x="361215" y="0"/>
                    </a:moveTo>
                    <a:lnTo>
                      <a:pt x="712403" y="0"/>
                    </a:lnTo>
                    <a:cubicBezTo>
                      <a:pt x="739795" y="0"/>
                      <a:pt x="762000" y="22205"/>
                      <a:pt x="762000" y="49597"/>
                    </a:cubicBezTo>
                    <a:lnTo>
                      <a:pt x="762000" y="129013"/>
                    </a:lnTo>
                    <a:lnTo>
                      <a:pt x="1201967" y="129013"/>
                    </a:lnTo>
                    <a:lnTo>
                      <a:pt x="1201967" y="129014"/>
                    </a:lnTo>
                    <a:lnTo>
                      <a:pt x="1202924" y="129014"/>
                    </a:lnTo>
                    <a:cubicBezTo>
                      <a:pt x="1279344" y="129014"/>
                      <a:pt x="1333024" y="129014"/>
                      <a:pt x="1357052" y="129014"/>
                    </a:cubicBezTo>
                    <a:cubicBezTo>
                      <a:pt x="1369521" y="129014"/>
                      <a:pt x="1381470" y="129014"/>
                      <a:pt x="1393418" y="130573"/>
                    </a:cubicBezTo>
                    <a:cubicBezTo>
                      <a:pt x="1425628" y="135248"/>
                      <a:pt x="1444850" y="155509"/>
                      <a:pt x="1445890" y="188239"/>
                    </a:cubicBezTo>
                    <a:cubicBezTo>
                      <a:pt x="1447448" y="229800"/>
                      <a:pt x="1447448" y="271361"/>
                      <a:pt x="1445890" y="312403"/>
                    </a:cubicBezTo>
                    <a:cubicBezTo>
                      <a:pt x="1444850" y="349289"/>
                      <a:pt x="1420433" y="370589"/>
                      <a:pt x="1380430" y="371628"/>
                    </a:cubicBezTo>
                    <a:cubicBezTo>
                      <a:pt x="1373157" y="371823"/>
                      <a:pt x="1325191" y="371945"/>
                      <a:pt x="1246671" y="372001"/>
                    </a:cubicBezTo>
                    <a:lnTo>
                      <a:pt x="1201967" y="372023"/>
                    </a:lnTo>
                    <a:lnTo>
                      <a:pt x="1201967" y="1153326"/>
                    </a:lnTo>
                    <a:lnTo>
                      <a:pt x="1202924" y="1153326"/>
                    </a:lnTo>
                    <a:cubicBezTo>
                      <a:pt x="1279344" y="1153326"/>
                      <a:pt x="1333024" y="1153326"/>
                      <a:pt x="1357052" y="1153326"/>
                    </a:cubicBezTo>
                    <a:cubicBezTo>
                      <a:pt x="1369521" y="1153326"/>
                      <a:pt x="1381470" y="1153326"/>
                      <a:pt x="1393418" y="1154885"/>
                    </a:cubicBezTo>
                    <a:cubicBezTo>
                      <a:pt x="1425628" y="1159560"/>
                      <a:pt x="1444850" y="1179822"/>
                      <a:pt x="1445890" y="1212551"/>
                    </a:cubicBezTo>
                    <a:cubicBezTo>
                      <a:pt x="1447448" y="1254112"/>
                      <a:pt x="1447448" y="1295674"/>
                      <a:pt x="1445890" y="1336715"/>
                    </a:cubicBezTo>
                    <a:cubicBezTo>
                      <a:pt x="1444850" y="1373601"/>
                      <a:pt x="1420433" y="1394901"/>
                      <a:pt x="1380430" y="1395940"/>
                    </a:cubicBezTo>
                    <a:cubicBezTo>
                      <a:pt x="1373157" y="1396135"/>
                      <a:pt x="1325191" y="1396256"/>
                      <a:pt x="1246671" y="1396313"/>
                    </a:cubicBezTo>
                    <a:lnTo>
                      <a:pt x="1201967" y="1396335"/>
                    </a:lnTo>
                    <a:lnTo>
                      <a:pt x="1201967" y="2407437"/>
                    </a:lnTo>
                    <a:lnTo>
                      <a:pt x="1202924" y="2407437"/>
                    </a:lnTo>
                    <a:cubicBezTo>
                      <a:pt x="1279344" y="2407437"/>
                      <a:pt x="1333024" y="2407437"/>
                      <a:pt x="1357052" y="2407437"/>
                    </a:cubicBezTo>
                    <a:cubicBezTo>
                      <a:pt x="1369521" y="2407437"/>
                      <a:pt x="1381470" y="2407437"/>
                      <a:pt x="1393418" y="2408996"/>
                    </a:cubicBezTo>
                    <a:cubicBezTo>
                      <a:pt x="1425628" y="2413671"/>
                      <a:pt x="1444850" y="2433933"/>
                      <a:pt x="1445890" y="2466662"/>
                    </a:cubicBezTo>
                    <a:cubicBezTo>
                      <a:pt x="1447448" y="2508223"/>
                      <a:pt x="1447448" y="2549785"/>
                      <a:pt x="1446409" y="2590826"/>
                    </a:cubicBezTo>
                    <a:cubicBezTo>
                      <a:pt x="1445370" y="2627712"/>
                      <a:pt x="1420953" y="2649012"/>
                      <a:pt x="1380950" y="2650051"/>
                    </a:cubicBezTo>
                    <a:cubicBezTo>
                      <a:pt x="1373677" y="2650246"/>
                      <a:pt x="1325711" y="2650367"/>
                      <a:pt x="1247191" y="2650424"/>
                    </a:cubicBezTo>
                    <a:lnTo>
                      <a:pt x="1201967" y="2650446"/>
                    </a:lnTo>
                    <a:lnTo>
                      <a:pt x="1201967" y="3506211"/>
                    </a:lnTo>
                    <a:lnTo>
                      <a:pt x="1202924" y="3506211"/>
                    </a:lnTo>
                    <a:cubicBezTo>
                      <a:pt x="1279344" y="3506211"/>
                      <a:pt x="1333024" y="3506211"/>
                      <a:pt x="1357052" y="3506211"/>
                    </a:cubicBezTo>
                    <a:cubicBezTo>
                      <a:pt x="1369521" y="3506211"/>
                      <a:pt x="1381470" y="3506211"/>
                      <a:pt x="1393418" y="3507769"/>
                    </a:cubicBezTo>
                    <a:cubicBezTo>
                      <a:pt x="1425628" y="3512445"/>
                      <a:pt x="1444850" y="3532707"/>
                      <a:pt x="1445890" y="3565436"/>
                    </a:cubicBezTo>
                    <a:cubicBezTo>
                      <a:pt x="1447448" y="3606997"/>
                      <a:pt x="1447448" y="3648559"/>
                      <a:pt x="1445890" y="3689600"/>
                    </a:cubicBezTo>
                    <a:cubicBezTo>
                      <a:pt x="1444850" y="3726486"/>
                      <a:pt x="1420433" y="3747786"/>
                      <a:pt x="1380430" y="3748825"/>
                    </a:cubicBezTo>
                    <a:cubicBezTo>
                      <a:pt x="1354974" y="3749507"/>
                      <a:pt x="831032" y="3749294"/>
                      <a:pt x="243300" y="3748534"/>
                    </a:cubicBezTo>
                    <a:lnTo>
                      <a:pt x="0" y="3748192"/>
                    </a:lnTo>
                    <a:lnTo>
                      <a:pt x="0" y="129013"/>
                    </a:lnTo>
                    <a:lnTo>
                      <a:pt x="311618" y="129013"/>
                    </a:lnTo>
                    <a:lnTo>
                      <a:pt x="311618" y="49597"/>
                    </a:lnTo>
                    <a:cubicBezTo>
                      <a:pt x="311618" y="22205"/>
                      <a:pt x="333823" y="0"/>
                      <a:pt x="361215" y="0"/>
                    </a:cubicBezTo>
                    <a:close/>
                  </a:path>
                </a:pathLst>
              </a:custGeom>
              <a:solidFill>
                <a:schemeClr val="dk1">
                  <a:alpha val="2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8" name="Google Shape;1708;p44"/>
            <p:cNvGrpSpPr/>
            <p:nvPr/>
          </p:nvGrpSpPr>
          <p:grpSpPr>
            <a:xfrm>
              <a:off x="4283050" y="3395277"/>
              <a:ext cx="1343033" cy="1343033"/>
              <a:chOff x="4286921" y="3156773"/>
              <a:chExt cx="1758452" cy="1758452"/>
            </a:xfrm>
          </p:grpSpPr>
          <p:pic>
            <p:nvPicPr>
              <p:cNvPr id="1709" name="Google Shape;1709;p44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 rot="-2700000">
                <a:off x="4544440" y="3414292"/>
                <a:ext cx="1243413" cy="12434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10" name="Google Shape;1710;p44"/>
              <p:cNvSpPr/>
              <p:nvPr/>
            </p:nvSpPr>
            <p:spPr>
              <a:xfrm>
                <a:off x="4847919" y="3525058"/>
                <a:ext cx="631334" cy="944786"/>
              </a:xfrm>
              <a:custGeom>
                <a:avLst/>
                <a:gdLst/>
                <a:ahLst/>
                <a:cxnLst/>
                <a:rect l="l" t="t" r="r" b="b"/>
                <a:pathLst>
                  <a:path w="1138318" h="1703483" extrusionOk="0">
                    <a:moveTo>
                      <a:pt x="217" y="1154592"/>
                    </a:moveTo>
                    <a:cubicBezTo>
                      <a:pt x="-2633" y="1061506"/>
                      <a:pt x="23013" y="983617"/>
                      <a:pt x="53409" y="906678"/>
                    </a:cubicBezTo>
                    <a:cubicBezTo>
                      <a:pt x="181640" y="587525"/>
                      <a:pt x="364964" y="299717"/>
                      <a:pt x="553036" y="14758"/>
                    </a:cubicBezTo>
                    <a:cubicBezTo>
                      <a:pt x="565384" y="-3289"/>
                      <a:pt x="572033" y="-6139"/>
                      <a:pt x="585331" y="13808"/>
                    </a:cubicBezTo>
                    <a:cubicBezTo>
                      <a:pt x="786702" y="325363"/>
                      <a:pt x="998521" y="633118"/>
                      <a:pt x="1113455" y="991216"/>
                    </a:cubicBezTo>
                    <a:cubicBezTo>
                      <a:pt x="1233137" y="1365462"/>
                      <a:pt x="902585" y="1750155"/>
                      <a:pt x="511242" y="1698863"/>
                    </a:cubicBezTo>
                    <a:cubicBezTo>
                      <a:pt x="216785" y="1660868"/>
                      <a:pt x="3066" y="1430052"/>
                      <a:pt x="217" y="115459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11" name="Google Shape;1711;p44"/>
          <p:cNvGrpSpPr/>
          <p:nvPr/>
        </p:nvGrpSpPr>
        <p:grpSpPr>
          <a:xfrm>
            <a:off x="4547961" y="2163927"/>
            <a:ext cx="4380676" cy="4414944"/>
            <a:chOff x="524086" y="988453"/>
            <a:chExt cx="5200877" cy="5241561"/>
          </a:xfrm>
        </p:grpSpPr>
        <p:sp>
          <p:nvSpPr>
            <p:cNvPr id="1712" name="Google Shape;1712;p44"/>
            <p:cNvSpPr/>
            <p:nvPr/>
          </p:nvSpPr>
          <p:spPr>
            <a:xfrm>
              <a:off x="1317153" y="1759762"/>
              <a:ext cx="3176570" cy="2704299"/>
            </a:xfrm>
            <a:custGeom>
              <a:avLst/>
              <a:gdLst/>
              <a:ahLst/>
              <a:cxnLst/>
              <a:rect l="l" t="t" r="r" b="b"/>
              <a:pathLst>
                <a:path w="3176570" h="2704299" extrusionOk="0">
                  <a:moveTo>
                    <a:pt x="590301" y="0"/>
                  </a:moveTo>
                  <a:cubicBezTo>
                    <a:pt x="587127" y="11255"/>
                    <a:pt x="584529" y="23087"/>
                    <a:pt x="580778" y="34053"/>
                  </a:cubicBezTo>
                  <a:cubicBezTo>
                    <a:pt x="574718" y="52522"/>
                    <a:pt x="571832" y="71280"/>
                    <a:pt x="571832" y="90903"/>
                  </a:cubicBezTo>
                  <a:cubicBezTo>
                    <a:pt x="570389" y="239523"/>
                    <a:pt x="568657" y="388142"/>
                    <a:pt x="566926" y="536762"/>
                  </a:cubicBezTo>
                  <a:cubicBezTo>
                    <a:pt x="566637" y="552634"/>
                    <a:pt x="566637" y="568795"/>
                    <a:pt x="565772" y="584667"/>
                  </a:cubicBezTo>
                  <a:cubicBezTo>
                    <a:pt x="565194" y="593901"/>
                    <a:pt x="568657" y="598230"/>
                    <a:pt x="577892" y="600539"/>
                  </a:cubicBezTo>
                  <a:cubicBezTo>
                    <a:pt x="649460" y="619585"/>
                    <a:pt x="721029" y="639209"/>
                    <a:pt x="792597" y="658255"/>
                  </a:cubicBezTo>
                  <a:cubicBezTo>
                    <a:pt x="1158807" y="755796"/>
                    <a:pt x="1525306" y="853048"/>
                    <a:pt x="1891516" y="950300"/>
                  </a:cubicBezTo>
                  <a:cubicBezTo>
                    <a:pt x="2272155" y="1051592"/>
                    <a:pt x="2652795" y="1152884"/>
                    <a:pt x="3033434" y="1254176"/>
                  </a:cubicBezTo>
                  <a:cubicBezTo>
                    <a:pt x="3062581" y="1261968"/>
                    <a:pt x="3091728" y="1270048"/>
                    <a:pt x="3121740" y="1278417"/>
                  </a:cubicBezTo>
                  <a:cubicBezTo>
                    <a:pt x="3121163" y="1284477"/>
                    <a:pt x="3120586" y="1291403"/>
                    <a:pt x="3119720" y="1298041"/>
                  </a:cubicBezTo>
                  <a:cubicBezTo>
                    <a:pt x="3117123" y="1320262"/>
                    <a:pt x="3117700" y="1342482"/>
                    <a:pt x="3122606" y="1364703"/>
                  </a:cubicBezTo>
                  <a:cubicBezTo>
                    <a:pt x="3128378" y="1392407"/>
                    <a:pt x="3123183" y="1417802"/>
                    <a:pt x="3105002" y="1440023"/>
                  </a:cubicBezTo>
                  <a:cubicBezTo>
                    <a:pt x="3093171" y="1454452"/>
                    <a:pt x="3077587" y="1463110"/>
                    <a:pt x="3059406" y="1465707"/>
                  </a:cubicBezTo>
                  <a:cubicBezTo>
                    <a:pt x="3051615" y="1466861"/>
                    <a:pt x="3048441" y="1470324"/>
                    <a:pt x="3047863" y="1478404"/>
                  </a:cubicBezTo>
                  <a:cubicBezTo>
                    <a:pt x="3038917" y="1578542"/>
                    <a:pt x="3029394" y="1678680"/>
                    <a:pt x="3019871" y="1778818"/>
                  </a:cubicBezTo>
                  <a:cubicBezTo>
                    <a:pt x="3019871" y="1779684"/>
                    <a:pt x="3019871" y="1780261"/>
                    <a:pt x="3020159" y="1783147"/>
                  </a:cubicBezTo>
                  <a:cubicBezTo>
                    <a:pt x="3045555" y="1762657"/>
                    <a:pt x="3070084" y="1743034"/>
                    <a:pt x="3096057" y="1722545"/>
                  </a:cubicBezTo>
                  <a:cubicBezTo>
                    <a:pt x="3123183" y="1756309"/>
                    <a:pt x="3149733" y="1789495"/>
                    <a:pt x="3176571" y="1823260"/>
                  </a:cubicBezTo>
                  <a:cubicBezTo>
                    <a:pt x="3173108" y="1826145"/>
                    <a:pt x="3171088" y="1827877"/>
                    <a:pt x="3168779" y="1829897"/>
                  </a:cubicBezTo>
                  <a:cubicBezTo>
                    <a:pt x="3129532" y="1861352"/>
                    <a:pt x="3090573" y="1892808"/>
                    <a:pt x="3051037" y="1923686"/>
                  </a:cubicBezTo>
                  <a:cubicBezTo>
                    <a:pt x="3044689" y="1928592"/>
                    <a:pt x="3042957" y="1933209"/>
                    <a:pt x="3045266" y="1941001"/>
                  </a:cubicBezTo>
                  <a:cubicBezTo>
                    <a:pt x="3074413" y="2040850"/>
                    <a:pt x="3103271" y="2140988"/>
                    <a:pt x="3132418" y="2240837"/>
                  </a:cubicBezTo>
                  <a:cubicBezTo>
                    <a:pt x="3134438" y="2248340"/>
                    <a:pt x="3136746" y="2255555"/>
                    <a:pt x="3138766" y="2263058"/>
                  </a:cubicBezTo>
                  <a:cubicBezTo>
                    <a:pt x="3142230" y="2275756"/>
                    <a:pt x="3146847" y="2287588"/>
                    <a:pt x="3157524" y="2296245"/>
                  </a:cubicBezTo>
                  <a:cubicBezTo>
                    <a:pt x="3159833" y="2297977"/>
                    <a:pt x="3160987" y="2301151"/>
                    <a:pt x="3162719" y="2303460"/>
                  </a:cubicBezTo>
                  <a:cubicBezTo>
                    <a:pt x="3138189" y="2320775"/>
                    <a:pt x="3002844" y="2315291"/>
                    <a:pt x="2933873" y="2294514"/>
                  </a:cubicBezTo>
                  <a:cubicBezTo>
                    <a:pt x="2858265" y="2271716"/>
                    <a:pt x="2792757" y="2231603"/>
                    <a:pt x="2735906" y="2176772"/>
                  </a:cubicBezTo>
                  <a:cubicBezTo>
                    <a:pt x="2728115" y="2182833"/>
                    <a:pt x="2721189" y="2188027"/>
                    <a:pt x="2714263" y="2193799"/>
                  </a:cubicBezTo>
                  <a:cubicBezTo>
                    <a:pt x="2671841" y="2228140"/>
                    <a:pt x="2629420" y="2262481"/>
                    <a:pt x="2586710" y="2296534"/>
                  </a:cubicBezTo>
                  <a:cubicBezTo>
                    <a:pt x="2582381" y="2299997"/>
                    <a:pt x="2580361" y="2303460"/>
                    <a:pt x="2580361" y="2308943"/>
                  </a:cubicBezTo>
                  <a:cubicBezTo>
                    <a:pt x="2580649" y="2327123"/>
                    <a:pt x="2576609" y="2344438"/>
                    <a:pt x="2568240" y="2360599"/>
                  </a:cubicBezTo>
                  <a:cubicBezTo>
                    <a:pt x="2566509" y="2364062"/>
                    <a:pt x="2565066" y="2368391"/>
                    <a:pt x="2565066" y="2372431"/>
                  </a:cubicBezTo>
                  <a:cubicBezTo>
                    <a:pt x="2564777" y="2413986"/>
                    <a:pt x="2564777" y="2455831"/>
                    <a:pt x="2564489" y="2497387"/>
                  </a:cubicBezTo>
                  <a:cubicBezTo>
                    <a:pt x="2564489" y="2498541"/>
                    <a:pt x="2564777" y="2499407"/>
                    <a:pt x="2565066" y="2502004"/>
                  </a:cubicBezTo>
                  <a:cubicBezTo>
                    <a:pt x="2606333" y="2502004"/>
                    <a:pt x="2647312" y="2502004"/>
                    <a:pt x="2689733" y="2502004"/>
                  </a:cubicBezTo>
                  <a:cubicBezTo>
                    <a:pt x="2689733" y="2559143"/>
                    <a:pt x="2689733" y="2614839"/>
                    <a:pt x="2689733" y="2671690"/>
                  </a:cubicBezTo>
                  <a:cubicBezTo>
                    <a:pt x="2734752" y="2671690"/>
                    <a:pt x="2778616" y="2671690"/>
                    <a:pt x="2823058" y="2671690"/>
                  </a:cubicBezTo>
                  <a:cubicBezTo>
                    <a:pt x="2823058" y="2682945"/>
                    <a:pt x="2823058" y="2693334"/>
                    <a:pt x="2823058" y="2704300"/>
                  </a:cubicBezTo>
                  <a:cubicBezTo>
                    <a:pt x="1955870" y="2704300"/>
                    <a:pt x="1088682" y="2704300"/>
                    <a:pt x="220916" y="2704300"/>
                  </a:cubicBezTo>
                  <a:cubicBezTo>
                    <a:pt x="220916" y="2693622"/>
                    <a:pt x="220916" y="2683233"/>
                    <a:pt x="220916" y="2671979"/>
                  </a:cubicBezTo>
                  <a:cubicBezTo>
                    <a:pt x="272284" y="2671979"/>
                    <a:pt x="323363" y="2671979"/>
                    <a:pt x="375019" y="2671979"/>
                  </a:cubicBezTo>
                  <a:cubicBezTo>
                    <a:pt x="344718" y="2395806"/>
                    <a:pt x="314128" y="2120787"/>
                    <a:pt x="283827" y="1844903"/>
                  </a:cubicBezTo>
                  <a:cubicBezTo>
                    <a:pt x="280653" y="1845480"/>
                    <a:pt x="278056" y="1846058"/>
                    <a:pt x="275458" y="1846635"/>
                  </a:cubicBezTo>
                  <a:cubicBezTo>
                    <a:pt x="262184" y="1849521"/>
                    <a:pt x="253238" y="1846346"/>
                    <a:pt x="246023" y="1835669"/>
                  </a:cubicBezTo>
                  <a:cubicBezTo>
                    <a:pt x="239386" y="1825857"/>
                    <a:pt x="240251" y="1814602"/>
                    <a:pt x="247466" y="1803925"/>
                  </a:cubicBezTo>
                  <a:cubicBezTo>
                    <a:pt x="250352" y="1799596"/>
                    <a:pt x="252949" y="1794979"/>
                    <a:pt x="254392" y="1790073"/>
                  </a:cubicBezTo>
                  <a:cubicBezTo>
                    <a:pt x="258432" y="1776509"/>
                    <a:pt x="261606" y="1762946"/>
                    <a:pt x="265647" y="1749383"/>
                  </a:cubicBezTo>
                  <a:cubicBezTo>
                    <a:pt x="271130" y="1730913"/>
                    <a:pt x="269110" y="1712156"/>
                    <a:pt x="267089" y="1693686"/>
                  </a:cubicBezTo>
                  <a:cubicBezTo>
                    <a:pt x="257278" y="1604803"/>
                    <a:pt x="247466" y="1515631"/>
                    <a:pt x="237366" y="1426748"/>
                  </a:cubicBezTo>
                  <a:cubicBezTo>
                    <a:pt x="232460" y="1383461"/>
                    <a:pt x="227842" y="1340174"/>
                    <a:pt x="222936" y="1296886"/>
                  </a:cubicBezTo>
                  <a:cubicBezTo>
                    <a:pt x="221782" y="1287652"/>
                    <a:pt x="218031" y="1279860"/>
                    <a:pt x="211393" y="1272934"/>
                  </a:cubicBezTo>
                  <a:cubicBezTo>
                    <a:pt x="120778" y="1175105"/>
                    <a:pt x="56136" y="1063135"/>
                    <a:pt x="23238" y="933273"/>
                  </a:cubicBezTo>
                  <a:cubicBezTo>
                    <a:pt x="-50350" y="643537"/>
                    <a:pt x="53828" y="329849"/>
                    <a:pt x="293350" y="143425"/>
                  </a:cubicBezTo>
                  <a:cubicBezTo>
                    <a:pt x="374730" y="79937"/>
                    <a:pt x="465634" y="35207"/>
                    <a:pt x="564617" y="6349"/>
                  </a:cubicBezTo>
                  <a:cubicBezTo>
                    <a:pt x="572409" y="4040"/>
                    <a:pt x="580489" y="2309"/>
                    <a:pt x="588570" y="289"/>
                  </a:cubicBezTo>
                  <a:cubicBezTo>
                    <a:pt x="589147" y="0"/>
                    <a:pt x="589724" y="0"/>
                    <a:pt x="590301" y="0"/>
                  </a:cubicBezTo>
                  <a:close/>
                  <a:moveTo>
                    <a:pt x="2657124" y="2074037"/>
                  </a:moveTo>
                  <a:cubicBezTo>
                    <a:pt x="2587287" y="1945330"/>
                    <a:pt x="2577475" y="1812005"/>
                    <a:pt x="2626823" y="1674063"/>
                  </a:cubicBezTo>
                  <a:cubicBezTo>
                    <a:pt x="2637789" y="1688492"/>
                    <a:pt x="2651929" y="1697149"/>
                    <a:pt x="2666935" y="1704941"/>
                  </a:cubicBezTo>
                  <a:cubicBezTo>
                    <a:pt x="2754087" y="1749960"/>
                    <a:pt x="2841239" y="1794979"/>
                    <a:pt x="2927813" y="1840863"/>
                  </a:cubicBezTo>
                  <a:cubicBezTo>
                    <a:pt x="2937336" y="1846058"/>
                    <a:pt x="2944262" y="1846058"/>
                    <a:pt x="2951477" y="1838554"/>
                  </a:cubicBezTo>
                  <a:cubicBezTo>
                    <a:pt x="2951765" y="1838266"/>
                    <a:pt x="2951765" y="1838266"/>
                    <a:pt x="2952054" y="1837977"/>
                  </a:cubicBezTo>
                  <a:cubicBezTo>
                    <a:pt x="2966772" y="1829608"/>
                    <a:pt x="2971678" y="1816911"/>
                    <a:pt x="2973120" y="1800173"/>
                  </a:cubicBezTo>
                  <a:cubicBezTo>
                    <a:pt x="2978604" y="1734665"/>
                    <a:pt x="2985530" y="1669157"/>
                    <a:pt x="2991878" y="1603360"/>
                  </a:cubicBezTo>
                  <a:cubicBezTo>
                    <a:pt x="2996207" y="1558919"/>
                    <a:pt x="3000247" y="1514477"/>
                    <a:pt x="3004576" y="1470035"/>
                  </a:cubicBezTo>
                  <a:cubicBezTo>
                    <a:pt x="3005442" y="1462532"/>
                    <a:pt x="3003133" y="1457915"/>
                    <a:pt x="2997073" y="1453586"/>
                  </a:cubicBezTo>
                  <a:cubicBezTo>
                    <a:pt x="2949457" y="1417802"/>
                    <a:pt x="2896646" y="1390964"/>
                    <a:pt x="2842393" y="1367012"/>
                  </a:cubicBezTo>
                  <a:cubicBezTo>
                    <a:pt x="2744564" y="1323436"/>
                    <a:pt x="2643272" y="1289383"/>
                    <a:pt x="2541114" y="1258216"/>
                  </a:cubicBezTo>
                  <a:cubicBezTo>
                    <a:pt x="2333623" y="1194729"/>
                    <a:pt x="2122959" y="1143650"/>
                    <a:pt x="1912005" y="1094302"/>
                  </a:cubicBezTo>
                  <a:cubicBezTo>
                    <a:pt x="1762809" y="1059384"/>
                    <a:pt x="1613612" y="1024754"/>
                    <a:pt x="1464704" y="990124"/>
                  </a:cubicBezTo>
                  <a:cubicBezTo>
                    <a:pt x="1438731" y="984064"/>
                    <a:pt x="1413048" y="977138"/>
                    <a:pt x="1387075" y="970789"/>
                  </a:cubicBezTo>
                  <a:cubicBezTo>
                    <a:pt x="1387075" y="1000513"/>
                    <a:pt x="1387075" y="1029948"/>
                    <a:pt x="1387075" y="1060827"/>
                  </a:cubicBezTo>
                  <a:cubicBezTo>
                    <a:pt x="1411028" y="1060827"/>
                    <a:pt x="1434114" y="1060827"/>
                    <a:pt x="1458355" y="1060827"/>
                  </a:cubicBezTo>
                  <a:cubicBezTo>
                    <a:pt x="1458355" y="1091128"/>
                    <a:pt x="1458355" y="1119986"/>
                    <a:pt x="1458355" y="1149998"/>
                  </a:cubicBezTo>
                  <a:cubicBezTo>
                    <a:pt x="1488079" y="1149998"/>
                    <a:pt x="1516648" y="1149998"/>
                    <a:pt x="1545795" y="1149998"/>
                  </a:cubicBezTo>
                  <a:cubicBezTo>
                    <a:pt x="1545795" y="1217238"/>
                    <a:pt x="1545795" y="1283035"/>
                    <a:pt x="1545795" y="1349985"/>
                  </a:cubicBezTo>
                  <a:cubicBezTo>
                    <a:pt x="1526172" y="1349985"/>
                    <a:pt x="1507414" y="1349985"/>
                    <a:pt x="1488079" y="1349985"/>
                  </a:cubicBezTo>
                  <a:cubicBezTo>
                    <a:pt x="1572345" y="1791516"/>
                    <a:pt x="1656611" y="2231891"/>
                    <a:pt x="1740588" y="2671979"/>
                  </a:cubicBezTo>
                  <a:cubicBezTo>
                    <a:pt x="1959621" y="2671979"/>
                    <a:pt x="2177789" y="2671979"/>
                    <a:pt x="2395668" y="2671979"/>
                  </a:cubicBezTo>
                  <a:cubicBezTo>
                    <a:pt x="2395668" y="2598390"/>
                    <a:pt x="2395668" y="2525668"/>
                    <a:pt x="2395668" y="2450636"/>
                  </a:cubicBezTo>
                  <a:cubicBezTo>
                    <a:pt x="2347764" y="2489018"/>
                    <a:pt x="2301591" y="2526245"/>
                    <a:pt x="2253975" y="2564337"/>
                  </a:cubicBezTo>
                  <a:cubicBezTo>
                    <a:pt x="2227137" y="2530574"/>
                    <a:pt x="2200587" y="2497387"/>
                    <a:pt x="2173749" y="2463623"/>
                  </a:cubicBezTo>
                  <a:cubicBezTo>
                    <a:pt x="2181829" y="2456985"/>
                    <a:pt x="2188755" y="2450636"/>
                    <a:pt x="2195970" y="2444865"/>
                  </a:cubicBezTo>
                  <a:cubicBezTo>
                    <a:pt x="2247338" y="2403886"/>
                    <a:pt x="2298417" y="2362907"/>
                    <a:pt x="2350073" y="2322218"/>
                  </a:cubicBezTo>
                  <a:cubicBezTo>
                    <a:pt x="2357287" y="2316446"/>
                    <a:pt x="2361039" y="2309809"/>
                    <a:pt x="2361327" y="2300574"/>
                  </a:cubicBezTo>
                  <a:cubicBezTo>
                    <a:pt x="2362193" y="2278642"/>
                    <a:pt x="2369985" y="2259307"/>
                    <a:pt x="2383548" y="2241992"/>
                  </a:cubicBezTo>
                  <a:cubicBezTo>
                    <a:pt x="2411540" y="2206785"/>
                    <a:pt x="2448190" y="2195242"/>
                    <a:pt x="2491766" y="2201302"/>
                  </a:cubicBezTo>
                  <a:cubicBezTo>
                    <a:pt x="2495229" y="2201879"/>
                    <a:pt x="2500135" y="2200436"/>
                    <a:pt x="2502732" y="2198127"/>
                  </a:cubicBezTo>
                  <a:cubicBezTo>
                    <a:pt x="2553523" y="2156860"/>
                    <a:pt x="2604890" y="2115882"/>
                    <a:pt x="2657124" y="2074037"/>
                  </a:cubicBezTo>
                  <a:close/>
                  <a:moveTo>
                    <a:pt x="381368" y="2671979"/>
                  </a:moveTo>
                  <a:cubicBezTo>
                    <a:pt x="385697" y="2671979"/>
                    <a:pt x="389448" y="2671979"/>
                    <a:pt x="392911" y="2671979"/>
                  </a:cubicBezTo>
                  <a:cubicBezTo>
                    <a:pt x="564906" y="2671979"/>
                    <a:pt x="736901" y="2671979"/>
                    <a:pt x="909184" y="2671690"/>
                  </a:cubicBezTo>
                  <a:cubicBezTo>
                    <a:pt x="918707" y="2671690"/>
                    <a:pt x="931405" y="2674576"/>
                    <a:pt x="936888" y="2669670"/>
                  </a:cubicBezTo>
                  <a:cubicBezTo>
                    <a:pt x="942948" y="2664187"/>
                    <a:pt x="942659" y="2651489"/>
                    <a:pt x="944391" y="2641678"/>
                  </a:cubicBezTo>
                  <a:cubicBezTo>
                    <a:pt x="957954" y="2562895"/>
                    <a:pt x="971229" y="2484112"/>
                    <a:pt x="985081" y="2405618"/>
                  </a:cubicBezTo>
                  <a:cubicBezTo>
                    <a:pt x="1005570" y="2288453"/>
                    <a:pt x="1026348" y="2171289"/>
                    <a:pt x="1047126" y="2054125"/>
                  </a:cubicBezTo>
                  <a:cubicBezTo>
                    <a:pt x="1067904" y="1936095"/>
                    <a:pt x="1088393" y="1818065"/>
                    <a:pt x="1109171" y="1700035"/>
                  </a:cubicBezTo>
                  <a:cubicBezTo>
                    <a:pt x="1127929" y="1593260"/>
                    <a:pt x="1146975" y="1486196"/>
                    <a:pt x="1165733" y="1379421"/>
                  </a:cubicBezTo>
                  <a:cubicBezTo>
                    <a:pt x="1167465" y="1369609"/>
                    <a:pt x="1168619" y="1359509"/>
                    <a:pt x="1170350" y="1348543"/>
                  </a:cubicBezTo>
                  <a:cubicBezTo>
                    <a:pt x="1162847" y="1348543"/>
                    <a:pt x="1157364" y="1348543"/>
                    <a:pt x="1151593" y="1348543"/>
                  </a:cubicBezTo>
                  <a:cubicBezTo>
                    <a:pt x="1141492" y="1348543"/>
                    <a:pt x="1131103" y="1348543"/>
                    <a:pt x="1121003" y="1348831"/>
                  </a:cubicBezTo>
                  <a:cubicBezTo>
                    <a:pt x="1113211" y="1349120"/>
                    <a:pt x="1110902" y="1346234"/>
                    <a:pt x="1110902" y="1338154"/>
                  </a:cubicBezTo>
                  <a:cubicBezTo>
                    <a:pt x="1111191" y="1278129"/>
                    <a:pt x="1111191" y="1217815"/>
                    <a:pt x="1111191" y="1157790"/>
                  </a:cubicBezTo>
                  <a:cubicBezTo>
                    <a:pt x="1111191" y="1155193"/>
                    <a:pt x="1111191" y="1152596"/>
                    <a:pt x="1111191" y="1148555"/>
                  </a:cubicBezTo>
                  <a:cubicBezTo>
                    <a:pt x="1141204" y="1148555"/>
                    <a:pt x="1170350" y="1148555"/>
                    <a:pt x="1200651" y="1148555"/>
                  </a:cubicBezTo>
                  <a:cubicBezTo>
                    <a:pt x="1200651" y="1118254"/>
                    <a:pt x="1200651" y="1089108"/>
                    <a:pt x="1200651" y="1059095"/>
                  </a:cubicBezTo>
                  <a:cubicBezTo>
                    <a:pt x="1223449" y="1059095"/>
                    <a:pt x="1244804" y="1059095"/>
                    <a:pt x="1266737" y="1059095"/>
                  </a:cubicBezTo>
                  <a:cubicBezTo>
                    <a:pt x="1266737" y="1055344"/>
                    <a:pt x="1266737" y="1052746"/>
                    <a:pt x="1266737" y="1049860"/>
                  </a:cubicBezTo>
                  <a:cubicBezTo>
                    <a:pt x="1266737" y="1015519"/>
                    <a:pt x="1266160" y="980889"/>
                    <a:pt x="1266448" y="946548"/>
                  </a:cubicBezTo>
                  <a:cubicBezTo>
                    <a:pt x="1266448" y="939334"/>
                    <a:pt x="1264428" y="936448"/>
                    <a:pt x="1257213" y="934428"/>
                  </a:cubicBezTo>
                  <a:cubicBezTo>
                    <a:pt x="1164867" y="910187"/>
                    <a:pt x="1072521" y="885657"/>
                    <a:pt x="980175" y="861128"/>
                  </a:cubicBezTo>
                  <a:cubicBezTo>
                    <a:pt x="829824" y="821304"/>
                    <a:pt x="679473" y="781191"/>
                    <a:pt x="529122" y="741367"/>
                  </a:cubicBezTo>
                  <a:cubicBezTo>
                    <a:pt x="524504" y="740212"/>
                    <a:pt x="521041" y="739058"/>
                    <a:pt x="517867" y="744830"/>
                  </a:cubicBezTo>
                  <a:cubicBezTo>
                    <a:pt x="432735" y="891718"/>
                    <a:pt x="347027" y="1038029"/>
                    <a:pt x="261895" y="1184917"/>
                  </a:cubicBezTo>
                  <a:cubicBezTo>
                    <a:pt x="256412" y="1194151"/>
                    <a:pt x="252372" y="1204252"/>
                    <a:pt x="248909" y="1214352"/>
                  </a:cubicBezTo>
                  <a:cubicBezTo>
                    <a:pt x="243426" y="1231090"/>
                    <a:pt x="237943" y="1247828"/>
                    <a:pt x="234191" y="1265142"/>
                  </a:cubicBezTo>
                  <a:cubicBezTo>
                    <a:pt x="231594" y="1276974"/>
                    <a:pt x="229574" y="1289672"/>
                    <a:pt x="230728" y="1301792"/>
                  </a:cubicBezTo>
                  <a:cubicBezTo>
                    <a:pt x="237366" y="1367589"/>
                    <a:pt x="244869" y="1433386"/>
                    <a:pt x="252083" y="1499182"/>
                  </a:cubicBezTo>
                  <a:cubicBezTo>
                    <a:pt x="260741" y="1577388"/>
                    <a:pt x="269398" y="1655882"/>
                    <a:pt x="278056" y="1734088"/>
                  </a:cubicBezTo>
                  <a:cubicBezTo>
                    <a:pt x="281230" y="1761214"/>
                    <a:pt x="282961" y="1788341"/>
                    <a:pt x="294505" y="1814025"/>
                  </a:cubicBezTo>
                  <a:cubicBezTo>
                    <a:pt x="296525" y="1818354"/>
                    <a:pt x="294793" y="1824702"/>
                    <a:pt x="294216" y="1829897"/>
                  </a:cubicBezTo>
                  <a:cubicBezTo>
                    <a:pt x="293350" y="1838843"/>
                    <a:pt x="290465" y="1847789"/>
                    <a:pt x="291619" y="1856446"/>
                  </a:cubicBezTo>
                  <a:cubicBezTo>
                    <a:pt x="296525" y="1903774"/>
                    <a:pt x="302296" y="1951101"/>
                    <a:pt x="307491" y="1998717"/>
                  </a:cubicBezTo>
                  <a:cubicBezTo>
                    <a:pt x="318746" y="2101164"/>
                    <a:pt x="330000" y="2203610"/>
                    <a:pt x="341255" y="2306057"/>
                  </a:cubicBezTo>
                  <a:cubicBezTo>
                    <a:pt x="352798" y="2411966"/>
                    <a:pt x="364341" y="2518164"/>
                    <a:pt x="375885" y="2624074"/>
                  </a:cubicBezTo>
                  <a:cubicBezTo>
                    <a:pt x="377039" y="2639657"/>
                    <a:pt x="379348" y="2655529"/>
                    <a:pt x="381368" y="2671979"/>
                  </a:cubicBezTo>
                  <a:close/>
                  <a:moveTo>
                    <a:pt x="1695858" y="2671401"/>
                  </a:moveTo>
                  <a:cubicBezTo>
                    <a:pt x="1671328" y="2544137"/>
                    <a:pt x="1647087" y="2418315"/>
                    <a:pt x="1622269" y="2290185"/>
                  </a:cubicBezTo>
                  <a:cubicBezTo>
                    <a:pt x="1430651" y="2417738"/>
                    <a:pt x="1241630" y="2543560"/>
                    <a:pt x="1052320" y="2669381"/>
                  </a:cubicBezTo>
                  <a:cubicBezTo>
                    <a:pt x="1052609" y="2669959"/>
                    <a:pt x="1053186" y="2670824"/>
                    <a:pt x="1053475" y="2671401"/>
                  </a:cubicBezTo>
                  <a:cubicBezTo>
                    <a:pt x="1266737" y="2671401"/>
                    <a:pt x="1479999" y="2671401"/>
                    <a:pt x="1695858" y="2671401"/>
                  </a:cubicBezTo>
                  <a:close/>
                  <a:moveTo>
                    <a:pt x="1567727" y="2237374"/>
                  </a:moveTo>
                  <a:cubicBezTo>
                    <a:pt x="1568016" y="2236797"/>
                    <a:pt x="1568305" y="2235931"/>
                    <a:pt x="1568593" y="2235354"/>
                  </a:cubicBezTo>
                  <a:cubicBezTo>
                    <a:pt x="1421705" y="2108667"/>
                    <a:pt x="1274817" y="1981979"/>
                    <a:pt x="1126197" y="1854138"/>
                  </a:cubicBezTo>
                  <a:cubicBezTo>
                    <a:pt x="1103688" y="1983422"/>
                    <a:pt x="1081756" y="2110398"/>
                    <a:pt x="1059824" y="2237374"/>
                  </a:cubicBezTo>
                  <a:cubicBezTo>
                    <a:pt x="1229798" y="2237374"/>
                    <a:pt x="1398907" y="2237374"/>
                    <a:pt x="1567727" y="2237374"/>
                  </a:cubicBezTo>
                  <a:close/>
                  <a:moveTo>
                    <a:pt x="985369" y="2659281"/>
                  </a:moveTo>
                  <a:cubicBezTo>
                    <a:pt x="985947" y="2659858"/>
                    <a:pt x="986524" y="2660147"/>
                    <a:pt x="987101" y="2660724"/>
                  </a:cubicBezTo>
                  <a:cubicBezTo>
                    <a:pt x="1175545" y="2535479"/>
                    <a:pt x="1364277" y="2409946"/>
                    <a:pt x="1552721" y="2284702"/>
                  </a:cubicBezTo>
                  <a:cubicBezTo>
                    <a:pt x="1552433" y="2283836"/>
                    <a:pt x="1552144" y="2283259"/>
                    <a:pt x="1551567" y="2282393"/>
                  </a:cubicBezTo>
                  <a:cubicBezTo>
                    <a:pt x="1550701" y="2282393"/>
                    <a:pt x="1549547" y="2282105"/>
                    <a:pt x="1548681" y="2282105"/>
                  </a:cubicBezTo>
                  <a:cubicBezTo>
                    <a:pt x="1385055" y="2282105"/>
                    <a:pt x="1221141" y="2282393"/>
                    <a:pt x="1057515" y="2282105"/>
                  </a:cubicBezTo>
                  <a:cubicBezTo>
                    <a:pt x="1052320" y="2282105"/>
                    <a:pt x="1050589" y="2283836"/>
                    <a:pt x="1049723" y="2289031"/>
                  </a:cubicBezTo>
                  <a:cubicBezTo>
                    <a:pt x="1032408" y="2389169"/>
                    <a:pt x="1014805" y="2489306"/>
                    <a:pt x="997201" y="2589444"/>
                  </a:cubicBezTo>
                  <a:cubicBezTo>
                    <a:pt x="993450" y="2612531"/>
                    <a:pt x="989410" y="2635906"/>
                    <a:pt x="985369" y="2659281"/>
                  </a:cubicBezTo>
                  <a:close/>
                  <a:moveTo>
                    <a:pt x="1183914" y="1843460"/>
                  </a:moveTo>
                  <a:cubicBezTo>
                    <a:pt x="1183625" y="1844037"/>
                    <a:pt x="1183337" y="1844615"/>
                    <a:pt x="1183048" y="1845192"/>
                  </a:cubicBezTo>
                  <a:cubicBezTo>
                    <a:pt x="1323587" y="1966107"/>
                    <a:pt x="1464127" y="2087312"/>
                    <a:pt x="1606397" y="2209671"/>
                  </a:cubicBezTo>
                  <a:cubicBezTo>
                    <a:pt x="1606109" y="2205342"/>
                    <a:pt x="1606109" y="2203899"/>
                    <a:pt x="1605820" y="2202167"/>
                  </a:cubicBezTo>
                  <a:cubicBezTo>
                    <a:pt x="1583599" y="2085292"/>
                    <a:pt x="1561090" y="1968416"/>
                    <a:pt x="1539158" y="1851541"/>
                  </a:cubicBezTo>
                  <a:cubicBezTo>
                    <a:pt x="1538004" y="1844615"/>
                    <a:pt x="1535695" y="1842595"/>
                    <a:pt x="1528769" y="1842595"/>
                  </a:cubicBezTo>
                  <a:cubicBezTo>
                    <a:pt x="1416511" y="1842883"/>
                    <a:pt x="1304541" y="1842595"/>
                    <a:pt x="1192283" y="1842595"/>
                  </a:cubicBezTo>
                  <a:cubicBezTo>
                    <a:pt x="1189108" y="1843172"/>
                    <a:pt x="1186511" y="1843172"/>
                    <a:pt x="1183914" y="1843460"/>
                  </a:cubicBezTo>
                  <a:close/>
                  <a:moveTo>
                    <a:pt x="1457778" y="1424728"/>
                  </a:moveTo>
                  <a:cubicBezTo>
                    <a:pt x="1456623" y="1424440"/>
                    <a:pt x="1455469" y="1424440"/>
                    <a:pt x="1454315" y="1424151"/>
                  </a:cubicBezTo>
                  <a:cubicBezTo>
                    <a:pt x="1365432" y="1548530"/>
                    <a:pt x="1276837" y="1672620"/>
                    <a:pt x="1187088" y="1798442"/>
                  </a:cubicBezTo>
                  <a:cubicBezTo>
                    <a:pt x="1301944" y="1798442"/>
                    <a:pt x="1414202" y="1798442"/>
                    <a:pt x="1528480" y="1798442"/>
                  </a:cubicBezTo>
                  <a:cubicBezTo>
                    <a:pt x="1504817" y="1673197"/>
                    <a:pt x="1481153" y="1548818"/>
                    <a:pt x="1457778" y="1424728"/>
                  </a:cubicBezTo>
                  <a:close/>
                  <a:moveTo>
                    <a:pt x="1137741" y="1789207"/>
                  </a:moveTo>
                  <a:cubicBezTo>
                    <a:pt x="1138318" y="1789495"/>
                    <a:pt x="1138895" y="1789495"/>
                    <a:pt x="1139184" y="1789784"/>
                  </a:cubicBezTo>
                  <a:cubicBezTo>
                    <a:pt x="1140915" y="1787475"/>
                    <a:pt x="1142646" y="1785167"/>
                    <a:pt x="1144378" y="1782858"/>
                  </a:cubicBezTo>
                  <a:cubicBezTo>
                    <a:pt x="1242496" y="1645782"/>
                    <a:pt x="1340614" y="1508417"/>
                    <a:pt x="1438443" y="1371052"/>
                  </a:cubicBezTo>
                  <a:cubicBezTo>
                    <a:pt x="1441329" y="1367012"/>
                    <a:pt x="1442483" y="1360952"/>
                    <a:pt x="1443349" y="1355757"/>
                  </a:cubicBezTo>
                  <a:cubicBezTo>
                    <a:pt x="1443926" y="1351140"/>
                    <a:pt x="1441617" y="1348543"/>
                    <a:pt x="1436134" y="1348543"/>
                  </a:cubicBezTo>
                  <a:cubicBezTo>
                    <a:pt x="1365143" y="1348543"/>
                    <a:pt x="1293863" y="1348543"/>
                    <a:pt x="1222872" y="1348254"/>
                  </a:cubicBezTo>
                  <a:cubicBezTo>
                    <a:pt x="1217389" y="1348254"/>
                    <a:pt x="1214792" y="1350563"/>
                    <a:pt x="1213926" y="1355757"/>
                  </a:cubicBezTo>
                  <a:cubicBezTo>
                    <a:pt x="1211329" y="1369898"/>
                    <a:pt x="1208155" y="1383750"/>
                    <a:pt x="1205557" y="1397890"/>
                  </a:cubicBezTo>
                  <a:cubicBezTo>
                    <a:pt x="1186511" y="1506685"/>
                    <a:pt x="1167176" y="1615481"/>
                    <a:pt x="1148130" y="1724276"/>
                  </a:cubicBezTo>
                  <a:cubicBezTo>
                    <a:pt x="1144667" y="1745920"/>
                    <a:pt x="1141204" y="1767563"/>
                    <a:pt x="1137741" y="1789207"/>
                  </a:cubicBezTo>
                  <a:close/>
                  <a:moveTo>
                    <a:pt x="2918579" y="1982268"/>
                  </a:moveTo>
                  <a:cubicBezTo>
                    <a:pt x="2937048" y="1981979"/>
                    <a:pt x="2951188" y="1967262"/>
                    <a:pt x="2951188" y="1947927"/>
                  </a:cubicBezTo>
                  <a:cubicBezTo>
                    <a:pt x="2951188" y="1930612"/>
                    <a:pt x="2935605" y="1916471"/>
                    <a:pt x="2916558" y="1916471"/>
                  </a:cubicBezTo>
                  <a:cubicBezTo>
                    <a:pt x="2898089" y="1916471"/>
                    <a:pt x="2883660" y="1931189"/>
                    <a:pt x="2883660" y="1950524"/>
                  </a:cubicBezTo>
                  <a:cubicBezTo>
                    <a:pt x="2883660" y="1968128"/>
                    <a:pt x="2899244" y="1982268"/>
                    <a:pt x="2918579" y="1982268"/>
                  </a:cubicBezTo>
                  <a:close/>
                  <a:moveTo>
                    <a:pt x="2465505" y="2346458"/>
                  </a:moveTo>
                  <a:cubicBezTo>
                    <a:pt x="2485129" y="2346458"/>
                    <a:pt x="2499269" y="2332895"/>
                    <a:pt x="2499269" y="2314426"/>
                  </a:cubicBezTo>
                  <a:cubicBezTo>
                    <a:pt x="2499269" y="2294802"/>
                    <a:pt x="2485417" y="2281527"/>
                    <a:pt x="2465505" y="2281527"/>
                  </a:cubicBezTo>
                  <a:cubicBezTo>
                    <a:pt x="2446170" y="2281527"/>
                    <a:pt x="2432030" y="2294802"/>
                    <a:pt x="2432318" y="2312983"/>
                  </a:cubicBezTo>
                  <a:cubicBezTo>
                    <a:pt x="2432607" y="2332895"/>
                    <a:pt x="2445882" y="2346458"/>
                    <a:pt x="2465505" y="2346458"/>
                  </a:cubicBez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13" name="Google Shape;1713;p44"/>
            <p:cNvGrpSpPr/>
            <p:nvPr/>
          </p:nvGrpSpPr>
          <p:grpSpPr>
            <a:xfrm>
              <a:off x="1105119" y="4329161"/>
              <a:ext cx="3600638" cy="1900853"/>
              <a:chOff x="1013516" y="4208134"/>
              <a:chExt cx="4025348" cy="2125066"/>
            </a:xfrm>
          </p:grpSpPr>
          <p:grpSp>
            <p:nvGrpSpPr>
              <p:cNvPr id="1714" name="Google Shape;1714;p44"/>
              <p:cNvGrpSpPr/>
              <p:nvPr/>
            </p:nvGrpSpPr>
            <p:grpSpPr>
              <a:xfrm>
                <a:off x="1013516" y="4208134"/>
                <a:ext cx="4025348" cy="2125066"/>
                <a:chOff x="1214483" y="1520686"/>
                <a:chExt cx="4025348" cy="2125066"/>
              </a:xfrm>
            </p:grpSpPr>
            <p:sp>
              <p:nvSpPr>
                <p:cNvPr id="1715" name="Google Shape;1715;p44"/>
                <p:cNvSpPr/>
                <p:nvPr/>
              </p:nvSpPr>
              <p:spPr>
                <a:xfrm>
                  <a:off x="1214483" y="1520686"/>
                  <a:ext cx="4025348" cy="1520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5348" h="1520688" extrusionOk="0">
                      <a:moveTo>
                        <a:pt x="0" y="795130"/>
                      </a:moveTo>
                      <a:lnTo>
                        <a:pt x="0" y="795131"/>
                      </a:lnTo>
                      <a:lnTo>
                        <a:pt x="0" y="795131"/>
                      </a:lnTo>
                      <a:close/>
                      <a:moveTo>
                        <a:pt x="2024017" y="0"/>
                      </a:moveTo>
                      <a:lnTo>
                        <a:pt x="2360289" y="0"/>
                      </a:lnTo>
                      <a:cubicBezTo>
                        <a:pt x="2367608" y="0"/>
                        <a:pt x="2373542" y="5934"/>
                        <a:pt x="2373542" y="13253"/>
                      </a:cubicBezTo>
                      <a:lnTo>
                        <a:pt x="2373542" y="66261"/>
                      </a:lnTo>
                      <a:lnTo>
                        <a:pt x="2372170" y="69574"/>
                      </a:lnTo>
                      <a:lnTo>
                        <a:pt x="3299791" y="69574"/>
                      </a:lnTo>
                      <a:cubicBezTo>
                        <a:pt x="3700505" y="69574"/>
                        <a:pt x="4025348" y="394417"/>
                        <a:pt x="4025348" y="795131"/>
                      </a:cubicBezTo>
                      <a:lnTo>
                        <a:pt x="4025347" y="795131"/>
                      </a:lnTo>
                      <a:cubicBezTo>
                        <a:pt x="4025347" y="1195845"/>
                        <a:pt x="3700504" y="1520688"/>
                        <a:pt x="3299790" y="1520688"/>
                      </a:cubicBezTo>
                      <a:lnTo>
                        <a:pt x="725557" y="1520687"/>
                      </a:lnTo>
                      <a:cubicBezTo>
                        <a:pt x="374932" y="1520687"/>
                        <a:pt x="82396" y="1271979"/>
                        <a:pt x="14741" y="941355"/>
                      </a:cubicBezTo>
                      <a:lnTo>
                        <a:pt x="0" y="795131"/>
                      </a:lnTo>
                      <a:lnTo>
                        <a:pt x="14741" y="648906"/>
                      </a:lnTo>
                      <a:cubicBezTo>
                        <a:pt x="82396" y="318282"/>
                        <a:pt x="374932" y="69574"/>
                        <a:pt x="725557" y="69574"/>
                      </a:cubicBezTo>
                      <a:lnTo>
                        <a:pt x="2012137" y="69574"/>
                      </a:lnTo>
                      <a:lnTo>
                        <a:pt x="2010764" y="66261"/>
                      </a:lnTo>
                      <a:lnTo>
                        <a:pt x="2010764" y="13253"/>
                      </a:lnTo>
                      <a:cubicBezTo>
                        <a:pt x="2010764" y="5934"/>
                        <a:pt x="2016698" y="0"/>
                        <a:pt x="2024017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262626"/>
                    </a:gs>
                    <a:gs pos="51300">
                      <a:srgbClr val="7F7F7F"/>
                    </a:gs>
                    <a:gs pos="100000">
                      <a:srgbClr val="262626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6" name="Google Shape;1716;p44"/>
                <p:cNvSpPr/>
                <p:nvPr/>
              </p:nvSpPr>
              <p:spPr>
                <a:xfrm>
                  <a:off x="1222513" y="3089826"/>
                  <a:ext cx="4005470" cy="13045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7" name="Google Shape;1717;p44"/>
                <p:cNvSpPr/>
                <p:nvPr/>
              </p:nvSpPr>
              <p:spPr>
                <a:xfrm>
                  <a:off x="1356540" y="3220278"/>
                  <a:ext cx="425474" cy="425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74" h="425474" extrusionOk="0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8" name="Google Shape;1718;p44"/>
                <p:cNvSpPr/>
                <p:nvPr/>
              </p:nvSpPr>
              <p:spPr>
                <a:xfrm>
                  <a:off x="1790043" y="3220278"/>
                  <a:ext cx="425474" cy="425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74" h="425474" extrusionOk="0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9" name="Google Shape;1719;p44"/>
                <p:cNvSpPr/>
                <p:nvPr/>
              </p:nvSpPr>
              <p:spPr>
                <a:xfrm>
                  <a:off x="4156269" y="3212249"/>
                  <a:ext cx="425474" cy="425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74" h="425474" extrusionOk="0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0" name="Google Shape;1720;p44"/>
                <p:cNvSpPr/>
                <p:nvPr/>
              </p:nvSpPr>
              <p:spPr>
                <a:xfrm>
                  <a:off x="4589772" y="3212249"/>
                  <a:ext cx="425474" cy="425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474" h="425474" extrusionOk="0">
                      <a:moveTo>
                        <a:pt x="212738" y="117412"/>
                      </a:moveTo>
                      <a:cubicBezTo>
                        <a:pt x="160091" y="117412"/>
                        <a:pt x="117412" y="160091"/>
                        <a:pt x="117412" y="212738"/>
                      </a:cubicBezTo>
                      <a:cubicBezTo>
                        <a:pt x="117412" y="265385"/>
                        <a:pt x="160091" y="308064"/>
                        <a:pt x="212738" y="308064"/>
                      </a:cubicBezTo>
                      <a:cubicBezTo>
                        <a:pt x="265385" y="308064"/>
                        <a:pt x="308064" y="265385"/>
                        <a:pt x="308064" y="212738"/>
                      </a:cubicBezTo>
                      <a:cubicBezTo>
                        <a:pt x="308064" y="160091"/>
                        <a:pt x="265385" y="117412"/>
                        <a:pt x="212738" y="117412"/>
                      </a:cubicBezTo>
                      <a:close/>
                      <a:moveTo>
                        <a:pt x="212737" y="0"/>
                      </a:moveTo>
                      <a:cubicBezTo>
                        <a:pt x="330228" y="0"/>
                        <a:pt x="425474" y="95246"/>
                        <a:pt x="425474" y="212737"/>
                      </a:cubicBezTo>
                      <a:cubicBezTo>
                        <a:pt x="425474" y="330228"/>
                        <a:pt x="330228" y="425474"/>
                        <a:pt x="212737" y="425474"/>
                      </a:cubicBezTo>
                      <a:cubicBezTo>
                        <a:pt x="95246" y="425474"/>
                        <a:pt x="0" y="330228"/>
                        <a:pt x="0" y="212737"/>
                      </a:cubicBezTo>
                      <a:cubicBezTo>
                        <a:pt x="0" y="95246"/>
                        <a:pt x="95246" y="0"/>
                        <a:pt x="21273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721" name="Google Shape;1721;p44"/>
                <p:cNvGrpSpPr/>
                <p:nvPr/>
              </p:nvGrpSpPr>
              <p:grpSpPr>
                <a:xfrm>
                  <a:off x="1831488" y="1583676"/>
                  <a:ext cx="2775868" cy="1463040"/>
                  <a:chOff x="1831488" y="1583676"/>
                  <a:chExt cx="2775868" cy="1463040"/>
                </a:xfrm>
              </p:grpSpPr>
              <p:sp>
                <p:nvSpPr>
                  <p:cNvPr id="1722" name="Google Shape;1722;p44"/>
                  <p:cNvSpPr/>
                  <p:nvPr/>
                </p:nvSpPr>
                <p:spPr>
                  <a:xfrm>
                    <a:off x="1831488" y="1583676"/>
                    <a:ext cx="45719" cy="146304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23" name="Google Shape;1723;p44"/>
                  <p:cNvSpPr/>
                  <p:nvPr/>
                </p:nvSpPr>
                <p:spPr>
                  <a:xfrm>
                    <a:off x="2010549" y="1583676"/>
                    <a:ext cx="45719" cy="146304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24" name="Google Shape;1724;p44"/>
                  <p:cNvSpPr/>
                  <p:nvPr/>
                </p:nvSpPr>
                <p:spPr>
                  <a:xfrm>
                    <a:off x="4382576" y="1583676"/>
                    <a:ext cx="45719" cy="146304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25" name="Google Shape;1725;p44"/>
                  <p:cNvSpPr/>
                  <p:nvPr/>
                </p:nvSpPr>
                <p:spPr>
                  <a:xfrm>
                    <a:off x="4561637" y="1583676"/>
                    <a:ext cx="45719" cy="146304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726" name="Google Shape;1726;p44"/>
                <p:cNvGrpSpPr/>
                <p:nvPr/>
              </p:nvGrpSpPr>
              <p:grpSpPr>
                <a:xfrm>
                  <a:off x="2651948" y="1583676"/>
                  <a:ext cx="424633" cy="1463039"/>
                  <a:chOff x="2651948" y="1600201"/>
                  <a:chExt cx="424633" cy="1431235"/>
                </a:xfrm>
              </p:grpSpPr>
              <p:sp>
                <p:nvSpPr>
                  <p:cNvPr id="1727" name="Google Shape;1727;p44"/>
                  <p:cNvSpPr/>
                  <p:nvPr/>
                </p:nvSpPr>
                <p:spPr>
                  <a:xfrm>
                    <a:off x="2651948" y="1600201"/>
                    <a:ext cx="63476" cy="1431235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28" name="Google Shape;1728;p44"/>
                  <p:cNvSpPr/>
                  <p:nvPr/>
                </p:nvSpPr>
                <p:spPr>
                  <a:xfrm>
                    <a:off x="3013105" y="1600201"/>
                    <a:ext cx="63476" cy="1431235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29" name="Google Shape;1729;p44"/>
                  <p:cNvSpPr/>
                  <p:nvPr/>
                </p:nvSpPr>
                <p:spPr>
                  <a:xfrm>
                    <a:off x="2651948" y="1709530"/>
                    <a:ext cx="424633" cy="59635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0" name="Google Shape;1730;p44"/>
                  <p:cNvSpPr/>
                  <p:nvPr/>
                </p:nvSpPr>
                <p:spPr>
                  <a:xfrm>
                    <a:off x="2651948" y="1891747"/>
                    <a:ext cx="424633" cy="59635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1" name="Google Shape;1731;p44"/>
                  <p:cNvSpPr/>
                  <p:nvPr/>
                </p:nvSpPr>
                <p:spPr>
                  <a:xfrm>
                    <a:off x="2651948" y="2073964"/>
                    <a:ext cx="424633" cy="59635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2" name="Google Shape;1732;p44"/>
                  <p:cNvSpPr/>
                  <p:nvPr/>
                </p:nvSpPr>
                <p:spPr>
                  <a:xfrm>
                    <a:off x="2651948" y="2256181"/>
                    <a:ext cx="424633" cy="59635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3" name="Google Shape;1733;p44"/>
                  <p:cNvSpPr/>
                  <p:nvPr/>
                </p:nvSpPr>
                <p:spPr>
                  <a:xfrm>
                    <a:off x="2651948" y="2438398"/>
                    <a:ext cx="424633" cy="59635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4" name="Google Shape;1734;p44"/>
                  <p:cNvSpPr/>
                  <p:nvPr/>
                </p:nvSpPr>
                <p:spPr>
                  <a:xfrm>
                    <a:off x="2651948" y="2620615"/>
                    <a:ext cx="424633" cy="59635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5" name="Google Shape;1735;p44"/>
                  <p:cNvSpPr/>
                  <p:nvPr/>
                </p:nvSpPr>
                <p:spPr>
                  <a:xfrm>
                    <a:off x="2651948" y="2802832"/>
                    <a:ext cx="424633" cy="59635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1736" name="Google Shape;1736;p44"/>
              <p:cNvSpPr/>
              <p:nvPr/>
            </p:nvSpPr>
            <p:spPr>
              <a:xfrm>
                <a:off x="3045401" y="4541646"/>
                <a:ext cx="1057201" cy="112812"/>
              </a:xfrm>
              <a:custGeom>
                <a:avLst/>
                <a:gdLst/>
                <a:ahLst/>
                <a:cxnLst/>
                <a:rect l="l" t="t" r="r" b="b"/>
                <a:pathLst>
                  <a:path w="1057201" h="112812" extrusionOk="0">
                    <a:moveTo>
                      <a:pt x="790203" y="27310"/>
                    </a:moveTo>
                    <a:lnTo>
                      <a:pt x="775469" y="67791"/>
                    </a:lnTo>
                    <a:lnTo>
                      <a:pt x="805235" y="67791"/>
                    </a:lnTo>
                    <a:close/>
                    <a:moveTo>
                      <a:pt x="674191" y="20315"/>
                    </a:moveTo>
                    <a:lnTo>
                      <a:pt x="674191" y="51271"/>
                    </a:lnTo>
                    <a:lnTo>
                      <a:pt x="686246" y="51271"/>
                    </a:lnTo>
                    <a:cubicBezTo>
                      <a:pt x="694928" y="51271"/>
                      <a:pt x="700732" y="50701"/>
                      <a:pt x="703659" y="49560"/>
                    </a:cubicBezTo>
                    <a:cubicBezTo>
                      <a:pt x="706586" y="48419"/>
                      <a:pt x="708881" y="46633"/>
                      <a:pt x="710543" y="44202"/>
                    </a:cubicBezTo>
                    <a:cubicBezTo>
                      <a:pt x="712205" y="41771"/>
                      <a:pt x="713036" y="38943"/>
                      <a:pt x="713036" y="35719"/>
                    </a:cubicBezTo>
                    <a:cubicBezTo>
                      <a:pt x="713036" y="31750"/>
                      <a:pt x="711870" y="28476"/>
                      <a:pt x="709538" y="25896"/>
                    </a:cubicBezTo>
                    <a:cubicBezTo>
                      <a:pt x="707206" y="23316"/>
                      <a:pt x="704255" y="21704"/>
                      <a:pt x="700683" y="21059"/>
                    </a:cubicBezTo>
                    <a:cubicBezTo>
                      <a:pt x="698054" y="20563"/>
                      <a:pt x="692770" y="20315"/>
                      <a:pt x="684833" y="20315"/>
                    </a:cubicBezTo>
                    <a:close/>
                    <a:moveTo>
                      <a:pt x="462558" y="18827"/>
                    </a:moveTo>
                    <a:cubicBezTo>
                      <a:pt x="453479" y="18827"/>
                      <a:pt x="446162" y="21940"/>
                      <a:pt x="440606" y="28166"/>
                    </a:cubicBezTo>
                    <a:cubicBezTo>
                      <a:pt x="435049" y="34392"/>
                      <a:pt x="432271" y="43780"/>
                      <a:pt x="432271" y="56331"/>
                    </a:cubicBezTo>
                    <a:cubicBezTo>
                      <a:pt x="432271" y="68684"/>
                      <a:pt x="435124" y="78048"/>
                      <a:pt x="440829" y="84423"/>
                    </a:cubicBezTo>
                    <a:cubicBezTo>
                      <a:pt x="446534" y="90797"/>
                      <a:pt x="453777" y="93985"/>
                      <a:pt x="462558" y="93985"/>
                    </a:cubicBezTo>
                    <a:cubicBezTo>
                      <a:pt x="471339" y="93985"/>
                      <a:pt x="478544" y="90822"/>
                      <a:pt x="484175" y="84497"/>
                    </a:cubicBezTo>
                    <a:cubicBezTo>
                      <a:pt x="489806" y="78172"/>
                      <a:pt x="492621" y="68684"/>
                      <a:pt x="492621" y="56034"/>
                    </a:cubicBezTo>
                    <a:cubicBezTo>
                      <a:pt x="492621" y="43532"/>
                      <a:pt x="489880" y="34206"/>
                      <a:pt x="484398" y="28054"/>
                    </a:cubicBezTo>
                    <a:cubicBezTo>
                      <a:pt x="478917" y="21902"/>
                      <a:pt x="471636" y="18827"/>
                      <a:pt x="462558" y="18827"/>
                    </a:cubicBezTo>
                    <a:close/>
                    <a:moveTo>
                      <a:pt x="52983" y="18827"/>
                    </a:moveTo>
                    <a:cubicBezTo>
                      <a:pt x="43904" y="18827"/>
                      <a:pt x="36587" y="21940"/>
                      <a:pt x="31031" y="28166"/>
                    </a:cubicBezTo>
                    <a:cubicBezTo>
                      <a:pt x="25474" y="34392"/>
                      <a:pt x="22696" y="43780"/>
                      <a:pt x="22696" y="56331"/>
                    </a:cubicBezTo>
                    <a:cubicBezTo>
                      <a:pt x="22696" y="68684"/>
                      <a:pt x="25549" y="78048"/>
                      <a:pt x="31254" y="84423"/>
                    </a:cubicBezTo>
                    <a:cubicBezTo>
                      <a:pt x="36959" y="90797"/>
                      <a:pt x="44202" y="93985"/>
                      <a:pt x="52983" y="93985"/>
                    </a:cubicBezTo>
                    <a:cubicBezTo>
                      <a:pt x="61764" y="93985"/>
                      <a:pt x="68969" y="90822"/>
                      <a:pt x="74600" y="84497"/>
                    </a:cubicBezTo>
                    <a:cubicBezTo>
                      <a:pt x="80231" y="78172"/>
                      <a:pt x="83046" y="68684"/>
                      <a:pt x="83046" y="56034"/>
                    </a:cubicBezTo>
                    <a:cubicBezTo>
                      <a:pt x="83046" y="43532"/>
                      <a:pt x="80305" y="34206"/>
                      <a:pt x="74823" y="28054"/>
                    </a:cubicBezTo>
                    <a:cubicBezTo>
                      <a:pt x="69342" y="21902"/>
                      <a:pt x="62061" y="18827"/>
                      <a:pt x="52983" y="18827"/>
                    </a:cubicBezTo>
                    <a:close/>
                    <a:moveTo>
                      <a:pt x="157460" y="2753"/>
                    </a:moveTo>
                    <a:lnTo>
                      <a:pt x="179487" y="2753"/>
                    </a:lnTo>
                    <a:lnTo>
                      <a:pt x="179487" y="92571"/>
                    </a:lnTo>
                    <a:lnTo>
                      <a:pt x="234255" y="92571"/>
                    </a:lnTo>
                    <a:lnTo>
                      <a:pt x="234255" y="110951"/>
                    </a:lnTo>
                    <a:lnTo>
                      <a:pt x="157460" y="110951"/>
                    </a:lnTo>
                    <a:close/>
                    <a:moveTo>
                      <a:pt x="955179" y="1860"/>
                    </a:moveTo>
                    <a:lnTo>
                      <a:pt x="981001" y="1860"/>
                    </a:lnTo>
                    <a:lnTo>
                      <a:pt x="1006673" y="45020"/>
                    </a:lnTo>
                    <a:lnTo>
                      <a:pt x="1031825" y="1860"/>
                    </a:lnTo>
                    <a:lnTo>
                      <a:pt x="1057201" y="1860"/>
                    </a:lnTo>
                    <a:lnTo>
                      <a:pt x="1017091" y="65187"/>
                    </a:lnTo>
                    <a:lnTo>
                      <a:pt x="1017091" y="110951"/>
                    </a:lnTo>
                    <a:lnTo>
                      <a:pt x="995139" y="110951"/>
                    </a:lnTo>
                    <a:lnTo>
                      <a:pt x="995139" y="65038"/>
                    </a:lnTo>
                    <a:close/>
                    <a:moveTo>
                      <a:pt x="852413" y="1860"/>
                    </a:moveTo>
                    <a:lnTo>
                      <a:pt x="873844" y="1860"/>
                    </a:lnTo>
                    <a:lnTo>
                      <a:pt x="918493" y="74712"/>
                    </a:lnTo>
                    <a:lnTo>
                      <a:pt x="918493" y="1860"/>
                    </a:lnTo>
                    <a:lnTo>
                      <a:pt x="938957" y="1860"/>
                    </a:lnTo>
                    <a:lnTo>
                      <a:pt x="938957" y="110951"/>
                    </a:lnTo>
                    <a:lnTo>
                      <a:pt x="916856" y="110951"/>
                    </a:lnTo>
                    <a:lnTo>
                      <a:pt x="872877" y="39811"/>
                    </a:lnTo>
                    <a:lnTo>
                      <a:pt x="872877" y="110951"/>
                    </a:lnTo>
                    <a:lnTo>
                      <a:pt x="852413" y="110951"/>
                    </a:lnTo>
                    <a:close/>
                    <a:moveTo>
                      <a:pt x="778818" y="1860"/>
                    </a:moveTo>
                    <a:lnTo>
                      <a:pt x="802109" y="1860"/>
                    </a:lnTo>
                    <a:lnTo>
                      <a:pt x="845790" y="110951"/>
                    </a:lnTo>
                    <a:lnTo>
                      <a:pt x="821829" y="110951"/>
                    </a:lnTo>
                    <a:lnTo>
                      <a:pt x="812304" y="86171"/>
                    </a:lnTo>
                    <a:lnTo>
                      <a:pt x="768697" y="86171"/>
                    </a:lnTo>
                    <a:lnTo>
                      <a:pt x="759693" y="110951"/>
                    </a:lnTo>
                    <a:lnTo>
                      <a:pt x="736327" y="110951"/>
                    </a:lnTo>
                    <a:close/>
                    <a:moveTo>
                      <a:pt x="652165" y="1860"/>
                    </a:moveTo>
                    <a:lnTo>
                      <a:pt x="687512" y="1860"/>
                    </a:lnTo>
                    <a:cubicBezTo>
                      <a:pt x="700906" y="1860"/>
                      <a:pt x="709637" y="2406"/>
                      <a:pt x="713705" y="3497"/>
                    </a:cubicBezTo>
                    <a:cubicBezTo>
                      <a:pt x="719956" y="5134"/>
                      <a:pt x="725190" y="8694"/>
                      <a:pt x="729407" y="14176"/>
                    </a:cubicBezTo>
                    <a:cubicBezTo>
                      <a:pt x="733623" y="19658"/>
                      <a:pt x="735732" y="26739"/>
                      <a:pt x="735732" y="35421"/>
                    </a:cubicBezTo>
                    <a:cubicBezTo>
                      <a:pt x="735732" y="42118"/>
                      <a:pt x="734516" y="47749"/>
                      <a:pt x="732086" y="52313"/>
                    </a:cubicBezTo>
                    <a:cubicBezTo>
                      <a:pt x="729655" y="56877"/>
                      <a:pt x="726566" y="60461"/>
                      <a:pt x="722821" y="63066"/>
                    </a:cubicBezTo>
                    <a:cubicBezTo>
                      <a:pt x="719076" y="65670"/>
                      <a:pt x="715268" y="67394"/>
                      <a:pt x="711398" y="68238"/>
                    </a:cubicBezTo>
                    <a:cubicBezTo>
                      <a:pt x="706140" y="69279"/>
                      <a:pt x="698525" y="69800"/>
                      <a:pt x="688553" y="69800"/>
                    </a:cubicBezTo>
                    <a:lnTo>
                      <a:pt x="674191" y="69800"/>
                    </a:lnTo>
                    <a:lnTo>
                      <a:pt x="674191" y="110951"/>
                    </a:lnTo>
                    <a:lnTo>
                      <a:pt x="652165" y="110951"/>
                    </a:lnTo>
                    <a:close/>
                    <a:moveTo>
                      <a:pt x="528042" y="1860"/>
                    </a:moveTo>
                    <a:lnTo>
                      <a:pt x="561008" y="1860"/>
                    </a:lnTo>
                    <a:lnTo>
                      <a:pt x="580802" y="76274"/>
                    </a:lnTo>
                    <a:lnTo>
                      <a:pt x="600373" y="1860"/>
                    </a:lnTo>
                    <a:lnTo>
                      <a:pt x="633412" y="1860"/>
                    </a:lnTo>
                    <a:lnTo>
                      <a:pt x="633412" y="110951"/>
                    </a:lnTo>
                    <a:lnTo>
                      <a:pt x="612949" y="110951"/>
                    </a:lnTo>
                    <a:lnTo>
                      <a:pt x="612949" y="25077"/>
                    </a:lnTo>
                    <a:lnTo>
                      <a:pt x="591294" y="110951"/>
                    </a:lnTo>
                    <a:lnTo>
                      <a:pt x="570086" y="110951"/>
                    </a:lnTo>
                    <a:lnTo>
                      <a:pt x="548506" y="25077"/>
                    </a:lnTo>
                    <a:lnTo>
                      <a:pt x="548506" y="110951"/>
                    </a:lnTo>
                    <a:lnTo>
                      <a:pt x="528042" y="110951"/>
                    </a:lnTo>
                    <a:close/>
                    <a:moveTo>
                      <a:pt x="118095" y="1860"/>
                    </a:moveTo>
                    <a:lnTo>
                      <a:pt x="140122" y="1860"/>
                    </a:lnTo>
                    <a:lnTo>
                      <a:pt x="140122" y="110951"/>
                    </a:lnTo>
                    <a:lnTo>
                      <a:pt x="118095" y="110951"/>
                    </a:lnTo>
                    <a:close/>
                    <a:moveTo>
                      <a:pt x="462335" y="0"/>
                    </a:moveTo>
                    <a:cubicBezTo>
                      <a:pt x="478408" y="0"/>
                      <a:pt x="491269" y="4986"/>
                      <a:pt x="500918" y="14957"/>
                    </a:cubicBezTo>
                    <a:cubicBezTo>
                      <a:pt x="510567" y="24929"/>
                      <a:pt x="515392" y="38794"/>
                      <a:pt x="515392" y="56555"/>
                    </a:cubicBezTo>
                    <a:cubicBezTo>
                      <a:pt x="515392" y="74166"/>
                      <a:pt x="510604" y="87945"/>
                      <a:pt x="501030" y="97892"/>
                    </a:cubicBezTo>
                    <a:cubicBezTo>
                      <a:pt x="491455" y="107838"/>
                      <a:pt x="478656" y="112812"/>
                      <a:pt x="462632" y="112812"/>
                    </a:cubicBezTo>
                    <a:cubicBezTo>
                      <a:pt x="446410" y="112812"/>
                      <a:pt x="433512" y="107863"/>
                      <a:pt x="423937" y="97966"/>
                    </a:cubicBezTo>
                    <a:cubicBezTo>
                      <a:pt x="414362" y="88069"/>
                      <a:pt x="409575" y="74439"/>
                      <a:pt x="409575" y="57075"/>
                    </a:cubicBezTo>
                    <a:cubicBezTo>
                      <a:pt x="409575" y="45963"/>
                      <a:pt x="411237" y="36636"/>
                      <a:pt x="414561" y="29096"/>
                    </a:cubicBezTo>
                    <a:cubicBezTo>
                      <a:pt x="417041" y="23540"/>
                      <a:pt x="420427" y="18554"/>
                      <a:pt x="424718" y="14139"/>
                    </a:cubicBezTo>
                    <a:cubicBezTo>
                      <a:pt x="429009" y="9723"/>
                      <a:pt x="433710" y="6449"/>
                      <a:pt x="438820" y="4316"/>
                    </a:cubicBezTo>
                    <a:cubicBezTo>
                      <a:pt x="445616" y="1439"/>
                      <a:pt x="453454" y="0"/>
                      <a:pt x="462335" y="0"/>
                    </a:cubicBezTo>
                    <a:close/>
                    <a:moveTo>
                      <a:pt x="346918" y="0"/>
                    </a:moveTo>
                    <a:cubicBezTo>
                      <a:pt x="360263" y="0"/>
                      <a:pt x="371103" y="3944"/>
                      <a:pt x="379437" y="11832"/>
                    </a:cubicBezTo>
                    <a:cubicBezTo>
                      <a:pt x="384398" y="16495"/>
                      <a:pt x="388119" y="23192"/>
                      <a:pt x="390599" y="31924"/>
                    </a:cubicBezTo>
                    <a:lnTo>
                      <a:pt x="368796" y="37132"/>
                    </a:lnTo>
                    <a:cubicBezTo>
                      <a:pt x="367506" y="31477"/>
                      <a:pt x="364815" y="27012"/>
                      <a:pt x="360722" y="23738"/>
                    </a:cubicBezTo>
                    <a:cubicBezTo>
                      <a:pt x="356629" y="20464"/>
                      <a:pt x="351656" y="18827"/>
                      <a:pt x="345802" y="18827"/>
                    </a:cubicBezTo>
                    <a:cubicBezTo>
                      <a:pt x="337716" y="18827"/>
                      <a:pt x="331155" y="21729"/>
                      <a:pt x="326120" y="27533"/>
                    </a:cubicBezTo>
                    <a:cubicBezTo>
                      <a:pt x="321084" y="33337"/>
                      <a:pt x="318567" y="42738"/>
                      <a:pt x="318567" y="55736"/>
                    </a:cubicBezTo>
                    <a:cubicBezTo>
                      <a:pt x="318567" y="69527"/>
                      <a:pt x="321047" y="79350"/>
                      <a:pt x="326008" y="85204"/>
                    </a:cubicBezTo>
                    <a:cubicBezTo>
                      <a:pt x="330969" y="91058"/>
                      <a:pt x="337418" y="93985"/>
                      <a:pt x="345356" y="93985"/>
                    </a:cubicBezTo>
                    <a:cubicBezTo>
                      <a:pt x="351210" y="93985"/>
                      <a:pt x="356245" y="92124"/>
                      <a:pt x="360462" y="88404"/>
                    </a:cubicBezTo>
                    <a:cubicBezTo>
                      <a:pt x="364678" y="84683"/>
                      <a:pt x="367705" y="78829"/>
                      <a:pt x="369540" y="70842"/>
                    </a:cubicBezTo>
                    <a:lnTo>
                      <a:pt x="390897" y="77614"/>
                    </a:lnTo>
                    <a:cubicBezTo>
                      <a:pt x="387623" y="89520"/>
                      <a:pt x="382178" y="98363"/>
                      <a:pt x="374563" y="104142"/>
                    </a:cubicBezTo>
                    <a:cubicBezTo>
                      <a:pt x="366948" y="109922"/>
                      <a:pt x="357287" y="112812"/>
                      <a:pt x="345579" y="112812"/>
                    </a:cubicBezTo>
                    <a:cubicBezTo>
                      <a:pt x="331093" y="112812"/>
                      <a:pt x="319187" y="107863"/>
                      <a:pt x="309860" y="97966"/>
                    </a:cubicBezTo>
                    <a:cubicBezTo>
                      <a:pt x="300534" y="88069"/>
                      <a:pt x="295870" y="74538"/>
                      <a:pt x="295870" y="57373"/>
                    </a:cubicBezTo>
                    <a:cubicBezTo>
                      <a:pt x="295870" y="39216"/>
                      <a:pt x="300558" y="25115"/>
                      <a:pt x="309935" y="15069"/>
                    </a:cubicBezTo>
                    <a:cubicBezTo>
                      <a:pt x="319311" y="5023"/>
                      <a:pt x="331639" y="0"/>
                      <a:pt x="346918" y="0"/>
                    </a:cubicBezTo>
                    <a:close/>
                    <a:moveTo>
                      <a:pt x="52760" y="0"/>
                    </a:moveTo>
                    <a:cubicBezTo>
                      <a:pt x="68833" y="0"/>
                      <a:pt x="81694" y="4986"/>
                      <a:pt x="91343" y="14957"/>
                    </a:cubicBezTo>
                    <a:cubicBezTo>
                      <a:pt x="100992" y="24929"/>
                      <a:pt x="105817" y="38794"/>
                      <a:pt x="105817" y="56555"/>
                    </a:cubicBezTo>
                    <a:cubicBezTo>
                      <a:pt x="105817" y="74166"/>
                      <a:pt x="101029" y="87945"/>
                      <a:pt x="91455" y="97892"/>
                    </a:cubicBezTo>
                    <a:cubicBezTo>
                      <a:pt x="81880" y="107838"/>
                      <a:pt x="69081" y="112812"/>
                      <a:pt x="53057" y="112812"/>
                    </a:cubicBezTo>
                    <a:cubicBezTo>
                      <a:pt x="36835" y="112812"/>
                      <a:pt x="23937" y="107863"/>
                      <a:pt x="14362" y="97966"/>
                    </a:cubicBezTo>
                    <a:cubicBezTo>
                      <a:pt x="4787" y="88069"/>
                      <a:pt x="0" y="74439"/>
                      <a:pt x="0" y="57075"/>
                    </a:cubicBezTo>
                    <a:cubicBezTo>
                      <a:pt x="0" y="45963"/>
                      <a:pt x="1662" y="36636"/>
                      <a:pt x="4986" y="29096"/>
                    </a:cubicBezTo>
                    <a:cubicBezTo>
                      <a:pt x="7466" y="23540"/>
                      <a:pt x="10852" y="18554"/>
                      <a:pt x="15143" y="14139"/>
                    </a:cubicBezTo>
                    <a:cubicBezTo>
                      <a:pt x="19434" y="9723"/>
                      <a:pt x="24135" y="6449"/>
                      <a:pt x="29245" y="4316"/>
                    </a:cubicBezTo>
                    <a:cubicBezTo>
                      <a:pt x="36041" y="1439"/>
                      <a:pt x="43879" y="0"/>
                      <a:pt x="527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37" name="Google Shape;1737;p44"/>
            <p:cNvSpPr/>
            <p:nvPr/>
          </p:nvSpPr>
          <p:spPr>
            <a:xfrm>
              <a:off x="524086" y="1928815"/>
              <a:ext cx="5200877" cy="2485714"/>
            </a:xfrm>
            <a:custGeom>
              <a:avLst/>
              <a:gdLst/>
              <a:ahLst/>
              <a:cxnLst/>
              <a:rect l="l" t="t" r="r" b="b"/>
              <a:pathLst>
                <a:path w="4099727" h="1959429" extrusionOk="0">
                  <a:moveTo>
                    <a:pt x="0" y="0"/>
                  </a:moveTo>
                  <a:lnTo>
                    <a:pt x="973970" y="849627"/>
                  </a:lnTo>
                  <a:lnTo>
                    <a:pt x="1507253" y="411983"/>
                  </a:lnTo>
                  <a:lnTo>
                    <a:pt x="2250831" y="1155561"/>
                  </a:lnTo>
                  <a:lnTo>
                    <a:pt x="2743200" y="572756"/>
                  </a:lnTo>
                  <a:lnTo>
                    <a:pt x="4099727" y="1959429"/>
                  </a:lnTo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lg" len="lg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44"/>
            <p:cNvSpPr/>
            <p:nvPr/>
          </p:nvSpPr>
          <p:spPr>
            <a:xfrm>
              <a:off x="4562836" y="1916370"/>
              <a:ext cx="1024047" cy="1497691"/>
            </a:xfrm>
            <a:custGeom>
              <a:avLst/>
              <a:gdLst/>
              <a:ahLst/>
              <a:cxnLst/>
              <a:rect l="l" t="t" r="r" b="b"/>
              <a:pathLst>
                <a:path w="1577436" h="2307035" extrusionOk="0">
                  <a:moveTo>
                    <a:pt x="1575057" y="327169"/>
                  </a:moveTo>
                  <a:cubicBezTo>
                    <a:pt x="1568298" y="313132"/>
                    <a:pt x="1558679" y="301954"/>
                    <a:pt x="1547242" y="291556"/>
                  </a:cubicBezTo>
                  <a:cubicBezTo>
                    <a:pt x="1541523" y="286357"/>
                    <a:pt x="1536323" y="284537"/>
                    <a:pt x="1530345" y="289736"/>
                  </a:cubicBezTo>
                  <a:cubicBezTo>
                    <a:pt x="1524626" y="294935"/>
                    <a:pt x="1519167" y="292336"/>
                    <a:pt x="1513968" y="289216"/>
                  </a:cubicBezTo>
                  <a:cubicBezTo>
                    <a:pt x="1505649" y="284017"/>
                    <a:pt x="1499410" y="286097"/>
                    <a:pt x="1494991" y="294935"/>
                  </a:cubicBezTo>
                  <a:cubicBezTo>
                    <a:pt x="1491352" y="302214"/>
                    <a:pt x="1487452" y="309493"/>
                    <a:pt x="1483553" y="316771"/>
                  </a:cubicBezTo>
                  <a:cubicBezTo>
                    <a:pt x="1474195" y="333928"/>
                    <a:pt x="1461197" y="338607"/>
                    <a:pt x="1442480" y="332108"/>
                  </a:cubicBezTo>
                  <a:cubicBezTo>
                    <a:pt x="1425064" y="326130"/>
                    <a:pt x="1420904" y="327949"/>
                    <a:pt x="1415445" y="346146"/>
                  </a:cubicBezTo>
                  <a:cubicBezTo>
                    <a:pt x="1413626" y="351865"/>
                    <a:pt x="1413366" y="357584"/>
                    <a:pt x="1406087" y="360443"/>
                  </a:cubicBezTo>
                  <a:cubicBezTo>
                    <a:pt x="1356176" y="379940"/>
                    <a:pt x="1308344" y="404376"/>
                    <a:pt x="1254014" y="411394"/>
                  </a:cubicBezTo>
                  <a:cubicBezTo>
                    <a:pt x="1224900" y="415034"/>
                    <a:pt x="1197085" y="428811"/>
                    <a:pt x="1167450" y="426991"/>
                  </a:cubicBezTo>
                  <a:cubicBezTo>
                    <a:pt x="1123778" y="424132"/>
                    <a:pt x="1080106" y="423872"/>
                    <a:pt x="1036433" y="424132"/>
                  </a:cubicBezTo>
                  <a:cubicBezTo>
                    <a:pt x="1017457" y="424132"/>
                    <a:pt x="1000560" y="417113"/>
                    <a:pt x="995101" y="395537"/>
                  </a:cubicBezTo>
                  <a:cubicBezTo>
                    <a:pt x="994321" y="392158"/>
                    <a:pt x="992501" y="389038"/>
                    <a:pt x="991202" y="385919"/>
                  </a:cubicBezTo>
                  <a:cubicBezTo>
                    <a:pt x="980544" y="363823"/>
                    <a:pt x="969625" y="342507"/>
                    <a:pt x="942850" y="335748"/>
                  </a:cubicBezTo>
                  <a:cubicBezTo>
                    <a:pt x="935312" y="333928"/>
                    <a:pt x="936611" y="328209"/>
                    <a:pt x="941810" y="324310"/>
                  </a:cubicBezTo>
                  <a:cubicBezTo>
                    <a:pt x="944410" y="322230"/>
                    <a:pt x="948049" y="321710"/>
                    <a:pt x="951429" y="320411"/>
                  </a:cubicBezTo>
                  <a:cubicBezTo>
                    <a:pt x="974045" y="312872"/>
                    <a:pt x="996661" y="306113"/>
                    <a:pt x="1019017" y="297795"/>
                  </a:cubicBezTo>
                  <a:cubicBezTo>
                    <a:pt x="1037993" y="290776"/>
                    <a:pt x="1041113" y="282717"/>
                    <a:pt x="1035134" y="263481"/>
                  </a:cubicBezTo>
                  <a:cubicBezTo>
                    <a:pt x="1033834" y="259062"/>
                    <a:pt x="1030195" y="254642"/>
                    <a:pt x="1033054" y="249963"/>
                  </a:cubicBezTo>
                  <a:cubicBezTo>
                    <a:pt x="1037473" y="242165"/>
                    <a:pt x="1036953" y="234106"/>
                    <a:pt x="1035394" y="226048"/>
                  </a:cubicBezTo>
                  <a:cubicBezTo>
                    <a:pt x="1033834" y="216949"/>
                    <a:pt x="1035394" y="209151"/>
                    <a:pt x="1043192" y="202912"/>
                  </a:cubicBezTo>
                  <a:cubicBezTo>
                    <a:pt x="1048651" y="198493"/>
                    <a:pt x="1049431" y="193813"/>
                    <a:pt x="1044492" y="187315"/>
                  </a:cubicBezTo>
                  <a:cubicBezTo>
                    <a:pt x="1038773" y="180036"/>
                    <a:pt x="1032274" y="174057"/>
                    <a:pt x="1025255" y="168078"/>
                  </a:cubicBezTo>
                  <a:cubicBezTo>
                    <a:pt x="1013298" y="158200"/>
                    <a:pt x="1009138" y="143642"/>
                    <a:pt x="1015117" y="129865"/>
                  </a:cubicBezTo>
                  <a:cubicBezTo>
                    <a:pt x="1017717" y="124146"/>
                    <a:pt x="1016417" y="121546"/>
                    <a:pt x="1012518" y="117907"/>
                  </a:cubicBezTo>
                  <a:cubicBezTo>
                    <a:pt x="1003419" y="109849"/>
                    <a:pt x="995101" y="101010"/>
                    <a:pt x="986262" y="92692"/>
                  </a:cubicBezTo>
                  <a:cubicBezTo>
                    <a:pt x="980544" y="86973"/>
                    <a:pt x="980803" y="81774"/>
                    <a:pt x="986522" y="76055"/>
                  </a:cubicBezTo>
                  <a:cubicBezTo>
                    <a:pt x="992501" y="70076"/>
                    <a:pt x="999260" y="63837"/>
                    <a:pt x="1003419" y="56558"/>
                  </a:cubicBezTo>
                  <a:cubicBezTo>
                    <a:pt x="1007319" y="49799"/>
                    <a:pt x="1013038" y="39921"/>
                    <a:pt x="1002899" y="33942"/>
                  </a:cubicBezTo>
                  <a:cubicBezTo>
                    <a:pt x="984963" y="23284"/>
                    <a:pt x="965466" y="14186"/>
                    <a:pt x="944150" y="16785"/>
                  </a:cubicBezTo>
                  <a:cubicBezTo>
                    <a:pt x="929073" y="18605"/>
                    <a:pt x="916075" y="17565"/>
                    <a:pt x="904637" y="6387"/>
                  </a:cubicBezTo>
                  <a:cubicBezTo>
                    <a:pt x="902038" y="4048"/>
                    <a:pt x="897618" y="3268"/>
                    <a:pt x="893719" y="2488"/>
                  </a:cubicBezTo>
                  <a:cubicBezTo>
                    <a:pt x="859925" y="-2971"/>
                    <a:pt x="827951" y="-372"/>
                    <a:pt x="798056" y="19645"/>
                  </a:cubicBezTo>
                  <a:cubicBezTo>
                    <a:pt x="766862" y="40441"/>
                    <a:pt x="746326" y="68256"/>
                    <a:pt x="741127" y="104130"/>
                  </a:cubicBezTo>
                  <a:cubicBezTo>
                    <a:pt x="734888" y="147802"/>
                    <a:pt x="740087" y="191214"/>
                    <a:pt x="759323" y="231767"/>
                  </a:cubicBezTo>
                  <a:cubicBezTo>
                    <a:pt x="766602" y="247364"/>
                    <a:pt x="761923" y="255942"/>
                    <a:pt x="744766" y="255682"/>
                  </a:cubicBezTo>
                  <a:cubicBezTo>
                    <a:pt x="734368" y="255682"/>
                    <a:pt x="724230" y="254902"/>
                    <a:pt x="714092" y="251003"/>
                  </a:cubicBezTo>
                  <a:cubicBezTo>
                    <a:pt x="690176" y="241905"/>
                    <a:pt x="666260" y="233326"/>
                    <a:pt x="642084" y="225008"/>
                  </a:cubicBezTo>
                  <a:cubicBezTo>
                    <a:pt x="606991" y="212790"/>
                    <a:pt x="583855" y="217209"/>
                    <a:pt x="561239" y="246064"/>
                  </a:cubicBezTo>
                  <a:cubicBezTo>
                    <a:pt x="544862" y="266860"/>
                    <a:pt x="521206" y="269980"/>
                    <a:pt x="500670" y="271539"/>
                  </a:cubicBezTo>
                  <a:cubicBezTo>
                    <a:pt x="468956" y="273879"/>
                    <a:pt x="436981" y="275179"/>
                    <a:pt x="405007" y="277258"/>
                  </a:cubicBezTo>
                  <a:cubicBezTo>
                    <a:pt x="349117" y="280638"/>
                    <a:pt x="294267" y="289736"/>
                    <a:pt x="239677" y="302734"/>
                  </a:cubicBezTo>
                  <a:cubicBezTo>
                    <a:pt x="220440" y="307413"/>
                    <a:pt x="206923" y="316511"/>
                    <a:pt x="198084" y="333928"/>
                  </a:cubicBezTo>
                  <a:cubicBezTo>
                    <a:pt x="154412" y="417893"/>
                    <a:pt x="102162" y="497179"/>
                    <a:pt x="59529" y="581923"/>
                  </a:cubicBezTo>
                  <a:cubicBezTo>
                    <a:pt x="53550" y="594141"/>
                    <a:pt x="50431" y="603240"/>
                    <a:pt x="62909" y="612858"/>
                  </a:cubicBezTo>
                  <a:cubicBezTo>
                    <a:pt x="68108" y="617017"/>
                    <a:pt x="70447" y="624816"/>
                    <a:pt x="75646" y="628975"/>
                  </a:cubicBezTo>
                  <a:cubicBezTo>
                    <a:pt x="86564" y="638073"/>
                    <a:pt x="82145" y="645352"/>
                    <a:pt x="75386" y="653930"/>
                  </a:cubicBezTo>
                  <a:cubicBezTo>
                    <a:pt x="61869" y="670827"/>
                    <a:pt x="47831" y="687724"/>
                    <a:pt x="42112" y="709041"/>
                  </a:cubicBezTo>
                  <a:cubicBezTo>
                    <a:pt x="36133" y="732176"/>
                    <a:pt x="23136" y="748034"/>
                    <a:pt x="0" y="755312"/>
                  </a:cubicBezTo>
                  <a:cubicBezTo>
                    <a:pt x="0" y="757912"/>
                    <a:pt x="0" y="760511"/>
                    <a:pt x="0" y="763111"/>
                  </a:cubicBezTo>
                  <a:cubicBezTo>
                    <a:pt x="11438" y="771949"/>
                    <a:pt x="20796" y="763631"/>
                    <a:pt x="30934" y="759731"/>
                  </a:cubicBezTo>
                  <a:cubicBezTo>
                    <a:pt x="35874" y="757652"/>
                    <a:pt x="40553" y="752453"/>
                    <a:pt x="46272" y="757912"/>
                  </a:cubicBezTo>
                  <a:cubicBezTo>
                    <a:pt x="51211" y="762851"/>
                    <a:pt x="50951" y="769090"/>
                    <a:pt x="48871" y="775069"/>
                  </a:cubicBezTo>
                  <a:cubicBezTo>
                    <a:pt x="44972" y="787546"/>
                    <a:pt x="40033" y="799504"/>
                    <a:pt x="27295" y="806263"/>
                  </a:cubicBezTo>
                  <a:cubicBezTo>
                    <a:pt x="24176" y="807823"/>
                    <a:pt x="19756" y="810162"/>
                    <a:pt x="21836" y="815101"/>
                  </a:cubicBezTo>
                  <a:cubicBezTo>
                    <a:pt x="23396" y="819001"/>
                    <a:pt x="27295" y="820560"/>
                    <a:pt x="31194" y="821080"/>
                  </a:cubicBezTo>
                  <a:cubicBezTo>
                    <a:pt x="38993" y="822380"/>
                    <a:pt x="44452" y="818221"/>
                    <a:pt x="49391" y="813022"/>
                  </a:cubicBezTo>
                  <a:cubicBezTo>
                    <a:pt x="55630" y="806783"/>
                    <a:pt x="58749" y="798464"/>
                    <a:pt x="63169" y="791186"/>
                  </a:cubicBezTo>
                  <a:cubicBezTo>
                    <a:pt x="65248" y="787546"/>
                    <a:pt x="67068" y="782607"/>
                    <a:pt x="72787" y="784167"/>
                  </a:cubicBezTo>
                  <a:cubicBezTo>
                    <a:pt x="77466" y="785727"/>
                    <a:pt x="76426" y="790666"/>
                    <a:pt x="76166" y="794305"/>
                  </a:cubicBezTo>
                  <a:cubicBezTo>
                    <a:pt x="75386" y="801584"/>
                    <a:pt x="73827" y="808863"/>
                    <a:pt x="72787" y="816141"/>
                  </a:cubicBezTo>
                  <a:cubicBezTo>
                    <a:pt x="72007" y="820560"/>
                    <a:pt x="70187" y="823160"/>
                    <a:pt x="64988" y="822380"/>
                  </a:cubicBezTo>
                  <a:cubicBezTo>
                    <a:pt x="59529" y="821340"/>
                    <a:pt x="55370" y="822900"/>
                    <a:pt x="56410" y="829919"/>
                  </a:cubicBezTo>
                  <a:cubicBezTo>
                    <a:pt x="57450" y="836938"/>
                    <a:pt x="59789" y="842657"/>
                    <a:pt x="68628" y="841877"/>
                  </a:cubicBezTo>
                  <a:cubicBezTo>
                    <a:pt x="75646" y="841097"/>
                    <a:pt x="80066" y="836158"/>
                    <a:pt x="85785" y="833038"/>
                  </a:cubicBezTo>
                  <a:cubicBezTo>
                    <a:pt x="90204" y="830439"/>
                    <a:pt x="93843" y="827579"/>
                    <a:pt x="100082" y="830179"/>
                  </a:cubicBezTo>
                  <a:cubicBezTo>
                    <a:pt x="113340" y="835898"/>
                    <a:pt x="128937" y="824460"/>
                    <a:pt x="128677" y="809642"/>
                  </a:cubicBezTo>
                  <a:cubicBezTo>
                    <a:pt x="128417" y="796125"/>
                    <a:pt x="127377" y="782867"/>
                    <a:pt x="127637" y="769350"/>
                  </a:cubicBezTo>
                  <a:cubicBezTo>
                    <a:pt x="128157" y="752453"/>
                    <a:pt x="135176" y="745694"/>
                    <a:pt x="151553" y="744134"/>
                  </a:cubicBezTo>
                  <a:cubicBezTo>
                    <a:pt x="156752" y="743614"/>
                    <a:pt x="161951" y="743094"/>
                    <a:pt x="167150" y="742575"/>
                  </a:cubicBezTo>
                  <a:cubicBezTo>
                    <a:pt x="175728" y="741795"/>
                    <a:pt x="180148" y="737115"/>
                    <a:pt x="181707" y="728797"/>
                  </a:cubicBezTo>
                  <a:cubicBezTo>
                    <a:pt x="184827" y="713720"/>
                    <a:pt x="183527" y="700982"/>
                    <a:pt x="169230" y="691364"/>
                  </a:cubicBezTo>
                  <a:cubicBezTo>
                    <a:pt x="162211" y="686425"/>
                    <a:pt x="154672" y="680446"/>
                    <a:pt x="160911" y="668748"/>
                  </a:cubicBezTo>
                  <a:cubicBezTo>
                    <a:pt x="175728" y="641193"/>
                    <a:pt x="189246" y="613378"/>
                    <a:pt x="204063" y="585823"/>
                  </a:cubicBezTo>
                  <a:cubicBezTo>
                    <a:pt x="210042" y="574385"/>
                    <a:pt x="218621" y="564247"/>
                    <a:pt x="215761" y="549949"/>
                  </a:cubicBezTo>
                  <a:cubicBezTo>
                    <a:pt x="214981" y="545530"/>
                    <a:pt x="218881" y="543190"/>
                    <a:pt x="221480" y="540331"/>
                  </a:cubicBezTo>
                  <a:cubicBezTo>
                    <a:pt x="249035" y="511476"/>
                    <a:pt x="270611" y="477682"/>
                    <a:pt x="298426" y="449087"/>
                  </a:cubicBezTo>
                  <a:cubicBezTo>
                    <a:pt x="304405" y="443109"/>
                    <a:pt x="309344" y="439989"/>
                    <a:pt x="317143" y="440769"/>
                  </a:cubicBezTo>
                  <a:cubicBezTo>
                    <a:pt x="336120" y="443109"/>
                    <a:pt x="355096" y="441549"/>
                    <a:pt x="374333" y="441289"/>
                  </a:cubicBezTo>
                  <a:cubicBezTo>
                    <a:pt x="405527" y="440769"/>
                    <a:pt x="436721" y="441029"/>
                    <a:pt x="467916" y="441029"/>
                  </a:cubicBezTo>
                  <a:cubicBezTo>
                    <a:pt x="476494" y="441029"/>
                    <a:pt x="484293" y="442589"/>
                    <a:pt x="484293" y="454546"/>
                  </a:cubicBezTo>
                  <a:cubicBezTo>
                    <a:pt x="484033" y="495359"/>
                    <a:pt x="483253" y="535912"/>
                    <a:pt x="479874" y="576464"/>
                  </a:cubicBezTo>
                  <a:cubicBezTo>
                    <a:pt x="475714" y="630275"/>
                    <a:pt x="452319" y="676806"/>
                    <a:pt x="424244" y="721518"/>
                  </a:cubicBezTo>
                  <a:cubicBezTo>
                    <a:pt x="408127" y="747254"/>
                    <a:pt x="389930" y="771429"/>
                    <a:pt x="372773" y="796385"/>
                  </a:cubicBezTo>
                  <a:cubicBezTo>
                    <a:pt x="367054" y="804703"/>
                    <a:pt x="361335" y="812762"/>
                    <a:pt x="359515" y="822900"/>
                  </a:cubicBezTo>
                  <a:cubicBezTo>
                    <a:pt x="355096" y="848376"/>
                    <a:pt x="350677" y="874111"/>
                    <a:pt x="346258" y="899586"/>
                  </a:cubicBezTo>
                  <a:cubicBezTo>
                    <a:pt x="344438" y="909984"/>
                    <a:pt x="347298" y="914664"/>
                    <a:pt x="358216" y="910504"/>
                  </a:cubicBezTo>
                  <a:cubicBezTo>
                    <a:pt x="369134" y="906345"/>
                    <a:pt x="373033" y="911024"/>
                    <a:pt x="373293" y="921942"/>
                  </a:cubicBezTo>
                  <a:cubicBezTo>
                    <a:pt x="373553" y="930781"/>
                    <a:pt x="369394" y="940659"/>
                    <a:pt x="374073" y="948717"/>
                  </a:cubicBezTo>
                  <a:cubicBezTo>
                    <a:pt x="387590" y="971333"/>
                    <a:pt x="387070" y="995509"/>
                    <a:pt x="383951" y="1020464"/>
                  </a:cubicBezTo>
                  <a:cubicBezTo>
                    <a:pt x="381871" y="1037621"/>
                    <a:pt x="377192" y="1055558"/>
                    <a:pt x="382651" y="1071935"/>
                  </a:cubicBezTo>
                  <a:cubicBezTo>
                    <a:pt x="391490" y="1097931"/>
                    <a:pt x="397988" y="1125486"/>
                    <a:pt x="412546" y="1149141"/>
                  </a:cubicBezTo>
                  <a:cubicBezTo>
                    <a:pt x="427623" y="1174097"/>
                    <a:pt x="426843" y="1199312"/>
                    <a:pt x="418785" y="1225308"/>
                  </a:cubicBezTo>
                  <a:cubicBezTo>
                    <a:pt x="402148" y="1277558"/>
                    <a:pt x="386031" y="1330069"/>
                    <a:pt x="372253" y="1383099"/>
                  </a:cubicBezTo>
                  <a:cubicBezTo>
                    <a:pt x="357176" y="1441329"/>
                    <a:pt x="349377" y="1501638"/>
                    <a:pt x="319742" y="1555448"/>
                  </a:cubicBezTo>
                  <a:cubicBezTo>
                    <a:pt x="319483" y="1555708"/>
                    <a:pt x="319483" y="1556228"/>
                    <a:pt x="319483" y="1556748"/>
                  </a:cubicBezTo>
                  <a:cubicBezTo>
                    <a:pt x="313764" y="1577804"/>
                    <a:pt x="303365" y="1596780"/>
                    <a:pt x="291148" y="1614717"/>
                  </a:cubicBezTo>
                  <a:cubicBezTo>
                    <a:pt x="261513" y="1658130"/>
                    <a:pt x="238377" y="1704401"/>
                    <a:pt x="231618" y="1756912"/>
                  </a:cubicBezTo>
                  <a:cubicBezTo>
                    <a:pt x="226679" y="1795645"/>
                    <a:pt x="211862" y="1830738"/>
                    <a:pt x="198604" y="1866612"/>
                  </a:cubicBezTo>
                  <a:cubicBezTo>
                    <a:pt x="180667" y="1914703"/>
                    <a:pt x="160131" y="1962015"/>
                    <a:pt x="147653" y="2012186"/>
                  </a:cubicBezTo>
                  <a:cubicBezTo>
                    <a:pt x="143754" y="2027523"/>
                    <a:pt x="139075" y="2044420"/>
                    <a:pt x="124778" y="2053518"/>
                  </a:cubicBezTo>
                  <a:cubicBezTo>
                    <a:pt x="101902" y="2068075"/>
                    <a:pt x="87344" y="2090431"/>
                    <a:pt x="69148" y="2109148"/>
                  </a:cubicBezTo>
                  <a:cubicBezTo>
                    <a:pt x="63948" y="2114607"/>
                    <a:pt x="63689" y="2119286"/>
                    <a:pt x="69148" y="2124745"/>
                  </a:cubicBezTo>
                  <a:cubicBezTo>
                    <a:pt x="88124" y="2144242"/>
                    <a:pt x="107621" y="2163479"/>
                    <a:pt x="128417" y="2181155"/>
                  </a:cubicBezTo>
                  <a:cubicBezTo>
                    <a:pt x="130756" y="2183235"/>
                    <a:pt x="133616" y="2187394"/>
                    <a:pt x="137255" y="2184015"/>
                  </a:cubicBezTo>
                  <a:cubicBezTo>
                    <a:pt x="145834" y="2175956"/>
                    <a:pt x="150513" y="2183495"/>
                    <a:pt x="155192" y="2188434"/>
                  </a:cubicBezTo>
                  <a:cubicBezTo>
                    <a:pt x="174429" y="2208450"/>
                    <a:pt x="189506" y="2231846"/>
                    <a:pt x="206403" y="2253942"/>
                  </a:cubicBezTo>
                  <a:cubicBezTo>
                    <a:pt x="232398" y="2288256"/>
                    <a:pt x="268012" y="2304633"/>
                    <a:pt x="310384" y="2306973"/>
                  </a:cubicBezTo>
                  <a:cubicBezTo>
                    <a:pt x="318963" y="2307492"/>
                    <a:pt x="327801" y="2304893"/>
                    <a:pt x="330660" y="2296055"/>
                  </a:cubicBezTo>
                  <a:cubicBezTo>
                    <a:pt x="333520" y="2287476"/>
                    <a:pt x="325721" y="2282797"/>
                    <a:pt x="320002" y="2278638"/>
                  </a:cubicBezTo>
                  <a:cubicBezTo>
                    <a:pt x="307005" y="2269019"/>
                    <a:pt x="294787" y="2258881"/>
                    <a:pt x="284909" y="2246143"/>
                  </a:cubicBezTo>
                  <a:cubicBezTo>
                    <a:pt x="275810" y="2234186"/>
                    <a:pt x="270611" y="2221448"/>
                    <a:pt x="271911" y="2205851"/>
                  </a:cubicBezTo>
                  <a:cubicBezTo>
                    <a:pt x="273991" y="2180375"/>
                    <a:pt x="274251" y="2154380"/>
                    <a:pt x="266972" y="2129685"/>
                  </a:cubicBezTo>
                  <a:cubicBezTo>
                    <a:pt x="262553" y="2114867"/>
                    <a:pt x="262293" y="2101090"/>
                    <a:pt x="262293" y="2086532"/>
                  </a:cubicBezTo>
                  <a:cubicBezTo>
                    <a:pt x="262293" y="2077434"/>
                    <a:pt x="265672" y="2072495"/>
                    <a:pt x="274771" y="2072235"/>
                  </a:cubicBezTo>
                  <a:cubicBezTo>
                    <a:pt x="283089" y="2071975"/>
                    <a:pt x="286728" y="2068335"/>
                    <a:pt x="285689" y="2059497"/>
                  </a:cubicBezTo>
                  <a:cubicBezTo>
                    <a:pt x="284649" y="2052218"/>
                    <a:pt x="285689" y="2044680"/>
                    <a:pt x="285169" y="2037401"/>
                  </a:cubicBezTo>
                  <a:cubicBezTo>
                    <a:pt x="283349" y="2014525"/>
                    <a:pt x="288808" y="1994249"/>
                    <a:pt x="300766" y="1974232"/>
                  </a:cubicBezTo>
                  <a:cubicBezTo>
                    <a:pt x="314803" y="1950837"/>
                    <a:pt x="323642" y="1924841"/>
                    <a:pt x="333260" y="1899366"/>
                  </a:cubicBezTo>
                  <a:cubicBezTo>
                    <a:pt x="346778" y="1862973"/>
                    <a:pt x="355876" y="1825019"/>
                    <a:pt x="374333" y="1790446"/>
                  </a:cubicBezTo>
                  <a:cubicBezTo>
                    <a:pt x="395909" y="1750153"/>
                    <a:pt x="420344" y="1711160"/>
                    <a:pt x="437761" y="1668528"/>
                  </a:cubicBezTo>
                  <a:cubicBezTo>
                    <a:pt x="440621" y="1661769"/>
                    <a:pt x="445040" y="1655790"/>
                    <a:pt x="449719" y="1650071"/>
                  </a:cubicBezTo>
                  <a:cubicBezTo>
                    <a:pt x="459077" y="1639153"/>
                    <a:pt x="466876" y="1627195"/>
                    <a:pt x="473375" y="1614457"/>
                  </a:cubicBezTo>
                  <a:cubicBezTo>
                    <a:pt x="483253" y="1594701"/>
                    <a:pt x="493911" y="1575464"/>
                    <a:pt x="506909" y="1557528"/>
                  </a:cubicBezTo>
                  <a:cubicBezTo>
                    <a:pt x="510808" y="1552069"/>
                    <a:pt x="512108" y="1540631"/>
                    <a:pt x="521206" y="1543490"/>
                  </a:cubicBezTo>
                  <a:cubicBezTo>
                    <a:pt x="529525" y="1546090"/>
                    <a:pt x="525105" y="1556488"/>
                    <a:pt x="525365" y="1563247"/>
                  </a:cubicBezTo>
                  <a:cubicBezTo>
                    <a:pt x="526665" y="1603799"/>
                    <a:pt x="521986" y="1644612"/>
                    <a:pt x="527445" y="1685165"/>
                  </a:cubicBezTo>
                  <a:cubicBezTo>
                    <a:pt x="530565" y="1708300"/>
                    <a:pt x="536024" y="1731176"/>
                    <a:pt x="544342" y="1753012"/>
                  </a:cubicBezTo>
                  <a:cubicBezTo>
                    <a:pt x="546942" y="1759771"/>
                    <a:pt x="551361" y="1767050"/>
                    <a:pt x="559939" y="1766790"/>
                  </a:cubicBezTo>
                  <a:cubicBezTo>
                    <a:pt x="568778" y="1766530"/>
                    <a:pt x="571637" y="1758211"/>
                    <a:pt x="573717" y="1751453"/>
                  </a:cubicBezTo>
                  <a:cubicBezTo>
                    <a:pt x="575796" y="1744954"/>
                    <a:pt x="576056" y="1737935"/>
                    <a:pt x="576576" y="1730916"/>
                  </a:cubicBezTo>
                  <a:cubicBezTo>
                    <a:pt x="577096" y="1720518"/>
                    <a:pt x="577096" y="1710120"/>
                    <a:pt x="577616" y="1699722"/>
                  </a:cubicBezTo>
                  <a:cubicBezTo>
                    <a:pt x="578656" y="1674507"/>
                    <a:pt x="585415" y="1650591"/>
                    <a:pt x="598932" y="1629795"/>
                  </a:cubicBezTo>
                  <a:cubicBezTo>
                    <a:pt x="614269" y="1605879"/>
                    <a:pt x="630387" y="1581963"/>
                    <a:pt x="649363" y="1560647"/>
                  </a:cubicBezTo>
                  <a:cubicBezTo>
                    <a:pt x="651443" y="1558307"/>
                    <a:pt x="653522" y="1555448"/>
                    <a:pt x="651963" y="1552588"/>
                  </a:cubicBezTo>
                  <a:cubicBezTo>
                    <a:pt x="643904" y="1537771"/>
                    <a:pt x="655602" y="1529713"/>
                    <a:pt x="662101" y="1519574"/>
                  </a:cubicBezTo>
                  <a:cubicBezTo>
                    <a:pt x="668600" y="1509696"/>
                    <a:pt x="677438" y="1506837"/>
                    <a:pt x="687576" y="1513076"/>
                  </a:cubicBezTo>
                  <a:cubicBezTo>
                    <a:pt x="693295" y="1516455"/>
                    <a:pt x="696415" y="1514635"/>
                    <a:pt x="700834" y="1510736"/>
                  </a:cubicBezTo>
                  <a:cubicBezTo>
                    <a:pt x="725529" y="1488380"/>
                    <a:pt x="750745" y="1466284"/>
                    <a:pt x="775440" y="1444188"/>
                  </a:cubicBezTo>
                  <a:cubicBezTo>
                    <a:pt x="786098" y="1434570"/>
                    <a:pt x="798056" y="1427031"/>
                    <a:pt x="811054" y="1420792"/>
                  </a:cubicBezTo>
                  <a:cubicBezTo>
                    <a:pt x="856026" y="1399476"/>
                    <a:pt x="900218" y="1377380"/>
                    <a:pt x="939731" y="1346186"/>
                  </a:cubicBezTo>
                  <a:cubicBezTo>
                    <a:pt x="974305" y="1318891"/>
                    <a:pt x="1007579" y="1289516"/>
                    <a:pt x="1044232" y="1265080"/>
                  </a:cubicBezTo>
                  <a:cubicBezTo>
                    <a:pt x="1069707" y="1248183"/>
                    <a:pt x="1090504" y="1225827"/>
                    <a:pt x="1110780" y="1203471"/>
                  </a:cubicBezTo>
                  <a:cubicBezTo>
                    <a:pt x="1126377" y="1186315"/>
                    <a:pt x="1135996" y="1165778"/>
                    <a:pt x="1128977" y="1141603"/>
                  </a:cubicBezTo>
                  <a:cubicBezTo>
                    <a:pt x="1125337" y="1129125"/>
                    <a:pt x="1119878" y="1117167"/>
                    <a:pt x="1114679" y="1105469"/>
                  </a:cubicBezTo>
                  <a:cubicBezTo>
                    <a:pt x="1110000" y="1094551"/>
                    <a:pt x="1102981" y="1084933"/>
                    <a:pt x="1093623" y="1077914"/>
                  </a:cubicBezTo>
                  <a:cubicBezTo>
                    <a:pt x="1057750" y="1051399"/>
                    <a:pt x="1018237" y="1030603"/>
                    <a:pt x="977424" y="1012926"/>
                  </a:cubicBezTo>
                  <a:cubicBezTo>
                    <a:pt x="937911" y="995769"/>
                    <a:pt x="897359" y="980172"/>
                    <a:pt x="857066" y="964834"/>
                  </a:cubicBezTo>
                  <a:cubicBezTo>
                    <a:pt x="844588" y="960155"/>
                    <a:pt x="839389" y="952617"/>
                    <a:pt x="840169" y="939619"/>
                  </a:cubicBezTo>
                  <a:cubicBezTo>
                    <a:pt x="843028" y="901666"/>
                    <a:pt x="833670" y="862933"/>
                    <a:pt x="850567" y="826279"/>
                  </a:cubicBezTo>
                  <a:cubicBezTo>
                    <a:pt x="850827" y="774289"/>
                    <a:pt x="863824" y="724378"/>
                    <a:pt x="875782" y="674207"/>
                  </a:cubicBezTo>
                  <a:cubicBezTo>
                    <a:pt x="878642" y="661989"/>
                    <a:pt x="883841" y="651851"/>
                    <a:pt x="892159" y="642493"/>
                  </a:cubicBezTo>
                  <a:cubicBezTo>
                    <a:pt x="906977" y="625596"/>
                    <a:pt x="922574" y="608959"/>
                    <a:pt x="935312" y="590502"/>
                  </a:cubicBezTo>
                  <a:cubicBezTo>
                    <a:pt x="947789" y="572565"/>
                    <a:pt x="963127" y="565286"/>
                    <a:pt x="984443" y="565027"/>
                  </a:cubicBezTo>
                  <a:cubicBezTo>
                    <a:pt x="1040333" y="564247"/>
                    <a:pt x="1095963" y="559827"/>
                    <a:pt x="1151853" y="562947"/>
                  </a:cubicBezTo>
                  <a:cubicBezTo>
                    <a:pt x="1171089" y="563987"/>
                    <a:pt x="1189806" y="562687"/>
                    <a:pt x="1208522" y="557228"/>
                  </a:cubicBezTo>
                  <a:cubicBezTo>
                    <a:pt x="1253494" y="543970"/>
                    <a:pt x="1296387" y="526034"/>
                    <a:pt x="1337719" y="503938"/>
                  </a:cubicBezTo>
                  <a:cubicBezTo>
                    <a:pt x="1347857" y="498478"/>
                    <a:pt x="1359815" y="494579"/>
                    <a:pt x="1368134" y="487041"/>
                  </a:cubicBezTo>
                  <a:cubicBezTo>
                    <a:pt x="1380872" y="475083"/>
                    <a:pt x="1395689" y="469884"/>
                    <a:pt x="1411546" y="465205"/>
                  </a:cubicBezTo>
                  <a:cubicBezTo>
                    <a:pt x="1423244" y="461825"/>
                    <a:pt x="1434942" y="458446"/>
                    <a:pt x="1446380" y="454546"/>
                  </a:cubicBezTo>
                  <a:cubicBezTo>
                    <a:pt x="1455738" y="451427"/>
                    <a:pt x="1469515" y="451947"/>
                    <a:pt x="1462497" y="434270"/>
                  </a:cubicBezTo>
                  <a:cubicBezTo>
                    <a:pt x="1457558" y="421792"/>
                    <a:pt x="1484333" y="424652"/>
                    <a:pt x="1476534" y="409055"/>
                  </a:cubicBezTo>
                  <a:cubicBezTo>
                    <a:pt x="1476274" y="408795"/>
                    <a:pt x="1476534" y="408275"/>
                    <a:pt x="1476274" y="407755"/>
                  </a:cubicBezTo>
                  <a:cubicBezTo>
                    <a:pt x="1473415" y="399696"/>
                    <a:pt x="1477574" y="397097"/>
                    <a:pt x="1484853" y="395797"/>
                  </a:cubicBezTo>
                  <a:cubicBezTo>
                    <a:pt x="1504349" y="392158"/>
                    <a:pt x="1521246" y="383059"/>
                    <a:pt x="1537363" y="371621"/>
                  </a:cubicBezTo>
                  <a:cubicBezTo>
                    <a:pt x="1547242" y="364863"/>
                    <a:pt x="1555560" y="356024"/>
                    <a:pt x="1567258" y="351345"/>
                  </a:cubicBezTo>
                  <a:cubicBezTo>
                    <a:pt x="1576616" y="346926"/>
                    <a:pt x="1580256" y="338347"/>
                    <a:pt x="1575057" y="327169"/>
                  </a:cubicBezTo>
                  <a:close/>
                  <a:moveTo>
                    <a:pt x="842768" y="1205031"/>
                  </a:moveTo>
                  <a:cubicBezTo>
                    <a:pt x="806635" y="1232586"/>
                    <a:pt x="784799" y="1268460"/>
                    <a:pt x="755424" y="1296795"/>
                  </a:cubicBezTo>
                  <a:cubicBezTo>
                    <a:pt x="738527" y="1313172"/>
                    <a:pt x="721110" y="1329549"/>
                    <a:pt x="703433" y="1345146"/>
                  </a:cubicBezTo>
                  <a:cubicBezTo>
                    <a:pt x="697454" y="1350345"/>
                    <a:pt x="690956" y="1353724"/>
                    <a:pt x="682897" y="1355284"/>
                  </a:cubicBezTo>
                  <a:cubicBezTo>
                    <a:pt x="652483" y="1361523"/>
                    <a:pt x="624928" y="1372701"/>
                    <a:pt x="606731" y="1399996"/>
                  </a:cubicBezTo>
                  <a:cubicBezTo>
                    <a:pt x="603611" y="1404675"/>
                    <a:pt x="599452" y="1408575"/>
                    <a:pt x="595813" y="1412734"/>
                  </a:cubicBezTo>
                  <a:cubicBezTo>
                    <a:pt x="593473" y="1415333"/>
                    <a:pt x="590614" y="1416113"/>
                    <a:pt x="587494" y="1414293"/>
                  </a:cubicBezTo>
                  <a:cubicBezTo>
                    <a:pt x="583855" y="1412214"/>
                    <a:pt x="585155" y="1409354"/>
                    <a:pt x="586454" y="1406495"/>
                  </a:cubicBezTo>
                  <a:cubicBezTo>
                    <a:pt x="587234" y="1404935"/>
                    <a:pt x="587494" y="1403115"/>
                    <a:pt x="588274" y="1401556"/>
                  </a:cubicBezTo>
                  <a:cubicBezTo>
                    <a:pt x="616869" y="1343326"/>
                    <a:pt x="642344" y="1283797"/>
                    <a:pt x="668340" y="1224268"/>
                  </a:cubicBezTo>
                  <a:cubicBezTo>
                    <a:pt x="674579" y="1210230"/>
                    <a:pt x="683157" y="1202432"/>
                    <a:pt x="699534" y="1202692"/>
                  </a:cubicBezTo>
                  <a:cubicBezTo>
                    <a:pt x="742426" y="1203212"/>
                    <a:pt x="785319" y="1202692"/>
                    <a:pt x="828211" y="1202692"/>
                  </a:cubicBezTo>
                  <a:cubicBezTo>
                    <a:pt x="831590" y="1202952"/>
                    <a:pt x="834970" y="1203991"/>
                    <a:pt x="842768" y="12050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39" name="Google Shape;1739;p44"/>
            <p:cNvGrpSpPr/>
            <p:nvPr/>
          </p:nvGrpSpPr>
          <p:grpSpPr>
            <a:xfrm rot="-429793">
              <a:off x="4891997" y="3238051"/>
              <a:ext cx="649209" cy="773245"/>
              <a:chOff x="5071951" y="3009853"/>
              <a:chExt cx="880901" cy="1049203"/>
            </a:xfrm>
          </p:grpSpPr>
          <p:sp>
            <p:nvSpPr>
              <p:cNvPr id="1740" name="Google Shape;1740;p44"/>
              <p:cNvSpPr/>
              <p:nvPr/>
            </p:nvSpPr>
            <p:spPr>
              <a:xfrm>
                <a:off x="5586883" y="3705579"/>
                <a:ext cx="365969" cy="353477"/>
              </a:xfrm>
              <a:custGeom>
                <a:avLst/>
                <a:gdLst/>
                <a:ahLst/>
                <a:cxnLst/>
                <a:rect l="l" t="t" r="r" b="b"/>
                <a:pathLst>
                  <a:path w="365969" h="353477" extrusionOk="0">
                    <a:moveTo>
                      <a:pt x="246540" y="342017"/>
                    </a:moveTo>
                    <a:cubicBezTo>
                      <a:pt x="226544" y="340368"/>
                      <a:pt x="207374" y="342430"/>
                      <a:pt x="187997" y="349026"/>
                    </a:cubicBezTo>
                    <a:cubicBezTo>
                      <a:pt x="158726" y="358920"/>
                      <a:pt x="130485" y="351293"/>
                      <a:pt x="104513" y="336246"/>
                    </a:cubicBezTo>
                    <a:cubicBezTo>
                      <a:pt x="79982" y="322022"/>
                      <a:pt x="57720" y="304501"/>
                      <a:pt x="38755" y="283887"/>
                    </a:cubicBezTo>
                    <a:cubicBezTo>
                      <a:pt x="14432" y="257296"/>
                      <a:pt x="-204" y="225757"/>
                      <a:pt x="2" y="188241"/>
                    </a:cubicBezTo>
                    <a:cubicBezTo>
                      <a:pt x="414" y="143510"/>
                      <a:pt x="11340" y="102283"/>
                      <a:pt x="37106" y="65384"/>
                    </a:cubicBezTo>
                    <a:cubicBezTo>
                      <a:pt x="64935" y="25600"/>
                      <a:pt x="104925" y="7048"/>
                      <a:pt x="151717" y="1483"/>
                    </a:cubicBezTo>
                    <a:cubicBezTo>
                      <a:pt x="183874" y="-2434"/>
                      <a:pt x="215413" y="1689"/>
                      <a:pt x="246333" y="10553"/>
                    </a:cubicBezTo>
                    <a:cubicBezTo>
                      <a:pt x="289209" y="22921"/>
                      <a:pt x="315595" y="53635"/>
                      <a:pt x="336620" y="90945"/>
                    </a:cubicBezTo>
                    <a:cubicBezTo>
                      <a:pt x="352905" y="119598"/>
                      <a:pt x="359089" y="150930"/>
                      <a:pt x="362799" y="183088"/>
                    </a:cubicBezTo>
                    <a:cubicBezTo>
                      <a:pt x="366304" y="213183"/>
                      <a:pt x="368365" y="243279"/>
                      <a:pt x="360944" y="273168"/>
                    </a:cubicBezTo>
                    <a:cubicBezTo>
                      <a:pt x="358471" y="283269"/>
                      <a:pt x="353936" y="292339"/>
                      <a:pt x="345896" y="299554"/>
                    </a:cubicBezTo>
                    <a:cubicBezTo>
                      <a:pt x="337651" y="306768"/>
                      <a:pt x="329200" y="313983"/>
                      <a:pt x="321779" y="322022"/>
                    </a:cubicBezTo>
                    <a:cubicBezTo>
                      <a:pt x="304463" y="340162"/>
                      <a:pt x="283025" y="345522"/>
                      <a:pt x="259114" y="343460"/>
                    </a:cubicBezTo>
                    <a:cubicBezTo>
                      <a:pt x="254785" y="342430"/>
                      <a:pt x="250662" y="342223"/>
                      <a:pt x="246540" y="3420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44"/>
              <p:cNvSpPr/>
              <p:nvPr/>
            </p:nvSpPr>
            <p:spPr>
              <a:xfrm>
                <a:off x="5236369" y="3224103"/>
                <a:ext cx="290788" cy="314437"/>
              </a:xfrm>
              <a:custGeom>
                <a:avLst/>
                <a:gdLst/>
                <a:ahLst/>
                <a:cxnLst/>
                <a:rect l="l" t="t" r="r" b="b"/>
                <a:pathLst>
                  <a:path w="290788" h="314437" extrusionOk="0">
                    <a:moveTo>
                      <a:pt x="157162" y="314134"/>
                    </a:moveTo>
                    <a:cubicBezTo>
                      <a:pt x="140877" y="315370"/>
                      <a:pt x="126654" y="312691"/>
                      <a:pt x="112843" y="308568"/>
                    </a:cubicBezTo>
                    <a:cubicBezTo>
                      <a:pt x="97383" y="304033"/>
                      <a:pt x="81923" y="299910"/>
                      <a:pt x="66875" y="294551"/>
                    </a:cubicBezTo>
                    <a:cubicBezTo>
                      <a:pt x="44612" y="286511"/>
                      <a:pt x="33275" y="268372"/>
                      <a:pt x="27297" y="246727"/>
                    </a:cubicBezTo>
                    <a:cubicBezTo>
                      <a:pt x="22350" y="228588"/>
                      <a:pt x="18639" y="210242"/>
                      <a:pt x="14517" y="191896"/>
                    </a:cubicBezTo>
                    <a:cubicBezTo>
                      <a:pt x="12043" y="180764"/>
                      <a:pt x="5241" y="171282"/>
                      <a:pt x="2561" y="160357"/>
                    </a:cubicBezTo>
                    <a:cubicBezTo>
                      <a:pt x="-3829" y="135827"/>
                      <a:pt x="1942" y="112946"/>
                      <a:pt x="17609" y="93775"/>
                    </a:cubicBezTo>
                    <a:cubicBezTo>
                      <a:pt x="31626" y="76460"/>
                      <a:pt x="43376" y="57496"/>
                      <a:pt x="56362" y="39562"/>
                    </a:cubicBezTo>
                    <a:cubicBezTo>
                      <a:pt x="65638" y="26988"/>
                      <a:pt x="76151" y="16063"/>
                      <a:pt x="88725" y="6787"/>
                    </a:cubicBezTo>
                    <a:cubicBezTo>
                      <a:pt x="99857" y="-1459"/>
                      <a:pt x="111812" y="-2490"/>
                      <a:pt x="122119" y="5344"/>
                    </a:cubicBezTo>
                    <a:cubicBezTo>
                      <a:pt x="141702" y="20391"/>
                      <a:pt x="161903" y="30904"/>
                      <a:pt x="187670" y="28431"/>
                    </a:cubicBezTo>
                    <a:cubicBezTo>
                      <a:pt x="195503" y="27606"/>
                      <a:pt x="203336" y="32760"/>
                      <a:pt x="210551" y="36676"/>
                    </a:cubicBezTo>
                    <a:cubicBezTo>
                      <a:pt x="221682" y="42654"/>
                      <a:pt x="231783" y="50487"/>
                      <a:pt x="242296" y="57496"/>
                    </a:cubicBezTo>
                    <a:cubicBezTo>
                      <a:pt x="257962" y="68009"/>
                      <a:pt x="260023" y="85942"/>
                      <a:pt x="261672" y="103258"/>
                    </a:cubicBezTo>
                    <a:cubicBezTo>
                      <a:pt x="262703" y="113152"/>
                      <a:pt x="263115" y="123047"/>
                      <a:pt x="264146" y="132941"/>
                    </a:cubicBezTo>
                    <a:cubicBezTo>
                      <a:pt x="265383" y="145103"/>
                      <a:pt x="269505" y="155822"/>
                      <a:pt x="277545" y="165510"/>
                    </a:cubicBezTo>
                    <a:cubicBezTo>
                      <a:pt x="285378" y="174786"/>
                      <a:pt x="290119" y="185918"/>
                      <a:pt x="290737" y="198286"/>
                    </a:cubicBezTo>
                    <a:cubicBezTo>
                      <a:pt x="291356" y="210242"/>
                      <a:pt x="286409" y="218899"/>
                      <a:pt x="274865" y="221579"/>
                    </a:cubicBezTo>
                    <a:cubicBezTo>
                      <a:pt x="252809" y="226938"/>
                      <a:pt x="239204" y="242192"/>
                      <a:pt x="227248" y="259714"/>
                    </a:cubicBezTo>
                    <a:cubicBezTo>
                      <a:pt x="221270" y="268372"/>
                      <a:pt x="215292" y="277235"/>
                      <a:pt x="209108" y="285893"/>
                    </a:cubicBezTo>
                    <a:cubicBezTo>
                      <a:pt x="195915" y="304033"/>
                      <a:pt x="179218" y="315989"/>
                      <a:pt x="157162" y="3141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Google Shape;1742;p44"/>
              <p:cNvSpPr/>
              <p:nvPr/>
            </p:nvSpPr>
            <p:spPr>
              <a:xfrm>
                <a:off x="5589249" y="3495254"/>
                <a:ext cx="187194" cy="185281"/>
              </a:xfrm>
              <a:custGeom>
                <a:avLst/>
                <a:gdLst/>
                <a:ahLst/>
                <a:cxnLst/>
                <a:rect l="l" t="t" r="r" b="b"/>
                <a:pathLst>
                  <a:path w="187194" h="185281" extrusionOk="0">
                    <a:moveTo>
                      <a:pt x="114103" y="185216"/>
                    </a:moveTo>
                    <a:cubicBezTo>
                      <a:pt x="87924" y="185216"/>
                      <a:pt x="61951" y="183155"/>
                      <a:pt x="37833" y="171611"/>
                    </a:cubicBezTo>
                    <a:cubicBezTo>
                      <a:pt x="17426" y="161923"/>
                      <a:pt x="4851" y="146875"/>
                      <a:pt x="3202" y="123376"/>
                    </a:cubicBezTo>
                    <a:cubicBezTo>
                      <a:pt x="1759" y="101937"/>
                      <a:pt x="-2157" y="80499"/>
                      <a:pt x="1553" y="58855"/>
                    </a:cubicBezTo>
                    <a:cubicBezTo>
                      <a:pt x="4439" y="42158"/>
                      <a:pt x="12066" y="30615"/>
                      <a:pt x="29381" y="25874"/>
                    </a:cubicBezTo>
                    <a:cubicBezTo>
                      <a:pt x="43398" y="22163"/>
                      <a:pt x="55148" y="13506"/>
                      <a:pt x="68135" y="7115"/>
                    </a:cubicBezTo>
                    <a:cubicBezTo>
                      <a:pt x="93283" y="-5459"/>
                      <a:pt x="122142" y="-924"/>
                      <a:pt x="143374" y="17216"/>
                    </a:cubicBezTo>
                    <a:cubicBezTo>
                      <a:pt x="168728" y="38654"/>
                      <a:pt x="182539" y="65246"/>
                      <a:pt x="182952" y="98433"/>
                    </a:cubicBezTo>
                    <a:cubicBezTo>
                      <a:pt x="182952" y="99876"/>
                      <a:pt x="182952" y="101319"/>
                      <a:pt x="183364" y="102556"/>
                    </a:cubicBezTo>
                    <a:cubicBezTo>
                      <a:pt x="193671" y="126468"/>
                      <a:pt x="181097" y="145638"/>
                      <a:pt x="170171" y="165015"/>
                    </a:cubicBezTo>
                    <a:cubicBezTo>
                      <a:pt x="162132" y="179032"/>
                      <a:pt x="149970" y="186040"/>
                      <a:pt x="133479" y="185216"/>
                    </a:cubicBezTo>
                    <a:cubicBezTo>
                      <a:pt x="127295" y="185010"/>
                      <a:pt x="120699" y="185216"/>
                      <a:pt x="114103" y="18521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3" name="Google Shape;1743;p44"/>
              <p:cNvSpPr/>
              <p:nvPr/>
            </p:nvSpPr>
            <p:spPr>
              <a:xfrm>
                <a:off x="5425894" y="3779796"/>
                <a:ext cx="122562" cy="123384"/>
              </a:xfrm>
              <a:custGeom>
                <a:avLst/>
                <a:gdLst/>
                <a:ahLst/>
                <a:cxnLst/>
                <a:rect l="l" t="t" r="r" b="b"/>
                <a:pathLst>
                  <a:path w="122562" h="123384" extrusionOk="0">
                    <a:moveTo>
                      <a:pt x="0" y="56100"/>
                    </a:moveTo>
                    <a:cubicBezTo>
                      <a:pt x="412" y="39403"/>
                      <a:pt x="1443" y="23118"/>
                      <a:pt x="14842" y="10544"/>
                    </a:cubicBezTo>
                    <a:cubicBezTo>
                      <a:pt x="22469" y="3329"/>
                      <a:pt x="31126" y="-381"/>
                      <a:pt x="41845" y="31"/>
                    </a:cubicBezTo>
                    <a:cubicBezTo>
                      <a:pt x="63283" y="856"/>
                      <a:pt x="82454" y="5391"/>
                      <a:pt x="94822" y="25386"/>
                    </a:cubicBezTo>
                    <a:cubicBezTo>
                      <a:pt x="99563" y="33013"/>
                      <a:pt x="105953" y="39197"/>
                      <a:pt x="112137" y="45793"/>
                    </a:cubicBezTo>
                    <a:cubicBezTo>
                      <a:pt x="131308" y="65994"/>
                      <a:pt x="122650" y="103717"/>
                      <a:pt x="97502" y="114642"/>
                    </a:cubicBezTo>
                    <a:cubicBezTo>
                      <a:pt x="81423" y="121651"/>
                      <a:pt x="64726" y="124330"/>
                      <a:pt x="47411" y="123093"/>
                    </a:cubicBezTo>
                    <a:cubicBezTo>
                      <a:pt x="22675" y="121444"/>
                      <a:pt x="5566" y="105572"/>
                      <a:pt x="2267" y="80836"/>
                    </a:cubicBezTo>
                    <a:cubicBezTo>
                      <a:pt x="1237" y="72590"/>
                      <a:pt x="824" y="64345"/>
                      <a:pt x="0" y="561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44"/>
              <p:cNvSpPr/>
              <p:nvPr/>
            </p:nvSpPr>
            <p:spPr>
              <a:xfrm>
                <a:off x="5071951" y="3009853"/>
                <a:ext cx="85841" cy="87071"/>
              </a:xfrm>
              <a:custGeom>
                <a:avLst/>
                <a:gdLst/>
                <a:ahLst/>
                <a:cxnLst/>
                <a:rect l="l" t="t" r="r" b="b"/>
                <a:pathLst>
                  <a:path w="85841" h="87071" extrusionOk="0">
                    <a:moveTo>
                      <a:pt x="49688" y="87049"/>
                    </a:moveTo>
                    <a:cubicBezTo>
                      <a:pt x="44535" y="87255"/>
                      <a:pt x="39588" y="86018"/>
                      <a:pt x="34846" y="83339"/>
                    </a:cubicBezTo>
                    <a:cubicBezTo>
                      <a:pt x="16706" y="72826"/>
                      <a:pt x="4957" y="57366"/>
                      <a:pt x="834" y="36752"/>
                    </a:cubicBezTo>
                    <a:cubicBezTo>
                      <a:pt x="-3082" y="17376"/>
                      <a:pt x="7018" y="7893"/>
                      <a:pt x="26395" y="11398"/>
                    </a:cubicBezTo>
                    <a:cubicBezTo>
                      <a:pt x="34022" y="12841"/>
                      <a:pt x="41030" y="15520"/>
                      <a:pt x="43504" y="4183"/>
                    </a:cubicBezTo>
                    <a:cubicBezTo>
                      <a:pt x="44329" y="473"/>
                      <a:pt x="49276" y="-558"/>
                      <a:pt x="53192" y="266"/>
                    </a:cubicBezTo>
                    <a:cubicBezTo>
                      <a:pt x="56491" y="1091"/>
                      <a:pt x="59583" y="2328"/>
                      <a:pt x="62881" y="3565"/>
                    </a:cubicBezTo>
                    <a:cubicBezTo>
                      <a:pt x="84319" y="12428"/>
                      <a:pt x="97924" y="58396"/>
                      <a:pt x="70508" y="79834"/>
                    </a:cubicBezTo>
                    <a:cubicBezTo>
                      <a:pt x="63911" y="85194"/>
                      <a:pt x="58346" y="87049"/>
                      <a:pt x="49688" y="870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45" name="Google Shape;1745;p44"/>
            <p:cNvSpPr/>
            <p:nvPr/>
          </p:nvSpPr>
          <p:spPr>
            <a:xfrm>
              <a:off x="762313" y="988453"/>
              <a:ext cx="641735" cy="1200723"/>
            </a:xfrm>
            <a:custGeom>
              <a:avLst/>
              <a:gdLst/>
              <a:ahLst/>
              <a:cxnLst/>
              <a:rect l="l" t="t" r="r" b="b"/>
              <a:pathLst>
                <a:path w="641735" h="1200723" extrusionOk="0">
                  <a:moveTo>
                    <a:pt x="641476" y="811054"/>
                  </a:moveTo>
                  <a:cubicBezTo>
                    <a:pt x="636537" y="833410"/>
                    <a:pt x="634457" y="856026"/>
                    <a:pt x="627179" y="877862"/>
                  </a:cubicBezTo>
                  <a:cubicBezTo>
                    <a:pt x="600923" y="955588"/>
                    <a:pt x="552832" y="1015897"/>
                    <a:pt x="482385" y="1057749"/>
                  </a:cubicBezTo>
                  <a:cubicBezTo>
                    <a:pt x="474066" y="1062688"/>
                    <a:pt x="471467" y="1067887"/>
                    <a:pt x="471727" y="1076986"/>
                  </a:cubicBezTo>
                  <a:cubicBezTo>
                    <a:pt x="472247" y="1114159"/>
                    <a:pt x="471727" y="1151592"/>
                    <a:pt x="472247" y="1188766"/>
                  </a:cubicBezTo>
                  <a:cubicBezTo>
                    <a:pt x="472247" y="1197344"/>
                    <a:pt x="470687" y="1200724"/>
                    <a:pt x="461068" y="1200724"/>
                  </a:cubicBezTo>
                  <a:cubicBezTo>
                    <a:pt x="378403" y="1200204"/>
                    <a:pt x="295738" y="1200464"/>
                    <a:pt x="212813" y="1200724"/>
                  </a:cubicBezTo>
                  <a:cubicBezTo>
                    <a:pt x="203975" y="1200724"/>
                    <a:pt x="202155" y="1198124"/>
                    <a:pt x="202155" y="1189806"/>
                  </a:cubicBezTo>
                  <a:cubicBezTo>
                    <a:pt x="202675" y="1156531"/>
                    <a:pt x="202155" y="1122998"/>
                    <a:pt x="202415" y="1089724"/>
                  </a:cubicBezTo>
                  <a:cubicBezTo>
                    <a:pt x="202415" y="1081665"/>
                    <a:pt x="200335" y="1077766"/>
                    <a:pt x="192797" y="1074386"/>
                  </a:cubicBezTo>
                  <a:cubicBezTo>
                    <a:pt x="71919" y="1019276"/>
                    <a:pt x="12389" y="922314"/>
                    <a:pt x="171" y="792857"/>
                  </a:cubicBezTo>
                  <a:cubicBezTo>
                    <a:pt x="-608" y="783759"/>
                    <a:pt x="951" y="780119"/>
                    <a:pt x="11609" y="780119"/>
                  </a:cubicBezTo>
                  <a:cubicBezTo>
                    <a:pt x="92715" y="780639"/>
                    <a:pt x="173560" y="780639"/>
                    <a:pt x="254666" y="780119"/>
                  </a:cubicBezTo>
                  <a:cubicBezTo>
                    <a:pt x="264024" y="780119"/>
                    <a:pt x="266623" y="782719"/>
                    <a:pt x="268183" y="791817"/>
                  </a:cubicBezTo>
                  <a:cubicBezTo>
                    <a:pt x="272602" y="818073"/>
                    <a:pt x="297558" y="836269"/>
                    <a:pt x="325113" y="834710"/>
                  </a:cubicBezTo>
                  <a:cubicBezTo>
                    <a:pt x="351108" y="833410"/>
                    <a:pt x="372684" y="812354"/>
                    <a:pt x="375544" y="785578"/>
                  </a:cubicBezTo>
                  <a:cubicBezTo>
                    <a:pt x="378403" y="759323"/>
                    <a:pt x="362026" y="734368"/>
                    <a:pt x="336291" y="729169"/>
                  </a:cubicBezTo>
                  <a:cubicBezTo>
                    <a:pt x="320694" y="726049"/>
                    <a:pt x="304317" y="727089"/>
                    <a:pt x="288460" y="725789"/>
                  </a:cubicBezTo>
                  <a:cubicBezTo>
                    <a:pt x="140546" y="713051"/>
                    <a:pt x="13429" y="584115"/>
                    <a:pt x="1991" y="435941"/>
                  </a:cubicBezTo>
                  <a:cubicBezTo>
                    <a:pt x="-8927" y="293227"/>
                    <a:pt x="63340" y="170529"/>
                    <a:pt x="193317" y="111780"/>
                  </a:cubicBezTo>
                  <a:cubicBezTo>
                    <a:pt x="201115" y="108400"/>
                    <a:pt x="202935" y="103981"/>
                    <a:pt x="202935" y="96183"/>
                  </a:cubicBezTo>
                  <a:cubicBezTo>
                    <a:pt x="202415" y="64208"/>
                    <a:pt x="202675" y="31974"/>
                    <a:pt x="202675" y="0"/>
                  </a:cubicBezTo>
                  <a:cubicBezTo>
                    <a:pt x="292879" y="0"/>
                    <a:pt x="382823" y="0"/>
                    <a:pt x="473026" y="0"/>
                  </a:cubicBezTo>
                  <a:cubicBezTo>
                    <a:pt x="477186" y="4679"/>
                    <a:pt x="476406" y="10398"/>
                    <a:pt x="476406" y="16117"/>
                  </a:cubicBezTo>
                  <a:cubicBezTo>
                    <a:pt x="476406" y="44712"/>
                    <a:pt x="477186" y="73307"/>
                    <a:pt x="476146" y="101642"/>
                  </a:cubicBezTo>
                  <a:cubicBezTo>
                    <a:pt x="475626" y="115159"/>
                    <a:pt x="480825" y="123218"/>
                    <a:pt x="492003" y="129977"/>
                  </a:cubicBezTo>
                  <a:cubicBezTo>
                    <a:pt x="554132" y="167670"/>
                    <a:pt x="596764" y="222000"/>
                    <a:pt x="623799" y="288808"/>
                  </a:cubicBezTo>
                  <a:cubicBezTo>
                    <a:pt x="634457" y="315063"/>
                    <a:pt x="640956" y="342358"/>
                    <a:pt x="640436" y="370693"/>
                  </a:cubicBezTo>
                  <a:cubicBezTo>
                    <a:pt x="640436" y="372773"/>
                    <a:pt x="640176" y="375112"/>
                    <a:pt x="641736" y="376672"/>
                  </a:cubicBezTo>
                  <a:cubicBezTo>
                    <a:pt x="641736" y="387070"/>
                    <a:pt x="641736" y="397468"/>
                    <a:pt x="641736" y="407866"/>
                  </a:cubicBezTo>
                  <a:cubicBezTo>
                    <a:pt x="636277" y="412546"/>
                    <a:pt x="629518" y="411506"/>
                    <a:pt x="623019" y="411506"/>
                  </a:cubicBezTo>
                  <a:cubicBezTo>
                    <a:pt x="547373" y="411506"/>
                    <a:pt x="471467" y="411506"/>
                    <a:pt x="395820" y="411506"/>
                  </a:cubicBezTo>
                  <a:cubicBezTo>
                    <a:pt x="375804" y="411506"/>
                    <a:pt x="375804" y="411506"/>
                    <a:pt x="369305" y="392269"/>
                  </a:cubicBezTo>
                  <a:cubicBezTo>
                    <a:pt x="360727" y="366274"/>
                    <a:pt x="335251" y="350157"/>
                    <a:pt x="311076" y="355356"/>
                  </a:cubicBezTo>
                  <a:cubicBezTo>
                    <a:pt x="285340" y="361075"/>
                    <a:pt x="268443" y="385251"/>
                    <a:pt x="271043" y="412806"/>
                  </a:cubicBezTo>
                  <a:cubicBezTo>
                    <a:pt x="273382" y="436721"/>
                    <a:pt x="293399" y="455698"/>
                    <a:pt x="318354" y="455958"/>
                  </a:cubicBezTo>
                  <a:cubicBezTo>
                    <a:pt x="335771" y="456218"/>
                    <a:pt x="352928" y="456478"/>
                    <a:pt x="370085" y="459857"/>
                  </a:cubicBezTo>
                  <a:cubicBezTo>
                    <a:pt x="504481" y="486632"/>
                    <a:pt x="592345" y="565658"/>
                    <a:pt x="633937" y="696154"/>
                  </a:cubicBezTo>
                  <a:cubicBezTo>
                    <a:pt x="639656" y="714091"/>
                    <a:pt x="638877" y="732808"/>
                    <a:pt x="641476" y="751005"/>
                  </a:cubicBezTo>
                  <a:cubicBezTo>
                    <a:pt x="641476" y="771281"/>
                    <a:pt x="641476" y="791037"/>
                    <a:pt x="641476" y="8110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p45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751" name="Google Shape;1751;p45"/>
          <p:cNvGrpSpPr/>
          <p:nvPr/>
        </p:nvGrpSpPr>
        <p:grpSpPr>
          <a:xfrm>
            <a:off x="4993973" y="1541356"/>
            <a:ext cx="1555344" cy="2734214"/>
            <a:chOff x="3868279" y="2417712"/>
            <a:chExt cx="2449180" cy="4305530"/>
          </a:xfrm>
        </p:grpSpPr>
        <p:grpSp>
          <p:nvGrpSpPr>
            <p:cNvPr id="1752" name="Google Shape;1752;p45"/>
            <p:cNvGrpSpPr/>
            <p:nvPr/>
          </p:nvGrpSpPr>
          <p:grpSpPr>
            <a:xfrm>
              <a:off x="3868279" y="2417712"/>
              <a:ext cx="2449180" cy="4305530"/>
              <a:chOff x="445712" y="1449040"/>
              <a:chExt cx="2113018" cy="3924176"/>
            </a:xfrm>
          </p:grpSpPr>
          <p:sp>
            <p:nvSpPr>
              <p:cNvPr id="1753" name="Google Shape;1753;p45"/>
              <p:cNvSpPr/>
              <p:nvPr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Google Shape;1754;p45"/>
              <p:cNvSpPr/>
              <p:nvPr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55" name="Google Shape;1755;p45"/>
              <p:cNvGrpSpPr/>
              <p:nvPr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756" name="Google Shape;1756;p45"/>
                <p:cNvSpPr/>
                <p:nvPr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w="12700" cap="flat" cmpd="sng">
                  <a:solidFill>
                    <a:srgbClr val="26262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7" name="Google Shape;1757;p45"/>
                <p:cNvSpPr/>
                <p:nvPr/>
              </p:nvSpPr>
              <p:spPr>
                <a:xfrm>
                  <a:off x="1634225" y="5796647"/>
                  <a:ext cx="142969" cy="14401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737373"/>
                </a:solidFill>
                <a:ln w="9525" cap="flat" cmpd="sng">
                  <a:solidFill>
                    <a:srgbClr val="B0B0B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758" name="Google Shape;1758;p45"/>
            <p:cNvSpPr txBox="1"/>
            <p:nvPr/>
          </p:nvSpPr>
          <p:spPr>
            <a:xfrm>
              <a:off x="4012295" y="2811884"/>
              <a:ext cx="2152765" cy="3348746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Picture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9" name="Google Shape;1759;p45"/>
          <p:cNvGrpSpPr/>
          <p:nvPr/>
        </p:nvGrpSpPr>
        <p:grpSpPr>
          <a:xfrm>
            <a:off x="6151895" y="1438164"/>
            <a:ext cx="6286880" cy="3268449"/>
            <a:chOff x="5975854" y="2412399"/>
            <a:chExt cx="6286880" cy="3268449"/>
          </a:xfrm>
        </p:grpSpPr>
        <p:sp>
          <p:nvSpPr>
            <p:cNvPr id="1760" name="Google Shape;1760;p45"/>
            <p:cNvSpPr/>
            <p:nvPr/>
          </p:nvSpPr>
          <p:spPr>
            <a:xfrm>
              <a:off x="5975854" y="5044014"/>
              <a:ext cx="6286880" cy="636834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1" name="Google Shape;1761;p45"/>
            <p:cNvGrpSpPr/>
            <p:nvPr/>
          </p:nvGrpSpPr>
          <p:grpSpPr>
            <a:xfrm>
              <a:off x="6516138" y="2412399"/>
              <a:ext cx="5437384" cy="2987474"/>
              <a:chOff x="-548507" y="477868"/>
              <a:chExt cx="11570449" cy="6357177"/>
            </a:xfrm>
          </p:grpSpPr>
          <p:sp>
            <p:nvSpPr>
              <p:cNvPr id="1762" name="Google Shape;1762;p45"/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/>
                <a:ahLst/>
                <a:cxnLst/>
                <a:rect l="l" t="t" r="r" b="b"/>
                <a:pathLst>
                  <a:path w="1657350" h="57150" extrusionOk="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45"/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/>
                <a:ahLst/>
                <a:cxnLst/>
                <a:rect l="l" t="t" r="r" b="b"/>
                <a:pathLst>
                  <a:path w="1314450" h="857250" extrusionOk="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Google Shape;1764;p45"/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/>
                <a:ahLst/>
                <a:cxnLst/>
                <a:rect l="l" t="t" r="r" b="b"/>
                <a:pathLst>
                  <a:path w="1200150" h="733425" extrusionOk="0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45"/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/>
                <a:ahLst/>
                <a:cxnLst/>
                <a:rect l="l" t="t" r="r" b="b"/>
                <a:pathLst>
                  <a:path w="1676400" h="66675" extrusionOk="0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45"/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/>
                <a:ahLst/>
                <a:cxnLst/>
                <a:rect l="l" t="t" r="r" b="b"/>
                <a:pathLst>
                  <a:path w="1618413" h="184076" extrusionOk="0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67" name="Google Shape;1767;p45"/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1768" name="Google Shape;1768;p45"/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9" name="Google Shape;1769;p45"/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rgbClr val="59595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70" name="Google Shape;1770;p45"/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1771" name="Google Shape;1771;p45"/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2" name="Google Shape;1772;p45"/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rgbClr val="59595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73" name="Google Shape;1773;p45"/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/>
                <a:ahLst/>
                <a:cxnLst/>
                <a:rect l="l" t="t" r="r" b="b"/>
                <a:pathLst>
                  <a:path w="3976489" h="4035268" extrusionOk="0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9803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74" name="Google Shape;1774;p45"/>
          <p:cNvGrpSpPr/>
          <p:nvPr/>
        </p:nvGrpSpPr>
        <p:grpSpPr>
          <a:xfrm>
            <a:off x="391868" y="1040219"/>
            <a:ext cx="1494549" cy="4101827"/>
            <a:chOff x="7354343" y="1810707"/>
            <a:chExt cx="1901090" cy="5217590"/>
          </a:xfrm>
        </p:grpSpPr>
        <p:sp>
          <p:nvSpPr>
            <p:cNvPr id="1775" name="Google Shape;1775;p45"/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/>
              <a:ahLst/>
              <a:cxnLst/>
              <a:rect l="l" t="t" r="r" b="b"/>
              <a:pathLst>
                <a:path w="1901089" h="5217589" extrusionOk="0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45"/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/>
              <a:ahLst/>
              <a:cxnLst/>
              <a:rect l="l" t="t" r="r" b="b"/>
              <a:pathLst>
                <a:path w="846470" h="1068495" extrusionOk="0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45"/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/>
              <a:ahLst/>
              <a:cxnLst/>
              <a:rect l="l" t="t" r="r" b="b"/>
              <a:pathLst>
                <a:path w="562000" h="881162" extrusionOk="0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45"/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/>
              <a:ahLst/>
              <a:cxnLst/>
              <a:rect l="l" t="t" r="r" b="b"/>
              <a:pathLst>
                <a:path w="388543" h="915853" extrusionOk="0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45"/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/>
              <a:ahLst/>
              <a:cxnLst/>
              <a:rect l="l" t="t" r="r" b="b"/>
              <a:pathLst>
                <a:path w="159580" h="312222" extrusionOk="0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45"/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/>
              <a:ahLst/>
              <a:cxnLst/>
              <a:rect l="l" t="t" r="r" b="b"/>
              <a:pathLst>
                <a:path w="131827" h="333037" extrusionOk="0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45"/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/>
              <a:ahLst/>
              <a:cxnLst/>
              <a:rect l="l" t="t" r="r" b="b"/>
              <a:pathLst>
                <a:path w="444050" h="367729" extrusionOk="0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2" name="Google Shape;1782;p45"/>
          <p:cNvGrpSpPr/>
          <p:nvPr/>
        </p:nvGrpSpPr>
        <p:grpSpPr>
          <a:xfrm>
            <a:off x="2368388" y="1659889"/>
            <a:ext cx="1784939" cy="3290556"/>
            <a:chOff x="433001" y="1399349"/>
            <a:chExt cx="2505075" cy="4618131"/>
          </a:xfrm>
        </p:grpSpPr>
        <p:sp>
          <p:nvSpPr>
            <p:cNvPr id="1783" name="Google Shape;1783;p45"/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/>
              <a:ahLst/>
              <a:cxnLst/>
              <a:rect l="l" t="t" r="r" b="b"/>
              <a:pathLst>
                <a:path w="2505075" h="4610100" extrusionOk="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45"/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/>
              <a:ahLst/>
              <a:cxnLst/>
              <a:rect l="l" t="t" r="r" b="b"/>
              <a:pathLst>
                <a:path w="647458" h="566880" extrusionOk="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5" name="Google Shape;1785;p45"/>
          <p:cNvSpPr/>
          <p:nvPr/>
        </p:nvSpPr>
        <p:spPr>
          <a:xfrm>
            <a:off x="5238708" y="5340416"/>
            <a:ext cx="1206331" cy="1190682"/>
          </a:xfrm>
          <a:custGeom>
            <a:avLst/>
            <a:gdLst/>
            <a:ahLst/>
            <a:cxnLst/>
            <a:rect l="l" t="t" r="r" b="b"/>
            <a:pathLst>
              <a:path w="2143828" h="2116015" extrusionOk="0">
                <a:moveTo>
                  <a:pt x="355378" y="0"/>
                </a:moveTo>
                <a:cubicBezTo>
                  <a:pt x="398941" y="32505"/>
                  <a:pt x="442673" y="65010"/>
                  <a:pt x="486236" y="97515"/>
                </a:cubicBezTo>
                <a:cubicBezTo>
                  <a:pt x="488414" y="99191"/>
                  <a:pt x="490593" y="100866"/>
                  <a:pt x="493273" y="103045"/>
                </a:cubicBezTo>
                <a:cubicBezTo>
                  <a:pt x="478864" y="122313"/>
                  <a:pt x="464789" y="141246"/>
                  <a:pt x="450548" y="160180"/>
                </a:cubicBezTo>
                <a:cubicBezTo>
                  <a:pt x="441835" y="171741"/>
                  <a:pt x="433625" y="183805"/>
                  <a:pt x="424409" y="194863"/>
                </a:cubicBezTo>
                <a:cubicBezTo>
                  <a:pt x="394920" y="229714"/>
                  <a:pt x="379505" y="272272"/>
                  <a:pt x="358897" y="311982"/>
                </a:cubicBezTo>
                <a:cubicBezTo>
                  <a:pt x="349514" y="330245"/>
                  <a:pt x="341304" y="349011"/>
                  <a:pt x="331921" y="368950"/>
                </a:cubicBezTo>
                <a:cubicBezTo>
                  <a:pt x="764708" y="492771"/>
                  <a:pt x="1194981" y="615922"/>
                  <a:pt x="1626260" y="739240"/>
                </a:cubicBezTo>
                <a:cubicBezTo>
                  <a:pt x="1631957" y="718799"/>
                  <a:pt x="1637486" y="698692"/>
                  <a:pt x="1643016" y="678586"/>
                </a:cubicBezTo>
                <a:cubicBezTo>
                  <a:pt x="1810233" y="708075"/>
                  <a:pt x="1976779" y="737564"/>
                  <a:pt x="2143829" y="767221"/>
                </a:cubicBezTo>
                <a:cubicBezTo>
                  <a:pt x="2110151" y="892718"/>
                  <a:pt x="2076808" y="1017041"/>
                  <a:pt x="2043298" y="1142203"/>
                </a:cubicBezTo>
                <a:cubicBezTo>
                  <a:pt x="1884626" y="1079706"/>
                  <a:pt x="1726792" y="1017376"/>
                  <a:pt x="1567952" y="954879"/>
                </a:cubicBezTo>
                <a:cubicBezTo>
                  <a:pt x="1575995" y="924888"/>
                  <a:pt x="1584037" y="895231"/>
                  <a:pt x="1592415" y="864569"/>
                </a:cubicBezTo>
                <a:cubicBezTo>
                  <a:pt x="1460887" y="826870"/>
                  <a:pt x="1330028" y="789506"/>
                  <a:pt x="1196992" y="751471"/>
                </a:cubicBezTo>
                <a:cubicBezTo>
                  <a:pt x="1379791" y="1190458"/>
                  <a:pt x="1561920" y="1627769"/>
                  <a:pt x="1744385" y="2065750"/>
                </a:cubicBezTo>
                <a:cubicBezTo>
                  <a:pt x="1724278" y="2074128"/>
                  <a:pt x="1704675" y="2082505"/>
                  <a:pt x="1684904" y="2090715"/>
                </a:cubicBezTo>
                <a:cubicBezTo>
                  <a:pt x="1667646" y="2097920"/>
                  <a:pt x="1650556" y="2105125"/>
                  <a:pt x="1633298" y="2112329"/>
                </a:cubicBezTo>
                <a:cubicBezTo>
                  <a:pt x="1631120" y="2113335"/>
                  <a:pt x="1629109" y="2114675"/>
                  <a:pt x="1626931" y="2115848"/>
                </a:cubicBezTo>
                <a:cubicBezTo>
                  <a:pt x="1625758" y="2115848"/>
                  <a:pt x="1624752" y="2115848"/>
                  <a:pt x="1623580" y="2115848"/>
                </a:cubicBezTo>
                <a:cubicBezTo>
                  <a:pt x="1623245" y="2114340"/>
                  <a:pt x="1622909" y="2112665"/>
                  <a:pt x="1622239" y="2111157"/>
                </a:cubicBezTo>
                <a:cubicBezTo>
                  <a:pt x="1595431" y="2046649"/>
                  <a:pt x="1568455" y="1982141"/>
                  <a:pt x="1541814" y="1917634"/>
                </a:cubicBezTo>
                <a:cubicBezTo>
                  <a:pt x="1539469" y="1911937"/>
                  <a:pt x="1536285" y="1908753"/>
                  <a:pt x="1530756" y="1906408"/>
                </a:cubicBezTo>
                <a:cubicBezTo>
                  <a:pt x="1294172" y="1805374"/>
                  <a:pt x="1057756" y="1704340"/>
                  <a:pt x="821340" y="1603306"/>
                </a:cubicBezTo>
                <a:cubicBezTo>
                  <a:pt x="803747" y="1595766"/>
                  <a:pt x="786154" y="1588394"/>
                  <a:pt x="767891" y="1580519"/>
                </a:cubicBezTo>
                <a:cubicBezTo>
                  <a:pt x="766216" y="1584373"/>
                  <a:pt x="764708" y="1587724"/>
                  <a:pt x="763367" y="1590907"/>
                </a:cubicBezTo>
                <a:cubicBezTo>
                  <a:pt x="724160" y="1684904"/>
                  <a:pt x="684785" y="1778901"/>
                  <a:pt x="645578" y="1873065"/>
                </a:cubicBezTo>
                <a:cubicBezTo>
                  <a:pt x="611900" y="1953993"/>
                  <a:pt x="578222" y="2034920"/>
                  <a:pt x="544544" y="2116016"/>
                </a:cubicBezTo>
                <a:cubicBezTo>
                  <a:pt x="544042" y="2116016"/>
                  <a:pt x="543371" y="2116016"/>
                  <a:pt x="542869" y="2116016"/>
                </a:cubicBezTo>
                <a:cubicBezTo>
                  <a:pt x="540355" y="2114843"/>
                  <a:pt x="538010" y="2113502"/>
                  <a:pt x="535329" y="2112497"/>
                </a:cubicBezTo>
                <a:cubicBezTo>
                  <a:pt x="501986" y="2098423"/>
                  <a:pt x="468643" y="2084516"/>
                  <a:pt x="435133" y="2070609"/>
                </a:cubicBezTo>
                <a:cubicBezTo>
                  <a:pt x="431614" y="2069101"/>
                  <a:pt x="428263" y="2067593"/>
                  <a:pt x="424409" y="2065750"/>
                </a:cubicBezTo>
                <a:cubicBezTo>
                  <a:pt x="615251" y="1608165"/>
                  <a:pt x="805758" y="1151418"/>
                  <a:pt x="996432" y="694168"/>
                </a:cubicBezTo>
                <a:cubicBezTo>
                  <a:pt x="763535" y="627650"/>
                  <a:pt x="531643" y="561300"/>
                  <a:pt x="299080" y="494781"/>
                </a:cubicBezTo>
                <a:cubicBezTo>
                  <a:pt x="298745" y="497965"/>
                  <a:pt x="298578" y="499808"/>
                  <a:pt x="298410" y="501819"/>
                </a:cubicBezTo>
                <a:cubicBezTo>
                  <a:pt x="295897" y="528794"/>
                  <a:pt x="293551" y="555770"/>
                  <a:pt x="291038" y="582579"/>
                </a:cubicBezTo>
                <a:cubicBezTo>
                  <a:pt x="286849" y="626980"/>
                  <a:pt x="280985" y="671381"/>
                  <a:pt x="286849" y="716118"/>
                </a:cubicBezTo>
                <a:cubicBezTo>
                  <a:pt x="290703" y="746445"/>
                  <a:pt x="295394" y="776772"/>
                  <a:pt x="300086" y="807099"/>
                </a:cubicBezTo>
                <a:cubicBezTo>
                  <a:pt x="301761" y="817989"/>
                  <a:pt x="304610" y="828713"/>
                  <a:pt x="306955" y="839436"/>
                </a:cubicBezTo>
                <a:cubicBezTo>
                  <a:pt x="305615" y="840106"/>
                  <a:pt x="304945" y="840609"/>
                  <a:pt x="304107" y="840776"/>
                </a:cubicBezTo>
                <a:cubicBezTo>
                  <a:pt x="270429" y="848149"/>
                  <a:pt x="236584" y="855521"/>
                  <a:pt x="202738" y="862391"/>
                </a:cubicBezTo>
                <a:cubicBezTo>
                  <a:pt x="195701" y="863731"/>
                  <a:pt x="194025" y="866412"/>
                  <a:pt x="194025" y="873282"/>
                </a:cubicBezTo>
                <a:cubicBezTo>
                  <a:pt x="194193" y="1156445"/>
                  <a:pt x="194193" y="1439608"/>
                  <a:pt x="194193" y="1722603"/>
                </a:cubicBezTo>
                <a:cubicBezTo>
                  <a:pt x="194193" y="1725619"/>
                  <a:pt x="194360" y="1728467"/>
                  <a:pt x="194528" y="1732321"/>
                </a:cubicBezTo>
                <a:cubicBezTo>
                  <a:pt x="245129" y="1732321"/>
                  <a:pt x="294892" y="1732321"/>
                  <a:pt x="344655" y="1732321"/>
                </a:cubicBezTo>
                <a:cubicBezTo>
                  <a:pt x="344655" y="1852289"/>
                  <a:pt x="344655" y="1971418"/>
                  <a:pt x="344655" y="2091218"/>
                </a:cubicBezTo>
                <a:cubicBezTo>
                  <a:pt x="341136" y="2091218"/>
                  <a:pt x="338120" y="2091218"/>
                  <a:pt x="335104" y="2091218"/>
                </a:cubicBezTo>
                <a:cubicBezTo>
                  <a:pt x="287687" y="2091218"/>
                  <a:pt x="240102" y="2091385"/>
                  <a:pt x="192685" y="2091218"/>
                </a:cubicBezTo>
                <a:cubicBezTo>
                  <a:pt x="128512" y="2091218"/>
                  <a:pt x="64172" y="2091050"/>
                  <a:pt x="0" y="2090883"/>
                </a:cubicBezTo>
                <a:cubicBezTo>
                  <a:pt x="0" y="1971418"/>
                  <a:pt x="0" y="1851786"/>
                  <a:pt x="0" y="1732321"/>
                </a:cubicBezTo>
                <a:cubicBezTo>
                  <a:pt x="50098" y="1732321"/>
                  <a:pt x="100196" y="1732321"/>
                  <a:pt x="150294" y="1732321"/>
                </a:cubicBezTo>
                <a:cubicBezTo>
                  <a:pt x="150294" y="1445304"/>
                  <a:pt x="150294" y="1159963"/>
                  <a:pt x="150294" y="874119"/>
                </a:cubicBezTo>
                <a:cubicBezTo>
                  <a:pt x="146105" y="874789"/>
                  <a:pt x="142252" y="875460"/>
                  <a:pt x="138230" y="876130"/>
                </a:cubicBezTo>
                <a:cubicBezTo>
                  <a:pt x="137560" y="873784"/>
                  <a:pt x="136555" y="871774"/>
                  <a:pt x="136220" y="869595"/>
                </a:cubicBezTo>
                <a:cubicBezTo>
                  <a:pt x="129518" y="830053"/>
                  <a:pt x="120637" y="790678"/>
                  <a:pt x="116616" y="750969"/>
                </a:cubicBezTo>
                <a:cubicBezTo>
                  <a:pt x="112595" y="711091"/>
                  <a:pt x="111590" y="670711"/>
                  <a:pt x="112763" y="630666"/>
                </a:cubicBezTo>
                <a:cubicBezTo>
                  <a:pt x="113935" y="591459"/>
                  <a:pt x="119130" y="552252"/>
                  <a:pt x="122816" y="513212"/>
                </a:cubicBezTo>
                <a:cubicBezTo>
                  <a:pt x="124324" y="497462"/>
                  <a:pt x="124826" y="481210"/>
                  <a:pt x="128512" y="465962"/>
                </a:cubicBezTo>
                <a:cubicBezTo>
                  <a:pt x="137560" y="429436"/>
                  <a:pt x="147781" y="393245"/>
                  <a:pt x="158337" y="357221"/>
                </a:cubicBezTo>
                <a:cubicBezTo>
                  <a:pt x="166212" y="330580"/>
                  <a:pt x="173081" y="303269"/>
                  <a:pt x="184475" y="278136"/>
                </a:cubicBezTo>
                <a:cubicBezTo>
                  <a:pt x="204581" y="233233"/>
                  <a:pt x="227536" y="189501"/>
                  <a:pt x="249653" y="145435"/>
                </a:cubicBezTo>
                <a:cubicBezTo>
                  <a:pt x="254344" y="136052"/>
                  <a:pt x="260041" y="127004"/>
                  <a:pt x="266240" y="118459"/>
                </a:cubicBezTo>
                <a:cubicBezTo>
                  <a:pt x="289865" y="86792"/>
                  <a:pt x="313490" y="55292"/>
                  <a:pt x="337115" y="23792"/>
                </a:cubicBezTo>
                <a:cubicBezTo>
                  <a:pt x="342812" y="16085"/>
                  <a:pt x="348173" y="7875"/>
                  <a:pt x="353702" y="0"/>
                </a:cubicBezTo>
                <a:cubicBezTo>
                  <a:pt x="354205" y="0"/>
                  <a:pt x="354875" y="0"/>
                  <a:pt x="355378" y="0"/>
                </a:cubicBezTo>
                <a:close/>
                <a:moveTo>
                  <a:pt x="893555" y="1494732"/>
                </a:moveTo>
                <a:cubicBezTo>
                  <a:pt x="1085738" y="1576833"/>
                  <a:pt x="1275909" y="1658096"/>
                  <a:pt x="1467924" y="1740196"/>
                </a:cubicBezTo>
                <a:cubicBezTo>
                  <a:pt x="1410789" y="1603139"/>
                  <a:pt x="1354659" y="1468092"/>
                  <a:pt x="1298194" y="1332542"/>
                </a:cubicBezTo>
                <a:cubicBezTo>
                  <a:pt x="1163314" y="1386661"/>
                  <a:pt x="1029440" y="1440278"/>
                  <a:pt x="893555" y="1494732"/>
                </a:cubicBezTo>
                <a:close/>
                <a:moveTo>
                  <a:pt x="1084900" y="820670"/>
                </a:moveTo>
                <a:cubicBezTo>
                  <a:pt x="1008161" y="1004475"/>
                  <a:pt x="932092" y="1186939"/>
                  <a:pt x="855521" y="1370744"/>
                </a:cubicBezTo>
                <a:cubicBezTo>
                  <a:pt x="987552" y="1317797"/>
                  <a:pt x="1117740" y="1265689"/>
                  <a:pt x="1248431" y="1213245"/>
                </a:cubicBezTo>
                <a:cubicBezTo>
                  <a:pt x="1193976" y="1082554"/>
                  <a:pt x="1139689" y="952366"/>
                  <a:pt x="1084900" y="8206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6" name="Google Shape;1786;p45"/>
          <p:cNvSpPr/>
          <p:nvPr/>
        </p:nvSpPr>
        <p:spPr>
          <a:xfrm>
            <a:off x="6789486" y="4780986"/>
            <a:ext cx="2106067" cy="1792951"/>
          </a:xfrm>
          <a:custGeom>
            <a:avLst/>
            <a:gdLst/>
            <a:ahLst/>
            <a:cxnLst/>
            <a:rect l="l" t="t" r="r" b="b"/>
            <a:pathLst>
              <a:path w="3176570" h="2704299" extrusionOk="0">
                <a:moveTo>
                  <a:pt x="590301" y="0"/>
                </a:moveTo>
                <a:cubicBezTo>
                  <a:pt x="587127" y="11255"/>
                  <a:pt x="584529" y="23087"/>
                  <a:pt x="580778" y="34053"/>
                </a:cubicBezTo>
                <a:cubicBezTo>
                  <a:pt x="574718" y="52522"/>
                  <a:pt x="571832" y="71280"/>
                  <a:pt x="571832" y="90903"/>
                </a:cubicBezTo>
                <a:cubicBezTo>
                  <a:pt x="570389" y="239523"/>
                  <a:pt x="568657" y="388142"/>
                  <a:pt x="566926" y="536762"/>
                </a:cubicBezTo>
                <a:cubicBezTo>
                  <a:pt x="566637" y="552634"/>
                  <a:pt x="566637" y="568795"/>
                  <a:pt x="565772" y="584667"/>
                </a:cubicBezTo>
                <a:cubicBezTo>
                  <a:pt x="565194" y="593901"/>
                  <a:pt x="568657" y="598230"/>
                  <a:pt x="577892" y="600539"/>
                </a:cubicBezTo>
                <a:cubicBezTo>
                  <a:pt x="649460" y="619585"/>
                  <a:pt x="721029" y="639209"/>
                  <a:pt x="792597" y="658255"/>
                </a:cubicBezTo>
                <a:cubicBezTo>
                  <a:pt x="1158807" y="755796"/>
                  <a:pt x="1525306" y="853048"/>
                  <a:pt x="1891516" y="950300"/>
                </a:cubicBezTo>
                <a:cubicBezTo>
                  <a:pt x="2272155" y="1051592"/>
                  <a:pt x="2652795" y="1152884"/>
                  <a:pt x="3033434" y="1254176"/>
                </a:cubicBezTo>
                <a:cubicBezTo>
                  <a:pt x="3062581" y="1261968"/>
                  <a:pt x="3091728" y="1270048"/>
                  <a:pt x="3121740" y="1278417"/>
                </a:cubicBezTo>
                <a:cubicBezTo>
                  <a:pt x="3121163" y="1284477"/>
                  <a:pt x="3120586" y="1291403"/>
                  <a:pt x="3119720" y="1298041"/>
                </a:cubicBezTo>
                <a:cubicBezTo>
                  <a:pt x="3117123" y="1320262"/>
                  <a:pt x="3117700" y="1342482"/>
                  <a:pt x="3122606" y="1364703"/>
                </a:cubicBezTo>
                <a:cubicBezTo>
                  <a:pt x="3128378" y="1392407"/>
                  <a:pt x="3123183" y="1417802"/>
                  <a:pt x="3105002" y="1440023"/>
                </a:cubicBezTo>
                <a:cubicBezTo>
                  <a:pt x="3093171" y="1454452"/>
                  <a:pt x="3077587" y="1463110"/>
                  <a:pt x="3059406" y="1465707"/>
                </a:cubicBezTo>
                <a:cubicBezTo>
                  <a:pt x="3051615" y="1466861"/>
                  <a:pt x="3048441" y="1470324"/>
                  <a:pt x="3047863" y="1478404"/>
                </a:cubicBezTo>
                <a:cubicBezTo>
                  <a:pt x="3038917" y="1578542"/>
                  <a:pt x="3029394" y="1678680"/>
                  <a:pt x="3019871" y="1778818"/>
                </a:cubicBezTo>
                <a:cubicBezTo>
                  <a:pt x="3019871" y="1779684"/>
                  <a:pt x="3019871" y="1780261"/>
                  <a:pt x="3020159" y="1783147"/>
                </a:cubicBezTo>
                <a:cubicBezTo>
                  <a:pt x="3045555" y="1762657"/>
                  <a:pt x="3070084" y="1743034"/>
                  <a:pt x="3096057" y="1722545"/>
                </a:cubicBezTo>
                <a:cubicBezTo>
                  <a:pt x="3123183" y="1756309"/>
                  <a:pt x="3149733" y="1789495"/>
                  <a:pt x="3176571" y="1823260"/>
                </a:cubicBezTo>
                <a:cubicBezTo>
                  <a:pt x="3173108" y="1826145"/>
                  <a:pt x="3171088" y="1827877"/>
                  <a:pt x="3168779" y="1829897"/>
                </a:cubicBezTo>
                <a:cubicBezTo>
                  <a:pt x="3129532" y="1861352"/>
                  <a:pt x="3090573" y="1892808"/>
                  <a:pt x="3051037" y="1923686"/>
                </a:cubicBezTo>
                <a:cubicBezTo>
                  <a:pt x="3044689" y="1928592"/>
                  <a:pt x="3042957" y="1933209"/>
                  <a:pt x="3045266" y="1941001"/>
                </a:cubicBezTo>
                <a:cubicBezTo>
                  <a:pt x="3074413" y="2040850"/>
                  <a:pt x="3103271" y="2140988"/>
                  <a:pt x="3132418" y="2240837"/>
                </a:cubicBezTo>
                <a:cubicBezTo>
                  <a:pt x="3134438" y="2248340"/>
                  <a:pt x="3136746" y="2255555"/>
                  <a:pt x="3138766" y="2263058"/>
                </a:cubicBezTo>
                <a:cubicBezTo>
                  <a:pt x="3142230" y="2275756"/>
                  <a:pt x="3146847" y="2287588"/>
                  <a:pt x="3157524" y="2296245"/>
                </a:cubicBezTo>
                <a:cubicBezTo>
                  <a:pt x="3159833" y="2297977"/>
                  <a:pt x="3160987" y="2301151"/>
                  <a:pt x="3162719" y="2303460"/>
                </a:cubicBezTo>
                <a:cubicBezTo>
                  <a:pt x="3138189" y="2320775"/>
                  <a:pt x="3002844" y="2315291"/>
                  <a:pt x="2933873" y="2294514"/>
                </a:cubicBezTo>
                <a:cubicBezTo>
                  <a:pt x="2858265" y="2271716"/>
                  <a:pt x="2792757" y="2231603"/>
                  <a:pt x="2735906" y="2176772"/>
                </a:cubicBezTo>
                <a:cubicBezTo>
                  <a:pt x="2728115" y="2182833"/>
                  <a:pt x="2721189" y="2188027"/>
                  <a:pt x="2714263" y="2193799"/>
                </a:cubicBezTo>
                <a:cubicBezTo>
                  <a:pt x="2671841" y="2228140"/>
                  <a:pt x="2629420" y="2262481"/>
                  <a:pt x="2586710" y="2296534"/>
                </a:cubicBezTo>
                <a:cubicBezTo>
                  <a:pt x="2582381" y="2299997"/>
                  <a:pt x="2580361" y="2303460"/>
                  <a:pt x="2580361" y="2308943"/>
                </a:cubicBezTo>
                <a:cubicBezTo>
                  <a:pt x="2580649" y="2327123"/>
                  <a:pt x="2576609" y="2344438"/>
                  <a:pt x="2568240" y="2360599"/>
                </a:cubicBezTo>
                <a:cubicBezTo>
                  <a:pt x="2566509" y="2364062"/>
                  <a:pt x="2565066" y="2368391"/>
                  <a:pt x="2565066" y="2372431"/>
                </a:cubicBezTo>
                <a:cubicBezTo>
                  <a:pt x="2564777" y="2413986"/>
                  <a:pt x="2564777" y="2455831"/>
                  <a:pt x="2564489" y="2497387"/>
                </a:cubicBezTo>
                <a:cubicBezTo>
                  <a:pt x="2564489" y="2498541"/>
                  <a:pt x="2564777" y="2499407"/>
                  <a:pt x="2565066" y="2502004"/>
                </a:cubicBezTo>
                <a:cubicBezTo>
                  <a:pt x="2606333" y="2502004"/>
                  <a:pt x="2647312" y="2502004"/>
                  <a:pt x="2689733" y="2502004"/>
                </a:cubicBezTo>
                <a:cubicBezTo>
                  <a:pt x="2689733" y="2559143"/>
                  <a:pt x="2689733" y="2614839"/>
                  <a:pt x="2689733" y="2671690"/>
                </a:cubicBezTo>
                <a:cubicBezTo>
                  <a:pt x="2734752" y="2671690"/>
                  <a:pt x="2778616" y="2671690"/>
                  <a:pt x="2823058" y="2671690"/>
                </a:cubicBezTo>
                <a:cubicBezTo>
                  <a:pt x="2823058" y="2682945"/>
                  <a:pt x="2823058" y="2693334"/>
                  <a:pt x="2823058" y="2704300"/>
                </a:cubicBezTo>
                <a:cubicBezTo>
                  <a:pt x="1955870" y="2704300"/>
                  <a:pt x="1088682" y="2704300"/>
                  <a:pt x="220916" y="2704300"/>
                </a:cubicBezTo>
                <a:cubicBezTo>
                  <a:pt x="220916" y="2693622"/>
                  <a:pt x="220916" y="2683233"/>
                  <a:pt x="220916" y="2671979"/>
                </a:cubicBezTo>
                <a:cubicBezTo>
                  <a:pt x="272284" y="2671979"/>
                  <a:pt x="323363" y="2671979"/>
                  <a:pt x="375019" y="2671979"/>
                </a:cubicBezTo>
                <a:cubicBezTo>
                  <a:pt x="344718" y="2395806"/>
                  <a:pt x="314128" y="2120787"/>
                  <a:pt x="283827" y="1844903"/>
                </a:cubicBezTo>
                <a:cubicBezTo>
                  <a:pt x="280653" y="1845480"/>
                  <a:pt x="278056" y="1846058"/>
                  <a:pt x="275458" y="1846635"/>
                </a:cubicBezTo>
                <a:cubicBezTo>
                  <a:pt x="262184" y="1849521"/>
                  <a:pt x="253238" y="1846346"/>
                  <a:pt x="246023" y="1835669"/>
                </a:cubicBezTo>
                <a:cubicBezTo>
                  <a:pt x="239386" y="1825857"/>
                  <a:pt x="240251" y="1814602"/>
                  <a:pt x="247466" y="1803925"/>
                </a:cubicBezTo>
                <a:cubicBezTo>
                  <a:pt x="250352" y="1799596"/>
                  <a:pt x="252949" y="1794979"/>
                  <a:pt x="254392" y="1790073"/>
                </a:cubicBezTo>
                <a:cubicBezTo>
                  <a:pt x="258432" y="1776509"/>
                  <a:pt x="261606" y="1762946"/>
                  <a:pt x="265647" y="1749383"/>
                </a:cubicBezTo>
                <a:cubicBezTo>
                  <a:pt x="271130" y="1730913"/>
                  <a:pt x="269110" y="1712156"/>
                  <a:pt x="267089" y="1693686"/>
                </a:cubicBezTo>
                <a:cubicBezTo>
                  <a:pt x="257278" y="1604803"/>
                  <a:pt x="247466" y="1515631"/>
                  <a:pt x="237366" y="1426748"/>
                </a:cubicBezTo>
                <a:cubicBezTo>
                  <a:pt x="232460" y="1383461"/>
                  <a:pt x="227842" y="1340174"/>
                  <a:pt x="222936" y="1296886"/>
                </a:cubicBezTo>
                <a:cubicBezTo>
                  <a:pt x="221782" y="1287652"/>
                  <a:pt x="218031" y="1279860"/>
                  <a:pt x="211393" y="1272934"/>
                </a:cubicBezTo>
                <a:cubicBezTo>
                  <a:pt x="120778" y="1175105"/>
                  <a:pt x="56136" y="1063135"/>
                  <a:pt x="23238" y="933273"/>
                </a:cubicBezTo>
                <a:cubicBezTo>
                  <a:pt x="-50350" y="643537"/>
                  <a:pt x="53828" y="329849"/>
                  <a:pt x="293350" y="143425"/>
                </a:cubicBezTo>
                <a:cubicBezTo>
                  <a:pt x="374730" y="79937"/>
                  <a:pt x="465634" y="35207"/>
                  <a:pt x="564617" y="6349"/>
                </a:cubicBezTo>
                <a:cubicBezTo>
                  <a:pt x="572409" y="4040"/>
                  <a:pt x="580489" y="2309"/>
                  <a:pt x="588570" y="289"/>
                </a:cubicBezTo>
                <a:cubicBezTo>
                  <a:pt x="589147" y="0"/>
                  <a:pt x="589724" y="0"/>
                  <a:pt x="590301" y="0"/>
                </a:cubicBezTo>
                <a:close/>
                <a:moveTo>
                  <a:pt x="2657124" y="2074037"/>
                </a:moveTo>
                <a:cubicBezTo>
                  <a:pt x="2587287" y="1945330"/>
                  <a:pt x="2577475" y="1812005"/>
                  <a:pt x="2626823" y="1674063"/>
                </a:cubicBezTo>
                <a:cubicBezTo>
                  <a:pt x="2637789" y="1688492"/>
                  <a:pt x="2651929" y="1697149"/>
                  <a:pt x="2666935" y="1704941"/>
                </a:cubicBezTo>
                <a:cubicBezTo>
                  <a:pt x="2754087" y="1749960"/>
                  <a:pt x="2841239" y="1794979"/>
                  <a:pt x="2927813" y="1840863"/>
                </a:cubicBezTo>
                <a:cubicBezTo>
                  <a:pt x="2937336" y="1846058"/>
                  <a:pt x="2944262" y="1846058"/>
                  <a:pt x="2951477" y="1838554"/>
                </a:cubicBezTo>
                <a:cubicBezTo>
                  <a:pt x="2951765" y="1838266"/>
                  <a:pt x="2951765" y="1838266"/>
                  <a:pt x="2952054" y="1837977"/>
                </a:cubicBezTo>
                <a:cubicBezTo>
                  <a:pt x="2966772" y="1829608"/>
                  <a:pt x="2971678" y="1816911"/>
                  <a:pt x="2973120" y="1800173"/>
                </a:cubicBezTo>
                <a:cubicBezTo>
                  <a:pt x="2978604" y="1734665"/>
                  <a:pt x="2985530" y="1669157"/>
                  <a:pt x="2991878" y="1603360"/>
                </a:cubicBezTo>
                <a:cubicBezTo>
                  <a:pt x="2996207" y="1558919"/>
                  <a:pt x="3000247" y="1514477"/>
                  <a:pt x="3004576" y="1470035"/>
                </a:cubicBezTo>
                <a:cubicBezTo>
                  <a:pt x="3005442" y="1462532"/>
                  <a:pt x="3003133" y="1457915"/>
                  <a:pt x="2997073" y="1453586"/>
                </a:cubicBezTo>
                <a:cubicBezTo>
                  <a:pt x="2949457" y="1417802"/>
                  <a:pt x="2896646" y="1390964"/>
                  <a:pt x="2842393" y="1367012"/>
                </a:cubicBezTo>
                <a:cubicBezTo>
                  <a:pt x="2744564" y="1323436"/>
                  <a:pt x="2643272" y="1289383"/>
                  <a:pt x="2541114" y="1258216"/>
                </a:cubicBezTo>
                <a:cubicBezTo>
                  <a:pt x="2333623" y="1194729"/>
                  <a:pt x="2122959" y="1143650"/>
                  <a:pt x="1912005" y="1094302"/>
                </a:cubicBezTo>
                <a:cubicBezTo>
                  <a:pt x="1762809" y="1059384"/>
                  <a:pt x="1613612" y="1024754"/>
                  <a:pt x="1464704" y="990124"/>
                </a:cubicBezTo>
                <a:cubicBezTo>
                  <a:pt x="1438731" y="984064"/>
                  <a:pt x="1413048" y="977138"/>
                  <a:pt x="1387075" y="970789"/>
                </a:cubicBezTo>
                <a:cubicBezTo>
                  <a:pt x="1387075" y="1000513"/>
                  <a:pt x="1387075" y="1029948"/>
                  <a:pt x="1387075" y="1060827"/>
                </a:cubicBezTo>
                <a:cubicBezTo>
                  <a:pt x="1411028" y="1060827"/>
                  <a:pt x="1434114" y="1060827"/>
                  <a:pt x="1458355" y="1060827"/>
                </a:cubicBezTo>
                <a:cubicBezTo>
                  <a:pt x="1458355" y="1091128"/>
                  <a:pt x="1458355" y="1119986"/>
                  <a:pt x="1458355" y="1149998"/>
                </a:cubicBezTo>
                <a:cubicBezTo>
                  <a:pt x="1488079" y="1149998"/>
                  <a:pt x="1516648" y="1149998"/>
                  <a:pt x="1545795" y="1149998"/>
                </a:cubicBezTo>
                <a:cubicBezTo>
                  <a:pt x="1545795" y="1217238"/>
                  <a:pt x="1545795" y="1283035"/>
                  <a:pt x="1545795" y="1349985"/>
                </a:cubicBezTo>
                <a:cubicBezTo>
                  <a:pt x="1526172" y="1349985"/>
                  <a:pt x="1507414" y="1349985"/>
                  <a:pt x="1488079" y="1349985"/>
                </a:cubicBezTo>
                <a:cubicBezTo>
                  <a:pt x="1572345" y="1791516"/>
                  <a:pt x="1656611" y="2231891"/>
                  <a:pt x="1740588" y="2671979"/>
                </a:cubicBezTo>
                <a:cubicBezTo>
                  <a:pt x="1959621" y="2671979"/>
                  <a:pt x="2177789" y="2671979"/>
                  <a:pt x="2395668" y="2671979"/>
                </a:cubicBezTo>
                <a:cubicBezTo>
                  <a:pt x="2395668" y="2598390"/>
                  <a:pt x="2395668" y="2525668"/>
                  <a:pt x="2395668" y="2450636"/>
                </a:cubicBezTo>
                <a:cubicBezTo>
                  <a:pt x="2347764" y="2489018"/>
                  <a:pt x="2301591" y="2526245"/>
                  <a:pt x="2253975" y="2564337"/>
                </a:cubicBezTo>
                <a:cubicBezTo>
                  <a:pt x="2227137" y="2530574"/>
                  <a:pt x="2200587" y="2497387"/>
                  <a:pt x="2173749" y="2463623"/>
                </a:cubicBezTo>
                <a:cubicBezTo>
                  <a:pt x="2181829" y="2456985"/>
                  <a:pt x="2188755" y="2450636"/>
                  <a:pt x="2195970" y="2444865"/>
                </a:cubicBezTo>
                <a:cubicBezTo>
                  <a:pt x="2247338" y="2403886"/>
                  <a:pt x="2298417" y="2362907"/>
                  <a:pt x="2350073" y="2322218"/>
                </a:cubicBezTo>
                <a:cubicBezTo>
                  <a:pt x="2357287" y="2316446"/>
                  <a:pt x="2361039" y="2309809"/>
                  <a:pt x="2361327" y="2300574"/>
                </a:cubicBezTo>
                <a:cubicBezTo>
                  <a:pt x="2362193" y="2278642"/>
                  <a:pt x="2369985" y="2259307"/>
                  <a:pt x="2383548" y="2241992"/>
                </a:cubicBezTo>
                <a:cubicBezTo>
                  <a:pt x="2411540" y="2206785"/>
                  <a:pt x="2448190" y="2195242"/>
                  <a:pt x="2491766" y="2201302"/>
                </a:cubicBezTo>
                <a:cubicBezTo>
                  <a:pt x="2495229" y="2201879"/>
                  <a:pt x="2500135" y="2200436"/>
                  <a:pt x="2502732" y="2198127"/>
                </a:cubicBezTo>
                <a:cubicBezTo>
                  <a:pt x="2553523" y="2156860"/>
                  <a:pt x="2604890" y="2115882"/>
                  <a:pt x="2657124" y="2074037"/>
                </a:cubicBezTo>
                <a:close/>
                <a:moveTo>
                  <a:pt x="381368" y="2671979"/>
                </a:moveTo>
                <a:cubicBezTo>
                  <a:pt x="385697" y="2671979"/>
                  <a:pt x="389448" y="2671979"/>
                  <a:pt x="392911" y="2671979"/>
                </a:cubicBezTo>
                <a:cubicBezTo>
                  <a:pt x="564906" y="2671979"/>
                  <a:pt x="736901" y="2671979"/>
                  <a:pt x="909184" y="2671690"/>
                </a:cubicBezTo>
                <a:cubicBezTo>
                  <a:pt x="918707" y="2671690"/>
                  <a:pt x="931405" y="2674576"/>
                  <a:pt x="936888" y="2669670"/>
                </a:cubicBezTo>
                <a:cubicBezTo>
                  <a:pt x="942948" y="2664187"/>
                  <a:pt x="942659" y="2651489"/>
                  <a:pt x="944391" y="2641678"/>
                </a:cubicBezTo>
                <a:cubicBezTo>
                  <a:pt x="957954" y="2562895"/>
                  <a:pt x="971229" y="2484112"/>
                  <a:pt x="985081" y="2405618"/>
                </a:cubicBezTo>
                <a:cubicBezTo>
                  <a:pt x="1005570" y="2288453"/>
                  <a:pt x="1026348" y="2171289"/>
                  <a:pt x="1047126" y="2054125"/>
                </a:cubicBezTo>
                <a:cubicBezTo>
                  <a:pt x="1067904" y="1936095"/>
                  <a:pt x="1088393" y="1818065"/>
                  <a:pt x="1109171" y="1700035"/>
                </a:cubicBezTo>
                <a:cubicBezTo>
                  <a:pt x="1127929" y="1593260"/>
                  <a:pt x="1146975" y="1486196"/>
                  <a:pt x="1165733" y="1379421"/>
                </a:cubicBezTo>
                <a:cubicBezTo>
                  <a:pt x="1167465" y="1369609"/>
                  <a:pt x="1168619" y="1359509"/>
                  <a:pt x="1170350" y="1348543"/>
                </a:cubicBezTo>
                <a:cubicBezTo>
                  <a:pt x="1162847" y="1348543"/>
                  <a:pt x="1157364" y="1348543"/>
                  <a:pt x="1151593" y="1348543"/>
                </a:cubicBezTo>
                <a:cubicBezTo>
                  <a:pt x="1141492" y="1348543"/>
                  <a:pt x="1131103" y="1348543"/>
                  <a:pt x="1121003" y="1348831"/>
                </a:cubicBezTo>
                <a:cubicBezTo>
                  <a:pt x="1113211" y="1349120"/>
                  <a:pt x="1110902" y="1346234"/>
                  <a:pt x="1110902" y="1338154"/>
                </a:cubicBezTo>
                <a:cubicBezTo>
                  <a:pt x="1111191" y="1278129"/>
                  <a:pt x="1111191" y="1217815"/>
                  <a:pt x="1111191" y="1157790"/>
                </a:cubicBezTo>
                <a:cubicBezTo>
                  <a:pt x="1111191" y="1155193"/>
                  <a:pt x="1111191" y="1152596"/>
                  <a:pt x="1111191" y="1148555"/>
                </a:cubicBezTo>
                <a:cubicBezTo>
                  <a:pt x="1141204" y="1148555"/>
                  <a:pt x="1170350" y="1148555"/>
                  <a:pt x="1200651" y="1148555"/>
                </a:cubicBezTo>
                <a:cubicBezTo>
                  <a:pt x="1200651" y="1118254"/>
                  <a:pt x="1200651" y="1089108"/>
                  <a:pt x="1200651" y="1059095"/>
                </a:cubicBezTo>
                <a:cubicBezTo>
                  <a:pt x="1223449" y="1059095"/>
                  <a:pt x="1244804" y="1059095"/>
                  <a:pt x="1266737" y="1059095"/>
                </a:cubicBezTo>
                <a:cubicBezTo>
                  <a:pt x="1266737" y="1055344"/>
                  <a:pt x="1266737" y="1052746"/>
                  <a:pt x="1266737" y="1049860"/>
                </a:cubicBezTo>
                <a:cubicBezTo>
                  <a:pt x="1266737" y="1015519"/>
                  <a:pt x="1266160" y="980889"/>
                  <a:pt x="1266448" y="946548"/>
                </a:cubicBezTo>
                <a:cubicBezTo>
                  <a:pt x="1266448" y="939334"/>
                  <a:pt x="1264428" y="936448"/>
                  <a:pt x="1257213" y="934428"/>
                </a:cubicBezTo>
                <a:cubicBezTo>
                  <a:pt x="1164867" y="910187"/>
                  <a:pt x="1072521" y="885657"/>
                  <a:pt x="980175" y="861128"/>
                </a:cubicBezTo>
                <a:cubicBezTo>
                  <a:pt x="829824" y="821304"/>
                  <a:pt x="679473" y="781191"/>
                  <a:pt x="529122" y="741367"/>
                </a:cubicBezTo>
                <a:cubicBezTo>
                  <a:pt x="524504" y="740212"/>
                  <a:pt x="521041" y="739058"/>
                  <a:pt x="517867" y="744830"/>
                </a:cubicBezTo>
                <a:cubicBezTo>
                  <a:pt x="432735" y="891718"/>
                  <a:pt x="347027" y="1038029"/>
                  <a:pt x="261895" y="1184917"/>
                </a:cubicBezTo>
                <a:cubicBezTo>
                  <a:pt x="256412" y="1194151"/>
                  <a:pt x="252372" y="1204252"/>
                  <a:pt x="248909" y="1214352"/>
                </a:cubicBezTo>
                <a:cubicBezTo>
                  <a:pt x="243426" y="1231090"/>
                  <a:pt x="237943" y="1247828"/>
                  <a:pt x="234191" y="1265142"/>
                </a:cubicBezTo>
                <a:cubicBezTo>
                  <a:pt x="231594" y="1276974"/>
                  <a:pt x="229574" y="1289672"/>
                  <a:pt x="230728" y="1301792"/>
                </a:cubicBezTo>
                <a:cubicBezTo>
                  <a:pt x="237366" y="1367589"/>
                  <a:pt x="244869" y="1433386"/>
                  <a:pt x="252083" y="1499182"/>
                </a:cubicBezTo>
                <a:cubicBezTo>
                  <a:pt x="260741" y="1577388"/>
                  <a:pt x="269398" y="1655882"/>
                  <a:pt x="278056" y="1734088"/>
                </a:cubicBezTo>
                <a:cubicBezTo>
                  <a:pt x="281230" y="1761214"/>
                  <a:pt x="282961" y="1788341"/>
                  <a:pt x="294505" y="1814025"/>
                </a:cubicBezTo>
                <a:cubicBezTo>
                  <a:pt x="296525" y="1818354"/>
                  <a:pt x="294793" y="1824702"/>
                  <a:pt x="294216" y="1829897"/>
                </a:cubicBezTo>
                <a:cubicBezTo>
                  <a:pt x="293350" y="1838843"/>
                  <a:pt x="290465" y="1847789"/>
                  <a:pt x="291619" y="1856446"/>
                </a:cubicBezTo>
                <a:cubicBezTo>
                  <a:pt x="296525" y="1903774"/>
                  <a:pt x="302296" y="1951101"/>
                  <a:pt x="307491" y="1998717"/>
                </a:cubicBezTo>
                <a:cubicBezTo>
                  <a:pt x="318746" y="2101164"/>
                  <a:pt x="330000" y="2203610"/>
                  <a:pt x="341255" y="2306057"/>
                </a:cubicBezTo>
                <a:cubicBezTo>
                  <a:pt x="352798" y="2411966"/>
                  <a:pt x="364341" y="2518164"/>
                  <a:pt x="375885" y="2624074"/>
                </a:cubicBezTo>
                <a:cubicBezTo>
                  <a:pt x="377039" y="2639657"/>
                  <a:pt x="379348" y="2655529"/>
                  <a:pt x="381368" y="2671979"/>
                </a:cubicBezTo>
                <a:close/>
                <a:moveTo>
                  <a:pt x="1695858" y="2671401"/>
                </a:moveTo>
                <a:cubicBezTo>
                  <a:pt x="1671328" y="2544137"/>
                  <a:pt x="1647087" y="2418315"/>
                  <a:pt x="1622269" y="2290185"/>
                </a:cubicBezTo>
                <a:cubicBezTo>
                  <a:pt x="1430651" y="2417738"/>
                  <a:pt x="1241630" y="2543560"/>
                  <a:pt x="1052320" y="2669381"/>
                </a:cubicBezTo>
                <a:cubicBezTo>
                  <a:pt x="1052609" y="2669959"/>
                  <a:pt x="1053186" y="2670824"/>
                  <a:pt x="1053475" y="2671401"/>
                </a:cubicBezTo>
                <a:cubicBezTo>
                  <a:pt x="1266737" y="2671401"/>
                  <a:pt x="1479999" y="2671401"/>
                  <a:pt x="1695858" y="2671401"/>
                </a:cubicBezTo>
                <a:close/>
                <a:moveTo>
                  <a:pt x="1567727" y="2237374"/>
                </a:moveTo>
                <a:cubicBezTo>
                  <a:pt x="1568016" y="2236797"/>
                  <a:pt x="1568305" y="2235931"/>
                  <a:pt x="1568593" y="2235354"/>
                </a:cubicBezTo>
                <a:cubicBezTo>
                  <a:pt x="1421705" y="2108667"/>
                  <a:pt x="1274817" y="1981979"/>
                  <a:pt x="1126197" y="1854138"/>
                </a:cubicBezTo>
                <a:cubicBezTo>
                  <a:pt x="1103688" y="1983422"/>
                  <a:pt x="1081756" y="2110398"/>
                  <a:pt x="1059824" y="2237374"/>
                </a:cubicBezTo>
                <a:cubicBezTo>
                  <a:pt x="1229798" y="2237374"/>
                  <a:pt x="1398907" y="2237374"/>
                  <a:pt x="1567727" y="2237374"/>
                </a:cubicBezTo>
                <a:close/>
                <a:moveTo>
                  <a:pt x="985369" y="2659281"/>
                </a:moveTo>
                <a:cubicBezTo>
                  <a:pt x="985947" y="2659858"/>
                  <a:pt x="986524" y="2660147"/>
                  <a:pt x="987101" y="2660724"/>
                </a:cubicBezTo>
                <a:cubicBezTo>
                  <a:pt x="1175545" y="2535479"/>
                  <a:pt x="1364277" y="2409946"/>
                  <a:pt x="1552721" y="2284702"/>
                </a:cubicBezTo>
                <a:cubicBezTo>
                  <a:pt x="1552433" y="2283836"/>
                  <a:pt x="1552144" y="2283259"/>
                  <a:pt x="1551567" y="2282393"/>
                </a:cubicBezTo>
                <a:cubicBezTo>
                  <a:pt x="1550701" y="2282393"/>
                  <a:pt x="1549547" y="2282105"/>
                  <a:pt x="1548681" y="2282105"/>
                </a:cubicBezTo>
                <a:cubicBezTo>
                  <a:pt x="1385055" y="2282105"/>
                  <a:pt x="1221141" y="2282393"/>
                  <a:pt x="1057515" y="2282105"/>
                </a:cubicBezTo>
                <a:cubicBezTo>
                  <a:pt x="1052320" y="2282105"/>
                  <a:pt x="1050589" y="2283836"/>
                  <a:pt x="1049723" y="2289031"/>
                </a:cubicBezTo>
                <a:cubicBezTo>
                  <a:pt x="1032408" y="2389169"/>
                  <a:pt x="1014805" y="2489306"/>
                  <a:pt x="997201" y="2589444"/>
                </a:cubicBezTo>
                <a:cubicBezTo>
                  <a:pt x="993450" y="2612531"/>
                  <a:pt x="989410" y="2635906"/>
                  <a:pt x="985369" y="2659281"/>
                </a:cubicBezTo>
                <a:close/>
                <a:moveTo>
                  <a:pt x="1183914" y="1843460"/>
                </a:moveTo>
                <a:cubicBezTo>
                  <a:pt x="1183625" y="1844037"/>
                  <a:pt x="1183337" y="1844615"/>
                  <a:pt x="1183048" y="1845192"/>
                </a:cubicBezTo>
                <a:cubicBezTo>
                  <a:pt x="1323587" y="1966107"/>
                  <a:pt x="1464127" y="2087312"/>
                  <a:pt x="1606397" y="2209671"/>
                </a:cubicBezTo>
                <a:cubicBezTo>
                  <a:pt x="1606109" y="2205342"/>
                  <a:pt x="1606109" y="2203899"/>
                  <a:pt x="1605820" y="2202167"/>
                </a:cubicBezTo>
                <a:cubicBezTo>
                  <a:pt x="1583599" y="2085292"/>
                  <a:pt x="1561090" y="1968416"/>
                  <a:pt x="1539158" y="1851541"/>
                </a:cubicBezTo>
                <a:cubicBezTo>
                  <a:pt x="1538004" y="1844615"/>
                  <a:pt x="1535695" y="1842595"/>
                  <a:pt x="1528769" y="1842595"/>
                </a:cubicBezTo>
                <a:cubicBezTo>
                  <a:pt x="1416511" y="1842883"/>
                  <a:pt x="1304541" y="1842595"/>
                  <a:pt x="1192283" y="1842595"/>
                </a:cubicBezTo>
                <a:cubicBezTo>
                  <a:pt x="1189108" y="1843172"/>
                  <a:pt x="1186511" y="1843172"/>
                  <a:pt x="1183914" y="1843460"/>
                </a:cubicBezTo>
                <a:close/>
                <a:moveTo>
                  <a:pt x="1457778" y="1424728"/>
                </a:moveTo>
                <a:cubicBezTo>
                  <a:pt x="1456623" y="1424440"/>
                  <a:pt x="1455469" y="1424440"/>
                  <a:pt x="1454315" y="1424151"/>
                </a:cubicBezTo>
                <a:cubicBezTo>
                  <a:pt x="1365432" y="1548530"/>
                  <a:pt x="1276837" y="1672620"/>
                  <a:pt x="1187088" y="1798442"/>
                </a:cubicBezTo>
                <a:cubicBezTo>
                  <a:pt x="1301944" y="1798442"/>
                  <a:pt x="1414202" y="1798442"/>
                  <a:pt x="1528480" y="1798442"/>
                </a:cubicBezTo>
                <a:cubicBezTo>
                  <a:pt x="1504817" y="1673197"/>
                  <a:pt x="1481153" y="1548818"/>
                  <a:pt x="1457778" y="1424728"/>
                </a:cubicBezTo>
                <a:close/>
                <a:moveTo>
                  <a:pt x="1137741" y="1789207"/>
                </a:moveTo>
                <a:cubicBezTo>
                  <a:pt x="1138318" y="1789495"/>
                  <a:pt x="1138895" y="1789495"/>
                  <a:pt x="1139184" y="1789784"/>
                </a:cubicBezTo>
                <a:cubicBezTo>
                  <a:pt x="1140915" y="1787475"/>
                  <a:pt x="1142646" y="1785167"/>
                  <a:pt x="1144378" y="1782858"/>
                </a:cubicBezTo>
                <a:cubicBezTo>
                  <a:pt x="1242496" y="1645782"/>
                  <a:pt x="1340614" y="1508417"/>
                  <a:pt x="1438443" y="1371052"/>
                </a:cubicBezTo>
                <a:cubicBezTo>
                  <a:pt x="1441329" y="1367012"/>
                  <a:pt x="1442483" y="1360952"/>
                  <a:pt x="1443349" y="1355757"/>
                </a:cubicBezTo>
                <a:cubicBezTo>
                  <a:pt x="1443926" y="1351140"/>
                  <a:pt x="1441617" y="1348543"/>
                  <a:pt x="1436134" y="1348543"/>
                </a:cubicBezTo>
                <a:cubicBezTo>
                  <a:pt x="1365143" y="1348543"/>
                  <a:pt x="1293863" y="1348543"/>
                  <a:pt x="1222872" y="1348254"/>
                </a:cubicBezTo>
                <a:cubicBezTo>
                  <a:pt x="1217389" y="1348254"/>
                  <a:pt x="1214792" y="1350563"/>
                  <a:pt x="1213926" y="1355757"/>
                </a:cubicBezTo>
                <a:cubicBezTo>
                  <a:pt x="1211329" y="1369898"/>
                  <a:pt x="1208155" y="1383750"/>
                  <a:pt x="1205557" y="1397890"/>
                </a:cubicBezTo>
                <a:cubicBezTo>
                  <a:pt x="1186511" y="1506685"/>
                  <a:pt x="1167176" y="1615481"/>
                  <a:pt x="1148130" y="1724276"/>
                </a:cubicBezTo>
                <a:cubicBezTo>
                  <a:pt x="1144667" y="1745920"/>
                  <a:pt x="1141204" y="1767563"/>
                  <a:pt x="1137741" y="1789207"/>
                </a:cubicBezTo>
                <a:close/>
                <a:moveTo>
                  <a:pt x="2918579" y="1982268"/>
                </a:moveTo>
                <a:cubicBezTo>
                  <a:pt x="2937048" y="1981979"/>
                  <a:pt x="2951188" y="1967262"/>
                  <a:pt x="2951188" y="1947927"/>
                </a:cubicBezTo>
                <a:cubicBezTo>
                  <a:pt x="2951188" y="1930612"/>
                  <a:pt x="2935605" y="1916471"/>
                  <a:pt x="2916558" y="1916471"/>
                </a:cubicBezTo>
                <a:cubicBezTo>
                  <a:pt x="2898089" y="1916471"/>
                  <a:pt x="2883660" y="1931189"/>
                  <a:pt x="2883660" y="1950524"/>
                </a:cubicBezTo>
                <a:cubicBezTo>
                  <a:pt x="2883660" y="1968128"/>
                  <a:pt x="2899244" y="1982268"/>
                  <a:pt x="2918579" y="1982268"/>
                </a:cubicBezTo>
                <a:close/>
                <a:moveTo>
                  <a:pt x="2465505" y="2346458"/>
                </a:moveTo>
                <a:cubicBezTo>
                  <a:pt x="2485129" y="2346458"/>
                  <a:pt x="2499269" y="2332895"/>
                  <a:pt x="2499269" y="2314426"/>
                </a:cubicBezTo>
                <a:cubicBezTo>
                  <a:pt x="2499269" y="2294802"/>
                  <a:pt x="2485417" y="2281527"/>
                  <a:pt x="2465505" y="2281527"/>
                </a:cubicBezTo>
                <a:cubicBezTo>
                  <a:pt x="2446170" y="2281527"/>
                  <a:pt x="2432030" y="2294802"/>
                  <a:pt x="2432318" y="2312983"/>
                </a:cubicBezTo>
                <a:cubicBezTo>
                  <a:pt x="2432607" y="2332895"/>
                  <a:pt x="2445882" y="2346458"/>
                  <a:pt x="2465505" y="234645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7" name="Google Shape;1787;p45"/>
          <p:cNvSpPr/>
          <p:nvPr/>
        </p:nvSpPr>
        <p:spPr>
          <a:xfrm>
            <a:off x="3402142" y="4273521"/>
            <a:ext cx="1160051" cy="2385378"/>
          </a:xfrm>
          <a:custGeom>
            <a:avLst/>
            <a:gdLst/>
            <a:ahLst/>
            <a:cxnLst/>
            <a:rect l="l" t="t" r="r" b="b"/>
            <a:pathLst>
              <a:path w="2481379" h="5102386" extrusionOk="0">
                <a:moveTo>
                  <a:pt x="1198938" y="4031200"/>
                </a:moveTo>
                <a:cubicBezTo>
                  <a:pt x="944197" y="4188669"/>
                  <a:pt x="692646" y="4344144"/>
                  <a:pt x="437906" y="4502012"/>
                </a:cubicBezTo>
                <a:cubicBezTo>
                  <a:pt x="695835" y="4502012"/>
                  <a:pt x="948980" y="4502012"/>
                  <a:pt x="1205715" y="4502012"/>
                </a:cubicBezTo>
                <a:cubicBezTo>
                  <a:pt x="1203323" y="4344144"/>
                  <a:pt x="1201329" y="4189864"/>
                  <a:pt x="1198938" y="4031200"/>
                </a:cubicBezTo>
                <a:close/>
                <a:moveTo>
                  <a:pt x="1265911" y="4024822"/>
                </a:moveTo>
                <a:cubicBezTo>
                  <a:pt x="1268304" y="4185480"/>
                  <a:pt x="1271094" y="4342152"/>
                  <a:pt x="1273485" y="4499222"/>
                </a:cubicBezTo>
                <a:cubicBezTo>
                  <a:pt x="1531813" y="4499619"/>
                  <a:pt x="1788947" y="4499619"/>
                  <a:pt x="2045681" y="4499619"/>
                </a:cubicBezTo>
                <a:cubicBezTo>
                  <a:pt x="2046078" y="4498026"/>
                  <a:pt x="2046477" y="4496829"/>
                  <a:pt x="2047275" y="4495235"/>
                </a:cubicBezTo>
                <a:cubicBezTo>
                  <a:pt x="1787353" y="4338963"/>
                  <a:pt x="1527828" y="4182689"/>
                  <a:pt x="1265911" y="4024822"/>
                </a:cubicBezTo>
                <a:close/>
                <a:moveTo>
                  <a:pt x="464216" y="3542848"/>
                </a:moveTo>
                <a:cubicBezTo>
                  <a:pt x="433121" y="3851805"/>
                  <a:pt x="402025" y="4157176"/>
                  <a:pt x="370931" y="4466532"/>
                </a:cubicBezTo>
                <a:cubicBezTo>
                  <a:pt x="639624" y="4300292"/>
                  <a:pt x="905926" y="4135648"/>
                  <a:pt x="1173823" y="3969808"/>
                </a:cubicBezTo>
                <a:cubicBezTo>
                  <a:pt x="936623" y="3827089"/>
                  <a:pt x="701814" y="3685966"/>
                  <a:pt x="464216" y="3542848"/>
                </a:cubicBezTo>
                <a:close/>
                <a:moveTo>
                  <a:pt x="2023356" y="3520922"/>
                </a:moveTo>
                <a:cubicBezTo>
                  <a:pt x="1781771" y="3670817"/>
                  <a:pt x="1542180" y="3818717"/>
                  <a:pt x="1299398" y="3968611"/>
                </a:cubicBezTo>
                <a:cubicBezTo>
                  <a:pt x="1590018" y="4143222"/>
                  <a:pt x="1877847" y="4316638"/>
                  <a:pt x="2168466" y="4491648"/>
                </a:cubicBezTo>
                <a:cubicBezTo>
                  <a:pt x="2119830" y="4166345"/>
                  <a:pt x="2071991" y="3845427"/>
                  <a:pt x="2023356" y="3520922"/>
                </a:cubicBezTo>
                <a:close/>
                <a:moveTo>
                  <a:pt x="1190565" y="3515739"/>
                </a:moveTo>
                <a:cubicBezTo>
                  <a:pt x="981272" y="3517733"/>
                  <a:pt x="773971" y="3520124"/>
                  <a:pt x="566670" y="3522516"/>
                </a:cubicBezTo>
                <a:cubicBezTo>
                  <a:pt x="566271" y="3524111"/>
                  <a:pt x="565872" y="3525706"/>
                  <a:pt x="565475" y="3527300"/>
                </a:cubicBezTo>
                <a:cubicBezTo>
                  <a:pt x="774768" y="3653276"/>
                  <a:pt x="984461" y="3779250"/>
                  <a:pt x="1196944" y="3907219"/>
                </a:cubicBezTo>
                <a:cubicBezTo>
                  <a:pt x="1194951" y="3774466"/>
                  <a:pt x="1192957" y="3646099"/>
                  <a:pt x="1190565" y="3515739"/>
                </a:cubicBezTo>
                <a:close/>
                <a:moveTo>
                  <a:pt x="1914125" y="3506571"/>
                </a:moveTo>
                <a:cubicBezTo>
                  <a:pt x="1695263" y="3508962"/>
                  <a:pt x="1476800" y="3511353"/>
                  <a:pt x="1257939" y="3514145"/>
                </a:cubicBezTo>
                <a:cubicBezTo>
                  <a:pt x="1259931" y="3649289"/>
                  <a:pt x="1261926" y="3779649"/>
                  <a:pt x="1264317" y="3913996"/>
                </a:cubicBezTo>
                <a:cubicBezTo>
                  <a:pt x="1483976" y="3778054"/>
                  <a:pt x="1699649" y="3644505"/>
                  <a:pt x="1915719" y="3510956"/>
                </a:cubicBezTo>
                <a:cubicBezTo>
                  <a:pt x="1915320" y="3509361"/>
                  <a:pt x="1914524" y="3508164"/>
                  <a:pt x="1914125" y="3506571"/>
                </a:cubicBezTo>
                <a:close/>
                <a:moveTo>
                  <a:pt x="1249567" y="2977156"/>
                </a:moveTo>
                <a:cubicBezTo>
                  <a:pt x="1252357" y="3137017"/>
                  <a:pt x="1254750" y="3292094"/>
                  <a:pt x="1257540" y="3447569"/>
                </a:cubicBezTo>
                <a:cubicBezTo>
                  <a:pt x="1478793" y="3444779"/>
                  <a:pt x="1698452" y="3442386"/>
                  <a:pt x="1918111" y="3439995"/>
                </a:cubicBezTo>
                <a:cubicBezTo>
                  <a:pt x="1918509" y="3438798"/>
                  <a:pt x="1918908" y="3437603"/>
                  <a:pt x="1919705" y="3436407"/>
                </a:cubicBezTo>
                <a:cubicBezTo>
                  <a:pt x="1697256" y="3284121"/>
                  <a:pt x="1474408" y="3131436"/>
                  <a:pt x="1249567" y="2977156"/>
                </a:cubicBezTo>
                <a:close/>
                <a:moveTo>
                  <a:pt x="1182592" y="2975561"/>
                </a:moveTo>
                <a:cubicBezTo>
                  <a:pt x="967717" y="3135820"/>
                  <a:pt x="756430" y="3294087"/>
                  <a:pt x="540359" y="3455942"/>
                </a:cubicBezTo>
                <a:cubicBezTo>
                  <a:pt x="760417" y="3453150"/>
                  <a:pt x="974097" y="3450758"/>
                  <a:pt x="1189768" y="3448367"/>
                </a:cubicBezTo>
                <a:cubicBezTo>
                  <a:pt x="1187376" y="3290499"/>
                  <a:pt x="1184985" y="3135024"/>
                  <a:pt x="1182592" y="2975561"/>
                </a:cubicBezTo>
                <a:close/>
                <a:moveTo>
                  <a:pt x="568664" y="2510331"/>
                </a:moveTo>
                <a:cubicBezTo>
                  <a:pt x="537967" y="2814505"/>
                  <a:pt x="507669" y="3115091"/>
                  <a:pt x="476575" y="3421258"/>
                </a:cubicBezTo>
                <a:cubicBezTo>
                  <a:pt x="705801" y="3249836"/>
                  <a:pt x="929846" y="3082401"/>
                  <a:pt x="1155883" y="2912972"/>
                </a:cubicBezTo>
                <a:cubicBezTo>
                  <a:pt x="959346" y="2778227"/>
                  <a:pt x="765201" y="2645077"/>
                  <a:pt x="568664" y="2510331"/>
                </a:cubicBezTo>
                <a:close/>
                <a:moveTo>
                  <a:pt x="1241593" y="2465682"/>
                </a:moveTo>
                <a:cubicBezTo>
                  <a:pt x="1243587" y="2591656"/>
                  <a:pt x="1245580" y="2715639"/>
                  <a:pt x="1247573" y="2844404"/>
                </a:cubicBezTo>
                <a:cubicBezTo>
                  <a:pt x="1417799" y="2717233"/>
                  <a:pt x="1584437" y="2592454"/>
                  <a:pt x="1753866" y="2465682"/>
                </a:cubicBezTo>
                <a:cubicBezTo>
                  <a:pt x="1580450" y="2465682"/>
                  <a:pt x="1411022" y="2465682"/>
                  <a:pt x="1241593" y="2465682"/>
                </a:cubicBezTo>
                <a:close/>
                <a:moveTo>
                  <a:pt x="618097" y="2465682"/>
                </a:moveTo>
                <a:cubicBezTo>
                  <a:pt x="807059" y="2594847"/>
                  <a:pt x="992036" y="2722017"/>
                  <a:pt x="1180599" y="2851181"/>
                </a:cubicBezTo>
                <a:cubicBezTo>
                  <a:pt x="1178605" y="2719624"/>
                  <a:pt x="1176613" y="2592454"/>
                  <a:pt x="1174620" y="2465682"/>
                </a:cubicBezTo>
                <a:cubicBezTo>
                  <a:pt x="989244" y="2465682"/>
                  <a:pt x="805864" y="2465682"/>
                  <a:pt x="618097" y="2465682"/>
                </a:cubicBezTo>
                <a:close/>
                <a:moveTo>
                  <a:pt x="1865887" y="2464086"/>
                </a:moveTo>
                <a:cubicBezTo>
                  <a:pt x="1665364" y="2614380"/>
                  <a:pt x="1468029" y="2761883"/>
                  <a:pt x="1268304" y="2910980"/>
                </a:cubicBezTo>
                <a:cubicBezTo>
                  <a:pt x="1515868" y="3080409"/>
                  <a:pt x="1760642" y="3248242"/>
                  <a:pt x="2008207" y="3418069"/>
                </a:cubicBezTo>
                <a:cubicBezTo>
                  <a:pt x="1960368" y="3099144"/>
                  <a:pt x="1913327" y="2783410"/>
                  <a:pt x="1865887" y="2464086"/>
                </a:cubicBezTo>
                <a:close/>
                <a:moveTo>
                  <a:pt x="1167444" y="1995269"/>
                </a:moveTo>
                <a:cubicBezTo>
                  <a:pt x="995624" y="2130014"/>
                  <a:pt x="827391" y="2261571"/>
                  <a:pt x="656767" y="2395518"/>
                </a:cubicBezTo>
                <a:cubicBezTo>
                  <a:pt x="830979" y="2395518"/>
                  <a:pt x="1000806" y="2395518"/>
                  <a:pt x="1173424" y="2395518"/>
                </a:cubicBezTo>
                <a:cubicBezTo>
                  <a:pt x="1171430" y="2262767"/>
                  <a:pt x="1169437" y="2130812"/>
                  <a:pt x="1167444" y="1995269"/>
                </a:cubicBezTo>
                <a:close/>
                <a:moveTo>
                  <a:pt x="1233620" y="1958592"/>
                </a:moveTo>
                <a:cubicBezTo>
                  <a:pt x="1236013" y="2106892"/>
                  <a:pt x="1238404" y="2251206"/>
                  <a:pt x="1240796" y="2395119"/>
                </a:cubicBezTo>
                <a:cubicBezTo>
                  <a:pt x="1424975" y="2395119"/>
                  <a:pt x="1606761" y="2395119"/>
                  <a:pt x="1791737" y="2395119"/>
                </a:cubicBezTo>
                <a:cubicBezTo>
                  <a:pt x="1604769" y="2248813"/>
                  <a:pt x="1420589" y="2104899"/>
                  <a:pt x="1233620" y="1958592"/>
                </a:cubicBezTo>
                <a:close/>
                <a:moveTo>
                  <a:pt x="1721474" y="1574938"/>
                </a:moveTo>
                <a:cubicBezTo>
                  <a:pt x="1713800" y="1572197"/>
                  <a:pt x="1704033" y="1574688"/>
                  <a:pt x="1693668" y="1582661"/>
                </a:cubicBezTo>
                <a:cubicBezTo>
                  <a:pt x="1651411" y="1615749"/>
                  <a:pt x="1609153" y="1648838"/>
                  <a:pt x="1566896" y="1681926"/>
                </a:cubicBezTo>
                <a:cubicBezTo>
                  <a:pt x="1471218" y="1757271"/>
                  <a:pt x="1375541" y="1832219"/>
                  <a:pt x="1277472" y="1909160"/>
                </a:cubicBezTo>
                <a:cubicBezTo>
                  <a:pt x="1468827" y="2058656"/>
                  <a:pt x="1657789" y="2206556"/>
                  <a:pt x="1849542" y="2356450"/>
                </a:cubicBezTo>
                <a:cubicBezTo>
                  <a:pt x="1838379" y="2279510"/>
                  <a:pt x="1828014" y="2206955"/>
                  <a:pt x="1817251" y="2134400"/>
                </a:cubicBezTo>
                <a:cubicBezTo>
                  <a:pt x="1803298" y="2040317"/>
                  <a:pt x="1788947" y="1945836"/>
                  <a:pt x="1774595" y="1851752"/>
                </a:cubicBezTo>
                <a:cubicBezTo>
                  <a:pt x="1761837" y="1767239"/>
                  <a:pt x="1749879" y="1682724"/>
                  <a:pt x="1736722" y="1598608"/>
                </a:cubicBezTo>
                <a:cubicBezTo>
                  <a:pt x="1734729" y="1585651"/>
                  <a:pt x="1729148" y="1577678"/>
                  <a:pt x="1721474" y="1574938"/>
                </a:cubicBezTo>
                <a:close/>
                <a:moveTo>
                  <a:pt x="668726" y="1517281"/>
                </a:moveTo>
                <a:cubicBezTo>
                  <a:pt x="640023" y="1802719"/>
                  <a:pt x="611719" y="2084568"/>
                  <a:pt x="583016" y="2369207"/>
                </a:cubicBezTo>
                <a:cubicBezTo>
                  <a:pt x="587799" y="2366417"/>
                  <a:pt x="589793" y="2365620"/>
                  <a:pt x="590989" y="2364424"/>
                </a:cubicBezTo>
                <a:cubicBezTo>
                  <a:pt x="777957" y="2217719"/>
                  <a:pt x="964927" y="2071013"/>
                  <a:pt x="1151896" y="1924706"/>
                </a:cubicBezTo>
                <a:cubicBezTo>
                  <a:pt x="1170235" y="1910355"/>
                  <a:pt x="1170235" y="1909160"/>
                  <a:pt x="1151896" y="1894808"/>
                </a:cubicBezTo>
                <a:cubicBezTo>
                  <a:pt x="1021934" y="1792753"/>
                  <a:pt x="891574" y="1691094"/>
                  <a:pt x="761214" y="1589039"/>
                </a:cubicBezTo>
                <a:cubicBezTo>
                  <a:pt x="731315" y="1565519"/>
                  <a:pt x="701017" y="1542396"/>
                  <a:pt x="668726" y="1517281"/>
                </a:cubicBezTo>
                <a:close/>
                <a:moveTo>
                  <a:pt x="1230830" y="1491369"/>
                </a:moveTo>
                <a:cubicBezTo>
                  <a:pt x="1230830" y="1615350"/>
                  <a:pt x="1230830" y="1736143"/>
                  <a:pt x="1230830" y="1862915"/>
                </a:cubicBezTo>
                <a:cubicBezTo>
                  <a:pt x="1387102" y="1740130"/>
                  <a:pt x="1538592" y="1621729"/>
                  <a:pt x="1693668" y="1500140"/>
                </a:cubicBezTo>
                <a:cubicBezTo>
                  <a:pt x="1535004" y="1497349"/>
                  <a:pt x="1381921" y="1494159"/>
                  <a:pt x="1230830" y="1491369"/>
                </a:cubicBezTo>
                <a:close/>
                <a:moveTo>
                  <a:pt x="738092" y="1482599"/>
                </a:moveTo>
                <a:cubicBezTo>
                  <a:pt x="737693" y="1484193"/>
                  <a:pt x="737693" y="1485389"/>
                  <a:pt x="737294" y="1486983"/>
                </a:cubicBezTo>
                <a:cubicBezTo>
                  <a:pt x="878419" y="1597411"/>
                  <a:pt x="1019543" y="1707839"/>
                  <a:pt x="1161862" y="1819063"/>
                </a:cubicBezTo>
                <a:cubicBezTo>
                  <a:pt x="1161862" y="1709035"/>
                  <a:pt x="1161862" y="1600999"/>
                  <a:pt x="1161862" y="1490571"/>
                </a:cubicBezTo>
                <a:cubicBezTo>
                  <a:pt x="1017949" y="1487781"/>
                  <a:pt x="878020" y="1484990"/>
                  <a:pt x="738092" y="1482599"/>
                </a:cubicBezTo>
                <a:close/>
                <a:moveTo>
                  <a:pt x="1148707" y="767013"/>
                </a:moveTo>
                <a:cubicBezTo>
                  <a:pt x="1006786" y="982287"/>
                  <a:pt x="864864" y="1197560"/>
                  <a:pt x="721748" y="1415226"/>
                </a:cubicBezTo>
                <a:cubicBezTo>
                  <a:pt x="870047" y="1418016"/>
                  <a:pt x="1014758" y="1420409"/>
                  <a:pt x="1160666" y="1423199"/>
                </a:cubicBezTo>
                <a:cubicBezTo>
                  <a:pt x="1157876" y="1203540"/>
                  <a:pt x="1155484" y="985875"/>
                  <a:pt x="1152694" y="768607"/>
                </a:cubicBezTo>
                <a:cubicBezTo>
                  <a:pt x="1151498" y="768208"/>
                  <a:pt x="1149902" y="767811"/>
                  <a:pt x="1148707" y="767013"/>
                </a:cubicBezTo>
                <a:close/>
                <a:moveTo>
                  <a:pt x="1224452" y="745885"/>
                </a:moveTo>
                <a:cubicBezTo>
                  <a:pt x="1222856" y="746282"/>
                  <a:pt x="1221262" y="746282"/>
                  <a:pt x="1220066" y="746681"/>
                </a:cubicBezTo>
                <a:cubicBezTo>
                  <a:pt x="1222457" y="971922"/>
                  <a:pt x="1225249" y="1197162"/>
                  <a:pt x="1227641" y="1424793"/>
                </a:cubicBezTo>
                <a:cubicBezTo>
                  <a:pt x="1379528" y="1427186"/>
                  <a:pt x="1529023" y="1429976"/>
                  <a:pt x="1682107" y="1432367"/>
                </a:cubicBezTo>
                <a:cubicBezTo>
                  <a:pt x="1527429" y="1200351"/>
                  <a:pt x="1375940" y="973117"/>
                  <a:pt x="1224452" y="745885"/>
                </a:cubicBezTo>
                <a:close/>
                <a:moveTo>
                  <a:pt x="1074956" y="721566"/>
                </a:moveTo>
                <a:cubicBezTo>
                  <a:pt x="982467" y="722363"/>
                  <a:pt x="890378" y="722762"/>
                  <a:pt x="797891" y="723560"/>
                </a:cubicBezTo>
                <a:cubicBezTo>
                  <a:pt x="782742" y="723560"/>
                  <a:pt x="762808" y="719174"/>
                  <a:pt x="753640" y="726749"/>
                </a:cubicBezTo>
                <a:cubicBezTo>
                  <a:pt x="744869" y="733924"/>
                  <a:pt x="747262" y="754654"/>
                  <a:pt x="744869" y="769006"/>
                </a:cubicBezTo>
                <a:cubicBezTo>
                  <a:pt x="744869" y="769803"/>
                  <a:pt x="744470" y="770202"/>
                  <a:pt x="744470" y="771000"/>
                </a:cubicBezTo>
                <a:cubicBezTo>
                  <a:pt x="735700" y="856710"/>
                  <a:pt x="726929" y="942421"/>
                  <a:pt x="718160" y="1028131"/>
                </a:cubicBezTo>
                <a:cubicBezTo>
                  <a:pt x="710585" y="1102681"/>
                  <a:pt x="703011" y="1177228"/>
                  <a:pt x="695436" y="1251777"/>
                </a:cubicBezTo>
                <a:cubicBezTo>
                  <a:pt x="692247" y="1282076"/>
                  <a:pt x="689854" y="1312372"/>
                  <a:pt x="686665" y="1342272"/>
                </a:cubicBezTo>
                <a:cubicBezTo>
                  <a:pt x="687862" y="1342671"/>
                  <a:pt x="689058" y="1342671"/>
                  <a:pt x="690253" y="1343069"/>
                </a:cubicBezTo>
                <a:cubicBezTo>
                  <a:pt x="826195" y="1137363"/>
                  <a:pt x="961738" y="931259"/>
                  <a:pt x="1100071" y="721566"/>
                </a:cubicBezTo>
                <a:cubicBezTo>
                  <a:pt x="1088909" y="721566"/>
                  <a:pt x="1082132" y="721566"/>
                  <a:pt x="1074956" y="721566"/>
                </a:cubicBezTo>
                <a:close/>
                <a:moveTo>
                  <a:pt x="1588423" y="717978"/>
                </a:moveTo>
                <a:cubicBezTo>
                  <a:pt x="1528227" y="718775"/>
                  <a:pt x="1467631" y="719174"/>
                  <a:pt x="1407434" y="719573"/>
                </a:cubicBezTo>
                <a:cubicBezTo>
                  <a:pt x="1368764" y="719573"/>
                  <a:pt x="1329696" y="719573"/>
                  <a:pt x="1286243" y="719573"/>
                </a:cubicBezTo>
                <a:cubicBezTo>
                  <a:pt x="1423380" y="926076"/>
                  <a:pt x="1558125" y="1127796"/>
                  <a:pt x="1692473" y="1329913"/>
                </a:cubicBezTo>
                <a:cubicBezTo>
                  <a:pt x="1693668" y="1329516"/>
                  <a:pt x="1694466" y="1329117"/>
                  <a:pt x="1695662" y="1328718"/>
                </a:cubicBezTo>
                <a:cubicBezTo>
                  <a:pt x="1691276" y="1295629"/>
                  <a:pt x="1686891" y="1262541"/>
                  <a:pt x="1682107" y="1229453"/>
                </a:cubicBezTo>
                <a:cubicBezTo>
                  <a:pt x="1657390" y="1064808"/>
                  <a:pt x="1632275" y="899765"/>
                  <a:pt x="1607958" y="735119"/>
                </a:cubicBezTo>
                <a:cubicBezTo>
                  <a:pt x="1605964" y="721167"/>
                  <a:pt x="1601181" y="717978"/>
                  <a:pt x="1588423" y="717978"/>
                </a:cubicBezTo>
                <a:close/>
                <a:moveTo>
                  <a:pt x="1324116" y="0"/>
                </a:moveTo>
                <a:cubicBezTo>
                  <a:pt x="1379129" y="63786"/>
                  <a:pt x="1433744" y="127969"/>
                  <a:pt x="1489557" y="191355"/>
                </a:cubicBezTo>
                <a:cubicBezTo>
                  <a:pt x="1495537" y="198132"/>
                  <a:pt x="1507097" y="202915"/>
                  <a:pt x="1516267" y="202915"/>
                </a:cubicBezTo>
                <a:cubicBezTo>
                  <a:pt x="1645033" y="203713"/>
                  <a:pt x="1774196" y="203314"/>
                  <a:pt x="1902962" y="203314"/>
                </a:cubicBezTo>
                <a:cubicBezTo>
                  <a:pt x="1910138" y="203314"/>
                  <a:pt x="1917314" y="203314"/>
                  <a:pt x="1925287" y="203314"/>
                </a:cubicBezTo>
                <a:cubicBezTo>
                  <a:pt x="1925287" y="360384"/>
                  <a:pt x="1925287" y="515462"/>
                  <a:pt x="1925287" y="672931"/>
                </a:cubicBezTo>
                <a:cubicBezTo>
                  <a:pt x="1839576" y="672931"/>
                  <a:pt x="1754264" y="672931"/>
                  <a:pt x="1666560" y="672931"/>
                </a:cubicBezTo>
                <a:cubicBezTo>
                  <a:pt x="1704432" y="926475"/>
                  <a:pt x="1741905" y="1177627"/>
                  <a:pt x="1779379" y="1429178"/>
                </a:cubicBezTo>
                <a:cubicBezTo>
                  <a:pt x="1782967" y="1428780"/>
                  <a:pt x="1786156" y="1428381"/>
                  <a:pt x="1788947" y="1427585"/>
                </a:cubicBezTo>
                <a:cubicBezTo>
                  <a:pt x="1788947" y="1429178"/>
                  <a:pt x="1789744" y="1430774"/>
                  <a:pt x="1789345" y="1431571"/>
                </a:cubicBezTo>
                <a:cubicBezTo>
                  <a:pt x="1776190" y="1459477"/>
                  <a:pt x="1788149" y="1486983"/>
                  <a:pt x="1792136" y="1513693"/>
                </a:cubicBezTo>
                <a:cubicBezTo>
                  <a:pt x="1809279" y="1635683"/>
                  <a:pt x="1828014" y="1757271"/>
                  <a:pt x="1846353" y="1879261"/>
                </a:cubicBezTo>
                <a:cubicBezTo>
                  <a:pt x="1861901" y="1982114"/>
                  <a:pt x="1877448" y="2084966"/>
                  <a:pt x="1892996" y="2187819"/>
                </a:cubicBezTo>
                <a:cubicBezTo>
                  <a:pt x="1902564" y="2252799"/>
                  <a:pt x="1912530" y="2317383"/>
                  <a:pt x="1922098" y="2382363"/>
                </a:cubicBezTo>
                <a:cubicBezTo>
                  <a:pt x="1922495" y="2385552"/>
                  <a:pt x="1921699" y="2391133"/>
                  <a:pt x="1923293" y="2391930"/>
                </a:cubicBezTo>
                <a:cubicBezTo>
                  <a:pt x="1952395" y="2404289"/>
                  <a:pt x="1934854" y="2429404"/>
                  <a:pt x="1937645" y="2448141"/>
                </a:cubicBezTo>
                <a:cubicBezTo>
                  <a:pt x="1941232" y="2473256"/>
                  <a:pt x="1939240" y="2499169"/>
                  <a:pt x="1942828" y="2524284"/>
                </a:cubicBezTo>
                <a:cubicBezTo>
                  <a:pt x="1967145" y="2689328"/>
                  <a:pt x="1992659" y="2854370"/>
                  <a:pt x="2017375" y="3019413"/>
                </a:cubicBezTo>
                <a:cubicBezTo>
                  <a:pt x="2037708" y="3154159"/>
                  <a:pt x="2057640" y="3289303"/>
                  <a:pt x="2077972" y="3424048"/>
                </a:cubicBezTo>
                <a:cubicBezTo>
                  <a:pt x="2078770" y="3428832"/>
                  <a:pt x="2084350" y="3433218"/>
                  <a:pt x="2087140" y="3438002"/>
                </a:cubicBezTo>
                <a:cubicBezTo>
                  <a:pt x="2089533" y="3441989"/>
                  <a:pt x="2092722" y="3446772"/>
                  <a:pt x="2092323" y="3451157"/>
                </a:cubicBezTo>
                <a:cubicBezTo>
                  <a:pt x="2087140" y="3533280"/>
                  <a:pt x="2106276" y="3612613"/>
                  <a:pt x="2117438" y="3692743"/>
                </a:cubicBezTo>
                <a:cubicBezTo>
                  <a:pt x="2133385" y="3805562"/>
                  <a:pt x="2151325" y="3917982"/>
                  <a:pt x="2168067" y="4030403"/>
                </a:cubicBezTo>
                <a:cubicBezTo>
                  <a:pt x="2184812" y="4141628"/>
                  <a:pt x="2200757" y="4253251"/>
                  <a:pt x="2217500" y="4364477"/>
                </a:cubicBezTo>
                <a:cubicBezTo>
                  <a:pt x="2221487" y="4391186"/>
                  <a:pt x="2225075" y="4418295"/>
                  <a:pt x="2229859" y="4445004"/>
                </a:cubicBezTo>
                <a:cubicBezTo>
                  <a:pt x="2230657" y="4449389"/>
                  <a:pt x="2237433" y="4452977"/>
                  <a:pt x="2241420" y="4456964"/>
                </a:cubicBezTo>
                <a:cubicBezTo>
                  <a:pt x="2242218" y="4457761"/>
                  <a:pt x="2243812" y="4456964"/>
                  <a:pt x="2245407" y="4456964"/>
                </a:cubicBezTo>
                <a:lnTo>
                  <a:pt x="2481379" y="4456840"/>
                </a:lnTo>
                <a:lnTo>
                  <a:pt x="2481379" y="5102386"/>
                </a:lnTo>
                <a:lnTo>
                  <a:pt x="0" y="5102386"/>
                </a:lnTo>
                <a:lnTo>
                  <a:pt x="0" y="4469937"/>
                </a:lnTo>
                <a:lnTo>
                  <a:pt x="303558" y="4466532"/>
                </a:lnTo>
                <a:cubicBezTo>
                  <a:pt x="307545" y="4427862"/>
                  <a:pt x="311930" y="4390787"/>
                  <a:pt x="315518" y="4353314"/>
                </a:cubicBezTo>
                <a:cubicBezTo>
                  <a:pt x="324687" y="4264414"/>
                  <a:pt x="333856" y="4175116"/>
                  <a:pt x="342627" y="4086215"/>
                </a:cubicBezTo>
                <a:cubicBezTo>
                  <a:pt x="349803" y="4014458"/>
                  <a:pt x="356181" y="3942300"/>
                  <a:pt x="363755" y="3870542"/>
                </a:cubicBezTo>
                <a:cubicBezTo>
                  <a:pt x="372525" y="3784832"/>
                  <a:pt x="381695" y="3699121"/>
                  <a:pt x="390466" y="3613411"/>
                </a:cubicBezTo>
                <a:cubicBezTo>
                  <a:pt x="393655" y="3584307"/>
                  <a:pt x="396046" y="3555206"/>
                  <a:pt x="399235" y="3526503"/>
                </a:cubicBezTo>
                <a:cubicBezTo>
                  <a:pt x="400830" y="3512151"/>
                  <a:pt x="400830" y="3498597"/>
                  <a:pt x="379701" y="3493414"/>
                </a:cubicBezTo>
                <a:cubicBezTo>
                  <a:pt x="417972" y="3473083"/>
                  <a:pt x="406810" y="3438400"/>
                  <a:pt x="409999" y="3410095"/>
                </a:cubicBezTo>
                <a:cubicBezTo>
                  <a:pt x="423951" y="3292891"/>
                  <a:pt x="434715" y="3175289"/>
                  <a:pt x="446675" y="3058084"/>
                </a:cubicBezTo>
                <a:cubicBezTo>
                  <a:pt x="456641" y="2959217"/>
                  <a:pt x="465811" y="2859952"/>
                  <a:pt x="475378" y="2761085"/>
                </a:cubicBezTo>
                <a:cubicBezTo>
                  <a:pt x="484548" y="2668597"/>
                  <a:pt x="492919" y="2576110"/>
                  <a:pt x="504081" y="2484020"/>
                </a:cubicBezTo>
                <a:cubicBezTo>
                  <a:pt x="506873" y="2462892"/>
                  <a:pt x="490926" y="2460897"/>
                  <a:pt x="481359" y="2448540"/>
                </a:cubicBezTo>
                <a:cubicBezTo>
                  <a:pt x="516440" y="2435383"/>
                  <a:pt x="511257" y="2404289"/>
                  <a:pt x="514447" y="2376781"/>
                </a:cubicBezTo>
                <a:cubicBezTo>
                  <a:pt x="523616" y="2289078"/>
                  <a:pt x="532387" y="2201374"/>
                  <a:pt x="541555" y="2113670"/>
                </a:cubicBezTo>
                <a:cubicBezTo>
                  <a:pt x="548731" y="2043108"/>
                  <a:pt x="555508" y="1972545"/>
                  <a:pt x="562683" y="1901984"/>
                </a:cubicBezTo>
                <a:cubicBezTo>
                  <a:pt x="571454" y="1815076"/>
                  <a:pt x="580623" y="1727771"/>
                  <a:pt x="589394" y="1640864"/>
                </a:cubicBezTo>
                <a:cubicBezTo>
                  <a:pt x="596570" y="1570303"/>
                  <a:pt x="603346" y="1499741"/>
                  <a:pt x="610522" y="1429178"/>
                </a:cubicBezTo>
                <a:cubicBezTo>
                  <a:pt x="619293" y="1341474"/>
                  <a:pt x="628860" y="1253770"/>
                  <a:pt x="637631" y="1166066"/>
                </a:cubicBezTo>
                <a:cubicBezTo>
                  <a:pt x="644807" y="1096301"/>
                  <a:pt x="651185" y="1026139"/>
                  <a:pt x="658361" y="956374"/>
                </a:cubicBezTo>
                <a:cubicBezTo>
                  <a:pt x="667132" y="868670"/>
                  <a:pt x="676300" y="780966"/>
                  <a:pt x="685470" y="693262"/>
                </a:cubicBezTo>
                <a:cubicBezTo>
                  <a:pt x="685867" y="688876"/>
                  <a:pt x="685470" y="684491"/>
                  <a:pt x="685470" y="676519"/>
                </a:cubicBezTo>
                <a:cubicBezTo>
                  <a:pt x="593381" y="676519"/>
                  <a:pt x="501690" y="676519"/>
                  <a:pt x="411195" y="676519"/>
                </a:cubicBezTo>
                <a:cubicBezTo>
                  <a:pt x="411195" y="517853"/>
                  <a:pt x="411195" y="361979"/>
                  <a:pt x="411195" y="204112"/>
                </a:cubicBezTo>
                <a:cubicBezTo>
                  <a:pt x="422757" y="204112"/>
                  <a:pt x="430331" y="204112"/>
                  <a:pt x="437906" y="204112"/>
                </a:cubicBezTo>
                <a:cubicBezTo>
                  <a:pt x="575441" y="204112"/>
                  <a:pt x="712977" y="203713"/>
                  <a:pt x="850512" y="204510"/>
                </a:cubicBezTo>
                <a:cubicBezTo>
                  <a:pt x="865661" y="204510"/>
                  <a:pt x="876026" y="200923"/>
                  <a:pt x="886393" y="188962"/>
                </a:cubicBezTo>
                <a:cubicBezTo>
                  <a:pt x="933434" y="133948"/>
                  <a:pt x="981670" y="79731"/>
                  <a:pt x="1028712" y="24716"/>
                </a:cubicBezTo>
                <a:cubicBezTo>
                  <a:pt x="1039873" y="11960"/>
                  <a:pt x="1050240" y="0"/>
                  <a:pt x="1068975" y="399"/>
                </a:cubicBezTo>
                <a:cubicBezTo>
                  <a:pt x="1153889" y="0"/>
                  <a:pt x="1239202" y="0"/>
                  <a:pt x="13241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8" name="Google Shape;1788;p45"/>
          <p:cNvGrpSpPr/>
          <p:nvPr/>
        </p:nvGrpSpPr>
        <p:grpSpPr>
          <a:xfrm>
            <a:off x="10057289" y="5155765"/>
            <a:ext cx="1816200" cy="1387053"/>
            <a:chOff x="266745" y="5131438"/>
            <a:chExt cx="1816200" cy="1387053"/>
          </a:xfrm>
        </p:grpSpPr>
        <p:sp>
          <p:nvSpPr>
            <p:cNvPr id="1789" name="Google Shape;1789;p45"/>
            <p:cNvSpPr/>
            <p:nvPr/>
          </p:nvSpPr>
          <p:spPr>
            <a:xfrm>
              <a:off x="266745" y="6102223"/>
              <a:ext cx="1816200" cy="416268"/>
            </a:xfrm>
            <a:custGeom>
              <a:avLst/>
              <a:gdLst/>
              <a:ahLst/>
              <a:cxnLst/>
              <a:rect l="l" t="t" r="r" b="b"/>
              <a:pathLst>
                <a:path w="1816200" h="416268" extrusionOk="0">
                  <a:moveTo>
                    <a:pt x="505341" y="74912"/>
                  </a:moveTo>
                  <a:lnTo>
                    <a:pt x="505341" y="176989"/>
                  </a:lnTo>
                  <a:lnTo>
                    <a:pt x="565435" y="176989"/>
                  </a:lnTo>
                  <a:cubicBezTo>
                    <a:pt x="604400" y="176989"/>
                    <a:pt x="628730" y="175343"/>
                    <a:pt x="638426" y="172050"/>
                  </a:cubicBezTo>
                  <a:cubicBezTo>
                    <a:pt x="648122" y="168757"/>
                    <a:pt x="655713" y="163086"/>
                    <a:pt x="661201" y="155037"/>
                  </a:cubicBezTo>
                  <a:cubicBezTo>
                    <a:pt x="666689" y="146988"/>
                    <a:pt x="669433" y="136926"/>
                    <a:pt x="669433" y="124853"/>
                  </a:cubicBezTo>
                  <a:cubicBezTo>
                    <a:pt x="669433" y="111316"/>
                    <a:pt x="665820" y="100385"/>
                    <a:pt x="658594" y="92062"/>
                  </a:cubicBezTo>
                  <a:cubicBezTo>
                    <a:pt x="651369" y="83738"/>
                    <a:pt x="641170" y="78479"/>
                    <a:pt x="627999" y="76284"/>
                  </a:cubicBezTo>
                  <a:cubicBezTo>
                    <a:pt x="621413" y="75369"/>
                    <a:pt x="601656" y="74912"/>
                    <a:pt x="568728" y="74912"/>
                  </a:cubicBezTo>
                  <a:close/>
                  <a:moveTo>
                    <a:pt x="1354824" y="6860"/>
                  </a:moveTo>
                  <a:lnTo>
                    <a:pt x="1436047" y="6860"/>
                  </a:lnTo>
                  <a:lnTo>
                    <a:pt x="1436047" y="409133"/>
                  </a:lnTo>
                  <a:lnTo>
                    <a:pt x="1354824" y="409133"/>
                  </a:lnTo>
                  <a:close/>
                  <a:moveTo>
                    <a:pt x="830949" y="6860"/>
                  </a:moveTo>
                  <a:lnTo>
                    <a:pt x="912172" y="6860"/>
                  </a:lnTo>
                  <a:lnTo>
                    <a:pt x="912172" y="409133"/>
                  </a:lnTo>
                  <a:lnTo>
                    <a:pt x="830949" y="409133"/>
                  </a:lnTo>
                  <a:close/>
                  <a:moveTo>
                    <a:pt x="424118" y="6860"/>
                  </a:moveTo>
                  <a:lnTo>
                    <a:pt x="595070" y="6860"/>
                  </a:lnTo>
                  <a:cubicBezTo>
                    <a:pt x="638060" y="6860"/>
                    <a:pt x="669296" y="10473"/>
                    <a:pt x="688779" y="17699"/>
                  </a:cubicBezTo>
                  <a:cubicBezTo>
                    <a:pt x="708261" y="24925"/>
                    <a:pt x="723856" y="37776"/>
                    <a:pt x="735564" y="56252"/>
                  </a:cubicBezTo>
                  <a:cubicBezTo>
                    <a:pt x="747272" y="74729"/>
                    <a:pt x="753126" y="95858"/>
                    <a:pt x="753126" y="119639"/>
                  </a:cubicBezTo>
                  <a:cubicBezTo>
                    <a:pt x="753126" y="149823"/>
                    <a:pt x="744253" y="174748"/>
                    <a:pt x="726509" y="194414"/>
                  </a:cubicBezTo>
                  <a:cubicBezTo>
                    <a:pt x="708764" y="214079"/>
                    <a:pt x="682239" y="226473"/>
                    <a:pt x="646932" y="231595"/>
                  </a:cubicBezTo>
                  <a:cubicBezTo>
                    <a:pt x="664494" y="241839"/>
                    <a:pt x="678992" y="253090"/>
                    <a:pt x="690425" y="265347"/>
                  </a:cubicBezTo>
                  <a:cubicBezTo>
                    <a:pt x="701858" y="277603"/>
                    <a:pt x="717271" y="299372"/>
                    <a:pt x="736662" y="330654"/>
                  </a:cubicBezTo>
                  <a:lnTo>
                    <a:pt x="785780" y="409133"/>
                  </a:lnTo>
                  <a:lnTo>
                    <a:pt x="688641" y="409133"/>
                  </a:lnTo>
                  <a:lnTo>
                    <a:pt x="629919" y="321599"/>
                  </a:lnTo>
                  <a:cubicBezTo>
                    <a:pt x="609065" y="290317"/>
                    <a:pt x="594796" y="270606"/>
                    <a:pt x="587113" y="262465"/>
                  </a:cubicBezTo>
                  <a:cubicBezTo>
                    <a:pt x="579429" y="254325"/>
                    <a:pt x="571289" y="248745"/>
                    <a:pt x="562691" y="245727"/>
                  </a:cubicBezTo>
                  <a:cubicBezTo>
                    <a:pt x="554093" y="242708"/>
                    <a:pt x="540464" y="241199"/>
                    <a:pt x="521805" y="241199"/>
                  </a:cubicBezTo>
                  <a:lnTo>
                    <a:pt x="505341" y="241199"/>
                  </a:lnTo>
                  <a:lnTo>
                    <a:pt x="505341" y="409133"/>
                  </a:lnTo>
                  <a:lnTo>
                    <a:pt x="424118" y="409133"/>
                  </a:lnTo>
                  <a:close/>
                  <a:moveTo>
                    <a:pt x="1650462" y="0"/>
                  </a:moveTo>
                  <a:cubicBezTo>
                    <a:pt x="1700952" y="0"/>
                    <a:pt x="1738956" y="11068"/>
                    <a:pt x="1764476" y="33203"/>
                  </a:cubicBezTo>
                  <a:cubicBezTo>
                    <a:pt x="1789995" y="55338"/>
                    <a:pt x="1803395" y="84882"/>
                    <a:pt x="1804676" y="121834"/>
                  </a:cubicBezTo>
                  <a:lnTo>
                    <a:pt x="1723453" y="125402"/>
                  </a:lnTo>
                  <a:cubicBezTo>
                    <a:pt x="1719977" y="104730"/>
                    <a:pt x="1712522" y="89867"/>
                    <a:pt x="1701089" y="80811"/>
                  </a:cubicBezTo>
                  <a:cubicBezTo>
                    <a:pt x="1689656" y="71756"/>
                    <a:pt x="1672505" y="67228"/>
                    <a:pt x="1649639" y="67228"/>
                  </a:cubicBezTo>
                  <a:cubicBezTo>
                    <a:pt x="1626040" y="67228"/>
                    <a:pt x="1607563" y="72076"/>
                    <a:pt x="1594209" y="81772"/>
                  </a:cubicBezTo>
                  <a:cubicBezTo>
                    <a:pt x="1585611" y="87991"/>
                    <a:pt x="1581312" y="96315"/>
                    <a:pt x="1581312" y="106742"/>
                  </a:cubicBezTo>
                  <a:cubicBezTo>
                    <a:pt x="1581312" y="116255"/>
                    <a:pt x="1585337" y="124395"/>
                    <a:pt x="1593386" y="131164"/>
                  </a:cubicBezTo>
                  <a:cubicBezTo>
                    <a:pt x="1603631" y="139762"/>
                    <a:pt x="1628510" y="148726"/>
                    <a:pt x="1668023" y="158055"/>
                  </a:cubicBezTo>
                  <a:cubicBezTo>
                    <a:pt x="1707537" y="167385"/>
                    <a:pt x="1736761" y="177035"/>
                    <a:pt x="1755695" y="187005"/>
                  </a:cubicBezTo>
                  <a:cubicBezTo>
                    <a:pt x="1774629" y="196975"/>
                    <a:pt x="1789446" y="210603"/>
                    <a:pt x="1800148" y="227891"/>
                  </a:cubicBezTo>
                  <a:cubicBezTo>
                    <a:pt x="1810850" y="245178"/>
                    <a:pt x="1816200" y="266536"/>
                    <a:pt x="1816200" y="291964"/>
                  </a:cubicBezTo>
                  <a:cubicBezTo>
                    <a:pt x="1816200" y="315013"/>
                    <a:pt x="1809798" y="336600"/>
                    <a:pt x="1796992" y="356722"/>
                  </a:cubicBezTo>
                  <a:cubicBezTo>
                    <a:pt x="1784187" y="376845"/>
                    <a:pt x="1766076" y="391800"/>
                    <a:pt x="1742661" y="401587"/>
                  </a:cubicBezTo>
                  <a:cubicBezTo>
                    <a:pt x="1719245" y="411374"/>
                    <a:pt x="1690067" y="416268"/>
                    <a:pt x="1655127" y="416268"/>
                  </a:cubicBezTo>
                  <a:cubicBezTo>
                    <a:pt x="1604271" y="416268"/>
                    <a:pt x="1565214" y="404514"/>
                    <a:pt x="1537957" y="381007"/>
                  </a:cubicBezTo>
                  <a:cubicBezTo>
                    <a:pt x="1510700" y="357500"/>
                    <a:pt x="1494419" y="323245"/>
                    <a:pt x="1489113" y="278243"/>
                  </a:cubicBezTo>
                  <a:lnTo>
                    <a:pt x="1568141" y="270560"/>
                  </a:lnTo>
                  <a:cubicBezTo>
                    <a:pt x="1572898" y="297086"/>
                    <a:pt x="1582547" y="316568"/>
                    <a:pt x="1597091" y="329008"/>
                  </a:cubicBezTo>
                  <a:cubicBezTo>
                    <a:pt x="1611634" y="341447"/>
                    <a:pt x="1631254" y="347667"/>
                    <a:pt x="1655950" y="347667"/>
                  </a:cubicBezTo>
                  <a:cubicBezTo>
                    <a:pt x="1682110" y="347667"/>
                    <a:pt x="1701821" y="342133"/>
                    <a:pt x="1715083" y="331066"/>
                  </a:cubicBezTo>
                  <a:cubicBezTo>
                    <a:pt x="1728346" y="319998"/>
                    <a:pt x="1734977" y="307056"/>
                    <a:pt x="1734977" y="292238"/>
                  </a:cubicBezTo>
                  <a:cubicBezTo>
                    <a:pt x="1734977" y="282725"/>
                    <a:pt x="1732188" y="274631"/>
                    <a:pt x="1726608" y="267953"/>
                  </a:cubicBezTo>
                  <a:cubicBezTo>
                    <a:pt x="1721029" y="261276"/>
                    <a:pt x="1711287" y="255468"/>
                    <a:pt x="1697384" y="250529"/>
                  </a:cubicBezTo>
                  <a:cubicBezTo>
                    <a:pt x="1687872" y="247236"/>
                    <a:pt x="1666194" y="241382"/>
                    <a:pt x="1632351" y="232967"/>
                  </a:cubicBezTo>
                  <a:cubicBezTo>
                    <a:pt x="1588813" y="222174"/>
                    <a:pt x="1558263" y="208911"/>
                    <a:pt x="1540701" y="193179"/>
                  </a:cubicBezTo>
                  <a:cubicBezTo>
                    <a:pt x="1516005" y="171044"/>
                    <a:pt x="1503657" y="144061"/>
                    <a:pt x="1503657" y="112230"/>
                  </a:cubicBezTo>
                  <a:cubicBezTo>
                    <a:pt x="1503657" y="91742"/>
                    <a:pt x="1509465" y="72579"/>
                    <a:pt x="1521081" y="54743"/>
                  </a:cubicBezTo>
                  <a:cubicBezTo>
                    <a:pt x="1532698" y="36907"/>
                    <a:pt x="1549436" y="23324"/>
                    <a:pt x="1571297" y="13994"/>
                  </a:cubicBezTo>
                  <a:cubicBezTo>
                    <a:pt x="1593157" y="4665"/>
                    <a:pt x="1619546" y="0"/>
                    <a:pt x="1650462" y="0"/>
                  </a:cubicBezTo>
                  <a:close/>
                  <a:moveTo>
                    <a:pt x="1126587" y="0"/>
                  </a:moveTo>
                  <a:cubicBezTo>
                    <a:pt x="1177077" y="0"/>
                    <a:pt x="1215081" y="11068"/>
                    <a:pt x="1240601" y="33203"/>
                  </a:cubicBezTo>
                  <a:cubicBezTo>
                    <a:pt x="1266120" y="55338"/>
                    <a:pt x="1279520" y="84882"/>
                    <a:pt x="1280801" y="121834"/>
                  </a:cubicBezTo>
                  <a:lnTo>
                    <a:pt x="1199578" y="125402"/>
                  </a:lnTo>
                  <a:cubicBezTo>
                    <a:pt x="1196102" y="104730"/>
                    <a:pt x="1188647" y="89867"/>
                    <a:pt x="1177214" y="80811"/>
                  </a:cubicBezTo>
                  <a:cubicBezTo>
                    <a:pt x="1165780" y="71756"/>
                    <a:pt x="1148630" y="67228"/>
                    <a:pt x="1125764" y="67228"/>
                  </a:cubicBezTo>
                  <a:cubicBezTo>
                    <a:pt x="1102165" y="67228"/>
                    <a:pt x="1083688" y="72076"/>
                    <a:pt x="1070334" y="81772"/>
                  </a:cubicBezTo>
                  <a:cubicBezTo>
                    <a:pt x="1061736" y="87991"/>
                    <a:pt x="1057437" y="96315"/>
                    <a:pt x="1057437" y="106742"/>
                  </a:cubicBezTo>
                  <a:cubicBezTo>
                    <a:pt x="1057437" y="116255"/>
                    <a:pt x="1061462" y="124395"/>
                    <a:pt x="1069511" y="131164"/>
                  </a:cubicBezTo>
                  <a:cubicBezTo>
                    <a:pt x="1079756" y="139762"/>
                    <a:pt x="1104635" y="148726"/>
                    <a:pt x="1144148" y="158055"/>
                  </a:cubicBezTo>
                  <a:cubicBezTo>
                    <a:pt x="1183662" y="167385"/>
                    <a:pt x="1212886" y="177035"/>
                    <a:pt x="1231820" y="187005"/>
                  </a:cubicBezTo>
                  <a:cubicBezTo>
                    <a:pt x="1250754" y="196975"/>
                    <a:pt x="1265571" y="210603"/>
                    <a:pt x="1276273" y="227891"/>
                  </a:cubicBezTo>
                  <a:cubicBezTo>
                    <a:pt x="1286975" y="245178"/>
                    <a:pt x="1292325" y="266536"/>
                    <a:pt x="1292325" y="291964"/>
                  </a:cubicBezTo>
                  <a:cubicBezTo>
                    <a:pt x="1292325" y="315013"/>
                    <a:pt x="1285923" y="336600"/>
                    <a:pt x="1273117" y="356722"/>
                  </a:cubicBezTo>
                  <a:cubicBezTo>
                    <a:pt x="1260312" y="376845"/>
                    <a:pt x="1242201" y="391800"/>
                    <a:pt x="1218786" y="401587"/>
                  </a:cubicBezTo>
                  <a:cubicBezTo>
                    <a:pt x="1195370" y="411374"/>
                    <a:pt x="1166192" y="416268"/>
                    <a:pt x="1131252" y="416268"/>
                  </a:cubicBezTo>
                  <a:cubicBezTo>
                    <a:pt x="1080396" y="416268"/>
                    <a:pt x="1041339" y="404514"/>
                    <a:pt x="1014082" y="381007"/>
                  </a:cubicBezTo>
                  <a:cubicBezTo>
                    <a:pt x="986825" y="357500"/>
                    <a:pt x="970544" y="323245"/>
                    <a:pt x="965238" y="278243"/>
                  </a:cubicBezTo>
                  <a:lnTo>
                    <a:pt x="1044266" y="270560"/>
                  </a:lnTo>
                  <a:cubicBezTo>
                    <a:pt x="1049023" y="297086"/>
                    <a:pt x="1058672" y="316568"/>
                    <a:pt x="1073216" y="329008"/>
                  </a:cubicBezTo>
                  <a:cubicBezTo>
                    <a:pt x="1087759" y="341447"/>
                    <a:pt x="1107379" y="347667"/>
                    <a:pt x="1132075" y="347667"/>
                  </a:cubicBezTo>
                  <a:cubicBezTo>
                    <a:pt x="1158234" y="347667"/>
                    <a:pt x="1177946" y="342133"/>
                    <a:pt x="1191208" y="331066"/>
                  </a:cubicBezTo>
                  <a:cubicBezTo>
                    <a:pt x="1204471" y="319998"/>
                    <a:pt x="1211102" y="307056"/>
                    <a:pt x="1211102" y="292238"/>
                  </a:cubicBezTo>
                  <a:cubicBezTo>
                    <a:pt x="1211102" y="282725"/>
                    <a:pt x="1208313" y="274631"/>
                    <a:pt x="1202733" y="267953"/>
                  </a:cubicBezTo>
                  <a:cubicBezTo>
                    <a:pt x="1197154" y="261276"/>
                    <a:pt x="1187412" y="255468"/>
                    <a:pt x="1173509" y="250529"/>
                  </a:cubicBezTo>
                  <a:cubicBezTo>
                    <a:pt x="1163997" y="247236"/>
                    <a:pt x="1142319" y="241382"/>
                    <a:pt x="1108476" y="232967"/>
                  </a:cubicBezTo>
                  <a:cubicBezTo>
                    <a:pt x="1064938" y="222174"/>
                    <a:pt x="1034388" y="208911"/>
                    <a:pt x="1016826" y="193179"/>
                  </a:cubicBezTo>
                  <a:cubicBezTo>
                    <a:pt x="992130" y="171044"/>
                    <a:pt x="979782" y="144061"/>
                    <a:pt x="979782" y="112230"/>
                  </a:cubicBezTo>
                  <a:cubicBezTo>
                    <a:pt x="979782" y="91742"/>
                    <a:pt x="985590" y="72579"/>
                    <a:pt x="997206" y="54743"/>
                  </a:cubicBezTo>
                  <a:cubicBezTo>
                    <a:pt x="1008823" y="36907"/>
                    <a:pt x="1025561" y="23324"/>
                    <a:pt x="1047422" y="13994"/>
                  </a:cubicBezTo>
                  <a:cubicBezTo>
                    <a:pt x="1069282" y="4665"/>
                    <a:pt x="1095671" y="0"/>
                    <a:pt x="1126587" y="0"/>
                  </a:cubicBezTo>
                  <a:close/>
                  <a:moveTo>
                    <a:pt x="188239" y="0"/>
                  </a:moveTo>
                  <a:cubicBezTo>
                    <a:pt x="237449" y="0"/>
                    <a:pt x="277420" y="14543"/>
                    <a:pt x="308153" y="43630"/>
                  </a:cubicBezTo>
                  <a:cubicBezTo>
                    <a:pt x="326447" y="60826"/>
                    <a:pt x="340167" y="85522"/>
                    <a:pt x="349313" y="117718"/>
                  </a:cubicBezTo>
                  <a:lnTo>
                    <a:pt x="268913" y="136926"/>
                  </a:lnTo>
                  <a:cubicBezTo>
                    <a:pt x="264157" y="116072"/>
                    <a:pt x="254233" y="99608"/>
                    <a:pt x="239141" y="87534"/>
                  </a:cubicBezTo>
                  <a:cubicBezTo>
                    <a:pt x="224049" y="75460"/>
                    <a:pt x="205710" y="69424"/>
                    <a:pt x="184123" y="69424"/>
                  </a:cubicBezTo>
                  <a:cubicBezTo>
                    <a:pt x="154305" y="69424"/>
                    <a:pt x="130112" y="80125"/>
                    <a:pt x="111544" y="101529"/>
                  </a:cubicBezTo>
                  <a:cubicBezTo>
                    <a:pt x="92976" y="122932"/>
                    <a:pt x="83692" y="157598"/>
                    <a:pt x="83692" y="205527"/>
                  </a:cubicBezTo>
                  <a:cubicBezTo>
                    <a:pt x="83692" y="256383"/>
                    <a:pt x="92839" y="292604"/>
                    <a:pt x="111133" y="314190"/>
                  </a:cubicBezTo>
                  <a:cubicBezTo>
                    <a:pt x="129426" y="335776"/>
                    <a:pt x="153207" y="346570"/>
                    <a:pt x="182477" y="346570"/>
                  </a:cubicBezTo>
                  <a:cubicBezTo>
                    <a:pt x="204063" y="346570"/>
                    <a:pt x="222631" y="339709"/>
                    <a:pt x="238180" y="325989"/>
                  </a:cubicBezTo>
                  <a:cubicBezTo>
                    <a:pt x="253730" y="312269"/>
                    <a:pt x="264889" y="290683"/>
                    <a:pt x="271657" y="261231"/>
                  </a:cubicBezTo>
                  <a:lnTo>
                    <a:pt x="350411" y="286201"/>
                  </a:lnTo>
                  <a:cubicBezTo>
                    <a:pt x="338337" y="330105"/>
                    <a:pt x="318260" y="362713"/>
                    <a:pt x="290180" y="384025"/>
                  </a:cubicBezTo>
                  <a:cubicBezTo>
                    <a:pt x="262099" y="405337"/>
                    <a:pt x="226473" y="415993"/>
                    <a:pt x="183300" y="415993"/>
                  </a:cubicBezTo>
                  <a:cubicBezTo>
                    <a:pt x="129883" y="415993"/>
                    <a:pt x="85979" y="397745"/>
                    <a:pt x="51587" y="361250"/>
                  </a:cubicBezTo>
                  <a:cubicBezTo>
                    <a:pt x="17196" y="324755"/>
                    <a:pt x="0" y="274859"/>
                    <a:pt x="0" y="211564"/>
                  </a:cubicBezTo>
                  <a:cubicBezTo>
                    <a:pt x="0" y="144610"/>
                    <a:pt x="17287" y="92611"/>
                    <a:pt x="51862" y="55566"/>
                  </a:cubicBezTo>
                  <a:cubicBezTo>
                    <a:pt x="86436" y="18522"/>
                    <a:pt x="131896" y="0"/>
                    <a:pt x="188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45"/>
            <p:cNvSpPr/>
            <p:nvPr/>
          </p:nvSpPr>
          <p:spPr>
            <a:xfrm>
              <a:off x="589039" y="5131438"/>
              <a:ext cx="1171613" cy="954634"/>
            </a:xfrm>
            <a:custGeom>
              <a:avLst/>
              <a:gdLst/>
              <a:ahLst/>
              <a:cxnLst/>
              <a:rect l="l" t="t" r="r" b="b"/>
              <a:pathLst>
                <a:path w="1171613" h="954634" extrusionOk="0">
                  <a:moveTo>
                    <a:pt x="474594" y="477699"/>
                  </a:moveTo>
                  <a:cubicBezTo>
                    <a:pt x="508072" y="477699"/>
                    <a:pt x="534917" y="489041"/>
                    <a:pt x="555131" y="511724"/>
                  </a:cubicBezTo>
                  <a:cubicBezTo>
                    <a:pt x="575346" y="534408"/>
                    <a:pt x="585453" y="568800"/>
                    <a:pt x="585453" y="614900"/>
                  </a:cubicBezTo>
                  <a:cubicBezTo>
                    <a:pt x="585453" y="661548"/>
                    <a:pt x="575071" y="696534"/>
                    <a:pt x="554308" y="719858"/>
                  </a:cubicBezTo>
                  <a:cubicBezTo>
                    <a:pt x="533545" y="743182"/>
                    <a:pt x="506974" y="754845"/>
                    <a:pt x="474594" y="754845"/>
                  </a:cubicBezTo>
                  <a:cubicBezTo>
                    <a:pt x="442215" y="754845"/>
                    <a:pt x="415507" y="743091"/>
                    <a:pt x="394469" y="719584"/>
                  </a:cubicBezTo>
                  <a:cubicBezTo>
                    <a:pt x="373432" y="696077"/>
                    <a:pt x="362913" y="661548"/>
                    <a:pt x="362913" y="615997"/>
                  </a:cubicBezTo>
                  <a:cubicBezTo>
                    <a:pt x="362913" y="569715"/>
                    <a:pt x="373157" y="535094"/>
                    <a:pt x="393646" y="512136"/>
                  </a:cubicBezTo>
                  <a:cubicBezTo>
                    <a:pt x="414135" y="489178"/>
                    <a:pt x="441117" y="477699"/>
                    <a:pt x="474594" y="477699"/>
                  </a:cubicBezTo>
                  <a:close/>
                  <a:moveTo>
                    <a:pt x="888430" y="418428"/>
                  </a:moveTo>
                  <a:lnTo>
                    <a:pt x="969653" y="418428"/>
                  </a:lnTo>
                  <a:lnTo>
                    <a:pt x="969653" y="749631"/>
                  </a:lnTo>
                  <a:lnTo>
                    <a:pt x="1171613" y="749631"/>
                  </a:lnTo>
                  <a:lnTo>
                    <a:pt x="1171613" y="817408"/>
                  </a:lnTo>
                  <a:lnTo>
                    <a:pt x="888430" y="817408"/>
                  </a:lnTo>
                  <a:close/>
                  <a:moveTo>
                    <a:pt x="731365" y="415135"/>
                  </a:moveTo>
                  <a:lnTo>
                    <a:pt x="812588" y="415135"/>
                  </a:lnTo>
                  <a:lnTo>
                    <a:pt x="812588" y="817408"/>
                  </a:lnTo>
                  <a:lnTo>
                    <a:pt x="731365" y="817408"/>
                  </a:lnTo>
                  <a:close/>
                  <a:moveTo>
                    <a:pt x="473771" y="408275"/>
                  </a:moveTo>
                  <a:cubicBezTo>
                    <a:pt x="441026" y="408275"/>
                    <a:pt x="412122" y="413580"/>
                    <a:pt x="387060" y="424190"/>
                  </a:cubicBezTo>
                  <a:cubicBezTo>
                    <a:pt x="368218" y="432056"/>
                    <a:pt x="350885" y="444130"/>
                    <a:pt x="335061" y="460411"/>
                  </a:cubicBezTo>
                  <a:cubicBezTo>
                    <a:pt x="319237" y="476693"/>
                    <a:pt x="306752" y="495077"/>
                    <a:pt x="297605" y="515566"/>
                  </a:cubicBezTo>
                  <a:cubicBezTo>
                    <a:pt x="285349" y="543372"/>
                    <a:pt x="279220" y="577764"/>
                    <a:pt x="279220" y="618741"/>
                  </a:cubicBezTo>
                  <a:cubicBezTo>
                    <a:pt x="279220" y="682768"/>
                    <a:pt x="296874" y="733030"/>
                    <a:pt x="332180" y="769525"/>
                  </a:cubicBezTo>
                  <a:cubicBezTo>
                    <a:pt x="367486" y="806020"/>
                    <a:pt x="415049" y="824268"/>
                    <a:pt x="474869" y="824268"/>
                  </a:cubicBezTo>
                  <a:cubicBezTo>
                    <a:pt x="533957" y="824268"/>
                    <a:pt x="581154" y="805929"/>
                    <a:pt x="616460" y="769251"/>
                  </a:cubicBezTo>
                  <a:cubicBezTo>
                    <a:pt x="651767" y="732572"/>
                    <a:pt x="669420" y="681762"/>
                    <a:pt x="669420" y="616820"/>
                  </a:cubicBezTo>
                  <a:cubicBezTo>
                    <a:pt x="669420" y="551330"/>
                    <a:pt x="651629" y="500200"/>
                    <a:pt x="616049" y="463430"/>
                  </a:cubicBezTo>
                  <a:cubicBezTo>
                    <a:pt x="580468" y="426660"/>
                    <a:pt x="533042" y="408275"/>
                    <a:pt x="473771" y="408275"/>
                  </a:cubicBezTo>
                  <a:close/>
                  <a:moveTo>
                    <a:pt x="352576" y="26"/>
                  </a:moveTo>
                  <a:cubicBezTo>
                    <a:pt x="355188" y="306"/>
                    <a:pt x="357706" y="2825"/>
                    <a:pt x="361251" y="7115"/>
                  </a:cubicBezTo>
                  <a:cubicBezTo>
                    <a:pt x="460866" y="129863"/>
                    <a:pt x="555259" y="256342"/>
                    <a:pt x="632116" y="394760"/>
                  </a:cubicBezTo>
                  <a:cubicBezTo>
                    <a:pt x="651518" y="429832"/>
                    <a:pt x="668307" y="466395"/>
                    <a:pt x="683230" y="503703"/>
                  </a:cubicBezTo>
                  <a:cubicBezTo>
                    <a:pt x="715690" y="584293"/>
                    <a:pt x="710093" y="664134"/>
                    <a:pt x="675395" y="741365"/>
                  </a:cubicBezTo>
                  <a:cubicBezTo>
                    <a:pt x="621671" y="860382"/>
                    <a:pt x="529515" y="932763"/>
                    <a:pt x="400052" y="951043"/>
                  </a:cubicBezTo>
                  <a:cubicBezTo>
                    <a:pt x="204178" y="978654"/>
                    <a:pt x="29942" y="843967"/>
                    <a:pt x="3826" y="652941"/>
                  </a:cubicBezTo>
                  <a:cubicBezTo>
                    <a:pt x="1214" y="638764"/>
                    <a:pt x="840" y="624213"/>
                    <a:pt x="94" y="609663"/>
                  </a:cubicBezTo>
                  <a:cubicBezTo>
                    <a:pt x="-1399" y="559668"/>
                    <a:pt x="15019" y="514151"/>
                    <a:pt x="34045" y="469379"/>
                  </a:cubicBezTo>
                  <a:cubicBezTo>
                    <a:pt x="72849" y="379464"/>
                    <a:pt x="125453" y="297384"/>
                    <a:pt x="181418" y="217540"/>
                  </a:cubicBezTo>
                  <a:cubicBezTo>
                    <a:pt x="232160" y="144788"/>
                    <a:pt x="286632" y="74646"/>
                    <a:pt x="343342" y="6369"/>
                  </a:cubicBezTo>
                  <a:cubicBezTo>
                    <a:pt x="347260" y="1705"/>
                    <a:pt x="349964" y="-254"/>
                    <a:pt x="352576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1" name="Google Shape;1791;p45"/>
          <p:cNvGrpSpPr/>
          <p:nvPr/>
        </p:nvGrpSpPr>
        <p:grpSpPr>
          <a:xfrm flipH="1">
            <a:off x="1730712" y="5646811"/>
            <a:ext cx="985408" cy="853370"/>
            <a:chOff x="7265110" y="2700710"/>
            <a:chExt cx="4240852" cy="3672608"/>
          </a:xfrm>
        </p:grpSpPr>
        <p:grpSp>
          <p:nvGrpSpPr>
            <p:cNvPr id="1792" name="Google Shape;1792;p45"/>
            <p:cNvGrpSpPr/>
            <p:nvPr/>
          </p:nvGrpSpPr>
          <p:grpSpPr>
            <a:xfrm>
              <a:off x="7715341" y="2700710"/>
              <a:ext cx="2255835" cy="2862275"/>
              <a:chOff x="7715342" y="2700710"/>
              <a:chExt cx="2255836" cy="2862275"/>
            </a:xfrm>
          </p:grpSpPr>
          <p:sp>
            <p:nvSpPr>
              <p:cNvPr id="1793" name="Google Shape;1793;p45"/>
              <p:cNvSpPr/>
              <p:nvPr/>
            </p:nvSpPr>
            <p:spPr>
              <a:xfrm>
                <a:off x="7720019" y="2832620"/>
                <a:ext cx="2251159" cy="2730365"/>
              </a:xfrm>
              <a:custGeom>
                <a:avLst/>
                <a:gdLst/>
                <a:ahLst/>
                <a:cxnLst/>
                <a:rect l="l" t="t" r="r" b="b"/>
                <a:pathLst>
                  <a:path w="2251159" h="2730365" extrusionOk="0">
                    <a:moveTo>
                      <a:pt x="2250734" y="72161"/>
                    </a:moveTo>
                    <a:cubicBezTo>
                      <a:pt x="2250734" y="1586"/>
                      <a:pt x="2182711" y="3287"/>
                      <a:pt x="2114262" y="3287"/>
                    </a:cubicBezTo>
                    <a:lnTo>
                      <a:pt x="133496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1701" y="2543122"/>
                      <a:pt x="1275" y="2554176"/>
                    </a:cubicBezTo>
                    <a:cubicBezTo>
                      <a:pt x="-425" y="2579684"/>
                      <a:pt x="9778" y="2592864"/>
                      <a:pt x="30611" y="2604343"/>
                    </a:cubicBezTo>
                    <a:cubicBezTo>
                      <a:pt x="89706" y="2636654"/>
                      <a:pt x="153053" y="2655786"/>
                      <a:pt x="218101" y="2670666"/>
                    </a:cubicBezTo>
                    <a:cubicBezTo>
                      <a:pt x="321837" y="2694474"/>
                      <a:pt x="426849" y="2707654"/>
                      <a:pt x="532711" y="2716157"/>
                    </a:cubicBezTo>
                    <a:cubicBezTo>
                      <a:pt x="619441" y="2722959"/>
                      <a:pt x="706171" y="2729762"/>
                      <a:pt x="793326" y="2729762"/>
                    </a:cubicBezTo>
                    <a:cubicBezTo>
                      <a:pt x="937452" y="2731037"/>
                      <a:pt x="1358348" y="2731037"/>
                      <a:pt x="1484617" y="2722109"/>
                    </a:cubicBezTo>
                    <a:cubicBezTo>
                      <a:pt x="1679760" y="2708504"/>
                      <a:pt x="1873202" y="2688097"/>
                      <a:pt x="2064094" y="2644732"/>
                    </a:cubicBezTo>
                    <a:cubicBezTo>
                      <a:pt x="2127441" y="2630277"/>
                      <a:pt x="2190788" y="2614972"/>
                      <a:pt x="2251159" y="2589888"/>
                    </a:cubicBezTo>
                    <a:cubicBezTo>
                      <a:pt x="2250734" y="2556301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45"/>
              <p:cNvSpPr/>
              <p:nvPr/>
            </p:nvSpPr>
            <p:spPr>
              <a:xfrm>
                <a:off x="7715342" y="2700710"/>
                <a:ext cx="2251584" cy="331615"/>
              </a:xfrm>
              <a:custGeom>
                <a:avLst/>
                <a:gdLst/>
                <a:ahLst/>
                <a:cxnLst/>
                <a:rect l="l" t="t" r="r" b="b"/>
                <a:pathLst>
                  <a:path w="2251584" h="331615" extrusionOk="0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7B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45"/>
              <p:cNvSpPr/>
              <p:nvPr/>
            </p:nvSpPr>
            <p:spPr>
              <a:xfrm>
                <a:off x="7994239" y="2742799"/>
                <a:ext cx="1710795" cy="247436"/>
              </a:xfrm>
              <a:custGeom>
                <a:avLst/>
                <a:gdLst/>
                <a:ahLst/>
                <a:cxnLst/>
                <a:rect l="l" t="t" r="r" b="b"/>
                <a:pathLst>
                  <a:path w="1710795" h="247436" extrusionOk="0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0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45"/>
              <p:cNvSpPr/>
              <p:nvPr/>
            </p:nvSpPr>
            <p:spPr>
              <a:xfrm>
                <a:off x="7720444" y="298811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45"/>
              <p:cNvSpPr/>
              <p:nvPr/>
            </p:nvSpPr>
            <p:spPr>
              <a:xfrm>
                <a:off x="7720444" y="3151367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107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45"/>
              <p:cNvSpPr/>
              <p:nvPr/>
            </p:nvSpPr>
            <p:spPr>
              <a:xfrm>
                <a:off x="7720444" y="3314198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45"/>
              <p:cNvSpPr/>
              <p:nvPr/>
            </p:nvSpPr>
            <p:spPr>
              <a:xfrm>
                <a:off x="7720444" y="347703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45"/>
              <p:cNvSpPr/>
              <p:nvPr/>
            </p:nvSpPr>
            <p:spPr>
              <a:xfrm>
                <a:off x="7720444" y="3639862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45"/>
              <p:cNvSpPr/>
              <p:nvPr/>
            </p:nvSpPr>
            <p:spPr>
              <a:xfrm>
                <a:off x="7720444" y="3802694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45"/>
              <p:cNvSpPr/>
              <p:nvPr/>
            </p:nvSpPr>
            <p:spPr>
              <a:xfrm>
                <a:off x="7720444" y="396595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107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45"/>
              <p:cNvSpPr/>
              <p:nvPr/>
            </p:nvSpPr>
            <p:spPr>
              <a:xfrm>
                <a:off x="7720444" y="4128782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45"/>
              <p:cNvSpPr/>
              <p:nvPr/>
            </p:nvSpPr>
            <p:spPr>
              <a:xfrm>
                <a:off x="7720444" y="4291614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45"/>
              <p:cNvSpPr/>
              <p:nvPr/>
            </p:nvSpPr>
            <p:spPr>
              <a:xfrm>
                <a:off x="7720444" y="4454446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45"/>
              <p:cNvSpPr/>
              <p:nvPr/>
            </p:nvSpPr>
            <p:spPr>
              <a:xfrm>
                <a:off x="7720444" y="4617277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45"/>
              <p:cNvSpPr/>
              <p:nvPr/>
            </p:nvSpPr>
            <p:spPr>
              <a:xfrm>
                <a:off x="7720444" y="4780534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107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45"/>
              <p:cNvSpPr/>
              <p:nvPr/>
            </p:nvSpPr>
            <p:spPr>
              <a:xfrm>
                <a:off x="7720444" y="4943366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45"/>
              <p:cNvSpPr/>
              <p:nvPr/>
            </p:nvSpPr>
            <p:spPr>
              <a:xfrm>
                <a:off x="7720444" y="5106198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45"/>
              <p:cNvSpPr/>
              <p:nvPr/>
            </p:nvSpPr>
            <p:spPr>
              <a:xfrm>
                <a:off x="7720444" y="5269029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597" y="93533"/>
                      <a:pt x="1683587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11" name="Google Shape;1811;p45"/>
            <p:cNvSpPr/>
            <p:nvPr/>
          </p:nvSpPr>
          <p:spPr>
            <a:xfrm>
              <a:off x="8992911" y="3633661"/>
              <a:ext cx="973589" cy="2337495"/>
            </a:xfrm>
            <a:custGeom>
              <a:avLst/>
              <a:gdLst/>
              <a:ahLst/>
              <a:cxnLst/>
              <a:rect l="l" t="t" r="r" b="b"/>
              <a:pathLst>
                <a:path w="973589" h="2337495" extrusionOk="0">
                  <a:moveTo>
                    <a:pt x="973589" y="111213"/>
                  </a:moveTo>
                  <a:cubicBezTo>
                    <a:pt x="973589" y="52117"/>
                    <a:pt x="952757" y="65722"/>
                    <a:pt x="914494" y="53393"/>
                  </a:cubicBezTo>
                  <a:cubicBezTo>
                    <a:pt x="914494" y="53393"/>
                    <a:pt x="378807" y="-60547"/>
                    <a:pt x="59946" y="44464"/>
                  </a:cubicBezTo>
                  <a:cubicBezTo>
                    <a:pt x="31886" y="53818"/>
                    <a:pt x="0" y="60620"/>
                    <a:pt x="0" y="91656"/>
                  </a:cubicBezTo>
                  <a:cubicBezTo>
                    <a:pt x="0" y="91656"/>
                    <a:pt x="850" y="2180409"/>
                    <a:pt x="425" y="2189762"/>
                  </a:cubicBezTo>
                  <a:cubicBezTo>
                    <a:pt x="-425" y="2211020"/>
                    <a:pt x="4251" y="2222073"/>
                    <a:pt x="13180" y="2231852"/>
                  </a:cubicBezTo>
                  <a:cubicBezTo>
                    <a:pt x="38689" y="2258636"/>
                    <a:pt x="66323" y="2274792"/>
                    <a:pt x="94383" y="2287121"/>
                  </a:cubicBezTo>
                  <a:cubicBezTo>
                    <a:pt x="139023" y="2307103"/>
                    <a:pt x="184514" y="2318157"/>
                    <a:pt x="230430" y="2325385"/>
                  </a:cubicBezTo>
                  <a:cubicBezTo>
                    <a:pt x="267843" y="2331336"/>
                    <a:pt x="305256" y="2336863"/>
                    <a:pt x="343095" y="2336863"/>
                  </a:cubicBezTo>
                  <a:cubicBezTo>
                    <a:pt x="405591" y="2338139"/>
                    <a:pt x="587555" y="2338139"/>
                    <a:pt x="641974" y="2330486"/>
                  </a:cubicBezTo>
                  <a:cubicBezTo>
                    <a:pt x="726153" y="2319007"/>
                    <a:pt x="809907" y="2302001"/>
                    <a:pt x="892386" y="2265439"/>
                  </a:cubicBezTo>
                  <a:cubicBezTo>
                    <a:pt x="919595" y="2253109"/>
                    <a:pt x="947230" y="2240355"/>
                    <a:pt x="973164" y="2219523"/>
                  </a:cubicBezTo>
                  <a:cubicBezTo>
                    <a:pt x="973589" y="2191038"/>
                    <a:pt x="973589" y="111213"/>
                    <a:pt x="973589" y="111213"/>
                  </a:cubicBezTo>
                  <a:close/>
                </a:path>
              </a:pathLst>
            </a:custGeom>
            <a:solidFill>
              <a:schemeClr val="dk1">
                <a:alpha val="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12" name="Google Shape;1812;p45"/>
            <p:cNvGrpSpPr/>
            <p:nvPr/>
          </p:nvGrpSpPr>
          <p:grpSpPr>
            <a:xfrm>
              <a:off x="7265110" y="4397900"/>
              <a:ext cx="2255835" cy="1742257"/>
              <a:chOff x="7265111" y="4397901"/>
              <a:chExt cx="2255835" cy="1742257"/>
            </a:xfrm>
          </p:grpSpPr>
          <p:sp>
            <p:nvSpPr>
              <p:cNvPr id="1813" name="Google Shape;1813;p45"/>
              <p:cNvSpPr/>
              <p:nvPr/>
            </p:nvSpPr>
            <p:spPr>
              <a:xfrm>
                <a:off x="7269787" y="4530237"/>
                <a:ext cx="2251159" cy="1609921"/>
              </a:xfrm>
              <a:custGeom>
                <a:avLst/>
                <a:gdLst/>
                <a:ahLst/>
                <a:cxnLst/>
                <a:rect l="l" t="t" r="r" b="b"/>
                <a:pathLst>
                  <a:path w="2251159" h="1609921" extrusionOk="0">
                    <a:moveTo>
                      <a:pt x="2250734" y="72161"/>
                    </a:moveTo>
                    <a:cubicBezTo>
                      <a:pt x="2250734" y="1586"/>
                      <a:pt x="2182710" y="3287"/>
                      <a:pt x="2114262" y="3287"/>
                    </a:cubicBezTo>
                    <a:lnTo>
                      <a:pt x="133497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425" y="784709"/>
                      <a:pt x="850" y="1458994"/>
                    </a:cubicBezTo>
                    <a:cubicBezTo>
                      <a:pt x="51868" y="1543598"/>
                      <a:pt x="539088" y="1609922"/>
                      <a:pt x="1132169" y="1609922"/>
                    </a:cubicBezTo>
                    <a:cubicBezTo>
                      <a:pt x="1684012" y="1609922"/>
                      <a:pt x="2148699" y="1550401"/>
                      <a:pt x="2251159" y="1473874"/>
                    </a:cubicBezTo>
                    <a:cubicBezTo>
                      <a:pt x="2250734" y="1476000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4" name="Google Shape;1814;p45"/>
              <p:cNvSpPr/>
              <p:nvPr/>
            </p:nvSpPr>
            <p:spPr>
              <a:xfrm>
                <a:off x="7265111" y="4397901"/>
                <a:ext cx="2251584" cy="331615"/>
              </a:xfrm>
              <a:custGeom>
                <a:avLst/>
                <a:gdLst/>
                <a:ahLst/>
                <a:cxnLst/>
                <a:rect l="l" t="t" r="r" b="b"/>
                <a:pathLst>
                  <a:path w="2251584" h="331615" extrusionOk="0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7B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5" name="Google Shape;1815;p45"/>
              <p:cNvSpPr/>
              <p:nvPr/>
            </p:nvSpPr>
            <p:spPr>
              <a:xfrm>
                <a:off x="7270637" y="4685726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45"/>
              <p:cNvSpPr/>
              <p:nvPr/>
            </p:nvSpPr>
            <p:spPr>
              <a:xfrm>
                <a:off x="7270637" y="4848558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7" name="Google Shape;1817;p45"/>
              <p:cNvSpPr/>
              <p:nvPr/>
            </p:nvSpPr>
            <p:spPr>
              <a:xfrm>
                <a:off x="7270637" y="501139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8" name="Google Shape;1818;p45"/>
              <p:cNvSpPr/>
              <p:nvPr/>
            </p:nvSpPr>
            <p:spPr>
              <a:xfrm>
                <a:off x="7270637" y="5174221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45"/>
              <p:cNvSpPr/>
              <p:nvPr/>
            </p:nvSpPr>
            <p:spPr>
              <a:xfrm>
                <a:off x="7270637" y="5337478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0" name="Google Shape;1820;p45"/>
              <p:cNvSpPr/>
              <p:nvPr/>
            </p:nvSpPr>
            <p:spPr>
              <a:xfrm>
                <a:off x="7270637" y="550031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1" name="Google Shape;1821;p45"/>
              <p:cNvSpPr/>
              <p:nvPr/>
            </p:nvSpPr>
            <p:spPr>
              <a:xfrm>
                <a:off x="7270637" y="5663142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45"/>
              <p:cNvSpPr/>
              <p:nvPr/>
            </p:nvSpPr>
            <p:spPr>
              <a:xfrm>
                <a:off x="7270637" y="5825973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p45"/>
              <p:cNvSpPr/>
              <p:nvPr/>
            </p:nvSpPr>
            <p:spPr>
              <a:xfrm>
                <a:off x="7544008" y="4439991"/>
                <a:ext cx="1710795" cy="247436"/>
              </a:xfrm>
              <a:custGeom>
                <a:avLst/>
                <a:gdLst/>
                <a:ahLst/>
                <a:cxnLst/>
                <a:rect l="l" t="t" r="r" b="b"/>
                <a:pathLst>
                  <a:path w="1710795" h="247436" extrusionOk="0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1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45"/>
              <p:cNvSpPr/>
              <p:nvPr/>
            </p:nvSpPr>
            <p:spPr>
              <a:xfrm>
                <a:off x="8992912" y="4423835"/>
                <a:ext cx="527608" cy="1689538"/>
              </a:xfrm>
              <a:custGeom>
                <a:avLst/>
                <a:gdLst/>
                <a:ahLst/>
                <a:cxnLst/>
                <a:rect l="l" t="t" r="r" b="b"/>
                <a:pathLst>
                  <a:path w="527608" h="1689538" extrusionOk="0">
                    <a:moveTo>
                      <a:pt x="522082" y="147952"/>
                    </a:moveTo>
                    <a:cubicBezTo>
                      <a:pt x="522932" y="144976"/>
                      <a:pt x="523782" y="142000"/>
                      <a:pt x="523782" y="139449"/>
                    </a:cubicBezTo>
                    <a:cubicBezTo>
                      <a:pt x="523782" y="80778"/>
                      <a:pt x="317586" y="29335"/>
                      <a:pt x="6377" y="0"/>
                    </a:cubicBezTo>
                    <a:cubicBezTo>
                      <a:pt x="2551" y="4677"/>
                      <a:pt x="0" y="11054"/>
                      <a:pt x="0" y="19557"/>
                    </a:cubicBezTo>
                    <a:cubicBezTo>
                      <a:pt x="0" y="19557"/>
                      <a:pt x="1701" y="1658078"/>
                      <a:pt x="1276" y="1665305"/>
                    </a:cubicBezTo>
                    <a:cubicBezTo>
                      <a:pt x="0" y="1675934"/>
                      <a:pt x="4251" y="1683587"/>
                      <a:pt x="12754" y="1689539"/>
                    </a:cubicBezTo>
                    <a:cubicBezTo>
                      <a:pt x="275071" y="1664880"/>
                      <a:pt x="466387" y="1625341"/>
                      <a:pt x="527609" y="1579851"/>
                    </a:cubicBezTo>
                    <a:cubicBezTo>
                      <a:pt x="527609" y="1581976"/>
                      <a:pt x="527609" y="178137"/>
                      <a:pt x="527609" y="178137"/>
                    </a:cubicBezTo>
                    <a:cubicBezTo>
                      <a:pt x="527609" y="165808"/>
                      <a:pt x="525483" y="156029"/>
                      <a:pt x="522082" y="147952"/>
                    </a:cubicBezTo>
                    <a:close/>
                  </a:path>
                </a:pathLst>
              </a:custGeom>
              <a:solidFill>
                <a:schemeClr val="dk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25" name="Google Shape;1825;p45"/>
            <p:cNvGrpSpPr/>
            <p:nvPr/>
          </p:nvGrpSpPr>
          <p:grpSpPr>
            <a:xfrm>
              <a:off x="9254378" y="3490635"/>
              <a:ext cx="2251584" cy="2882683"/>
              <a:chOff x="9254378" y="3490635"/>
              <a:chExt cx="2251584" cy="2882683"/>
            </a:xfrm>
          </p:grpSpPr>
          <p:sp>
            <p:nvSpPr>
              <p:cNvPr id="1826" name="Google Shape;1826;p45"/>
              <p:cNvSpPr/>
              <p:nvPr/>
            </p:nvSpPr>
            <p:spPr>
              <a:xfrm>
                <a:off x="9259480" y="3606697"/>
                <a:ext cx="2246482" cy="2766621"/>
              </a:xfrm>
              <a:custGeom>
                <a:avLst/>
                <a:gdLst/>
                <a:ahLst/>
                <a:cxnLst/>
                <a:rect l="l" t="t" r="r" b="b"/>
                <a:pathLst>
                  <a:path w="2246482" h="2766621" extrusionOk="0">
                    <a:moveTo>
                      <a:pt x="2246483" y="69728"/>
                    </a:moveTo>
                    <a:cubicBezTo>
                      <a:pt x="2246483" y="-1697"/>
                      <a:pt x="2178459" y="4"/>
                      <a:pt x="2110010" y="4"/>
                    </a:cubicBezTo>
                    <a:lnTo>
                      <a:pt x="133071" y="1704"/>
                    </a:lnTo>
                    <a:cubicBezTo>
                      <a:pt x="64622" y="1704"/>
                      <a:pt x="0" y="4"/>
                      <a:pt x="0" y="80356"/>
                    </a:cubicBezTo>
                    <a:cubicBezTo>
                      <a:pt x="0" y="80356"/>
                      <a:pt x="1701" y="2577677"/>
                      <a:pt x="1275" y="2588731"/>
                    </a:cubicBezTo>
                    <a:cubicBezTo>
                      <a:pt x="-425" y="2614240"/>
                      <a:pt x="9778" y="2627844"/>
                      <a:pt x="30611" y="2639323"/>
                    </a:cubicBezTo>
                    <a:cubicBezTo>
                      <a:pt x="89706" y="2672060"/>
                      <a:pt x="153053" y="2691617"/>
                      <a:pt x="217676" y="2706497"/>
                    </a:cubicBezTo>
                    <a:cubicBezTo>
                      <a:pt x="320987" y="2730305"/>
                      <a:pt x="425998" y="2743910"/>
                      <a:pt x="531860" y="2752413"/>
                    </a:cubicBezTo>
                    <a:cubicBezTo>
                      <a:pt x="618165" y="2759640"/>
                      <a:pt x="704896" y="2766443"/>
                      <a:pt x="791626" y="2766018"/>
                    </a:cubicBezTo>
                    <a:cubicBezTo>
                      <a:pt x="935326" y="2767293"/>
                      <a:pt x="1355797" y="2767293"/>
                      <a:pt x="1481641" y="2758365"/>
                    </a:cubicBezTo>
                    <a:cubicBezTo>
                      <a:pt x="1676359" y="2744335"/>
                      <a:pt x="1869801" y="2723928"/>
                      <a:pt x="2059842" y="2679712"/>
                    </a:cubicBezTo>
                    <a:cubicBezTo>
                      <a:pt x="2123190" y="2664832"/>
                      <a:pt x="2186112" y="2649102"/>
                      <a:pt x="2246483" y="2624018"/>
                    </a:cubicBezTo>
                    <a:cubicBezTo>
                      <a:pt x="2246483" y="2590431"/>
                      <a:pt x="2246483" y="69728"/>
                      <a:pt x="2246483" y="697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7" name="Google Shape;1827;p45"/>
              <p:cNvSpPr/>
              <p:nvPr/>
            </p:nvSpPr>
            <p:spPr>
              <a:xfrm>
                <a:off x="9254378" y="3490635"/>
                <a:ext cx="2251584" cy="331615"/>
              </a:xfrm>
              <a:custGeom>
                <a:avLst/>
                <a:gdLst/>
                <a:ahLst/>
                <a:cxnLst/>
                <a:rect l="l" t="t" r="r" b="b"/>
                <a:pathLst>
                  <a:path w="2251584" h="331615" extrusionOk="0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7B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p45"/>
              <p:cNvSpPr/>
              <p:nvPr/>
            </p:nvSpPr>
            <p:spPr>
              <a:xfrm>
                <a:off x="9259905" y="377846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9" name="Google Shape;1829;p45"/>
              <p:cNvSpPr/>
              <p:nvPr/>
            </p:nvSpPr>
            <p:spPr>
              <a:xfrm>
                <a:off x="9259905" y="3941292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p45"/>
              <p:cNvSpPr/>
              <p:nvPr/>
            </p:nvSpPr>
            <p:spPr>
              <a:xfrm>
                <a:off x="9259905" y="4104124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45"/>
              <p:cNvSpPr/>
              <p:nvPr/>
            </p:nvSpPr>
            <p:spPr>
              <a:xfrm>
                <a:off x="9259905" y="4266955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p45"/>
              <p:cNvSpPr/>
              <p:nvPr/>
            </p:nvSpPr>
            <p:spPr>
              <a:xfrm>
                <a:off x="9259905" y="4429787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45"/>
              <p:cNvSpPr/>
              <p:nvPr/>
            </p:nvSpPr>
            <p:spPr>
              <a:xfrm>
                <a:off x="9259905" y="4593044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45"/>
              <p:cNvSpPr/>
              <p:nvPr/>
            </p:nvSpPr>
            <p:spPr>
              <a:xfrm>
                <a:off x="9259905" y="4755876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5" name="Google Shape;1835;p45"/>
              <p:cNvSpPr/>
              <p:nvPr/>
            </p:nvSpPr>
            <p:spPr>
              <a:xfrm>
                <a:off x="9259905" y="4918707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p45"/>
              <p:cNvSpPr/>
              <p:nvPr/>
            </p:nvSpPr>
            <p:spPr>
              <a:xfrm>
                <a:off x="9259905" y="5081539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45"/>
              <p:cNvSpPr/>
              <p:nvPr/>
            </p:nvSpPr>
            <p:spPr>
              <a:xfrm>
                <a:off x="9259905" y="5244371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45"/>
              <p:cNvSpPr/>
              <p:nvPr/>
            </p:nvSpPr>
            <p:spPr>
              <a:xfrm>
                <a:off x="9259905" y="5407628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4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6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7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45"/>
              <p:cNvSpPr/>
              <p:nvPr/>
            </p:nvSpPr>
            <p:spPr>
              <a:xfrm>
                <a:off x="9259905" y="557046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45"/>
              <p:cNvSpPr/>
              <p:nvPr/>
            </p:nvSpPr>
            <p:spPr>
              <a:xfrm>
                <a:off x="9259905" y="5733291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1" name="Google Shape;1841;p45"/>
              <p:cNvSpPr/>
              <p:nvPr/>
            </p:nvSpPr>
            <p:spPr>
              <a:xfrm>
                <a:off x="9259905" y="5896123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533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45"/>
              <p:cNvSpPr/>
              <p:nvPr/>
            </p:nvSpPr>
            <p:spPr>
              <a:xfrm>
                <a:off x="9259905" y="6059380"/>
                <a:ext cx="2245632" cy="190041"/>
              </a:xfrm>
              <a:custGeom>
                <a:avLst/>
                <a:gdLst/>
                <a:ahLst/>
                <a:cxnLst/>
                <a:rect l="l" t="t" r="r" b="b"/>
                <a:pathLst>
                  <a:path w="2245632" h="190041" extrusionOk="0">
                    <a:moveTo>
                      <a:pt x="1131319" y="150928"/>
                    </a:moveTo>
                    <a:cubicBezTo>
                      <a:pt x="537812" y="150928"/>
                      <a:pt x="51018" y="84605"/>
                      <a:pt x="0" y="0"/>
                    </a:cubicBezTo>
                    <a:cubicBezTo>
                      <a:pt x="0" y="0"/>
                      <a:pt x="0" y="0"/>
                      <a:pt x="0" y="425"/>
                    </a:cubicBezTo>
                    <a:cubicBezTo>
                      <a:pt x="0" y="425"/>
                      <a:pt x="0" y="18707"/>
                      <a:pt x="0" y="51868"/>
                    </a:cubicBezTo>
                    <a:cubicBezTo>
                      <a:pt x="123293" y="131371"/>
                      <a:pt x="579477" y="190041"/>
                      <a:pt x="1122816" y="190041"/>
                    </a:cubicBezTo>
                    <a:cubicBezTo>
                      <a:pt x="1666581" y="190041"/>
                      <a:pt x="2122339" y="130946"/>
                      <a:pt x="2245632" y="51868"/>
                    </a:cubicBezTo>
                    <a:cubicBezTo>
                      <a:pt x="2245632" y="33587"/>
                      <a:pt x="2245632" y="24233"/>
                      <a:pt x="2245632" y="24233"/>
                    </a:cubicBezTo>
                    <a:cubicBezTo>
                      <a:pt x="2245632" y="22108"/>
                      <a:pt x="2245632" y="19982"/>
                      <a:pt x="2245632" y="17856"/>
                    </a:cubicBezTo>
                    <a:cubicBezTo>
                      <a:pt x="2143172" y="93108"/>
                      <a:pt x="1683161" y="150928"/>
                      <a:pt x="1131319" y="150928"/>
                    </a:cubicBezTo>
                    <a:close/>
                  </a:path>
                </a:pathLst>
              </a:custGeom>
              <a:solidFill>
                <a:srgbClr val="FADAD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45"/>
              <p:cNvSpPr/>
              <p:nvPr/>
            </p:nvSpPr>
            <p:spPr>
              <a:xfrm>
                <a:off x="9537952" y="3511892"/>
                <a:ext cx="1735454" cy="250837"/>
              </a:xfrm>
              <a:custGeom>
                <a:avLst/>
                <a:gdLst/>
                <a:ahLst/>
                <a:cxnLst/>
                <a:rect l="l" t="t" r="r" b="b"/>
                <a:pathLst>
                  <a:path w="1735454" h="250837" extrusionOk="0">
                    <a:moveTo>
                      <a:pt x="1735455" y="125419"/>
                    </a:moveTo>
                    <a:cubicBezTo>
                      <a:pt x="1735455" y="194686"/>
                      <a:pt x="1346960" y="250837"/>
                      <a:pt x="867727" y="250837"/>
                    </a:cubicBezTo>
                    <a:cubicBezTo>
                      <a:pt x="388495" y="250837"/>
                      <a:pt x="0" y="194686"/>
                      <a:pt x="0" y="125419"/>
                    </a:cubicBezTo>
                    <a:cubicBezTo>
                      <a:pt x="0" y="56152"/>
                      <a:pt x="388495" y="0"/>
                      <a:pt x="867727" y="0"/>
                    </a:cubicBezTo>
                    <a:cubicBezTo>
                      <a:pt x="1346960" y="0"/>
                      <a:pt x="1735455" y="56152"/>
                      <a:pt x="1735455" y="1254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844" name="Google Shape;1844;p45"/>
          <p:cNvSpPr/>
          <p:nvPr/>
        </p:nvSpPr>
        <p:spPr>
          <a:xfrm>
            <a:off x="519811" y="5472719"/>
            <a:ext cx="1063795" cy="1063795"/>
          </a:xfrm>
          <a:custGeom>
            <a:avLst/>
            <a:gdLst/>
            <a:ahLst/>
            <a:cxnLst/>
            <a:rect l="l" t="t" r="r" b="b"/>
            <a:pathLst>
              <a:path w="3880153" h="3953697" extrusionOk="0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" name="Google Shape;1849;p46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850" name="Google Shape;1850;p46"/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46"/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46"/>
          <p:cNvSpPr/>
          <p:nvPr/>
        </p:nvSpPr>
        <p:spPr>
          <a:xfrm>
            <a:off x="6114156" y="4520206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3" name="Google Shape;1853;p46"/>
          <p:cNvSpPr/>
          <p:nvPr/>
        </p:nvSpPr>
        <p:spPr>
          <a:xfrm rot="-27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4" name="Google Shape;1854;p46"/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5" name="Google Shape;1855;p46"/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6" name="Google Shape;1856;p46"/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46"/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46"/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46"/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46"/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46"/>
          <p:cNvSpPr/>
          <p:nvPr/>
        </p:nvSpPr>
        <p:spPr>
          <a:xfrm rot="-54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46"/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46"/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46"/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46"/>
          <p:cNvSpPr/>
          <p:nvPr/>
        </p:nvSpPr>
        <p:spPr>
          <a:xfrm rot="-54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46"/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46"/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46"/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46"/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46"/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46"/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46"/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46"/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46"/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46"/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46"/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46"/>
          <p:cNvSpPr/>
          <p:nvPr/>
        </p:nvSpPr>
        <p:spPr>
          <a:xfrm rot="-9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46"/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46"/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46"/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46"/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46"/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46"/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46"/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46"/>
          <p:cNvSpPr/>
          <p:nvPr/>
        </p:nvSpPr>
        <p:spPr>
          <a:xfrm>
            <a:off x="4401174" y="3545247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46"/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46"/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46"/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46"/>
          <p:cNvSpPr/>
          <p:nvPr/>
        </p:nvSpPr>
        <p:spPr>
          <a:xfrm rot="-2794009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46"/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46"/>
          <p:cNvSpPr/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46"/>
          <p:cNvSpPr/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46"/>
          <p:cNvSpPr/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46"/>
          <p:cNvSpPr/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p47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900" name="Google Shape;1900;p47"/>
          <p:cNvSpPr/>
          <p:nvPr/>
        </p:nvSpPr>
        <p:spPr>
          <a:xfrm>
            <a:off x="4430860" y="1410562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47"/>
          <p:cNvSpPr/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47"/>
          <p:cNvSpPr/>
          <p:nvPr/>
        </p:nvSpPr>
        <p:spPr>
          <a:xfrm>
            <a:off x="6995432" y="1440016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47"/>
          <p:cNvSpPr/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47"/>
          <p:cNvSpPr/>
          <p:nvPr/>
        </p:nvSpPr>
        <p:spPr>
          <a:xfrm rot="-27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5" name="Google Shape;1905;p47"/>
          <p:cNvSpPr/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6" name="Google Shape;1906;p47"/>
          <p:cNvSpPr/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7" name="Google Shape;1907;p47"/>
          <p:cNvSpPr/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8" name="Google Shape;1908;p47"/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9" name="Google Shape;1909;p47"/>
          <p:cNvSpPr/>
          <p:nvPr/>
        </p:nvSpPr>
        <p:spPr>
          <a:xfrm>
            <a:off x="11180535" y="1485955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10" name="Google Shape;1910;p47"/>
          <p:cNvGrpSpPr/>
          <p:nvPr/>
        </p:nvGrpSpPr>
        <p:grpSpPr>
          <a:xfrm>
            <a:off x="8688594" y="2429101"/>
            <a:ext cx="344634" cy="584983"/>
            <a:chOff x="1960331" y="2060848"/>
            <a:chExt cx="2028872" cy="3463828"/>
          </a:xfrm>
        </p:grpSpPr>
        <p:sp>
          <p:nvSpPr>
            <p:cNvPr id="1911" name="Google Shape;1911;p47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15" name="Google Shape;1915;p47"/>
          <p:cNvSpPr/>
          <p:nvPr/>
        </p:nvSpPr>
        <p:spPr>
          <a:xfrm>
            <a:off x="9618682" y="2429101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6" name="Google Shape;1916;p47"/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7" name="Google Shape;1917;p47"/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18" name="Google Shape;1918;p4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6" cy="3462027"/>
          </a:xfrm>
        </p:grpSpPr>
        <p:sp>
          <p:nvSpPr>
            <p:cNvPr id="1919" name="Google Shape;1919;p47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1" name="Google Shape;1921;p47"/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2" name="Google Shape;1922;p47"/>
          <p:cNvSpPr/>
          <p:nvPr/>
        </p:nvSpPr>
        <p:spPr>
          <a:xfrm>
            <a:off x="10267646" y="2429101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3" name="Google Shape;1923;p47"/>
          <p:cNvSpPr/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Google Shape;1924;p47"/>
          <p:cNvSpPr/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5" name="Google Shape;1925;p47"/>
          <p:cNvSpPr/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6" name="Google Shape;1926;p47"/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7" name="Google Shape;1927;p47"/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8" name="Google Shape;1928;p47"/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9" name="Google Shape;1929;p47"/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0" name="Google Shape;1930;p47"/>
          <p:cNvSpPr/>
          <p:nvPr/>
        </p:nvSpPr>
        <p:spPr>
          <a:xfrm rot="-2675106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1" name="Google Shape;1931;p47"/>
          <p:cNvSpPr/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2" name="Google Shape;1932;p47"/>
          <p:cNvSpPr/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3" name="Google Shape;1933;p47"/>
          <p:cNvSpPr/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47"/>
          <p:cNvSpPr/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5" name="Google Shape;1935;p47"/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6" name="Google Shape;1936;p47"/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7" name="Google Shape;1937;p47"/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8" name="Google Shape;1938;p47"/>
          <p:cNvSpPr/>
          <p:nvPr/>
        </p:nvSpPr>
        <p:spPr>
          <a:xfrm rot="-54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9" name="Google Shape;1939;p47"/>
          <p:cNvSpPr/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47"/>
          <p:cNvSpPr/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47"/>
          <p:cNvSpPr/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47"/>
          <p:cNvSpPr/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3" name="Google Shape;1943;p47"/>
          <p:cNvSpPr/>
          <p:nvPr/>
        </p:nvSpPr>
        <p:spPr>
          <a:xfrm>
            <a:off x="5283276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47"/>
          <p:cNvSpPr/>
          <p:nvPr/>
        </p:nvSpPr>
        <p:spPr>
          <a:xfrm>
            <a:off x="4436267" y="5634756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Google Shape;1945;p47"/>
          <p:cNvSpPr/>
          <p:nvPr/>
        </p:nvSpPr>
        <p:spPr>
          <a:xfrm>
            <a:off x="697125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47"/>
          <p:cNvSpPr/>
          <p:nvPr/>
        </p:nvSpPr>
        <p:spPr>
          <a:xfrm>
            <a:off x="612126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47"/>
          <p:cNvSpPr/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47"/>
          <p:cNvSpPr/>
          <p:nvPr/>
        </p:nvSpPr>
        <p:spPr>
          <a:xfrm>
            <a:off x="8626102" y="5660698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9" name="Google Shape;1949;p47"/>
          <p:cNvSpPr/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Google Shape;1950;p47"/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p48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956" name="Google Shape;1956;p48"/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48"/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48"/>
          <p:cNvSpPr/>
          <p:nvPr/>
        </p:nvSpPr>
        <p:spPr>
          <a:xfrm rot="-54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48"/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48"/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48"/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48"/>
          <p:cNvSpPr/>
          <p:nvPr/>
        </p:nvSpPr>
        <p:spPr>
          <a:xfrm>
            <a:off x="10998217" y="5652772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48"/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48"/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48"/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48"/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48"/>
          <p:cNvSpPr/>
          <p:nvPr/>
        </p:nvSpPr>
        <p:spPr>
          <a:xfrm>
            <a:off x="8766358" y="3640606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48"/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48"/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48"/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48"/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48"/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48"/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48"/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48"/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48"/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48"/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48"/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48"/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48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48"/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48"/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48"/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48"/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48"/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48"/>
          <p:cNvSpPr/>
          <p:nvPr/>
        </p:nvSpPr>
        <p:spPr>
          <a:xfrm rot="-27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48"/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8" name="Google Shape;1988;p48"/>
          <p:cNvSpPr/>
          <p:nvPr/>
        </p:nvSpPr>
        <p:spPr>
          <a:xfrm>
            <a:off x="4455730" y="1450295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48"/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48"/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1" name="Google Shape;1991;p48"/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2" name="Google Shape;1992;p48"/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48"/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48"/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5" name="Google Shape;1995;p48"/>
          <p:cNvSpPr/>
          <p:nvPr/>
        </p:nvSpPr>
        <p:spPr>
          <a:xfrm>
            <a:off x="10130939" y="2599748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6" name="Google Shape;1996;p48"/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7" name="Google Shape;1997;p48"/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8" name="Google Shape;1998;p48"/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9" name="Google Shape;1999;p48"/>
          <p:cNvSpPr/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48"/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Our Team Style</a:t>
            </a:r>
            <a:endParaRPr/>
          </a:p>
        </p:txBody>
      </p:sp>
      <p:sp>
        <p:nvSpPr>
          <p:cNvPr id="171" name="Google Shape;171;p5"/>
          <p:cNvSpPr/>
          <p:nvPr/>
        </p:nvSpPr>
        <p:spPr>
          <a:xfrm>
            <a:off x="4941794" y="4393592"/>
            <a:ext cx="6322013" cy="3600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5"/>
          <p:cNvSpPr/>
          <p:nvPr/>
        </p:nvSpPr>
        <p:spPr>
          <a:xfrm>
            <a:off x="4941794" y="4827309"/>
            <a:ext cx="6322013" cy="3600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5"/>
          <p:cNvSpPr/>
          <p:nvPr/>
        </p:nvSpPr>
        <p:spPr>
          <a:xfrm>
            <a:off x="4941794" y="5269818"/>
            <a:ext cx="6322013" cy="3600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5"/>
          <p:cNvSpPr/>
          <p:nvPr/>
        </p:nvSpPr>
        <p:spPr>
          <a:xfrm>
            <a:off x="4941794" y="5694744"/>
            <a:ext cx="6322013" cy="3600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5" name="Google Shape;175;p5"/>
          <p:cNvGraphicFramePr/>
          <p:nvPr/>
        </p:nvGraphicFramePr>
        <p:xfrm>
          <a:off x="4657950" y="4114798"/>
          <a:ext cx="6930313" cy="2004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6" name="Google Shape;176;p5"/>
          <p:cNvSpPr txBox="1"/>
          <p:nvPr/>
        </p:nvSpPr>
        <p:spPr>
          <a:xfrm>
            <a:off x="4915297" y="1791048"/>
            <a:ext cx="2663673" cy="3697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JAMES JONSSON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5"/>
          <p:cNvSpPr txBox="1"/>
          <p:nvPr/>
        </p:nvSpPr>
        <p:spPr>
          <a:xfrm>
            <a:off x="4915298" y="2223096"/>
            <a:ext cx="3261549" cy="3697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CREATIVE DIRECTOR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5"/>
          <p:cNvSpPr/>
          <p:nvPr/>
        </p:nvSpPr>
        <p:spPr>
          <a:xfrm>
            <a:off x="4900442" y="2667801"/>
            <a:ext cx="6363365" cy="1368152"/>
          </a:xfrm>
          <a:custGeom>
            <a:avLst/>
            <a:gdLst/>
            <a:ahLst/>
            <a:cxnLst/>
            <a:rect l="l" t="t" r="r" b="b"/>
            <a:pathLst>
              <a:path w="5400625" h="1368152" extrusionOk="0">
                <a:moveTo>
                  <a:pt x="25" y="0"/>
                </a:moveTo>
                <a:lnTo>
                  <a:pt x="5400625" y="0"/>
                </a:lnTo>
                <a:lnTo>
                  <a:pt x="5400625" y="1368152"/>
                </a:lnTo>
                <a:lnTo>
                  <a:pt x="25" y="1368152"/>
                </a:lnTo>
                <a:lnTo>
                  <a:pt x="25" y="283042"/>
                </a:lnTo>
                <a:lnTo>
                  <a:pt x="0" y="283045"/>
                </a:lnTo>
                <a:lnTo>
                  <a:pt x="0" y="7798"/>
                </a:lnTo>
                <a:lnTo>
                  <a:pt x="25" y="7782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5"/>
          <p:cNvSpPr/>
          <p:nvPr/>
        </p:nvSpPr>
        <p:spPr>
          <a:xfrm>
            <a:off x="5093199" y="2844047"/>
            <a:ext cx="597785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5"/>
          <p:cNvSpPr txBox="1"/>
          <p:nvPr/>
        </p:nvSpPr>
        <p:spPr>
          <a:xfrm>
            <a:off x="5171926" y="4493733"/>
            <a:ext cx="20393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 – 70%</a:t>
            </a:r>
            <a:endParaRPr/>
          </a:p>
        </p:txBody>
      </p:sp>
      <p:sp>
        <p:nvSpPr>
          <p:cNvPr id="181" name="Google Shape;181;p5"/>
          <p:cNvSpPr txBox="1"/>
          <p:nvPr/>
        </p:nvSpPr>
        <p:spPr>
          <a:xfrm>
            <a:off x="5166593" y="4921589"/>
            <a:ext cx="20393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 – 80%</a:t>
            </a:r>
            <a:endParaRPr/>
          </a:p>
        </p:txBody>
      </p:sp>
      <p:sp>
        <p:nvSpPr>
          <p:cNvPr id="182" name="Google Shape;182;p5"/>
          <p:cNvSpPr txBox="1"/>
          <p:nvPr/>
        </p:nvSpPr>
        <p:spPr>
          <a:xfrm>
            <a:off x="5161260" y="5349445"/>
            <a:ext cx="20393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 – 60%</a:t>
            </a:r>
            <a:endParaRPr/>
          </a:p>
        </p:txBody>
      </p:sp>
      <p:sp>
        <p:nvSpPr>
          <p:cNvPr id="183" name="Google Shape;183;p5"/>
          <p:cNvSpPr txBox="1"/>
          <p:nvPr/>
        </p:nvSpPr>
        <p:spPr>
          <a:xfrm>
            <a:off x="5155927" y="5777301"/>
            <a:ext cx="20393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 – 90%</a:t>
            </a:r>
            <a:endParaRPr/>
          </a:p>
        </p:txBody>
      </p:sp>
      <p:sp>
        <p:nvSpPr>
          <p:cNvPr id="184" name="Google Shape;184;p5"/>
          <p:cNvSpPr>
            <a:spLocks noGrp="1"/>
          </p:cNvSpPr>
          <p:nvPr>
            <p:ph type="pic" idx="2"/>
          </p:nvPr>
        </p:nvSpPr>
        <p:spPr>
          <a:xfrm>
            <a:off x="701992" y="1724296"/>
            <a:ext cx="3356202" cy="4432663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chemeClr val="lt1">
                <a:alpha val="5882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"/>
          <p:cNvSpPr/>
          <p:nvPr/>
        </p:nvSpPr>
        <p:spPr>
          <a:xfrm flipH="1">
            <a:off x="4369379" y="1853705"/>
            <a:ext cx="1011092" cy="1016153"/>
          </a:xfrm>
          <a:custGeom>
            <a:avLst/>
            <a:gdLst/>
            <a:ahLst/>
            <a:cxnLst/>
            <a:rect l="l" t="t" r="r" b="b"/>
            <a:pathLst>
              <a:path w="1011092" h="1016153" extrusionOk="0">
                <a:moveTo>
                  <a:pt x="516363" y="728958"/>
                </a:moveTo>
                <a:cubicBezTo>
                  <a:pt x="524262" y="769741"/>
                  <a:pt x="531978" y="809790"/>
                  <a:pt x="539786" y="850298"/>
                </a:cubicBezTo>
                <a:lnTo>
                  <a:pt x="335318" y="850298"/>
                </a:lnTo>
                <a:cubicBezTo>
                  <a:pt x="335226" y="850114"/>
                  <a:pt x="335042" y="849839"/>
                  <a:pt x="334950" y="849655"/>
                </a:cubicBezTo>
                <a:lnTo>
                  <a:pt x="516363" y="728958"/>
                </a:lnTo>
                <a:close/>
                <a:moveTo>
                  <a:pt x="492940" y="726386"/>
                </a:moveTo>
                <a:cubicBezTo>
                  <a:pt x="493216" y="726386"/>
                  <a:pt x="493583" y="726478"/>
                  <a:pt x="493859" y="726478"/>
                </a:cubicBezTo>
                <a:cubicBezTo>
                  <a:pt x="494042" y="726754"/>
                  <a:pt x="494134" y="726937"/>
                  <a:pt x="494226" y="727213"/>
                </a:cubicBezTo>
                <a:lnTo>
                  <a:pt x="314191" y="846899"/>
                </a:lnTo>
                <a:cubicBezTo>
                  <a:pt x="314007" y="846716"/>
                  <a:pt x="313824" y="846624"/>
                  <a:pt x="313640" y="846440"/>
                </a:cubicBezTo>
                <a:cubicBezTo>
                  <a:pt x="314926" y="839000"/>
                  <a:pt x="316212" y="831560"/>
                  <a:pt x="317406" y="824211"/>
                </a:cubicBezTo>
                <a:cubicBezTo>
                  <a:pt x="323009" y="792338"/>
                  <a:pt x="328612" y="760464"/>
                  <a:pt x="334123" y="728591"/>
                </a:cubicBezTo>
                <a:cubicBezTo>
                  <a:pt x="334399" y="726937"/>
                  <a:pt x="334950" y="726386"/>
                  <a:pt x="336604" y="726386"/>
                </a:cubicBezTo>
                <a:lnTo>
                  <a:pt x="492940" y="726386"/>
                </a:lnTo>
                <a:close/>
                <a:moveTo>
                  <a:pt x="784762" y="726202"/>
                </a:moveTo>
                <a:cubicBezTo>
                  <a:pt x="791100" y="726202"/>
                  <a:pt x="795509" y="730428"/>
                  <a:pt x="795509" y="736674"/>
                </a:cubicBezTo>
                <a:cubicBezTo>
                  <a:pt x="795509" y="742553"/>
                  <a:pt x="791008" y="746870"/>
                  <a:pt x="784762" y="746870"/>
                </a:cubicBezTo>
                <a:cubicBezTo>
                  <a:pt x="778516" y="746870"/>
                  <a:pt x="774290" y="742553"/>
                  <a:pt x="774198" y="736215"/>
                </a:cubicBezTo>
                <a:cubicBezTo>
                  <a:pt x="774107" y="730428"/>
                  <a:pt x="778607" y="726202"/>
                  <a:pt x="784762" y="726202"/>
                </a:cubicBezTo>
                <a:close/>
                <a:moveTo>
                  <a:pt x="928330" y="610006"/>
                </a:moveTo>
                <a:cubicBezTo>
                  <a:pt x="934393" y="610006"/>
                  <a:pt x="939353" y="614507"/>
                  <a:pt x="939353" y="620019"/>
                </a:cubicBezTo>
                <a:cubicBezTo>
                  <a:pt x="939353" y="626173"/>
                  <a:pt x="934852" y="630857"/>
                  <a:pt x="928974" y="630949"/>
                </a:cubicBezTo>
                <a:cubicBezTo>
                  <a:pt x="922819" y="630949"/>
                  <a:pt x="917859" y="626448"/>
                  <a:pt x="917859" y="620845"/>
                </a:cubicBezTo>
                <a:cubicBezTo>
                  <a:pt x="917859" y="614691"/>
                  <a:pt x="922452" y="610006"/>
                  <a:pt x="928330" y="610006"/>
                </a:cubicBezTo>
                <a:close/>
                <a:moveTo>
                  <a:pt x="358465" y="590166"/>
                </a:moveTo>
                <a:lnTo>
                  <a:pt x="499278" y="711506"/>
                </a:lnTo>
                <a:cubicBezTo>
                  <a:pt x="499186" y="711689"/>
                  <a:pt x="499094" y="711965"/>
                  <a:pt x="499002" y="712149"/>
                </a:cubicBezTo>
                <a:lnTo>
                  <a:pt x="337338" y="712149"/>
                </a:lnTo>
                <a:cubicBezTo>
                  <a:pt x="344319" y="671733"/>
                  <a:pt x="351300" y="631317"/>
                  <a:pt x="358465" y="590166"/>
                </a:cubicBezTo>
                <a:close/>
                <a:moveTo>
                  <a:pt x="486602" y="586492"/>
                </a:moveTo>
                <a:cubicBezTo>
                  <a:pt x="488807" y="586492"/>
                  <a:pt x="489541" y="587135"/>
                  <a:pt x="489909" y="589339"/>
                </a:cubicBezTo>
                <a:cubicBezTo>
                  <a:pt x="496890" y="626540"/>
                  <a:pt x="504054" y="663741"/>
                  <a:pt x="511127" y="700942"/>
                </a:cubicBezTo>
                <a:cubicBezTo>
                  <a:pt x="511219" y="701494"/>
                  <a:pt x="511219" y="701953"/>
                  <a:pt x="511311" y="703331"/>
                </a:cubicBezTo>
                <a:lnTo>
                  <a:pt x="376560" y="587318"/>
                </a:lnTo>
                <a:lnTo>
                  <a:pt x="376836" y="586767"/>
                </a:lnTo>
                <a:cubicBezTo>
                  <a:pt x="377662" y="586675"/>
                  <a:pt x="378489" y="586675"/>
                  <a:pt x="379500" y="586492"/>
                </a:cubicBezTo>
                <a:lnTo>
                  <a:pt x="486602" y="586492"/>
                </a:lnTo>
                <a:close/>
                <a:moveTo>
                  <a:pt x="462904" y="453302"/>
                </a:moveTo>
                <a:cubicBezTo>
                  <a:pt x="463271" y="453394"/>
                  <a:pt x="463638" y="453394"/>
                  <a:pt x="464006" y="453486"/>
                </a:cubicBezTo>
                <a:cubicBezTo>
                  <a:pt x="471446" y="492984"/>
                  <a:pt x="478978" y="532573"/>
                  <a:pt x="486510" y="572438"/>
                </a:cubicBezTo>
                <a:lnTo>
                  <a:pt x="377846" y="572438"/>
                </a:lnTo>
                <a:lnTo>
                  <a:pt x="462904" y="453302"/>
                </a:lnTo>
                <a:close/>
                <a:moveTo>
                  <a:pt x="389236" y="429145"/>
                </a:moveTo>
                <a:lnTo>
                  <a:pt x="457117" y="429237"/>
                </a:lnTo>
                <a:cubicBezTo>
                  <a:pt x="458862" y="429237"/>
                  <a:pt x="459597" y="430063"/>
                  <a:pt x="459413" y="431533"/>
                </a:cubicBezTo>
                <a:cubicBezTo>
                  <a:pt x="459137" y="433186"/>
                  <a:pt x="458770" y="435115"/>
                  <a:pt x="457852" y="436401"/>
                </a:cubicBezTo>
                <a:lnTo>
                  <a:pt x="364252" y="567478"/>
                </a:lnTo>
                <a:lnTo>
                  <a:pt x="362598" y="569682"/>
                </a:lnTo>
                <a:cubicBezTo>
                  <a:pt x="362506" y="569590"/>
                  <a:pt x="362323" y="569590"/>
                  <a:pt x="362139" y="569499"/>
                </a:cubicBezTo>
                <a:lnTo>
                  <a:pt x="365446" y="548831"/>
                </a:lnTo>
                <a:cubicBezTo>
                  <a:pt x="371508" y="514202"/>
                  <a:pt x="377662" y="479573"/>
                  <a:pt x="383725" y="444944"/>
                </a:cubicBezTo>
                <a:cubicBezTo>
                  <a:pt x="384552" y="440443"/>
                  <a:pt x="385562" y="436034"/>
                  <a:pt x="386389" y="431533"/>
                </a:cubicBezTo>
                <a:cubicBezTo>
                  <a:pt x="386664" y="429880"/>
                  <a:pt x="387491" y="429145"/>
                  <a:pt x="389236" y="429145"/>
                </a:cubicBezTo>
                <a:close/>
                <a:moveTo>
                  <a:pt x="441501" y="308999"/>
                </a:moveTo>
                <a:lnTo>
                  <a:pt x="466210" y="315153"/>
                </a:lnTo>
                <a:lnTo>
                  <a:pt x="608585" y="348313"/>
                </a:lnTo>
                <a:cubicBezTo>
                  <a:pt x="675731" y="364020"/>
                  <a:pt x="742784" y="380278"/>
                  <a:pt x="808828" y="400486"/>
                </a:cubicBezTo>
                <a:cubicBezTo>
                  <a:pt x="841344" y="410406"/>
                  <a:pt x="873585" y="421245"/>
                  <a:pt x="904724" y="435115"/>
                </a:cubicBezTo>
                <a:cubicBezTo>
                  <a:pt x="921992" y="442739"/>
                  <a:pt x="938802" y="451282"/>
                  <a:pt x="953958" y="462672"/>
                </a:cubicBezTo>
                <a:cubicBezTo>
                  <a:pt x="955887" y="464049"/>
                  <a:pt x="956622" y="465519"/>
                  <a:pt x="956346" y="467907"/>
                </a:cubicBezTo>
                <a:cubicBezTo>
                  <a:pt x="954968" y="482053"/>
                  <a:pt x="953682" y="496199"/>
                  <a:pt x="952304" y="510344"/>
                </a:cubicBezTo>
                <a:cubicBezTo>
                  <a:pt x="950284" y="531287"/>
                  <a:pt x="948079" y="552138"/>
                  <a:pt x="946334" y="572989"/>
                </a:cubicBezTo>
                <a:cubicBezTo>
                  <a:pt x="945875" y="578317"/>
                  <a:pt x="944313" y="582358"/>
                  <a:pt x="939629" y="585022"/>
                </a:cubicBezTo>
                <a:lnTo>
                  <a:pt x="939445" y="585206"/>
                </a:lnTo>
                <a:cubicBezTo>
                  <a:pt x="937148" y="587594"/>
                  <a:pt x="934944" y="587594"/>
                  <a:pt x="931913" y="585940"/>
                </a:cubicBezTo>
                <a:lnTo>
                  <a:pt x="848876" y="542677"/>
                </a:lnTo>
                <a:cubicBezTo>
                  <a:pt x="844100" y="540197"/>
                  <a:pt x="839599" y="537441"/>
                  <a:pt x="836109" y="532849"/>
                </a:cubicBezTo>
                <a:cubicBezTo>
                  <a:pt x="820401" y="576755"/>
                  <a:pt x="823525" y="619192"/>
                  <a:pt x="845753" y="660159"/>
                </a:cubicBezTo>
                <a:lnTo>
                  <a:pt x="796611" y="699656"/>
                </a:lnTo>
                <a:cubicBezTo>
                  <a:pt x="795784" y="700391"/>
                  <a:pt x="794223" y="700851"/>
                  <a:pt x="793121" y="700667"/>
                </a:cubicBezTo>
                <a:cubicBezTo>
                  <a:pt x="779250" y="698738"/>
                  <a:pt x="767585" y="702412"/>
                  <a:pt x="758675" y="713618"/>
                </a:cubicBezTo>
                <a:cubicBezTo>
                  <a:pt x="754358" y="719130"/>
                  <a:pt x="751878" y="725284"/>
                  <a:pt x="751602" y="732265"/>
                </a:cubicBezTo>
                <a:cubicBezTo>
                  <a:pt x="751511" y="735204"/>
                  <a:pt x="750316" y="737317"/>
                  <a:pt x="748020" y="739154"/>
                </a:cubicBezTo>
                <a:lnTo>
                  <a:pt x="698970" y="778192"/>
                </a:lnTo>
                <a:cubicBezTo>
                  <a:pt x="696673" y="780029"/>
                  <a:pt x="694469" y="782050"/>
                  <a:pt x="691897" y="784163"/>
                </a:cubicBezTo>
                <a:lnTo>
                  <a:pt x="717432" y="816220"/>
                </a:lnTo>
                <a:lnTo>
                  <a:pt x="762533" y="780029"/>
                </a:lnTo>
                <a:lnTo>
                  <a:pt x="762533" y="850482"/>
                </a:lnTo>
                <a:lnTo>
                  <a:pt x="554023" y="850482"/>
                </a:lnTo>
                <a:lnTo>
                  <a:pt x="473651" y="429696"/>
                </a:lnTo>
                <a:lnTo>
                  <a:pt x="492021" y="429696"/>
                </a:lnTo>
                <a:lnTo>
                  <a:pt x="492021" y="366041"/>
                </a:lnTo>
                <a:lnTo>
                  <a:pt x="464189" y="366041"/>
                </a:lnTo>
                <a:lnTo>
                  <a:pt x="464189" y="337658"/>
                </a:lnTo>
                <a:lnTo>
                  <a:pt x="441501" y="337658"/>
                </a:lnTo>
                <a:lnTo>
                  <a:pt x="441501" y="308999"/>
                </a:lnTo>
                <a:close/>
                <a:moveTo>
                  <a:pt x="168418" y="235975"/>
                </a:moveTo>
                <a:lnTo>
                  <a:pt x="311986" y="274094"/>
                </a:lnTo>
                <a:lnTo>
                  <a:pt x="400167" y="297425"/>
                </a:lnTo>
                <a:cubicBezTo>
                  <a:pt x="402463" y="298068"/>
                  <a:pt x="403106" y="298987"/>
                  <a:pt x="403106" y="301283"/>
                </a:cubicBezTo>
                <a:cubicBezTo>
                  <a:pt x="403014" y="312214"/>
                  <a:pt x="403198" y="323236"/>
                  <a:pt x="403198" y="334167"/>
                </a:cubicBezTo>
                <a:lnTo>
                  <a:pt x="403198" y="337106"/>
                </a:lnTo>
                <a:lnTo>
                  <a:pt x="382163" y="337106"/>
                </a:lnTo>
                <a:lnTo>
                  <a:pt x="382163" y="365581"/>
                </a:lnTo>
                <a:lnTo>
                  <a:pt x="353688" y="365581"/>
                </a:lnTo>
                <a:lnTo>
                  <a:pt x="353688" y="368521"/>
                </a:lnTo>
                <a:cubicBezTo>
                  <a:pt x="353688" y="387626"/>
                  <a:pt x="353688" y="406824"/>
                  <a:pt x="353596" y="425930"/>
                </a:cubicBezTo>
                <a:cubicBezTo>
                  <a:pt x="353596" y="428502"/>
                  <a:pt x="354331" y="429420"/>
                  <a:pt x="356812" y="429328"/>
                </a:cubicBezTo>
                <a:cubicBezTo>
                  <a:pt x="360026" y="429237"/>
                  <a:pt x="363333" y="429237"/>
                  <a:pt x="366548" y="429237"/>
                </a:cubicBezTo>
                <a:lnTo>
                  <a:pt x="372519" y="429237"/>
                </a:lnTo>
                <a:cubicBezTo>
                  <a:pt x="371968" y="432727"/>
                  <a:pt x="371600" y="435942"/>
                  <a:pt x="371049" y="439065"/>
                </a:cubicBezTo>
                <a:cubicBezTo>
                  <a:pt x="365078" y="473051"/>
                  <a:pt x="359016" y="507129"/>
                  <a:pt x="353045" y="541115"/>
                </a:cubicBezTo>
                <a:cubicBezTo>
                  <a:pt x="346432" y="578684"/>
                  <a:pt x="339910" y="616252"/>
                  <a:pt x="333297" y="653821"/>
                </a:cubicBezTo>
                <a:cubicBezTo>
                  <a:pt x="326683" y="691114"/>
                  <a:pt x="320070" y="728407"/>
                  <a:pt x="313548" y="765700"/>
                </a:cubicBezTo>
                <a:cubicBezTo>
                  <a:pt x="309139" y="790684"/>
                  <a:pt x="304914" y="815761"/>
                  <a:pt x="300597" y="840837"/>
                </a:cubicBezTo>
                <a:cubicBezTo>
                  <a:pt x="300045" y="843960"/>
                  <a:pt x="300137" y="848002"/>
                  <a:pt x="298208" y="849747"/>
                </a:cubicBezTo>
                <a:cubicBezTo>
                  <a:pt x="296463" y="851308"/>
                  <a:pt x="292421" y="850390"/>
                  <a:pt x="289390" y="850390"/>
                </a:cubicBezTo>
                <a:lnTo>
                  <a:pt x="125062" y="850482"/>
                </a:lnTo>
                <a:lnTo>
                  <a:pt x="121388" y="850482"/>
                </a:lnTo>
                <a:cubicBezTo>
                  <a:pt x="120745" y="845246"/>
                  <a:pt x="120010" y="840194"/>
                  <a:pt x="119643" y="835234"/>
                </a:cubicBezTo>
                <a:lnTo>
                  <a:pt x="108621" y="734010"/>
                </a:lnTo>
                <a:lnTo>
                  <a:pt x="97874" y="636185"/>
                </a:lnTo>
                <a:cubicBezTo>
                  <a:pt x="96220" y="621029"/>
                  <a:pt x="94383" y="605965"/>
                  <a:pt x="92822" y="590900"/>
                </a:cubicBezTo>
                <a:cubicBezTo>
                  <a:pt x="92454" y="588145"/>
                  <a:pt x="93373" y="585298"/>
                  <a:pt x="93648" y="582450"/>
                </a:cubicBezTo>
                <a:cubicBezTo>
                  <a:pt x="93832" y="580796"/>
                  <a:pt x="94383" y="578776"/>
                  <a:pt x="93740" y="577398"/>
                </a:cubicBezTo>
                <a:cubicBezTo>
                  <a:pt x="90066" y="569223"/>
                  <a:pt x="89515" y="560588"/>
                  <a:pt x="88504" y="551954"/>
                </a:cubicBezTo>
                <a:lnTo>
                  <a:pt x="80237" y="477185"/>
                </a:lnTo>
                <a:cubicBezTo>
                  <a:pt x="77941" y="456242"/>
                  <a:pt x="75553" y="435299"/>
                  <a:pt x="73440" y="414356"/>
                </a:cubicBezTo>
                <a:cubicBezTo>
                  <a:pt x="73073" y="410498"/>
                  <a:pt x="73716" y="406457"/>
                  <a:pt x="74542" y="402690"/>
                </a:cubicBezTo>
                <a:cubicBezTo>
                  <a:pt x="75737" y="397179"/>
                  <a:pt x="77482" y="391852"/>
                  <a:pt x="79227" y="386524"/>
                </a:cubicBezTo>
                <a:cubicBezTo>
                  <a:pt x="80329" y="383309"/>
                  <a:pt x="81615" y="380094"/>
                  <a:pt x="83360" y="377155"/>
                </a:cubicBezTo>
                <a:lnTo>
                  <a:pt x="164835" y="237077"/>
                </a:lnTo>
                <a:cubicBezTo>
                  <a:pt x="165846" y="235240"/>
                  <a:pt x="166948" y="235607"/>
                  <a:pt x="168418" y="235975"/>
                </a:cubicBezTo>
                <a:close/>
                <a:moveTo>
                  <a:pt x="187891" y="0"/>
                </a:moveTo>
                <a:cubicBezTo>
                  <a:pt x="187707" y="0"/>
                  <a:pt x="187524" y="0"/>
                  <a:pt x="187340" y="92"/>
                </a:cubicBezTo>
                <a:cubicBezTo>
                  <a:pt x="184768" y="735"/>
                  <a:pt x="182196" y="1286"/>
                  <a:pt x="179716" y="2021"/>
                </a:cubicBezTo>
                <a:cubicBezTo>
                  <a:pt x="148210" y="11206"/>
                  <a:pt x="119275" y="25444"/>
                  <a:pt x="93373" y="45652"/>
                </a:cubicBezTo>
                <a:cubicBezTo>
                  <a:pt x="17134" y="104990"/>
                  <a:pt x="-16026" y="204836"/>
                  <a:pt x="7397" y="297058"/>
                </a:cubicBezTo>
                <a:cubicBezTo>
                  <a:pt x="17868" y="338392"/>
                  <a:pt x="38443" y="374032"/>
                  <a:pt x="67286" y="405171"/>
                </a:cubicBezTo>
                <a:cubicBezTo>
                  <a:pt x="69399" y="407375"/>
                  <a:pt x="70593" y="409855"/>
                  <a:pt x="70960" y="412794"/>
                </a:cubicBezTo>
                <a:cubicBezTo>
                  <a:pt x="72522" y="426573"/>
                  <a:pt x="73991" y="440351"/>
                  <a:pt x="75553" y="454129"/>
                </a:cubicBezTo>
                <a:cubicBezTo>
                  <a:pt x="78768" y="482420"/>
                  <a:pt x="81891" y="510803"/>
                  <a:pt x="85014" y="539095"/>
                </a:cubicBezTo>
                <a:cubicBezTo>
                  <a:pt x="85657" y="544973"/>
                  <a:pt x="86300" y="550944"/>
                  <a:pt x="84555" y="556823"/>
                </a:cubicBezTo>
                <a:cubicBezTo>
                  <a:pt x="83269" y="561140"/>
                  <a:pt x="82258" y="565457"/>
                  <a:pt x="80972" y="569774"/>
                </a:cubicBezTo>
                <a:cubicBezTo>
                  <a:pt x="80513" y="571336"/>
                  <a:pt x="79686" y="572805"/>
                  <a:pt x="78768" y="574183"/>
                </a:cubicBezTo>
                <a:cubicBezTo>
                  <a:pt x="76471" y="577582"/>
                  <a:pt x="76196" y="581164"/>
                  <a:pt x="78308" y="584287"/>
                </a:cubicBezTo>
                <a:cubicBezTo>
                  <a:pt x="80605" y="587686"/>
                  <a:pt x="83452" y="588696"/>
                  <a:pt x="87678" y="587778"/>
                </a:cubicBezTo>
                <a:cubicBezTo>
                  <a:pt x="88504" y="587594"/>
                  <a:pt x="89331" y="587410"/>
                  <a:pt x="90341" y="587226"/>
                </a:cubicBezTo>
                <a:cubicBezTo>
                  <a:pt x="99986" y="675039"/>
                  <a:pt x="109723" y="762577"/>
                  <a:pt x="119367" y="850482"/>
                </a:cubicBezTo>
                <a:lnTo>
                  <a:pt x="112553" y="857626"/>
                </a:lnTo>
                <a:lnTo>
                  <a:pt x="677468" y="1002157"/>
                </a:lnTo>
                <a:cubicBezTo>
                  <a:pt x="740537" y="1019130"/>
                  <a:pt x="746134" y="1025362"/>
                  <a:pt x="782315" y="993501"/>
                </a:cubicBezTo>
                <a:lnTo>
                  <a:pt x="897170" y="860769"/>
                </a:lnTo>
                <a:lnTo>
                  <a:pt x="898570" y="860769"/>
                </a:lnTo>
                <a:lnTo>
                  <a:pt x="898570" y="858873"/>
                </a:lnTo>
                <a:lnTo>
                  <a:pt x="900636" y="856077"/>
                </a:lnTo>
                <a:lnTo>
                  <a:pt x="898570" y="856087"/>
                </a:lnTo>
                <a:lnTo>
                  <a:pt x="898570" y="850390"/>
                </a:lnTo>
                <a:lnTo>
                  <a:pt x="856133" y="850390"/>
                </a:lnTo>
                <a:lnTo>
                  <a:pt x="856133" y="796379"/>
                </a:lnTo>
                <a:lnTo>
                  <a:pt x="816452" y="796379"/>
                </a:lnTo>
                <a:cubicBezTo>
                  <a:pt x="816360" y="795553"/>
                  <a:pt x="816268" y="795277"/>
                  <a:pt x="816268" y="794910"/>
                </a:cubicBezTo>
                <a:cubicBezTo>
                  <a:pt x="816360" y="781683"/>
                  <a:pt x="816360" y="768364"/>
                  <a:pt x="816452" y="755137"/>
                </a:cubicBezTo>
                <a:cubicBezTo>
                  <a:pt x="816452" y="753851"/>
                  <a:pt x="816911" y="752473"/>
                  <a:pt x="817462" y="751371"/>
                </a:cubicBezTo>
                <a:cubicBezTo>
                  <a:pt x="820126" y="746227"/>
                  <a:pt x="821412" y="740715"/>
                  <a:pt x="821320" y="734929"/>
                </a:cubicBezTo>
                <a:cubicBezTo>
                  <a:pt x="821320" y="733183"/>
                  <a:pt x="821963" y="732081"/>
                  <a:pt x="823341" y="730979"/>
                </a:cubicBezTo>
                <a:lnTo>
                  <a:pt x="863941" y="698279"/>
                </a:lnTo>
                <a:cubicBezTo>
                  <a:pt x="866145" y="696442"/>
                  <a:pt x="868350" y="694788"/>
                  <a:pt x="870829" y="692859"/>
                </a:cubicBezTo>
                <a:cubicBezTo>
                  <a:pt x="888925" y="710312"/>
                  <a:pt x="909776" y="723079"/>
                  <a:pt x="933842" y="730336"/>
                </a:cubicBezTo>
                <a:cubicBezTo>
                  <a:pt x="955795" y="736949"/>
                  <a:pt x="998875" y="738695"/>
                  <a:pt x="1006682" y="733183"/>
                </a:cubicBezTo>
                <a:cubicBezTo>
                  <a:pt x="1006131" y="732449"/>
                  <a:pt x="1005764" y="731438"/>
                  <a:pt x="1005029" y="730887"/>
                </a:cubicBezTo>
                <a:cubicBezTo>
                  <a:pt x="1001630" y="728131"/>
                  <a:pt x="1000161" y="724365"/>
                  <a:pt x="999058" y="720324"/>
                </a:cubicBezTo>
                <a:cubicBezTo>
                  <a:pt x="998415" y="717935"/>
                  <a:pt x="997681" y="715639"/>
                  <a:pt x="997038" y="713251"/>
                </a:cubicBezTo>
                <a:cubicBezTo>
                  <a:pt x="987760" y="681469"/>
                  <a:pt x="978575" y="649596"/>
                  <a:pt x="969298" y="617814"/>
                </a:cubicBezTo>
                <a:cubicBezTo>
                  <a:pt x="968563" y="615334"/>
                  <a:pt x="969114" y="613864"/>
                  <a:pt x="971135" y="612303"/>
                </a:cubicBezTo>
                <a:cubicBezTo>
                  <a:pt x="983719" y="602474"/>
                  <a:pt x="996119" y="592462"/>
                  <a:pt x="1008611" y="582450"/>
                </a:cubicBezTo>
                <a:cubicBezTo>
                  <a:pt x="1009346" y="581807"/>
                  <a:pt x="1009989" y="581256"/>
                  <a:pt x="1011092" y="580337"/>
                </a:cubicBezTo>
                <a:lnTo>
                  <a:pt x="985464" y="548280"/>
                </a:lnTo>
                <a:lnTo>
                  <a:pt x="961306" y="567570"/>
                </a:lnTo>
                <a:cubicBezTo>
                  <a:pt x="961214" y="566651"/>
                  <a:pt x="961214" y="566467"/>
                  <a:pt x="961214" y="566192"/>
                </a:cubicBezTo>
                <a:cubicBezTo>
                  <a:pt x="964246" y="534318"/>
                  <a:pt x="967277" y="502445"/>
                  <a:pt x="970124" y="470571"/>
                </a:cubicBezTo>
                <a:cubicBezTo>
                  <a:pt x="970308" y="467999"/>
                  <a:pt x="971318" y="466897"/>
                  <a:pt x="973798" y="466530"/>
                </a:cubicBezTo>
                <a:cubicBezTo>
                  <a:pt x="979585" y="465703"/>
                  <a:pt x="984546" y="462947"/>
                  <a:pt x="988311" y="458354"/>
                </a:cubicBezTo>
                <a:cubicBezTo>
                  <a:pt x="994098" y="451282"/>
                  <a:pt x="995752" y="443198"/>
                  <a:pt x="993915" y="434380"/>
                </a:cubicBezTo>
                <a:cubicBezTo>
                  <a:pt x="992353" y="427308"/>
                  <a:pt x="992169" y="420235"/>
                  <a:pt x="992996" y="413162"/>
                </a:cubicBezTo>
                <a:cubicBezTo>
                  <a:pt x="993272" y="411049"/>
                  <a:pt x="993455" y="408845"/>
                  <a:pt x="993639" y="406916"/>
                </a:cubicBezTo>
                <a:lnTo>
                  <a:pt x="965532" y="399200"/>
                </a:lnTo>
                <a:lnTo>
                  <a:pt x="602063" y="302477"/>
                </a:lnTo>
                <a:lnTo>
                  <a:pt x="252281" y="209520"/>
                </a:lnTo>
                <a:lnTo>
                  <a:pt x="183941" y="191150"/>
                </a:lnTo>
                <a:cubicBezTo>
                  <a:pt x="181002" y="190415"/>
                  <a:pt x="179899" y="189037"/>
                  <a:pt x="180083" y="186098"/>
                </a:cubicBezTo>
                <a:cubicBezTo>
                  <a:pt x="180359" y="181046"/>
                  <a:pt x="180359" y="175902"/>
                  <a:pt x="180451" y="170850"/>
                </a:cubicBezTo>
                <a:cubicBezTo>
                  <a:pt x="181002" y="123544"/>
                  <a:pt x="181553" y="76239"/>
                  <a:pt x="182012" y="28934"/>
                </a:cubicBezTo>
                <a:cubicBezTo>
                  <a:pt x="182012" y="22688"/>
                  <a:pt x="182931" y="16718"/>
                  <a:pt x="184860" y="10839"/>
                </a:cubicBezTo>
                <a:cubicBezTo>
                  <a:pt x="186054" y="7349"/>
                  <a:pt x="186881" y="3582"/>
                  <a:pt x="1878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6"/>
          <p:cNvSpPr/>
          <p:nvPr/>
        </p:nvSpPr>
        <p:spPr>
          <a:xfrm flipH="1">
            <a:off x="3378313" y="2615916"/>
            <a:ext cx="2881809" cy="2126783"/>
          </a:xfrm>
          <a:custGeom>
            <a:avLst/>
            <a:gdLst/>
            <a:ahLst/>
            <a:cxnLst/>
            <a:rect l="l" t="t" r="r" b="b"/>
            <a:pathLst>
              <a:path w="4114165" h="3036265" extrusionOk="0">
                <a:moveTo>
                  <a:pt x="43590" y="3035606"/>
                </a:moveTo>
                <a:cubicBezTo>
                  <a:pt x="11247" y="3035606"/>
                  <a:pt x="-634" y="3027685"/>
                  <a:pt x="26" y="2993362"/>
                </a:cubicBezTo>
                <a:cubicBezTo>
                  <a:pt x="2006" y="2889733"/>
                  <a:pt x="686" y="2786764"/>
                  <a:pt x="686" y="2683135"/>
                </a:cubicBezTo>
                <a:cubicBezTo>
                  <a:pt x="686" y="2638911"/>
                  <a:pt x="1346" y="2638251"/>
                  <a:pt x="44250" y="2638251"/>
                </a:cubicBezTo>
                <a:cubicBezTo>
                  <a:pt x="134678" y="2638251"/>
                  <a:pt x="224446" y="2638251"/>
                  <a:pt x="314874" y="2638251"/>
                </a:cubicBezTo>
                <a:cubicBezTo>
                  <a:pt x="328735" y="2638251"/>
                  <a:pt x="343256" y="2640231"/>
                  <a:pt x="357117" y="2633631"/>
                </a:cubicBezTo>
                <a:cubicBezTo>
                  <a:pt x="357117" y="2631650"/>
                  <a:pt x="357117" y="2629670"/>
                  <a:pt x="357117" y="2627690"/>
                </a:cubicBezTo>
                <a:cubicBezTo>
                  <a:pt x="356457" y="2512840"/>
                  <a:pt x="357117" y="2397330"/>
                  <a:pt x="357117" y="2282480"/>
                </a:cubicBezTo>
                <a:cubicBezTo>
                  <a:pt x="357117" y="2280500"/>
                  <a:pt x="357777" y="2060700"/>
                  <a:pt x="357777" y="1953111"/>
                </a:cubicBezTo>
                <a:cubicBezTo>
                  <a:pt x="357777" y="1881165"/>
                  <a:pt x="378899" y="1860043"/>
                  <a:pt x="449525" y="1860043"/>
                </a:cubicBezTo>
                <a:cubicBezTo>
                  <a:pt x="642262" y="1860043"/>
                  <a:pt x="834339" y="1860043"/>
                  <a:pt x="1027076" y="1860043"/>
                </a:cubicBezTo>
                <a:cubicBezTo>
                  <a:pt x="1101663" y="1860043"/>
                  <a:pt x="1122124" y="1880505"/>
                  <a:pt x="1122124" y="1956411"/>
                </a:cubicBezTo>
                <a:cubicBezTo>
                  <a:pt x="1122124" y="2168950"/>
                  <a:pt x="1122124" y="2380829"/>
                  <a:pt x="1122124" y="2593367"/>
                </a:cubicBezTo>
                <a:cubicBezTo>
                  <a:pt x="1122124" y="2634290"/>
                  <a:pt x="1149187" y="2652112"/>
                  <a:pt x="1188790" y="2636271"/>
                </a:cubicBezTo>
                <a:cubicBezTo>
                  <a:pt x="1198691" y="2632310"/>
                  <a:pt x="1201991" y="2625050"/>
                  <a:pt x="1201991" y="2615809"/>
                </a:cubicBezTo>
                <a:cubicBezTo>
                  <a:pt x="1201991" y="2603928"/>
                  <a:pt x="1202651" y="2591387"/>
                  <a:pt x="1202651" y="2579506"/>
                </a:cubicBezTo>
                <a:cubicBezTo>
                  <a:pt x="1202651" y="2171590"/>
                  <a:pt x="1202651" y="1763674"/>
                  <a:pt x="1202651" y="1355099"/>
                </a:cubicBezTo>
                <a:cubicBezTo>
                  <a:pt x="1202651" y="1343878"/>
                  <a:pt x="1202651" y="1333317"/>
                  <a:pt x="1202651" y="1322096"/>
                </a:cubicBezTo>
                <a:cubicBezTo>
                  <a:pt x="1203971" y="1268631"/>
                  <a:pt x="1227074" y="1245529"/>
                  <a:pt x="1279878" y="1245529"/>
                </a:cubicBezTo>
                <a:cubicBezTo>
                  <a:pt x="1390768" y="1244869"/>
                  <a:pt x="1502318" y="1245529"/>
                  <a:pt x="1613207" y="1245529"/>
                </a:cubicBezTo>
                <a:cubicBezTo>
                  <a:pt x="1699015" y="1245529"/>
                  <a:pt x="1784822" y="1245529"/>
                  <a:pt x="1870630" y="1245529"/>
                </a:cubicBezTo>
                <a:cubicBezTo>
                  <a:pt x="1947857" y="1245529"/>
                  <a:pt x="1966998" y="1264671"/>
                  <a:pt x="1966998" y="1343878"/>
                </a:cubicBezTo>
                <a:cubicBezTo>
                  <a:pt x="1966998" y="1662685"/>
                  <a:pt x="1966998" y="2498979"/>
                  <a:pt x="1966998" y="2597987"/>
                </a:cubicBezTo>
                <a:cubicBezTo>
                  <a:pt x="1966998" y="2611189"/>
                  <a:pt x="1961058" y="2629670"/>
                  <a:pt x="1978879" y="2635611"/>
                </a:cubicBezTo>
                <a:cubicBezTo>
                  <a:pt x="1997361" y="2641551"/>
                  <a:pt x="2018483" y="2642872"/>
                  <a:pt x="2036964" y="2634951"/>
                </a:cubicBezTo>
                <a:cubicBezTo>
                  <a:pt x="2052146" y="2628350"/>
                  <a:pt x="2046205" y="2611849"/>
                  <a:pt x="2046205" y="2599307"/>
                </a:cubicBezTo>
                <a:cubicBezTo>
                  <a:pt x="2046865" y="2454095"/>
                  <a:pt x="2046205" y="1275232"/>
                  <a:pt x="2046205" y="830353"/>
                </a:cubicBezTo>
                <a:cubicBezTo>
                  <a:pt x="2046205" y="820452"/>
                  <a:pt x="2046205" y="810551"/>
                  <a:pt x="2046205" y="800650"/>
                </a:cubicBezTo>
                <a:cubicBezTo>
                  <a:pt x="2048185" y="754446"/>
                  <a:pt x="2072607" y="727384"/>
                  <a:pt x="2118152" y="727384"/>
                </a:cubicBezTo>
                <a:cubicBezTo>
                  <a:pt x="2324750" y="726724"/>
                  <a:pt x="2532008" y="726724"/>
                  <a:pt x="2738605" y="727384"/>
                </a:cubicBezTo>
                <a:cubicBezTo>
                  <a:pt x="2782830" y="727384"/>
                  <a:pt x="2808572" y="756426"/>
                  <a:pt x="2809892" y="801970"/>
                </a:cubicBezTo>
                <a:cubicBezTo>
                  <a:pt x="2811212" y="848174"/>
                  <a:pt x="2810552" y="2042879"/>
                  <a:pt x="2810552" y="2594027"/>
                </a:cubicBezTo>
                <a:cubicBezTo>
                  <a:pt x="2810552" y="2638251"/>
                  <a:pt x="2813192" y="2638251"/>
                  <a:pt x="2857416" y="2639571"/>
                </a:cubicBezTo>
                <a:cubicBezTo>
                  <a:pt x="2897019" y="2640891"/>
                  <a:pt x="2891079" y="2614489"/>
                  <a:pt x="2891079" y="2590727"/>
                </a:cubicBezTo>
                <a:cubicBezTo>
                  <a:pt x="2891079" y="1768295"/>
                  <a:pt x="2891079" y="945203"/>
                  <a:pt x="2891079" y="122771"/>
                </a:cubicBezTo>
                <a:cubicBezTo>
                  <a:pt x="2891079" y="9241"/>
                  <a:pt x="2900320" y="0"/>
                  <a:pt x="3012529" y="0"/>
                </a:cubicBezTo>
                <a:cubicBezTo>
                  <a:pt x="3196026" y="0"/>
                  <a:pt x="3380182" y="0"/>
                  <a:pt x="3563678" y="0"/>
                </a:cubicBezTo>
                <a:cubicBezTo>
                  <a:pt x="3631664" y="0"/>
                  <a:pt x="3652785" y="21122"/>
                  <a:pt x="3653446" y="87788"/>
                </a:cubicBezTo>
                <a:cubicBezTo>
                  <a:pt x="3654106" y="264023"/>
                  <a:pt x="3651466" y="2399310"/>
                  <a:pt x="3650806" y="2594687"/>
                </a:cubicBezTo>
                <a:cubicBezTo>
                  <a:pt x="3650806" y="2638911"/>
                  <a:pt x="3650806" y="2638911"/>
                  <a:pt x="3695029" y="2638911"/>
                </a:cubicBezTo>
                <a:cubicBezTo>
                  <a:pt x="3820440" y="2638911"/>
                  <a:pt x="3945851" y="2638911"/>
                  <a:pt x="4071262" y="2638911"/>
                </a:cubicBezTo>
                <a:cubicBezTo>
                  <a:pt x="4112186" y="2638911"/>
                  <a:pt x="4114166" y="2640891"/>
                  <a:pt x="4114166" y="2681815"/>
                </a:cubicBezTo>
                <a:cubicBezTo>
                  <a:pt x="4114166" y="2785444"/>
                  <a:pt x="4114166" y="2888413"/>
                  <a:pt x="4114166" y="2992042"/>
                </a:cubicBezTo>
                <a:cubicBezTo>
                  <a:pt x="4114166" y="3034946"/>
                  <a:pt x="4113506" y="3036266"/>
                  <a:pt x="4069283" y="3036266"/>
                </a:cubicBezTo>
                <a:cubicBezTo>
                  <a:pt x="3504933" y="3034946"/>
                  <a:pt x="196723" y="3034286"/>
                  <a:pt x="43590" y="303560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 rot="10800000" flipH="1">
            <a:off x="3678532" y="1851085"/>
            <a:ext cx="2581590" cy="1943771"/>
          </a:xfrm>
          <a:custGeom>
            <a:avLst/>
            <a:gdLst/>
            <a:ahLst/>
            <a:cxnLst/>
            <a:rect l="l" t="t" r="r" b="b"/>
            <a:pathLst>
              <a:path w="2969257" h="2235661" extrusionOk="0">
                <a:moveTo>
                  <a:pt x="1064151" y="935232"/>
                </a:moveTo>
                <a:cubicBezTo>
                  <a:pt x="1105074" y="944473"/>
                  <a:pt x="1572395" y="1052722"/>
                  <a:pt x="1755891" y="1096946"/>
                </a:cubicBezTo>
                <a:cubicBezTo>
                  <a:pt x="1783614" y="1103547"/>
                  <a:pt x="1803415" y="1098266"/>
                  <a:pt x="1823878" y="1078465"/>
                </a:cubicBezTo>
                <a:cubicBezTo>
                  <a:pt x="2011334" y="894308"/>
                  <a:pt x="2564462" y="355701"/>
                  <a:pt x="2653570" y="270554"/>
                </a:cubicBezTo>
                <a:cubicBezTo>
                  <a:pt x="2670731" y="254052"/>
                  <a:pt x="2670731" y="243491"/>
                  <a:pt x="2654230" y="228310"/>
                </a:cubicBezTo>
                <a:cubicBezTo>
                  <a:pt x="2628488" y="204548"/>
                  <a:pt x="2604725" y="178806"/>
                  <a:pt x="2578984" y="154384"/>
                </a:cubicBezTo>
                <a:cubicBezTo>
                  <a:pt x="2561162" y="137222"/>
                  <a:pt x="2559842" y="126661"/>
                  <a:pt x="2586244" y="118741"/>
                </a:cubicBezTo>
                <a:cubicBezTo>
                  <a:pt x="2703734" y="81117"/>
                  <a:pt x="2820565" y="42834"/>
                  <a:pt x="2938055" y="5211"/>
                </a:cubicBezTo>
                <a:cubicBezTo>
                  <a:pt x="2947296" y="2570"/>
                  <a:pt x="2957196" y="-4690"/>
                  <a:pt x="2965778" y="4551"/>
                </a:cubicBezTo>
                <a:cubicBezTo>
                  <a:pt x="2973038" y="11811"/>
                  <a:pt x="2967097" y="21712"/>
                  <a:pt x="2964457" y="29633"/>
                </a:cubicBezTo>
                <a:cubicBezTo>
                  <a:pt x="2928814" y="147783"/>
                  <a:pt x="2893171" y="265273"/>
                  <a:pt x="2857528" y="383424"/>
                </a:cubicBezTo>
                <a:cubicBezTo>
                  <a:pt x="2847627" y="416427"/>
                  <a:pt x="2843007" y="417087"/>
                  <a:pt x="2817924" y="392665"/>
                </a:cubicBezTo>
                <a:cubicBezTo>
                  <a:pt x="2798783" y="374183"/>
                  <a:pt x="2778981" y="357021"/>
                  <a:pt x="2761820" y="336560"/>
                </a:cubicBezTo>
                <a:cubicBezTo>
                  <a:pt x="2743998" y="315438"/>
                  <a:pt x="2732117" y="318738"/>
                  <a:pt x="2714956" y="337220"/>
                </a:cubicBezTo>
                <a:cubicBezTo>
                  <a:pt x="2576343" y="481772"/>
                  <a:pt x="2004073" y="1073184"/>
                  <a:pt x="1858200" y="1225657"/>
                </a:cubicBezTo>
                <a:cubicBezTo>
                  <a:pt x="1840379" y="1244139"/>
                  <a:pt x="1824537" y="1248099"/>
                  <a:pt x="1800115" y="1242159"/>
                </a:cubicBezTo>
                <a:cubicBezTo>
                  <a:pt x="1577676" y="1184734"/>
                  <a:pt x="1354576" y="1128629"/>
                  <a:pt x="1132137" y="1070544"/>
                </a:cubicBezTo>
                <a:cubicBezTo>
                  <a:pt x="1102434" y="1062623"/>
                  <a:pt x="1083953" y="1067904"/>
                  <a:pt x="1064151" y="1091666"/>
                </a:cubicBezTo>
                <a:cubicBezTo>
                  <a:pt x="922238" y="1260641"/>
                  <a:pt x="288583" y="2014426"/>
                  <a:pt x="114988" y="2222345"/>
                </a:cubicBezTo>
                <a:cubicBezTo>
                  <a:pt x="100466" y="2239506"/>
                  <a:pt x="89906" y="2239506"/>
                  <a:pt x="74724" y="2225645"/>
                </a:cubicBezTo>
                <a:cubicBezTo>
                  <a:pt x="55583" y="2209143"/>
                  <a:pt x="36441" y="2191982"/>
                  <a:pt x="15979" y="2178121"/>
                </a:cubicBezTo>
                <a:cubicBezTo>
                  <a:pt x="-4483" y="2163600"/>
                  <a:pt x="-4483" y="2150398"/>
                  <a:pt x="11359" y="2132577"/>
                </a:cubicBezTo>
                <a:cubicBezTo>
                  <a:pt x="81985" y="2051390"/>
                  <a:pt x="924879" y="1070544"/>
                  <a:pt x="1024547" y="954374"/>
                </a:cubicBezTo>
                <a:cubicBezTo>
                  <a:pt x="1032468" y="944473"/>
                  <a:pt x="1039729" y="932592"/>
                  <a:pt x="1064151" y="9352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" name="Google Shape;192;p6"/>
          <p:cNvGrpSpPr/>
          <p:nvPr/>
        </p:nvGrpSpPr>
        <p:grpSpPr>
          <a:xfrm>
            <a:off x="319983" y="2929926"/>
            <a:ext cx="4649999" cy="3928075"/>
            <a:chOff x="319983" y="2929926"/>
            <a:chExt cx="4649999" cy="3928075"/>
          </a:xfrm>
        </p:grpSpPr>
        <p:grpSp>
          <p:nvGrpSpPr>
            <p:cNvPr id="193" name="Google Shape;193;p6"/>
            <p:cNvGrpSpPr/>
            <p:nvPr/>
          </p:nvGrpSpPr>
          <p:grpSpPr>
            <a:xfrm>
              <a:off x="1454391" y="2930354"/>
              <a:ext cx="1089732" cy="1378053"/>
              <a:chOff x="3487745" y="1253233"/>
              <a:chExt cx="1555735" cy="1967347"/>
            </a:xfrm>
          </p:grpSpPr>
          <p:sp>
            <p:nvSpPr>
              <p:cNvPr id="194" name="Google Shape;194;p6"/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/>
                <a:ahLst/>
                <a:cxnLst/>
                <a:rect l="l" t="t" r="r" b="b"/>
                <a:pathLst>
                  <a:path w="1555737" h="1967353" extrusionOk="0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6"/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/>
                <a:ahLst/>
                <a:cxnLst/>
                <a:rect l="l" t="t" r="r" b="b"/>
                <a:pathLst>
                  <a:path w="6600" h="66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6" name="Google Shape;196;p6"/>
            <p:cNvSpPr/>
            <p:nvPr/>
          </p:nvSpPr>
          <p:spPr>
            <a:xfrm>
              <a:off x="2177904" y="3433410"/>
              <a:ext cx="119863" cy="94469"/>
            </a:xfrm>
            <a:custGeom>
              <a:avLst/>
              <a:gdLst/>
              <a:ahLst/>
              <a:cxnLst/>
              <a:rect l="l" t="t" r="r" b="b"/>
              <a:pathLst>
                <a:path w="171122" h="134866" extrusionOk="0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6"/>
            <p:cNvSpPr/>
            <p:nvPr/>
          </p:nvSpPr>
          <p:spPr>
            <a:xfrm>
              <a:off x="319983" y="4128436"/>
              <a:ext cx="4005356" cy="2729565"/>
            </a:xfrm>
            <a:custGeom>
              <a:avLst/>
              <a:gdLst/>
              <a:ahLst/>
              <a:cxnLst/>
              <a:rect l="l" t="t" r="r" b="b"/>
              <a:pathLst>
                <a:path w="5718176" h="3896816" extrusionOk="0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4168141" y="4711753"/>
              <a:ext cx="801841" cy="240142"/>
            </a:xfrm>
            <a:custGeom>
              <a:avLst/>
              <a:gdLst/>
              <a:ahLst/>
              <a:cxnLst/>
              <a:rect l="l" t="t" r="r" b="b"/>
              <a:pathLst>
                <a:path w="1144734" h="342834" extrusionOk="0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1454391" y="2929926"/>
              <a:ext cx="838695" cy="1003577"/>
            </a:xfrm>
            <a:custGeom>
              <a:avLst/>
              <a:gdLst/>
              <a:ahLst/>
              <a:cxnLst/>
              <a:rect l="l" t="t" r="r" b="b"/>
              <a:pathLst>
                <a:path w="1197349" h="1432740" extrusionOk="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1670458" y="3151115"/>
              <a:ext cx="626004" cy="1156829"/>
            </a:xfrm>
            <a:custGeom>
              <a:avLst/>
              <a:gdLst/>
              <a:ahLst/>
              <a:cxnLst/>
              <a:rect l="l" t="t" r="r" b="b"/>
              <a:pathLst>
                <a:path w="893702" h="1651527" extrusionOk="0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4099252" y="4769707"/>
              <a:ext cx="232685" cy="265849"/>
            </a:xfrm>
            <a:custGeom>
              <a:avLst/>
              <a:gdLst/>
              <a:ahLst/>
              <a:cxnLst/>
              <a:rect l="l" t="t" r="r" b="b"/>
              <a:pathLst>
                <a:path w="332189" h="379533" extrusionOk="0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2152321" y="3379137"/>
              <a:ext cx="115586" cy="53931"/>
            </a:xfrm>
            <a:custGeom>
              <a:avLst/>
              <a:gdLst/>
              <a:ahLst/>
              <a:cxnLst/>
              <a:rect l="l" t="t" r="r" b="b"/>
              <a:pathLst>
                <a:path w="165014" h="76995" extrusionOk="0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2490757" y="3619856"/>
              <a:ext cx="27278" cy="26353"/>
            </a:xfrm>
            <a:custGeom>
              <a:avLst/>
              <a:gdLst/>
              <a:ahLst/>
              <a:cxnLst/>
              <a:rect l="l" t="t" r="r" b="b"/>
              <a:pathLst>
                <a:path w="38943" h="37623" extrusionOk="0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1738454" y="4113179"/>
              <a:ext cx="1081064" cy="2434270"/>
            </a:xfrm>
            <a:custGeom>
              <a:avLst/>
              <a:gdLst/>
              <a:ahLst/>
              <a:cxnLst/>
              <a:rect l="l" t="t" r="r" b="b"/>
              <a:pathLst>
                <a:path w="1543364" h="3475242" extrusionOk="0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1985918" y="4302559"/>
              <a:ext cx="516684" cy="2099407"/>
            </a:xfrm>
            <a:custGeom>
              <a:avLst/>
              <a:gdLst/>
              <a:ahLst/>
              <a:cxnLst/>
              <a:rect l="l" t="t" r="r" b="b"/>
              <a:pathLst>
                <a:path w="737634" h="2997181" extrusionOk="0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2200219" y="3439447"/>
              <a:ext cx="75234" cy="82396"/>
            </a:xfrm>
            <a:custGeom>
              <a:avLst/>
              <a:gdLst/>
              <a:ahLst/>
              <a:cxnLst/>
              <a:rect l="l" t="t" r="r" b="b"/>
              <a:pathLst>
                <a:path w="107406" h="117632" extrusionOk="0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1047318" y="6344363"/>
              <a:ext cx="234871" cy="237908"/>
            </a:xfrm>
            <a:custGeom>
              <a:avLst/>
              <a:gdLst/>
              <a:ahLst/>
              <a:cxnLst/>
              <a:rect l="l" t="t" r="r" b="b"/>
              <a:pathLst>
                <a:path w="335309" h="339646" extrusionOk="0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1266792" y="6274046"/>
              <a:ext cx="689038" cy="420862"/>
            </a:xfrm>
            <a:custGeom>
              <a:avLst/>
              <a:gdLst/>
              <a:ahLst/>
              <a:cxnLst/>
              <a:rect l="l" t="t" r="r" b="b"/>
              <a:pathLst>
                <a:path w="983694" h="600838" extrusionOk="0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1274329" y="6274046"/>
              <a:ext cx="686182" cy="170915"/>
            </a:xfrm>
            <a:custGeom>
              <a:avLst/>
              <a:gdLst/>
              <a:ahLst/>
              <a:cxnLst/>
              <a:rect l="l" t="t" r="r" b="b"/>
              <a:pathLst>
                <a:path w="979617" h="244005" extrusionOk="0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p6"/>
          <p:cNvSpPr txBox="1"/>
          <p:nvPr/>
        </p:nvSpPr>
        <p:spPr>
          <a:xfrm>
            <a:off x="677523" y="212999"/>
            <a:ext cx="538037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8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6"/>
          <p:cNvSpPr txBox="1"/>
          <p:nvPr/>
        </p:nvSpPr>
        <p:spPr>
          <a:xfrm>
            <a:off x="6616695" y="811944"/>
            <a:ext cx="445058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PPT</a:t>
            </a:r>
            <a:r>
              <a:rPr lang="en-U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6"/>
          <p:cNvSpPr txBox="1"/>
          <p:nvPr/>
        </p:nvSpPr>
        <p:spPr>
          <a:xfrm>
            <a:off x="6616695" y="1638868"/>
            <a:ext cx="486456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213" name="Google Shape;213;p6"/>
          <p:cNvSpPr/>
          <p:nvPr/>
        </p:nvSpPr>
        <p:spPr>
          <a:xfrm>
            <a:off x="8046900" y="2994668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6"/>
          <p:cNvSpPr/>
          <p:nvPr/>
        </p:nvSpPr>
        <p:spPr>
          <a:xfrm>
            <a:off x="9976152" y="2983379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" name="Google Shape;215;p6"/>
          <p:cNvGrpSpPr/>
          <p:nvPr/>
        </p:nvGrpSpPr>
        <p:grpSpPr>
          <a:xfrm rot="2768740">
            <a:off x="7124368" y="2718914"/>
            <a:ext cx="212523" cy="646332"/>
            <a:chOff x="6719918" y="3648662"/>
            <a:chExt cx="734357" cy="2233354"/>
          </a:xfrm>
        </p:grpSpPr>
        <p:sp>
          <p:nvSpPr>
            <p:cNvPr id="216" name="Google Shape;216;p6"/>
            <p:cNvSpPr/>
            <p:nvPr/>
          </p:nvSpPr>
          <p:spPr>
            <a:xfrm>
              <a:off x="6791047" y="3648662"/>
              <a:ext cx="594022" cy="1480249"/>
            </a:xfrm>
            <a:custGeom>
              <a:avLst/>
              <a:gdLst/>
              <a:ahLst/>
              <a:cxnLst/>
              <a:rect l="l" t="t" r="r" b="b"/>
              <a:pathLst>
                <a:path w="594022" h="1480249" extrusionOk="0">
                  <a:moveTo>
                    <a:pt x="109577" y="101887"/>
                  </a:moveTo>
                  <a:cubicBezTo>
                    <a:pt x="119189" y="134568"/>
                    <a:pt x="134568" y="201852"/>
                    <a:pt x="159559" y="226843"/>
                  </a:cubicBezTo>
                  <a:cubicBezTo>
                    <a:pt x="196085" y="263369"/>
                    <a:pt x="244145" y="284515"/>
                    <a:pt x="296050" y="284515"/>
                  </a:cubicBezTo>
                  <a:cubicBezTo>
                    <a:pt x="347955" y="284515"/>
                    <a:pt x="396015" y="265291"/>
                    <a:pt x="432540" y="226843"/>
                  </a:cubicBezTo>
                  <a:cubicBezTo>
                    <a:pt x="457531" y="201852"/>
                    <a:pt x="472911" y="134568"/>
                    <a:pt x="482523" y="101887"/>
                  </a:cubicBezTo>
                  <a:close/>
                  <a:moveTo>
                    <a:pt x="51905" y="0"/>
                  </a:moveTo>
                  <a:lnTo>
                    <a:pt x="542117" y="0"/>
                  </a:lnTo>
                  <a:cubicBezTo>
                    <a:pt x="555574" y="0"/>
                    <a:pt x="569031" y="5767"/>
                    <a:pt x="578643" y="15379"/>
                  </a:cubicBezTo>
                  <a:cubicBezTo>
                    <a:pt x="588255" y="24991"/>
                    <a:pt x="594022" y="38448"/>
                    <a:pt x="594022" y="51905"/>
                  </a:cubicBezTo>
                  <a:cubicBezTo>
                    <a:pt x="594022" y="130723"/>
                    <a:pt x="563263" y="244145"/>
                    <a:pt x="507514" y="299894"/>
                  </a:cubicBezTo>
                  <a:cubicBezTo>
                    <a:pt x="479639" y="327769"/>
                    <a:pt x="446959" y="349396"/>
                    <a:pt x="411154" y="364054"/>
                  </a:cubicBezTo>
                  <a:lnTo>
                    <a:pt x="369101" y="372219"/>
                  </a:lnTo>
                  <a:lnTo>
                    <a:pt x="369101" y="1480249"/>
                  </a:lnTo>
                  <a:lnTo>
                    <a:pt x="222998" y="1480249"/>
                  </a:lnTo>
                  <a:lnTo>
                    <a:pt x="222998" y="372009"/>
                  </a:lnTo>
                  <a:lnTo>
                    <a:pt x="182628" y="364054"/>
                  </a:lnTo>
                  <a:cubicBezTo>
                    <a:pt x="147064" y="349396"/>
                    <a:pt x="114383" y="327769"/>
                    <a:pt x="86508" y="299894"/>
                  </a:cubicBezTo>
                  <a:cubicBezTo>
                    <a:pt x="30759" y="244145"/>
                    <a:pt x="0" y="130723"/>
                    <a:pt x="0" y="51905"/>
                  </a:cubicBezTo>
                  <a:cubicBezTo>
                    <a:pt x="0" y="23069"/>
                    <a:pt x="23069" y="0"/>
                    <a:pt x="51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6719918" y="5047694"/>
              <a:ext cx="734357" cy="834322"/>
            </a:xfrm>
            <a:custGeom>
              <a:avLst/>
              <a:gdLst/>
              <a:ahLst/>
              <a:cxnLst/>
              <a:rect l="l" t="t" r="r" b="b"/>
              <a:pathLst>
                <a:path w="734357" h="834322" extrusionOk="0">
                  <a:moveTo>
                    <a:pt x="271058" y="0"/>
                  </a:moveTo>
                  <a:lnTo>
                    <a:pt x="465221" y="0"/>
                  </a:lnTo>
                  <a:lnTo>
                    <a:pt x="464360" y="57672"/>
                  </a:lnTo>
                  <a:lnTo>
                    <a:pt x="680530" y="57672"/>
                  </a:lnTo>
                  <a:cubicBezTo>
                    <a:pt x="693987" y="57672"/>
                    <a:pt x="707444" y="63439"/>
                    <a:pt x="718978" y="73051"/>
                  </a:cubicBezTo>
                  <a:cubicBezTo>
                    <a:pt x="728590" y="82663"/>
                    <a:pt x="734357" y="96120"/>
                    <a:pt x="734357" y="111499"/>
                  </a:cubicBezTo>
                  <a:lnTo>
                    <a:pt x="734357" y="382558"/>
                  </a:lnTo>
                  <a:cubicBezTo>
                    <a:pt x="734357" y="576720"/>
                    <a:pt x="611324" y="749736"/>
                    <a:pt x="426773" y="813175"/>
                  </a:cubicBezTo>
                  <a:lnTo>
                    <a:pt x="367179" y="834322"/>
                  </a:lnTo>
                  <a:lnTo>
                    <a:pt x="307584" y="813175"/>
                  </a:lnTo>
                  <a:cubicBezTo>
                    <a:pt x="123034" y="749736"/>
                    <a:pt x="0" y="576720"/>
                    <a:pt x="0" y="382558"/>
                  </a:cubicBezTo>
                  <a:lnTo>
                    <a:pt x="0" y="111499"/>
                  </a:lnTo>
                  <a:cubicBezTo>
                    <a:pt x="0" y="98042"/>
                    <a:pt x="5768" y="84585"/>
                    <a:pt x="15380" y="73051"/>
                  </a:cubicBezTo>
                  <a:cubicBezTo>
                    <a:pt x="24992" y="63439"/>
                    <a:pt x="38448" y="57672"/>
                    <a:pt x="53828" y="57672"/>
                  </a:cubicBezTo>
                  <a:lnTo>
                    <a:pt x="271058" y="5767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6"/>
          <p:cNvSpPr txBox="1"/>
          <p:nvPr/>
        </p:nvSpPr>
        <p:spPr>
          <a:xfrm>
            <a:off x="6363113" y="3425187"/>
            <a:ext cx="148404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6"/>
          <p:cNvSpPr txBox="1"/>
          <p:nvPr/>
        </p:nvSpPr>
        <p:spPr>
          <a:xfrm>
            <a:off x="8292365" y="3425187"/>
            <a:ext cx="148404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6"/>
          <p:cNvSpPr txBox="1"/>
          <p:nvPr/>
        </p:nvSpPr>
        <p:spPr>
          <a:xfrm>
            <a:off x="10221617" y="3425187"/>
            <a:ext cx="148404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8764759" y="2871199"/>
            <a:ext cx="561268" cy="553987"/>
          </a:xfrm>
          <a:custGeom>
            <a:avLst/>
            <a:gdLst/>
            <a:ahLst/>
            <a:cxnLst/>
            <a:rect l="l" t="t" r="r" b="b"/>
            <a:pathLst>
              <a:path w="2143828" h="2116015" extrusionOk="0">
                <a:moveTo>
                  <a:pt x="355378" y="0"/>
                </a:moveTo>
                <a:cubicBezTo>
                  <a:pt x="398941" y="32505"/>
                  <a:pt x="442673" y="65010"/>
                  <a:pt x="486236" y="97515"/>
                </a:cubicBezTo>
                <a:cubicBezTo>
                  <a:pt x="488414" y="99191"/>
                  <a:pt x="490593" y="100866"/>
                  <a:pt x="493273" y="103045"/>
                </a:cubicBezTo>
                <a:cubicBezTo>
                  <a:pt x="478864" y="122313"/>
                  <a:pt x="464789" y="141246"/>
                  <a:pt x="450548" y="160180"/>
                </a:cubicBezTo>
                <a:cubicBezTo>
                  <a:pt x="441835" y="171741"/>
                  <a:pt x="433625" y="183805"/>
                  <a:pt x="424409" y="194863"/>
                </a:cubicBezTo>
                <a:cubicBezTo>
                  <a:pt x="394920" y="229714"/>
                  <a:pt x="379505" y="272272"/>
                  <a:pt x="358897" y="311982"/>
                </a:cubicBezTo>
                <a:cubicBezTo>
                  <a:pt x="349514" y="330245"/>
                  <a:pt x="341304" y="349011"/>
                  <a:pt x="331921" y="368950"/>
                </a:cubicBezTo>
                <a:cubicBezTo>
                  <a:pt x="764708" y="492771"/>
                  <a:pt x="1194981" y="615922"/>
                  <a:pt x="1626260" y="739240"/>
                </a:cubicBezTo>
                <a:cubicBezTo>
                  <a:pt x="1631957" y="718799"/>
                  <a:pt x="1637486" y="698692"/>
                  <a:pt x="1643016" y="678586"/>
                </a:cubicBezTo>
                <a:cubicBezTo>
                  <a:pt x="1810233" y="708075"/>
                  <a:pt x="1976779" y="737564"/>
                  <a:pt x="2143829" y="767221"/>
                </a:cubicBezTo>
                <a:cubicBezTo>
                  <a:pt x="2110151" y="892718"/>
                  <a:pt x="2076808" y="1017041"/>
                  <a:pt x="2043298" y="1142203"/>
                </a:cubicBezTo>
                <a:cubicBezTo>
                  <a:pt x="1884626" y="1079706"/>
                  <a:pt x="1726792" y="1017376"/>
                  <a:pt x="1567952" y="954879"/>
                </a:cubicBezTo>
                <a:cubicBezTo>
                  <a:pt x="1575995" y="924888"/>
                  <a:pt x="1584037" y="895231"/>
                  <a:pt x="1592415" y="864569"/>
                </a:cubicBezTo>
                <a:cubicBezTo>
                  <a:pt x="1460887" y="826870"/>
                  <a:pt x="1330028" y="789506"/>
                  <a:pt x="1196992" y="751471"/>
                </a:cubicBezTo>
                <a:cubicBezTo>
                  <a:pt x="1379791" y="1190458"/>
                  <a:pt x="1561920" y="1627769"/>
                  <a:pt x="1744385" y="2065750"/>
                </a:cubicBezTo>
                <a:cubicBezTo>
                  <a:pt x="1724278" y="2074128"/>
                  <a:pt x="1704675" y="2082505"/>
                  <a:pt x="1684904" y="2090715"/>
                </a:cubicBezTo>
                <a:cubicBezTo>
                  <a:pt x="1667646" y="2097920"/>
                  <a:pt x="1650556" y="2105125"/>
                  <a:pt x="1633298" y="2112329"/>
                </a:cubicBezTo>
                <a:cubicBezTo>
                  <a:pt x="1631120" y="2113335"/>
                  <a:pt x="1629109" y="2114675"/>
                  <a:pt x="1626931" y="2115848"/>
                </a:cubicBezTo>
                <a:cubicBezTo>
                  <a:pt x="1625758" y="2115848"/>
                  <a:pt x="1624752" y="2115848"/>
                  <a:pt x="1623580" y="2115848"/>
                </a:cubicBezTo>
                <a:cubicBezTo>
                  <a:pt x="1623245" y="2114340"/>
                  <a:pt x="1622909" y="2112665"/>
                  <a:pt x="1622239" y="2111157"/>
                </a:cubicBezTo>
                <a:cubicBezTo>
                  <a:pt x="1595431" y="2046649"/>
                  <a:pt x="1568455" y="1982141"/>
                  <a:pt x="1541814" y="1917634"/>
                </a:cubicBezTo>
                <a:cubicBezTo>
                  <a:pt x="1539469" y="1911937"/>
                  <a:pt x="1536285" y="1908753"/>
                  <a:pt x="1530756" y="1906408"/>
                </a:cubicBezTo>
                <a:cubicBezTo>
                  <a:pt x="1294172" y="1805374"/>
                  <a:pt x="1057756" y="1704340"/>
                  <a:pt x="821340" y="1603306"/>
                </a:cubicBezTo>
                <a:cubicBezTo>
                  <a:pt x="803747" y="1595766"/>
                  <a:pt x="786154" y="1588394"/>
                  <a:pt x="767891" y="1580519"/>
                </a:cubicBezTo>
                <a:cubicBezTo>
                  <a:pt x="766216" y="1584373"/>
                  <a:pt x="764708" y="1587724"/>
                  <a:pt x="763367" y="1590907"/>
                </a:cubicBezTo>
                <a:cubicBezTo>
                  <a:pt x="724160" y="1684904"/>
                  <a:pt x="684785" y="1778901"/>
                  <a:pt x="645578" y="1873065"/>
                </a:cubicBezTo>
                <a:cubicBezTo>
                  <a:pt x="611900" y="1953993"/>
                  <a:pt x="578222" y="2034920"/>
                  <a:pt x="544544" y="2116016"/>
                </a:cubicBezTo>
                <a:cubicBezTo>
                  <a:pt x="544042" y="2116016"/>
                  <a:pt x="543371" y="2116016"/>
                  <a:pt x="542869" y="2116016"/>
                </a:cubicBezTo>
                <a:cubicBezTo>
                  <a:pt x="540355" y="2114843"/>
                  <a:pt x="538010" y="2113502"/>
                  <a:pt x="535329" y="2112497"/>
                </a:cubicBezTo>
                <a:cubicBezTo>
                  <a:pt x="501986" y="2098423"/>
                  <a:pt x="468643" y="2084516"/>
                  <a:pt x="435133" y="2070609"/>
                </a:cubicBezTo>
                <a:cubicBezTo>
                  <a:pt x="431614" y="2069101"/>
                  <a:pt x="428263" y="2067593"/>
                  <a:pt x="424409" y="2065750"/>
                </a:cubicBezTo>
                <a:cubicBezTo>
                  <a:pt x="615251" y="1608165"/>
                  <a:pt x="805758" y="1151418"/>
                  <a:pt x="996432" y="694168"/>
                </a:cubicBezTo>
                <a:cubicBezTo>
                  <a:pt x="763535" y="627650"/>
                  <a:pt x="531643" y="561300"/>
                  <a:pt x="299080" y="494781"/>
                </a:cubicBezTo>
                <a:cubicBezTo>
                  <a:pt x="298745" y="497965"/>
                  <a:pt x="298578" y="499808"/>
                  <a:pt x="298410" y="501819"/>
                </a:cubicBezTo>
                <a:cubicBezTo>
                  <a:pt x="295897" y="528794"/>
                  <a:pt x="293551" y="555770"/>
                  <a:pt x="291038" y="582579"/>
                </a:cubicBezTo>
                <a:cubicBezTo>
                  <a:pt x="286849" y="626980"/>
                  <a:pt x="280985" y="671381"/>
                  <a:pt x="286849" y="716118"/>
                </a:cubicBezTo>
                <a:cubicBezTo>
                  <a:pt x="290703" y="746445"/>
                  <a:pt x="295394" y="776772"/>
                  <a:pt x="300086" y="807099"/>
                </a:cubicBezTo>
                <a:cubicBezTo>
                  <a:pt x="301761" y="817989"/>
                  <a:pt x="304610" y="828713"/>
                  <a:pt x="306955" y="839436"/>
                </a:cubicBezTo>
                <a:cubicBezTo>
                  <a:pt x="305615" y="840106"/>
                  <a:pt x="304945" y="840609"/>
                  <a:pt x="304107" y="840776"/>
                </a:cubicBezTo>
                <a:cubicBezTo>
                  <a:pt x="270429" y="848149"/>
                  <a:pt x="236584" y="855521"/>
                  <a:pt x="202738" y="862391"/>
                </a:cubicBezTo>
                <a:cubicBezTo>
                  <a:pt x="195701" y="863731"/>
                  <a:pt x="194025" y="866412"/>
                  <a:pt x="194025" y="873282"/>
                </a:cubicBezTo>
                <a:cubicBezTo>
                  <a:pt x="194193" y="1156445"/>
                  <a:pt x="194193" y="1439608"/>
                  <a:pt x="194193" y="1722603"/>
                </a:cubicBezTo>
                <a:cubicBezTo>
                  <a:pt x="194193" y="1725619"/>
                  <a:pt x="194360" y="1728467"/>
                  <a:pt x="194528" y="1732321"/>
                </a:cubicBezTo>
                <a:cubicBezTo>
                  <a:pt x="245129" y="1732321"/>
                  <a:pt x="294892" y="1732321"/>
                  <a:pt x="344655" y="1732321"/>
                </a:cubicBezTo>
                <a:cubicBezTo>
                  <a:pt x="344655" y="1852289"/>
                  <a:pt x="344655" y="1971418"/>
                  <a:pt x="344655" y="2091218"/>
                </a:cubicBezTo>
                <a:cubicBezTo>
                  <a:pt x="341136" y="2091218"/>
                  <a:pt x="338120" y="2091218"/>
                  <a:pt x="335104" y="2091218"/>
                </a:cubicBezTo>
                <a:cubicBezTo>
                  <a:pt x="287687" y="2091218"/>
                  <a:pt x="240102" y="2091385"/>
                  <a:pt x="192685" y="2091218"/>
                </a:cubicBezTo>
                <a:cubicBezTo>
                  <a:pt x="128512" y="2091218"/>
                  <a:pt x="64172" y="2091050"/>
                  <a:pt x="0" y="2090883"/>
                </a:cubicBezTo>
                <a:cubicBezTo>
                  <a:pt x="0" y="1971418"/>
                  <a:pt x="0" y="1851786"/>
                  <a:pt x="0" y="1732321"/>
                </a:cubicBezTo>
                <a:cubicBezTo>
                  <a:pt x="50098" y="1732321"/>
                  <a:pt x="100196" y="1732321"/>
                  <a:pt x="150294" y="1732321"/>
                </a:cubicBezTo>
                <a:cubicBezTo>
                  <a:pt x="150294" y="1445304"/>
                  <a:pt x="150294" y="1159963"/>
                  <a:pt x="150294" y="874119"/>
                </a:cubicBezTo>
                <a:cubicBezTo>
                  <a:pt x="146105" y="874789"/>
                  <a:pt x="142252" y="875460"/>
                  <a:pt x="138230" y="876130"/>
                </a:cubicBezTo>
                <a:cubicBezTo>
                  <a:pt x="137560" y="873784"/>
                  <a:pt x="136555" y="871774"/>
                  <a:pt x="136220" y="869595"/>
                </a:cubicBezTo>
                <a:cubicBezTo>
                  <a:pt x="129518" y="830053"/>
                  <a:pt x="120637" y="790678"/>
                  <a:pt x="116616" y="750969"/>
                </a:cubicBezTo>
                <a:cubicBezTo>
                  <a:pt x="112595" y="711091"/>
                  <a:pt x="111590" y="670711"/>
                  <a:pt x="112763" y="630666"/>
                </a:cubicBezTo>
                <a:cubicBezTo>
                  <a:pt x="113935" y="591459"/>
                  <a:pt x="119130" y="552252"/>
                  <a:pt x="122816" y="513212"/>
                </a:cubicBezTo>
                <a:cubicBezTo>
                  <a:pt x="124324" y="497462"/>
                  <a:pt x="124826" y="481210"/>
                  <a:pt x="128512" y="465962"/>
                </a:cubicBezTo>
                <a:cubicBezTo>
                  <a:pt x="137560" y="429436"/>
                  <a:pt x="147781" y="393245"/>
                  <a:pt x="158337" y="357221"/>
                </a:cubicBezTo>
                <a:cubicBezTo>
                  <a:pt x="166212" y="330580"/>
                  <a:pt x="173081" y="303269"/>
                  <a:pt x="184475" y="278136"/>
                </a:cubicBezTo>
                <a:cubicBezTo>
                  <a:pt x="204581" y="233233"/>
                  <a:pt x="227536" y="189501"/>
                  <a:pt x="249653" y="145435"/>
                </a:cubicBezTo>
                <a:cubicBezTo>
                  <a:pt x="254344" y="136052"/>
                  <a:pt x="260041" y="127004"/>
                  <a:pt x="266240" y="118459"/>
                </a:cubicBezTo>
                <a:cubicBezTo>
                  <a:pt x="289865" y="86792"/>
                  <a:pt x="313490" y="55292"/>
                  <a:pt x="337115" y="23792"/>
                </a:cubicBezTo>
                <a:cubicBezTo>
                  <a:pt x="342812" y="16085"/>
                  <a:pt x="348173" y="7875"/>
                  <a:pt x="353702" y="0"/>
                </a:cubicBezTo>
                <a:cubicBezTo>
                  <a:pt x="354205" y="0"/>
                  <a:pt x="354875" y="0"/>
                  <a:pt x="355378" y="0"/>
                </a:cubicBezTo>
                <a:close/>
                <a:moveTo>
                  <a:pt x="893555" y="1494732"/>
                </a:moveTo>
                <a:cubicBezTo>
                  <a:pt x="1085738" y="1576833"/>
                  <a:pt x="1275909" y="1658096"/>
                  <a:pt x="1467924" y="1740196"/>
                </a:cubicBezTo>
                <a:cubicBezTo>
                  <a:pt x="1410789" y="1603139"/>
                  <a:pt x="1354659" y="1468092"/>
                  <a:pt x="1298194" y="1332542"/>
                </a:cubicBezTo>
                <a:cubicBezTo>
                  <a:pt x="1163314" y="1386661"/>
                  <a:pt x="1029440" y="1440278"/>
                  <a:pt x="893555" y="1494732"/>
                </a:cubicBezTo>
                <a:close/>
                <a:moveTo>
                  <a:pt x="1084900" y="820670"/>
                </a:moveTo>
                <a:cubicBezTo>
                  <a:pt x="1008161" y="1004475"/>
                  <a:pt x="932092" y="1186939"/>
                  <a:pt x="855521" y="1370744"/>
                </a:cubicBezTo>
                <a:cubicBezTo>
                  <a:pt x="987552" y="1317797"/>
                  <a:pt x="1117740" y="1265689"/>
                  <a:pt x="1248431" y="1213245"/>
                </a:cubicBezTo>
                <a:cubicBezTo>
                  <a:pt x="1193976" y="1082554"/>
                  <a:pt x="1139689" y="952366"/>
                  <a:pt x="1084900" y="8206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2" name="Google Shape;222;p6"/>
          <p:cNvGrpSpPr/>
          <p:nvPr/>
        </p:nvGrpSpPr>
        <p:grpSpPr>
          <a:xfrm>
            <a:off x="10741493" y="2871196"/>
            <a:ext cx="444598" cy="554050"/>
            <a:chOff x="10123666" y="528560"/>
            <a:chExt cx="1412806" cy="1760614"/>
          </a:xfrm>
        </p:grpSpPr>
        <p:sp>
          <p:nvSpPr>
            <p:cNvPr id="223" name="Google Shape;223;p6"/>
            <p:cNvSpPr/>
            <p:nvPr/>
          </p:nvSpPr>
          <p:spPr>
            <a:xfrm>
              <a:off x="10178085" y="626561"/>
              <a:ext cx="1239261" cy="1605675"/>
            </a:xfrm>
            <a:custGeom>
              <a:avLst/>
              <a:gdLst/>
              <a:ahLst/>
              <a:cxnLst/>
              <a:rect l="l" t="t" r="r" b="b"/>
              <a:pathLst>
                <a:path w="1239261" h="1605675" extrusionOk="0">
                  <a:moveTo>
                    <a:pt x="0" y="0"/>
                  </a:moveTo>
                  <a:lnTo>
                    <a:pt x="1239262" y="0"/>
                  </a:lnTo>
                  <a:lnTo>
                    <a:pt x="1239262" y="1605676"/>
                  </a:lnTo>
                  <a:lnTo>
                    <a:pt x="0" y="1605676"/>
                  </a:lnTo>
                  <a:close/>
                </a:path>
              </a:pathLst>
            </a:custGeom>
            <a:solidFill>
              <a:srgbClr val="40596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11012975" y="624431"/>
              <a:ext cx="269968" cy="1597929"/>
            </a:xfrm>
            <a:custGeom>
              <a:avLst/>
              <a:gdLst/>
              <a:ahLst/>
              <a:cxnLst/>
              <a:rect l="l" t="t" r="r" b="b"/>
              <a:pathLst>
                <a:path w="269968" h="1597929" extrusionOk="0">
                  <a:moveTo>
                    <a:pt x="0" y="0"/>
                  </a:moveTo>
                  <a:lnTo>
                    <a:pt x="269969" y="0"/>
                  </a:lnTo>
                  <a:lnTo>
                    <a:pt x="269969" y="1597929"/>
                  </a:lnTo>
                  <a:lnTo>
                    <a:pt x="0" y="1597929"/>
                  </a:lnTo>
                  <a:close/>
                </a:path>
              </a:pathLst>
            </a:custGeom>
            <a:solidFill>
              <a:srgbClr val="334A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10123666" y="1327615"/>
              <a:ext cx="1412542" cy="160029"/>
            </a:xfrm>
            <a:custGeom>
              <a:avLst/>
              <a:gdLst/>
              <a:ahLst/>
              <a:cxnLst/>
              <a:rect l="l" t="t" r="r" b="b"/>
              <a:pathLst>
                <a:path w="1412542" h="160029" extrusionOk="0">
                  <a:moveTo>
                    <a:pt x="0" y="89873"/>
                  </a:moveTo>
                  <a:cubicBezTo>
                    <a:pt x="0" y="83095"/>
                    <a:pt x="0" y="76123"/>
                    <a:pt x="0" y="69345"/>
                  </a:cubicBezTo>
                  <a:cubicBezTo>
                    <a:pt x="1356" y="55207"/>
                    <a:pt x="4454" y="41844"/>
                    <a:pt x="14138" y="30418"/>
                  </a:cubicBezTo>
                  <a:cubicBezTo>
                    <a:pt x="29437" y="12214"/>
                    <a:pt x="48610" y="1949"/>
                    <a:pt x="72431" y="400"/>
                  </a:cubicBezTo>
                  <a:cubicBezTo>
                    <a:pt x="76110" y="207"/>
                    <a:pt x="79790" y="207"/>
                    <a:pt x="83470" y="13"/>
                  </a:cubicBezTo>
                  <a:cubicBezTo>
                    <a:pt x="84244" y="13"/>
                    <a:pt x="85019" y="13"/>
                    <a:pt x="85794" y="207"/>
                  </a:cubicBezTo>
                  <a:cubicBezTo>
                    <a:pt x="86568" y="400"/>
                    <a:pt x="87537" y="594"/>
                    <a:pt x="88311" y="787"/>
                  </a:cubicBezTo>
                  <a:cubicBezTo>
                    <a:pt x="93540" y="1368"/>
                    <a:pt x="98769" y="1368"/>
                    <a:pt x="104192" y="1368"/>
                  </a:cubicBezTo>
                  <a:cubicBezTo>
                    <a:pt x="474285" y="1368"/>
                    <a:pt x="844379" y="1562"/>
                    <a:pt x="1214666" y="1175"/>
                  </a:cubicBezTo>
                  <a:cubicBezTo>
                    <a:pt x="1251656" y="1175"/>
                    <a:pt x="1288840" y="981"/>
                    <a:pt x="1325830" y="13"/>
                  </a:cubicBezTo>
                  <a:cubicBezTo>
                    <a:pt x="1342291" y="-181"/>
                    <a:pt x="1358172" y="1756"/>
                    <a:pt x="1372890" y="9890"/>
                  </a:cubicBezTo>
                  <a:cubicBezTo>
                    <a:pt x="1390127" y="19186"/>
                    <a:pt x="1402909" y="32936"/>
                    <a:pt x="1409299" y="51140"/>
                  </a:cubicBezTo>
                  <a:cubicBezTo>
                    <a:pt x="1413560" y="63535"/>
                    <a:pt x="1412398" y="76898"/>
                    <a:pt x="1412398" y="89873"/>
                  </a:cubicBezTo>
                  <a:cubicBezTo>
                    <a:pt x="1412398" y="126863"/>
                    <a:pt x="1377732" y="153589"/>
                    <a:pt x="1349844" y="158431"/>
                  </a:cubicBezTo>
                  <a:cubicBezTo>
                    <a:pt x="1342291" y="159786"/>
                    <a:pt x="1334738" y="158818"/>
                    <a:pt x="1327185" y="159593"/>
                  </a:cubicBezTo>
                  <a:cubicBezTo>
                    <a:pt x="1326411" y="159593"/>
                    <a:pt x="1325443" y="159593"/>
                    <a:pt x="1324668" y="159593"/>
                  </a:cubicBezTo>
                  <a:cubicBezTo>
                    <a:pt x="912162" y="160948"/>
                    <a:pt x="499849" y="158624"/>
                    <a:pt x="87343" y="159593"/>
                  </a:cubicBezTo>
                  <a:cubicBezTo>
                    <a:pt x="86568" y="159593"/>
                    <a:pt x="85794" y="159593"/>
                    <a:pt x="84825" y="159593"/>
                  </a:cubicBezTo>
                  <a:cubicBezTo>
                    <a:pt x="74174" y="158818"/>
                    <a:pt x="63522" y="159786"/>
                    <a:pt x="52871" y="156688"/>
                  </a:cubicBezTo>
                  <a:cubicBezTo>
                    <a:pt x="31955" y="150297"/>
                    <a:pt x="16462" y="137515"/>
                    <a:pt x="5810" y="118536"/>
                  </a:cubicBezTo>
                  <a:cubicBezTo>
                    <a:pt x="1743" y="111176"/>
                    <a:pt x="1356" y="102849"/>
                    <a:pt x="581" y="94715"/>
                  </a:cubicBezTo>
                  <a:cubicBezTo>
                    <a:pt x="581" y="92778"/>
                    <a:pt x="1162" y="91229"/>
                    <a:pt x="0" y="89873"/>
                  </a:cubicBezTo>
                  <a:close/>
                </a:path>
              </a:pathLst>
            </a:custGeom>
            <a:solidFill>
              <a:srgbClr val="ABB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10123666" y="2131795"/>
              <a:ext cx="1412224" cy="157379"/>
            </a:xfrm>
            <a:custGeom>
              <a:avLst/>
              <a:gdLst/>
              <a:ahLst/>
              <a:cxnLst/>
              <a:rect l="l" t="t" r="r" b="b"/>
              <a:pathLst>
                <a:path w="1412224" h="157379" extrusionOk="0">
                  <a:moveTo>
                    <a:pt x="0" y="89790"/>
                  </a:moveTo>
                  <a:cubicBezTo>
                    <a:pt x="0" y="83400"/>
                    <a:pt x="0" y="77009"/>
                    <a:pt x="0" y="70618"/>
                  </a:cubicBezTo>
                  <a:cubicBezTo>
                    <a:pt x="1356" y="68681"/>
                    <a:pt x="775" y="66551"/>
                    <a:pt x="775" y="64614"/>
                  </a:cubicBezTo>
                  <a:cubicBezTo>
                    <a:pt x="1743" y="29754"/>
                    <a:pt x="39701" y="4384"/>
                    <a:pt x="64878" y="1673"/>
                  </a:cubicBezTo>
                  <a:cubicBezTo>
                    <a:pt x="71850" y="898"/>
                    <a:pt x="79015" y="-70"/>
                    <a:pt x="85987" y="511"/>
                  </a:cubicBezTo>
                  <a:cubicBezTo>
                    <a:pt x="90248" y="-70"/>
                    <a:pt x="94702" y="124"/>
                    <a:pt x="98963" y="124"/>
                  </a:cubicBezTo>
                  <a:cubicBezTo>
                    <a:pt x="381907" y="124"/>
                    <a:pt x="664852" y="124"/>
                    <a:pt x="947602" y="124"/>
                  </a:cubicBezTo>
                  <a:cubicBezTo>
                    <a:pt x="952444" y="124"/>
                    <a:pt x="957286" y="124"/>
                    <a:pt x="961934" y="511"/>
                  </a:cubicBezTo>
                  <a:cubicBezTo>
                    <a:pt x="966969" y="124"/>
                    <a:pt x="972004" y="124"/>
                    <a:pt x="977039" y="124"/>
                  </a:cubicBezTo>
                  <a:cubicBezTo>
                    <a:pt x="1055861" y="124"/>
                    <a:pt x="1134683" y="124"/>
                    <a:pt x="1213311" y="124"/>
                  </a:cubicBezTo>
                  <a:cubicBezTo>
                    <a:pt x="1218346" y="124"/>
                    <a:pt x="1223381" y="124"/>
                    <a:pt x="1228416" y="511"/>
                  </a:cubicBezTo>
                  <a:cubicBezTo>
                    <a:pt x="1260758" y="-70"/>
                    <a:pt x="1293294" y="-264"/>
                    <a:pt x="1325636" y="511"/>
                  </a:cubicBezTo>
                  <a:cubicBezTo>
                    <a:pt x="1345390" y="-264"/>
                    <a:pt x="1363788" y="3610"/>
                    <a:pt x="1380250" y="15230"/>
                  </a:cubicBezTo>
                  <a:cubicBezTo>
                    <a:pt x="1400778" y="29754"/>
                    <a:pt x="1412785" y="48927"/>
                    <a:pt x="1412204" y="74685"/>
                  </a:cubicBezTo>
                  <a:cubicBezTo>
                    <a:pt x="1412011" y="89016"/>
                    <a:pt x="1413366" y="103928"/>
                    <a:pt x="1405620" y="116904"/>
                  </a:cubicBezTo>
                  <a:cubicBezTo>
                    <a:pt x="1392257" y="139562"/>
                    <a:pt x="1374633" y="156605"/>
                    <a:pt x="1345971" y="156605"/>
                  </a:cubicBezTo>
                  <a:cubicBezTo>
                    <a:pt x="1345196" y="156605"/>
                    <a:pt x="1344615" y="156799"/>
                    <a:pt x="1344034" y="157379"/>
                  </a:cubicBezTo>
                  <a:cubicBezTo>
                    <a:pt x="918359" y="157379"/>
                    <a:pt x="492683" y="157379"/>
                    <a:pt x="67008" y="157379"/>
                  </a:cubicBezTo>
                  <a:cubicBezTo>
                    <a:pt x="64297" y="155830"/>
                    <a:pt x="61198" y="156799"/>
                    <a:pt x="58293" y="156411"/>
                  </a:cubicBezTo>
                  <a:cubicBezTo>
                    <a:pt x="26919" y="151763"/>
                    <a:pt x="2518" y="125425"/>
                    <a:pt x="387" y="94051"/>
                  </a:cubicBezTo>
                  <a:cubicBezTo>
                    <a:pt x="581" y="92502"/>
                    <a:pt x="968" y="90952"/>
                    <a:pt x="0" y="89790"/>
                  </a:cubicBezTo>
                  <a:close/>
                </a:path>
              </a:pathLst>
            </a:custGeom>
            <a:solidFill>
              <a:srgbClr val="ABB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10123666" y="528560"/>
              <a:ext cx="1412806" cy="154163"/>
            </a:xfrm>
            <a:custGeom>
              <a:avLst/>
              <a:gdLst/>
              <a:ahLst/>
              <a:cxnLst/>
              <a:rect l="l" t="t" r="r" b="b"/>
              <a:pathLst>
                <a:path w="1412806" h="154163" extrusionOk="0">
                  <a:moveTo>
                    <a:pt x="0" y="87349"/>
                  </a:moveTo>
                  <a:cubicBezTo>
                    <a:pt x="0" y="80959"/>
                    <a:pt x="0" y="74568"/>
                    <a:pt x="0" y="68177"/>
                  </a:cubicBezTo>
                  <a:cubicBezTo>
                    <a:pt x="1549" y="59655"/>
                    <a:pt x="775" y="50553"/>
                    <a:pt x="5035" y="42807"/>
                  </a:cubicBezTo>
                  <a:cubicBezTo>
                    <a:pt x="19560" y="16274"/>
                    <a:pt x="40670" y="-381"/>
                    <a:pt x="72431" y="7"/>
                  </a:cubicBezTo>
                  <a:cubicBezTo>
                    <a:pt x="84825" y="200"/>
                    <a:pt x="97220" y="7"/>
                    <a:pt x="109614" y="7"/>
                  </a:cubicBezTo>
                  <a:cubicBezTo>
                    <a:pt x="519216" y="7"/>
                    <a:pt x="928623" y="7"/>
                    <a:pt x="1338224" y="7"/>
                  </a:cubicBezTo>
                  <a:cubicBezTo>
                    <a:pt x="1359334" y="7"/>
                    <a:pt x="1377926" y="5429"/>
                    <a:pt x="1393032" y="20729"/>
                  </a:cubicBezTo>
                  <a:cubicBezTo>
                    <a:pt x="1404264" y="31961"/>
                    <a:pt x="1411623" y="44743"/>
                    <a:pt x="1412204" y="61205"/>
                  </a:cubicBezTo>
                  <a:cubicBezTo>
                    <a:pt x="1412785" y="77279"/>
                    <a:pt x="1414528" y="93547"/>
                    <a:pt x="1407169" y="108459"/>
                  </a:cubicBezTo>
                  <a:cubicBezTo>
                    <a:pt x="1393032" y="137315"/>
                    <a:pt x="1369017" y="152034"/>
                    <a:pt x="1337256" y="153970"/>
                  </a:cubicBezTo>
                  <a:cubicBezTo>
                    <a:pt x="1333964" y="154164"/>
                    <a:pt x="1330865" y="154164"/>
                    <a:pt x="1327573" y="154164"/>
                  </a:cubicBezTo>
                  <a:cubicBezTo>
                    <a:pt x="1299298" y="153777"/>
                    <a:pt x="1271216" y="154164"/>
                    <a:pt x="1243135" y="153970"/>
                  </a:cubicBezTo>
                  <a:cubicBezTo>
                    <a:pt x="864326" y="151259"/>
                    <a:pt x="485324" y="153583"/>
                    <a:pt x="106516" y="152808"/>
                  </a:cubicBezTo>
                  <a:cubicBezTo>
                    <a:pt x="99931" y="152808"/>
                    <a:pt x="93346" y="153002"/>
                    <a:pt x="86762" y="154164"/>
                  </a:cubicBezTo>
                  <a:cubicBezTo>
                    <a:pt x="69526" y="154164"/>
                    <a:pt x="52483" y="152421"/>
                    <a:pt x="36990" y="143706"/>
                  </a:cubicBezTo>
                  <a:cubicBezTo>
                    <a:pt x="23046" y="135959"/>
                    <a:pt x="12007" y="125501"/>
                    <a:pt x="5035" y="110783"/>
                  </a:cubicBezTo>
                  <a:cubicBezTo>
                    <a:pt x="968" y="103230"/>
                    <a:pt x="1937" y="95096"/>
                    <a:pt x="0" y="87349"/>
                  </a:cubicBezTo>
                  <a:close/>
                </a:path>
              </a:pathLst>
            </a:custGeom>
            <a:solidFill>
              <a:srgbClr val="ABB2B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10646899" y="757852"/>
              <a:ext cx="365818" cy="495529"/>
            </a:xfrm>
            <a:custGeom>
              <a:avLst/>
              <a:gdLst/>
              <a:ahLst/>
              <a:cxnLst/>
              <a:rect l="l" t="t" r="r" b="b"/>
              <a:pathLst>
                <a:path w="365818" h="495529" extrusionOk="0">
                  <a:moveTo>
                    <a:pt x="49" y="316462"/>
                  </a:moveTo>
                  <a:cubicBezTo>
                    <a:pt x="-726" y="290511"/>
                    <a:pt x="7796" y="266884"/>
                    <a:pt x="17672" y="243644"/>
                  </a:cubicBezTo>
                  <a:cubicBezTo>
                    <a:pt x="37814" y="196971"/>
                    <a:pt x="65120" y="154365"/>
                    <a:pt x="94170" y="112920"/>
                  </a:cubicBezTo>
                  <a:cubicBezTo>
                    <a:pt x="120509" y="75156"/>
                    <a:pt x="148784" y="38747"/>
                    <a:pt x="178221" y="3306"/>
                  </a:cubicBezTo>
                  <a:cubicBezTo>
                    <a:pt x="182288" y="-1536"/>
                    <a:pt x="183837" y="-761"/>
                    <a:pt x="187517" y="3693"/>
                  </a:cubicBezTo>
                  <a:cubicBezTo>
                    <a:pt x="239225" y="67409"/>
                    <a:pt x="288222" y="133061"/>
                    <a:pt x="328117" y="204911"/>
                  </a:cubicBezTo>
                  <a:cubicBezTo>
                    <a:pt x="338188" y="223116"/>
                    <a:pt x="346903" y="242095"/>
                    <a:pt x="354649" y="261461"/>
                  </a:cubicBezTo>
                  <a:cubicBezTo>
                    <a:pt x="371498" y="303293"/>
                    <a:pt x="368593" y="344737"/>
                    <a:pt x="350582" y="384826"/>
                  </a:cubicBezTo>
                  <a:cubicBezTo>
                    <a:pt x="322695" y="446605"/>
                    <a:pt x="274859" y="484176"/>
                    <a:pt x="207658" y="493665"/>
                  </a:cubicBezTo>
                  <a:cubicBezTo>
                    <a:pt x="105984" y="507997"/>
                    <a:pt x="15542" y="438084"/>
                    <a:pt x="1986" y="338927"/>
                  </a:cubicBezTo>
                  <a:cubicBezTo>
                    <a:pt x="630" y="331568"/>
                    <a:pt x="436" y="324015"/>
                    <a:pt x="49" y="316462"/>
                  </a:cubicBezTo>
                  <a:close/>
                </a:path>
              </a:pathLst>
            </a:custGeom>
            <a:solidFill>
              <a:srgbClr val="FE705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10694198" y="1056106"/>
              <a:ext cx="164236" cy="160838"/>
            </a:xfrm>
            <a:custGeom>
              <a:avLst/>
              <a:gdLst/>
              <a:ahLst/>
              <a:cxnLst/>
              <a:rect l="l" t="t" r="r" b="b"/>
              <a:pathLst>
                <a:path w="164236" h="160838" extrusionOk="0">
                  <a:moveTo>
                    <a:pt x="140992" y="160745"/>
                  </a:moveTo>
                  <a:cubicBezTo>
                    <a:pt x="70111" y="159002"/>
                    <a:pt x="8719" y="102065"/>
                    <a:pt x="1166" y="31765"/>
                  </a:cubicBezTo>
                  <a:cubicBezTo>
                    <a:pt x="585" y="26729"/>
                    <a:pt x="198" y="21694"/>
                    <a:pt x="4" y="16659"/>
                  </a:cubicBezTo>
                  <a:cubicBezTo>
                    <a:pt x="-190" y="7556"/>
                    <a:pt x="6589" y="-190"/>
                    <a:pt x="14529" y="4"/>
                  </a:cubicBezTo>
                  <a:cubicBezTo>
                    <a:pt x="22276" y="4"/>
                    <a:pt x="28860" y="7169"/>
                    <a:pt x="29054" y="16078"/>
                  </a:cubicBezTo>
                  <a:cubicBezTo>
                    <a:pt x="30409" y="73403"/>
                    <a:pt x="70498" y="117752"/>
                    <a:pt x="118140" y="130921"/>
                  </a:cubicBezTo>
                  <a:cubicBezTo>
                    <a:pt x="127629" y="133632"/>
                    <a:pt x="137312" y="134794"/>
                    <a:pt x="147189" y="135375"/>
                  </a:cubicBezTo>
                  <a:cubicBezTo>
                    <a:pt x="149513" y="135569"/>
                    <a:pt x="151837" y="135375"/>
                    <a:pt x="153968" y="136150"/>
                  </a:cubicBezTo>
                  <a:cubicBezTo>
                    <a:pt x="159971" y="138474"/>
                    <a:pt x="164038" y="142928"/>
                    <a:pt x="164232" y="149513"/>
                  </a:cubicBezTo>
                  <a:cubicBezTo>
                    <a:pt x="164426" y="156097"/>
                    <a:pt x="158809" y="157840"/>
                    <a:pt x="153774" y="159583"/>
                  </a:cubicBezTo>
                  <a:cubicBezTo>
                    <a:pt x="149513" y="161326"/>
                    <a:pt x="145059" y="160745"/>
                    <a:pt x="140992" y="160745"/>
                  </a:cubicBez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6"/>
          <p:cNvSpPr txBox="1"/>
          <p:nvPr/>
        </p:nvSpPr>
        <p:spPr>
          <a:xfrm>
            <a:off x="6616695" y="4335054"/>
            <a:ext cx="4864562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36" name="Google Shape;236;p7"/>
          <p:cNvSpPr/>
          <p:nvPr/>
        </p:nvSpPr>
        <p:spPr>
          <a:xfrm>
            <a:off x="8569307" y="2451321"/>
            <a:ext cx="1692272" cy="1814644"/>
          </a:xfrm>
          <a:custGeom>
            <a:avLst/>
            <a:gdLst/>
            <a:ahLst/>
            <a:cxnLst/>
            <a:rect l="l" t="t" r="r" b="b"/>
            <a:pathLst>
              <a:path w="2197617" h="2356532" extrusionOk="0">
                <a:moveTo>
                  <a:pt x="0" y="0"/>
                </a:moveTo>
                <a:lnTo>
                  <a:pt x="12330" y="584"/>
                </a:lnTo>
                <a:cubicBezTo>
                  <a:pt x="984363" y="93103"/>
                  <a:pt x="1758727" y="863578"/>
                  <a:pt x="1857263" y="1833842"/>
                </a:cubicBezTo>
                <a:cubicBezTo>
                  <a:pt x="1857696" y="1842419"/>
                  <a:pt x="1858130" y="1850997"/>
                  <a:pt x="1858563" y="1859574"/>
                </a:cubicBezTo>
                <a:lnTo>
                  <a:pt x="2197617" y="1859574"/>
                </a:lnTo>
                <a:lnTo>
                  <a:pt x="1403361" y="2356532"/>
                </a:lnTo>
                <a:lnTo>
                  <a:pt x="609106" y="1859574"/>
                </a:lnTo>
                <a:lnTo>
                  <a:pt x="914946" y="1859574"/>
                </a:lnTo>
                <a:lnTo>
                  <a:pt x="909877" y="1825647"/>
                </a:lnTo>
                <a:cubicBezTo>
                  <a:pt x="821155" y="1377806"/>
                  <a:pt x="464413" y="1026387"/>
                  <a:pt x="13792" y="945530"/>
                </a:cubicBezTo>
                <a:lnTo>
                  <a:pt x="13326" y="945467"/>
                </a:lnTo>
                <a:lnTo>
                  <a:pt x="302448" y="4833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7"/>
          <p:cNvSpPr/>
          <p:nvPr/>
        </p:nvSpPr>
        <p:spPr>
          <a:xfrm rot="5400000">
            <a:off x="8263957" y="4082408"/>
            <a:ext cx="1692272" cy="1814644"/>
          </a:xfrm>
          <a:custGeom>
            <a:avLst/>
            <a:gdLst/>
            <a:ahLst/>
            <a:cxnLst/>
            <a:rect l="l" t="t" r="r" b="b"/>
            <a:pathLst>
              <a:path w="2197617" h="2356532" extrusionOk="0">
                <a:moveTo>
                  <a:pt x="0" y="0"/>
                </a:moveTo>
                <a:lnTo>
                  <a:pt x="12330" y="584"/>
                </a:lnTo>
                <a:cubicBezTo>
                  <a:pt x="984363" y="93103"/>
                  <a:pt x="1758727" y="863578"/>
                  <a:pt x="1857263" y="1833842"/>
                </a:cubicBezTo>
                <a:cubicBezTo>
                  <a:pt x="1857696" y="1842419"/>
                  <a:pt x="1858130" y="1850997"/>
                  <a:pt x="1858563" y="1859574"/>
                </a:cubicBezTo>
                <a:lnTo>
                  <a:pt x="2197617" y="1859574"/>
                </a:lnTo>
                <a:lnTo>
                  <a:pt x="1403361" y="2356532"/>
                </a:lnTo>
                <a:lnTo>
                  <a:pt x="609106" y="1859574"/>
                </a:lnTo>
                <a:lnTo>
                  <a:pt x="914946" y="1859574"/>
                </a:lnTo>
                <a:lnTo>
                  <a:pt x="909877" y="1825647"/>
                </a:lnTo>
                <a:cubicBezTo>
                  <a:pt x="821155" y="1377806"/>
                  <a:pt x="464413" y="1026387"/>
                  <a:pt x="13792" y="945530"/>
                </a:cubicBezTo>
                <a:lnTo>
                  <a:pt x="13326" y="945467"/>
                </a:lnTo>
                <a:lnTo>
                  <a:pt x="302448" y="4833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7"/>
          <p:cNvSpPr/>
          <p:nvPr/>
        </p:nvSpPr>
        <p:spPr>
          <a:xfrm rot="10800000">
            <a:off x="6625218" y="3777045"/>
            <a:ext cx="1692272" cy="1814644"/>
          </a:xfrm>
          <a:custGeom>
            <a:avLst/>
            <a:gdLst/>
            <a:ahLst/>
            <a:cxnLst/>
            <a:rect l="l" t="t" r="r" b="b"/>
            <a:pathLst>
              <a:path w="2197617" h="2356532" extrusionOk="0">
                <a:moveTo>
                  <a:pt x="0" y="0"/>
                </a:moveTo>
                <a:lnTo>
                  <a:pt x="12330" y="584"/>
                </a:lnTo>
                <a:cubicBezTo>
                  <a:pt x="984363" y="93103"/>
                  <a:pt x="1758727" y="863578"/>
                  <a:pt x="1857263" y="1833842"/>
                </a:cubicBezTo>
                <a:cubicBezTo>
                  <a:pt x="1857696" y="1842419"/>
                  <a:pt x="1858130" y="1850997"/>
                  <a:pt x="1858563" y="1859574"/>
                </a:cubicBezTo>
                <a:lnTo>
                  <a:pt x="2197617" y="1859574"/>
                </a:lnTo>
                <a:lnTo>
                  <a:pt x="1403361" y="2356532"/>
                </a:lnTo>
                <a:lnTo>
                  <a:pt x="609106" y="1859574"/>
                </a:lnTo>
                <a:lnTo>
                  <a:pt x="914946" y="1859574"/>
                </a:lnTo>
                <a:lnTo>
                  <a:pt x="909877" y="1825647"/>
                </a:lnTo>
                <a:cubicBezTo>
                  <a:pt x="821155" y="1377806"/>
                  <a:pt x="464413" y="1026387"/>
                  <a:pt x="13792" y="945530"/>
                </a:cubicBezTo>
                <a:lnTo>
                  <a:pt x="13326" y="945467"/>
                </a:lnTo>
                <a:lnTo>
                  <a:pt x="302448" y="4833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9" name="Google Shape;239;p7"/>
          <p:cNvGrpSpPr/>
          <p:nvPr/>
        </p:nvGrpSpPr>
        <p:grpSpPr>
          <a:xfrm>
            <a:off x="6869326" y="2207144"/>
            <a:ext cx="1814644" cy="1692272"/>
            <a:chOff x="4521927" y="2146853"/>
            <a:chExt cx="1814644" cy="1692272"/>
          </a:xfrm>
        </p:grpSpPr>
        <p:sp>
          <p:nvSpPr>
            <p:cNvPr id="240" name="Google Shape;240;p7"/>
            <p:cNvSpPr/>
            <p:nvPr/>
          </p:nvSpPr>
          <p:spPr>
            <a:xfrm rot="-5400000">
              <a:off x="4583113" y="2085667"/>
              <a:ext cx="1692272" cy="1814644"/>
            </a:xfrm>
            <a:custGeom>
              <a:avLst/>
              <a:gdLst/>
              <a:ahLst/>
              <a:cxnLst/>
              <a:rect l="l" t="t" r="r" b="b"/>
              <a:pathLst>
                <a:path w="2197617" h="2356532" extrusionOk="0">
                  <a:moveTo>
                    <a:pt x="0" y="0"/>
                  </a:moveTo>
                  <a:lnTo>
                    <a:pt x="12330" y="584"/>
                  </a:lnTo>
                  <a:cubicBezTo>
                    <a:pt x="984363" y="93103"/>
                    <a:pt x="1758727" y="863578"/>
                    <a:pt x="1857263" y="1833842"/>
                  </a:cubicBezTo>
                  <a:cubicBezTo>
                    <a:pt x="1857696" y="1842419"/>
                    <a:pt x="1858130" y="1850997"/>
                    <a:pt x="1858563" y="1859574"/>
                  </a:cubicBezTo>
                  <a:lnTo>
                    <a:pt x="2197617" y="1859574"/>
                  </a:lnTo>
                  <a:lnTo>
                    <a:pt x="1403361" y="2356532"/>
                  </a:lnTo>
                  <a:lnTo>
                    <a:pt x="609106" y="1859574"/>
                  </a:lnTo>
                  <a:lnTo>
                    <a:pt x="914946" y="1859574"/>
                  </a:lnTo>
                  <a:lnTo>
                    <a:pt x="909877" y="1825647"/>
                  </a:lnTo>
                  <a:cubicBezTo>
                    <a:pt x="821155" y="1377806"/>
                    <a:pt x="464413" y="1026387"/>
                    <a:pt x="13792" y="945530"/>
                  </a:cubicBezTo>
                  <a:lnTo>
                    <a:pt x="13326" y="945467"/>
                  </a:lnTo>
                  <a:lnTo>
                    <a:pt x="302448" y="483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4752698" y="2421066"/>
              <a:ext cx="1217393" cy="747341"/>
            </a:xfrm>
            <a:custGeom>
              <a:avLst/>
              <a:gdLst/>
              <a:ahLst/>
              <a:cxnLst/>
              <a:rect l="l" t="t" r="r" b="b"/>
              <a:pathLst>
                <a:path w="1217393" h="747341" extrusionOk="0">
                  <a:moveTo>
                    <a:pt x="0" y="0"/>
                  </a:moveTo>
                  <a:lnTo>
                    <a:pt x="1217393" y="0"/>
                  </a:lnTo>
                  <a:lnTo>
                    <a:pt x="1217393" y="747341"/>
                  </a:lnTo>
                  <a:lnTo>
                    <a:pt x="19111" y="747341"/>
                  </a:lnTo>
                  <a:lnTo>
                    <a:pt x="231681" y="38974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" name="Google Shape;242;p7"/>
          <p:cNvGrpSpPr/>
          <p:nvPr/>
        </p:nvGrpSpPr>
        <p:grpSpPr>
          <a:xfrm>
            <a:off x="693336" y="2270935"/>
            <a:ext cx="6507647" cy="1218356"/>
            <a:chOff x="-1623598" y="2201633"/>
            <a:chExt cx="6507647" cy="1218356"/>
          </a:xfrm>
        </p:grpSpPr>
        <p:sp>
          <p:nvSpPr>
            <p:cNvPr id="243" name="Google Shape;243;p7"/>
            <p:cNvSpPr/>
            <p:nvPr/>
          </p:nvSpPr>
          <p:spPr>
            <a:xfrm rot="5400000">
              <a:off x="4093810" y="2629750"/>
              <a:ext cx="1218356" cy="362122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-1623598" y="2421066"/>
              <a:ext cx="6145525" cy="7473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" name="Google Shape;245;p7"/>
          <p:cNvGrpSpPr/>
          <p:nvPr/>
        </p:nvGrpSpPr>
        <p:grpSpPr>
          <a:xfrm>
            <a:off x="7918863" y="3472876"/>
            <a:ext cx="1217393" cy="929737"/>
            <a:chOff x="266745" y="5131438"/>
            <a:chExt cx="1816200" cy="1387053"/>
          </a:xfrm>
        </p:grpSpPr>
        <p:sp>
          <p:nvSpPr>
            <p:cNvPr id="246" name="Google Shape;246;p7"/>
            <p:cNvSpPr/>
            <p:nvPr/>
          </p:nvSpPr>
          <p:spPr>
            <a:xfrm>
              <a:off x="266745" y="6102223"/>
              <a:ext cx="1816200" cy="416268"/>
            </a:xfrm>
            <a:custGeom>
              <a:avLst/>
              <a:gdLst/>
              <a:ahLst/>
              <a:cxnLst/>
              <a:rect l="l" t="t" r="r" b="b"/>
              <a:pathLst>
                <a:path w="1816200" h="416268" extrusionOk="0">
                  <a:moveTo>
                    <a:pt x="505341" y="74912"/>
                  </a:moveTo>
                  <a:lnTo>
                    <a:pt x="505341" y="176989"/>
                  </a:lnTo>
                  <a:lnTo>
                    <a:pt x="565435" y="176989"/>
                  </a:lnTo>
                  <a:cubicBezTo>
                    <a:pt x="604400" y="176989"/>
                    <a:pt x="628730" y="175343"/>
                    <a:pt x="638426" y="172050"/>
                  </a:cubicBezTo>
                  <a:cubicBezTo>
                    <a:pt x="648122" y="168757"/>
                    <a:pt x="655713" y="163086"/>
                    <a:pt x="661201" y="155037"/>
                  </a:cubicBezTo>
                  <a:cubicBezTo>
                    <a:pt x="666689" y="146988"/>
                    <a:pt x="669433" y="136926"/>
                    <a:pt x="669433" y="124853"/>
                  </a:cubicBezTo>
                  <a:cubicBezTo>
                    <a:pt x="669433" y="111316"/>
                    <a:pt x="665820" y="100385"/>
                    <a:pt x="658594" y="92062"/>
                  </a:cubicBezTo>
                  <a:cubicBezTo>
                    <a:pt x="651369" y="83738"/>
                    <a:pt x="641170" y="78479"/>
                    <a:pt x="627999" y="76284"/>
                  </a:cubicBezTo>
                  <a:cubicBezTo>
                    <a:pt x="621413" y="75369"/>
                    <a:pt x="601656" y="74912"/>
                    <a:pt x="568728" y="74912"/>
                  </a:cubicBezTo>
                  <a:close/>
                  <a:moveTo>
                    <a:pt x="1354824" y="6860"/>
                  </a:moveTo>
                  <a:lnTo>
                    <a:pt x="1436047" y="6860"/>
                  </a:lnTo>
                  <a:lnTo>
                    <a:pt x="1436047" y="409133"/>
                  </a:lnTo>
                  <a:lnTo>
                    <a:pt x="1354824" y="409133"/>
                  </a:lnTo>
                  <a:close/>
                  <a:moveTo>
                    <a:pt x="830949" y="6860"/>
                  </a:moveTo>
                  <a:lnTo>
                    <a:pt x="912172" y="6860"/>
                  </a:lnTo>
                  <a:lnTo>
                    <a:pt x="912172" y="409133"/>
                  </a:lnTo>
                  <a:lnTo>
                    <a:pt x="830949" y="409133"/>
                  </a:lnTo>
                  <a:close/>
                  <a:moveTo>
                    <a:pt x="424118" y="6860"/>
                  </a:moveTo>
                  <a:lnTo>
                    <a:pt x="595070" y="6860"/>
                  </a:lnTo>
                  <a:cubicBezTo>
                    <a:pt x="638060" y="6860"/>
                    <a:pt x="669296" y="10473"/>
                    <a:pt x="688779" y="17699"/>
                  </a:cubicBezTo>
                  <a:cubicBezTo>
                    <a:pt x="708261" y="24925"/>
                    <a:pt x="723856" y="37776"/>
                    <a:pt x="735564" y="56252"/>
                  </a:cubicBezTo>
                  <a:cubicBezTo>
                    <a:pt x="747272" y="74729"/>
                    <a:pt x="753126" y="95858"/>
                    <a:pt x="753126" y="119639"/>
                  </a:cubicBezTo>
                  <a:cubicBezTo>
                    <a:pt x="753126" y="149823"/>
                    <a:pt x="744253" y="174748"/>
                    <a:pt x="726509" y="194414"/>
                  </a:cubicBezTo>
                  <a:cubicBezTo>
                    <a:pt x="708764" y="214079"/>
                    <a:pt x="682239" y="226473"/>
                    <a:pt x="646932" y="231595"/>
                  </a:cubicBezTo>
                  <a:cubicBezTo>
                    <a:pt x="664494" y="241839"/>
                    <a:pt x="678992" y="253090"/>
                    <a:pt x="690425" y="265347"/>
                  </a:cubicBezTo>
                  <a:cubicBezTo>
                    <a:pt x="701858" y="277603"/>
                    <a:pt x="717271" y="299372"/>
                    <a:pt x="736662" y="330654"/>
                  </a:cubicBezTo>
                  <a:lnTo>
                    <a:pt x="785780" y="409133"/>
                  </a:lnTo>
                  <a:lnTo>
                    <a:pt x="688641" y="409133"/>
                  </a:lnTo>
                  <a:lnTo>
                    <a:pt x="629919" y="321599"/>
                  </a:lnTo>
                  <a:cubicBezTo>
                    <a:pt x="609065" y="290317"/>
                    <a:pt x="594796" y="270606"/>
                    <a:pt x="587113" y="262465"/>
                  </a:cubicBezTo>
                  <a:cubicBezTo>
                    <a:pt x="579429" y="254325"/>
                    <a:pt x="571289" y="248745"/>
                    <a:pt x="562691" y="245727"/>
                  </a:cubicBezTo>
                  <a:cubicBezTo>
                    <a:pt x="554093" y="242708"/>
                    <a:pt x="540464" y="241199"/>
                    <a:pt x="521805" y="241199"/>
                  </a:cubicBezTo>
                  <a:lnTo>
                    <a:pt x="505341" y="241199"/>
                  </a:lnTo>
                  <a:lnTo>
                    <a:pt x="505341" y="409133"/>
                  </a:lnTo>
                  <a:lnTo>
                    <a:pt x="424118" y="409133"/>
                  </a:lnTo>
                  <a:close/>
                  <a:moveTo>
                    <a:pt x="1650462" y="0"/>
                  </a:moveTo>
                  <a:cubicBezTo>
                    <a:pt x="1700952" y="0"/>
                    <a:pt x="1738956" y="11068"/>
                    <a:pt x="1764476" y="33203"/>
                  </a:cubicBezTo>
                  <a:cubicBezTo>
                    <a:pt x="1789995" y="55338"/>
                    <a:pt x="1803395" y="84882"/>
                    <a:pt x="1804676" y="121834"/>
                  </a:cubicBezTo>
                  <a:lnTo>
                    <a:pt x="1723453" y="125402"/>
                  </a:lnTo>
                  <a:cubicBezTo>
                    <a:pt x="1719977" y="104730"/>
                    <a:pt x="1712522" y="89867"/>
                    <a:pt x="1701089" y="80811"/>
                  </a:cubicBezTo>
                  <a:cubicBezTo>
                    <a:pt x="1689656" y="71756"/>
                    <a:pt x="1672505" y="67228"/>
                    <a:pt x="1649639" y="67228"/>
                  </a:cubicBezTo>
                  <a:cubicBezTo>
                    <a:pt x="1626040" y="67228"/>
                    <a:pt x="1607563" y="72076"/>
                    <a:pt x="1594209" y="81772"/>
                  </a:cubicBezTo>
                  <a:cubicBezTo>
                    <a:pt x="1585611" y="87991"/>
                    <a:pt x="1581312" y="96315"/>
                    <a:pt x="1581312" y="106742"/>
                  </a:cubicBezTo>
                  <a:cubicBezTo>
                    <a:pt x="1581312" y="116255"/>
                    <a:pt x="1585337" y="124395"/>
                    <a:pt x="1593386" y="131164"/>
                  </a:cubicBezTo>
                  <a:cubicBezTo>
                    <a:pt x="1603631" y="139762"/>
                    <a:pt x="1628510" y="148726"/>
                    <a:pt x="1668023" y="158055"/>
                  </a:cubicBezTo>
                  <a:cubicBezTo>
                    <a:pt x="1707537" y="167385"/>
                    <a:pt x="1736761" y="177035"/>
                    <a:pt x="1755695" y="187005"/>
                  </a:cubicBezTo>
                  <a:cubicBezTo>
                    <a:pt x="1774629" y="196975"/>
                    <a:pt x="1789446" y="210603"/>
                    <a:pt x="1800148" y="227891"/>
                  </a:cubicBezTo>
                  <a:cubicBezTo>
                    <a:pt x="1810850" y="245178"/>
                    <a:pt x="1816200" y="266536"/>
                    <a:pt x="1816200" y="291964"/>
                  </a:cubicBezTo>
                  <a:cubicBezTo>
                    <a:pt x="1816200" y="315013"/>
                    <a:pt x="1809798" y="336600"/>
                    <a:pt x="1796992" y="356722"/>
                  </a:cubicBezTo>
                  <a:cubicBezTo>
                    <a:pt x="1784187" y="376845"/>
                    <a:pt x="1766076" y="391800"/>
                    <a:pt x="1742661" y="401587"/>
                  </a:cubicBezTo>
                  <a:cubicBezTo>
                    <a:pt x="1719245" y="411374"/>
                    <a:pt x="1690067" y="416268"/>
                    <a:pt x="1655127" y="416268"/>
                  </a:cubicBezTo>
                  <a:cubicBezTo>
                    <a:pt x="1604271" y="416268"/>
                    <a:pt x="1565214" y="404514"/>
                    <a:pt x="1537957" y="381007"/>
                  </a:cubicBezTo>
                  <a:cubicBezTo>
                    <a:pt x="1510700" y="357500"/>
                    <a:pt x="1494419" y="323245"/>
                    <a:pt x="1489113" y="278243"/>
                  </a:cubicBezTo>
                  <a:lnTo>
                    <a:pt x="1568141" y="270560"/>
                  </a:lnTo>
                  <a:cubicBezTo>
                    <a:pt x="1572898" y="297086"/>
                    <a:pt x="1582547" y="316568"/>
                    <a:pt x="1597091" y="329008"/>
                  </a:cubicBezTo>
                  <a:cubicBezTo>
                    <a:pt x="1611634" y="341447"/>
                    <a:pt x="1631254" y="347667"/>
                    <a:pt x="1655950" y="347667"/>
                  </a:cubicBezTo>
                  <a:cubicBezTo>
                    <a:pt x="1682110" y="347667"/>
                    <a:pt x="1701821" y="342133"/>
                    <a:pt x="1715083" y="331066"/>
                  </a:cubicBezTo>
                  <a:cubicBezTo>
                    <a:pt x="1728346" y="319998"/>
                    <a:pt x="1734977" y="307056"/>
                    <a:pt x="1734977" y="292238"/>
                  </a:cubicBezTo>
                  <a:cubicBezTo>
                    <a:pt x="1734977" y="282725"/>
                    <a:pt x="1732188" y="274631"/>
                    <a:pt x="1726608" y="267953"/>
                  </a:cubicBezTo>
                  <a:cubicBezTo>
                    <a:pt x="1721029" y="261276"/>
                    <a:pt x="1711287" y="255468"/>
                    <a:pt x="1697384" y="250529"/>
                  </a:cubicBezTo>
                  <a:cubicBezTo>
                    <a:pt x="1687872" y="247236"/>
                    <a:pt x="1666194" y="241382"/>
                    <a:pt x="1632351" y="232967"/>
                  </a:cubicBezTo>
                  <a:cubicBezTo>
                    <a:pt x="1588813" y="222174"/>
                    <a:pt x="1558263" y="208911"/>
                    <a:pt x="1540701" y="193179"/>
                  </a:cubicBezTo>
                  <a:cubicBezTo>
                    <a:pt x="1516005" y="171044"/>
                    <a:pt x="1503657" y="144061"/>
                    <a:pt x="1503657" y="112230"/>
                  </a:cubicBezTo>
                  <a:cubicBezTo>
                    <a:pt x="1503657" y="91742"/>
                    <a:pt x="1509465" y="72579"/>
                    <a:pt x="1521081" y="54743"/>
                  </a:cubicBezTo>
                  <a:cubicBezTo>
                    <a:pt x="1532698" y="36907"/>
                    <a:pt x="1549436" y="23324"/>
                    <a:pt x="1571297" y="13994"/>
                  </a:cubicBezTo>
                  <a:cubicBezTo>
                    <a:pt x="1593157" y="4665"/>
                    <a:pt x="1619546" y="0"/>
                    <a:pt x="1650462" y="0"/>
                  </a:cubicBezTo>
                  <a:close/>
                  <a:moveTo>
                    <a:pt x="1126587" y="0"/>
                  </a:moveTo>
                  <a:cubicBezTo>
                    <a:pt x="1177077" y="0"/>
                    <a:pt x="1215081" y="11068"/>
                    <a:pt x="1240601" y="33203"/>
                  </a:cubicBezTo>
                  <a:cubicBezTo>
                    <a:pt x="1266120" y="55338"/>
                    <a:pt x="1279520" y="84882"/>
                    <a:pt x="1280801" y="121834"/>
                  </a:cubicBezTo>
                  <a:lnTo>
                    <a:pt x="1199578" y="125402"/>
                  </a:lnTo>
                  <a:cubicBezTo>
                    <a:pt x="1196102" y="104730"/>
                    <a:pt x="1188647" y="89867"/>
                    <a:pt x="1177214" y="80811"/>
                  </a:cubicBezTo>
                  <a:cubicBezTo>
                    <a:pt x="1165780" y="71756"/>
                    <a:pt x="1148630" y="67228"/>
                    <a:pt x="1125764" y="67228"/>
                  </a:cubicBezTo>
                  <a:cubicBezTo>
                    <a:pt x="1102165" y="67228"/>
                    <a:pt x="1083688" y="72076"/>
                    <a:pt x="1070334" y="81772"/>
                  </a:cubicBezTo>
                  <a:cubicBezTo>
                    <a:pt x="1061736" y="87991"/>
                    <a:pt x="1057437" y="96315"/>
                    <a:pt x="1057437" y="106742"/>
                  </a:cubicBezTo>
                  <a:cubicBezTo>
                    <a:pt x="1057437" y="116255"/>
                    <a:pt x="1061462" y="124395"/>
                    <a:pt x="1069511" y="131164"/>
                  </a:cubicBezTo>
                  <a:cubicBezTo>
                    <a:pt x="1079756" y="139762"/>
                    <a:pt x="1104635" y="148726"/>
                    <a:pt x="1144148" y="158055"/>
                  </a:cubicBezTo>
                  <a:cubicBezTo>
                    <a:pt x="1183662" y="167385"/>
                    <a:pt x="1212886" y="177035"/>
                    <a:pt x="1231820" y="187005"/>
                  </a:cubicBezTo>
                  <a:cubicBezTo>
                    <a:pt x="1250754" y="196975"/>
                    <a:pt x="1265571" y="210603"/>
                    <a:pt x="1276273" y="227891"/>
                  </a:cubicBezTo>
                  <a:cubicBezTo>
                    <a:pt x="1286975" y="245178"/>
                    <a:pt x="1292325" y="266536"/>
                    <a:pt x="1292325" y="291964"/>
                  </a:cubicBezTo>
                  <a:cubicBezTo>
                    <a:pt x="1292325" y="315013"/>
                    <a:pt x="1285923" y="336600"/>
                    <a:pt x="1273117" y="356722"/>
                  </a:cubicBezTo>
                  <a:cubicBezTo>
                    <a:pt x="1260312" y="376845"/>
                    <a:pt x="1242201" y="391800"/>
                    <a:pt x="1218786" y="401587"/>
                  </a:cubicBezTo>
                  <a:cubicBezTo>
                    <a:pt x="1195370" y="411374"/>
                    <a:pt x="1166192" y="416268"/>
                    <a:pt x="1131252" y="416268"/>
                  </a:cubicBezTo>
                  <a:cubicBezTo>
                    <a:pt x="1080396" y="416268"/>
                    <a:pt x="1041339" y="404514"/>
                    <a:pt x="1014082" y="381007"/>
                  </a:cubicBezTo>
                  <a:cubicBezTo>
                    <a:pt x="986825" y="357500"/>
                    <a:pt x="970544" y="323245"/>
                    <a:pt x="965238" y="278243"/>
                  </a:cubicBezTo>
                  <a:lnTo>
                    <a:pt x="1044266" y="270560"/>
                  </a:lnTo>
                  <a:cubicBezTo>
                    <a:pt x="1049023" y="297086"/>
                    <a:pt x="1058672" y="316568"/>
                    <a:pt x="1073216" y="329008"/>
                  </a:cubicBezTo>
                  <a:cubicBezTo>
                    <a:pt x="1087759" y="341447"/>
                    <a:pt x="1107379" y="347667"/>
                    <a:pt x="1132075" y="347667"/>
                  </a:cubicBezTo>
                  <a:cubicBezTo>
                    <a:pt x="1158234" y="347667"/>
                    <a:pt x="1177946" y="342133"/>
                    <a:pt x="1191208" y="331066"/>
                  </a:cubicBezTo>
                  <a:cubicBezTo>
                    <a:pt x="1204471" y="319998"/>
                    <a:pt x="1211102" y="307056"/>
                    <a:pt x="1211102" y="292238"/>
                  </a:cubicBezTo>
                  <a:cubicBezTo>
                    <a:pt x="1211102" y="282725"/>
                    <a:pt x="1208313" y="274631"/>
                    <a:pt x="1202733" y="267953"/>
                  </a:cubicBezTo>
                  <a:cubicBezTo>
                    <a:pt x="1197154" y="261276"/>
                    <a:pt x="1187412" y="255468"/>
                    <a:pt x="1173509" y="250529"/>
                  </a:cubicBezTo>
                  <a:cubicBezTo>
                    <a:pt x="1163997" y="247236"/>
                    <a:pt x="1142319" y="241382"/>
                    <a:pt x="1108476" y="232967"/>
                  </a:cubicBezTo>
                  <a:cubicBezTo>
                    <a:pt x="1064938" y="222174"/>
                    <a:pt x="1034388" y="208911"/>
                    <a:pt x="1016826" y="193179"/>
                  </a:cubicBezTo>
                  <a:cubicBezTo>
                    <a:pt x="992130" y="171044"/>
                    <a:pt x="979782" y="144061"/>
                    <a:pt x="979782" y="112230"/>
                  </a:cubicBezTo>
                  <a:cubicBezTo>
                    <a:pt x="979782" y="91742"/>
                    <a:pt x="985590" y="72579"/>
                    <a:pt x="997206" y="54743"/>
                  </a:cubicBezTo>
                  <a:cubicBezTo>
                    <a:pt x="1008823" y="36907"/>
                    <a:pt x="1025561" y="23324"/>
                    <a:pt x="1047422" y="13994"/>
                  </a:cubicBezTo>
                  <a:cubicBezTo>
                    <a:pt x="1069282" y="4665"/>
                    <a:pt x="1095671" y="0"/>
                    <a:pt x="1126587" y="0"/>
                  </a:cubicBezTo>
                  <a:close/>
                  <a:moveTo>
                    <a:pt x="188239" y="0"/>
                  </a:moveTo>
                  <a:cubicBezTo>
                    <a:pt x="237449" y="0"/>
                    <a:pt x="277420" y="14543"/>
                    <a:pt x="308153" y="43630"/>
                  </a:cubicBezTo>
                  <a:cubicBezTo>
                    <a:pt x="326447" y="60826"/>
                    <a:pt x="340167" y="85522"/>
                    <a:pt x="349313" y="117718"/>
                  </a:cubicBezTo>
                  <a:lnTo>
                    <a:pt x="268913" y="136926"/>
                  </a:lnTo>
                  <a:cubicBezTo>
                    <a:pt x="264157" y="116072"/>
                    <a:pt x="254233" y="99608"/>
                    <a:pt x="239141" y="87534"/>
                  </a:cubicBezTo>
                  <a:cubicBezTo>
                    <a:pt x="224049" y="75460"/>
                    <a:pt x="205710" y="69424"/>
                    <a:pt x="184123" y="69424"/>
                  </a:cubicBezTo>
                  <a:cubicBezTo>
                    <a:pt x="154305" y="69424"/>
                    <a:pt x="130112" y="80125"/>
                    <a:pt x="111544" y="101529"/>
                  </a:cubicBezTo>
                  <a:cubicBezTo>
                    <a:pt x="92976" y="122932"/>
                    <a:pt x="83692" y="157598"/>
                    <a:pt x="83692" y="205527"/>
                  </a:cubicBezTo>
                  <a:cubicBezTo>
                    <a:pt x="83692" y="256383"/>
                    <a:pt x="92839" y="292604"/>
                    <a:pt x="111133" y="314190"/>
                  </a:cubicBezTo>
                  <a:cubicBezTo>
                    <a:pt x="129426" y="335776"/>
                    <a:pt x="153207" y="346570"/>
                    <a:pt x="182477" y="346570"/>
                  </a:cubicBezTo>
                  <a:cubicBezTo>
                    <a:pt x="204063" y="346570"/>
                    <a:pt x="222631" y="339709"/>
                    <a:pt x="238180" y="325989"/>
                  </a:cubicBezTo>
                  <a:cubicBezTo>
                    <a:pt x="253730" y="312269"/>
                    <a:pt x="264889" y="290683"/>
                    <a:pt x="271657" y="261231"/>
                  </a:cubicBezTo>
                  <a:lnTo>
                    <a:pt x="350411" y="286201"/>
                  </a:lnTo>
                  <a:cubicBezTo>
                    <a:pt x="338337" y="330105"/>
                    <a:pt x="318260" y="362713"/>
                    <a:pt x="290180" y="384025"/>
                  </a:cubicBezTo>
                  <a:cubicBezTo>
                    <a:pt x="262099" y="405337"/>
                    <a:pt x="226473" y="415993"/>
                    <a:pt x="183300" y="415993"/>
                  </a:cubicBezTo>
                  <a:cubicBezTo>
                    <a:pt x="129883" y="415993"/>
                    <a:pt x="85979" y="397745"/>
                    <a:pt x="51587" y="361250"/>
                  </a:cubicBezTo>
                  <a:cubicBezTo>
                    <a:pt x="17196" y="324755"/>
                    <a:pt x="0" y="274859"/>
                    <a:pt x="0" y="211564"/>
                  </a:cubicBezTo>
                  <a:cubicBezTo>
                    <a:pt x="0" y="144610"/>
                    <a:pt x="17287" y="92611"/>
                    <a:pt x="51862" y="55566"/>
                  </a:cubicBezTo>
                  <a:cubicBezTo>
                    <a:pt x="86436" y="18522"/>
                    <a:pt x="131896" y="0"/>
                    <a:pt x="188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589039" y="5131438"/>
              <a:ext cx="1171613" cy="954634"/>
            </a:xfrm>
            <a:custGeom>
              <a:avLst/>
              <a:gdLst/>
              <a:ahLst/>
              <a:cxnLst/>
              <a:rect l="l" t="t" r="r" b="b"/>
              <a:pathLst>
                <a:path w="1171613" h="954634" extrusionOk="0">
                  <a:moveTo>
                    <a:pt x="474594" y="477699"/>
                  </a:moveTo>
                  <a:cubicBezTo>
                    <a:pt x="508072" y="477699"/>
                    <a:pt x="534917" y="489041"/>
                    <a:pt x="555131" y="511724"/>
                  </a:cubicBezTo>
                  <a:cubicBezTo>
                    <a:pt x="575346" y="534408"/>
                    <a:pt x="585453" y="568800"/>
                    <a:pt x="585453" y="614900"/>
                  </a:cubicBezTo>
                  <a:cubicBezTo>
                    <a:pt x="585453" y="661548"/>
                    <a:pt x="575071" y="696534"/>
                    <a:pt x="554308" y="719858"/>
                  </a:cubicBezTo>
                  <a:cubicBezTo>
                    <a:pt x="533545" y="743182"/>
                    <a:pt x="506974" y="754845"/>
                    <a:pt x="474594" y="754845"/>
                  </a:cubicBezTo>
                  <a:cubicBezTo>
                    <a:pt x="442215" y="754845"/>
                    <a:pt x="415507" y="743091"/>
                    <a:pt x="394469" y="719584"/>
                  </a:cubicBezTo>
                  <a:cubicBezTo>
                    <a:pt x="373432" y="696077"/>
                    <a:pt x="362913" y="661548"/>
                    <a:pt x="362913" y="615997"/>
                  </a:cubicBezTo>
                  <a:cubicBezTo>
                    <a:pt x="362913" y="569715"/>
                    <a:pt x="373157" y="535094"/>
                    <a:pt x="393646" y="512136"/>
                  </a:cubicBezTo>
                  <a:cubicBezTo>
                    <a:pt x="414135" y="489178"/>
                    <a:pt x="441117" y="477699"/>
                    <a:pt x="474594" y="477699"/>
                  </a:cubicBezTo>
                  <a:close/>
                  <a:moveTo>
                    <a:pt x="888430" y="418428"/>
                  </a:moveTo>
                  <a:lnTo>
                    <a:pt x="969653" y="418428"/>
                  </a:lnTo>
                  <a:lnTo>
                    <a:pt x="969653" y="749631"/>
                  </a:lnTo>
                  <a:lnTo>
                    <a:pt x="1171613" y="749631"/>
                  </a:lnTo>
                  <a:lnTo>
                    <a:pt x="1171613" y="817408"/>
                  </a:lnTo>
                  <a:lnTo>
                    <a:pt x="888430" y="817408"/>
                  </a:lnTo>
                  <a:close/>
                  <a:moveTo>
                    <a:pt x="731365" y="415135"/>
                  </a:moveTo>
                  <a:lnTo>
                    <a:pt x="812588" y="415135"/>
                  </a:lnTo>
                  <a:lnTo>
                    <a:pt x="812588" y="817408"/>
                  </a:lnTo>
                  <a:lnTo>
                    <a:pt x="731365" y="817408"/>
                  </a:lnTo>
                  <a:close/>
                  <a:moveTo>
                    <a:pt x="473771" y="408275"/>
                  </a:moveTo>
                  <a:cubicBezTo>
                    <a:pt x="441026" y="408275"/>
                    <a:pt x="412122" y="413580"/>
                    <a:pt x="387060" y="424190"/>
                  </a:cubicBezTo>
                  <a:cubicBezTo>
                    <a:pt x="368218" y="432056"/>
                    <a:pt x="350885" y="444130"/>
                    <a:pt x="335061" y="460411"/>
                  </a:cubicBezTo>
                  <a:cubicBezTo>
                    <a:pt x="319237" y="476693"/>
                    <a:pt x="306752" y="495077"/>
                    <a:pt x="297605" y="515566"/>
                  </a:cubicBezTo>
                  <a:cubicBezTo>
                    <a:pt x="285349" y="543372"/>
                    <a:pt x="279220" y="577764"/>
                    <a:pt x="279220" y="618741"/>
                  </a:cubicBezTo>
                  <a:cubicBezTo>
                    <a:pt x="279220" y="682768"/>
                    <a:pt x="296874" y="733030"/>
                    <a:pt x="332180" y="769525"/>
                  </a:cubicBezTo>
                  <a:cubicBezTo>
                    <a:pt x="367486" y="806020"/>
                    <a:pt x="415049" y="824268"/>
                    <a:pt x="474869" y="824268"/>
                  </a:cubicBezTo>
                  <a:cubicBezTo>
                    <a:pt x="533957" y="824268"/>
                    <a:pt x="581154" y="805929"/>
                    <a:pt x="616460" y="769251"/>
                  </a:cubicBezTo>
                  <a:cubicBezTo>
                    <a:pt x="651767" y="732572"/>
                    <a:pt x="669420" y="681762"/>
                    <a:pt x="669420" y="616820"/>
                  </a:cubicBezTo>
                  <a:cubicBezTo>
                    <a:pt x="669420" y="551330"/>
                    <a:pt x="651629" y="500200"/>
                    <a:pt x="616049" y="463430"/>
                  </a:cubicBezTo>
                  <a:cubicBezTo>
                    <a:pt x="580468" y="426660"/>
                    <a:pt x="533042" y="408275"/>
                    <a:pt x="473771" y="408275"/>
                  </a:cubicBezTo>
                  <a:close/>
                  <a:moveTo>
                    <a:pt x="352576" y="26"/>
                  </a:moveTo>
                  <a:cubicBezTo>
                    <a:pt x="355188" y="306"/>
                    <a:pt x="357706" y="2825"/>
                    <a:pt x="361251" y="7115"/>
                  </a:cubicBezTo>
                  <a:cubicBezTo>
                    <a:pt x="460866" y="129863"/>
                    <a:pt x="555259" y="256342"/>
                    <a:pt x="632116" y="394760"/>
                  </a:cubicBezTo>
                  <a:cubicBezTo>
                    <a:pt x="651518" y="429832"/>
                    <a:pt x="668307" y="466395"/>
                    <a:pt x="683230" y="503703"/>
                  </a:cubicBezTo>
                  <a:cubicBezTo>
                    <a:pt x="715690" y="584293"/>
                    <a:pt x="710093" y="664134"/>
                    <a:pt x="675395" y="741365"/>
                  </a:cubicBezTo>
                  <a:cubicBezTo>
                    <a:pt x="621671" y="860382"/>
                    <a:pt x="529515" y="932763"/>
                    <a:pt x="400052" y="951043"/>
                  </a:cubicBezTo>
                  <a:cubicBezTo>
                    <a:pt x="204178" y="978654"/>
                    <a:pt x="29942" y="843967"/>
                    <a:pt x="3826" y="652941"/>
                  </a:cubicBezTo>
                  <a:cubicBezTo>
                    <a:pt x="1214" y="638764"/>
                    <a:pt x="840" y="624213"/>
                    <a:pt x="94" y="609663"/>
                  </a:cubicBezTo>
                  <a:cubicBezTo>
                    <a:pt x="-1399" y="559668"/>
                    <a:pt x="15019" y="514151"/>
                    <a:pt x="34045" y="469379"/>
                  </a:cubicBezTo>
                  <a:cubicBezTo>
                    <a:pt x="72849" y="379464"/>
                    <a:pt x="125453" y="297384"/>
                    <a:pt x="181418" y="217540"/>
                  </a:cubicBezTo>
                  <a:cubicBezTo>
                    <a:pt x="232160" y="144788"/>
                    <a:pt x="286632" y="74646"/>
                    <a:pt x="343342" y="6369"/>
                  </a:cubicBezTo>
                  <a:cubicBezTo>
                    <a:pt x="347260" y="1705"/>
                    <a:pt x="349964" y="-254"/>
                    <a:pt x="352576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" name="Google Shape;248;p7"/>
          <p:cNvSpPr/>
          <p:nvPr/>
        </p:nvSpPr>
        <p:spPr>
          <a:xfrm rot="-5400000">
            <a:off x="6190742" y="2642704"/>
            <a:ext cx="479365" cy="479681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7"/>
          <p:cNvSpPr/>
          <p:nvPr/>
        </p:nvSpPr>
        <p:spPr>
          <a:xfrm>
            <a:off x="9116809" y="4713134"/>
            <a:ext cx="365679" cy="365679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7"/>
          <p:cNvSpPr/>
          <p:nvPr/>
        </p:nvSpPr>
        <p:spPr>
          <a:xfrm rot="-2794009">
            <a:off x="7510234" y="2811691"/>
            <a:ext cx="397120" cy="392977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7"/>
          <p:cNvSpPr/>
          <p:nvPr/>
        </p:nvSpPr>
        <p:spPr>
          <a:xfrm>
            <a:off x="9225992" y="3191494"/>
            <a:ext cx="391891" cy="393670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7"/>
          <p:cNvSpPr/>
          <p:nvPr/>
        </p:nvSpPr>
        <p:spPr>
          <a:xfrm flipH="1">
            <a:off x="7281544" y="4602474"/>
            <a:ext cx="386300" cy="387256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3" name="Google Shape;253;p7"/>
          <p:cNvGrpSpPr/>
          <p:nvPr/>
        </p:nvGrpSpPr>
        <p:grpSpPr>
          <a:xfrm>
            <a:off x="9789064" y="2028469"/>
            <a:ext cx="2107662" cy="894132"/>
            <a:chOff x="7026501" y="4509120"/>
            <a:chExt cx="1499710" cy="894132"/>
          </a:xfrm>
        </p:grpSpPr>
        <p:sp>
          <p:nvSpPr>
            <p:cNvPr id="254" name="Google Shape;254;p7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7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6" name="Google Shape;256;p7"/>
          <p:cNvGrpSpPr/>
          <p:nvPr/>
        </p:nvGrpSpPr>
        <p:grpSpPr>
          <a:xfrm>
            <a:off x="9789064" y="5388800"/>
            <a:ext cx="2107662" cy="894132"/>
            <a:chOff x="7026501" y="4509120"/>
            <a:chExt cx="1499710" cy="894132"/>
          </a:xfrm>
        </p:grpSpPr>
        <p:sp>
          <p:nvSpPr>
            <p:cNvPr id="257" name="Google Shape;257;p7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7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9" name="Google Shape;259;p7"/>
          <p:cNvGrpSpPr/>
          <p:nvPr/>
        </p:nvGrpSpPr>
        <p:grpSpPr>
          <a:xfrm>
            <a:off x="5209845" y="5383090"/>
            <a:ext cx="2107662" cy="894132"/>
            <a:chOff x="7026501" y="4509120"/>
            <a:chExt cx="1499710" cy="894132"/>
          </a:xfrm>
        </p:grpSpPr>
        <p:sp>
          <p:nvSpPr>
            <p:cNvPr id="260" name="Google Shape;260;p7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7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" name="Google Shape;262;p7"/>
          <p:cNvGrpSpPr/>
          <p:nvPr/>
        </p:nvGrpSpPr>
        <p:grpSpPr>
          <a:xfrm>
            <a:off x="1081703" y="2617713"/>
            <a:ext cx="4797964" cy="524800"/>
            <a:chOff x="7026501" y="4509120"/>
            <a:chExt cx="1499710" cy="524800"/>
          </a:xfrm>
        </p:grpSpPr>
        <p:sp>
          <p:nvSpPr>
            <p:cNvPr id="263" name="Google Shape;263;p7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7"/>
            <p:cNvSpPr txBox="1"/>
            <p:nvPr/>
          </p:nvSpPr>
          <p:spPr>
            <a:xfrm>
              <a:off x="7026501" y="4756921"/>
              <a:ext cx="149971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" name="Google Shape;265;p7"/>
          <p:cNvGrpSpPr/>
          <p:nvPr/>
        </p:nvGrpSpPr>
        <p:grpSpPr>
          <a:xfrm>
            <a:off x="4803112" y="1578277"/>
            <a:ext cx="3399659" cy="709466"/>
            <a:chOff x="7026501" y="4509120"/>
            <a:chExt cx="1499710" cy="709466"/>
          </a:xfrm>
        </p:grpSpPr>
        <p:sp>
          <p:nvSpPr>
            <p:cNvPr id="266" name="Google Shape;266;p7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7"/>
            <p:cNvSpPr txBox="1"/>
            <p:nvPr/>
          </p:nvSpPr>
          <p:spPr>
            <a:xfrm>
              <a:off x="7026501" y="4756921"/>
              <a:ext cx="149971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8" name="Google Shape;268;p7"/>
          <p:cNvSpPr txBox="1"/>
          <p:nvPr/>
        </p:nvSpPr>
        <p:spPr>
          <a:xfrm>
            <a:off x="1076127" y="4471136"/>
            <a:ext cx="4174065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7"/>
          <p:cNvSpPr txBox="1"/>
          <p:nvPr/>
        </p:nvSpPr>
        <p:spPr>
          <a:xfrm>
            <a:off x="2301929" y="3899018"/>
            <a:ext cx="279139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7"/>
          <p:cNvSpPr txBox="1"/>
          <p:nvPr/>
        </p:nvSpPr>
        <p:spPr>
          <a:xfrm>
            <a:off x="1032594" y="3844872"/>
            <a:ext cx="126933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85%</a:t>
            </a:r>
            <a:endParaRPr sz="4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7"/>
          <p:cNvSpPr txBox="1"/>
          <p:nvPr/>
        </p:nvSpPr>
        <p:spPr>
          <a:xfrm>
            <a:off x="1076129" y="3535031"/>
            <a:ext cx="192473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6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8"/>
          <p:cNvSpPr>
            <a:spLocks noGrp="1"/>
          </p:cNvSpPr>
          <p:nvPr>
            <p:ph type="pic" idx="2"/>
          </p:nvPr>
        </p:nvSpPr>
        <p:spPr>
          <a:xfrm>
            <a:off x="3" y="2"/>
            <a:ext cx="12191996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7" name="Google Shape;277;p8"/>
          <p:cNvSpPr/>
          <p:nvPr/>
        </p:nvSpPr>
        <p:spPr>
          <a:xfrm rot="-5400000" flipH="1">
            <a:off x="2991218" y="-2414954"/>
            <a:ext cx="6244738" cy="11687908"/>
          </a:xfrm>
          <a:prstGeom prst="parallelogram">
            <a:avLst>
              <a:gd name="adj" fmla="val 50682"/>
            </a:avLst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8"/>
          <p:cNvSpPr/>
          <p:nvPr/>
        </p:nvSpPr>
        <p:spPr>
          <a:xfrm rot="-5400000">
            <a:off x="9478910" y="2830462"/>
            <a:ext cx="1891736" cy="353444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9" name="Google Shape;279;p8"/>
          <p:cNvGrpSpPr/>
          <p:nvPr/>
        </p:nvGrpSpPr>
        <p:grpSpPr>
          <a:xfrm>
            <a:off x="455196" y="4340896"/>
            <a:ext cx="3969559" cy="1191037"/>
            <a:chOff x="4822352" y="1916832"/>
            <a:chExt cx="3422056" cy="1191037"/>
          </a:xfrm>
        </p:grpSpPr>
        <p:sp>
          <p:nvSpPr>
            <p:cNvPr id="280" name="Google Shape;280;p8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281" name="Google Shape;281;p8"/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</a:t>
              </a:r>
              <a:endParaRPr/>
            </a:p>
          </p:txBody>
        </p:sp>
      </p:grpSp>
      <p:sp>
        <p:nvSpPr>
          <p:cNvPr id="282" name="Google Shape;282;p8"/>
          <p:cNvSpPr txBox="1"/>
          <p:nvPr/>
        </p:nvSpPr>
        <p:spPr>
          <a:xfrm>
            <a:off x="735223" y="414270"/>
            <a:ext cx="4070957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8"/>
          <p:cNvSpPr txBox="1"/>
          <p:nvPr/>
        </p:nvSpPr>
        <p:spPr>
          <a:xfrm>
            <a:off x="8668039" y="5795850"/>
            <a:ext cx="3092583" cy="4924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Professional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"/>
          <p:cNvSpPr txBox="1"/>
          <p:nvPr/>
        </p:nvSpPr>
        <p:spPr>
          <a:xfrm>
            <a:off x="6662747" y="5734030"/>
            <a:ext cx="18226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8"/>
          <p:cNvSpPr txBox="1"/>
          <p:nvPr/>
        </p:nvSpPr>
        <p:spPr>
          <a:xfrm>
            <a:off x="6662747" y="6050730"/>
            <a:ext cx="18226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0" name="Google Shape;290;p9"/>
          <p:cNvGrpSpPr/>
          <p:nvPr/>
        </p:nvGrpSpPr>
        <p:grpSpPr>
          <a:xfrm>
            <a:off x="556872" y="682773"/>
            <a:ext cx="2364036" cy="1714500"/>
            <a:chOff x="5472725" y="1511836"/>
            <a:chExt cx="2364036" cy="1714500"/>
          </a:xfrm>
        </p:grpSpPr>
        <p:sp>
          <p:nvSpPr>
            <p:cNvPr id="291" name="Google Shape;291;p9"/>
            <p:cNvSpPr/>
            <p:nvPr/>
          </p:nvSpPr>
          <p:spPr>
            <a:xfrm>
              <a:off x="5472725" y="1512788"/>
              <a:ext cx="1906835" cy="1713547"/>
            </a:xfrm>
            <a:custGeom>
              <a:avLst/>
              <a:gdLst/>
              <a:ahLst/>
              <a:cxnLst/>
              <a:rect l="l" t="t" r="r" b="b"/>
              <a:pathLst>
                <a:path w="1906835" h="1713547" extrusionOk="0">
                  <a:moveTo>
                    <a:pt x="1614418" y="1713548"/>
                  </a:moveTo>
                  <a:lnTo>
                    <a:pt x="352355" y="1278255"/>
                  </a:lnTo>
                  <a:cubicBezTo>
                    <a:pt x="280918" y="1278255"/>
                    <a:pt x="100895" y="1061085"/>
                    <a:pt x="70415" y="996315"/>
                  </a:cubicBezTo>
                  <a:cubicBezTo>
                    <a:pt x="-36265" y="766763"/>
                    <a:pt x="-17215" y="500063"/>
                    <a:pt x="97085" y="311468"/>
                  </a:cubicBezTo>
                  <a:cubicBezTo>
                    <a:pt x="135185" y="250508"/>
                    <a:pt x="293300" y="37148"/>
                    <a:pt x="418078" y="27623"/>
                  </a:cubicBezTo>
                  <a:lnTo>
                    <a:pt x="1703953" y="0"/>
                  </a:lnTo>
                  <a:cubicBezTo>
                    <a:pt x="1777295" y="0"/>
                    <a:pt x="1906835" y="59055"/>
                    <a:pt x="1906835" y="132398"/>
                  </a:cubicBezTo>
                  <a:lnTo>
                    <a:pt x="1906835" y="1580198"/>
                  </a:lnTo>
                  <a:cubicBezTo>
                    <a:pt x="1906835" y="1653540"/>
                    <a:pt x="1687760" y="1713548"/>
                    <a:pt x="1614418" y="171354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>
              <a:outerShdw blurRad="139700" dist="139700" dir="4200000" sx="86000" sy="86000" kx="1200000" algn="b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9"/>
            <p:cNvSpPr/>
            <p:nvPr/>
          </p:nvSpPr>
          <p:spPr>
            <a:xfrm>
              <a:off x="6446111" y="1511836"/>
              <a:ext cx="1390650" cy="1714500"/>
            </a:xfrm>
            <a:custGeom>
              <a:avLst/>
              <a:gdLst/>
              <a:ahLst/>
              <a:cxnLst/>
              <a:rect l="l" t="t" r="r" b="b"/>
              <a:pathLst>
                <a:path w="1390650" h="1714500" extrusionOk="0">
                  <a:moveTo>
                    <a:pt x="1390650" y="857250"/>
                  </a:moveTo>
                  <a:cubicBezTo>
                    <a:pt x="1390650" y="1330696"/>
                    <a:pt x="1079342" y="1714500"/>
                    <a:pt x="695325" y="1714500"/>
                  </a:cubicBezTo>
                  <a:cubicBezTo>
                    <a:pt x="311308" y="1714500"/>
                    <a:pt x="0" y="1330696"/>
                    <a:pt x="0" y="857250"/>
                  </a:cubicBezTo>
                  <a:cubicBezTo>
                    <a:pt x="0" y="383804"/>
                    <a:pt x="311308" y="0"/>
                    <a:pt x="695325" y="0"/>
                  </a:cubicBezTo>
                  <a:cubicBezTo>
                    <a:pt x="1079342" y="0"/>
                    <a:pt x="1390650" y="383804"/>
                    <a:pt x="1390650" y="857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139700" dist="139700" dir="4200000" sx="86000" sy="86000" kx="1200000" algn="b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9"/>
            <p:cNvSpPr/>
            <p:nvPr/>
          </p:nvSpPr>
          <p:spPr>
            <a:xfrm>
              <a:off x="6121731" y="1541800"/>
              <a:ext cx="654194" cy="1515586"/>
            </a:xfrm>
            <a:custGeom>
              <a:avLst/>
              <a:gdLst/>
              <a:ahLst/>
              <a:cxnLst/>
              <a:rect l="l" t="t" r="r" b="b"/>
              <a:pathLst>
                <a:path w="736264" h="1705720" extrusionOk="0">
                  <a:moveTo>
                    <a:pt x="695325" y="0"/>
                  </a:moveTo>
                  <a:lnTo>
                    <a:pt x="736264" y="2549"/>
                  </a:lnTo>
                  <a:lnTo>
                    <a:pt x="715542" y="3859"/>
                  </a:lnTo>
                  <a:cubicBezTo>
                    <a:pt x="364921" y="48456"/>
                    <a:pt x="91310" y="419317"/>
                    <a:pt x="91310" y="870216"/>
                  </a:cubicBezTo>
                  <a:cubicBezTo>
                    <a:pt x="91310" y="1230935"/>
                    <a:pt x="266421" y="1540430"/>
                    <a:pt x="515983" y="1672632"/>
                  </a:cubicBezTo>
                  <a:lnTo>
                    <a:pt x="601090" y="1705720"/>
                  </a:lnTo>
                  <a:lnTo>
                    <a:pt x="555193" y="1697084"/>
                  </a:lnTo>
                  <a:cubicBezTo>
                    <a:pt x="238345" y="1617148"/>
                    <a:pt x="0" y="1271515"/>
                    <a:pt x="0" y="857250"/>
                  </a:cubicBezTo>
                  <a:cubicBezTo>
                    <a:pt x="0" y="383804"/>
                    <a:pt x="311308" y="0"/>
                    <a:pt x="695325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139700" dist="139700" dir="4200000" sx="86000" sy="86000" kx="1200000" algn="b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9"/>
            <p:cNvSpPr/>
            <p:nvPr/>
          </p:nvSpPr>
          <p:spPr>
            <a:xfrm>
              <a:off x="5691337" y="1530109"/>
              <a:ext cx="592043" cy="1371600"/>
            </a:xfrm>
            <a:custGeom>
              <a:avLst/>
              <a:gdLst/>
              <a:ahLst/>
              <a:cxnLst/>
              <a:rect l="l" t="t" r="r" b="b"/>
              <a:pathLst>
                <a:path w="736264" h="1705720" extrusionOk="0">
                  <a:moveTo>
                    <a:pt x="695325" y="0"/>
                  </a:moveTo>
                  <a:lnTo>
                    <a:pt x="736264" y="2549"/>
                  </a:lnTo>
                  <a:lnTo>
                    <a:pt x="715542" y="3859"/>
                  </a:lnTo>
                  <a:cubicBezTo>
                    <a:pt x="364921" y="48456"/>
                    <a:pt x="91310" y="419317"/>
                    <a:pt x="91310" y="870216"/>
                  </a:cubicBezTo>
                  <a:cubicBezTo>
                    <a:pt x="91310" y="1230935"/>
                    <a:pt x="266421" y="1540430"/>
                    <a:pt x="515983" y="1672632"/>
                  </a:cubicBezTo>
                  <a:lnTo>
                    <a:pt x="601090" y="1705720"/>
                  </a:lnTo>
                  <a:lnTo>
                    <a:pt x="555193" y="1697084"/>
                  </a:lnTo>
                  <a:cubicBezTo>
                    <a:pt x="238345" y="1617148"/>
                    <a:pt x="0" y="1271515"/>
                    <a:pt x="0" y="857250"/>
                  </a:cubicBezTo>
                  <a:cubicBezTo>
                    <a:pt x="0" y="383804"/>
                    <a:pt x="311308" y="0"/>
                    <a:pt x="695325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139700" dist="139700" dir="4200000" sx="86000" sy="86000" kx="1200000" algn="b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9"/>
            <p:cNvSpPr/>
            <p:nvPr/>
          </p:nvSpPr>
          <p:spPr>
            <a:xfrm>
              <a:off x="6484654" y="1562828"/>
              <a:ext cx="1313564" cy="1619462"/>
            </a:xfrm>
            <a:custGeom>
              <a:avLst/>
              <a:gdLst/>
              <a:ahLst/>
              <a:cxnLst/>
              <a:rect l="l" t="t" r="r" b="b"/>
              <a:pathLst>
                <a:path w="1390650" h="1714500" extrusionOk="0">
                  <a:moveTo>
                    <a:pt x="1390650" y="857250"/>
                  </a:moveTo>
                  <a:cubicBezTo>
                    <a:pt x="1390650" y="1330696"/>
                    <a:pt x="1079342" y="1714500"/>
                    <a:pt x="695325" y="1714500"/>
                  </a:cubicBezTo>
                  <a:cubicBezTo>
                    <a:pt x="311308" y="1714500"/>
                    <a:pt x="0" y="1330696"/>
                    <a:pt x="0" y="857250"/>
                  </a:cubicBezTo>
                  <a:cubicBezTo>
                    <a:pt x="0" y="383804"/>
                    <a:pt x="311308" y="0"/>
                    <a:pt x="695325" y="0"/>
                  </a:cubicBezTo>
                  <a:cubicBezTo>
                    <a:pt x="1079342" y="0"/>
                    <a:pt x="1390650" y="383804"/>
                    <a:pt x="1390650" y="85725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ffectLst>
              <a:outerShdw blurRad="139700" dist="139700" dir="4200000" sx="86000" sy="86000" kx="1200000" algn="b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9"/>
            <p:cNvSpPr/>
            <p:nvPr/>
          </p:nvSpPr>
          <p:spPr>
            <a:xfrm>
              <a:off x="7100304" y="2902225"/>
              <a:ext cx="155261" cy="185161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  <a:effectLst>
              <a:outerShdw blurRad="139700" dist="139700" dir="4200000" sx="86000" sy="86000" kx="1200000" algn="br" rotWithShape="0">
                <a:srgbClr val="000000">
                  <a:alpha val="3294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7" name="Google Shape;297;p9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98" name="Google Shape;298;p9"/>
          <p:cNvGrpSpPr/>
          <p:nvPr/>
        </p:nvGrpSpPr>
        <p:grpSpPr>
          <a:xfrm flipH="1">
            <a:off x="2186608" y="2174338"/>
            <a:ext cx="9304171" cy="4344152"/>
            <a:chOff x="857169" y="1630804"/>
            <a:chExt cx="10065189" cy="4699473"/>
          </a:xfrm>
        </p:grpSpPr>
        <p:sp>
          <p:nvSpPr>
            <p:cNvPr id="299" name="Google Shape;299;p9"/>
            <p:cNvSpPr/>
            <p:nvPr/>
          </p:nvSpPr>
          <p:spPr>
            <a:xfrm>
              <a:off x="1513919" y="4911910"/>
              <a:ext cx="2350800" cy="1120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9"/>
            <p:cNvSpPr/>
            <p:nvPr/>
          </p:nvSpPr>
          <p:spPr>
            <a:xfrm>
              <a:off x="3863115" y="4064360"/>
              <a:ext cx="2350800" cy="19684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6213509" y="3218484"/>
              <a:ext cx="2350800" cy="28143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9"/>
            <p:cNvSpPr/>
            <p:nvPr/>
          </p:nvSpPr>
          <p:spPr>
            <a:xfrm>
              <a:off x="8571557" y="2355043"/>
              <a:ext cx="2350800" cy="367781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3" name="Google Shape;303;p9"/>
            <p:cNvGrpSpPr/>
            <p:nvPr/>
          </p:nvGrpSpPr>
          <p:grpSpPr>
            <a:xfrm>
              <a:off x="984510" y="1630804"/>
              <a:ext cx="9937848" cy="4402052"/>
              <a:chOff x="984510" y="1630804"/>
              <a:chExt cx="9937848" cy="4402052"/>
            </a:xfrm>
          </p:grpSpPr>
          <p:sp>
            <p:nvSpPr>
              <p:cNvPr id="304" name="Google Shape;304;p9"/>
              <p:cNvSpPr/>
              <p:nvPr/>
            </p:nvSpPr>
            <p:spPr>
              <a:xfrm>
                <a:off x="984510" y="4394429"/>
                <a:ext cx="2880000" cy="529200"/>
              </a:xfrm>
              <a:prstGeom prst="rect">
                <a:avLst/>
              </a:pr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9"/>
              <p:cNvSpPr/>
              <p:nvPr/>
            </p:nvSpPr>
            <p:spPr>
              <a:xfrm>
                <a:off x="3342266" y="3536251"/>
                <a:ext cx="529200" cy="1387378"/>
              </a:xfrm>
              <a:prstGeom prst="rect">
                <a:avLst/>
              </a:pr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9"/>
              <p:cNvSpPr/>
              <p:nvPr/>
            </p:nvSpPr>
            <p:spPr>
              <a:xfrm>
                <a:off x="3342266" y="3534472"/>
                <a:ext cx="2880000" cy="529200"/>
              </a:xfrm>
              <a:prstGeom prst="rect">
                <a:avLst/>
              </a:pr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9"/>
              <p:cNvSpPr/>
              <p:nvPr/>
            </p:nvSpPr>
            <p:spPr>
              <a:xfrm>
                <a:off x="5693066" y="2715078"/>
                <a:ext cx="529200" cy="1349283"/>
              </a:xfrm>
              <a:prstGeom prst="rect">
                <a:avLst/>
              </a:pr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9"/>
              <p:cNvSpPr/>
              <p:nvPr/>
            </p:nvSpPr>
            <p:spPr>
              <a:xfrm>
                <a:off x="5693066" y="2699224"/>
                <a:ext cx="2875801" cy="529200"/>
              </a:xfrm>
              <a:prstGeom prst="rect">
                <a:avLst/>
              </a:pr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9"/>
              <p:cNvSpPr/>
              <p:nvPr/>
            </p:nvSpPr>
            <p:spPr>
              <a:xfrm>
                <a:off x="8042358" y="1825843"/>
                <a:ext cx="529200" cy="1402581"/>
              </a:xfrm>
              <a:prstGeom prst="rect">
                <a:avLst/>
              </a:pr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9"/>
              <p:cNvSpPr/>
              <p:nvPr/>
            </p:nvSpPr>
            <p:spPr>
              <a:xfrm>
                <a:off x="8042358" y="1825843"/>
                <a:ext cx="2880000" cy="529200"/>
              </a:xfrm>
              <a:prstGeom prst="rect">
                <a:avLst/>
              </a:pr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9"/>
              <p:cNvSpPr/>
              <p:nvPr/>
            </p:nvSpPr>
            <p:spPr>
              <a:xfrm>
                <a:off x="984510" y="4645478"/>
                <a:ext cx="529200" cy="1387378"/>
              </a:xfrm>
              <a:prstGeom prst="rect">
                <a:avLst/>
              </a:pr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9"/>
              <p:cNvSpPr/>
              <p:nvPr/>
            </p:nvSpPr>
            <p:spPr>
              <a:xfrm>
                <a:off x="10755177" y="1630804"/>
                <a:ext cx="167181" cy="705583"/>
              </a:xfrm>
              <a:prstGeom prst="rect">
                <a:avLst/>
              </a:pr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3" name="Google Shape;313;p9"/>
            <p:cNvSpPr/>
            <p:nvPr/>
          </p:nvSpPr>
          <p:spPr>
            <a:xfrm rot="10800000">
              <a:off x="857169" y="6032856"/>
              <a:ext cx="824947" cy="297421"/>
            </a:xfrm>
            <a:prstGeom prst="triangle">
              <a:avLst>
                <a:gd name="adj" fmla="val 50000"/>
              </a:avLst>
            </a:pr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" name="Google Shape;314;p9"/>
          <p:cNvGrpSpPr/>
          <p:nvPr/>
        </p:nvGrpSpPr>
        <p:grpSpPr>
          <a:xfrm flipH="1">
            <a:off x="6680058" y="4563854"/>
            <a:ext cx="1879622" cy="1438118"/>
            <a:chOff x="270023" y="1671304"/>
            <a:chExt cx="1709689" cy="1452499"/>
          </a:xfrm>
        </p:grpSpPr>
        <p:sp>
          <p:nvSpPr>
            <p:cNvPr id="315" name="Google Shape;315;p9"/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9"/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" name="Google Shape;317;p9"/>
          <p:cNvGrpSpPr/>
          <p:nvPr/>
        </p:nvGrpSpPr>
        <p:grpSpPr>
          <a:xfrm flipH="1">
            <a:off x="4506235" y="3793982"/>
            <a:ext cx="1879622" cy="1438118"/>
            <a:chOff x="270023" y="1671304"/>
            <a:chExt cx="1709689" cy="1452499"/>
          </a:xfrm>
        </p:grpSpPr>
        <p:sp>
          <p:nvSpPr>
            <p:cNvPr id="318" name="Google Shape;318;p9"/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0" name="Google Shape;320;p9"/>
          <p:cNvGrpSpPr/>
          <p:nvPr/>
        </p:nvGrpSpPr>
        <p:grpSpPr>
          <a:xfrm flipH="1">
            <a:off x="2332412" y="3024110"/>
            <a:ext cx="1879622" cy="1438118"/>
            <a:chOff x="270023" y="1671304"/>
            <a:chExt cx="1709689" cy="1452499"/>
          </a:xfrm>
        </p:grpSpPr>
        <p:sp>
          <p:nvSpPr>
            <p:cNvPr id="321" name="Google Shape;321;p9"/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3" name="Google Shape;323;p9"/>
          <p:cNvGrpSpPr/>
          <p:nvPr/>
        </p:nvGrpSpPr>
        <p:grpSpPr>
          <a:xfrm flipH="1">
            <a:off x="8853880" y="5333726"/>
            <a:ext cx="1879622" cy="884120"/>
            <a:chOff x="270023" y="1671304"/>
            <a:chExt cx="1709689" cy="892962"/>
          </a:xfrm>
        </p:grpSpPr>
        <p:sp>
          <p:nvSpPr>
            <p:cNvPr id="324" name="Google Shape;324;p9"/>
            <p:cNvSpPr txBox="1"/>
            <p:nvPr/>
          </p:nvSpPr>
          <p:spPr>
            <a:xfrm>
              <a:off x="270024" y="1911471"/>
              <a:ext cx="1709688" cy="6527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6" name="Google Shape;326;p9"/>
          <p:cNvSpPr txBox="1"/>
          <p:nvPr/>
        </p:nvSpPr>
        <p:spPr>
          <a:xfrm rot="-5400000">
            <a:off x="-182808" y="4097275"/>
            <a:ext cx="3754841" cy="561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Arial"/>
              <a:buNone/>
            </a:pPr>
            <a:r>
              <a:rPr lang="en-US" sz="44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OIL CRISIS</a:t>
            </a:r>
            <a:endParaRPr/>
          </a:p>
        </p:txBody>
      </p:sp>
      <p:sp>
        <p:nvSpPr>
          <p:cNvPr id="327" name="Google Shape;327;p9"/>
          <p:cNvSpPr/>
          <p:nvPr/>
        </p:nvSpPr>
        <p:spPr>
          <a:xfrm>
            <a:off x="3386127" y="189197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9"/>
          <p:cNvSpPr/>
          <p:nvPr/>
        </p:nvSpPr>
        <p:spPr>
          <a:xfrm>
            <a:off x="5639286" y="2728041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9"/>
          <p:cNvSpPr/>
          <p:nvPr/>
        </p:nvSpPr>
        <p:spPr>
          <a:xfrm>
            <a:off x="7685116" y="3472345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9"/>
          <p:cNvSpPr/>
          <p:nvPr/>
        </p:nvSpPr>
        <p:spPr>
          <a:xfrm flipH="1">
            <a:off x="9927679" y="4191132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Break Slide Master">
  <a:themeElements>
    <a:clrScheme name="ALLPPT-COLOR-A28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s Slide Master">
  <a:themeElements>
    <a:clrScheme name="ALLPPT-COLOR-A28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4679</Words>
  <Application>Microsoft Office PowerPoint</Application>
  <PresentationFormat>Panorámica</PresentationFormat>
  <Paragraphs>525</Paragraphs>
  <Slides>48</Slides>
  <Notes>48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4" baseType="lpstr">
      <vt:lpstr>Calibri</vt:lpstr>
      <vt:lpstr>Arial Black</vt:lpstr>
      <vt:lpstr>Arial</vt:lpstr>
      <vt:lpstr>Cover and End Slide Master</vt:lpstr>
      <vt:lpstr>Section Break Slide Master</vt:lpstr>
      <vt:lpstr>Contents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1</cp:revision>
  <dcterms:created xsi:type="dcterms:W3CDTF">2020-01-20T05:08:25Z</dcterms:created>
  <dcterms:modified xsi:type="dcterms:W3CDTF">2025-11-06T08:12:05Z</dcterms:modified>
</cp:coreProperties>
</file>