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</p:sldIdLst>
  <p:sldSz cy="13679475" cx="1187925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2089150" y="1143000"/>
            <a:ext cx="26797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GB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3:notes"/>
          <p:cNvSpPr/>
          <p:nvPr>
            <p:ph idx="2" type="sldImg"/>
          </p:nvPr>
        </p:nvSpPr>
        <p:spPr>
          <a:xfrm>
            <a:off x="2089150" y="1143000"/>
            <a:ext cx="26797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6" name="Google Shape;86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100">
                <a:latin typeface="Arial"/>
                <a:ea typeface="Arial"/>
                <a:cs typeface="Arial"/>
                <a:sym typeface="Arial"/>
              </a:rPr>
              <a:t>Please cite as: </a:t>
            </a:r>
            <a:r>
              <a:rPr lang="en-GB" sz="1100">
                <a:latin typeface="Arial"/>
                <a:ea typeface="Arial"/>
                <a:cs typeface="Arial"/>
                <a:sym typeface="Arial"/>
              </a:rPr>
              <a:t>Haddaway NR, Macura B, Whaley P, and Pullin AS. 2017. ROSES flow diagram for systematic maps. Version 1.0. DOI: 10.6084/m9.figshare.6085940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i="1">
              <a:solidFill>
                <a:srgbClr val="000000"/>
              </a:solidFill>
            </a:endParaRPr>
          </a:p>
        </p:txBody>
      </p:sp>
      <p:sp>
        <p:nvSpPr>
          <p:cNvPr id="87" name="Google Shape;87;p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GB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ctrTitle"/>
          </p:nvPr>
        </p:nvSpPr>
        <p:spPr>
          <a:xfrm>
            <a:off x="890945" y="2238751"/>
            <a:ext cx="10097400" cy="4762408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795"/>
              <a:buFont typeface="Calibri"/>
              <a:buNone/>
              <a:defRPr b="0" i="0" sz="779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1484908" y="7184899"/>
            <a:ext cx="8909400" cy="330275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ctr">
              <a:lnSpc>
                <a:spcPct val="90000"/>
              </a:lnSpc>
              <a:spcBef>
                <a:spcPts val="1299"/>
              </a:spcBef>
              <a:spcAft>
                <a:spcPts val="0"/>
              </a:spcAft>
              <a:buClr>
                <a:schemeClr val="dk1"/>
              </a:buClr>
              <a:buSzPts val="3118"/>
              <a:buFont typeface="Arial"/>
              <a:buNone/>
              <a:defRPr b="0" i="0" sz="311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ctr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2598"/>
              <a:buFont typeface="Arial"/>
              <a:buNone/>
              <a:defRPr b="0" i="0" sz="25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2338"/>
              <a:buFont typeface="Arial"/>
              <a:buNone/>
              <a:defRPr b="0" i="0" sz="233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2079"/>
              <a:buFont typeface="Arial"/>
              <a:buNone/>
              <a:defRPr b="0" i="0" sz="207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2079"/>
              <a:buFont typeface="Arial"/>
              <a:buNone/>
              <a:defRPr b="0" i="0" sz="207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2079"/>
              <a:buFont typeface="Arial"/>
              <a:buNone/>
              <a:defRPr b="0" i="0" sz="207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2079"/>
              <a:buFont typeface="Arial"/>
              <a:buNone/>
              <a:defRPr b="0" i="0" sz="207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2079"/>
              <a:buFont typeface="Arial"/>
              <a:buNone/>
              <a:defRPr b="0" i="0" sz="207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2079"/>
              <a:buFont typeface="Arial"/>
              <a:buNone/>
              <a:defRPr b="0" i="0" sz="207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8" name="Google Shape;18;p2"/>
          <p:cNvSpPr txBox="1"/>
          <p:nvPr>
            <p:ph idx="10" type="dt"/>
          </p:nvPr>
        </p:nvSpPr>
        <p:spPr>
          <a:xfrm>
            <a:off x="816699" y="12678861"/>
            <a:ext cx="2672700" cy="72827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9" name="Google Shape;19;p2"/>
          <p:cNvSpPr txBox="1"/>
          <p:nvPr>
            <p:ph idx="11" type="ftr"/>
          </p:nvPr>
        </p:nvSpPr>
        <p:spPr>
          <a:xfrm>
            <a:off x="3935006" y="12678861"/>
            <a:ext cx="4009200" cy="72827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8389730" y="12678861"/>
            <a:ext cx="2672700" cy="72827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59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59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59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59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59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59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59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59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59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/>
          <p:nvPr>
            <p:ph type="title"/>
          </p:nvPr>
        </p:nvSpPr>
        <p:spPr>
          <a:xfrm>
            <a:off x="816700" y="728309"/>
            <a:ext cx="10245900" cy="2644171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716"/>
              <a:buFont typeface="Calibri"/>
              <a:buNone/>
              <a:defRPr b="0" i="0" sz="5716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4" name="Google Shape;74;p11"/>
          <p:cNvSpPr txBox="1"/>
          <p:nvPr>
            <p:ph idx="1" type="body"/>
          </p:nvPr>
        </p:nvSpPr>
        <p:spPr>
          <a:xfrm rot="5400000">
            <a:off x="1599895" y="2858300"/>
            <a:ext cx="8679438" cy="10245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59549" lvl="0" marL="457200" marR="0" rtl="0" algn="l">
              <a:lnSpc>
                <a:spcPct val="90000"/>
              </a:lnSpc>
              <a:spcBef>
                <a:spcPts val="1299"/>
              </a:spcBef>
              <a:spcAft>
                <a:spcPts val="0"/>
              </a:spcAft>
              <a:buClr>
                <a:schemeClr val="dk1"/>
              </a:buClr>
              <a:buSzPts val="3637"/>
              <a:buFont typeface="Arial"/>
              <a:buChar char="•"/>
              <a:defRPr b="0" i="0" sz="363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26593" lvl="1" marL="914400" marR="0" rtl="0" algn="l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3118"/>
              <a:buFont typeface="Arial"/>
              <a:buChar char="•"/>
              <a:defRPr b="0" i="0" sz="311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93572" lvl="2" marL="1371600" marR="0" rtl="0" algn="l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2598"/>
              <a:buFont typeface="Arial"/>
              <a:buChar char="•"/>
              <a:defRPr b="0" i="0" sz="25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77063" lvl="3" marL="1828800" marR="0" rtl="0" algn="l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2338"/>
              <a:buFont typeface="Arial"/>
              <a:buChar char="•"/>
              <a:defRPr b="0" i="0" sz="233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77063" lvl="4" marL="2286000" marR="0" rtl="0" algn="l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2338"/>
              <a:buFont typeface="Arial"/>
              <a:buChar char="•"/>
              <a:defRPr b="0" i="0" sz="233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77063" lvl="5" marL="2743200" marR="0" rtl="0" algn="l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2338"/>
              <a:buFont typeface="Arial"/>
              <a:buChar char="•"/>
              <a:defRPr b="0" i="0" sz="233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77063" lvl="6" marL="3200400" marR="0" rtl="0" algn="l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2338"/>
              <a:buFont typeface="Arial"/>
              <a:buChar char="•"/>
              <a:defRPr b="0" i="0" sz="233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77063" lvl="7" marL="3657600" marR="0" rtl="0" algn="l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2338"/>
              <a:buFont typeface="Arial"/>
              <a:buChar char="•"/>
              <a:defRPr b="0" i="0" sz="233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77063" lvl="8" marL="4114800" marR="0" rtl="0" algn="l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2338"/>
              <a:buFont typeface="Arial"/>
              <a:buChar char="•"/>
              <a:defRPr b="0" i="0" sz="233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5" name="Google Shape;75;p11"/>
          <p:cNvSpPr txBox="1"/>
          <p:nvPr>
            <p:ph idx="10" type="dt"/>
          </p:nvPr>
        </p:nvSpPr>
        <p:spPr>
          <a:xfrm>
            <a:off x="816699" y="12678861"/>
            <a:ext cx="2672700" cy="72827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6" name="Google Shape;76;p11"/>
          <p:cNvSpPr txBox="1"/>
          <p:nvPr>
            <p:ph idx="11" type="ftr"/>
          </p:nvPr>
        </p:nvSpPr>
        <p:spPr>
          <a:xfrm>
            <a:off x="3935006" y="12678861"/>
            <a:ext cx="4009200" cy="72827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7" name="Google Shape;77;p11"/>
          <p:cNvSpPr txBox="1"/>
          <p:nvPr>
            <p:ph idx="12" type="sldNum"/>
          </p:nvPr>
        </p:nvSpPr>
        <p:spPr>
          <a:xfrm>
            <a:off x="8389730" y="12678861"/>
            <a:ext cx="2672700" cy="72827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59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59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59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59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59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59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59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59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59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/>
          <p:nvPr>
            <p:ph type="title"/>
          </p:nvPr>
        </p:nvSpPr>
        <p:spPr>
          <a:xfrm rot="5400000">
            <a:off x="3985469" y="5244003"/>
            <a:ext cx="11592793" cy="2561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716"/>
              <a:buFont typeface="Calibri"/>
              <a:buNone/>
              <a:defRPr b="0" i="0" sz="5716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0" name="Google Shape;80;p12"/>
          <p:cNvSpPr txBox="1"/>
          <p:nvPr>
            <p:ph idx="1" type="body"/>
          </p:nvPr>
        </p:nvSpPr>
        <p:spPr>
          <a:xfrm rot="5400000">
            <a:off x="-1211790" y="2756703"/>
            <a:ext cx="11592793" cy="753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59549" lvl="0" marL="457200" marR="0" rtl="0" algn="l">
              <a:lnSpc>
                <a:spcPct val="90000"/>
              </a:lnSpc>
              <a:spcBef>
                <a:spcPts val="1299"/>
              </a:spcBef>
              <a:spcAft>
                <a:spcPts val="0"/>
              </a:spcAft>
              <a:buClr>
                <a:schemeClr val="dk1"/>
              </a:buClr>
              <a:buSzPts val="3637"/>
              <a:buFont typeface="Arial"/>
              <a:buChar char="•"/>
              <a:defRPr b="0" i="0" sz="363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26593" lvl="1" marL="914400" marR="0" rtl="0" algn="l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3118"/>
              <a:buFont typeface="Arial"/>
              <a:buChar char="•"/>
              <a:defRPr b="0" i="0" sz="311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93572" lvl="2" marL="1371600" marR="0" rtl="0" algn="l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2598"/>
              <a:buFont typeface="Arial"/>
              <a:buChar char="•"/>
              <a:defRPr b="0" i="0" sz="25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77063" lvl="3" marL="1828800" marR="0" rtl="0" algn="l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2338"/>
              <a:buFont typeface="Arial"/>
              <a:buChar char="•"/>
              <a:defRPr b="0" i="0" sz="233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77063" lvl="4" marL="2286000" marR="0" rtl="0" algn="l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2338"/>
              <a:buFont typeface="Arial"/>
              <a:buChar char="•"/>
              <a:defRPr b="0" i="0" sz="233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77063" lvl="5" marL="2743200" marR="0" rtl="0" algn="l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2338"/>
              <a:buFont typeface="Arial"/>
              <a:buChar char="•"/>
              <a:defRPr b="0" i="0" sz="233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77063" lvl="6" marL="3200400" marR="0" rtl="0" algn="l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2338"/>
              <a:buFont typeface="Arial"/>
              <a:buChar char="•"/>
              <a:defRPr b="0" i="0" sz="233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77063" lvl="7" marL="3657600" marR="0" rtl="0" algn="l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2338"/>
              <a:buFont typeface="Arial"/>
              <a:buChar char="•"/>
              <a:defRPr b="0" i="0" sz="233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77063" lvl="8" marL="4114800" marR="0" rtl="0" algn="l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2338"/>
              <a:buFont typeface="Arial"/>
              <a:buChar char="•"/>
              <a:defRPr b="0" i="0" sz="233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1" name="Google Shape;81;p12"/>
          <p:cNvSpPr txBox="1"/>
          <p:nvPr>
            <p:ph idx="10" type="dt"/>
          </p:nvPr>
        </p:nvSpPr>
        <p:spPr>
          <a:xfrm>
            <a:off x="816699" y="12678861"/>
            <a:ext cx="2672700" cy="72827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2" name="Google Shape;82;p12"/>
          <p:cNvSpPr txBox="1"/>
          <p:nvPr>
            <p:ph idx="11" type="ftr"/>
          </p:nvPr>
        </p:nvSpPr>
        <p:spPr>
          <a:xfrm>
            <a:off x="3935006" y="12678861"/>
            <a:ext cx="4009200" cy="72827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3" name="Google Shape;83;p12"/>
          <p:cNvSpPr txBox="1"/>
          <p:nvPr>
            <p:ph idx="12" type="sldNum"/>
          </p:nvPr>
        </p:nvSpPr>
        <p:spPr>
          <a:xfrm>
            <a:off x="8389730" y="12678861"/>
            <a:ext cx="2672700" cy="72827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59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59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59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59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59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59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59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59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59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/>
          <p:nvPr>
            <p:ph type="title"/>
          </p:nvPr>
        </p:nvSpPr>
        <p:spPr>
          <a:xfrm>
            <a:off x="816700" y="728309"/>
            <a:ext cx="10245900" cy="2644171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716"/>
              <a:buFont typeface="Calibri"/>
              <a:buNone/>
              <a:defRPr b="0" i="0" sz="5716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3" name="Google Shape;23;p3"/>
          <p:cNvSpPr txBox="1"/>
          <p:nvPr>
            <p:ph idx="1" type="body"/>
          </p:nvPr>
        </p:nvSpPr>
        <p:spPr>
          <a:xfrm>
            <a:off x="816700" y="3641531"/>
            <a:ext cx="10245900" cy="867943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59549" lvl="0" marL="457200" marR="0" rtl="0" algn="l">
              <a:lnSpc>
                <a:spcPct val="90000"/>
              </a:lnSpc>
              <a:spcBef>
                <a:spcPts val="1299"/>
              </a:spcBef>
              <a:spcAft>
                <a:spcPts val="0"/>
              </a:spcAft>
              <a:buClr>
                <a:schemeClr val="dk1"/>
              </a:buClr>
              <a:buSzPts val="3637"/>
              <a:buFont typeface="Arial"/>
              <a:buChar char="•"/>
              <a:defRPr b="0" i="0" sz="363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26593" lvl="1" marL="914400" marR="0" rtl="0" algn="l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3118"/>
              <a:buFont typeface="Arial"/>
              <a:buChar char="•"/>
              <a:defRPr b="0" i="0" sz="311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93572" lvl="2" marL="1371600" marR="0" rtl="0" algn="l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2598"/>
              <a:buFont typeface="Arial"/>
              <a:buChar char="•"/>
              <a:defRPr b="0" i="0" sz="25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77063" lvl="3" marL="1828800" marR="0" rtl="0" algn="l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2338"/>
              <a:buFont typeface="Arial"/>
              <a:buChar char="•"/>
              <a:defRPr b="0" i="0" sz="233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77063" lvl="4" marL="2286000" marR="0" rtl="0" algn="l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2338"/>
              <a:buFont typeface="Arial"/>
              <a:buChar char="•"/>
              <a:defRPr b="0" i="0" sz="233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77063" lvl="5" marL="2743200" marR="0" rtl="0" algn="l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2338"/>
              <a:buFont typeface="Arial"/>
              <a:buChar char="•"/>
              <a:defRPr b="0" i="0" sz="233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77063" lvl="6" marL="3200400" marR="0" rtl="0" algn="l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2338"/>
              <a:buFont typeface="Arial"/>
              <a:buChar char="•"/>
              <a:defRPr b="0" i="0" sz="233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77063" lvl="7" marL="3657600" marR="0" rtl="0" algn="l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2338"/>
              <a:buFont typeface="Arial"/>
              <a:buChar char="•"/>
              <a:defRPr b="0" i="0" sz="233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77063" lvl="8" marL="4114800" marR="0" rtl="0" algn="l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2338"/>
              <a:buFont typeface="Arial"/>
              <a:buChar char="•"/>
              <a:defRPr b="0" i="0" sz="233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4" name="Google Shape;24;p3"/>
          <p:cNvSpPr txBox="1"/>
          <p:nvPr>
            <p:ph idx="10" type="dt"/>
          </p:nvPr>
        </p:nvSpPr>
        <p:spPr>
          <a:xfrm>
            <a:off x="816699" y="12678861"/>
            <a:ext cx="2672700" cy="72827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5" name="Google Shape;25;p3"/>
          <p:cNvSpPr txBox="1"/>
          <p:nvPr>
            <p:ph idx="11" type="ftr"/>
          </p:nvPr>
        </p:nvSpPr>
        <p:spPr>
          <a:xfrm>
            <a:off x="3935006" y="12678861"/>
            <a:ext cx="4009200" cy="72827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6" name="Google Shape;26;p3"/>
          <p:cNvSpPr txBox="1"/>
          <p:nvPr>
            <p:ph idx="12" type="sldNum"/>
          </p:nvPr>
        </p:nvSpPr>
        <p:spPr>
          <a:xfrm>
            <a:off x="8389730" y="12678861"/>
            <a:ext cx="2672700" cy="72827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59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59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59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59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59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59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59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59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59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/>
          <p:nvPr>
            <p:ph type="title"/>
          </p:nvPr>
        </p:nvSpPr>
        <p:spPr>
          <a:xfrm>
            <a:off x="810513" y="3410377"/>
            <a:ext cx="10245900" cy="5690173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795"/>
              <a:buFont typeface="Calibri"/>
              <a:buNone/>
              <a:defRPr b="0" i="0" sz="779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9" name="Google Shape;29;p4"/>
          <p:cNvSpPr txBox="1"/>
          <p:nvPr>
            <p:ph idx="1" type="body"/>
          </p:nvPr>
        </p:nvSpPr>
        <p:spPr>
          <a:xfrm>
            <a:off x="810513" y="9154494"/>
            <a:ext cx="10245900" cy="299237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299"/>
              </a:spcBef>
              <a:spcAft>
                <a:spcPts val="0"/>
              </a:spcAft>
              <a:buClr>
                <a:schemeClr val="dk1"/>
              </a:buClr>
              <a:buSzPts val="3118"/>
              <a:buFont typeface="Arial"/>
              <a:buNone/>
              <a:defRPr b="0" i="0" sz="311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Clr>
                <a:srgbClr val="888888"/>
              </a:buClr>
              <a:buSzPts val="2598"/>
              <a:buFont typeface="Arial"/>
              <a:buNone/>
              <a:defRPr b="0" i="0" sz="2598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Clr>
                <a:srgbClr val="888888"/>
              </a:buClr>
              <a:buSzPts val="2338"/>
              <a:buFont typeface="Arial"/>
              <a:buNone/>
              <a:defRPr b="0" i="0" sz="2338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Clr>
                <a:srgbClr val="888888"/>
              </a:buClr>
              <a:buSzPts val="2079"/>
              <a:buFont typeface="Arial"/>
              <a:buNone/>
              <a:defRPr b="0" i="0" sz="207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Clr>
                <a:srgbClr val="888888"/>
              </a:buClr>
              <a:buSzPts val="2079"/>
              <a:buFont typeface="Arial"/>
              <a:buNone/>
              <a:defRPr b="0" i="0" sz="207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Clr>
                <a:srgbClr val="888888"/>
              </a:buClr>
              <a:buSzPts val="2079"/>
              <a:buFont typeface="Arial"/>
              <a:buNone/>
              <a:defRPr b="0" i="0" sz="207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Clr>
                <a:srgbClr val="888888"/>
              </a:buClr>
              <a:buSzPts val="2079"/>
              <a:buFont typeface="Arial"/>
              <a:buNone/>
              <a:defRPr b="0" i="0" sz="207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Clr>
                <a:srgbClr val="888888"/>
              </a:buClr>
              <a:buSzPts val="2079"/>
              <a:buFont typeface="Arial"/>
              <a:buNone/>
              <a:defRPr b="0" i="0" sz="207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Clr>
                <a:srgbClr val="888888"/>
              </a:buClr>
              <a:buSzPts val="2079"/>
              <a:buFont typeface="Arial"/>
              <a:buNone/>
              <a:defRPr b="0" i="0" sz="207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0" name="Google Shape;30;p4"/>
          <p:cNvSpPr txBox="1"/>
          <p:nvPr>
            <p:ph idx="10" type="dt"/>
          </p:nvPr>
        </p:nvSpPr>
        <p:spPr>
          <a:xfrm>
            <a:off x="816699" y="12678861"/>
            <a:ext cx="2672700" cy="72827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1" name="Google Shape;31;p4"/>
          <p:cNvSpPr txBox="1"/>
          <p:nvPr>
            <p:ph idx="11" type="ftr"/>
          </p:nvPr>
        </p:nvSpPr>
        <p:spPr>
          <a:xfrm>
            <a:off x="3935006" y="12678861"/>
            <a:ext cx="4009200" cy="72827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2" name="Google Shape;32;p4"/>
          <p:cNvSpPr txBox="1"/>
          <p:nvPr>
            <p:ph idx="12" type="sldNum"/>
          </p:nvPr>
        </p:nvSpPr>
        <p:spPr>
          <a:xfrm>
            <a:off x="8389730" y="12678861"/>
            <a:ext cx="2672700" cy="72827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59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59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59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59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59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59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59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59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59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/>
          <p:nvPr>
            <p:ph type="title"/>
          </p:nvPr>
        </p:nvSpPr>
        <p:spPr>
          <a:xfrm>
            <a:off x="816700" y="728309"/>
            <a:ext cx="10245900" cy="2644171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716"/>
              <a:buFont typeface="Calibri"/>
              <a:buNone/>
              <a:defRPr b="0" i="0" sz="5716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5" name="Google Shape;35;p5"/>
          <p:cNvSpPr txBox="1"/>
          <p:nvPr>
            <p:ph idx="1" type="body"/>
          </p:nvPr>
        </p:nvSpPr>
        <p:spPr>
          <a:xfrm>
            <a:off x="816699" y="3641531"/>
            <a:ext cx="5048700" cy="867943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59549" lvl="0" marL="457200" marR="0" rtl="0" algn="l">
              <a:lnSpc>
                <a:spcPct val="90000"/>
              </a:lnSpc>
              <a:spcBef>
                <a:spcPts val="1299"/>
              </a:spcBef>
              <a:spcAft>
                <a:spcPts val="0"/>
              </a:spcAft>
              <a:buClr>
                <a:schemeClr val="dk1"/>
              </a:buClr>
              <a:buSzPts val="3637"/>
              <a:buFont typeface="Arial"/>
              <a:buChar char="•"/>
              <a:defRPr b="0" i="0" sz="363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26593" lvl="1" marL="914400" marR="0" rtl="0" algn="l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3118"/>
              <a:buFont typeface="Arial"/>
              <a:buChar char="•"/>
              <a:defRPr b="0" i="0" sz="311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93572" lvl="2" marL="1371600" marR="0" rtl="0" algn="l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2598"/>
              <a:buFont typeface="Arial"/>
              <a:buChar char="•"/>
              <a:defRPr b="0" i="0" sz="25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77063" lvl="3" marL="1828800" marR="0" rtl="0" algn="l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2338"/>
              <a:buFont typeface="Arial"/>
              <a:buChar char="•"/>
              <a:defRPr b="0" i="0" sz="233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77063" lvl="4" marL="2286000" marR="0" rtl="0" algn="l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2338"/>
              <a:buFont typeface="Arial"/>
              <a:buChar char="•"/>
              <a:defRPr b="0" i="0" sz="233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77063" lvl="5" marL="2743200" marR="0" rtl="0" algn="l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2338"/>
              <a:buFont typeface="Arial"/>
              <a:buChar char="•"/>
              <a:defRPr b="0" i="0" sz="233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77063" lvl="6" marL="3200400" marR="0" rtl="0" algn="l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2338"/>
              <a:buFont typeface="Arial"/>
              <a:buChar char="•"/>
              <a:defRPr b="0" i="0" sz="233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77063" lvl="7" marL="3657600" marR="0" rtl="0" algn="l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2338"/>
              <a:buFont typeface="Arial"/>
              <a:buChar char="•"/>
              <a:defRPr b="0" i="0" sz="233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77063" lvl="8" marL="4114800" marR="0" rtl="0" algn="l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2338"/>
              <a:buFont typeface="Arial"/>
              <a:buChar char="•"/>
              <a:defRPr b="0" i="0" sz="233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6" name="Google Shape;36;p5"/>
          <p:cNvSpPr txBox="1"/>
          <p:nvPr>
            <p:ph idx="2" type="body"/>
          </p:nvPr>
        </p:nvSpPr>
        <p:spPr>
          <a:xfrm>
            <a:off x="6013877" y="3641531"/>
            <a:ext cx="5048700" cy="867943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59549" lvl="0" marL="457200" marR="0" rtl="0" algn="l">
              <a:lnSpc>
                <a:spcPct val="90000"/>
              </a:lnSpc>
              <a:spcBef>
                <a:spcPts val="1299"/>
              </a:spcBef>
              <a:spcAft>
                <a:spcPts val="0"/>
              </a:spcAft>
              <a:buClr>
                <a:schemeClr val="dk1"/>
              </a:buClr>
              <a:buSzPts val="3637"/>
              <a:buFont typeface="Arial"/>
              <a:buChar char="•"/>
              <a:defRPr b="0" i="0" sz="363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26593" lvl="1" marL="914400" marR="0" rtl="0" algn="l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3118"/>
              <a:buFont typeface="Arial"/>
              <a:buChar char="•"/>
              <a:defRPr b="0" i="0" sz="311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93572" lvl="2" marL="1371600" marR="0" rtl="0" algn="l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2598"/>
              <a:buFont typeface="Arial"/>
              <a:buChar char="•"/>
              <a:defRPr b="0" i="0" sz="25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77063" lvl="3" marL="1828800" marR="0" rtl="0" algn="l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2338"/>
              <a:buFont typeface="Arial"/>
              <a:buChar char="•"/>
              <a:defRPr b="0" i="0" sz="233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77063" lvl="4" marL="2286000" marR="0" rtl="0" algn="l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2338"/>
              <a:buFont typeface="Arial"/>
              <a:buChar char="•"/>
              <a:defRPr b="0" i="0" sz="233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77063" lvl="5" marL="2743200" marR="0" rtl="0" algn="l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2338"/>
              <a:buFont typeface="Arial"/>
              <a:buChar char="•"/>
              <a:defRPr b="0" i="0" sz="233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77063" lvl="6" marL="3200400" marR="0" rtl="0" algn="l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2338"/>
              <a:buFont typeface="Arial"/>
              <a:buChar char="•"/>
              <a:defRPr b="0" i="0" sz="233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77063" lvl="7" marL="3657600" marR="0" rtl="0" algn="l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2338"/>
              <a:buFont typeface="Arial"/>
              <a:buChar char="•"/>
              <a:defRPr b="0" i="0" sz="233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77063" lvl="8" marL="4114800" marR="0" rtl="0" algn="l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2338"/>
              <a:buFont typeface="Arial"/>
              <a:buChar char="•"/>
              <a:defRPr b="0" i="0" sz="233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7" name="Google Shape;37;p5"/>
          <p:cNvSpPr txBox="1"/>
          <p:nvPr>
            <p:ph idx="10" type="dt"/>
          </p:nvPr>
        </p:nvSpPr>
        <p:spPr>
          <a:xfrm>
            <a:off x="816699" y="12678861"/>
            <a:ext cx="2672700" cy="72827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8" name="Google Shape;38;p5"/>
          <p:cNvSpPr txBox="1"/>
          <p:nvPr>
            <p:ph idx="11" type="ftr"/>
          </p:nvPr>
        </p:nvSpPr>
        <p:spPr>
          <a:xfrm>
            <a:off x="3935006" y="12678861"/>
            <a:ext cx="4009200" cy="72827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9" name="Google Shape;39;p5"/>
          <p:cNvSpPr txBox="1"/>
          <p:nvPr>
            <p:ph idx="12" type="sldNum"/>
          </p:nvPr>
        </p:nvSpPr>
        <p:spPr>
          <a:xfrm>
            <a:off x="8389730" y="12678861"/>
            <a:ext cx="2672700" cy="72827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59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59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59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59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59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59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59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59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59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/>
          <p:nvPr>
            <p:ph type="title"/>
          </p:nvPr>
        </p:nvSpPr>
        <p:spPr>
          <a:xfrm>
            <a:off x="818247" y="728309"/>
            <a:ext cx="10245900" cy="2644171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716"/>
              <a:buFont typeface="Calibri"/>
              <a:buNone/>
              <a:defRPr b="0" i="0" sz="5716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2" name="Google Shape;42;p6"/>
          <p:cNvSpPr txBox="1"/>
          <p:nvPr>
            <p:ph idx="1" type="body"/>
          </p:nvPr>
        </p:nvSpPr>
        <p:spPr>
          <a:xfrm>
            <a:off x="818248" y="3353375"/>
            <a:ext cx="5025600" cy="1643344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299"/>
              </a:spcBef>
              <a:spcAft>
                <a:spcPts val="0"/>
              </a:spcAft>
              <a:buClr>
                <a:schemeClr val="dk1"/>
              </a:buClr>
              <a:buSzPts val="3118"/>
              <a:buFont typeface="Arial"/>
              <a:buNone/>
              <a:defRPr b="1" i="0" sz="311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2598"/>
              <a:buFont typeface="Arial"/>
              <a:buNone/>
              <a:defRPr b="1" i="0" sz="25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2338"/>
              <a:buFont typeface="Arial"/>
              <a:buNone/>
              <a:defRPr b="1" i="0" sz="233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2079"/>
              <a:buFont typeface="Arial"/>
              <a:buNone/>
              <a:defRPr b="1" i="0" sz="207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2079"/>
              <a:buFont typeface="Arial"/>
              <a:buNone/>
              <a:defRPr b="1" i="0" sz="207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2079"/>
              <a:buFont typeface="Arial"/>
              <a:buNone/>
              <a:defRPr b="1" i="0" sz="207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2079"/>
              <a:buFont typeface="Arial"/>
              <a:buNone/>
              <a:defRPr b="1" i="0" sz="207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2079"/>
              <a:buFont typeface="Arial"/>
              <a:buNone/>
              <a:defRPr b="1" i="0" sz="207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2079"/>
              <a:buFont typeface="Arial"/>
              <a:buNone/>
              <a:defRPr b="1" i="0" sz="207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3" name="Google Shape;43;p6"/>
          <p:cNvSpPr txBox="1"/>
          <p:nvPr>
            <p:ph idx="2" type="body"/>
          </p:nvPr>
        </p:nvSpPr>
        <p:spPr>
          <a:xfrm>
            <a:off x="818248" y="4996813"/>
            <a:ext cx="5025600" cy="734958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59549" lvl="0" marL="457200" marR="0" rtl="0" algn="l">
              <a:lnSpc>
                <a:spcPct val="90000"/>
              </a:lnSpc>
              <a:spcBef>
                <a:spcPts val="1299"/>
              </a:spcBef>
              <a:spcAft>
                <a:spcPts val="0"/>
              </a:spcAft>
              <a:buClr>
                <a:schemeClr val="dk1"/>
              </a:buClr>
              <a:buSzPts val="3637"/>
              <a:buFont typeface="Arial"/>
              <a:buChar char="•"/>
              <a:defRPr b="0" i="0" sz="363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26593" lvl="1" marL="914400" marR="0" rtl="0" algn="l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3118"/>
              <a:buFont typeface="Arial"/>
              <a:buChar char="•"/>
              <a:defRPr b="0" i="0" sz="311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93572" lvl="2" marL="1371600" marR="0" rtl="0" algn="l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2598"/>
              <a:buFont typeface="Arial"/>
              <a:buChar char="•"/>
              <a:defRPr b="0" i="0" sz="25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77063" lvl="3" marL="1828800" marR="0" rtl="0" algn="l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2338"/>
              <a:buFont typeface="Arial"/>
              <a:buChar char="•"/>
              <a:defRPr b="0" i="0" sz="233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77063" lvl="4" marL="2286000" marR="0" rtl="0" algn="l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2338"/>
              <a:buFont typeface="Arial"/>
              <a:buChar char="•"/>
              <a:defRPr b="0" i="0" sz="233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77063" lvl="5" marL="2743200" marR="0" rtl="0" algn="l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2338"/>
              <a:buFont typeface="Arial"/>
              <a:buChar char="•"/>
              <a:defRPr b="0" i="0" sz="233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77063" lvl="6" marL="3200400" marR="0" rtl="0" algn="l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2338"/>
              <a:buFont typeface="Arial"/>
              <a:buChar char="•"/>
              <a:defRPr b="0" i="0" sz="233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77063" lvl="7" marL="3657600" marR="0" rtl="0" algn="l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2338"/>
              <a:buFont typeface="Arial"/>
              <a:buChar char="•"/>
              <a:defRPr b="0" i="0" sz="233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77063" lvl="8" marL="4114800" marR="0" rtl="0" algn="l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2338"/>
              <a:buFont typeface="Arial"/>
              <a:buChar char="•"/>
              <a:defRPr b="0" i="0" sz="233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4" name="Google Shape;44;p6"/>
          <p:cNvSpPr txBox="1"/>
          <p:nvPr>
            <p:ph idx="3" type="body"/>
          </p:nvPr>
        </p:nvSpPr>
        <p:spPr>
          <a:xfrm>
            <a:off x="6013878" y="3353375"/>
            <a:ext cx="5050200" cy="1643344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299"/>
              </a:spcBef>
              <a:spcAft>
                <a:spcPts val="0"/>
              </a:spcAft>
              <a:buClr>
                <a:schemeClr val="dk1"/>
              </a:buClr>
              <a:buSzPts val="3118"/>
              <a:buFont typeface="Arial"/>
              <a:buNone/>
              <a:defRPr b="1" i="0" sz="311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2598"/>
              <a:buFont typeface="Arial"/>
              <a:buNone/>
              <a:defRPr b="1" i="0" sz="25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2338"/>
              <a:buFont typeface="Arial"/>
              <a:buNone/>
              <a:defRPr b="1" i="0" sz="233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2079"/>
              <a:buFont typeface="Arial"/>
              <a:buNone/>
              <a:defRPr b="1" i="0" sz="207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2079"/>
              <a:buFont typeface="Arial"/>
              <a:buNone/>
              <a:defRPr b="1" i="0" sz="207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2079"/>
              <a:buFont typeface="Arial"/>
              <a:buNone/>
              <a:defRPr b="1" i="0" sz="207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2079"/>
              <a:buFont typeface="Arial"/>
              <a:buNone/>
              <a:defRPr b="1" i="0" sz="207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2079"/>
              <a:buFont typeface="Arial"/>
              <a:buNone/>
              <a:defRPr b="1" i="0" sz="207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2079"/>
              <a:buFont typeface="Arial"/>
              <a:buNone/>
              <a:defRPr b="1" i="0" sz="207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5" name="Google Shape;45;p6"/>
          <p:cNvSpPr txBox="1"/>
          <p:nvPr>
            <p:ph idx="4" type="body"/>
          </p:nvPr>
        </p:nvSpPr>
        <p:spPr>
          <a:xfrm>
            <a:off x="6013878" y="4996813"/>
            <a:ext cx="5050200" cy="734958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59549" lvl="0" marL="457200" marR="0" rtl="0" algn="l">
              <a:lnSpc>
                <a:spcPct val="90000"/>
              </a:lnSpc>
              <a:spcBef>
                <a:spcPts val="1299"/>
              </a:spcBef>
              <a:spcAft>
                <a:spcPts val="0"/>
              </a:spcAft>
              <a:buClr>
                <a:schemeClr val="dk1"/>
              </a:buClr>
              <a:buSzPts val="3637"/>
              <a:buFont typeface="Arial"/>
              <a:buChar char="•"/>
              <a:defRPr b="0" i="0" sz="363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26593" lvl="1" marL="914400" marR="0" rtl="0" algn="l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3118"/>
              <a:buFont typeface="Arial"/>
              <a:buChar char="•"/>
              <a:defRPr b="0" i="0" sz="311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93572" lvl="2" marL="1371600" marR="0" rtl="0" algn="l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2598"/>
              <a:buFont typeface="Arial"/>
              <a:buChar char="•"/>
              <a:defRPr b="0" i="0" sz="25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77063" lvl="3" marL="1828800" marR="0" rtl="0" algn="l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2338"/>
              <a:buFont typeface="Arial"/>
              <a:buChar char="•"/>
              <a:defRPr b="0" i="0" sz="233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77063" lvl="4" marL="2286000" marR="0" rtl="0" algn="l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2338"/>
              <a:buFont typeface="Arial"/>
              <a:buChar char="•"/>
              <a:defRPr b="0" i="0" sz="233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77063" lvl="5" marL="2743200" marR="0" rtl="0" algn="l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2338"/>
              <a:buFont typeface="Arial"/>
              <a:buChar char="•"/>
              <a:defRPr b="0" i="0" sz="233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77063" lvl="6" marL="3200400" marR="0" rtl="0" algn="l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2338"/>
              <a:buFont typeface="Arial"/>
              <a:buChar char="•"/>
              <a:defRPr b="0" i="0" sz="233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77063" lvl="7" marL="3657600" marR="0" rtl="0" algn="l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2338"/>
              <a:buFont typeface="Arial"/>
              <a:buChar char="•"/>
              <a:defRPr b="0" i="0" sz="233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77063" lvl="8" marL="4114800" marR="0" rtl="0" algn="l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2338"/>
              <a:buFont typeface="Arial"/>
              <a:buChar char="•"/>
              <a:defRPr b="0" i="0" sz="233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6" name="Google Shape;46;p6"/>
          <p:cNvSpPr txBox="1"/>
          <p:nvPr>
            <p:ph idx="10" type="dt"/>
          </p:nvPr>
        </p:nvSpPr>
        <p:spPr>
          <a:xfrm>
            <a:off x="816699" y="12678861"/>
            <a:ext cx="2672700" cy="72827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7" name="Google Shape;47;p6"/>
          <p:cNvSpPr txBox="1"/>
          <p:nvPr>
            <p:ph idx="11" type="ftr"/>
          </p:nvPr>
        </p:nvSpPr>
        <p:spPr>
          <a:xfrm>
            <a:off x="3935006" y="12678861"/>
            <a:ext cx="4009200" cy="72827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8" name="Google Shape;48;p6"/>
          <p:cNvSpPr txBox="1"/>
          <p:nvPr>
            <p:ph idx="12" type="sldNum"/>
          </p:nvPr>
        </p:nvSpPr>
        <p:spPr>
          <a:xfrm>
            <a:off x="8389730" y="12678861"/>
            <a:ext cx="2672700" cy="72827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59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59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59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59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59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59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59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59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59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/>
          <p:nvPr>
            <p:ph type="title"/>
          </p:nvPr>
        </p:nvSpPr>
        <p:spPr>
          <a:xfrm>
            <a:off x="816700" y="728309"/>
            <a:ext cx="10245900" cy="2644171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716"/>
              <a:buFont typeface="Calibri"/>
              <a:buNone/>
              <a:defRPr b="0" i="0" sz="5716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1" name="Google Shape;51;p7"/>
          <p:cNvSpPr txBox="1"/>
          <p:nvPr>
            <p:ph idx="10" type="dt"/>
          </p:nvPr>
        </p:nvSpPr>
        <p:spPr>
          <a:xfrm>
            <a:off x="816699" y="12678861"/>
            <a:ext cx="2672700" cy="72827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2" name="Google Shape;52;p7"/>
          <p:cNvSpPr txBox="1"/>
          <p:nvPr>
            <p:ph idx="11" type="ftr"/>
          </p:nvPr>
        </p:nvSpPr>
        <p:spPr>
          <a:xfrm>
            <a:off x="3935006" y="12678861"/>
            <a:ext cx="4009200" cy="72827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7"/>
          <p:cNvSpPr txBox="1"/>
          <p:nvPr>
            <p:ph idx="12" type="sldNum"/>
          </p:nvPr>
        </p:nvSpPr>
        <p:spPr>
          <a:xfrm>
            <a:off x="8389730" y="12678861"/>
            <a:ext cx="2672700" cy="72827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59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59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59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59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59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59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59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59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59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/>
          <p:nvPr>
            <p:ph idx="10" type="dt"/>
          </p:nvPr>
        </p:nvSpPr>
        <p:spPr>
          <a:xfrm>
            <a:off x="816699" y="12678861"/>
            <a:ext cx="2672700" cy="72827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6" name="Google Shape;56;p8"/>
          <p:cNvSpPr txBox="1"/>
          <p:nvPr>
            <p:ph idx="11" type="ftr"/>
          </p:nvPr>
        </p:nvSpPr>
        <p:spPr>
          <a:xfrm>
            <a:off x="3935006" y="12678861"/>
            <a:ext cx="4009200" cy="72827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7" name="Google Shape;57;p8"/>
          <p:cNvSpPr txBox="1"/>
          <p:nvPr>
            <p:ph idx="12" type="sldNum"/>
          </p:nvPr>
        </p:nvSpPr>
        <p:spPr>
          <a:xfrm>
            <a:off x="8389730" y="12678861"/>
            <a:ext cx="2672700" cy="72827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59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59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59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59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59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59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59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59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59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/>
          <p:nvPr>
            <p:ph type="title"/>
          </p:nvPr>
        </p:nvSpPr>
        <p:spPr>
          <a:xfrm>
            <a:off x="818246" y="911965"/>
            <a:ext cx="3831300" cy="3191866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157"/>
              <a:buFont typeface="Calibri"/>
              <a:buNone/>
              <a:defRPr b="0" i="0" sz="415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0" name="Google Shape;60;p9"/>
          <p:cNvSpPr txBox="1"/>
          <p:nvPr>
            <p:ph idx="1" type="body"/>
          </p:nvPr>
        </p:nvSpPr>
        <p:spPr>
          <a:xfrm>
            <a:off x="5050234" y="1969596"/>
            <a:ext cx="6013800" cy="972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92569" lvl="0" marL="457200" marR="0" rtl="0" algn="l">
              <a:lnSpc>
                <a:spcPct val="90000"/>
              </a:lnSpc>
              <a:spcBef>
                <a:spcPts val="1299"/>
              </a:spcBef>
              <a:spcAft>
                <a:spcPts val="0"/>
              </a:spcAft>
              <a:buClr>
                <a:schemeClr val="dk1"/>
              </a:buClr>
              <a:buSzPts val="4157"/>
              <a:buFont typeface="Arial"/>
              <a:buChar char="•"/>
              <a:defRPr b="0" i="0" sz="415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59549" lvl="1" marL="914400" marR="0" rtl="0" algn="l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3637"/>
              <a:buFont typeface="Arial"/>
              <a:buChar char="•"/>
              <a:defRPr b="0" i="0" sz="363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426592" lvl="2" marL="1371600" marR="0" rtl="0" algn="l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3118"/>
              <a:buFont typeface="Arial"/>
              <a:buChar char="•"/>
              <a:defRPr b="0" i="0" sz="311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93572" lvl="3" marL="1828800" marR="0" rtl="0" algn="l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2598"/>
              <a:buFont typeface="Arial"/>
              <a:buChar char="•"/>
              <a:defRPr b="0" i="0" sz="25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93573" lvl="4" marL="2286000" marR="0" rtl="0" algn="l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2598"/>
              <a:buFont typeface="Arial"/>
              <a:buChar char="•"/>
              <a:defRPr b="0" i="0" sz="25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93573" lvl="5" marL="2743200" marR="0" rtl="0" algn="l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2598"/>
              <a:buFont typeface="Arial"/>
              <a:buChar char="•"/>
              <a:defRPr b="0" i="0" sz="25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93573" lvl="6" marL="3200400" marR="0" rtl="0" algn="l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2598"/>
              <a:buFont typeface="Arial"/>
              <a:buChar char="•"/>
              <a:defRPr b="0" i="0" sz="25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93572" lvl="7" marL="3657600" marR="0" rtl="0" algn="l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2598"/>
              <a:buFont typeface="Arial"/>
              <a:buChar char="•"/>
              <a:defRPr b="0" i="0" sz="25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93572" lvl="8" marL="4114800" marR="0" rtl="0" algn="l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2598"/>
              <a:buFont typeface="Arial"/>
              <a:buChar char="•"/>
              <a:defRPr b="0" i="0" sz="25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1" name="Google Shape;61;p9"/>
          <p:cNvSpPr txBox="1"/>
          <p:nvPr>
            <p:ph idx="2" type="body"/>
          </p:nvPr>
        </p:nvSpPr>
        <p:spPr>
          <a:xfrm>
            <a:off x="818246" y="4103846"/>
            <a:ext cx="3831300" cy="76029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299"/>
              </a:spcBef>
              <a:spcAft>
                <a:spcPts val="0"/>
              </a:spcAft>
              <a:buClr>
                <a:schemeClr val="dk1"/>
              </a:buClr>
              <a:buSzPts val="2079"/>
              <a:buFont typeface="Arial"/>
              <a:buNone/>
              <a:defRPr b="0" i="0" sz="207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1819"/>
              <a:buFont typeface="Arial"/>
              <a:buNone/>
              <a:defRPr b="0" i="0" sz="181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1559"/>
              <a:buFont typeface="Arial"/>
              <a:buNone/>
              <a:defRPr b="0" i="0" sz="155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1299"/>
              <a:buFont typeface="Arial"/>
              <a:buNone/>
              <a:defRPr b="0" i="0" sz="129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1299"/>
              <a:buFont typeface="Arial"/>
              <a:buNone/>
              <a:defRPr b="0" i="0" sz="129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1299"/>
              <a:buFont typeface="Arial"/>
              <a:buNone/>
              <a:defRPr b="0" i="0" sz="129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1299"/>
              <a:buFont typeface="Arial"/>
              <a:buNone/>
              <a:defRPr b="0" i="0" sz="129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1299"/>
              <a:buFont typeface="Arial"/>
              <a:buNone/>
              <a:defRPr b="0" i="0" sz="129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1299"/>
              <a:buFont typeface="Arial"/>
              <a:buNone/>
              <a:defRPr b="0" i="0" sz="129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2" name="Google Shape;62;p9"/>
          <p:cNvSpPr txBox="1"/>
          <p:nvPr>
            <p:ph idx="10" type="dt"/>
          </p:nvPr>
        </p:nvSpPr>
        <p:spPr>
          <a:xfrm>
            <a:off x="816699" y="12678861"/>
            <a:ext cx="2672700" cy="72827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3" name="Google Shape;63;p9"/>
          <p:cNvSpPr txBox="1"/>
          <p:nvPr>
            <p:ph idx="11" type="ftr"/>
          </p:nvPr>
        </p:nvSpPr>
        <p:spPr>
          <a:xfrm>
            <a:off x="3935006" y="12678861"/>
            <a:ext cx="4009200" cy="72827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4" name="Google Shape;64;p9"/>
          <p:cNvSpPr txBox="1"/>
          <p:nvPr>
            <p:ph idx="12" type="sldNum"/>
          </p:nvPr>
        </p:nvSpPr>
        <p:spPr>
          <a:xfrm>
            <a:off x="8389730" y="12678861"/>
            <a:ext cx="2672700" cy="72827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59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59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59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59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59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59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59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59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59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/>
          <p:nvPr>
            <p:ph type="title"/>
          </p:nvPr>
        </p:nvSpPr>
        <p:spPr>
          <a:xfrm>
            <a:off x="818246" y="911965"/>
            <a:ext cx="3831300" cy="3191866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157"/>
              <a:buFont typeface="Calibri"/>
              <a:buNone/>
              <a:defRPr b="0" i="0" sz="415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7" name="Google Shape;67;p10"/>
          <p:cNvSpPr/>
          <p:nvPr>
            <p:ph idx="2" type="pic"/>
          </p:nvPr>
        </p:nvSpPr>
        <p:spPr>
          <a:xfrm>
            <a:off x="5050234" y="1969596"/>
            <a:ext cx="6013800" cy="972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90000"/>
              </a:lnSpc>
              <a:spcBef>
                <a:spcPts val="1299"/>
              </a:spcBef>
              <a:spcAft>
                <a:spcPts val="0"/>
              </a:spcAft>
              <a:buClr>
                <a:schemeClr val="dk1"/>
              </a:buClr>
              <a:buSzPts val="4157"/>
              <a:buFont typeface="Arial"/>
              <a:buNone/>
              <a:defRPr b="0" i="0" sz="415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3637"/>
              <a:buFont typeface="Arial"/>
              <a:buNone/>
              <a:defRPr b="0" i="0" sz="363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3118"/>
              <a:buFont typeface="Arial"/>
              <a:buNone/>
              <a:defRPr b="0" i="0" sz="311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2598"/>
              <a:buFont typeface="Arial"/>
              <a:buNone/>
              <a:defRPr b="0" i="0" sz="25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2598"/>
              <a:buFont typeface="Arial"/>
              <a:buNone/>
              <a:defRPr b="0" i="0" sz="25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2598"/>
              <a:buFont typeface="Arial"/>
              <a:buNone/>
              <a:defRPr b="0" i="0" sz="25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2598"/>
              <a:buFont typeface="Arial"/>
              <a:buNone/>
              <a:defRPr b="0" i="0" sz="25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2598"/>
              <a:buFont typeface="Arial"/>
              <a:buNone/>
              <a:defRPr b="0" i="0" sz="25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2598"/>
              <a:buFont typeface="Arial"/>
              <a:buNone/>
              <a:defRPr b="0" i="0" sz="25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8" name="Google Shape;68;p10"/>
          <p:cNvSpPr txBox="1"/>
          <p:nvPr>
            <p:ph idx="1" type="body"/>
          </p:nvPr>
        </p:nvSpPr>
        <p:spPr>
          <a:xfrm>
            <a:off x="818246" y="4103846"/>
            <a:ext cx="3831300" cy="76029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299"/>
              </a:spcBef>
              <a:spcAft>
                <a:spcPts val="0"/>
              </a:spcAft>
              <a:buClr>
                <a:schemeClr val="dk1"/>
              </a:buClr>
              <a:buSzPts val="2079"/>
              <a:buFont typeface="Arial"/>
              <a:buNone/>
              <a:defRPr b="0" i="0" sz="207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1819"/>
              <a:buFont typeface="Arial"/>
              <a:buNone/>
              <a:defRPr b="0" i="0" sz="181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1559"/>
              <a:buFont typeface="Arial"/>
              <a:buNone/>
              <a:defRPr b="0" i="0" sz="155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1299"/>
              <a:buFont typeface="Arial"/>
              <a:buNone/>
              <a:defRPr b="0" i="0" sz="129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1299"/>
              <a:buFont typeface="Arial"/>
              <a:buNone/>
              <a:defRPr b="0" i="0" sz="129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1299"/>
              <a:buFont typeface="Arial"/>
              <a:buNone/>
              <a:defRPr b="0" i="0" sz="129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1299"/>
              <a:buFont typeface="Arial"/>
              <a:buNone/>
              <a:defRPr b="0" i="0" sz="129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1299"/>
              <a:buFont typeface="Arial"/>
              <a:buNone/>
              <a:defRPr b="0" i="0" sz="129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1299"/>
              <a:buFont typeface="Arial"/>
              <a:buNone/>
              <a:defRPr b="0" i="0" sz="129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9" name="Google Shape;69;p10"/>
          <p:cNvSpPr txBox="1"/>
          <p:nvPr>
            <p:ph idx="10" type="dt"/>
          </p:nvPr>
        </p:nvSpPr>
        <p:spPr>
          <a:xfrm>
            <a:off x="816699" y="12678861"/>
            <a:ext cx="2672700" cy="72827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0" name="Google Shape;70;p10"/>
          <p:cNvSpPr txBox="1"/>
          <p:nvPr>
            <p:ph idx="11" type="ftr"/>
          </p:nvPr>
        </p:nvSpPr>
        <p:spPr>
          <a:xfrm>
            <a:off x="3935006" y="12678861"/>
            <a:ext cx="4009200" cy="72827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1" name="Google Shape;71;p10"/>
          <p:cNvSpPr txBox="1"/>
          <p:nvPr>
            <p:ph idx="12" type="sldNum"/>
          </p:nvPr>
        </p:nvSpPr>
        <p:spPr>
          <a:xfrm>
            <a:off x="8389730" y="12678861"/>
            <a:ext cx="2672700" cy="72827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59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59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59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59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59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59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59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59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59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816700" y="728309"/>
            <a:ext cx="10245900" cy="2644171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716"/>
              <a:buFont typeface="Calibri"/>
              <a:buNone/>
              <a:defRPr b="0" i="0" sz="5716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816700" y="3641531"/>
            <a:ext cx="10245900" cy="867943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59549" lvl="0" marL="457200" marR="0" rtl="0" algn="l">
              <a:lnSpc>
                <a:spcPct val="90000"/>
              </a:lnSpc>
              <a:spcBef>
                <a:spcPts val="1299"/>
              </a:spcBef>
              <a:spcAft>
                <a:spcPts val="0"/>
              </a:spcAft>
              <a:buClr>
                <a:schemeClr val="dk1"/>
              </a:buClr>
              <a:buSzPts val="3637"/>
              <a:buFont typeface="Arial"/>
              <a:buChar char="•"/>
              <a:defRPr b="0" i="0" sz="363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26593" lvl="1" marL="914400" marR="0" rtl="0" algn="l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3118"/>
              <a:buFont typeface="Arial"/>
              <a:buChar char="•"/>
              <a:defRPr b="0" i="0" sz="311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93572" lvl="2" marL="1371600" marR="0" rtl="0" algn="l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2598"/>
              <a:buFont typeface="Arial"/>
              <a:buChar char="•"/>
              <a:defRPr b="0" i="0" sz="25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77063" lvl="3" marL="1828800" marR="0" rtl="0" algn="l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2338"/>
              <a:buFont typeface="Arial"/>
              <a:buChar char="•"/>
              <a:defRPr b="0" i="0" sz="233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77063" lvl="4" marL="2286000" marR="0" rtl="0" algn="l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2338"/>
              <a:buFont typeface="Arial"/>
              <a:buChar char="•"/>
              <a:defRPr b="0" i="0" sz="233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77063" lvl="5" marL="2743200" marR="0" rtl="0" algn="l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2338"/>
              <a:buFont typeface="Arial"/>
              <a:buChar char="•"/>
              <a:defRPr b="0" i="0" sz="233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77063" lvl="6" marL="3200400" marR="0" rtl="0" algn="l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2338"/>
              <a:buFont typeface="Arial"/>
              <a:buChar char="•"/>
              <a:defRPr b="0" i="0" sz="233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77063" lvl="7" marL="3657600" marR="0" rtl="0" algn="l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2338"/>
              <a:buFont typeface="Arial"/>
              <a:buChar char="•"/>
              <a:defRPr b="0" i="0" sz="233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77063" lvl="8" marL="4114800" marR="0" rtl="0" algn="l">
              <a:lnSpc>
                <a:spcPct val="9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2338"/>
              <a:buFont typeface="Arial"/>
              <a:buChar char="•"/>
              <a:defRPr b="0" i="0" sz="233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816699" y="12678861"/>
            <a:ext cx="2672700" cy="72827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3935006" y="12678861"/>
            <a:ext cx="4009200" cy="72827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8389730" y="12678861"/>
            <a:ext cx="2672700" cy="72827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59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59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59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59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59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59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59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59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59"/>
              <a:buFont typeface="Arial"/>
              <a:buNone/>
              <a:defRPr b="0" i="0" sz="1559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9" name="Google Shape;89;p13"/>
          <p:cNvCxnSpPr/>
          <p:nvPr/>
        </p:nvCxnSpPr>
        <p:spPr>
          <a:xfrm>
            <a:off x="184879" y="11276489"/>
            <a:ext cx="11484900" cy="0"/>
          </a:xfrm>
          <a:prstGeom prst="straightConnector1">
            <a:avLst/>
          </a:prstGeom>
          <a:noFill/>
          <a:ln cap="flat" cmpd="sng" w="38100">
            <a:solidFill>
              <a:srgbClr val="BFBFB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90" name="Google Shape;90;p13"/>
          <p:cNvSpPr/>
          <p:nvPr/>
        </p:nvSpPr>
        <p:spPr>
          <a:xfrm>
            <a:off x="2486489" y="4504806"/>
            <a:ext cx="8544000" cy="2168400"/>
          </a:xfrm>
          <a:prstGeom prst="rect">
            <a:avLst/>
          </a:prstGeom>
          <a:solidFill>
            <a:srgbClr val="D8E2F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3"/>
          <p:cNvSpPr/>
          <p:nvPr/>
        </p:nvSpPr>
        <p:spPr>
          <a:xfrm>
            <a:off x="184879" y="790328"/>
            <a:ext cx="573900" cy="20229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13"/>
          <p:cNvSpPr txBox="1"/>
          <p:nvPr/>
        </p:nvSpPr>
        <p:spPr>
          <a:xfrm rot="-5400000">
            <a:off x="-511607" y="1542767"/>
            <a:ext cx="1966800" cy="51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Searching</a:t>
            </a:r>
            <a:endParaRPr b="0" i="0" sz="20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13"/>
          <p:cNvSpPr/>
          <p:nvPr/>
        </p:nvSpPr>
        <p:spPr>
          <a:xfrm>
            <a:off x="1314425" y="790328"/>
            <a:ext cx="5007300" cy="1219200"/>
          </a:xfrm>
          <a:prstGeom prst="rect">
            <a:avLst/>
          </a:prstGeom>
          <a:noFill/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Records identified through database searching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(n = )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13"/>
          <p:cNvSpPr/>
          <p:nvPr/>
        </p:nvSpPr>
        <p:spPr>
          <a:xfrm>
            <a:off x="6662280" y="790328"/>
            <a:ext cx="5007300" cy="1219200"/>
          </a:xfrm>
          <a:prstGeom prst="rect">
            <a:avLst/>
          </a:prstGeom>
          <a:noFill/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Records identified through other sources, listed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(n = )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13"/>
          <p:cNvSpPr/>
          <p:nvPr/>
        </p:nvSpPr>
        <p:spPr>
          <a:xfrm>
            <a:off x="2537523" y="3456462"/>
            <a:ext cx="3784200" cy="942000"/>
          </a:xfrm>
          <a:prstGeom prst="rect">
            <a:avLst/>
          </a:prstGeom>
          <a:noFill/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Records after duplicates removed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(n = )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13"/>
          <p:cNvSpPr/>
          <p:nvPr/>
        </p:nvSpPr>
        <p:spPr>
          <a:xfrm>
            <a:off x="184879" y="3456461"/>
            <a:ext cx="573900" cy="71100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13"/>
          <p:cNvSpPr txBox="1"/>
          <p:nvPr/>
        </p:nvSpPr>
        <p:spPr>
          <a:xfrm rot="-5400000">
            <a:off x="-3055307" y="6752572"/>
            <a:ext cx="7054200" cy="51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Screening</a:t>
            </a:r>
            <a:endParaRPr b="0" i="0" sz="20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13"/>
          <p:cNvSpPr/>
          <p:nvPr/>
        </p:nvSpPr>
        <p:spPr>
          <a:xfrm>
            <a:off x="2537523" y="4564825"/>
            <a:ext cx="3784200" cy="942000"/>
          </a:xfrm>
          <a:prstGeom prst="rect">
            <a:avLst/>
          </a:prstGeom>
          <a:noFill/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Records after title screening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(n = )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13"/>
          <p:cNvSpPr/>
          <p:nvPr/>
        </p:nvSpPr>
        <p:spPr>
          <a:xfrm>
            <a:off x="2537523" y="5673189"/>
            <a:ext cx="3784200" cy="942000"/>
          </a:xfrm>
          <a:prstGeom prst="rect">
            <a:avLst/>
          </a:prstGeom>
          <a:noFill/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Records after abstract screening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(n = )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13"/>
          <p:cNvSpPr/>
          <p:nvPr/>
        </p:nvSpPr>
        <p:spPr>
          <a:xfrm>
            <a:off x="2537523" y="6788063"/>
            <a:ext cx="3784200" cy="942000"/>
          </a:xfrm>
          <a:prstGeom prst="rect">
            <a:avLst/>
          </a:prstGeom>
          <a:noFill/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Articles retrieved at full text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(n = )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13"/>
          <p:cNvSpPr/>
          <p:nvPr/>
        </p:nvSpPr>
        <p:spPr>
          <a:xfrm>
            <a:off x="2537523" y="7895129"/>
            <a:ext cx="3784200" cy="942000"/>
          </a:xfrm>
          <a:prstGeom prst="rect">
            <a:avLst/>
          </a:prstGeom>
          <a:noFill/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Articles after full text screening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(n = )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13"/>
          <p:cNvSpPr/>
          <p:nvPr/>
        </p:nvSpPr>
        <p:spPr>
          <a:xfrm>
            <a:off x="6662280" y="3456462"/>
            <a:ext cx="3784200" cy="942000"/>
          </a:xfrm>
          <a:prstGeom prst="rect">
            <a:avLst/>
          </a:prstGeom>
          <a:noFill/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Duplicates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(n = )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13"/>
          <p:cNvSpPr/>
          <p:nvPr/>
        </p:nvSpPr>
        <p:spPr>
          <a:xfrm>
            <a:off x="6662280" y="4564825"/>
            <a:ext cx="3784200" cy="942000"/>
          </a:xfrm>
          <a:prstGeom prst="rect">
            <a:avLst/>
          </a:prstGeom>
          <a:noFill/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Excluded titles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(n = )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p13"/>
          <p:cNvSpPr/>
          <p:nvPr/>
        </p:nvSpPr>
        <p:spPr>
          <a:xfrm>
            <a:off x="6662280" y="5673189"/>
            <a:ext cx="3784200" cy="942000"/>
          </a:xfrm>
          <a:prstGeom prst="rect">
            <a:avLst/>
          </a:prstGeom>
          <a:noFill/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Excluded abstracts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(n = )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p13"/>
          <p:cNvSpPr/>
          <p:nvPr/>
        </p:nvSpPr>
        <p:spPr>
          <a:xfrm>
            <a:off x="6662280" y="6788063"/>
            <a:ext cx="3784200" cy="942000"/>
          </a:xfrm>
          <a:prstGeom prst="rect">
            <a:avLst/>
          </a:prstGeom>
          <a:noFill/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Unretrievable full texts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(Not accessible,  n = ; Not found, n = )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13"/>
          <p:cNvSpPr/>
          <p:nvPr/>
        </p:nvSpPr>
        <p:spPr>
          <a:xfrm>
            <a:off x="6662280" y="7923705"/>
            <a:ext cx="3784200" cy="2643000"/>
          </a:xfrm>
          <a:prstGeom prst="rect">
            <a:avLst/>
          </a:prstGeom>
          <a:noFill/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Excluded full texts, with reasons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(n = )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Excluded on: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12712" lvl="0" marL="4508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b="0" i="0" lang="en-GB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Population (n = )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12712" lvl="0" marL="4508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b="0" i="0" lang="en-GB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Intervention/exposure (n = )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12712" lvl="0" marL="4508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b="0" i="0" lang="en-GB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Comparator (n = )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12712" lvl="0" marL="4508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b="0" i="0" lang="en-GB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Outcome (n = )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12712" lvl="0" marL="4508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b="0" i="0" lang="en-GB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Study design (n = )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12712" lvl="0" marL="4508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b="0" i="0" lang="en-GB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etc.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" name="Google Shape;107;p13"/>
          <p:cNvSpPr/>
          <p:nvPr/>
        </p:nvSpPr>
        <p:spPr>
          <a:xfrm>
            <a:off x="184875" y="12159495"/>
            <a:ext cx="573900" cy="11616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" name="Google Shape;108;p13"/>
          <p:cNvSpPr txBox="1"/>
          <p:nvPr/>
        </p:nvSpPr>
        <p:spPr>
          <a:xfrm rot="-5400000">
            <a:off x="-109000" y="12509195"/>
            <a:ext cx="1161600" cy="51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Synthesis</a:t>
            </a:r>
            <a:endParaRPr b="0" i="0" sz="20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09" name="Google Shape;109;p13"/>
          <p:cNvCxnSpPr>
            <a:stCxn id="93" idx="2"/>
            <a:endCxn id="95" idx="0"/>
          </p:cNvCxnSpPr>
          <p:nvPr/>
        </p:nvCxnSpPr>
        <p:spPr>
          <a:xfrm flipH="1" rot="-5400000">
            <a:off x="3400325" y="2427278"/>
            <a:ext cx="1446900" cy="611400"/>
          </a:xfrm>
          <a:prstGeom prst="bentConnector3">
            <a:avLst>
              <a:gd fmla="val 50000" name="adj1"/>
            </a:avLst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cxnSp>
        <p:nvCxnSpPr>
          <p:cNvPr id="110" name="Google Shape;110;p13"/>
          <p:cNvCxnSpPr>
            <a:stCxn id="94" idx="2"/>
            <a:endCxn id="95" idx="0"/>
          </p:cNvCxnSpPr>
          <p:nvPr/>
        </p:nvCxnSpPr>
        <p:spPr>
          <a:xfrm rot="5400000">
            <a:off x="6074280" y="364778"/>
            <a:ext cx="1446900" cy="4736400"/>
          </a:xfrm>
          <a:prstGeom prst="bentConnector3">
            <a:avLst>
              <a:gd fmla="val 50001" name="adj1"/>
            </a:avLst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cxnSp>
        <p:nvCxnSpPr>
          <p:cNvPr id="111" name="Google Shape;111;p13"/>
          <p:cNvCxnSpPr>
            <a:stCxn id="95" idx="3"/>
            <a:endCxn id="102" idx="1"/>
          </p:cNvCxnSpPr>
          <p:nvPr/>
        </p:nvCxnSpPr>
        <p:spPr>
          <a:xfrm>
            <a:off x="6321723" y="3927462"/>
            <a:ext cx="340500" cy="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cxnSp>
        <p:nvCxnSpPr>
          <p:cNvPr id="112" name="Google Shape;112;p13"/>
          <p:cNvCxnSpPr>
            <a:stCxn id="98" idx="3"/>
            <a:endCxn id="103" idx="1"/>
          </p:cNvCxnSpPr>
          <p:nvPr/>
        </p:nvCxnSpPr>
        <p:spPr>
          <a:xfrm>
            <a:off x="6321723" y="5035825"/>
            <a:ext cx="340500" cy="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cxnSp>
        <p:nvCxnSpPr>
          <p:cNvPr id="113" name="Google Shape;113;p13"/>
          <p:cNvCxnSpPr>
            <a:stCxn id="99" idx="3"/>
            <a:endCxn id="104" idx="1"/>
          </p:cNvCxnSpPr>
          <p:nvPr/>
        </p:nvCxnSpPr>
        <p:spPr>
          <a:xfrm>
            <a:off x="6321723" y="6144189"/>
            <a:ext cx="340500" cy="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cxnSp>
        <p:nvCxnSpPr>
          <p:cNvPr id="114" name="Google Shape;114;p13"/>
          <p:cNvCxnSpPr>
            <a:stCxn id="100" idx="3"/>
            <a:endCxn id="105" idx="1"/>
          </p:cNvCxnSpPr>
          <p:nvPr/>
        </p:nvCxnSpPr>
        <p:spPr>
          <a:xfrm>
            <a:off x="6321723" y="7259063"/>
            <a:ext cx="340500" cy="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cxnSp>
        <p:nvCxnSpPr>
          <p:cNvPr id="115" name="Google Shape;115;p13"/>
          <p:cNvCxnSpPr>
            <a:stCxn id="101" idx="3"/>
          </p:cNvCxnSpPr>
          <p:nvPr/>
        </p:nvCxnSpPr>
        <p:spPr>
          <a:xfrm>
            <a:off x="6321723" y="8366129"/>
            <a:ext cx="340500" cy="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cxnSp>
        <p:nvCxnSpPr>
          <p:cNvPr id="116" name="Google Shape;116;p13"/>
          <p:cNvCxnSpPr>
            <a:stCxn id="95" idx="2"/>
            <a:endCxn id="98" idx="0"/>
          </p:cNvCxnSpPr>
          <p:nvPr/>
        </p:nvCxnSpPr>
        <p:spPr>
          <a:xfrm>
            <a:off x="4429623" y="4398462"/>
            <a:ext cx="0" cy="16650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cxnSp>
        <p:nvCxnSpPr>
          <p:cNvPr id="117" name="Google Shape;117;p13"/>
          <p:cNvCxnSpPr>
            <a:stCxn id="98" idx="2"/>
            <a:endCxn id="99" idx="0"/>
          </p:cNvCxnSpPr>
          <p:nvPr/>
        </p:nvCxnSpPr>
        <p:spPr>
          <a:xfrm>
            <a:off x="4429623" y="5506825"/>
            <a:ext cx="0" cy="16650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cxnSp>
        <p:nvCxnSpPr>
          <p:cNvPr id="118" name="Google Shape;118;p13"/>
          <p:cNvCxnSpPr/>
          <p:nvPr/>
        </p:nvCxnSpPr>
        <p:spPr>
          <a:xfrm>
            <a:off x="4418422" y="6615299"/>
            <a:ext cx="0" cy="16620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cxnSp>
        <p:nvCxnSpPr>
          <p:cNvPr id="119" name="Google Shape;119;p13"/>
          <p:cNvCxnSpPr/>
          <p:nvPr/>
        </p:nvCxnSpPr>
        <p:spPr>
          <a:xfrm>
            <a:off x="4418488" y="7725396"/>
            <a:ext cx="0" cy="16620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cxnSp>
        <p:nvCxnSpPr>
          <p:cNvPr id="120" name="Google Shape;120;p13"/>
          <p:cNvCxnSpPr>
            <a:stCxn id="101" idx="2"/>
            <a:endCxn id="121" idx="0"/>
          </p:cNvCxnSpPr>
          <p:nvPr/>
        </p:nvCxnSpPr>
        <p:spPr>
          <a:xfrm>
            <a:off x="4429623" y="8837129"/>
            <a:ext cx="0" cy="200550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sp>
        <p:nvSpPr>
          <p:cNvPr id="122" name="Google Shape;122;p13"/>
          <p:cNvSpPr txBox="1"/>
          <p:nvPr/>
        </p:nvSpPr>
        <p:spPr>
          <a:xfrm rot="-5400000">
            <a:off x="9804677" y="5423436"/>
            <a:ext cx="18714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18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May be combined</a:t>
            </a:r>
            <a:endParaRPr b="0" i="0" sz="1800" u="none" cap="none" strike="noStrik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" name="Google Shape;123;p13"/>
          <p:cNvSpPr/>
          <p:nvPr/>
        </p:nvSpPr>
        <p:spPr>
          <a:xfrm>
            <a:off x="2526273" y="12287819"/>
            <a:ext cx="3784200" cy="942000"/>
          </a:xfrm>
          <a:prstGeom prst="rect">
            <a:avLst/>
          </a:prstGeom>
          <a:noFill/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Studies included in the systematic map database and narrative synthesis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(n = )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4" name="Google Shape;124;p13"/>
          <p:cNvSpPr/>
          <p:nvPr/>
        </p:nvSpPr>
        <p:spPr>
          <a:xfrm>
            <a:off x="1314425" y="9323062"/>
            <a:ext cx="2503800" cy="942000"/>
          </a:xfrm>
          <a:prstGeom prst="rect">
            <a:avLst/>
          </a:prstGeom>
          <a:noFill/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Pre-screened articles from other sources (n = )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25" name="Google Shape;125;p13"/>
          <p:cNvCxnSpPr>
            <a:stCxn id="124" idx="3"/>
          </p:cNvCxnSpPr>
          <p:nvPr/>
        </p:nvCxnSpPr>
        <p:spPr>
          <a:xfrm>
            <a:off x="3818225" y="9794062"/>
            <a:ext cx="617400" cy="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sp>
        <p:nvSpPr>
          <p:cNvPr id="126" name="Google Shape;126;p13"/>
          <p:cNvSpPr txBox="1"/>
          <p:nvPr/>
        </p:nvSpPr>
        <p:spPr>
          <a:xfrm>
            <a:off x="758821" y="234196"/>
            <a:ext cx="57996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ROSES Flow Diagram for Systematic Maps. Version 1.0</a:t>
            </a:r>
            <a:endParaRPr b="1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" name="Google Shape;121;p13"/>
          <p:cNvSpPr/>
          <p:nvPr/>
        </p:nvSpPr>
        <p:spPr>
          <a:xfrm>
            <a:off x="2537523" y="10842715"/>
            <a:ext cx="3784200" cy="942000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Articles / Studies included after full text screening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(n = / n = )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27" name="Google Shape;127;p13"/>
          <p:cNvCxnSpPr>
            <a:stCxn id="121" idx="2"/>
            <a:endCxn id="123" idx="0"/>
          </p:cNvCxnSpPr>
          <p:nvPr/>
        </p:nvCxnSpPr>
        <p:spPr>
          <a:xfrm flipH="1">
            <a:off x="4418523" y="11784715"/>
            <a:ext cx="11100" cy="50310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sp>
        <p:nvSpPr>
          <p:cNvPr id="128" name="Google Shape;128;p13"/>
          <p:cNvSpPr txBox="1"/>
          <p:nvPr/>
        </p:nvSpPr>
        <p:spPr>
          <a:xfrm>
            <a:off x="212897" y="10841133"/>
            <a:ext cx="1296300" cy="101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2000" u="none" cap="none" strike="noStrike">
                <a:solidFill>
                  <a:srgbClr val="BFBFBF"/>
                </a:solidFill>
                <a:latin typeface="Calibri"/>
                <a:ea typeface="Calibri"/>
                <a:cs typeface="Calibri"/>
                <a:sym typeface="Calibri"/>
              </a:rPr>
              <a:t>Articles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2000" u="none" cap="none" strike="noStrike">
                <a:solidFill>
                  <a:srgbClr val="BFBFBF"/>
                </a:solidFill>
                <a:latin typeface="Calibri"/>
                <a:ea typeface="Calibri"/>
                <a:cs typeface="Calibri"/>
                <a:sym typeface="Calibri"/>
              </a:rPr>
              <a:t>Studies</a:t>
            </a:r>
            <a:endParaRPr b="0" i="0" sz="2000" u="none" cap="none" strike="noStrike">
              <a:solidFill>
                <a:srgbClr val="BFBFB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