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6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7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6" r:id="rId14"/>
    <p:sldMasterId id="2147483798" r:id="rId15"/>
    <p:sldMasterId id="2147483808" r:id="rId16"/>
    <p:sldMasterId id="2147483818" r:id="rId17"/>
    <p:sldMasterId id="2147483826" r:id="rId18"/>
    <p:sldMasterId id="2147483831" r:id="rId19"/>
    <p:sldMasterId id="2147483837" r:id="rId20"/>
    <p:sldMasterId id="2147483851" r:id="rId21"/>
  </p:sldMasterIdLst>
  <p:notesMasterIdLst>
    <p:notesMasterId r:id="rId46"/>
  </p:notesMasterIdLst>
  <p:sldIdLst>
    <p:sldId id="256" r:id="rId22"/>
    <p:sldId id="1246" r:id="rId23"/>
    <p:sldId id="1301" r:id="rId24"/>
    <p:sldId id="1293" r:id="rId25"/>
    <p:sldId id="1287" r:id="rId26"/>
    <p:sldId id="1257" r:id="rId27"/>
    <p:sldId id="1289" r:id="rId28"/>
    <p:sldId id="1263" r:id="rId29"/>
    <p:sldId id="1258" r:id="rId30"/>
    <p:sldId id="1298" r:id="rId31"/>
    <p:sldId id="1270" r:id="rId32"/>
    <p:sldId id="1271" r:id="rId33"/>
    <p:sldId id="1276" r:id="rId34"/>
    <p:sldId id="1277" r:id="rId35"/>
    <p:sldId id="1278" r:id="rId36"/>
    <p:sldId id="1279" r:id="rId37"/>
    <p:sldId id="1280" r:id="rId38"/>
    <p:sldId id="1299" r:id="rId39"/>
    <p:sldId id="1272" r:id="rId40"/>
    <p:sldId id="1273" r:id="rId41"/>
    <p:sldId id="1275" r:id="rId42"/>
    <p:sldId id="1274" r:id="rId43"/>
    <p:sldId id="1300" r:id="rId44"/>
    <p:sldId id="689" r:id="rId45"/>
  </p:sldIdLst>
  <p:sldSz cx="9144000" cy="6858000" type="screen4x3"/>
  <p:notesSz cx="6735763" cy="9866313"/>
  <p:embeddedFontLs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Dosis" pitchFamily="2" charset="0"/>
      <p:regular r:id="rId51"/>
      <p:bold r:id="rId52"/>
    </p:embeddedFont>
    <p:embeddedFont>
      <p:font typeface="Dosis ExtraBold" pitchFamily="2" charset="0"/>
      <p:bold r:id="rId53"/>
    </p:embeddedFont>
    <p:embeddedFont>
      <p:font typeface="Dosis Medium" pitchFamily="2" charset="0"/>
      <p:regular r:id="rId54"/>
      <p:bold r:id="rId55"/>
    </p:embeddedFont>
    <p:embeddedFont>
      <p:font typeface="Dosis SemiBold" pitchFamily="2" charset="0"/>
      <p:regular r:id="rId56"/>
      <p:bold r:id="rId57"/>
    </p:embeddedFont>
    <p:embeddedFont>
      <p:font typeface="Mistral" panose="03090702030407020403" pitchFamily="66" charset="0"/>
      <p:regular r:id="rId5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2196B1"/>
    <a:srgbClr val="DEEBF7"/>
    <a:srgbClr val="565F88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7" d="100"/>
          <a:sy n="77" d="100"/>
        </p:scale>
        <p:origin x="616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AE00F569-C442-4F48-BA81-55764C05981B}"/>
    <pc:docChg chg="undo custSel addSld delSld modSld">
      <pc:chgData name="LAMIAE BEZZAZ" userId="f9bc3cc0-8e1c-4944-afa8-b4b36bbf20e1" providerId="ADAL" clId="{AE00F569-C442-4F48-BA81-55764C05981B}" dt="2026-03-02T11:09:58.237" v="77" actId="14100"/>
      <pc:docMkLst>
        <pc:docMk/>
      </pc:docMkLst>
      <pc:sldChg chg="del">
        <pc:chgData name="LAMIAE BEZZAZ" userId="f9bc3cc0-8e1c-4944-afa8-b4b36bbf20e1" providerId="ADAL" clId="{AE00F569-C442-4F48-BA81-55764C05981B}" dt="2026-03-02T10:59:46.246" v="73" actId="47"/>
        <pc:sldMkLst>
          <pc:docMk/>
          <pc:sldMk cId="2191222266" sldId="798"/>
        </pc:sldMkLst>
      </pc:sldChg>
      <pc:sldChg chg="modSp">
        <pc:chgData name="LAMIAE BEZZAZ" userId="f9bc3cc0-8e1c-4944-afa8-b4b36bbf20e1" providerId="ADAL" clId="{AE00F569-C442-4F48-BA81-55764C05981B}" dt="2026-02-26T21:59:18.216" v="31" actId="20577"/>
        <pc:sldMkLst>
          <pc:docMk/>
          <pc:sldMk cId="2676537396" sldId="964"/>
        </pc:sldMkLst>
        <pc:spChg chg="mod">
          <ac:chgData name="LAMIAE BEZZAZ" userId="f9bc3cc0-8e1c-4944-afa8-b4b36bbf20e1" providerId="ADAL" clId="{AE00F569-C442-4F48-BA81-55764C05981B}" dt="2026-02-26T21:59:18.216" v="31" actId="20577"/>
          <ac:spMkLst>
            <pc:docMk/>
            <pc:sldMk cId="2676537396" sldId="964"/>
            <ac:spMk id="8" creationId="{230A86AB-BFB2-6904-BF28-51993985EA66}"/>
          </ac:spMkLst>
        </pc:spChg>
      </pc:sldChg>
      <pc:sldChg chg="addSp delSp modSp">
        <pc:chgData name="LAMIAE BEZZAZ" userId="f9bc3cc0-8e1c-4944-afa8-b4b36bbf20e1" providerId="ADAL" clId="{AE00F569-C442-4F48-BA81-55764C05981B}" dt="2026-02-26T22:01:59.868" v="59" actId="1076"/>
        <pc:sldMkLst>
          <pc:docMk/>
          <pc:sldMk cId="3471369106" sldId="1010"/>
        </pc:sldMkLst>
        <pc:spChg chg="mod">
          <ac:chgData name="LAMIAE BEZZAZ" userId="f9bc3cc0-8e1c-4944-afa8-b4b36bbf20e1" providerId="ADAL" clId="{AE00F569-C442-4F48-BA81-55764C05981B}" dt="2026-02-26T22:01:59.868" v="59" actId="1076"/>
          <ac:spMkLst>
            <pc:docMk/>
            <pc:sldMk cId="3471369106" sldId="1010"/>
            <ac:spMk id="6" creationId="{199FA74C-E512-3F58-0669-DA7449420F72}"/>
          </ac:spMkLst>
        </pc:spChg>
        <pc:picChg chg="del">
          <ac:chgData name="LAMIAE BEZZAZ" userId="f9bc3cc0-8e1c-4944-afa8-b4b36bbf20e1" providerId="ADAL" clId="{AE00F569-C442-4F48-BA81-55764C05981B}" dt="2026-02-26T22:01:44.676" v="55" actId="478"/>
          <ac:picMkLst>
            <pc:docMk/>
            <pc:sldMk cId="3471369106" sldId="1010"/>
            <ac:picMk id="9" creationId="{E377C811-62E7-4163-A511-5D39EE7017A8}"/>
          </ac:picMkLst>
        </pc:picChg>
        <pc:picChg chg="add mod ord">
          <ac:chgData name="LAMIAE BEZZAZ" userId="f9bc3cc0-8e1c-4944-afa8-b4b36bbf20e1" providerId="ADAL" clId="{AE00F569-C442-4F48-BA81-55764C05981B}" dt="2026-02-26T22:01:53.539" v="58" actId="167"/>
          <ac:picMkLst>
            <pc:docMk/>
            <pc:sldMk cId="3471369106" sldId="1010"/>
            <ac:picMk id="10" creationId="{0A08BAF3-98D5-439C-A6CF-AB4D697008DA}"/>
          </ac:picMkLst>
        </pc:picChg>
      </pc:sldChg>
      <pc:sldChg chg="modSp">
        <pc:chgData name="LAMIAE BEZZAZ" userId="f9bc3cc0-8e1c-4944-afa8-b4b36bbf20e1" providerId="ADAL" clId="{AE00F569-C442-4F48-BA81-55764C05981B}" dt="2026-02-26T21:59:45.264" v="32"/>
        <pc:sldMkLst>
          <pc:docMk/>
          <pc:sldMk cId="73515141" sldId="1240"/>
        </pc:sldMkLst>
        <pc:spChg chg="mod">
          <ac:chgData name="LAMIAE BEZZAZ" userId="f9bc3cc0-8e1c-4944-afa8-b4b36bbf20e1" providerId="ADAL" clId="{AE00F569-C442-4F48-BA81-55764C05981B}" dt="2026-02-26T21:59:45.264" v="32"/>
          <ac:spMkLst>
            <pc:docMk/>
            <pc:sldMk cId="73515141" sldId="1240"/>
            <ac:spMk id="15" creationId="{667B9370-4B53-4206-8C1A-DDE7BFD93F5F}"/>
          </ac:spMkLst>
        </pc:spChg>
      </pc:sldChg>
      <pc:sldChg chg="modSp">
        <pc:chgData name="LAMIAE BEZZAZ" userId="f9bc3cc0-8e1c-4944-afa8-b4b36bbf20e1" providerId="ADAL" clId="{AE00F569-C442-4F48-BA81-55764C05981B}" dt="2026-02-26T22:00:03.444" v="35" actId="1076"/>
        <pc:sldMkLst>
          <pc:docMk/>
          <pc:sldMk cId="2361872233" sldId="1241"/>
        </pc:sldMkLst>
        <pc:spChg chg="mod">
          <ac:chgData name="LAMIAE BEZZAZ" userId="f9bc3cc0-8e1c-4944-afa8-b4b36bbf20e1" providerId="ADAL" clId="{AE00F569-C442-4F48-BA81-55764C05981B}" dt="2026-02-26T22:00:03.444" v="35" actId="1076"/>
          <ac:spMkLst>
            <pc:docMk/>
            <pc:sldMk cId="2361872233" sldId="1241"/>
            <ac:spMk id="18" creationId="{92C11139-FAC9-4A54-B233-5E3E4224C993}"/>
          </ac:spMkLst>
        </pc:spChg>
      </pc:sldChg>
      <pc:sldChg chg="addSp delSp modSp">
        <pc:chgData name="LAMIAE BEZZAZ" userId="f9bc3cc0-8e1c-4944-afa8-b4b36bbf20e1" providerId="ADAL" clId="{AE00F569-C442-4F48-BA81-55764C05981B}" dt="2026-02-26T22:00:52.909" v="44" actId="14100"/>
        <pc:sldMkLst>
          <pc:docMk/>
          <pc:sldMk cId="2983745865" sldId="1243"/>
        </pc:sldMkLst>
        <pc:spChg chg="add mod">
          <ac:chgData name="LAMIAE BEZZAZ" userId="f9bc3cc0-8e1c-4944-afa8-b4b36bbf20e1" providerId="ADAL" clId="{AE00F569-C442-4F48-BA81-55764C05981B}" dt="2026-02-26T22:00:52.909" v="44" actId="14100"/>
          <ac:spMkLst>
            <pc:docMk/>
            <pc:sldMk cId="2983745865" sldId="1243"/>
            <ac:spMk id="16" creationId="{E7B7221B-46D1-4222-87B4-4EF3B2817E35}"/>
          </ac:spMkLst>
        </pc:spChg>
        <pc:spChg chg="mod">
          <ac:chgData name="LAMIAE BEZZAZ" userId="f9bc3cc0-8e1c-4944-afa8-b4b36bbf20e1" providerId="ADAL" clId="{AE00F569-C442-4F48-BA81-55764C05981B}" dt="2026-02-26T22:00:44.281" v="41" actId="14100"/>
          <ac:spMkLst>
            <pc:docMk/>
            <pc:sldMk cId="2983745865" sldId="1243"/>
            <ac:spMk id="25" creationId="{B2540CF6-00D4-44A2-A011-2BCE0CF5DF4A}"/>
          </ac:spMkLst>
        </pc:spChg>
        <pc:spChg chg="del">
          <ac:chgData name="LAMIAE BEZZAZ" userId="f9bc3cc0-8e1c-4944-afa8-b4b36bbf20e1" providerId="ADAL" clId="{AE00F569-C442-4F48-BA81-55764C05981B}" dt="2026-02-26T22:00:28.921" v="36" actId="478"/>
          <ac:spMkLst>
            <pc:docMk/>
            <pc:sldMk cId="2983745865" sldId="1243"/>
            <ac:spMk id="28" creationId="{0754E2B6-782D-4AB2-81D9-69271193FD76}"/>
          </ac:spMkLst>
        </pc:spChg>
      </pc:sldChg>
      <pc:sldChg chg="addSp delSp modSp">
        <pc:chgData name="LAMIAE BEZZAZ" userId="f9bc3cc0-8e1c-4944-afa8-b4b36bbf20e1" providerId="ADAL" clId="{AE00F569-C442-4F48-BA81-55764C05981B}" dt="2026-02-26T22:01:38.480" v="54" actId="14100"/>
        <pc:sldMkLst>
          <pc:docMk/>
          <pc:sldMk cId="1022832760" sldId="1250"/>
        </pc:sldMkLst>
        <pc:spChg chg="mod">
          <ac:chgData name="LAMIAE BEZZAZ" userId="f9bc3cc0-8e1c-4944-afa8-b4b36bbf20e1" providerId="ADAL" clId="{AE00F569-C442-4F48-BA81-55764C05981B}" dt="2026-02-26T22:01:25.194" v="50" actId="20577"/>
          <ac:spMkLst>
            <pc:docMk/>
            <pc:sldMk cId="1022832760" sldId="1250"/>
            <ac:spMk id="8" creationId="{9E034C3A-DB86-0535-E3C0-442A8084289A}"/>
          </ac:spMkLst>
        </pc:spChg>
        <pc:spChg chg="mod">
          <ac:chgData name="LAMIAE BEZZAZ" userId="f9bc3cc0-8e1c-4944-afa8-b4b36bbf20e1" providerId="ADAL" clId="{AE00F569-C442-4F48-BA81-55764C05981B}" dt="2026-02-26T22:01:38.480" v="54" actId="14100"/>
          <ac:spMkLst>
            <pc:docMk/>
            <pc:sldMk cId="1022832760" sldId="1250"/>
            <ac:spMk id="24" creationId="{C8BCFA1D-5038-452A-B9D2-7C3C66872C63}"/>
          </ac:spMkLst>
        </pc:spChg>
        <pc:picChg chg="del">
          <ac:chgData name="LAMIAE BEZZAZ" userId="f9bc3cc0-8e1c-4944-afa8-b4b36bbf20e1" providerId="ADAL" clId="{AE00F569-C442-4F48-BA81-55764C05981B}" dt="2026-02-26T22:01:05.221" v="45" actId="478"/>
          <ac:picMkLst>
            <pc:docMk/>
            <pc:sldMk cId="1022832760" sldId="1250"/>
            <ac:picMk id="9" creationId="{B6030D05-8F6A-4803-BA04-637F53FD3136}"/>
          </ac:picMkLst>
        </pc:picChg>
        <pc:picChg chg="add ord">
          <ac:chgData name="LAMIAE BEZZAZ" userId="f9bc3cc0-8e1c-4944-afa8-b4b36bbf20e1" providerId="ADAL" clId="{AE00F569-C442-4F48-BA81-55764C05981B}" dt="2026-02-26T22:01:20.846" v="47" actId="167"/>
          <ac:picMkLst>
            <pc:docMk/>
            <pc:sldMk cId="1022832760" sldId="1250"/>
            <ac:picMk id="10" creationId="{7FFA9618-A9D4-45F3-9D73-06FFC0A1FA1A}"/>
          </ac:picMkLst>
        </pc:picChg>
      </pc:sldChg>
      <pc:sldChg chg="addSp delSp modSp">
        <pc:chgData name="LAMIAE BEZZAZ" userId="f9bc3cc0-8e1c-4944-afa8-b4b36bbf20e1" providerId="ADAL" clId="{AE00F569-C442-4F48-BA81-55764C05981B}" dt="2026-02-26T22:06:49.202" v="72" actId="27636"/>
        <pc:sldMkLst>
          <pc:docMk/>
          <pc:sldMk cId="1942331852" sldId="1251"/>
        </pc:sldMkLst>
        <pc:spChg chg="mod">
          <ac:chgData name="LAMIAE BEZZAZ" userId="f9bc3cc0-8e1c-4944-afa8-b4b36bbf20e1" providerId="ADAL" clId="{AE00F569-C442-4F48-BA81-55764C05981B}" dt="2026-02-26T22:06:49.202" v="72" actId="27636"/>
          <ac:spMkLst>
            <pc:docMk/>
            <pc:sldMk cId="1942331852" sldId="1251"/>
            <ac:spMk id="11" creationId="{324734B0-57B6-45FD-AD9E-4D497A97CFEE}"/>
          </ac:spMkLst>
        </pc:spChg>
        <pc:picChg chg="del">
          <ac:chgData name="LAMIAE BEZZAZ" userId="f9bc3cc0-8e1c-4944-afa8-b4b36bbf20e1" providerId="ADAL" clId="{AE00F569-C442-4F48-BA81-55764C05981B}" dt="2026-02-26T22:02:31.641" v="61" actId="478"/>
          <ac:picMkLst>
            <pc:docMk/>
            <pc:sldMk cId="1942331852" sldId="1251"/>
            <ac:picMk id="2" creationId="{D08DB9C8-1388-44C2-8412-78F14136E2B1}"/>
          </ac:picMkLst>
        </pc:picChg>
        <pc:picChg chg="add mod modCrop">
          <ac:chgData name="LAMIAE BEZZAZ" userId="f9bc3cc0-8e1c-4944-afa8-b4b36bbf20e1" providerId="ADAL" clId="{AE00F569-C442-4F48-BA81-55764C05981B}" dt="2026-02-26T22:03:35.847" v="70"/>
          <ac:picMkLst>
            <pc:docMk/>
            <pc:sldMk cId="1942331852" sldId="1251"/>
            <ac:picMk id="8" creationId="{D11C7D56-E896-43DD-A1A9-0443140F78CB}"/>
          </ac:picMkLst>
        </pc:picChg>
      </pc:sldChg>
      <pc:sldChg chg="del">
        <pc:chgData name="LAMIAE BEZZAZ" userId="f9bc3cc0-8e1c-4944-afa8-b4b36bbf20e1" providerId="ADAL" clId="{AE00F569-C442-4F48-BA81-55764C05981B}" dt="2026-03-02T11:07:51.191" v="75" actId="47"/>
        <pc:sldMkLst>
          <pc:docMk/>
          <pc:sldMk cId="1446148879" sldId="1258"/>
        </pc:sldMkLst>
      </pc:sldChg>
      <pc:sldChg chg="add">
        <pc:chgData name="LAMIAE BEZZAZ" userId="f9bc3cc0-8e1c-4944-afa8-b4b36bbf20e1" providerId="ADAL" clId="{AE00F569-C442-4F48-BA81-55764C05981B}" dt="2026-03-02T10:59:49.555" v="74"/>
        <pc:sldMkLst>
          <pc:docMk/>
          <pc:sldMk cId="379146290" sldId="1297"/>
        </pc:sldMkLst>
      </pc:sldChg>
      <pc:sldChg chg="modSp">
        <pc:chgData name="LAMIAE BEZZAZ" userId="f9bc3cc0-8e1c-4944-afa8-b4b36bbf20e1" providerId="ADAL" clId="{AE00F569-C442-4F48-BA81-55764C05981B}" dt="2026-03-02T11:09:58.237" v="77" actId="14100"/>
        <pc:sldMkLst>
          <pc:docMk/>
          <pc:sldMk cId="706681696" sldId="1299"/>
        </pc:sldMkLst>
        <pc:spChg chg="mod">
          <ac:chgData name="LAMIAE BEZZAZ" userId="f9bc3cc0-8e1c-4944-afa8-b4b36bbf20e1" providerId="ADAL" clId="{AE00F569-C442-4F48-BA81-55764C05981B}" dt="2026-03-02T11:09:58.237" v="77" actId="14100"/>
          <ac:spMkLst>
            <pc:docMk/>
            <pc:sldMk cId="706681696" sldId="1299"/>
            <ac:spMk id="15" creationId="{667B9370-4B53-4206-8C1A-DDE7BFD93F5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08/03/2026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02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284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06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05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49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63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47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78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53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6438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02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466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562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246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5496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435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8366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08/03/2026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08/03/2026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08/03/2026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08/03/2026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08/03/2026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08/03/2026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08/03/2026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1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13.xml"/><Relationship Id="rId9" Type="http://schemas.openxmlformats.org/officeDocument/2006/relationships/image" Target="../media/image9.jp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9.jpg"/><Relationship Id="rId5" Type="http://schemas.openxmlformats.org/officeDocument/2006/relationships/theme" Target="../theme/theme18.xml"/><Relationship Id="rId4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08/03/2026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9" r:id="rId2"/>
    <p:sldLayoutId id="2147483832" r:id="rId3"/>
    <p:sldLayoutId id="2147483833" r:id="rId4"/>
    <p:sldLayoutId id="2147483834" r:id="rId5"/>
    <p:sldLayoutId id="2147483835" r:id="rId6"/>
    <p:sldLayoutId id="2147483836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488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8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15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16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18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130.xml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67DF5F2-A1CF-5C62-DCA8-B733BE0F3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b="3471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5E4749A-D30E-452A-9D26-D6881B9A4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618" y="4930038"/>
            <a:ext cx="85351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1CBE8AE-CC5D-42F5-BDD4-E6D446672E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73" y="2049393"/>
            <a:ext cx="1744230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B271EF4-E0D6-4B71-97C7-9C0C1F4C22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42" y="2049393"/>
            <a:ext cx="1657045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F5157AC-95EC-44B4-A4C4-7BC9EA909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27" y="2049393"/>
            <a:ext cx="1744230" cy="190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A38B83C-EC6D-4916-99AF-065CB6F0EC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272" y="4113354"/>
            <a:ext cx="1744230" cy="190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6E76A46-1C94-4652-9D9E-F76058CF5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99" y="4113354"/>
            <a:ext cx="1598215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</p:txBody>
      </p:sp>
    </p:spTree>
    <p:extLst>
      <p:ext uri="{BB962C8B-B14F-4D97-AF65-F5344CB8AC3E}">
        <p14:creationId xmlns:p14="http://schemas.microsoft.com/office/powerpoint/2010/main" val="10132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scènes. Je vais te dire des phrases et tu vas me montrer les images qui correspondent : 1) Il porte un casque bleu. 2) Sami dessine sur son bureau. 3) Akram joue au jeux vidéo. 4 ) Mes grands-parents vont venir chez moi ce soir. 5) La maman arrose les fleurs.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D24111-F68A-4556-AB4D-67FEB3CBF6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5262" r="2282" b="3639"/>
          <a:stretch/>
        </p:blipFill>
        <p:spPr>
          <a:xfrm>
            <a:off x="781878" y="1868558"/>
            <a:ext cx="7711621" cy="423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</p:txBody>
      </p:sp>
    </p:spTree>
    <p:extLst>
      <p:ext uri="{BB962C8B-B14F-4D97-AF65-F5344CB8AC3E}">
        <p14:creationId xmlns:p14="http://schemas.microsoft.com/office/powerpoint/2010/main" val="22032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4A3D3B4-AA62-4B9F-BA9E-36342FB6C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54" y="1878921"/>
            <a:ext cx="1744230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79CA2D-D3B9-40F3-9B9B-FE186B333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10" y="1878921"/>
            <a:ext cx="1657045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2B9EB3A-1A0C-41B4-A985-9E1ED4B04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80" y="1878921"/>
            <a:ext cx="1744230" cy="190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2626774-3B86-404C-8968-423438978A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455" y="4011741"/>
            <a:ext cx="1744230" cy="190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A7FB32F-E7BD-4D38-B865-8835B94757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99" y="4011741"/>
            <a:ext cx="174423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04047" y="3069811"/>
            <a:ext cx="7476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38416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 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496223" y="1873525"/>
            <a:ext cx="6598905" cy="3110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avec ta famille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Qui va venir à la maison ce soir ?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Est-ce que tu peux venir chez moi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qu’on va faire chez toi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Nous allons manger où ? </a:t>
            </a:r>
          </a:p>
        </p:txBody>
      </p:sp>
    </p:spTree>
    <p:extLst>
      <p:ext uri="{BB962C8B-B14F-4D97-AF65-F5344CB8AC3E}">
        <p14:creationId xmlns:p14="http://schemas.microsoft.com/office/powerpoint/2010/main" val="30517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4776" y="2750482"/>
            <a:ext cx="8238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parler des activités.</a:t>
            </a:r>
          </a:p>
        </p:txBody>
      </p:sp>
    </p:spTree>
    <p:extLst>
      <p:ext uri="{BB962C8B-B14F-4D97-AF65-F5344CB8AC3E}">
        <p14:creationId xmlns:p14="http://schemas.microsoft.com/office/powerpoint/2010/main" val="172686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FF664-2ABF-A95B-EC29-49C53FB8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C4375F2-CE50-8EAC-9701-86A50FD9D7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D3F2871-AB84-3200-48FC-EC6D5F03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15E0A2-92F1-9BD2-2F44-71E1601F6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1378CFD-C034-4418-944D-6095B6D342F6}"/>
              </a:ext>
            </a:extLst>
          </p:cNvPr>
          <p:cNvGrpSpPr/>
          <p:nvPr/>
        </p:nvGrpSpPr>
        <p:grpSpPr>
          <a:xfrm>
            <a:off x="3205057" y="2883965"/>
            <a:ext cx="2230032" cy="2839474"/>
            <a:chOff x="3029352" y="3081840"/>
            <a:chExt cx="2617338" cy="334647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D98087D-9127-FE94-A9A4-EA19F6CFB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0782" y="3689448"/>
              <a:ext cx="1825908" cy="273886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D7A1219-85ED-CF98-3D23-A62C8908D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29352" y="3081840"/>
              <a:ext cx="938876" cy="1048901"/>
            </a:xfrm>
            <a:prstGeom prst="rect">
              <a:avLst/>
            </a:prstGeom>
          </p:spPr>
        </p:pic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8E130A73-E7BC-1D79-63C8-F44A538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Présente-toi. parle de ce que tu fais avec ta famille, dis qui va venir à la maison ce soir, ce que tu vas faire avec eux et où tu vas jouer avec ton ami(e). 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Expliquer la consigne avec la langue de l’apprenant.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67B9370-4B53-4206-8C1A-DDE7BFD93F5F}"/>
              </a:ext>
            </a:extLst>
          </p:cNvPr>
          <p:cNvSpPr txBox="1"/>
          <p:nvPr/>
        </p:nvSpPr>
        <p:spPr>
          <a:xfrm>
            <a:off x="425826" y="2090927"/>
            <a:ext cx="8106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Présente-toi, parle de ce que tu fais avec ta famille, dis qui va venir à la maison ce soir, ce que tu vas faire avec eux et où tu vas jouer avec ton ami(e).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564C76-30BA-4748-A411-1520C2C88262}"/>
              </a:ext>
            </a:extLst>
          </p:cNvPr>
          <p:cNvSpPr/>
          <p:nvPr/>
        </p:nvSpPr>
        <p:spPr>
          <a:xfrm>
            <a:off x="2402913" y="622001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20586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=  2 points (10 pts)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4776" y="2750482"/>
            <a:ext cx="82385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graphèmes étudiés et les mots contenant ces graphèmes.</a:t>
            </a:r>
          </a:p>
        </p:txBody>
      </p:sp>
    </p:spTree>
    <p:extLst>
      <p:ext uri="{BB962C8B-B14F-4D97-AF65-F5344CB8AC3E}">
        <p14:creationId xmlns:p14="http://schemas.microsoft.com/office/powerpoint/2010/main" val="352633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</a:t>
            </a: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d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 acquis de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période 3</a:t>
            </a:r>
          </a:p>
        </p:txBody>
      </p:sp>
    </p:spTree>
    <p:extLst>
      <p:ext uri="{BB962C8B-B14F-4D97-AF65-F5344CB8AC3E}">
        <p14:creationId xmlns:p14="http://schemas.microsoft.com/office/powerpoint/2010/main" val="30247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graphèmes et tu dois les lire.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L’enseignant choisit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graphèmes.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1  point (4 pts)  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C81AC77-3D3A-491F-950C-145FC6033889}"/>
              </a:ext>
            </a:extLst>
          </p:cNvPr>
          <p:cNvGraphicFramePr>
            <a:graphicFrameLocks noGrp="1"/>
          </p:cNvGraphicFramePr>
          <p:nvPr/>
        </p:nvGraphicFramePr>
        <p:xfrm>
          <a:off x="2117707" y="2396575"/>
          <a:ext cx="5044788" cy="27521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596">
                  <a:extLst>
                    <a:ext uri="{9D8B030D-6E8A-4147-A177-3AD203B41FA5}">
                      <a16:colId xmlns:a16="http://schemas.microsoft.com/office/drawing/2014/main" val="3520114031"/>
                    </a:ext>
                  </a:extLst>
                </a:gridCol>
                <a:gridCol w="840798">
                  <a:extLst>
                    <a:ext uri="{9D8B030D-6E8A-4147-A177-3AD203B41FA5}">
                      <a16:colId xmlns:a16="http://schemas.microsoft.com/office/drawing/2014/main" val="1611942228"/>
                    </a:ext>
                  </a:extLst>
                </a:gridCol>
                <a:gridCol w="840798">
                  <a:extLst>
                    <a:ext uri="{9D8B030D-6E8A-4147-A177-3AD203B41FA5}">
                      <a16:colId xmlns:a16="http://schemas.microsoft.com/office/drawing/2014/main" val="3211560125"/>
                    </a:ext>
                  </a:extLst>
                </a:gridCol>
                <a:gridCol w="1681596">
                  <a:extLst>
                    <a:ext uri="{9D8B030D-6E8A-4147-A177-3AD203B41FA5}">
                      <a16:colId xmlns:a16="http://schemas.microsoft.com/office/drawing/2014/main" val="570701649"/>
                    </a:ext>
                  </a:extLst>
                </a:gridCol>
              </a:tblGrid>
              <a:tr h="917388">
                <a:tc>
                  <a:txBody>
                    <a:bodyPr/>
                    <a:lstStyle/>
                    <a:p>
                      <a:pPr algn="ctr"/>
                      <a:r>
                        <a:rPr kumimoji="0" lang="it-IT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</a:t>
                      </a:r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it-IT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bl  </a:t>
                      </a:r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eu</a:t>
                      </a:r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925022"/>
                  </a:ext>
                </a:extLst>
              </a:tr>
              <a:tr h="917388">
                <a:tc>
                  <a:txBody>
                    <a:bodyPr/>
                    <a:lstStyle/>
                    <a:p>
                      <a:pPr algn="ctr"/>
                      <a:r>
                        <a:rPr kumimoji="0" lang="pt-B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</a:t>
                      </a:r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fr-F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468918"/>
                  </a:ext>
                </a:extLst>
              </a:tr>
              <a:tr h="917388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pt-B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œu</a:t>
                      </a:r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pt-B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</a:t>
                      </a:r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0" lang="fr-FR" sz="36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563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3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mots et tu dois les lire.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L’enseignant choisit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mots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 points (6 pts)   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C81AC77-3D3A-491F-950C-145FC6033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75117"/>
              </p:ext>
            </p:extLst>
          </p:nvPr>
        </p:nvGraphicFramePr>
        <p:xfrm>
          <a:off x="1555807" y="2662518"/>
          <a:ext cx="6032385" cy="18347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0795">
                  <a:extLst>
                    <a:ext uri="{9D8B030D-6E8A-4147-A177-3AD203B41FA5}">
                      <a16:colId xmlns:a16="http://schemas.microsoft.com/office/drawing/2014/main" val="3520114031"/>
                    </a:ext>
                  </a:extLst>
                </a:gridCol>
                <a:gridCol w="2134951">
                  <a:extLst>
                    <a:ext uri="{9D8B030D-6E8A-4147-A177-3AD203B41FA5}">
                      <a16:colId xmlns:a16="http://schemas.microsoft.com/office/drawing/2014/main" val="1611942228"/>
                    </a:ext>
                  </a:extLst>
                </a:gridCol>
                <a:gridCol w="1886639">
                  <a:extLst>
                    <a:ext uri="{9D8B030D-6E8A-4147-A177-3AD203B41FA5}">
                      <a16:colId xmlns:a16="http://schemas.microsoft.com/office/drawing/2014/main" val="570701649"/>
                    </a:ext>
                  </a:extLst>
                </a:gridCol>
              </a:tblGrid>
              <a:tr h="917388">
                <a:tc>
                  <a:txBody>
                    <a:bodyPr/>
                    <a:lstStyle/>
                    <a:p>
                      <a:pPr algn="ctr"/>
                      <a:r>
                        <a:rPr kumimoji="0" lang="fr-F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casque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éléphant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925022"/>
                  </a:ext>
                </a:extLst>
              </a:tr>
              <a:tr h="917388">
                <a:tc>
                  <a:txBody>
                    <a:bodyPr/>
                    <a:lstStyle/>
                    <a:p>
                      <a:pPr marL="0" marR="0" lvl="0" indent="0" algn="ctr" defTabSz="791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791962" rtl="0" eaLnBrk="1" latinLnBrk="0" hangingPunct="1"/>
                      <a:r>
                        <a:rPr kumimoji="0" lang="fr-F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fleur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791962" rtl="0" eaLnBrk="1" latinLnBrk="0" hangingPunct="1"/>
                      <a:r>
                        <a:rPr kumimoji="0" lang="fr-FR" sz="36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nœud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468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08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498491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graphèmes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963232" y="5534681"/>
            <a:ext cx="551860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Fluidité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4 points ( 1 point par phrase)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Correction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6 points ( 0,5 point par mot )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vas lire ces phrases correctement et avec fluidité.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119478" y="1964267"/>
            <a:ext cx="7516346" cy="237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 hibou est en haut de l’arbre.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Salim met un grand casque.</a:t>
            </a:r>
          </a:p>
        </p:txBody>
      </p:sp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L’évaluation est terminée.</a:t>
            </a:r>
          </a:p>
        </p:txBody>
      </p:sp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C87F580-D43E-40E9-A22C-ABDFFF4D5BD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EA581AE-457B-4AC9-B0BE-89245AD1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0DF47B-8E67-41A7-BF3C-95670922E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839143" y="347306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55143" y="322106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73267" y="200516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89267" y="175316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53267" y="223397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individuelle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875187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6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839143" y="200001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55143" y="174801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5019143" y="219929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collective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86338" y="366618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Correction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C54FC56-5F75-BA7D-CA77-3D244223F002}"/>
              </a:ext>
            </a:extLst>
          </p:cNvPr>
          <p:cNvGrpSpPr/>
          <p:nvPr/>
        </p:nvGrpSpPr>
        <p:grpSpPr>
          <a:xfrm>
            <a:off x="385064" y="3196391"/>
            <a:ext cx="4143780" cy="1365622"/>
            <a:chOff x="-908803" y="706993"/>
            <a:chExt cx="4143780" cy="136562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D821F4D-459F-10F8-037F-9FC307E61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08803" y="706993"/>
              <a:ext cx="3828620" cy="1365622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B4DDBFF-D324-3E3C-39D9-A0E8D4DE4E9D}"/>
                </a:ext>
              </a:extLst>
            </p:cNvPr>
            <p:cNvSpPr txBox="1"/>
            <p:nvPr/>
          </p:nvSpPr>
          <p:spPr>
            <a:xfrm>
              <a:off x="-596443" y="1377446"/>
              <a:ext cx="38314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9875" marR="0" lvl="0" indent="-2698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Évaluation individuelle </a:t>
              </a:r>
            </a:p>
          </p:txBody>
        </p: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2A74291-E7E7-13E4-B65A-C8356CD292FE}"/>
              </a:ext>
            </a:extLst>
          </p:cNvPr>
          <p:cNvSpPr/>
          <p:nvPr/>
        </p:nvSpPr>
        <p:spPr>
          <a:xfrm>
            <a:off x="4839143" y="495075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CFC503CC-4FA1-9F10-684E-6C928131AD4B}"/>
              </a:ext>
            </a:extLst>
          </p:cNvPr>
          <p:cNvSpPr/>
          <p:nvPr/>
        </p:nvSpPr>
        <p:spPr>
          <a:xfrm>
            <a:off x="5055143" y="469875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2007DED-A7A4-1496-C6CA-3C0B3D55903F}"/>
              </a:ext>
            </a:extLst>
          </p:cNvPr>
          <p:cNvSpPr/>
          <p:nvPr/>
        </p:nvSpPr>
        <p:spPr>
          <a:xfrm>
            <a:off x="473267" y="49756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rganigramme : Terminateur 12">
            <a:extLst>
              <a:ext uri="{FF2B5EF4-FFF2-40B4-BE49-F238E27FC236}">
                <a16:creationId xmlns:a16="http://schemas.microsoft.com/office/drawing/2014/main" id="{2CC04B81-2F68-9145-2BD8-E6E9F41E90B1}"/>
              </a:ext>
            </a:extLst>
          </p:cNvPr>
          <p:cNvSpPr/>
          <p:nvPr/>
        </p:nvSpPr>
        <p:spPr>
          <a:xfrm>
            <a:off x="689267" y="472363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AF0CA50C-2275-E5C0-2D7C-487CAD1753CB}"/>
              </a:ext>
            </a:extLst>
          </p:cNvPr>
          <p:cNvSpPr txBox="1">
            <a:spLocks/>
          </p:cNvSpPr>
          <p:nvPr/>
        </p:nvSpPr>
        <p:spPr>
          <a:xfrm>
            <a:off x="653267" y="520444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individuelle   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ECE942AC-D1E4-7C1A-AB4A-F1F11950B0CE}"/>
              </a:ext>
            </a:extLst>
          </p:cNvPr>
          <p:cNvSpPr txBox="1">
            <a:spLocks/>
          </p:cNvSpPr>
          <p:nvPr/>
        </p:nvSpPr>
        <p:spPr>
          <a:xfrm>
            <a:off x="5086338" y="514386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Compilation et renseignement des livrets de compétences 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653267" y="3205978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3791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990020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50AC4AF-65C1-0790-9725-6F2C1900FEF7}"/>
              </a:ext>
            </a:extLst>
          </p:cNvPr>
          <p:cNvSpPr txBox="1"/>
          <p:nvPr/>
        </p:nvSpPr>
        <p:spPr>
          <a:xfrm>
            <a:off x="555733" y="1602020"/>
            <a:ext cx="8032531" cy="4518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parler des activités à l’école.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graphèmes étudiés et les mots contenant ces graphèmes.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graphèmes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des phrases simples contenant les graphèmes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correctement des mots.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Ecrire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Utiliser les outils de langue pour produire des énoncés oraux ou écrits.</a:t>
            </a:r>
          </a:p>
        </p:txBody>
      </p:sp>
    </p:spTree>
    <p:extLst>
      <p:ext uri="{BB962C8B-B14F-4D97-AF65-F5344CB8AC3E}">
        <p14:creationId xmlns:p14="http://schemas.microsoft.com/office/powerpoint/2010/main" val="18034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Les séances 1, 2 et 3 sont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consacrées à l’évaluation des compétences suivantes  :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CO1 – C02 - PO1 – PO2 – PO3 - LF1 – LF2.</a:t>
            </a: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passation se fait de manière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individuelle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marR="0" lvl="1" indent="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est guidé par le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ppt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Datashow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8400" y="2479102"/>
            <a:ext cx="7951694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1 -  Garder à portée de main la grille de compilation 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6954AF-F1E1-39EA-0347-22DD6224C88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4" y="2821848"/>
            <a:ext cx="367051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82 et faites les activités de lecture.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4D8B921-39C9-9A9F-0593-2F60C947F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01" y="1215844"/>
            <a:ext cx="3257223" cy="50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512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7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35EE65-EFF6-41BE-AD9B-D333E6AF207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f0534ec5-868f-4ce6-85c7-99f0612daa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8192</TotalTime>
  <Words>907</Words>
  <PresentationFormat>Affichage à l'écran (4:3)</PresentationFormat>
  <Paragraphs>101</Paragraphs>
  <Slides>24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24</vt:i4>
      </vt:variant>
    </vt:vector>
  </HeadingPairs>
  <TitlesOfParts>
    <vt:vector size="53" baseType="lpstr">
      <vt:lpstr>Aptos Display</vt:lpstr>
      <vt:lpstr>Dosis</vt:lpstr>
      <vt:lpstr>Mistral</vt:lpstr>
      <vt:lpstr>Aptos</vt:lpstr>
      <vt:lpstr>Comic Sans MS</vt:lpstr>
      <vt:lpstr>Dosis ExtraBold</vt:lpstr>
      <vt:lpstr>Wingdings</vt:lpstr>
      <vt:lpstr>Arial</vt:lpstr>
      <vt:lpstr>Dosis Medium</vt:lpstr>
      <vt:lpstr>Calibri</vt:lpstr>
      <vt:lpstr>Dosis SemiBold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6_New Voc_01-Livret</vt:lpstr>
      <vt:lpstr>1_Révision</vt:lpstr>
      <vt:lpstr>7_New Voc_01-Livret</vt:lpstr>
      <vt:lpstr>Présentation PowerPoint</vt:lpstr>
      <vt:lpstr>Présentation PowerPoint</vt:lpstr>
      <vt:lpstr>Organisation de la semaine 6</vt:lpstr>
      <vt:lpstr>Présentation PowerPoint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correspondent.</vt:lpstr>
      <vt:lpstr>Présentation PowerPoint</vt:lpstr>
      <vt:lpstr>Regarde les scènes. Je vais te dire des phrases et tu vas me montrer les images qui correspondent : 1) Il porte un casque bleu. 2) Sami dessine sur son bureau. 3) Akram joue au jeux vidéo. 4 ) Mes grands-parents vont venir chez moi ce soir. 5) La maman arrose les fleurs. </vt:lpstr>
      <vt:lpstr>Présentation PowerPoint</vt:lpstr>
      <vt:lpstr>Mets ton doigt sur chaque image et dis-moi le mot en français.</vt:lpstr>
      <vt:lpstr>Présentation PowerPoint</vt:lpstr>
      <vt:lpstr>Je vais te poser des questions et tu dois répondre correctement. </vt:lpstr>
      <vt:lpstr>Présentation PowerPoint</vt:lpstr>
      <vt:lpstr>Présente-toi. parle de ce que tu fais avec ta famille, dis qui va venir à la maison ce soir, ce que tu vas faire avec eux et où tu vas jouer avec ton ami(e).   Expliquer la consigne avec la langue de l’apprenant.</vt:lpstr>
      <vt:lpstr>Présentation PowerPoint</vt:lpstr>
      <vt:lpstr>Je vais te montrer des graphèmes et tu dois les lire. L’enseignant choisit 4 graphèmes.</vt:lpstr>
      <vt:lpstr>Je vais te montrer des mots et tu dois les lire. L’enseignant choisit 3 mots.</vt:lpstr>
      <vt:lpstr>Présentation PowerPoint</vt:lpstr>
      <vt:lpstr>Tu vas lire ces phrases correctement et avec fluidité.</vt:lpstr>
      <vt:lpstr>L’évaluation est terminée.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2026-03-08T21:14:54Z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