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553500" y="-683816"/>
            <a:ext cx="16985650" cy="9554450"/>
          </a:xfrm>
          <a:prstGeom prst="rect">
            <a:avLst/>
          </a:prstGeom>
          <a:noFill/>
          <a:ln>
            <a:noFill/>
          </a:ln>
        </p:spPr>
      </p:pic>
      <p:sp>
        <p:nvSpPr>
          <p:cNvPr id="17" name="Google Shape;17;p3"/>
          <p:cNvSpPr txBox="1"/>
          <p:nvPr>
            <p:ph type="title"/>
          </p:nvPr>
        </p:nvSpPr>
        <p:spPr>
          <a:xfrm>
            <a:off x="847175" y="7987550"/>
            <a:ext cx="16419000" cy="1815300"/>
          </a:xfrm>
          <a:prstGeom prst="rect">
            <a:avLst/>
          </a:prstGeom>
        </p:spPr>
        <p:txBody>
          <a:bodyPr anchorCtr="0" anchor="t" bIns="0" lIns="0" spcFirstLastPara="1" rIns="0" wrap="square" tIns="0">
            <a:noAutofit/>
          </a:bodyPr>
          <a:lstStyle>
            <a:lvl1pPr lvl="0">
              <a:spcBef>
                <a:spcPts val="0"/>
              </a:spcBef>
              <a:spcAft>
                <a:spcPts val="0"/>
              </a:spcAft>
              <a:buSzPts val="1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18" name="Shape 18"/>
        <p:cNvGrpSpPr/>
        <p:nvPr/>
      </p:nvGrpSpPr>
      <p:grpSpPr>
        <a:xfrm>
          <a:off x="0" y="0"/>
          <a:ext cx="0" cy="0"/>
          <a:chOff x="0" y="0"/>
          <a:chExt cx="0" cy="0"/>
        </a:xfrm>
      </p:grpSpPr>
      <p:pic>
        <p:nvPicPr>
          <p:cNvPr id="19" name="Google Shape;19;p4"/>
          <p:cNvPicPr preferRelativeResize="0"/>
          <p:nvPr/>
        </p:nvPicPr>
        <p:blipFill>
          <a:blip r:embed="rId2">
            <a:alphaModFix/>
          </a:blip>
          <a:stretch>
            <a:fillRect/>
          </a:stretch>
        </p:blipFill>
        <p:spPr>
          <a:xfrm>
            <a:off x="414100" y="300600"/>
            <a:ext cx="9685801" cy="9685801"/>
          </a:xfrm>
          <a:prstGeom prst="rect">
            <a:avLst/>
          </a:prstGeom>
          <a:noFill/>
          <a:ln>
            <a:noFill/>
          </a:ln>
        </p:spPr>
      </p:pic>
      <p:sp>
        <p:nvSpPr>
          <p:cNvPr id="20" name="Google Shape;20;p4"/>
          <p:cNvSpPr txBox="1"/>
          <p:nvPr>
            <p:ph idx="1" type="body"/>
          </p:nvPr>
        </p:nvSpPr>
        <p:spPr>
          <a:xfrm>
            <a:off x="9923925" y="5390763"/>
            <a:ext cx="5834700" cy="4842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b="1" sz="3200"/>
            </a:lvl3pPr>
            <a:lvl4pPr indent="-431800" lvl="3" marL="1828800" rtl="0">
              <a:spcBef>
                <a:spcPts val="400"/>
              </a:spcBef>
              <a:spcAft>
                <a:spcPts val="0"/>
              </a:spcAft>
              <a:buSzPts val="3200"/>
              <a:buChar char="–"/>
              <a:defRPr b="1" sz="3200"/>
            </a:lvl4pPr>
            <a:lvl5pPr indent="-431800" lvl="4" marL="2286000" rtl="0">
              <a:spcBef>
                <a:spcPts val="400"/>
              </a:spcBef>
              <a:spcAft>
                <a:spcPts val="0"/>
              </a:spcAft>
              <a:buSzPts val="3200"/>
              <a:buChar char="»"/>
              <a:defRPr b="1" sz="3200"/>
            </a:lvl5pPr>
            <a:lvl6pPr indent="-431800" lvl="5" marL="2743200" rtl="0">
              <a:spcBef>
                <a:spcPts val="400"/>
              </a:spcBef>
              <a:spcAft>
                <a:spcPts val="0"/>
              </a:spcAft>
              <a:buSzPts val="3200"/>
              <a:buChar char="•"/>
              <a:defRPr b="1" sz="3200"/>
            </a:lvl6pPr>
            <a:lvl7pPr indent="-431800" lvl="6" marL="3200400" rtl="0">
              <a:spcBef>
                <a:spcPts val="400"/>
              </a:spcBef>
              <a:spcAft>
                <a:spcPts val="0"/>
              </a:spcAft>
              <a:buSzPts val="3200"/>
              <a:buChar char="•"/>
              <a:defRPr b="1" sz="3200"/>
            </a:lvl7pPr>
            <a:lvl8pPr indent="-431800" lvl="7" marL="3657600" rtl="0">
              <a:spcBef>
                <a:spcPts val="400"/>
              </a:spcBef>
              <a:spcAft>
                <a:spcPts val="0"/>
              </a:spcAft>
              <a:buSzPts val="3200"/>
              <a:buChar char="•"/>
              <a:defRPr b="1" sz="3200"/>
            </a:lvl8pPr>
            <a:lvl9pPr indent="-431800" lvl="8" marL="4114800" rtl="0">
              <a:spcBef>
                <a:spcPts val="400"/>
              </a:spcBef>
              <a:spcAft>
                <a:spcPts val="0"/>
              </a:spcAft>
              <a:buSzPts val="3200"/>
              <a:buChar char="•"/>
              <a:defRPr b="1" sz="3200"/>
            </a:lvl9pPr>
          </a:lstStyle>
          <a:p/>
        </p:txBody>
      </p:sp>
      <p:sp>
        <p:nvSpPr>
          <p:cNvPr id="21" name="Google Shape;21;p4"/>
          <p:cNvSpPr txBox="1"/>
          <p:nvPr>
            <p:ph idx="2" type="body"/>
          </p:nvPr>
        </p:nvSpPr>
        <p:spPr>
          <a:xfrm>
            <a:off x="9923925" y="5859117"/>
            <a:ext cx="5834700" cy="484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22" name="Google Shape;22;p4"/>
          <p:cNvSpPr txBox="1"/>
          <p:nvPr>
            <p:ph idx="3" type="body"/>
          </p:nvPr>
        </p:nvSpPr>
        <p:spPr>
          <a:xfrm>
            <a:off x="9923925" y="4336675"/>
            <a:ext cx="5834700" cy="484200"/>
          </a:xfrm>
          <a:prstGeom prst="rect">
            <a:avLst/>
          </a:prstGeom>
        </p:spPr>
        <p:txBody>
          <a:bodyPr anchorCtr="0" anchor="t" bIns="0" lIns="0" spcFirstLastPara="1" rIns="0" wrap="square" tIns="0">
            <a:noAutofit/>
          </a:bodyPr>
          <a:lstStyle>
            <a:lvl1pPr indent="-431800" lvl="0" marL="457200">
              <a:spcBef>
                <a:spcPts val="640"/>
              </a:spcBef>
              <a:spcAft>
                <a:spcPts val="0"/>
              </a:spcAft>
              <a:buSzPts val="3200"/>
              <a:buChar char="•"/>
              <a:defRPr sz="3200"/>
            </a:lvl1pPr>
            <a:lvl2pPr indent="-431800" lvl="1" marL="914400">
              <a:spcBef>
                <a:spcPts val="560"/>
              </a:spcBef>
              <a:spcAft>
                <a:spcPts val="0"/>
              </a:spcAft>
              <a:buSzPts val="3200"/>
              <a:buChar char="–"/>
              <a:defRPr/>
            </a:lvl2pPr>
            <a:lvl3pPr indent="-431800" lvl="2" marL="1371600">
              <a:spcBef>
                <a:spcPts val="480"/>
              </a:spcBef>
              <a:spcAft>
                <a:spcPts val="0"/>
              </a:spcAft>
              <a:buSzPts val="3200"/>
              <a:buChar char="•"/>
              <a:defRPr b="1" sz="3200"/>
            </a:lvl3pPr>
            <a:lvl4pPr indent="-431800" lvl="3" marL="1828800">
              <a:spcBef>
                <a:spcPts val="400"/>
              </a:spcBef>
              <a:spcAft>
                <a:spcPts val="0"/>
              </a:spcAft>
              <a:buSzPts val="3200"/>
              <a:buChar char="–"/>
              <a:defRPr b="1" sz="3200"/>
            </a:lvl4pPr>
            <a:lvl5pPr indent="-431800" lvl="4" marL="2286000">
              <a:spcBef>
                <a:spcPts val="400"/>
              </a:spcBef>
              <a:spcAft>
                <a:spcPts val="0"/>
              </a:spcAft>
              <a:buSzPts val="3200"/>
              <a:buChar char="»"/>
              <a:defRPr b="1" sz="3200"/>
            </a:lvl5pPr>
            <a:lvl6pPr indent="-431800" lvl="5" marL="2743200">
              <a:spcBef>
                <a:spcPts val="400"/>
              </a:spcBef>
              <a:spcAft>
                <a:spcPts val="0"/>
              </a:spcAft>
              <a:buSzPts val="3200"/>
              <a:buChar char="•"/>
              <a:defRPr b="1" sz="3200"/>
            </a:lvl6pPr>
            <a:lvl7pPr indent="-431800" lvl="6" marL="3200400">
              <a:spcBef>
                <a:spcPts val="400"/>
              </a:spcBef>
              <a:spcAft>
                <a:spcPts val="0"/>
              </a:spcAft>
              <a:buSzPts val="3200"/>
              <a:buChar char="•"/>
              <a:defRPr b="1" sz="3200"/>
            </a:lvl7pPr>
            <a:lvl8pPr indent="-431800" lvl="7" marL="3657600">
              <a:spcBef>
                <a:spcPts val="400"/>
              </a:spcBef>
              <a:spcAft>
                <a:spcPts val="0"/>
              </a:spcAft>
              <a:buSzPts val="3200"/>
              <a:buChar char="•"/>
              <a:defRPr b="1" sz="3200"/>
            </a:lvl8pPr>
            <a:lvl9pPr indent="-431800" lvl="8" marL="4114800">
              <a:spcBef>
                <a:spcPts val="400"/>
              </a:spcBef>
              <a:spcAft>
                <a:spcPts val="0"/>
              </a:spcAft>
              <a:buSzPts val="3200"/>
              <a:buChar char="•"/>
              <a:defRPr b="1" sz="3200"/>
            </a:lvl9pPr>
          </a:lstStyle>
          <a:p/>
        </p:txBody>
      </p:sp>
      <p:sp>
        <p:nvSpPr>
          <p:cNvPr id="23" name="Google Shape;23;p4"/>
          <p:cNvSpPr txBox="1"/>
          <p:nvPr>
            <p:ph idx="4" type="body"/>
          </p:nvPr>
        </p:nvSpPr>
        <p:spPr>
          <a:xfrm>
            <a:off x="9923925" y="4805029"/>
            <a:ext cx="5834700" cy="484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24" name="Google Shape;24;p4"/>
          <p:cNvSpPr txBox="1"/>
          <p:nvPr>
            <p:ph idx="5" type="subTitle"/>
          </p:nvPr>
        </p:nvSpPr>
        <p:spPr>
          <a:xfrm>
            <a:off x="9903750" y="2178425"/>
            <a:ext cx="6132000" cy="1870500"/>
          </a:xfrm>
          <a:prstGeom prst="rect">
            <a:avLst/>
          </a:prstGeom>
        </p:spPr>
        <p:txBody>
          <a:bodyPr anchorCtr="0" anchor="t" bIns="0" lIns="0" spcFirstLastPara="1" rIns="0" wrap="square" tIns="0">
            <a:noAutofit/>
          </a:bodyPr>
          <a:lstStyle>
            <a:lvl1pPr lvl="0">
              <a:lnSpc>
                <a:spcPct val="80000"/>
              </a:lnSpc>
              <a:spcBef>
                <a:spcPts val="640"/>
              </a:spcBef>
              <a:spcAft>
                <a:spcPts val="0"/>
              </a:spcAft>
              <a:buSzPts val="7200"/>
              <a:buNone/>
              <a:defRPr/>
            </a:lvl1pPr>
            <a:lvl2pPr lvl="1">
              <a:spcBef>
                <a:spcPts val="560"/>
              </a:spcBef>
              <a:spcAft>
                <a:spcPts val="0"/>
              </a:spcAft>
              <a:buSzPts val="3200"/>
              <a:buNone/>
              <a:defRPr/>
            </a:lvl2pPr>
            <a:lvl3pPr lvl="2">
              <a:spcBef>
                <a:spcPts val="480"/>
              </a:spcBef>
              <a:spcAft>
                <a:spcPts val="0"/>
              </a:spcAft>
              <a:buSzPts val="18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5" name="Google Shape;25;p4"/>
          <p:cNvSpPr txBox="1"/>
          <p:nvPr>
            <p:ph idx="6" type="body"/>
          </p:nvPr>
        </p:nvSpPr>
        <p:spPr>
          <a:xfrm>
            <a:off x="9923925" y="6647325"/>
            <a:ext cx="5834700" cy="4842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b="1" sz="3200"/>
            </a:lvl3pPr>
            <a:lvl4pPr indent="-431800" lvl="3" marL="1828800" rtl="0">
              <a:spcBef>
                <a:spcPts val="400"/>
              </a:spcBef>
              <a:spcAft>
                <a:spcPts val="0"/>
              </a:spcAft>
              <a:buSzPts val="3200"/>
              <a:buChar char="–"/>
              <a:defRPr b="1" sz="3200"/>
            </a:lvl4pPr>
            <a:lvl5pPr indent="-431800" lvl="4" marL="2286000" rtl="0">
              <a:spcBef>
                <a:spcPts val="400"/>
              </a:spcBef>
              <a:spcAft>
                <a:spcPts val="0"/>
              </a:spcAft>
              <a:buSzPts val="3200"/>
              <a:buChar char="»"/>
              <a:defRPr b="1" sz="3200"/>
            </a:lvl5pPr>
            <a:lvl6pPr indent="-431800" lvl="5" marL="2743200" rtl="0">
              <a:spcBef>
                <a:spcPts val="400"/>
              </a:spcBef>
              <a:spcAft>
                <a:spcPts val="0"/>
              </a:spcAft>
              <a:buSzPts val="3200"/>
              <a:buChar char="•"/>
              <a:defRPr b="1" sz="3200"/>
            </a:lvl6pPr>
            <a:lvl7pPr indent="-431800" lvl="6" marL="3200400" rtl="0">
              <a:spcBef>
                <a:spcPts val="400"/>
              </a:spcBef>
              <a:spcAft>
                <a:spcPts val="0"/>
              </a:spcAft>
              <a:buSzPts val="3200"/>
              <a:buChar char="•"/>
              <a:defRPr b="1" sz="3200"/>
            </a:lvl7pPr>
            <a:lvl8pPr indent="-431800" lvl="7" marL="3657600" rtl="0">
              <a:spcBef>
                <a:spcPts val="400"/>
              </a:spcBef>
              <a:spcAft>
                <a:spcPts val="0"/>
              </a:spcAft>
              <a:buSzPts val="3200"/>
              <a:buChar char="•"/>
              <a:defRPr b="1" sz="3200"/>
            </a:lvl8pPr>
            <a:lvl9pPr indent="-431800" lvl="8" marL="4114800" rtl="0">
              <a:spcBef>
                <a:spcPts val="400"/>
              </a:spcBef>
              <a:spcAft>
                <a:spcPts val="0"/>
              </a:spcAft>
              <a:buSzPts val="3200"/>
              <a:buChar char="•"/>
              <a:defRPr b="1" sz="3200"/>
            </a:lvl9pPr>
          </a:lstStyle>
          <a:p/>
        </p:txBody>
      </p:sp>
      <p:sp>
        <p:nvSpPr>
          <p:cNvPr id="26" name="Google Shape;26;p4"/>
          <p:cNvSpPr txBox="1"/>
          <p:nvPr>
            <p:ph idx="7" type="body"/>
          </p:nvPr>
        </p:nvSpPr>
        <p:spPr>
          <a:xfrm>
            <a:off x="9923925" y="7115679"/>
            <a:ext cx="5834700" cy="484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27" name="Google Shape;27;p4"/>
          <p:cNvSpPr txBox="1"/>
          <p:nvPr>
            <p:ph idx="8" type="body"/>
          </p:nvPr>
        </p:nvSpPr>
        <p:spPr>
          <a:xfrm>
            <a:off x="9923925" y="8012325"/>
            <a:ext cx="5834700" cy="484200"/>
          </a:xfrm>
          <a:prstGeom prst="rect">
            <a:avLst/>
          </a:prstGeom>
        </p:spPr>
        <p:txBody>
          <a:bodyPr anchorCtr="0" anchor="t" bIns="0" lIns="0" spcFirstLastPara="1" rIns="0" wrap="square" tIns="0">
            <a:noAutofit/>
          </a:bodyPr>
          <a:lstStyle>
            <a:lvl1pPr indent="-431800" lvl="0" marL="457200" rtl="0">
              <a:spcBef>
                <a:spcPts val="640"/>
              </a:spcBef>
              <a:spcAft>
                <a:spcPts val="0"/>
              </a:spcAft>
              <a:buSzPts val="3200"/>
              <a:buChar char="•"/>
              <a:defRPr sz="3200"/>
            </a:lvl1pPr>
            <a:lvl2pPr indent="-431800" lvl="1" marL="914400" rtl="0">
              <a:spcBef>
                <a:spcPts val="560"/>
              </a:spcBef>
              <a:spcAft>
                <a:spcPts val="0"/>
              </a:spcAft>
              <a:buSzPts val="3200"/>
              <a:buChar char="–"/>
              <a:defRPr/>
            </a:lvl2pPr>
            <a:lvl3pPr indent="-431800" lvl="2" marL="1371600" rtl="0">
              <a:spcBef>
                <a:spcPts val="480"/>
              </a:spcBef>
              <a:spcAft>
                <a:spcPts val="0"/>
              </a:spcAft>
              <a:buSzPts val="3200"/>
              <a:buChar char="•"/>
              <a:defRPr b="1" sz="3200"/>
            </a:lvl3pPr>
            <a:lvl4pPr indent="-431800" lvl="3" marL="1828800" rtl="0">
              <a:spcBef>
                <a:spcPts val="400"/>
              </a:spcBef>
              <a:spcAft>
                <a:spcPts val="0"/>
              </a:spcAft>
              <a:buSzPts val="3200"/>
              <a:buChar char="–"/>
              <a:defRPr b="1" sz="3200"/>
            </a:lvl4pPr>
            <a:lvl5pPr indent="-431800" lvl="4" marL="2286000" rtl="0">
              <a:spcBef>
                <a:spcPts val="400"/>
              </a:spcBef>
              <a:spcAft>
                <a:spcPts val="0"/>
              </a:spcAft>
              <a:buSzPts val="3200"/>
              <a:buChar char="»"/>
              <a:defRPr b="1" sz="3200"/>
            </a:lvl5pPr>
            <a:lvl6pPr indent="-431800" lvl="5" marL="2743200" rtl="0">
              <a:spcBef>
                <a:spcPts val="400"/>
              </a:spcBef>
              <a:spcAft>
                <a:spcPts val="0"/>
              </a:spcAft>
              <a:buSzPts val="3200"/>
              <a:buChar char="•"/>
              <a:defRPr b="1" sz="3200"/>
            </a:lvl6pPr>
            <a:lvl7pPr indent="-431800" lvl="6" marL="3200400" rtl="0">
              <a:spcBef>
                <a:spcPts val="400"/>
              </a:spcBef>
              <a:spcAft>
                <a:spcPts val="0"/>
              </a:spcAft>
              <a:buSzPts val="3200"/>
              <a:buChar char="•"/>
              <a:defRPr b="1" sz="3200"/>
            </a:lvl7pPr>
            <a:lvl8pPr indent="-431800" lvl="7" marL="3657600" rtl="0">
              <a:spcBef>
                <a:spcPts val="400"/>
              </a:spcBef>
              <a:spcAft>
                <a:spcPts val="0"/>
              </a:spcAft>
              <a:buSzPts val="3200"/>
              <a:buChar char="•"/>
              <a:defRPr b="1" sz="3200"/>
            </a:lvl8pPr>
            <a:lvl9pPr indent="-431800" lvl="8" marL="4114800" rtl="0">
              <a:spcBef>
                <a:spcPts val="400"/>
              </a:spcBef>
              <a:spcAft>
                <a:spcPts val="0"/>
              </a:spcAft>
              <a:buSzPts val="3200"/>
              <a:buChar char="•"/>
              <a:defRPr b="1" sz="3200"/>
            </a:lvl9pPr>
          </a:lstStyle>
          <a:p/>
        </p:txBody>
      </p:sp>
      <p:sp>
        <p:nvSpPr>
          <p:cNvPr id="28" name="Google Shape;28;p4"/>
          <p:cNvSpPr txBox="1"/>
          <p:nvPr>
            <p:ph idx="9" type="body"/>
          </p:nvPr>
        </p:nvSpPr>
        <p:spPr>
          <a:xfrm>
            <a:off x="9923925" y="8480679"/>
            <a:ext cx="5834700" cy="4842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29" name="Shape 29"/>
        <p:cNvGrpSpPr/>
        <p:nvPr/>
      </p:nvGrpSpPr>
      <p:grpSpPr>
        <a:xfrm>
          <a:off x="0" y="0"/>
          <a:ext cx="0" cy="0"/>
          <a:chOff x="0" y="0"/>
          <a:chExt cx="0" cy="0"/>
        </a:xfrm>
      </p:grpSpPr>
      <p:sp>
        <p:nvSpPr>
          <p:cNvPr id="30" name="Google Shape;30;p5"/>
          <p:cNvSpPr/>
          <p:nvPr>
            <p:ph idx="2" type="pic"/>
          </p:nvPr>
        </p:nvSpPr>
        <p:spPr>
          <a:xfrm>
            <a:off x="-20175" y="-20175"/>
            <a:ext cx="8633100" cy="10287000"/>
          </a:xfrm>
          <a:prstGeom prst="rect">
            <a:avLst/>
          </a:prstGeom>
          <a:noFill/>
          <a:ln>
            <a:noFill/>
          </a:ln>
        </p:spPr>
      </p:sp>
      <p:sp>
        <p:nvSpPr>
          <p:cNvPr id="31" name="Google Shape;31;p5"/>
          <p:cNvSpPr txBox="1"/>
          <p:nvPr>
            <p:ph idx="1" type="body"/>
          </p:nvPr>
        </p:nvSpPr>
        <p:spPr>
          <a:xfrm>
            <a:off x="9144000" y="4254875"/>
            <a:ext cx="8115300" cy="47100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32" name="Google Shape;32;p5"/>
          <p:cNvSpPr txBox="1"/>
          <p:nvPr>
            <p:ph idx="3" type="subTitle"/>
          </p:nvPr>
        </p:nvSpPr>
        <p:spPr>
          <a:xfrm>
            <a:off x="9144000" y="2102225"/>
            <a:ext cx="8115300" cy="1870500"/>
          </a:xfrm>
          <a:prstGeom prst="rect">
            <a:avLst/>
          </a:prstGeom>
        </p:spPr>
        <p:txBody>
          <a:bodyPr anchorCtr="0" anchor="t" bIns="0" lIns="0" spcFirstLastPara="1" rIns="0" wrap="square" tIns="0">
            <a:noAutofit/>
          </a:bodyPr>
          <a:lstStyle>
            <a:lvl1pPr lvl="0" rtl="0">
              <a:lnSpc>
                <a:spcPct val="80000"/>
              </a:lnSpc>
              <a:spcBef>
                <a:spcPts val="640"/>
              </a:spcBef>
              <a:spcAft>
                <a:spcPts val="0"/>
              </a:spcAft>
              <a:buSzPts val="7200"/>
              <a:buNone/>
              <a:defRPr/>
            </a:lvl1pPr>
            <a:lvl2pPr lvl="1" rtl="0">
              <a:spcBef>
                <a:spcPts val="560"/>
              </a:spcBef>
              <a:spcAft>
                <a:spcPts val="0"/>
              </a:spcAft>
              <a:buSzPts val="3200"/>
              <a:buNone/>
              <a:defRPr/>
            </a:lvl2pPr>
            <a:lvl3pPr lvl="2" rtl="0">
              <a:spcBef>
                <a:spcPts val="480"/>
              </a:spcBef>
              <a:spcAft>
                <a:spcPts val="0"/>
              </a:spcAft>
              <a:buSzPts val="18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33" name="Shape 33"/>
        <p:cNvGrpSpPr/>
        <p:nvPr/>
      </p:nvGrpSpPr>
      <p:grpSpPr>
        <a:xfrm>
          <a:off x="0" y="0"/>
          <a:ext cx="0" cy="0"/>
          <a:chOff x="0" y="0"/>
          <a:chExt cx="0" cy="0"/>
        </a:xfrm>
      </p:grpSpPr>
      <p:sp>
        <p:nvSpPr>
          <p:cNvPr id="34" name="Google Shape;34;p6"/>
          <p:cNvSpPr/>
          <p:nvPr>
            <p:ph idx="2" type="pic"/>
          </p:nvPr>
        </p:nvSpPr>
        <p:spPr>
          <a:xfrm>
            <a:off x="1043225" y="2653400"/>
            <a:ext cx="4057800" cy="6581100"/>
          </a:xfrm>
          <a:prstGeom prst="rect">
            <a:avLst/>
          </a:prstGeom>
          <a:noFill/>
          <a:ln>
            <a:noFill/>
          </a:ln>
        </p:spPr>
      </p:sp>
      <p:sp>
        <p:nvSpPr>
          <p:cNvPr id="35" name="Google Shape;35;p6"/>
          <p:cNvSpPr/>
          <p:nvPr>
            <p:ph idx="3" type="pic"/>
          </p:nvPr>
        </p:nvSpPr>
        <p:spPr>
          <a:xfrm>
            <a:off x="5511650" y="1028700"/>
            <a:ext cx="6384900" cy="3300000"/>
          </a:xfrm>
          <a:prstGeom prst="rect">
            <a:avLst/>
          </a:prstGeom>
          <a:noFill/>
          <a:ln>
            <a:noFill/>
          </a:ln>
        </p:spPr>
      </p:sp>
      <p:sp>
        <p:nvSpPr>
          <p:cNvPr id="36" name="Google Shape;36;p6"/>
          <p:cNvSpPr/>
          <p:nvPr>
            <p:ph idx="4" type="pic"/>
          </p:nvPr>
        </p:nvSpPr>
        <p:spPr>
          <a:xfrm>
            <a:off x="12321725" y="1028700"/>
            <a:ext cx="4937400" cy="3300000"/>
          </a:xfrm>
          <a:prstGeom prst="rect">
            <a:avLst/>
          </a:prstGeom>
          <a:noFill/>
          <a:ln>
            <a:noFill/>
          </a:ln>
        </p:spPr>
      </p:sp>
      <p:sp>
        <p:nvSpPr>
          <p:cNvPr id="37" name="Google Shape;37;p6"/>
          <p:cNvSpPr/>
          <p:nvPr>
            <p:ph idx="5" type="pic"/>
          </p:nvPr>
        </p:nvSpPr>
        <p:spPr>
          <a:xfrm>
            <a:off x="5511650" y="4703500"/>
            <a:ext cx="4168800" cy="4554900"/>
          </a:xfrm>
          <a:prstGeom prst="rect">
            <a:avLst/>
          </a:prstGeom>
          <a:noFill/>
          <a:ln>
            <a:noFill/>
          </a:ln>
        </p:spPr>
      </p:sp>
      <p:sp>
        <p:nvSpPr>
          <p:cNvPr id="38" name="Google Shape;38;p6"/>
          <p:cNvSpPr/>
          <p:nvPr>
            <p:ph idx="6" type="pic"/>
          </p:nvPr>
        </p:nvSpPr>
        <p:spPr>
          <a:xfrm>
            <a:off x="10091075" y="4699525"/>
            <a:ext cx="7155900" cy="4554900"/>
          </a:xfrm>
          <a:prstGeom prst="rect">
            <a:avLst/>
          </a:prstGeom>
          <a:noFill/>
          <a:ln>
            <a:noFill/>
          </a:ln>
        </p:spPr>
      </p:sp>
      <p:sp>
        <p:nvSpPr>
          <p:cNvPr id="39" name="Google Shape;39;p6"/>
          <p:cNvSpPr txBox="1"/>
          <p:nvPr>
            <p:ph idx="1" type="subTitle"/>
          </p:nvPr>
        </p:nvSpPr>
        <p:spPr>
          <a:xfrm>
            <a:off x="1028700" y="1162050"/>
            <a:ext cx="4057800" cy="1870500"/>
          </a:xfrm>
          <a:prstGeom prst="rect">
            <a:avLst/>
          </a:prstGeom>
        </p:spPr>
        <p:txBody>
          <a:bodyPr anchorCtr="0" anchor="t" bIns="0" lIns="0" spcFirstLastPara="1" rIns="0" wrap="square" tIns="0">
            <a:noAutofit/>
          </a:bodyPr>
          <a:lstStyle>
            <a:lvl1pPr lvl="0" rtl="0">
              <a:lnSpc>
                <a:spcPct val="80000"/>
              </a:lnSpc>
              <a:spcBef>
                <a:spcPts val="640"/>
              </a:spcBef>
              <a:spcAft>
                <a:spcPts val="0"/>
              </a:spcAft>
              <a:buSzPts val="7200"/>
              <a:buNone/>
              <a:defRPr/>
            </a:lvl1pPr>
            <a:lvl2pPr lvl="1" rtl="0">
              <a:spcBef>
                <a:spcPts val="560"/>
              </a:spcBef>
              <a:spcAft>
                <a:spcPts val="0"/>
              </a:spcAft>
              <a:buSzPts val="3200"/>
              <a:buNone/>
              <a:defRPr/>
            </a:lvl2pPr>
            <a:lvl3pPr lvl="2" rtl="0">
              <a:spcBef>
                <a:spcPts val="480"/>
              </a:spcBef>
              <a:spcAft>
                <a:spcPts val="0"/>
              </a:spcAft>
              <a:buSzPts val="18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80000"/>
              </a:lnSpc>
              <a:spcBef>
                <a:spcPts val="0"/>
              </a:spcBef>
              <a:spcAft>
                <a:spcPts val="0"/>
              </a:spcAft>
              <a:buClr>
                <a:schemeClr val="dk1"/>
              </a:buClr>
              <a:buSzPts val="14400"/>
              <a:buFont typeface="Josefin Sans"/>
              <a:buNone/>
              <a:defRPr b="1" i="0" sz="14400" u="none" cap="none" strike="noStrike">
                <a:solidFill>
                  <a:schemeClr val="dk1"/>
                </a:solidFill>
                <a:latin typeface="Josefin Sans"/>
                <a:ea typeface="Josefin Sans"/>
                <a:cs typeface="Josefin Sans"/>
                <a:sym typeface="Josefi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685800" lvl="0" marL="457200" marR="0" rtl="0" algn="l">
              <a:spcBef>
                <a:spcPts val="640"/>
              </a:spcBef>
              <a:spcAft>
                <a:spcPts val="0"/>
              </a:spcAft>
              <a:buClr>
                <a:schemeClr val="dk1"/>
              </a:buClr>
              <a:buSzPts val="7200"/>
              <a:buFont typeface="Josefin Sans"/>
              <a:buChar char="•"/>
              <a:defRPr b="1" i="0" sz="7200" u="none" cap="none" strike="noStrike">
                <a:solidFill>
                  <a:schemeClr val="dk1"/>
                </a:solidFill>
                <a:latin typeface="Josefin Sans"/>
                <a:ea typeface="Josefin Sans"/>
                <a:cs typeface="Josefin Sans"/>
                <a:sym typeface="Josefin Sans"/>
              </a:defRPr>
            </a:lvl1pPr>
            <a:lvl2pPr indent="-431800" lvl="1" marL="914400" marR="0" rtl="0" algn="l">
              <a:spcBef>
                <a:spcPts val="560"/>
              </a:spcBef>
              <a:spcAft>
                <a:spcPts val="0"/>
              </a:spcAft>
              <a:buClr>
                <a:schemeClr val="dk1"/>
              </a:buClr>
              <a:buSzPts val="3200"/>
              <a:buFont typeface="Josefin Sans"/>
              <a:buChar char="–"/>
              <a:defRPr b="1" i="0" sz="3200" u="none" cap="none" strike="noStrike">
                <a:solidFill>
                  <a:schemeClr val="dk1"/>
                </a:solidFill>
                <a:latin typeface="Josefin Sans"/>
                <a:ea typeface="Josefin Sans"/>
                <a:cs typeface="Josefin Sans"/>
                <a:sym typeface="Josefin Sans"/>
              </a:defRPr>
            </a:lvl2pPr>
            <a:lvl3pPr indent="-342900" lvl="2" marL="1371600" marR="0" rtl="0" algn="l">
              <a:spcBef>
                <a:spcPts val="480"/>
              </a:spcBef>
              <a:spcAft>
                <a:spcPts val="0"/>
              </a:spcAft>
              <a:buClr>
                <a:schemeClr val="dk1"/>
              </a:buClr>
              <a:buSzPts val="1800"/>
              <a:buFont typeface="Josefin Sans"/>
              <a:buChar char="•"/>
              <a:defRPr i="0" sz="1800" u="none" cap="none" strike="noStrike">
                <a:solidFill>
                  <a:schemeClr val="dk1"/>
                </a:solidFill>
                <a:latin typeface="Josefin Sans"/>
                <a:ea typeface="Josefin Sans"/>
                <a:cs typeface="Josefin Sans"/>
                <a:sym typeface="Josefin Sans"/>
              </a:defRPr>
            </a:lvl3pPr>
            <a:lvl4pPr indent="-355600" lvl="3" marL="18288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4pPr>
            <a:lvl5pPr indent="-355600" lvl="4" marL="22860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5pPr>
            <a:lvl6pPr indent="-355600" lvl="5" marL="27432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6pPr>
            <a:lvl7pPr indent="-355600" lvl="6" marL="32004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7pPr>
            <a:lvl8pPr indent="-355600" lvl="7" marL="36576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8pPr>
            <a:lvl9pPr indent="-355600" lvl="8" marL="4114800" marR="0" rtl="0" algn="l">
              <a:spcBef>
                <a:spcPts val="400"/>
              </a:spcBef>
              <a:spcAft>
                <a:spcPts val="0"/>
              </a:spcAft>
              <a:buClr>
                <a:schemeClr val="dk1"/>
              </a:buClr>
              <a:buSzPts val="2000"/>
              <a:buFont typeface="Josefin Sans"/>
              <a:buChar char="•"/>
              <a:defRPr i="0" sz="2000" u="none" cap="none" strike="noStrike">
                <a:solidFill>
                  <a:schemeClr val="dk1"/>
                </a:solidFill>
                <a:latin typeface="Josefin Sans"/>
                <a:ea typeface="Josefin Sans"/>
                <a:cs typeface="Josefin Sans"/>
                <a:sym typeface="Josefin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31.png"/><Relationship Id="rId7"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gif"/><Relationship Id="rId4" Type="http://schemas.openxmlformats.org/officeDocument/2006/relationships/image" Target="../media/image21.gif"/><Relationship Id="rId5" Type="http://schemas.openxmlformats.org/officeDocument/2006/relationships/image" Target="../media/image1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gif"/></Relationships>
</file>

<file path=ppt/slides/_rels/slide19.xml.rels><?xml version="1.0" encoding="UTF-8" standalone="yes"?><Relationships xmlns="http://schemas.openxmlformats.org/package/2006/relationships"><Relationship Id="rId11" Type="http://schemas.openxmlformats.org/officeDocument/2006/relationships/image" Target="../media/image17.gif"/><Relationship Id="rId10" Type="http://schemas.openxmlformats.org/officeDocument/2006/relationships/image" Target="../media/image25.gif"/><Relationship Id="rId13" Type="http://schemas.openxmlformats.org/officeDocument/2006/relationships/image" Target="../media/image32.gif"/><Relationship Id="rId12" Type="http://schemas.openxmlformats.org/officeDocument/2006/relationships/image" Target="../media/image12.gif"/><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gif"/><Relationship Id="rId4" Type="http://schemas.openxmlformats.org/officeDocument/2006/relationships/image" Target="../media/image2.gif"/><Relationship Id="rId9" Type="http://schemas.openxmlformats.org/officeDocument/2006/relationships/image" Target="../media/image18.gif"/><Relationship Id="rId15" Type="http://schemas.openxmlformats.org/officeDocument/2006/relationships/image" Target="../media/image1.gif"/><Relationship Id="rId14" Type="http://schemas.openxmlformats.org/officeDocument/2006/relationships/image" Target="../media/image23.gif"/><Relationship Id="rId16" Type="http://schemas.openxmlformats.org/officeDocument/2006/relationships/image" Target="../media/image11.gif"/><Relationship Id="rId5" Type="http://schemas.openxmlformats.org/officeDocument/2006/relationships/image" Target="../media/image30.gif"/><Relationship Id="rId6" Type="http://schemas.openxmlformats.org/officeDocument/2006/relationships/image" Target="../media/image15.gif"/><Relationship Id="rId7" Type="http://schemas.openxmlformats.org/officeDocument/2006/relationships/image" Target="../media/image26.gif"/><Relationship Id="rId8" Type="http://schemas.openxmlformats.org/officeDocument/2006/relationships/image" Target="../media/image2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gif"/><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43" name="Shape 43"/>
        <p:cNvGrpSpPr/>
        <p:nvPr/>
      </p:nvGrpSpPr>
      <p:grpSpPr>
        <a:xfrm>
          <a:off x="0" y="0"/>
          <a:ext cx="0" cy="0"/>
          <a:chOff x="0" y="0"/>
          <a:chExt cx="0" cy="0"/>
        </a:xfrm>
      </p:grpSpPr>
      <p:pic>
        <p:nvPicPr>
          <p:cNvPr id="44" name="Google Shape;44;p7"/>
          <p:cNvPicPr preferRelativeResize="0"/>
          <p:nvPr/>
        </p:nvPicPr>
        <p:blipFill>
          <a:blip r:embed="rId3">
            <a:alphaModFix/>
          </a:blip>
          <a:stretch>
            <a:fillRect/>
          </a:stretch>
        </p:blipFill>
        <p:spPr>
          <a:xfrm>
            <a:off x="-571500" y="0"/>
            <a:ext cx="10287000" cy="10287000"/>
          </a:xfrm>
          <a:prstGeom prst="rect">
            <a:avLst/>
          </a:prstGeom>
          <a:noFill/>
          <a:ln>
            <a:noFill/>
          </a:ln>
        </p:spPr>
      </p:pic>
      <p:sp>
        <p:nvSpPr>
          <p:cNvPr id="45" name="Google Shape;45;p7"/>
          <p:cNvSpPr txBox="1"/>
          <p:nvPr/>
        </p:nvSpPr>
        <p:spPr>
          <a:xfrm>
            <a:off x="8918566" y="2816088"/>
            <a:ext cx="8644500" cy="5319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Animated</a:t>
            </a:r>
            <a:endParaRPr/>
          </a:p>
          <a:p>
            <a:pPr indent="0" lvl="0" marL="0" marR="0" rtl="0" algn="l">
              <a:lnSpc>
                <a:spcPct val="8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Business</a:t>
            </a:r>
            <a:endParaRPr/>
          </a:p>
          <a:p>
            <a:pPr indent="0" lvl="0" marL="0" marR="0" rtl="0" algn="l">
              <a:lnSpc>
                <a:spcPct val="8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44" name="Shape 144"/>
        <p:cNvGrpSpPr/>
        <p:nvPr/>
      </p:nvGrpSpPr>
      <p:grpSpPr>
        <a:xfrm>
          <a:off x="0" y="0"/>
          <a:ext cx="0" cy="0"/>
          <a:chOff x="0" y="0"/>
          <a:chExt cx="0" cy="0"/>
        </a:xfrm>
      </p:grpSpPr>
      <p:pic>
        <p:nvPicPr>
          <p:cNvPr id="145" name="Google Shape;145;p16"/>
          <p:cNvPicPr preferRelativeResize="0"/>
          <p:nvPr/>
        </p:nvPicPr>
        <p:blipFill>
          <a:blip r:embed="rId3">
            <a:alphaModFix/>
          </a:blip>
          <a:stretch>
            <a:fillRect/>
          </a:stretch>
        </p:blipFill>
        <p:spPr>
          <a:xfrm>
            <a:off x="-259900" y="608275"/>
            <a:ext cx="9070451" cy="9070451"/>
          </a:xfrm>
          <a:prstGeom prst="rect">
            <a:avLst/>
          </a:prstGeom>
          <a:noFill/>
          <a:ln>
            <a:noFill/>
          </a:ln>
        </p:spPr>
      </p:pic>
      <p:cxnSp>
        <p:nvCxnSpPr>
          <p:cNvPr id="146" name="Google Shape;146;p16"/>
          <p:cNvCxnSpPr/>
          <p:nvPr/>
        </p:nvCxnSpPr>
        <p:spPr>
          <a:xfrm rot="10800000">
            <a:off x="8940496"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147" name="Google Shape;147;p16"/>
          <p:cNvGrpSpPr/>
          <p:nvPr/>
        </p:nvGrpSpPr>
        <p:grpSpPr>
          <a:xfrm>
            <a:off x="8810558" y="2007287"/>
            <a:ext cx="259877" cy="275812"/>
            <a:chOff x="0" y="0"/>
            <a:chExt cx="765838" cy="812800"/>
          </a:xfrm>
        </p:grpSpPr>
        <p:sp>
          <p:nvSpPr>
            <p:cNvPr id="148" name="Google Shape;148;p16"/>
            <p:cNvSpPr/>
            <p:nvPr/>
          </p:nvSpPr>
          <p:spPr>
            <a:xfrm>
              <a:off x="0" y="0"/>
              <a:ext cx="765838" cy="812800"/>
            </a:xfrm>
            <a:custGeom>
              <a:rect b="b" l="l" r="r" t="t"/>
              <a:pathLst>
                <a:path extrusionOk="0" h="812800" w="765838">
                  <a:moveTo>
                    <a:pt x="382919" y="0"/>
                  </a:moveTo>
                  <a:cubicBezTo>
                    <a:pt x="171439" y="0"/>
                    <a:pt x="0" y="181951"/>
                    <a:pt x="0" y="406400"/>
                  </a:cubicBezTo>
                  <a:cubicBezTo>
                    <a:pt x="0" y="630849"/>
                    <a:pt x="171439" y="812800"/>
                    <a:pt x="382919" y="812800"/>
                  </a:cubicBezTo>
                  <a:cubicBezTo>
                    <a:pt x="594399" y="812800"/>
                    <a:pt x="765838" y="630849"/>
                    <a:pt x="765838" y="406400"/>
                  </a:cubicBezTo>
                  <a:cubicBezTo>
                    <a:pt x="765838" y="181951"/>
                    <a:pt x="594399" y="0"/>
                    <a:pt x="3829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txBox="1"/>
            <p:nvPr/>
          </p:nvSpPr>
          <p:spPr>
            <a:xfrm>
              <a:off x="71797" y="85725"/>
              <a:ext cx="622244"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0" name="Google Shape;150;p16"/>
          <p:cNvCxnSpPr/>
          <p:nvPr/>
        </p:nvCxnSpPr>
        <p:spPr>
          <a:xfrm>
            <a:off x="8940496" y="2145193"/>
            <a:ext cx="1863896" cy="0"/>
          </a:xfrm>
          <a:prstGeom prst="straightConnector1">
            <a:avLst/>
          </a:prstGeom>
          <a:noFill/>
          <a:ln cap="flat" cmpd="sng" w="19050">
            <a:solidFill>
              <a:srgbClr val="000000"/>
            </a:solidFill>
            <a:prstDash val="solid"/>
            <a:round/>
            <a:headEnd len="sm" w="sm" type="none"/>
            <a:tailEnd len="sm" w="sm" type="none"/>
          </a:ln>
        </p:spPr>
      </p:cxnSp>
      <p:grpSp>
        <p:nvGrpSpPr>
          <p:cNvPr id="151" name="Google Shape;151;p16"/>
          <p:cNvGrpSpPr/>
          <p:nvPr/>
        </p:nvGrpSpPr>
        <p:grpSpPr>
          <a:xfrm>
            <a:off x="8810558" y="4113582"/>
            <a:ext cx="259877" cy="275812"/>
            <a:chOff x="0" y="0"/>
            <a:chExt cx="765838" cy="812800"/>
          </a:xfrm>
        </p:grpSpPr>
        <p:sp>
          <p:nvSpPr>
            <p:cNvPr id="152" name="Google Shape;152;p16"/>
            <p:cNvSpPr/>
            <p:nvPr/>
          </p:nvSpPr>
          <p:spPr>
            <a:xfrm>
              <a:off x="0" y="0"/>
              <a:ext cx="765838" cy="812800"/>
            </a:xfrm>
            <a:custGeom>
              <a:rect b="b" l="l" r="r" t="t"/>
              <a:pathLst>
                <a:path extrusionOk="0" h="812800" w="765838">
                  <a:moveTo>
                    <a:pt x="382919" y="0"/>
                  </a:moveTo>
                  <a:cubicBezTo>
                    <a:pt x="171439" y="0"/>
                    <a:pt x="0" y="181951"/>
                    <a:pt x="0" y="406400"/>
                  </a:cubicBezTo>
                  <a:cubicBezTo>
                    <a:pt x="0" y="630849"/>
                    <a:pt x="171439" y="812800"/>
                    <a:pt x="382919" y="812800"/>
                  </a:cubicBezTo>
                  <a:cubicBezTo>
                    <a:pt x="594399" y="812800"/>
                    <a:pt x="765838" y="630849"/>
                    <a:pt x="765838" y="406400"/>
                  </a:cubicBezTo>
                  <a:cubicBezTo>
                    <a:pt x="765838" y="181951"/>
                    <a:pt x="594399" y="0"/>
                    <a:pt x="3829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6"/>
            <p:cNvSpPr txBox="1"/>
            <p:nvPr/>
          </p:nvSpPr>
          <p:spPr>
            <a:xfrm>
              <a:off x="71797" y="85725"/>
              <a:ext cx="622244"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4" name="Google Shape;154;p16"/>
          <p:cNvCxnSpPr/>
          <p:nvPr/>
        </p:nvCxnSpPr>
        <p:spPr>
          <a:xfrm>
            <a:off x="8940496" y="4251488"/>
            <a:ext cx="1863896" cy="0"/>
          </a:xfrm>
          <a:prstGeom prst="straightConnector1">
            <a:avLst/>
          </a:prstGeom>
          <a:noFill/>
          <a:ln cap="flat" cmpd="sng" w="19050">
            <a:solidFill>
              <a:srgbClr val="000000"/>
            </a:solidFill>
            <a:prstDash val="solid"/>
            <a:round/>
            <a:headEnd len="sm" w="sm" type="none"/>
            <a:tailEnd len="sm" w="sm" type="none"/>
          </a:ln>
        </p:spPr>
      </p:cxnSp>
      <p:grpSp>
        <p:nvGrpSpPr>
          <p:cNvPr id="155" name="Google Shape;155;p16"/>
          <p:cNvGrpSpPr/>
          <p:nvPr/>
        </p:nvGrpSpPr>
        <p:grpSpPr>
          <a:xfrm>
            <a:off x="8810558" y="6219877"/>
            <a:ext cx="259877" cy="275812"/>
            <a:chOff x="0" y="0"/>
            <a:chExt cx="765838" cy="812800"/>
          </a:xfrm>
        </p:grpSpPr>
        <p:sp>
          <p:nvSpPr>
            <p:cNvPr id="156" name="Google Shape;156;p16"/>
            <p:cNvSpPr/>
            <p:nvPr/>
          </p:nvSpPr>
          <p:spPr>
            <a:xfrm>
              <a:off x="0" y="0"/>
              <a:ext cx="765838" cy="812800"/>
            </a:xfrm>
            <a:custGeom>
              <a:rect b="b" l="l" r="r" t="t"/>
              <a:pathLst>
                <a:path extrusionOk="0" h="812800" w="765838">
                  <a:moveTo>
                    <a:pt x="382919" y="0"/>
                  </a:moveTo>
                  <a:cubicBezTo>
                    <a:pt x="171439" y="0"/>
                    <a:pt x="0" y="181951"/>
                    <a:pt x="0" y="406400"/>
                  </a:cubicBezTo>
                  <a:cubicBezTo>
                    <a:pt x="0" y="630849"/>
                    <a:pt x="171439" y="812800"/>
                    <a:pt x="382919" y="812800"/>
                  </a:cubicBezTo>
                  <a:cubicBezTo>
                    <a:pt x="594399" y="812800"/>
                    <a:pt x="765838" y="630849"/>
                    <a:pt x="765838" y="406400"/>
                  </a:cubicBezTo>
                  <a:cubicBezTo>
                    <a:pt x="765838" y="181951"/>
                    <a:pt x="594399" y="0"/>
                    <a:pt x="3829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6"/>
            <p:cNvSpPr txBox="1"/>
            <p:nvPr/>
          </p:nvSpPr>
          <p:spPr>
            <a:xfrm>
              <a:off x="71797" y="85725"/>
              <a:ext cx="622244"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8" name="Google Shape;158;p16"/>
          <p:cNvCxnSpPr/>
          <p:nvPr/>
        </p:nvCxnSpPr>
        <p:spPr>
          <a:xfrm>
            <a:off x="8940496" y="6357783"/>
            <a:ext cx="1863896" cy="0"/>
          </a:xfrm>
          <a:prstGeom prst="straightConnector1">
            <a:avLst/>
          </a:prstGeom>
          <a:noFill/>
          <a:ln cap="flat" cmpd="sng" w="19050">
            <a:solidFill>
              <a:srgbClr val="000000"/>
            </a:solidFill>
            <a:prstDash val="solid"/>
            <a:round/>
            <a:headEnd len="sm" w="sm" type="none"/>
            <a:tailEnd len="sm" w="sm" type="none"/>
          </a:ln>
        </p:spPr>
      </p:cxnSp>
      <p:grpSp>
        <p:nvGrpSpPr>
          <p:cNvPr id="159" name="Google Shape;159;p16"/>
          <p:cNvGrpSpPr/>
          <p:nvPr/>
        </p:nvGrpSpPr>
        <p:grpSpPr>
          <a:xfrm>
            <a:off x="8810558" y="8326172"/>
            <a:ext cx="259877" cy="275812"/>
            <a:chOff x="0" y="0"/>
            <a:chExt cx="765838" cy="812800"/>
          </a:xfrm>
        </p:grpSpPr>
        <p:sp>
          <p:nvSpPr>
            <p:cNvPr id="160" name="Google Shape;160;p16"/>
            <p:cNvSpPr/>
            <p:nvPr/>
          </p:nvSpPr>
          <p:spPr>
            <a:xfrm>
              <a:off x="0" y="0"/>
              <a:ext cx="765838" cy="812800"/>
            </a:xfrm>
            <a:custGeom>
              <a:rect b="b" l="l" r="r" t="t"/>
              <a:pathLst>
                <a:path extrusionOk="0" h="812800" w="765838">
                  <a:moveTo>
                    <a:pt x="382919" y="0"/>
                  </a:moveTo>
                  <a:cubicBezTo>
                    <a:pt x="171439" y="0"/>
                    <a:pt x="0" y="181951"/>
                    <a:pt x="0" y="406400"/>
                  </a:cubicBezTo>
                  <a:cubicBezTo>
                    <a:pt x="0" y="630849"/>
                    <a:pt x="171439" y="812800"/>
                    <a:pt x="382919" y="812800"/>
                  </a:cubicBezTo>
                  <a:cubicBezTo>
                    <a:pt x="594399" y="812800"/>
                    <a:pt x="765838" y="630849"/>
                    <a:pt x="765838" y="406400"/>
                  </a:cubicBezTo>
                  <a:cubicBezTo>
                    <a:pt x="765838" y="181951"/>
                    <a:pt x="594399" y="0"/>
                    <a:pt x="3829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txBox="1"/>
            <p:nvPr/>
          </p:nvSpPr>
          <p:spPr>
            <a:xfrm>
              <a:off x="71797" y="85725"/>
              <a:ext cx="622244"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2" name="Google Shape;162;p16"/>
          <p:cNvCxnSpPr/>
          <p:nvPr/>
        </p:nvCxnSpPr>
        <p:spPr>
          <a:xfrm>
            <a:off x="8940496" y="8464078"/>
            <a:ext cx="1863896" cy="0"/>
          </a:xfrm>
          <a:prstGeom prst="straightConnector1">
            <a:avLst/>
          </a:prstGeom>
          <a:noFill/>
          <a:ln cap="flat" cmpd="sng" w="19050">
            <a:solidFill>
              <a:srgbClr val="000000"/>
            </a:solidFill>
            <a:prstDash val="solid"/>
            <a:round/>
            <a:headEnd len="sm" w="sm" type="none"/>
            <a:tailEnd len="sm" w="sm" type="none"/>
          </a:ln>
        </p:spPr>
      </p:cxnSp>
      <p:sp>
        <p:nvSpPr>
          <p:cNvPr id="163" name="Google Shape;163;p16"/>
          <p:cNvSpPr txBox="1"/>
          <p:nvPr/>
        </p:nvSpPr>
        <p:spPr>
          <a:xfrm>
            <a:off x="10901533" y="1844314"/>
            <a:ext cx="6357767"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Add a main point</a:t>
            </a:r>
            <a:endParaRPr/>
          </a:p>
        </p:txBody>
      </p:sp>
      <p:sp>
        <p:nvSpPr>
          <p:cNvPr id="164" name="Google Shape;164;p16"/>
          <p:cNvSpPr txBox="1"/>
          <p:nvPr/>
        </p:nvSpPr>
        <p:spPr>
          <a:xfrm>
            <a:off x="10901533" y="2287544"/>
            <a:ext cx="6357767"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what you want to discuss. </a:t>
            </a:r>
            <a:endParaRPr/>
          </a:p>
        </p:txBody>
      </p:sp>
      <p:sp>
        <p:nvSpPr>
          <p:cNvPr id="165" name="Google Shape;165;p16"/>
          <p:cNvSpPr txBox="1"/>
          <p:nvPr/>
        </p:nvSpPr>
        <p:spPr>
          <a:xfrm>
            <a:off x="10901533" y="3950609"/>
            <a:ext cx="6357767"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Add a main point</a:t>
            </a:r>
            <a:endParaRPr/>
          </a:p>
        </p:txBody>
      </p:sp>
      <p:sp>
        <p:nvSpPr>
          <p:cNvPr id="166" name="Google Shape;166;p16"/>
          <p:cNvSpPr txBox="1"/>
          <p:nvPr/>
        </p:nvSpPr>
        <p:spPr>
          <a:xfrm>
            <a:off x="10901533" y="4393839"/>
            <a:ext cx="6357767"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what you want to discuss. </a:t>
            </a:r>
            <a:endParaRPr/>
          </a:p>
        </p:txBody>
      </p:sp>
      <p:sp>
        <p:nvSpPr>
          <p:cNvPr id="167" name="Google Shape;167;p16"/>
          <p:cNvSpPr txBox="1"/>
          <p:nvPr/>
        </p:nvSpPr>
        <p:spPr>
          <a:xfrm>
            <a:off x="10901533" y="6056904"/>
            <a:ext cx="6357767"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Add a main point</a:t>
            </a:r>
            <a:endParaRPr/>
          </a:p>
        </p:txBody>
      </p:sp>
      <p:sp>
        <p:nvSpPr>
          <p:cNvPr id="168" name="Google Shape;168;p16"/>
          <p:cNvSpPr txBox="1"/>
          <p:nvPr/>
        </p:nvSpPr>
        <p:spPr>
          <a:xfrm>
            <a:off x="10901533" y="6500134"/>
            <a:ext cx="6357767"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what you want to discuss. </a:t>
            </a:r>
            <a:endParaRPr/>
          </a:p>
        </p:txBody>
      </p:sp>
      <p:sp>
        <p:nvSpPr>
          <p:cNvPr id="169" name="Google Shape;169;p16"/>
          <p:cNvSpPr txBox="1"/>
          <p:nvPr/>
        </p:nvSpPr>
        <p:spPr>
          <a:xfrm>
            <a:off x="10901533" y="8163199"/>
            <a:ext cx="6357767" cy="42418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Add a main point</a:t>
            </a:r>
            <a:endParaRPr/>
          </a:p>
        </p:txBody>
      </p:sp>
      <p:sp>
        <p:nvSpPr>
          <p:cNvPr id="170" name="Google Shape;170;p16"/>
          <p:cNvSpPr txBox="1"/>
          <p:nvPr/>
        </p:nvSpPr>
        <p:spPr>
          <a:xfrm>
            <a:off x="10901533" y="8606429"/>
            <a:ext cx="6357767"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what you want to discuss. </a:t>
            </a:r>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74" name="Shape 174"/>
        <p:cNvGrpSpPr/>
        <p:nvPr/>
      </p:nvGrpSpPr>
      <p:grpSpPr>
        <a:xfrm>
          <a:off x="0" y="0"/>
          <a:ext cx="0" cy="0"/>
          <a:chOff x="0" y="0"/>
          <a:chExt cx="0" cy="0"/>
        </a:xfrm>
      </p:grpSpPr>
      <p:pic>
        <p:nvPicPr>
          <p:cNvPr id="175" name="Google Shape;175;p17"/>
          <p:cNvPicPr preferRelativeResize="0"/>
          <p:nvPr/>
        </p:nvPicPr>
        <p:blipFill>
          <a:blip r:embed="rId3">
            <a:alphaModFix/>
          </a:blip>
          <a:stretch>
            <a:fillRect/>
          </a:stretch>
        </p:blipFill>
        <p:spPr>
          <a:xfrm>
            <a:off x="1028700" y="2677294"/>
            <a:ext cx="4057650" cy="6581006"/>
          </a:xfrm>
          <a:prstGeom prst="rect">
            <a:avLst/>
          </a:prstGeom>
          <a:noFill/>
          <a:ln>
            <a:noFill/>
          </a:ln>
        </p:spPr>
      </p:pic>
      <p:pic>
        <p:nvPicPr>
          <p:cNvPr id="176" name="Google Shape;176;p17"/>
          <p:cNvPicPr preferRelativeResize="0"/>
          <p:nvPr/>
        </p:nvPicPr>
        <p:blipFill>
          <a:blip r:embed="rId4">
            <a:alphaModFix/>
          </a:blip>
          <a:stretch>
            <a:fillRect/>
          </a:stretch>
        </p:blipFill>
        <p:spPr>
          <a:xfrm>
            <a:off x="5511650" y="1028700"/>
            <a:ext cx="6384876" cy="3300333"/>
          </a:xfrm>
          <a:prstGeom prst="rect">
            <a:avLst/>
          </a:prstGeom>
          <a:noFill/>
          <a:ln>
            <a:noFill/>
          </a:ln>
        </p:spPr>
      </p:pic>
      <p:pic>
        <p:nvPicPr>
          <p:cNvPr id="177" name="Google Shape;177;p17"/>
          <p:cNvPicPr preferRelativeResize="0"/>
          <p:nvPr/>
        </p:nvPicPr>
        <p:blipFill>
          <a:blip r:embed="rId5">
            <a:alphaModFix/>
          </a:blip>
          <a:stretch>
            <a:fillRect/>
          </a:stretch>
        </p:blipFill>
        <p:spPr>
          <a:xfrm>
            <a:off x="12321825" y="1028700"/>
            <a:ext cx="4937476" cy="3300112"/>
          </a:xfrm>
          <a:prstGeom prst="rect">
            <a:avLst/>
          </a:prstGeom>
          <a:noFill/>
          <a:ln>
            <a:noFill/>
          </a:ln>
        </p:spPr>
      </p:pic>
      <p:pic>
        <p:nvPicPr>
          <p:cNvPr id="178" name="Google Shape;178;p17"/>
          <p:cNvPicPr preferRelativeResize="0"/>
          <p:nvPr/>
        </p:nvPicPr>
        <p:blipFill>
          <a:blip r:embed="rId6">
            <a:alphaModFix/>
          </a:blip>
          <a:stretch>
            <a:fillRect/>
          </a:stretch>
        </p:blipFill>
        <p:spPr>
          <a:xfrm>
            <a:off x="5511650" y="4695662"/>
            <a:ext cx="4168650" cy="4562639"/>
          </a:xfrm>
          <a:prstGeom prst="rect">
            <a:avLst/>
          </a:prstGeom>
          <a:noFill/>
          <a:ln>
            <a:noFill/>
          </a:ln>
        </p:spPr>
      </p:pic>
      <p:pic>
        <p:nvPicPr>
          <p:cNvPr id="179" name="Google Shape;179;p17"/>
          <p:cNvPicPr preferRelativeResize="0"/>
          <p:nvPr/>
        </p:nvPicPr>
        <p:blipFill>
          <a:blip r:embed="rId7">
            <a:alphaModFix/>
          </a:blip>
          <a:stretch>
            <a:fillRect/>
          </a:stretch>
        </p:blipFill>
        <p:spPr>
          <a:xfrm>
            <a:off x="10103550" y="4703488"/>
            <a:ext cx="7155750" cy="4554813"/>
          </a:xfrm>
          <a:prstGeom prst="rect">
            <a:avLst/>
          </a:prstGeom>
          <a:noFill/>
          <a:ln>
            <a:noFill/>
          </a:ln>
        </p:spPr>
      </p:pic>
      <p:sp>
        <p:nvSpPr>
          <p:cNvPr id="180" name="Google Shape;180;p17"/>
          <p:cNvSpPr txBox="1"/>
          <p:nvPr/>
        </p:nvSpPr>
        <p:spPr>
          <a:xfrm>
            <a:off x="1028700" y="1162050"/>
            <a:ext cx="4057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Gallery</a:t>
            </a:r>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84" name="Shape 184"/>
        <p:cNvGrpSpPr/>
        <p:nvPr/>
      </p:nvGrpSpPr>
      <p:grpSpPr>
        <a:xfrm>
          <a:off x="0" y="0"/>
          <a:ext cx="0" cy="0"/>
          <a:chOff x="0" y="0"/>
          <a:chExt cx="0" cy="0"/>
        </a:xfrm>
      </p:grpSpPr>
      <p:pic>
        <p:nvPicPr>
          <p:cNvPr id="185" name="Google Shape;185;p18"/>
          <p:cNvPicPr preferRelativeResize="0"/>
          <p:nvPr/>
        </p:nvPicPr>
        <p:blipFill>
          <a:blip r:embed="rId3">
            <a:alphaModFix/>
          </a:blip>
          <a:stretch>
            <a:fillRect/>
          </a:stretch>
        </p:blipFill>
        <p:spPr>
          <a:xfrm>
            <a:off x="1161438" y="-327050"/>
            <a:ext cx="15769776" cy="8870499"/>
          </a:xfrm>
          <a:prstGeom prst="rect">
            <a:avLst/>
          </a:prstGeom>
          <a:noFill/>
          <a:ln>
            <a:noFill/>
          </a:ln>
        </p:spPr>
      </p:pic>
      <p:sp>
        <p:nvSpPr>
          <p:cNvPr id="186" name="Google Shape;186;p18"/>
          <p:cNvSpPr txBox="1"/>
          <p:nvPr/>
        </p:nvSpPr>
        <p:spPr>
          <a:xfrm>
            <a:off x="833377" y="7841921"/>
            <a:ext cx="164259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Our Projects.</a:t>
            </a:r>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90" name="Shape 190"/>
        <p:cNvGrpSpPr/>
        <p:nvPr/>
      </p:nvGrpSpPr>
      <p:grpSpPr>
        <a:xfrm>
          <a:off x="0" y="0"/>
          <a:ext cx="0" cy="0"/>
          <a:chOff x="0" y="0"/>
          <a:chExt cx="0" cy="0"/>
        </a:xfrm>
      </p:grpSpPr>
      <p:pic>
        <p:nvPicPr>
          <p:cNvPr id="191" name="Google Shape;191;p19"/>
          <p:cNvPicPr preferRelativeResize="0"/>
          <p:nvPr/>
        </p:nvPicPr>
        <p:blipFill>
          <a:blip r:embed="rId3">
            <a:alphaModFix/>
          </a:blip>
          <a:stretch>
            <a:fillRect/>
          </a:stretch>
        </p:blipFill>
        <p:spPr>
          <a:xfrm>
            <a:off x="11798950" y="2048575"/>
            <a:ext cx="5750851" cy="5750851"/>
          </a:xfrm>
          <a:prstGeom prst="rect">
            <a:avLst/>
          </a:prstGeom>
          <a:noFill/>
          <a:ln>
            <a:noFill/>
          </a:ln>
        </p:spPr>
      </p:pic>
      <p:sp>
        <p:nvSpPr>
          <p:cNvPr id="192" name="Google Shape;192;p19"/>
          <p:cNvSpPr txBox="1"/>
          <p:nvPr/>
        </p:nvSpPr>
        <p:spPr>
          <a:xfrm>
            <a:off x="1028700" y="1162050"/>
            <a:ext cx="63435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Our Projects</a:t>
            </a:r>
            <a:endParaRPr/>
          </a:p>
        </p:txBody>
      </p:sp>
      <p:grpSp>
        <p:nvGrpSpPr>
          <p:cNvPr id="193" name="Google Shape;193;p19"/>
          <p:cNvGrpSpPr/>
          <p:nvPr/>
        </p:nvGrpSpPr>
        <p:grpSpPr>
          <a:xfrm>
            <a:off x="1186554" y="7799433"/>
            <a:ext cx="4854149" cy="1458867"/>
            <a:chOff x="0" y="57150"/>
            <a:chExt cx="6472199" cy="1945156"/>
          </a:xfrm>
        </p:grpSpPr>
        <p:sp>
          <p:nvSpPr>
            <p:cNvPr id="194" name="Google Shape;194;p19"/>
            <p:cNvSpPr txBox="1"/>
            <p:nvPr/>
          </p:nvSpPr>
          <p:spPr>
            <a:xfrm>
              <a:off x="0" y="57150"/>
              <a:ext cx="6472199"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Project One</a:t>
              </a:r>
              <a:endParaRPr/>
            </a:p>
          </p:txBody>
        </p:sp>
        <p:sp>
          <p:nvSpPr>
            <p:cNvPr id="195" name="Google Shape;195;p19"/>
            <p:cNvSpPr txBox="1"/>
            <p:nvPr/>
          </p:nvSpPr>
          <p:spPr>
            <a:xfrm>
              <a:off x="0" y="741196"/>
              <a:ext cx="6472199" cy="12611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grpSp>
        <p:nvGrpSpPr>
          <p:cNvPr id="196" name="Google Shape;196;p19"/>
          <p:cNvGrpSpPr/>
          <p:nvPr/>
        </p:nvGrpSpPr>
        <p:grpSpPr>
          <a:xfrm>
            <a:off x="6723120" y="7799433"/>
            <a:ext cx="4854149" cy="1458867"/>
            <a:chOff x="0" y="57150"/>
            <a:chExt cx="6472199" cy="1945156"/>
          </a:xfrm>
        </p:grpSpPr>
        <p:sp>
          <p:nvSpPr>
            <p:cNvPr id="197" name="Google Shape;197;p19"/>
            <p:cNvSpPr txBox="1"/>
            <p:nvPr/>
          </p:nvSpPr>
          <p:spPr>
            <a:xfrm>
              <a:off x="0" y="57150"/>
              <a:ext cx="6472199"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Project Two</a:t>
              </a:r>
              <a:endParaRPr/>
            </a:p>
          </p:txBody>
        </p:sp>
        <p:sp>
          <p:nvSpPr>
            <p:cNvPr id="198" name="Google Shape;198;p19"/>
            <p:cNvSpPr txBox="1"/>
            <p:nvPr/>
          </p:nvSpPr>
          <p:spPr>
            <a:xfrm>
              <a:off x="0" y="741196"/>
              <a:ext cx="6472199" cy="12611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grpSp>
        <p:nvGrpSpPr>
          <p:cNvPr id="199" name="Google Shape;199;p19"/>
          <p:cNvGrpSpPr/>
          <p:nvPr/>
        </p:nvGrpSpPr>
        <p:grpSpPr>
          <a:xfrm>
            <a:off x="12247297" y="7799433"/>
            <a:ext cx="4854149" cy="1458867"/>
            <a:chOff x="0" y="57150"/>
            <a:chExt cx="6472199" cy="1945156"/>
          </a:xfrm>
        </p:grpSpPr>
        <p:sp>
          <p:nvSpPr>
            <p:cNvPr id="200" name="Google Shape;200;p19"/>
            <p:cNvSpPr txBox="1"/>
            <p:nvPr/>
          </p:nvSpPr>
          <p:spPr>
            <a:xfrm>
              <a:off x="0" y="57150"/>
              <a:ext cx="6472199"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Project Three</a:t>
              </a:r>
              <a:endParaRPr/>
            </a:p>
          </p:txBody>
        </p:sp>
        <p:sp>
          <p:nvSpPr>
            <p:cNvPr id="201" name="Google Shape;201;p19"/>
            <p:cNvSpPr txBox="1"/>
            <p:nvPr/>
          </p:nvSpPr>
          <p:spPr>
            <a:xfrm>
              <a:off x="0" y="741196"/>
              <a:ext cx="6472199" cy="12611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pic>
        <p:nvPicPr>
          <p:cNvPr id="202" name="Google Shape;202;p19"/>
          <p:cNvPicPr preferRelativeResize="0"/>
          <p:nvPr/>
        </p:nvPicPr>
        <p:blipFill>
          <a:blip r:embed="rId4">
            <a:alphaModFix/>
          </a:blip>
          <a:stretch>
            <a:fillRect/>
          </a:stretch>
        </p:blipFill>
        <p:spPr>
          <a:xfrm>
            <a:off x="984912" y="2295275"/>
            <a:ext cx="5257425" cy="5257425"/>
          </a:xfrm>
          <a:prstGeom prst="rect">
            <a:avLst/>
          </a:prstGeom>
          <a:noFill/>
          <a:ln>
            <a:noFill/>
          </a:ln>
        </p:spPr>
      </p:pic>
      <p:pic>
        <p:nvPicPr>
          <p:cNvPr id="203" name="Google Shape;203;p19"/>
          <p:cNvPicPr preferRelativeResize="0"/>
          <p:nvPr/>
        </p:nvPicPr>
        <p:blipFill>
          <a:blip r:embed="rId5">
            <a:alphaModFix/>
          </a:blip>
          <a:stretch>
            <a:fillRect/>
          </a:stretch>
        </p:blipFill>
        <p:spPr>
          <a:xfrm>
            <a:off x="6242325" y="2207688"/>
            <a:ext cx="5432550" cy="5432599"/>
          </a:xfrm>
          <a:prstGeom prst="rect">
            <a:avLst/>
          </a:prstGeom>
          <a:noFill/>
          <a:ln>
            <a:noFill/>
          </a:ln>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207" name="Shape 207"/>
        <p:cNvGrpSpPr/>
        <p:nvPr/>
      </p:nvGrpSpPr>
      <p:grpSpPr>
        <a:xfrm>
          <a:off x="0" y="0"/>
          <a:ext cx="0" cy="0"/>
          <a:chOff x="0" y="0"/>
          <a:chExt cx="0" cy="0"/>
        </a:xfrm>
      </p:grpSpPr>
      <p:pic>
        <p:nvPicPr>
          <p:cNvPr id="208" name="Google Shape;208;p20"/>
          <p:cNvPicPr preferRelativeResize="0"/>
          <p:nvPr/>
        </p:nvPicPr>
        <p:blipFill>
          <a:blip r:embed="rId3">
            <a:alphaModFix/>
          </a:blip>
          <a:stretch>
            <a:fillRect/>
          </a:stretch>
        </p:blipFill>
        <p:spPr>
          <a:xfrm>
            <a:off x="1028705" y="1028714"/>
            <a:ext cx="7788424" cy="6405768"/>
          </a:xfrm>
          <a:prstGeom prst="rect">
            <a:avLst/>
          </a:prstGeom>
          <a:noFill/>
          <a:ln>
            <a:noFill/>
          </a:ln>
        </p:spPr>
      </p:pic>
      <p:pic>
        <p:nvPicPr>
          <p:cNvPr id="209" name="Google Shape;209;p20"/>
          <p:cNvPicPr preferRelativeResize="0"/>
          <p:nvPr/>
        </p:nvPicPr>
        <p:blipFill>
          <a:blip r:embed="rId4">
            <a:alphaModFix/>
          </a:blip>
          <a:stretch>
            <a:fillRect/>
          </a:stretch>
        </p:blipFill>
        <p:spPr>
          <a:xfrm>
            <a:off x="1028699" y="7625371"/>
            <a:ext cx="2392425" cy="1632925"/>
          </a:xfrm>
          <a:prstGeom prst="rect">
            <a:avLst/>
          </a:prstGeom>
          <a:noFill/>
          <a:ln>
            <a:noFill/>
          </a:ln>
        </p:spPr>
      </p:pic>
      <p:pic>
        <p:nvPicPr>
          <p:cNvPr id="210" name="Google Shape;210;p20"/>
          <p:cNvPicPr preferRelativeResize="0"/>
          <p:nvPr/>
        </p:nvPicPr>
        <p:blipFill>
          <a:blip r:embed="rId5">
            <a:alphaModFix/>
          </a:blip>
          <a:stretch>
            <a:fillRect/>
          </a:stretch>
        </p:blipFill>
        <p:spPr>
          <a:xfrm>
            <a:off x="3726699" y="7625354"/>
            <a:ext cx="2392450" cy="1632942"/>
          </a:xfrm>
          <a:prstGeom prst="rect">
            <a:avLst/>
          </a:prstGeom>
          <a:noFill/>
          <a:ln>
            <a:noFill/>
          </a:ln>
        </p:spPr>
      </p:pic>
      <p:pic>
        <p:nvPicPr>
          <p:cNvPr id="211" name="Google Shape;211;p20"/>
          <p:cNvPicPr preferRelativeResize="0"/>
          <p:nvPr/>
        </p:nvPicPr>
        <p:blipFill>
          <a:blip r:embed="rId6">
            <a:alphaModFix/>
          </a:blip>
          <a:stretch>
            <a:fillRect/>
          </a:stretch>
        </p:blipFill>
        <p:spPr>
          <a:xfrm>
            <a:off x="6424724" y="7616685"/>
            <a:ext cx="2392425" cy="1641611"/>
          </a:xfrm>
          <a:prstGeom prst="rect">
            <a:avLst/>
          </a:prstGeom>
          <a:noFill/>
          <a:ln>
            <a:noFill/>
          </a:ln>
        </p:spPr>
      </p:pic>
      <p:sp>
        <p:nvSpPr>
          <p:cNvPr id="212" name="Google Shape;212;p20"/>
          <p:cNvSpPr txBox="1"/>
          <p:nvPr/>
        </p:nvSpPr>
        <p:spPr>
          <a:xfrm>
            <a:off x="9144000" y="1162050"/>
            <a:ext cx="81153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Project One</a:t>
            </a:r>
            <a:endParaRPr/>
          </a:p>
        </p:txBody>
      </p:sp>
      <p:sp>
        <p:nvSpPr>
          <p:cNvPr id="213" name="Google Shape;213;p20"/>
          <p:cNvSpPr txBox="1"/>
          <p:nvPr/>
        </p:nvSpPr>
        <p:spPr>
          <a:xfrm>
            <a:off x="9144000" y="2385694"/>
            <a:ext cx="8115300" cy="4827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Presentations are communication tools that can be used as demonstrations, lectures, speeches, reports, and more. It is mostly presented before an audience.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Vestibulum rhoncus est pellentesque elit ullamcorper dignissim. Quis hendrerit dolor magna eget est. Tortor dignissim convallis aenean et tortor at risus viverra adipiscing. Non arcu risus quis varius quam quisque id diam vel. Placerat duis ultricies lacus sed turpis. Amet commodo nulla facilisi nullam vehicula. Leo in vitae turpis massa sed elementum tempus. Sollicitudin nibh sit amet commodo nulla facilisi nullam vehicula ipsum.</a:t>
            </a:r>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217" name="Shape 217"/>
        <p:cNvGrpSpPr/>
        <p:nvPr/>
      </p:nvGrpSpPr>
      <p:grpSpPr>
        <a:xfrm>
          <a:off x="0" y="0"/>
          <a:ext cx="0" cy="0"/>
          <a:chOff x="0" y="0"/>
          <a:chExt cx="0" cy="0"/>
        </a:xfrm>
      </p:grpSpPr>
      <p:pic>
        <p:nvPicPr>
          <p:cNvPr id="218" name="Google Shape;218;p21"/>
          <p:cNvPicPr preferRelativeResize="0"/>
          <p:nvPr/>
        </p:nvPicPr>
        <p:blipFill>
          <a:blip r:embed="rId3">
            <a:alphaModFix/>
          </a:blip>
          <a:stretch>
            <a:fillRect/>
          </a:stretch>
        </p:blipFill>
        <p:spPr>
          <a:xfrm>
            <a:off x="1028700" y="1028700"/>
            <a:ext cx="16230600" cy="5190944"/>
          </a:xfrm>
          <a:prstGeom prst="rect">
            <a:avLst/>
          </a:prstGeom>
          <a:noFill/>
          <a:ln>
            <a:noFill/>
          </a:ln>
        </p:spPr>
      </p:pic>
      <p:cxnSp>
        <p:nvCxnSpPr>
          <p:cNvPr id="219" name="Google Shape;219;p21"/>
          <p:cNvCxnSpPr/>
          <p:nvPr/>
        </p:nvCxnSpPr>
        <p:spPr>
          <a:xfrm>
            <a:off x="11795760" y="7265283"/>
            <a:ext cx="5463540" cy="0"/>
          </a:xfrm>
          <a:prstGeom prst="straightConnector1">
            <a:avLst/>
          </a:prstGeom>
          <a:noFill/>
          <a:ln cap="flat" cmpd="sng" w="19050">
            <a:solidFill>
              <a:srgbClr val="000000"/>
            </a:solidFill>
            <a:prstDash val="solid"/>
            <a:round/>
            <a:headEnd len="sm" w="sm" type="none"/>
            <a:tailEnd len="sm" w="sm" type="none"/>
          </a:ln>
        </p:spPr>
      </p:cxnSp>
      <p:sp>
        <p:nvSpPr>
          <p:cNvPr id="220" name="Google Shape;220;p21"/>
          <p:cNvSpPr txBox="1"/>
          <p:nvPr/>
        </p:nvSpPr>
        <p:spPr>
          <a:xfrm>
            <a:off x="11795760" y="6857301"/>
            <a:ext cx="5463540"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Specification</a:t>
            </a:r>
            <a:endParaRPr/>
          </a:p>
        </p:txBody>
      </p:sp>
      <p:cxnSp>
        <p:nvCxnSpPr>
          <p:cNvPr id="221" name="Google Shape;221;p21"/>
          <p:cNvCxnSpPr/>
          <p:nvPr/>
        </p:nvCxnSpPr>
        <p:spPr>
          <a:xfrm>
            <a:off x="11795760" y="7845028"/>
            <a:ext cx="5463540" cy="0"/>
          </a:xfrm>
          <a:prstGeom prst="straightConnector1">
            <a:avLst/>
          </a:prstGeom>
          <a:noFill/>
          <a:ln cap="flat" cmpd="sng" w="19050">
            <a:solidFill>
              <a:srgbClr val="000000"/>
            </a:solidFill>
            <a:prstDash val="solid"/>
            <a:round/>
            <a:headEnd len="sm" w="sm" type="none"/>
            <a:tailEnd len="sm" w="sm" type="none"/>
          </a:ln>
        </p:spPr>
      </p:cxnSp>
      <p:sp>
        <p:nvSpPr>
          <p:cNvPr id="222" name="Google Shape;222;p21"/>
          <p:cNvSpPr txBox="1"/>
          <p:nvPr/>
        </p:nvSpPr>
        <p:spPr>
          <a:xfrm>
            <a:off x="11795760" y="7437046"/>
            <a:ext cx="5463540"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Specification</a:t>
            </a:r>
            <a:endParaRPr/>
          </a:p>
        </p:txBody>
      </p:sp>
      <p:cxnSp>
        <p:nvCxnSpPr>
          <p:cNvPr id="223" name="Google Shape;223;p21"/>
          <p:cNvCxnSpPr/>
          <p:nvPr/>
        </p:nvCxnSpPr>
        <p:spPr>
          <a:xfrm>
            <a:off x="11795760" y="8424772"/>
            <a:ext cx="5463540" cy="0"/>
          </a:xfrm>
          <a:prstGeom prst="straightConnector1">
            <a:avLst/>
          </a:prstGeom>
          <a:noFill/>
          <a:ln cap="flat" cmpd="sng" w="19050">
            <a:solidFill>
              <a:srgbClr val="000000"/>
            </a:solidFill>
            <a:prstDash val="solid"/>
            <a:round/>
            <a:headEnd len="sm" w="sm" type="none"/>
            <a:tailEnd len="sm" w="sm" type="none"/>
          </a:ln>
        </p:spPr>
      </p:cxnSp>
      <p:sp>
        <p:nvSpPr>
          <p:cNvPr id="224" name="Google Shape;224;p21"/>
          <p:cNvSpPr txBox="1"/>
          <p:nvPr/>
        </p:nvSpPr>
        <p:spPr>
          <a:xfrm>
            <a:off x="11795760" y="8016790"/>
            <a:ext cx="5463540"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Specification</a:t>
            </a:r>
            <a:endParaRPr/>
          </a:p>
        </p:txBody>
      </p:sp>
      <p:cxnSp>
        <p:nvCxnSpPr>
          <p:cNvPr id="225" name="Google Shape;225;p21"/>
          <p:cNvCxnSpPr/>
          <p:nvPr/>
        </p:nvCxnSpPr>
        <p:spPr>
          <a:xfrm>
            <a:off x="11795760" y="9004204"/>
            <a:ext cx="5463540" cy="0"/>
          </a:xfrm>
          <a:prstGeom prst="straightConnector1">
            <a:avLst/>
          </a:prstGeom>
          <a:noFill/>
          <a:ln cap="flat" cmpd="sng" w="19050">
            <a:solidFill>
              <a:srgbClr val="000000"/>
            </a:solidFill>
            <a:prstDash val="solid"/>
            <a:round/>
            <a:headEnd len="sm" w="sm" type="none"/>
            <a:tailEnd len="sm" w="sm" type="none"/>
          </a:ln>
        </p:spPr>
      </p:cxnSp>
      <p:sp>
        <p:nvSpPr>
          <p:cNvPr id="226" name="Google Shape;226;p21"/>
          <p:cNvSpPr txBox="1"/>
          <p:nvPr/>
        </p:nvSpPr>
        <p:spPr>
          <a:xfrm>
            <a:off x="11795760" y="8596222"/>
            <a:ext cx="5463540"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Specification</a:t>
            </a:r>
            <a:endParaRPr/>
          </a:p>
        </p:txBody>
      </p:sp>
      <p:sp>
        <p:nvSpPr>
          <p:cNvPr id="227" name="Google Shape;227;p21"/>
          <p:cNvSpPr txBox="1"/>
          <p:nvPr/>
        </p:nvSpPr>
        <p:spPr>
          <a:xfrm>
            <a:off x="1028700" y="6736556"/>
            <a:ext cx="10405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Project Two</a:t>
            </a:r>
            <a:endParaRPr/>
          </a:p>
        </p:txBody>
      </p:sp>
      <p:sp>
        <p:nvSpPr>
          <p:cNvPr id="228" name="Google Shape;228;p21"/>
          <p:cNvSpPr txBox="1"/>
          <p:nvPr/>
        </p:nvSpPr>
        <p:spPr>
          <a:xfrm>
            <a:off x="1028700" y="7960200"/>
            <a:ext cx="10405774" cy="7124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Presentations are communication tools that can be used as demonstrations, lectures, speeches, reports, and more. It is mostly presented before an audience.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232" name="Shape 232"/>
        <p:cNvGrpSpPr/>
        <p:nvPr/>
      </p:nvGrpSpPr>
      <p:grpSpPr>
        <a:xfrm>
          <a:off x="0" y="0"/>
          <a:ext cx="0" cy="0"/>
          <a:chOff x="0" y="0"/>
          <a:chExt cx="0" cy="0"/>
        </a:xfrm>
      </p:grpSpPr>
      <p:pic>
        <p:nvPicPr>
          <p:cNvPr id="233" name="Google Shape;233;p22"/>
          <p:cNvPicPr preferRelativeResize="0"/>
          <p:nvPr/>
        </p:nvPicPr>
        <p:blipFill>
          <a:blip r:embed="rId3">
            <a:alphaModFix/>
          </a:blip>
          <a:stretch>
            <a:fillRect/>
          </a:stretch>
        </p:blipFill>
        <p:spPr>
          <a:xfrm>
            <a:off x="1028700" y="1028701"/>
            <a:ext cx="16230600" cy="7164299"/>
          </a:xfrm>
          <a:prstGeom prst="rect">
            <a:avLst/>
          </a:prstGeom>
          <a:noFill/>
          <a:ln>
            <a:noFill/>
          </a:ln>
        </p:spPr>
      </p:pic>
      <p:sp>
        <p:nvSpPr>
          <p:cNvPr id="234" name="Google Shape;234;p22"/>
          <p:cNvSpPr txBox="1"/>
          <p:nvPr/>
        </p:nvSpPr>
        <p:spPr>
          <a:xfrm>
            <a:off x="1028700" y="8557371"/>
            <a:ext cx="16230600" cy="9190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843" u="none" cap="none" strike="noStrike">
                <a:solidFill>
                  <a:srgbClr val="000000"/>
                </a:solidFill>
                <a:latin typeface="Josefin Sans"/>
                <a:ea typeface="Josefin Sans"/>
                <a:cs typeface="Josefin Sans"/>
                <a:sym typeface="Josefin Sans"/>
              </a:rPr>
              <a:t>A picture is worth a thousand words.</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8" name="Shape 238"/>
        <p:cNvGrpSpPr/>
        <p:nvPr/>
      </p:nvGrpSpPr>
      <p:grpSpPr>
        <a:xfrm>
          <a:off x="0" y="0"/>
          <a:ext cx="0" cy="0"/>
          <a:chOff x="0" y="0"/>
          <a:chExt cx="0" cy="0"/>
        </a:xfrm>
      </p:grpSpPr>
      <p:sp>
        <p:nvSpPr>
          <p:cNvPr id="239" name="Google Shape;239;p23"/>
          <p:cNvSpPr txBox="1"/>
          <p:nvPr/>
        </p:nvSpPr>
        <p:spPr>
          <a:xfrm>
            <a:off x="6268225" y="2484973"/>
            <a:ext cx="5751600" cy="2668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1670" u="none" cap="none" strike="noStrike">
                <a:solidFill>
                  <a:srgbClr val="02A0C3"/>
                </a:solidFill>
                <a:latin typeface="Josefin Sans"/>
                <a:ea typeface="Josefin Sans"/>
                <a:cs typeface="Josefin Sans"/>
                <a:sym typeface="Josefin Sans"/>
              </a:rPr>
              <a:t>“</a:t>
            </a:r>
            <a:endParaRPr/>
          </a:p>
        </p:txBody>
      </p:sp>
      <p:sp>
        <p:nvSpPr>
          <p:cNvPr id="240" name="Google Shape;240;p23"/>
          <p:cNvSpPr txBox="1"/>
          <p:nvPr/>
        </p:nvSpPr>
        <p:spPr>
          <a:xfrm>
            <a:off x="4526583" y="3859341"/>
            <a:ext cx="9234900" cy="2659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7200" u="none" cap="none" strike="noStrike">
                <a:solidFill>
                  <a:srgbClr val="02A0C3"/>
                </a:solidFill>
                <a:latin typeface="Josefin Sans"/>
                <a:ea typeface="Josefin Sans"/>
                <a:cs typeface="Josefin Sans"/>
                <a:sym typeface="Josefin Sans"/>
              </a:rPr>
              <a:t>Write an original statement or inspiring quote</a:t>
            </a:r>
            <a:endParaRPr/>
          </a:p>
        </p:txBody>
      </p:sp>
      <p:sp>
        <p:nvSpPr>
          <p:cNvPr id="241" name="Google Shape;241;p23"/>
          <p:cNvSpPr txBox="1"/>
          <p:nvPr/>
        </p:nvSpPr>
        <p:spPr>
          <a:xfrm>
            <a:off x="2741618" y="7233096"/>
            <a:ext cx="12804764" cy="2552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2A0C3"/>
                </a:solidFill>
                <a:latin typeface="Josefin Sans"/>
                <a:ea typeface="Josefin Sans"/>
                <a:cs typeface="Josefin Sans"/>
                <a:sym typeface="Josefin Sans"/>
              </a:rPr>
              <a:t>— Include a credit, citation, or supporting message</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245" name="Shape 245"/>
        <p:cNvGrpSpPr/>
        <p:nvPr/>
      </p:nvGrpSpPr>
      <p:grpSpPr>
        <a:xfrm>
          <a:off x="0" y="0"/>
          <a:ext cx="0" cy="0"/>
          <a:chOff x="0" y="0"/>
          <a:chExt cx="0" cy="0"/>
        </a:xfrm>
      </p:grpSpPr>
      <p:pic>
        <p:nvPicPr>
          <p:cNvPr id="246" name="Google Shape;246;p24"/>
          <p:cNvPicPr preferRelativeResize="0"/>
          <p:nvPr/>
        </p:nvPicPr>
        <p:blipFill>
          <a:blip r:embed="rId3">
            <a:alphaModFix/>
          </a:blip>
          <a:stretch>
            <a:fillRect/>
          </a:stretch>
        </p:blipFill>
        <p:spPr>
          <a:xfrm>
            <a:off x="-1460425" y="994850"/>
            <a:ext cx="13687123" cy="7698974"/>
          </a:xfrm>
          <a:prstGeom prst="rect">
            <a:avLst/>
          </a:prstGeom>
          <a:noFill/>
          <a:ln>
            <a:noFill/>
          </a:ln>
        </p:spPr>
      </p:pic>
      <p:sp>
        <p:nvSpPr>
          <p:cNvPr id="247" name="Google Shape;247;p24"/>
          <p:cNvSpPr txBox="1"/>
          <p:nvPr/>
        </p:nvSpPr>
        <p:spPr>
          <a:xfrm>
            <a:off x="10296763" y="4716710"/>
            <a:ext cx="7698760"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123 Anywhere St., Any City,ST 12345</a:t>
            </a:r>
            <a:endParaRPr/>
          </a:p>
        </p:txBody>
      </p:sp>
      <p:sp>
        <p:nvSpPr>
          <p:cNvPr id="248" name="Google Shape;248;p24"/>
          <p:cNvSpPr txBox="1"/>
          <p:nvPr/>
        </p:nvSpPr>
        <p:spPr>
          <a:xfrm>
            <a:off x="10296763" y="5197757"/>
            <a:ext cx="6493141"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123-456-7890</a:t>
            </a:r>
            <a:endParaRPr/>
          </a:p>
        </p:txBody>
      </p:sp>
      <p:sp>
        <p:nvSpPr>
          <p:cNvPr id="249" name="Google Shape;249;p24"/>
          <p:cNvSpPr txBox="1"/>
          <p:nvPr/>
        </p:nvSpPr>
        <p:spPr>
          <a:xfrm>
            <a:off x="10296763" y="5678805"/>
            <a:ext cx="6493141"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hello@reallygreatsite.com</a:t>
            </a:r>
            <a:endParaRPr/>
          </a:p>
        </p:txBody>
      </p:sp>
      <p:sp>
        <p:nvSpPr>
          <p:cNvPr id="250" name="Google Shape;250;p24"/>
          <p:cNvSpPr txBox="1"/>
          <p:nvPr/>
        </p:nvSpPr>
        <p:spPr>
          <a:xfrm>
            <a:off x="10296763" y="6640900"/>
            <a:ext cx="6493141"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reallygreatsite.com</a:t>
            </a:r>
            <a:endParaRPr/>
          </a:p>
        </p:txBody>
      </p:sp>
      <p:sp>
        <p:nvSpPr>
          <p:cNvPr id="251" name="Google Shape;251;p24"/>
          <p:cNvSpPr txBox="1"/>
          <p:nvPr/>
        </p:nvSpPr>
        <p:spPr>
          <a:xfrm>
            <a:off x="10296763" y="6159853"/>
            <a:ext cx="6493141" cy="2552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@reallygreatsite</a:t>
            </a:r>
            <a:endParaRPr/>
          </a:p>
        </p:txBody>
      </p:sp>
      <p:sp>
        <p:nvSpPr>
          <p:cNvPr id="252" name="Google Shape;252;p24"/>
          <p:cNvSpPr txBox="1"/>
          <p:nvPr/>
        </p:nvSpPr>
        <p:spPr>
          <a:xfrm>
            <a:off x="10235677" y="3524180"/>
            <a:ext cx="7759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Contact Us</a:t>
            </a:r>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256" name="Shape 256"/>
        <p:cNvGrpSpPr/>
        <p:nvPr/>
      </p:nvGrpSpPr>
      <p:grpSpPr>
        <a:xfrm>
          <a:off x="0" y="0"/>
          <a:ext cx="0" cy="0"/>
          <a:chOff x="0" y="0"/>
          <a:chExt cx="0" cy="0"/>
        </a:xfrm>
      </p:grpSpPr>
      <p:pic>
        <p:nvPicPr>
          <p:cNvPr id="257" name="Google Shape;257;p25"/>
          <p:cNvPicPr preferRelativeResize="0"/>
          <p:nvPr/>
        </p:nvPicPr>
        <p:blipFill>
          <a:blip r:embed="rId3">
            <a:alphaModFix/>
          </a:blip>
          <a:stretch>
            <a:fillRect/>
          </a:stretch>
        </p:blipFill>
        <p:spPr>
          <a:xfrm>
            <a:off x="15868412" y="5745525"/>
            <a:ext cx="1926526" cy="1926554"/>
          </a:xfrm>
          <a:prstGeom prst="rect">
            <a:avLst/>
          </a:prstGeom>
          <a:noFill/>
          <a:ln>
            <a:noFill/>
          </a:ln>
        </p:spPr>
      </p:pic>
      <p:pic>
        <p:nvPicPr>
          <p:cNvPr id="258" name="Google Shape;258;p25"/>
          <p:cNvPicPr preferRelativeResize="0"/>
          <p:nvPr/>
        </p:nvPicPr>
        <p:blipFill>
          <a:blip r:embed="rId4">
            <a:alphaModFix/>
          </a:blip>
          <a:stretch>
            <a:fillRect/>
          </a:stretch>
        </p:blipFill>
        <p:spPr>
          <a:xfrm>
            <a:off x="15905575" y="3444338"/>
            <a:ext cx="1852200" cy="1852200"/>
          </a:xfrm>
          <a:prstGeom prst="rect">
            <a:avLst/>
          </a:prstGeom>
          <a:noFill/>
          <a:ln>
            <a:noFill/>
          </a:ln>
        </p:spPr>
      </p:pic>
      <p:pic>
        <p:nvPicPr>
          <p:cNvPr id="259" name="Google Shape;259;p25"/>
          <p:cNvPicPr preferRelativeResize="0"/>
          <p:nvPr/>
        </p:nvPicPr>
        <p:blipFill>
          <a:blip r:embed="rId5">
            <a:alphaModFix/>
          </a:blip>
          <a:stretch>
            <a:fillRect/>
          </a:stretch>
        </p:blipFill>
        <p:spPr>
          <a:xfrm>
            <a:off x="9197692" y="7651875"/>
            <a:ext cx="3501322" cy="1969499"/>
          </a:xfrm>
          <a:prstGeom prst="rect">
            <a:avLst/>
          </a:prstGeom>
          <a:noFill/>
          <a:ln>
            <a:noFill/>
          </a:ln>
        </p:spPr>
      </p:pic>
      <p:pic>
        <p:nvPicPr>
          <p:cNvPr id="260" name="Google Shape;260;p25"/>
          <p:cNvPicPr preferRelativeResize="0"/>
          <p:nvPr/>
        </p:nvPicPr>
        <p:blipFill>
          <a:blip r:embed="rId6">
            <a:alphaModFix/>
          </a:blip>
          <a:stretch>
            <a:fillRect/>
          </a:stretch>
        </p:blipFill>
        <p:spPr>
          <a:xfrm>
            <a:off x="12453550" y="7782625"/>
            <a:ext cx="1926523" cy="1926523"/>
          </a:xfrm>
          <a:prstGeom prst="rect">
            <a:avLst/>
          </a:prstGeom>
          <a:noFill/>
          <a:ln>
            <a:noFill/>
          </a:ln>
        </p:spPr>
      </p:pic>
      <p:grpSp>
        <p:nvGrpSpPr>
          <p:cNvPr id="261" name="Google Shape;261;p25"/>
          <p:cNvGrpSpPr/>
          <p:nvPr/>
        </p:nvGrpSpPr>
        <p:grpSpPr>
          <a:xfrm>
            <a:off x="774218" y="2141235"/>
            <a:ext cx="5097641" cy="7544983"/>
            <a:chOff x="0" y="-38100"/>
            <a:chExt cx="1342589" cy="1987156"/>
          </a:xfrm>
        </p:grpSpPr>
        <p:sp>
          <p:nvSpPr>
            <p:cNvPr id="262" name="Google Shape;262;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5"/>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5"/>
          <p:cNvGrpSpPr/>
          <p:nvPr/>
        </p:nvGrpSpPr>
        <p:grpSpPr>
          <a:xfrm>
            <a:off x="6109984" y="2141235"/>
            <a:ext cx="11512980" cy="7544983"/>
            <a:chOff x="0" y="-38100"/>
            <a:chExt cx="3032225" cy="1987156"/>
          </a:xfrm>
        </p:grpSpPr>
        <p:sp>
          <p:nvSpPr>
            <p:cNvPr id="265" name="Google Shape;265;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5"/>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5"/>
          <p:cNvGrpSpPr/>
          <p:nvPr/>
        </p:nvGrpSpPr>
        <p:grpSpPr>
          <a:xfrm>
            <a:off x="1139005" y="2421953"/>
            <a:ext cx="4368067" cy="791898"/>
            <a:chOff x="0" y="-38100"/>
            <a:chExt cx="1150437" cy="208566"/>
          </a:xfrm>
        </p:grpSpPr>
        <p:sp>
          <p:nvSpPr>
            <p:cNvPr id="268" name="Google Shape;268;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5"/>
          <p:cNvGrpSpPr/>
          <p:nvPr/>
        </p:nvGrpSpPr>
        <p:grpSpPr>
          <a:xfrm>
            <a:off x="9682440" y="2421953"/>
            <a:ext cx="4368067" cy="791898"/>
            <a:chOff x="0" y="-38100"/>
            <a:chExt cx="1150437" cy="208566"/>
          </a:xfrm>
        </p:grpSpPr>
        <p:sp>
          <p:nvSpPr>
            <p:cNvPr id="271" name="Google Shape;271;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25"/>
          <p:cNvGrpSpPr/>
          <p:nvPr/>
        </p:nvGrpSpPr>
        <p:grpSpPr>
          <a:xfrm>
            <a:off x="1139005" y="7056352"/>
            <a:ext cx="4368067" cy="791898"/>
            <a:chOff x="0" y="-38100"/>
            <a:chExt cx="1150437" cy="208566"/>
          </a:xfrm>
        </p:grpSpPr>
        <p:sp>
          <p:nvSpPr>
            <p:cNvPr id="274" name="Google Shape;274;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5"/>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5"/>
          <p:cNvGrpSpPr/>
          <p:nvPr/>
        </p:nvGrpSpPr>
        <p:grpSpPr>
          <a:xfrm>
            <a:off x="2038229" y="8070072"/>
            <a:ext cx="754204" cy="789557"/>
            <a:chOff x="0" y="-38100"/>
            <a:chExt cx="812800" cy="850900"/>
          </a:xfrm>
        </p:grpSpPr>
        <p:sp>
          <p:nvSpPr>
            <p:cNvPr id="277" name="Google Shape;277;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5"/>
          <p:cNvGrpSpPr/>
          <p:nvPr/>
        </p:nvGrpSpPr>
        <p:grpSpPr>
          <a:xfrm>
            <a:off x="2971792" y="8070072"/>
            <a:ext cx="754204" cy="789557"/>
            <a:chOff x="0" y="-38100"/>
            <a:chExt cx="812800" cy="850900"/>
          </a:xfrm>
        </p:grpSpPr>
        <p:sp>
          <p:nvSpPr>
            <p:cNvPr id="280" name="Google Shape;280;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2A0C3"/>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25"/>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Josefin Sans"/>
                <a:ea typeface="Josefin Sans"/>
                <a:cs typeface="Josefin Sans"/>
                <a:sym typeface="Josefin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Josefin Sans"/>
                <a:ea typeface="Josefin Sans"/>
                <a:cs typeface="Josefin Sans"/>
                <a:sym typeface="Josefin Sans"/>
              </a:rPr>
              <a:t>uses the following free fonts:</a:t>
            </a:r>
            <a:endParaRPr/>
          </a:p>
        </p:txBody>
      </p:sp>
      <p:sp>
        <p:nvSpPr>
          <p:cNvPr id="283" name="Google Shape;283;p25"/>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Josefin Sans"/>
                <a:ea typeface="Josefin Sans"/>
                <a:cs typeface="Josefin Sans"/>
                <a:sym typeface="Josefin Sans"/>
              </a:rPr>
              <a:t>You can find these fonts online too.</a:t>
            </a:r>
            <a:endParaRPr/>
          </a:p>
        </p:txBody>
      </p:sp>
      <p:sp>
        <p:nvSpPr>
          <p:cNvPr id="284" name="Google Shape;284;p25"/>
          <p:cNvSpPr txBox="1"/>
          <p:nvPr/>
        </p:nvSpPr>
        <p:spPr>
          <a:xfrm>
            <a:off x="1747770" y="4317826"/>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000000"/>
                </a:solidFill>
                <a:latin typeface="Josefin Sans"/>
                <a:ea typeface="Josefin Sans"/>
                <a:cs typeface="Josefin Sans"/>
                <a:sym typeface="Josefin Sans"/>
              </a:rPr>
              <a:t>TITLES: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Josefin Sans"/>
                <a:ea typeface="Josefin Sans"/>
                <a:cs typeface="Josefin Sans"/>
                <a:sym typeface="Josefin Sans"/>
              </a:rPr>
              <a:t>JOSEFIN SANS</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Josefin Sans"/>
              <a:ea typeface="Josefin Sans"/>
              <a:cs typeface="Josefin Sans"/>
              <a:sym typeface="Josefin Sans"/>
            </a:endParaRPr>
          </a:p>
          <a:p>
            <a:pPr indent="0" lvl="0" marL="0" marR="0" rtl="0" algn="ctr">
              <a:lnSpc>
                <a:spcPct val="80000"/>
              </a:lnSpc>
              <a:spcBef>
                <a:spcPts val="0"/>
              </a:spcBef>
              <a:spcAft>
                <a:spcPts val="0"/>
              </a:spcAft>
              <a:buNone/>
            </a:pPr>
            <a:r>
              <a:rPr b="1" i="0" lang="en-US" sz="1497" u="none" cap="none" strike="noStrike">
                <a:solidFill>
                  <a:srgbClr val="000000"/>
                </a:solidFill>
                <a:latin typeface="Josefin Sans"/>
                <a:ea typeface="Josefin Sans"/>
                <a:cs typeface="Josefin Sans"/>
                <a:sym typeface="Josefin Sans"/>
              </a:rPr>
              <a:t>HEADERS:</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Josefin Sans"/>
                <a:ea typeface="Josefin Sans"/>
                <a:cs typeface="Josefin Sans"/>
                <a:sym typeface="Josefin Sans"/>
              </a:rPr>
              <a:t>JOSEFIN SANS</a:t>
            </a:r>
            <a:endParaRPr/>
          </a:p>
          <a:p>
            <a:pPr indent="0" lvl="0" marL="0" marR="0" rtl="0" algn="ctr">
              <a:lnSpc>
                <a:spcPct val="80000"/>
              </a:lnSpc>
              <a:spcBef>
                <a:spcPts val="0"/>
              </a:spcBef>
              <a:spcAft>
                <a:spcPts val="0"/>
              </a:spcAft>
              <a:buNone/>
            </a:pPr>
            <a:r>
              <a:t/>
            </a:r>
            <a:endParaRPr b="0" i="0" sz="2110" u="none" cap="none" strike="noStrike">
              <a:solidFill>
                <a:srgbClr val="000000"/>
              </a:solidFill>
              <a:latin typeface="Josefin Sans"/>
              <a:ea typeface="Josefin Sans"/>
              <a:cs typeface="Josefin Sans"/>
              <a:sym typeface="Josefin Sans"/>
            </a:endParaRPr>
          </a:p>
          <a:p>
            <a:pPr indent="0" lvl="0" marL="0" marR="0" rtl="0" algn="ctr">
              <a:lnSpc>
                <a:spcPct val="80000"/>
              </a:lnSpc>
              <a:spcBef>
                <a:spcPts val="0"/>
              </a:spcBef>
              <a:spcAft>
                <a:spcPts val="0"/>
              </a:spcAft>
              <a:buNone/>
            </a:pPr>
            <a:r>
              <a:rPr b="1" i="0" lang="en-US" sz="1497" u="none" cap="none" strike="noStrike">
                <a:solidFill>
                  <a:srgbClr val="000000"/>
                </a:solidFill>
                <a:latin typeface="Josefin Sans"/>
                <a:ea typeface="Josefin Sans"/>
                <a:cs typeface="Josefin Sans"/>
                <a:sym typeface="Josefin Sans"/>
              </a:rPr>
              <a:t>BODY COPY:</a:t>
            </a:r>
            <a:endParaRPr/>
          </a:p>
          <a:p>
            <a:pPr indent="0" lvl="0" marL="0" marR="0" rtl="0" algn="ctr">
              <a:lnSpc>
                <a:spcPct val="80000"/>
              </a:lnSpc>
              <a:spcBef>
                <a:spcPts val="0"/>
              </a:spcBef>
              <a:spcAft>
                <a:spcPts val="0"/>
              </a:spcAft>
              <a:buNone/>
            </a:pPr>
            <a:r>
              <a:rPr b="0" i="0" lang="en-US" sz="2110" u="none" cap="none" strike="noStrike">
                <a:solidFill>
                  <a:srgbClr val="000000"/>
                </a:solidFill>
                <a:latin typeface="Josefin Sans"/>
                <a:ea typeface="Josefin Sans"/>
                <a:cs typeface="Josefin Sans"/>
                <a:sym typeface="Josefin Sans"/>
              </a:rPr>
              <a:t>JOSEFIN SANS</a:t>
            </a:r>
            <a:endParaRPr/>
          </a:p>
        </p:txBody>
      </p:sp>
      <p:sp>
        <p:nvSpPr>
          <p:cNvPr id="285" name="Google Shape;285;p25"/>
          <p:cNvSpPr txBox="1"/>
          <p:nvPr/>
        </p:nvSpPr>
        <p:spPr>
          <a:xfrm>
            <a:off x="1804644"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Josefin Sans"/>
                <a:ea typeface="Josefin Sans"/>
                <a:cs typeface="Josefin Sans"/>
                <a:sym typeface="Josefin Sans"/>
              </a:rPr>
              <a:t>#000000</a:t>
            </a:r>
            <a:endParaRPr/>
          </a:p>
        </p:txBody>
      </p:sp>
      <p:sp>
        <p:nvSpPr>
          <p:cNvPr id="286" name="Google Shape;286;p25"/>
          <p:cNvSpPr txBox="1"/>
          <p:nvPr/>
        </p:nvSpPr>
        <p:spPr>
          <a:xfrm>
            <a:off x="2738207"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Josefin Sans"/>
                <a:ea typeface="Josefin Sans"/>
                <a:cs typeface="Josefin Sans"/>
                <a:sym typeface="Josefin Sans"/>
              </a:rPr>
              <a:t>#02A0C3</a:t>
            </a:r>
            <a:endParaRPr/>
          </a:p>
        </p:txBody>
      </p:sp>
      <p:sp>
        <p:nvSpPr>
          <p:cNvPr id="287" name="Google Shape;287;p25"/>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Use these design resources in your Canva Presentation.</a:t>
            </a:r>
            <a:endParaRPr/>
          </a:p>
        </p:txBody>
      </p:sp>
      <p:sp>
        <p:nvSpPr>
          <p:cNvPr id="288" name="Google Shape;288;p25"/>
          <p:cNvSpPr txBox="1"/>
          <p:nvPr/>
        </p:nvSpPr>
        <p:spPr>
          <a:xfrm>
            <a:off x="11706206" y="9896786"/>
            <a:ext cx="5916757" cy="19457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00000"/>
                </a:solidFill>
                <a:latin typeface="Josefin Sans"/>
                <a:ea typeface="Josefin Sans"/>
                <a:cs typeface="Josefin Sans"/>
                <a:sym typeface="Josefin Sans"/>
              </a:rPr>
              <a:t>DON'T FORGET TO DELETE THIS PAGE BEFORE PRESENTING. </a:t>
            </a:r>
            <a:endParaRPr/>
          </a:p>
        </p:txBody>
      </p:sp>
      <p:sp>
        <p:nvSpPr>
          <p:cNvPr id="289" name="Google Shape;289;p25"/>
          <p:cNvSpPr txBox="1"/>
          <p:nvPr/>
        </p:nvSpPr>
        <p:spPr>
          <a:xfrm>
            <a:off x="5469973" y="5343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Josefin Sans"/>
                <a:ea typeface="Josefin Sans"/>
                <a:cs typeface="Josefin Sans"/>
                <a:sym typeface="Josefin Sans"/>
              </a:rPr>
              <a:t>Resource Page</a:t>
            </a:r>
            <a:endParaRPr/>
          </a:p>
        </p:txBody>
      </p:sp>
      <p:sp>
        <p:nvSpPr>
          <p:cNvPr id="290" name="Google Shape;290;p25"/>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Josefin Sans"/>
                <a:ea typeface="Josefin Sans"/>
                <a:cs typeface="Josefin Sans"/>
                <a:sym typeface="Josefin Sans"/>
              </a:rPr>
              <a:t>FONTS</a:t>
            </a:r>
            <a:endParaRPr/>
          </a:p>
        </p:txBody>
      </p:sp>
      <p:sp>
        <p:nvSpPr>
          <p:cNvPr id="291" name="Google Shape;291;p25"/>
          <p:cNvSpPr txBox="1"/>
          <p:nvPr/>
        </p:nvSpPr>
        <p:spPr>
          <a:xfrm>
            <a:off x="10153997" y="2693383"/>
            <a:ext cx="3424952"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Josefin Sans"/>
                <a:ea typeface="Josefin Sans"/>
                <a:cs typeface="Josefin Sans"/>
                <a:sym typeface="Josefin Sans"/>
              </a:rPr>
              <a:t>DESIGN ELEMENTS</a:t>
            </a:r>
            <a:endParaRPr/>
          </a:p>
        </p:txBody>
      </p:sp>
      <p:sp>
        <p:nvSpPr>
          <p:cNvPr id="292" name="Google Shape;292;p25"/>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Josefin Sans"/>
                <a:ea typeface="Josefin Sans"/>
                <a:cs typeface="Josefin Sans"/>
                <a:sym typeface="Josefin Sans"/>
              </a:rPr>
              <a:t>COLORS</a:t>
            </a:r>
            <a:endParaRPr/>
          </a:p>
        </p:txBody>
      </p:sp>
      <p:grpSp>
        <p:nvGrpSpPr>
          <p:cNvPr id="293" name="Google Shape;293;p25"/>
          <p:cNvGrpSpPr/>
          <p:nvPr/>
        </p:nvGrpSpPr>
        <p:grpSpPr>
          <a:xfrm>
            <a:off x="3853643" y="8070072"/>
            <a:ext cx="754204" cy="789557"/>
            <a:chOff x="0" y="-38100"/>
            <a:chExt cx="812800" cy="850900"/>
          </a:xfrm>
        </p:grpSpPr>
        <p:sp>
          <p:nvSpPr>
            <p:cNvPr id="294" name="Google Shape;294;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6" name="Google Shape;296;p25"/>
          <p:cNvSpPr txBox="1"/>
          <p:nvPr/>
        </p:nvSpPr>
        <p:spPr>
          <a:xfrm>
            <a:off x="3620059" y="898307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Josefin Sans"/>
                <a:ea typeface="Josefin Sans"/>
                <a:cs typeface="Josefin Sans"/>
                <a:sym typeface="Josefin Sans"/>
              </a:rPr>
              <a:t>#FFFFFF</a:t>
            </a:r>
            <a:endParaRPr/>
          </a:p>
        </p:txBody>
      </p:sp>
      <p:pic>
        <p:nvPicPr>
          <p:cNvPr id="297" name="Google Shape;297;p25"/>
          <p:cNvPicPr preferRelativeResize="0"/>
          <p:nvPr/>
        </p:nvPicPr>
        <p:blipFill>
          <a:blip r:embed="rId7">
            <a:alphaModFix/>
          </a:blip>
          <a:stretch>
            <a:fillRect/>
          </a:stretch>
        </p:blipFill>
        <p:spPr>
          <a:xfrm>
            <a:off x="11212267" y="3269813"/>
            <a:ext cx="2617632" cy="2321761"/>
          </a:xfrm>
          <a:prstGeom prst="rect">
            <a:avLst/>
          </a:prstGeom>
          <a:noFill/>
          <a:ln>
            <a:noFill/>
          </a:ln>
        </p:spPr>
      </p:pic>
      <p:pic>
        <p:nvPicPr>
          <p:cNvPr id="298" name="Google Shape;298;p25"/>
          <p:cNvPicPr preferRelativeResize="0"/>
          <p:nvPr/>
        </p:nvPicPr>
        <p:blipFill>
          <a:blip r:embed="rId8">
            <a:alphaModFix/>
          </a:blip>
          <a:stretch>
            <a:fillRect/>
          </a:stretch>
        </p:blipFill>
        <p:spPr>
          <a:xfrm>
            <a:off x="6290012" y="3309171"/>
            <a:ext cx="2393038" cy="2122553"/>
          </a:xfrm>
          <a:prstGeom prst="rect">
            <a:avLst/>
          </a:prstGeom>
          <a:noFill/>
          <a:ln>
            <a:noFill/>
          </a:ln>
        </p:spPr>
      </p:pic>
      <p:pic>
        <p:nvPicPr>
          <p:cNvPr id="299" name="Google Shape;299;p25"/>
          <p:cNvPicPr preferRelativeResize="0"/>
          <p:nvPr/>
        </p:nvPicPr>
        <p:blipFill>
          <a:blip r:embed="rId9">
            <a:alphaModFix/>
          </a:blip>
          <a:stretch>
            <a:fillRect/>
          </a:stretch>
        </p:blipFill>
        <p:spPr>
          <a:xfrm>
            <a:off x="8683043" y="3273810"/>
            <a:ext cx="2472745" cy="2193276"/>
          </a:xfrm>
          <a:prstGeom prst="rect">
            <a:avLst/>
          </a:prstGeom>
          <a:noFill/>
          <a:ln>
            <a:noFill/>
          </a:ln>
        </p:spPr>
      </p:pic>
      <p:pic>
        <p:nvPicPr>
          <p:cNvPr id="300" name="Google Shape;300;p25"/>
          <p:cNvPicPr preferRelativeResize="0"/>
          <p:nvPr/>
        </p:nvPicPr>
        <p:blipFill>
          <a:blip r:embed="rId10">
            <a:alphaModFix/>
          </a:blip>
          <a:stretch>
            <a:fillRect/>
          </a:stretch>
        </p:blipFill>
        <p:spPr>
          <a:xfrm>
            <a:off x="6290022" y="7651863"/>
            <a:ext cx="3424949" cy="1926539"/>
          </a:xfrm>
          <a:prstGeom prst="rect">
            <a:avLst/>
          </a:prstGeom>
          <a:noFill/>
          <a:ln>
            <a:noFill/>
          </a:ln>
        </p:spPr>
      </p:pic>
      <p:pic>
        <p:nvPicPr>
          <p:cNvPr id="301" name="Google Shape;301;p25"/>
          <p:cNvPicPr preferRelativeResize="0"/>
          <p:nvPr/>
        </p:nvPicPr>
        <p:blipFill>
          <a:blip r:embed="rId11">
            <a:alphaModFix/>
          </a:blip>
          <a:stretch>
            <a:fillRect/>
          </a:stretch>
        </p:blipFill>
        <p:spPr>
          <a:xfrm>
            <a:off x="13803299" y="3309171"/>
            <a:ext cx="2230338" cy="2122563"/>
          </a:xfrm>
          <a:prstGeom prst="rect">
            <a:avLst/>
          </a:prstGeom>
          <a:noFill/>
          <a:ln>
            <a:noFill/>
          </a:ln>
        </p:spPr>
      </p:pic>
      <p:pic>
        <p:nvPicPr>
          <p:cNvPr id="302" name="Google Shape;302;p25"/>
          <p:cNvPicPr preferRelativeResize="0"/>
          <p:nvPr/>
        </p:nvPicPr>
        <p:blipFill>
          <a:blip r:embed="rId12">
            <a:alphaModFix/>
          </a:blip>
          <a:stretch>
            <a:fillRect/>
          </a:stretch>
        </p:blipFill>
        <p:spPr>
          <a:xfrm>
            <a:off x="14534550" y="7811125"/>
            <a:ext cx="1651000" cy="1651000"/>
          </a:xfrm>
          <a:prstGeom prst="rect">
            <a:avLst/>
          </a:prstGeom>
          <a:noFill/>
          <a:ln>
            <a:noFill/>
          </a:ln>
        </p:spPr>
      </p:pic>
      <p:pic>
        <p:nvPicPr>
          <p:cNvPr id="303" name="Google Shape;303;p25"/>
          <p:cNvPicPr preferRelativeResize="0"/>
          <p:nvPr/>
        </p:nvPicPr>
        <p:blipFill>
          <a:blip r:embed="rId13">
            <a:alphaModFix/>
          </a:blip>
          <a:stretch>
            <a:fillRect/>
          </a:stretch>
        </p:blipFill>
        <p:spPr>
          <a:xfrm>
            <a:off x="13958625" y="5647513"/>
            <a:ext cx="2122550" cy="2122550"/>
          </a:xfrm>
          <a:prstGeom prst="rect">
            <a:avLst/>
          </a:prstGeom>
          <a:noFill/>
          <a:ln>
            <a:noFill/>
          </a:ln>
        </p:spPr>
      </p:pic>
      <p:pic>
        <p:nvPicPr>
          <p:cNvPr id="304" name="Google Shape;304;p25"/>
          <p:cNvPicPr preferRelativeResize="0"/>
          <p:nvPr/>
        </p:nvPicPr>
        <p:blipFill>
          <a:blip r:embed="rId14">
            <a:alphaModFix/>
          </a:blip>
          <a:stretch>
            <a:fillRect/>
          </a:stretch>
        </p:blipFill>
        <p:spPr>
          <a:xfrm>
            <a:off x="11678262" y="5549325"/>
            <a:ext cx="2122550" cy="2122550"/>
          </a:xfrm>
          <a:prstGeom prst="rect">
            <a:avLst/>
          </a:prstGeom>
          <a:noFill/>
          <a:ln>
            <a:noFill/>
          </a:ln>
        </p:spPr>
      </p:pic>
      <p:pic>
        <p:nvPicPr>
          <p:cNvPr id="305" name="Google Shape;305;p25"/>
          <p:cNvPicPr preferRelativeResize="0"/>
          <p:nvPr/>
        </p:nvPicPr>
        <p:blipFill>
          <a:blip r:embed="rId15">
            <a:alphaModFix/>
          </a:blip>
          <a:stretch>
            <a:fillRect/>
          </a:stretch>
        </p:blipFill>
        <p:spPr>
          <a:xfrm>
            <a:off x="9155924" y="5487388"/>
            <a:ext cx="2230325" cy="2230325"/>
          </a:xfrm>
          <a:prstGeom prst="rect">
            <a:avLst/>
          </a:prstGeom>
          <a:noFill/>
          <a:ln>
            <a:noFill/>
          </a:ln>
        </p:spPr>
      </p:pic>
      <p:pic>
        <p:nvPicPr>
          <p:cNvPr id="306" name="Google Shape;306;p25"/>
          <p:cNvPicPr preferRelativeResize="0"/>
          <p:nvPr/>
        </p:nvPicPr>
        <p:blipFill>
          <a:blip r:embed="rId16">
            <a:alphaModFix/>
          </a:blip>
          <a:stretch>
            <a:fillRect/>
          </a:stretch>
        </p:blipFill>
        <p:spPr>
          <a:xfrm>
            <a:off x="6220810" y="5737858"/>
            <a:ext cx="2935104" cy="1650999"/>
          </a:xfrm>
          <a:prstGeom prst="rect">
            <a:avLst/>
          </a:prstGeom>
          <a:noFill/>
          <a:ln>
            <a:noFill/>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49" name="Shape 49"/>
        <p:cNvGrpSpPr/>
        <p:nvPr/>
      </p:nvGrpSpPr>
      <p:grpSpPr>
        <a:xfrm>
          <a:off x="0" y="0"/>
          <a:ext cx="0" cy="0"/>
          <a:chOff x="0" y="0"/>
          <a:chExt cx="0" cy="0"/>
        </a:xfrm>
      </p:grpSpPr>
      <p:pic>
        <p:nvPicPr>
          <p:cNvPr id="50" name="Google Shape;50;p8"/>
          <p:cNvPicPr preferRelativeResize="0"/>
          <p:nvPr/>
        </p:nvPicPr>
        <p:blipFill>
          <a:blip r:embed="rId3">
            <a:alphaModFix/>
          </a:blip>
          <a:stretch>
            <a:fillRect/>
          </a:stretch>
        </p:blipFill>
        <p:spPr>
          <a:xfrm>
            <a:off x="414100" y="300600"/>
            <a:ext cx="9685801" cy="9685801"/>
          </a:xfrm>
          <a:prstGeom prst="rect">
            <a:avLst/>
          </a:prstGeom>
          <a:noFill/>
          <a:ln>
            <a:noFill/>
          </a:ln>
        </p:spPr>
      </p:pic>
      <p:grpSp>
        <p:nvGrpSpPr>
          <p:cNvPr id="51" name="Google Shape;51;p8"/>
          <p:cNvGrpSpPr/>
          <p:nvPr/>
        </p:nvGrpSpPr>
        <p:grpSpPr>
          <a:xfrm>
            <a:off x="9909418" y="4361087"/>
            <a:ext cx="5834793" cy="712787"/>
            <a:chOff x="0" y="57150"/>
            <a:chExt cx="7779724" cy="950383"/>
          </a:xfrm>
        </p:grpSpPr>
        <p:sp>
          <p:nvSpPr>
            <p:cNvPr id="52" name="Google Shape;52;p8"/>
            <p:cNvSpPr txBox="1"/>
            <p:nvPr/>
          </p:nvSpPr>
          <p:spPr>
            <a:xfrm>
              <a:off x="0" y="57150"/>
              <a:ext cx="777972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Introduction</a:t>
              </a:r>
              <a:endParaRPr/>
            </a:p>
          </p:txBody>
        </p:sp>
        <p:sp>
          <p:nvSpPr>
            <p:cNvPr id="53" name="Google Shape;53;p8"/>
            <p:cNvSpPr txBox="1"/>
            <p:nvPr/>
          </p:nvSpPr>
          <p:spPr>
            <a:xfrm>
              <a:off x="0" y="660823"/>
              <a:ext cx="7779724"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your topic here.</a:t>
              </a:r>
              <a:endParaRPr/>
            </a:p>
          </p:txBody>
        </p:sp>
      </p:grpSp>
      <p:sp>
        <p:nvSpPr>
          <p:cNvPr id="54" name="Google Shape;54;p8"/>
          <p:cNvSpPr txBox="1"/>
          <p:nvPr/>
        </p:nvSpPr>
        <p:spPr>
          <a:xfrm>
            <a:off x="9905063" y="2220819"/>
            <a:ext cx="60522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Table of Contents</a:t>
            </a:r>
            <a:endParaRPr/>
          </a:p>
        </p:txBody>
      </p:sp>
      <p:grpSp>
        <p:nvGrpSpPr>
          <p:cNvPr id="55" name="Google Shape;55;p8"/>
          <p:cNvGrpSpPr/>
          <p:nvPr/>
        </p:nvGrpSpPr>
        <p:grpSpPr>
          <a:xfrm>
            <a:off x="9905063" y="5402973"/>
            <a:ext cx="5834793" cy="712787"/>
            <a:chOff x="0" y="57150"/>
            <a:chExt cx="7779724" cy="950383"/>
          </a:xfrm>
        </p:grpSpPr>
        <p:sp>
          <p:nvSpPr>
            <p:cNvPr id="56" name="Google Shape;56;p8"/>
            <p:cNvSpPr txBox="1"/>
            <p:nvPr/>
          </p:nvSpPr>
          <p:spPr>
            <a:xfrm>
              <a:off x="0" y="57150"/>
              <a:ext cx="777972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About Us</a:t>
              </a:r>
              <a:endParaRPr/>
            </a:p>
          </p:txBody>
        </p:sp>
        <p:sp>
          <p:nvSpPr>
            <p:cNvPr id="57" name="Google Shape;57;p8"/>
            <p:cNvSpPr txBox="1"/>
            <p:nvPr/>
          </p:nvSpPr>
          <p:spPr>
            <a:xfrm>
              <a:off x="0" y="660823"/>
              <a:ext cx="7779724"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your topic here.</a:t>
              </a:r>
              <a:endParaRPr/>
            </a:p>
          </p:txBody>
        </p:sp>
      </p:grpSp>
      <p:grpSp>
        <p:nvGrpSpPr>
          <p:cNvPr id="58" name="Google Shape;58;p8"/>
          <p:cNvGrpSpPr/>
          <p:nvPr/>
        </p:nvGrpSpPr>
        <p:grpSpPr>
          <a:xfrm>
            <a:off x="9905063" y="6444858"/>
            <a:ext cx="5834793" cy="712787"/>
            <a:chOff x="0" y="57150"/>
            <a:chExt cx="7779724" cy="950383"/>
          </a:xfrm>
        </p:grpSpPr>
        <p:sp>
          <p:nvSpPr>
            <p:cNvPr id="59" name="Google Shape;59;p8"/>
            <p:cNvSpPr txBox="1"/>
            <p:nvPr/>
          </p:nvSpPr>
          <p:spPr>
            <a:xfrm>
              <a:off x="0" y="57150"/>
              <a:ext cx="777972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Our Projects</a:t>
              </a:r>
              <a:endParaRPr/>
            </a:p>
          </p:txBody>
        </p:sp>
        <p:sp>
          <p:nvSpPr>
            <p:cNvPr id="60" name="Google Shape;60;p8"/>
            <p:cNvSpPr txBox="1"/>
            <p:nvPr/>
          </p:nvSpPr>
          <p:spPr>
            <a:xfrm>
              <a:off x="0" y="660823"/>
              <a:ext cx="7779724"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your topic here.</a:t>
              </a:r>
              <a:endParaRPr/>
            </a:p>
          </p:txBody>
        </p:sp>
      </p:grpSp>
      <p:grpSp>
        <p:nvGrpSpPr>
          <p:cNvPr id="61" name="Google Shape;61;p8"/>
          <p:cNvGrpSpPr/>
          <p:nvPr/>
        </p:nvGrpSpPr>
        <p:grpSpPr>
          <a:xfrm>
            <a:off x="9905063" y="7486743"/>
            <a:ext cx="5834793" cy="712787"/>
            <a:chOff x="0" y="57150"/>
            <a:chExt cx="7779724" cy="950383"/>
          </a:xfrm>
        </p:grpSpPr>
        <p:sp>
          <p:nvSpPr>
            <p:cNvPr id="62" name="Google Shape;62;p8"/>
            <p:cNvSpPr txBox="1"/>
            <p:nvPr/>
          </p:nvSpPr>
          <p:spPr>
            <a:xfrm>
              <a:off x="0" y="57150"/>
              <a:ext cx="7779724"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Chapter Title</a:t>
              </a:r>
              <a:endParaRPr/>
            </a:p>
          </p:txBody>
        </p:sp>
        <p:sp>
          <p:nvSpPr>
            <p:cNvPr id="63" name="Google Shape;63;p8"/>
            <p:cNvSpPr txBox="1"/>
            <p:nvPr/>
          </p:nvSpPr>
          <p:spPr>
            <a:xfrm>
              <a:off x="0" y="660823"/>
              <a:ext cx="7779724"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Elaborate on your topic here.</a:t>
              </a:r>
              <a:endParaRPr/>
            </a:p>
          </p:txBody>
        </p:sp>
      </p:gr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310" name="Shape 310"/>
        <p:cNvGrpSpPr/>
        <p:nvPr/>
      </p:nvGrpSpPr>
      <p:grpSpPr>
        <a:xfrm>
          <a:off x="0" y="0"/>
          <a:ext cx="0" cy="0"/>
          <a:chOff x="0" y="0"/>
          <a:chExt cx="0" cy="0"/>
        </a:xfrm>
      </p:grpSpPr>
      <p:grpSp>
        <p:nvGrpSpPr>
          <p:cNvPr id="311" name="Google Shape;311;p26"/>
          <p:cNvGrpSpPr/>
          <p:nvPr/>
        </p:nvGrpSpPr>
        <p:grpSpPr>
          <a:xfrm>
            <a:off x="5995272" y="2365244"/>
            <a:ext cx="6297456" cy="2647778"/>
            <a:chOff x="0" y="-38100"/>
            <a:chExt cx="1658589" cy="697357"/>
          </a:xfrm>
        </p:grpSpPr>
        <p:sp>
          <p:nvSpPr>
            <p:cNvPr id="312" name="Google Shape;312;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6"/>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26"/>
          <p:cNvGrpSpPr/>
          <p:nvPr/>
        </p:nvGrpSpPr>
        <p:grpSpPr>
          <a:xfrm>
            <a:off x="5995272" y="5439861"/>
            <a:ext cx="6297456" cy="2647778"/>
            <a:chOff x="0" y="-38100"/>
            <a:chExt cx="1658589" cy="697357"/>
          </a:xfrm>
        </p:grpSpPr>
        <p:sp>
          <p:nvSpPr>
            <p:cNvPr id="315" name="Google Shape;315;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6"/>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26"/>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This presentation template is free for everyone to use thanks to the following:</a:t>
            </a:r>
            <a:endParaRPr/>
          </a:p>
        </p:txBody>
      </p:sp>
      <p:sp>
        <p:nvSpPr>
          <p:cNvPr id="318" name="Google Shape;318;p26"/>
          <p:cNvSpPr txBox="1"/>
          <p:nvPr/>
        </p:nvSpPr>
        <p:spPr>
          <a:xfrm>
            <a:off x="7108732" y="8817737"/>
            <a:ext cx="4070535" cy="45008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000000"/>
                </a:solidFill>
                <a:latin typeface="Josefin Sans"/>
                <a:ea typeface="Josefin Sans"/>
                <a:cs typeface="Josefin Sans"/>
                <a:sym typeface="Josefin Sans"/>
              </a:rPr>
              <a:t>Happy designing!</a:t>
            </a:r>
            <a:endParaRPr/>
          </a:p>
        </p:txBody>
      </p:sp>
      <p:sp>
        <p:nvSpPr>
          <p:cNvPr id="319" name="Google Shape;319;p26"/>
          <p:cNvSpPr txBox="1"/>
          <p:nvPr/>
        </p:nvSpPr>
        <p:spPr>
          <a:xfrm>
            <a:off x="4210005" y="4338740"/>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Josefin Sans"/>
                <a:ea typeface="Josefin Sans"/>
                <a:cs typeface="Josefin Sans"/>
                <a:sym typeface="Josefin Sans"/>
              </a:rPr>
              <a:t>for the presentation template</a:t>
            </a:r>
            <a:endParaRPr/>
          </a:p>
        </p:txBody>
      </p:sp>
      <p:sp>
        <p:nvSpPr>
          <p:cNvPr id="320" name="Google Shape;320;p26"/>
          <p:cNvSpPr txBox="1"/>
          <p:nvPr/>
        </p:nvSpPr>
        <p:spPr>
          <a:xfrm>
            <a:off x="4210005" y="7043248"/>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Josefin Sans"/>
                <a:ea typeface="Josefin Sans"/>
                <a:cs typeface="Josefin Sans"/>
                <a:sym typeface="Josefin Sans"/>
              </a:rPr>
              <a:t>for the photos</a:t>
            </a:r>
            <a:endParaRPr/>
          </a:p>
        </p:txBody>
      </p:sp>
      <p:sp>
        <p:nvSpPr>
          <p:cNvPr id="321" name="Google Shape;321;p26"/>
          <p:cNvSpPr txBox="1"/>
          <p:nvPr/>
        </p:nvSpPr>
        <p:spPr>
          <a:xfrm>
            <a:off x="5469973" y="7312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Josefin Sans"/>
                <a:ea typeface="Josefin Sans"/>
                <a:cs typeface="Josefin Sans"/>
                <a:sym typeface="Josefin Sans"/>
              </a:rPr>
              <a:t>Credits</a:t>
            </a:r>
            <a:endParaRPr/>
          </a:p>
        </p:txBody>
      </p:sp>
      <p:sp>
        <p:nvSpPr>
          <p:cNvPr id="322" name="Google Shape;322;p26"/>
          <p:cNvSpPr txBox="1"/>
          <p:nvPr/>
        </p:nvSpPr>
        <p:spPr>
          <a:xfrm>
            <a:off x="6110027" y="6310781"/>
            <a:ext cx="6067945" cy="6340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00000"/>
                </a:solidFill>
                <a:latin typeface="Josefin Sans"/>
                <a:ea typeface="Josefin Sans"/>
                <a:cs typeface="Josefin Sans"/>
                <a:sym typeface="Josefin Sans"/>
              </a:rPr>
              <a:t>Pexels, Pixabay</a:t>
            </a:r>
            <a:endParaRPr/>
          </a:p>
        </p:txBody>
      </p:sp>
      <p:pic>
        <p:nvPicPr>
          <p:cNvPr id="323" name="Google Shape;323;p26"/>
          <p:cNvPicPr preferRelativeResize="0"/>
          <p:nvPr/>
        </p:nvPicPr>
        <p:blipFill>
          <a:blip r:embed="rId3">
            <a:alphaModFix/>
          </a:blip>
          <a:stretch>
            <a:fillRect/>
          </a:stretch>
        </p:blipFill>
        <p:spPr>
          <a:xfrm>
            <a:off x="6731775" y="2935132"/>
            <a:ext cx="4774145" cy="1206100"/>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67" name="Shape 67"/>
        <p:cNvGrpSpPr/>
        <p:nvPr/>
      </p:nvGrpSpPr>
      <p:grpSpPr>
        <a:xfrm>
          <a:off x="0" y="0"/>
          <a:ext cx="0" cy="0"/>
          <a:chOff x="0" y="0"/>
          <a:chExt cx="0" cy="0"/>
        </a:xfrm>
      </p:grpSpPr>
      <p:pic>
        <p:nvPicPr>
          <p:cNvPr id="68" name="Google Shape;68;p9"/>
          <p:cNvPicPr preferRelativeResize="0"/>
          <p:nvPr/>
        </p:nvPicPr>
        <p:blipFill rotWithShape="1">
          <a:blip r:embed="rId3">
            <a:alphaModFix/>
          </a:blip>
          <a:srcRect b="0" l="0" r="0" t="7158"/>
          <a:stretch/>
        </p:blipFill>
        <p:spPr>
          <a:xfrm>
            <a:off x="553500" y="1"/>
            <a:ext cx="16985650" cy="8870626"/>
          </a:xfrm>
          <a:prstGeom prst="rect">
            <a:avLst/>
          </a:prstGeom>
          <a:noFill/>
          <a:ln>
            <a:noFill/>
          </a:ln>
        </p:spPr>
      </p:pic>
      <p:sp>
        <p:nvSpPr>
          <p:cNvPr id="69" name="Google Shape;69;p9"/>
          <p:cNvSpPr txBox="1"/>
          <p:nvPr/>
        </p:nvSpPr>
        <p:spPr>
          <a:xfrm>
            <a:off x="833377" y="8013371"/>
            <a:ext cx="164259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Introduction.</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73" name="Shape 73"/>
        <p:cNvGrpSpPr/>
        <p:nvPr/>
      </p:nvGrpSpPr>
      <p:grpSpPr>
        <a:xfrm>
          <a:off x="0" y="0"/>
          <a:ext cx="0" cy="0"/>
          <a:chOff x="0" y="0"/>
          <a:chExt cx="0" cy="0"/>
        </a:xfrm>
      </p:grpSpPr>
      <p:pic>
        <p:nvPicPr>
          <p:cNvPr id="74" name="Google Shape;74;p10"/>
          <p:cNvPicPr preferRelativeResize="0"/>
          <p:nvPr/>
        </p:nvPicPr>
        <p:blipFill>
          <a:blip r:embed="rId3">
            <a:alphaModFix/>
          </a:blip>
          <a:stretch>
            <a:fillRect/>
          </a:stretch>
        </p:blipFill>
        <p:spPr>
          <a:xfrm>
            <a:off x="375" y="0"/>
            <a:ext cx="8928100" cy="10287000"/>
          </a:xfrm>
          <a:prstGeom prst="rect">
            <a:avLst/>
          </a:prstGeom>
          <a:noFill/>
          <a:ln>
            <a:noFill/>
          </a:ln>
        </p:spPr>
      </p:pic>
      <p:sp>
        <p:nvSpPr>
          <p:cNvPr id="75" name="Google Shape;75;p10"/>
          <p:cNvSpPr txBox="1"/>
          <p:nvPr/>
        </p:nvSpPr>
        <p:spPr>
          <a:xfrm>
            <a:off x="9144000" y="2092510"/>
            <a:ext cx="81153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Welcome to Presentation</a:t>
            </a:r>
            <a:endParaRPr/>
          </a:p>
        </p:txBody>
      </p:sp>
      <p:sp>
        <p:nvSpPr>
          <p:cNvPr id="76" name="Google Shape;76;p10"/>
          <p:cNvSpPr txBox="1"/>
          <p:nvPr/>
        </p:nvSpPr>
        <p:spPr>
          <a:xfrm>
            <a:off x="9144000" y="4186370"/>
            <a:ext cx="8115300" cy="39128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I'm Rain, and I'll be sharing with you my beautiful ideas.</a:t>
            </a:r>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Follow me at @reallygreatsite to learn more.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Magna sit amet purus gravida. Eu ultrices vitae auctor eu augue ut lectus arcu. Eleifend mi in nulla posuere sollicitudin aliquam ultrices sagittis orci. Euismod elementum nisi quis eleifend quam adipiscing vitae proin sagittis. Amet consectetur adipiscing elit ut aliquam. Vel fringilla est ullamcorper eget nulla facilisi. Lectus sit amet est placerat in egestas. At elementum eu facilisis sed odio morbi quis. Mauris cursus mattis molestie a iaculis at erat. Accumsan sit amet nulla facilisi morbi.</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80" name="Shape 80"/>
        <p:cNvGrpSpPr/>
        <p:nvPr/>
      </p:nvGrpSpPr>
      <p:grpSpPr>
        <a:xfrm>
          <a:off x="0" y="0"/>
          <a:ext cx="0" cy="0"/>
          <a:chOff x="0" y="0"/>
          <a:chExt cx="0" cy="0"/>
        </a:xfrm>
      </p:grpSpPr>
      <p:pic>
        <p:nvPicPr>
          <p:cNvPr id="81" name="Google Shape;81;p11"/>
          <p:cNvPicPr preferRelativeResize="0"/>
          <p:nvPr/>
        </p:nvPicPr>
        <p:blipFill>
          <a:blip r:embed="rId3">
            <a:alphaModFix/>
          </a:blip>
          <a:stretch>
            <a:fillRect/>
          </a:stretch>
        </p:blipFill>
        <p:spPr>
          <a:xfrm>
            <a:off x="137950" y="461750"/>
            <a:ext cx="9459300" cy="9459300"/>
          </a:xfrm>
          <a:prstGeom prst="rect">
            <a:avLst/>
          </a:prstGeom>
          <a:noFill/>
          <a:ln>
            <a:noFill/>
          </a:ln>
        </p:spPr>
      </p:pic>
      <p:sp>
        <p:nvSpPr>
          <p:cNvPr id="82" name="Google Shape;82;p11"/>
          <p:cNvSpPr txBox="1"/>
          <p:nvPr/>
        </p:nvSpPr>
        <p:spPr>
          <a:xfrm>
            <a:off x="9144000" y="1191627"/>
            <a:ext cx="81153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Our Company</a:t>
            </a:r>
            <a:endParaRPr/>
          </a:p>
        </p:txBody>
      </p:sp>
      <p:grpSp>
        <p:nvGrpSpPr>
          <p:cNvPr id="83" name="Google Shape;83;p11"/>
          <p:cNvGrpSpPr/>
          <p:nvPr/>
        </p:nvGrpSpPr>
        <p:grpSpPr>
          <a:xfrm>
            <a:off x="9144000" y="2922320"/>
            <a:ext cx="8115300" cy="1001667"/>
            <a:chOff x="0" y="57150"/>
            <a:chExt cx="10820400" cy="1335556"/>
          </a:xfrm>
        </p:grpSpPr>
        <p:sp>
          <p:nvSpPr>
            <p:cNvPr id="84" name="Google Shape;84;p11"/>
            <p:cNvSpPr txBox="1"/>
            <p:nvPr/>
          </p:nvSpPr>
          <p:spPr>
            <a:xfrm>
              <a:off x="0" y="57150"/>
              <a:ext cx="10820400"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What we do?</a:t>
              </a:r>
              <a:endParaRPr/>
            </a:p>
          </p:txBody>
        </p:sp>
        <p:sp>
          <p:nvSpPr>
            <p:cNvPr id="85" name="Google Shape;85;p11"/>
            <p:cNvSpPr txBox="1"/>
            <p:nvPr/>
          </p:nvSpPr>
          <p:spPr>
            <a:xfrm>
              <a:off x="0" y="741196"/>
              <a:ext cx="10820400" cy="6515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grpSp>
        <p:nvGrpSpPr>
          <p:cNvPr id="86" name="Google Shape;86;p11"/>
          <p:cNvGrpSpPr/>
          <p:nvPr/>
        </p:nvGrpSpPr>
        <p:grpSpPr>
          <a:xfrm>
            <a:off x="9144000" y="4690565"/>
            <a:ext cx="8115300" cy="1001667"/>
            <a:chOff x="0" y="57150"/>
            <a:chExt cx="10820400" cy="1335556"/>
          </a:xfrm>
        </p:grpSpPr>
        <p:sp>
          <p:nvSpPr>
            <p:cNvPr id="87" name="Google Shape;87;p11"/>
            <p:cNvSpPr txBox="1"/>
            <p:nvPr/>
          </p:nvSpPr>
          <p:spPr>
            <a:xfrm>
              <a:off x="0" y="57150"/>
              <a:ext cx="10820400"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Why we do?</a:t>
              </a:r>
              <a:endParaRPr/>
            </a:p>
          </p:txBody>
        </p:sp>
        <p:sp>
          <p:nvSpPr>
            <p:cNvPr id="88" name="Google Shape;88;p11"/>
            <p:cNvSpPr txBox="1"/>
            <p:nvPr/>
          </p:nvSpPr>
          <p:spPr>
            <a:xfrm>
              <a:off x="0" y="741196"/>
              <a:ext cx="10820400" cy="6515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grpSp>
        <p:nvGrpSpPr>
          <p:cNvPr id="89" name="Google Shape;89;p11"/>
          <p:cNvGrpSpPr/>
          <p:nvPr/>
        </p:nvGrpSpPr>
        <p:grpSpPr>
          <a:xfrm>
            <a:off x="9144000" y="6458811"/>
            <a:ext cx="8115300" cy="1001667"/>
            <a:chOff x="0" y="57150"/>
            <a:chExt cx="10820400" cy="1335556"/>
          </a:xfrm>
        </p:grpSpPr>
        <p:sp>
          <p:nvSpPr>
            <p:cNvPr id="90" name="Google Shape;90;p11"/>
            <p:cNvSpPr txBox="1"/>
            <p:nvPr/>
          </p:nvSpPr>
          <p:spPr>
            <a:xfrm>
              <a:off x="0" y="57150"/>
              <a:ext cx="10820400"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How we do?</a:t>
              </a:r>
              <a:endParaRPr/>
            </a:p>
          </p:txBody>
        </p:sp>
        <p:sp>
          <p:nvSpPr>
            <p:cNvPr id="91" name="Google Shape;91;p11"/>
            <p:cNvSpPr txBox="1"/>
            <p:nvPr/>
          </p:nvSpPr>
          <p:spPr>
            <a:xfrm>
              <a:off x="0" y="741196"/>
              <a:ext cx="10820400" cy="6515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grpSp>
        <p:nvGrpSpPr>
          <p:cNvPr id="92" name="Google Shape;92;p11"/>
          <p:cNvGrpSpPr/>
          <p:nvPr/>
        </p:nvGrpSpPr>
        <p:grpSpPr>
          <a:xfrm>
            <a:off x="9144000" y="8227057"/>
            <a:ext cx="8115300" cy="1001667"/>
            <a:chOff x="0" y="57150"/>
            <a:chExt cx="10820400" cy="1335556"/>
          </a:xfrm>
        </p:grpSpPr>
        <p:sp>
          <p:nvSpPr>
            <p:cNvPr id="93" name="Google Shape;93;p11"/>
            <p:cNvSpPr txBox="1"/>
            <p:nvPr/>
          </p:nvSpPr>
          <p:spPr>
            <a:xfrm>
              <a:off x="0" y="57150"/>
              <a:ext cx="10820400"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What we do?</a:t>
              </a:r>
              <a:endParaRPr/>
            </a:p>
          </p:txBody>
        </p:sp>
        <p:sp>
          <p:nvSpPr>
            <p:cNvPr id="94" name="Google Shape;94;p11"/>
            <p:cNvSpPr txBox="1"/>
            <p:nvPr/>
          </p:nvSpPr>
          <p:spPr>
            <a:xfrm>
              <a:off x="0" y="741196"/>
              <a:ext cx="10820400" cy="6515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Briefly elaborate on what you want to discuss. Lorem ipsum dolor sit amet, consectetur adipiscing elit, sed do eiusmod tempor incididunt ut labore.</a:t>
              </a:r>
              <a:endParaRPr/>
            </a:p>
          </p:txBody>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98" name="Shape 98"/>
        <p:cNvGrpSpPr/>
        <p:nvPr/>
      </p:nvGrpSpPr>
      <p:grpSpPr>
        <a:xfrm>
          <a:off x="0" y="0"/>
          <a:ext cx="0" cy="0"/>
          <a:chOff x="0" y="0"/>
          <a:chExt cx="0" cy="0"/>
        </a:xfrm>
      </p:grpSpPr>
      <p:pic>
        <p:nvPicPr>
          <p:cNvPr id="99" name="Google Shape;99;p12"/>
          <p:cNvPicPr preferRelativeResize="0"/>
          <p:nvPr/>
        </p:nvPicPr>
        <p:blipFill>
          <a:blip r:embed="rId3">
            <a:alphaModFix/>
          </a:blip>
          <a:stretch>
            <a:fillRect/>
          </a:stretch>
        </p:blipFill>
        <p:spPr>
          <a:xfrm>
            <a:off x="9949375" y="1162050"/>
            <a:ext cx="8119100" cy="8119100"/>
          </a:xfrm>
          <a:prstGeom prst="rect">
            <a:avLst/>
          </a:prstGeom>
          <a:noFill/>
          <a:ln>
            <a:noFill/>
          </a:ln>
        </p:spPr>
      </p:pic>
      <p:pic>
        <p:nvPicPr>
          <p:cNvPr id="100" name="Google Shape;100;p12"/>
          <p:cNvPicPr preferRelativeResize="0"/>
          <p:nvPr/>
        </p:nvPicPr>
        <p:blipFill>
          <a:blip r:embed="rId4">
            <a:alphaModFix/>
          </a:blip>
          <a:stretch>
            <a:fillRect/>
          </a:stretch>
        </p:blipFill>
        <p:spPr>
          <a:xfrm>
            <a:off x="1028700" y="1564675"/>
            <a:ext cx="7157649" cy="7157649"/>
          </a:xfrm>
          <a:prstGeom prst="rect">
            <a:avLst/>
          </a:prstGeom>
          <a:noFill/>
          <a:ln>
            <a:noFill/>
          </a:ln>
        </p:spPr>
      </p:pic>
      <p:sp>
        <p:nvSpPr>
          <p:cNvPr id="101" name="Google Shape;101;p12"/>
          <p:cNvSpPr txBox="1"/>
          <p:nvPr/>
        </p:nvSpPr>
        <p:spPr>
          <a:xfrm>
            <a:off x="1028700" y="1162050"/>
            <a:ext cx="7157651" cy="9639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Mission</a:t>
            </a:r>
            <a:endParaRPr/>
          </a:p>
        </p:txBody>
      </p:sp>
      <p:sp>
        <p:nvSpPr>
          <p:cNvPr id="102" name="Google Shape;102;p12"/>
          <p:cNvSpPr txBox="1"/>
          <p:nvPr/>
        </p:nvSpPr>
        <p:spPr>
          <a:xfrm>
            <a:off x="10101649" y="1162050"/>
            <a:ext cx="7157651" cy="9639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Vision</a:t>
            </a:r>
            <a:endParaRPr/>
          </a:p>
        </p:txBody>
      </p:sp>
      <p:sp>
        <p:nvSpPr>
          <p:cNvPr id="103" name="Google Shape;103;p12"/>
          <p:cNvSpPr txBox="1"/>
          <p:nvPr/>
        </p:nvSpPr>
        <p:spPr>
          <a:xfrm>
            <a:off x="1028700" y="8317230"/>
            <a:ext cx="7157651" cy="9410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Enter your grand vision statement!</a:t>
            </a:r>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ctr">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a:t>
            </a:r>
            <a:endParaRPr/>
          </a:p>
        </p:txBody>
      </p:sp>
      <p:sp>
        <p:nvSpPr>
          <p:cNvPr id="104" name="Google Shape;104;p12"/>
          <p:cNvSpPr txBox="1"/>
          <p:nvPr/>
        </p:nvSpPr>
        <p:spPr>
          <a:xfrm>
            <a:off x="10101649" y="8317230"/>
            <a:ext cx="7157651" cy="9410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Enter your grand vision statement!</a:t>
            </a:r>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ctr">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08" name="Shape 108"/>
        <p:cNvGrpSpPr/>
        <p:nvPr/>
      </p:nvGrpSpPr>
      <p:grpSpPr>
        <a:xfrm>
          <a:off x="0" y="0"/>
          <a:ext cx="0" cy="0"/>
          <a:chOff x="0" y="0"/>
          <a:chExt cx="0" cy="0"/>
        </a:xfrm>
      </p:grpSpPr>
      <p:pic>
        <p:nvPicPr>
          <p:cNvPr id="109" name="Google Shape;109;p13"/>
          <p:cNvPicPr preferRelativeResize="0"/>
          <p:nvPr/>
        </p:nvPicPr>
        <p:blipFill>
          <a:blip r:embed="rId3">
            <a:alphaModFix/>
          </a:blip>
          <a:stretch>
            <a:fillRect/>
          </a:stretch>
        </p:blipFill>
        <p:spPr>
          <a:xfrm>
            <a:off x="1083100" y="0"/>
            <a:ext cx="15926448" cy="8958651"/>
          </a:xfrm>
          <a:prstGeom prst="rect">
            <a:avLst/>
          </a:prstGeom>
          <a:noFill/>
          <a:ln>
            <a:noFill/>
          </a:ln>
        </p:spPr>
      </p:pic>
      <p:sp>
        <p:nvSpPr>
          <p:cNvPr id="110" name="Google Shape;110;p13"/>
          <p:cNvSpPr txBox="1"/>
          <p:nvPr/>
        </p:nvSpPr>
        <p:spPr>
          <a:xfrm>
            <a:off x="833377" y="7841921"/>
            <a:ext cx="164259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400" u="none" cap="none" strike="noStrike">
                <a:solidFill>
                  <a:srgbClr val="000000"/>
                </a:solidFill>
                <a:latin typeface="Josefin Sans"/>
                <a:ea typeface="Josefin Sans"/>
                <a:cs typeface="Josefin Sans"/>
                <a:sym typeface="Josefin Sans"/>
              </a:rPr>
              <a:t>About Us.</a:t>
            </a:r>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14" name="Shape 114"/>
        <p:cNvGrpSpPr/>
        <p:nvPr/>
      </p:nvGrpSpPr>
      <p:grpSpPr>
        <a:xfrm>
          <a:off x="0" y="0"/>
          <a:ext cx="0" cy="0"/>
          <a:chOff x="0" y="0"/>
          <a:chExt cx="0" cy="0"/>
        </a:xfrm>
      </p:grpSpPr>
      <p:sp>
        <p:nvSpPr>
          <p:cNvPr id="115" name="Google Shape;115;p14"/>
          <p:cNvSpPr txBox="1"/>
          <p:nvPr/>
        </p:nvSpPr>
        <p:spPr>
          <a:xfrm>
            <a:off x="1028700" y="2885178"/>
            <a:ext cx="7375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Our History</a:t>
            </a:r>
            <a:endParaRPr/>
          </a:p>
        </p:txBody>
      </p:sp>
      <p:sp>
        <p:nvSpPr>
          <p:cNvPr id="116" name="Google Shape;116;p14"/>
          <p:cNvSpPr txBox="1"/>
          <p:nvPr/>
        </p:nvSpPr>
        <p:spPr>
          <a:xfrm>
            <a:off x="1028700" y="4308102"/>
            <a:ext cx="7375940" cy="32270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Presentations are communication tools that can be used as demonstrations, lectures, speeches, reports, and more. It is mostly presented before an audience.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Josefin Sans"/>
              <a:ea typeface="Josefin Sans"/>
              <a:cs typeface="Josefin Sans"/>
              <a:sym typeface="Josefin Sans"/>
            </a:endParaRPr>
          </a:p>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a:t>
            </a:r>
            <a:endParaRPr/>
          </a:p>
        </p:txBody>
      </p:sp>
      <p:pic>
        <p:nvPicPr>
          <p:cNvPr id="117" name="Google Shape;117;p14"/>
          <p:cNvPicPr preferRelativeResize="0"/>
          <p:nvPr/>
        </p:nvPicPr>
        <p:blipFill>
          <a:blip r:embed="rId3">
            <a:alphaModFix/>
          </a:blip>
          <a:stretch>
            <a:fillRect/>
          </a:stretch>
        </p:blipFill>
        <p:spPr>
          <a:xfrm>
            <a:off x="8861850" y="787750"/>
            <a:ext cx="8711501" cy="8711501"/>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A0C3"/>
        </a:solidFill>
      </p:bgPr>
    </p:bg>
    <p:spTree>
      <p:nvGrpSpPr>
        <p:cNvPr id="121" name="Shape 121"/>
        <p:cNvGrpSpPr/>
        <p:nvPr/>
      </p:nvGrpSpPr>
      <p:grpSpPr>
        <a:xfrm>
          <a:off x="0" y="0"/>
          <a:ext cx="0" cy="0"/>
          <a:chOff x="0" y="0"/>
          <a:chExt cx="0" cy="0"/>
        </a:xfrm>
      </p:grpSpPr>
      <p:pic>
        <p:nvPicPr>
          <p:cNvPr id="122" name="Google Shape;122;p15"/>
          <p:cNvPicPr preferRelativeResize="0"/>
          <p:nvPr/>
        </p:nvPicPr>
        <p:blipFill>
          <a:blip r:embed="rId3">
            <a:alphaModFix/>
          </a:blip>
          <a:stretch>
            <a:fillRect/>
          </a:stretch>
        </p:blipFill>
        <p:spPr>
          <a:xfrm>
            <a:off x="1028700" y="4245300"/>
            <a:ext cx="3816075" cy="3816075"/>
          </a:xfrm>
          <a:prstGeom prst="rect">
            <a:avLst/>
          </a:prstGeom>
          <a:noFill/>
          <a:ln>
            <a:noFill/>
          </a:ln>
        </p:spPr>
      </p:pic>
      <p:pic>
        <p:nvPicPr>
          <p:cNvPr id="123" name="Google Shape;123;p15"/>
          <p:cNvPicPr preferRelativeResize="0"/>
          <p:nvPr/>
        </p:nvPicPr>
        <p:blipFill>
          <a:blip r:embed="rId4">
            <a:alphaModFix/>
          </a:blip>
          <a:stretch>
            <a:fillRect/>
          </a:stretch>
        </p:blipFill>
        <p:spPr>
          <a:xfrm>
            <a:off x="5166875" y="4245300"/>
            <a:ext cx="3816075" cy="3816075"/>
          </a:xfrm>
          <a:prstGeom prst="rect">
            <a:avLst/>
          </a:prstGeom>
          <a:noFill/>
          <a:ln>
            <a:noFill/>
          </a:ln>
        </p:spPr>
      </p:pic>
      <p:pic>
        <p:nvPicPr>
          <p:cNvPr id="124" name="Google Shape;124;p15"/>
          <p:cNvPicPr preferRelativeResize="0"/>
          <p:nvPr/>
        </p:nvPicPr>
        <p:blipFill>
          <a:blip r:embed="rId5">
            <a:alphaModFix/>
          </a:blip>
          <a:stretch>
            <a:fillRect/>
          </a:stretch>
        </p:blipFill>
        <p:spPr>
          <a:xfrm>
            <a:off x="9305050" y="4245300"/>
            <a:ext cx="3816075" cy="3816075"/>
          </a:xfrm>
          <a:prstGeom prst="rect">
            <a:avLst/>
          </a:prstGeom>
          <a:noFill/>
          <a:ln>
            <a:noFill/>
          </a:ln>
        </p:spPr>
      </p:pic>
      <p:pic>
        <p:nvPicPr>
          <p:cNvPr id="125" name="Google Shape;125;p15"/>
          <p:cNvPicPr preferRelativeResize="0"/>
          <p:nvPr/>
        </p:nvPicPr>
        <p:blipFill>
          <a:blip r:embed="rId6">
            <a:alphaModFix/>
          </a:blip>
          <a:stretch>
            <a:fillRect/>
          </a:stretch>
        </p:blipFill>
        <p:spPr>
          <a:xfrm>
            <a:off x="13443225" y="4245300"/>
            <a:ext cx="3816075" cy="3816075"/>
          </a:xfrm>
          <a:prstGeom prst="rect">
            <a:avLst/>
          </a:prstGeom>
          <a:noFill/>
          <a:ln>
            <a:noFill/>
          </a:ln>
        </p:spPr>
      </p:pic>
      <p:sp>
        <p:nvSpPr>
          <p:cNvPr id="126" name="Google Shape;126;p15"/>
          <p:cNvSpPr txBox="1"/>
          <p:nvPr/>
        </p:nvSpPr>
        <p:spPr>
          <a:xfrm>
            <a:off x="5166877" y="1344930"/>
            <a:ext cx="9220800" cy="886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000000"/>
                </a:solidFill>
                <a:latin typeface="Josefin Sans"/>
                <a:ea typeface="Josefin Sans"/>
                <a:cs typeface="Josefin Sans"/>
                <a:sym typeface="Josefin Sans"/>
              </a:rPr>
              <a:t>Meet the Team</a:t>
            </a:r>
            <a:endParaRPr/>
          </a:p>
        </p:txBody>
      </p:sp>
      <p:grpSp>
        <p:nvGrpSpPr>
          <p:cNvPr id="127" name="Google Shape;127;p15"/>
          <p:cNvGrpSpPr/>
          <p:nvPr/>
        </p:nvGrpSpPr>
        <p:grpSpPr>
          <a:xfrm>
            <a:off x="1028700" y="8485233"/>
            <a:ext cx="3816068" cy="773067"/>
            <a:chOff x="0" y="57150"/>
            <a:chExt cx="5088091" cy="1030756"/>
          </a:xfrm>
        </p:grpSpPr>
        <p:sp>
          <p:nvSpPr>
            <p:cNvPr id="128" name="Google Shape;128;p15"/>
            <p:cNvSpPr txBox="1"/>
            <p:nvPr/>
          </p:nvSpPr>
          <p:spPr>
            <a:xfrm>
              <a:off x="0" y="57150"/>
              <a:ext cx="5088091"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John Doe</a:t>
              </a:r>
              <a:endParaRPr/>
            </a:p>
          </p:txBody>
        </p:sp>
        <p:sp>
          <p:nvSpPr>
            <p:cNvPr id="129" name="Google Shape;129;p15"/>
            <p:cNvSpPr txBox="1"/>
            <p:nvPr/>
          </p:nvSpPr>
          <p:spPr>
            <a:xfrm>
              <a:off x="0" y="741196"/>
              <a:ext cx="5088091"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position</a:t>
              </a:r>
              <a:endParaRPr/>
            </a:p>
          </p:txBody>
        </p:sp>
      </p:grpSp>
      <p:grpSp>
        <p:nvGrpSpPr>
          <p:cNvPr id="130" name="Google Shape;130;p15"/>
          <p:cNvGrpSpPr/>
          <p:nvPr/>
        </p:nvGrpSpPr>
        <p:grpSpPr>
          <a:xfrm>
            <a:off x="5166877" y="8485233"/>
            <a:ext cx="3816068" cy="773067"/>
            <a:chOff x="0" y="57150"/>
            <a:chExt cx="5088091" cy="1030756"/>
          </a:xfrm>
        </p:grpSpPr>
        <p:sp>
          <p:nvSpPr>
            <p:cNvPr id="131" name="Google Shape;131;p15"/>
            <p:cNvSpPr txBox="1"/>
            <p:nvPr/>
          </p:nvSpPr>
          <p:spPr>
            <a:xfrm>
              <a:off x="0" y="57150"/>
              <a:ext cx="5088091"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Jane Doe</a:t>
              </a:r>
              <a:endParaRPr/>
            </a:p>
          </p:txBody>
        </p:sp>
        <p:sp>
          <p:nvSpPr>
            <p:cNvPr id="132" name="Google Shape;132;p15"/>
            <p:cNvSpPr txBox="1"/>
            <p:nvPr/>
          </p:nvSpPr>
          <p:spPr>
            <a:xfrm>
              <a:off x="0" y="741196"/>
              <a:ext cx="5088091"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position</a:t>
              </a:r>
              <a:endParaRPr/>
            </a:p>
          </p:txBody>
        </p:sp>
      </p:grpSp>
      <p:grpSp>
        <p:nvGrpSpPr>
          <p:cNvPr id="133" name="Google Shape;133;p15"/>
          <p:cNvGrpSpPr/>
          <p:nvPr/>
        </p:nvGrpSpPr>
        <p:grpSpPr>
          <a:xfrm>
            <a:off x="9305054" y="8485233"/>
            <a:ext cx="3816068" cy="773067"/>
            <a:chOff x="0" y="57150"/>
            <a:chExt cx="5088091" cy="1030756"/>
          </a:xfrm>
        </p:grpSpPr>
        <p:sp>
          <p:nvSpPr>
            <p:cNvPr id="134" name="Google Shape;134;p15"/>
            <p:cNvSpPr txBox="1"/>
            <p:nvPr/>
          </p:nvSpPr>
          <p:spPr>
            <a:xfrm>
              <a:off x="0" y="57150"/>
              <a:ext cx="5088091"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John Doe</a:t>
              </a:r>
              <a:endParaRPr/>
            </a:p>
          </p:txBody>
        </p:sp>
        <p:sp>
          <p:nvSpPr>
            <p:cNvPr id="135" name="Google Shape;135;p15"/>
            <p:cNvSpPr txBox="1"/>
            <p:nvPr/>
          </p:nvSpPr>
          <p:spPr>
            <a:xfrm>
              <a:off x="0" y="741196"/>
              <a:ext cx="5088091"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position</a:t>
              </a:r>
              <a:endParaRPr/>
            </a:p>
          </p:txBody>
        </p:sp>
      </p:grpSp>
      <p:grpSp>
        <p:nvGrpSpPr>
          <p:cNvPr id="136" name="Google Shape;136;p15"/>
          <p:cNvGrpSpPr/>
          <p:nvPr/>
        </p:nvGrpSpPr>
        <p:grpSpPr>
          <a:xfrm>
            <a:off x="13425132" y="8485233"/>
            <a:ext cx="3816068" cy="773067"/>
            <a:chOff x="0" y="57150"/>
            <a:chExt cx="5088091" cy="1030756"/>
          </a:xfrm>
        </p:grpSpPr>
        <p:sp>
          <p:nvSpPr>
            <p:cNvPr id="137" name="Google Shape;137;p15"/>
            <p:cNvSpPr txBox="1"/>
            <p:nvPr/>
          </p:nvSpPr>
          <p:spPr>
            <a:xfrm>
              <a:off x="0" y="57150"/>
              <a:ext cx="5088091" cy="5846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Josefin Sans"/>
                  <a:ea typeface="Josefin Sans"/>
                  <a:cs typeface="Josefin Sans"/>
                  <a:sym typeface="Josefin Sans"/>
                </a:rPr>
                <a:t>Jane Doe</a:t>
              </a:r>
              <a:endParaRPr/>
            </a:p>
          </p:txBody>
        </p:sp>
        <p:sp>
          <p:nvSpPr>
            <p:cNvPr id="138" name="Google Shape;138;p15"/>
            <p:cNvSpPr txBox="1"/>
            <p:nvPr/>
          </p:nvSpPr>
          <p:spPr>
            <a:xfrm>
              <a:off x="0" y="741196"/>
              <a:ext cx="5088091" cy="3467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position</a:t>
              </a:r>
              <a:endParaRPr/>
            </a:p>
          </p:txBody>
        </p:sp>
      </p:grpSp>
      <p:sp>
        <p:nvSpPr>
          <p:cNvPr id="139" name="Google Shape;139;p15"/>
          <p:cNvSpPr txBox="1"/>
          <p:nvPr/>
        </p:nvSpPr>
        <p:spPr>
          <a:xfrm>
            <a:off x="5166877" y="2327910"/>
            <a:ext cx="6681457" cy="7124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Josefin Sans"/>
                <a:ea typeface="Josefin Sans"/>
                <a:cs typeface="Josefin Sans"/>
                <a:sym typeface="Josefin Sans"/>
              </a:rPr>
              <a:t>Presentations are communication tools that can be used as demonstrations, lectures, speeches, reports, and more. It is mostly presented before an audience. </a:t>
            </a:r>
            <a:endParaRPr/>
          </a:p>
        </p:txBody>
      </p:sp>
      <p:pic>
        <p:nvPicPr>
          <p:cNvPr id="140" name="Google Shape;140;p15"/>
          <p:cNvPicPr preferRelativeResize="0"/>
          <p:nvPr/>
        </p:nvPicPr>
        <p:blipFill>
          <a:blip r:embed="rId7">
            <a:alphaModFix/>
          </a:blip>
          <a:stretch>
            <a:fillRect/>
          </a:stretch>
        </p:blipFill>
        <p:spPr>
          <a:xfrm>
            <a:off x="1028700" y="122950"/>
            <a:ext cx="3816075" cy="3816075"/>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Illustrated Animated Busines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