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0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055137175649649E-2"/>
          <c:y val="0.12567163355148306"/>
          <c:w val="0.90046786524565781"/>
          <c:h val="0.7308876592671684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</c:v>
                </c:pt>
                <c:pt idx="3">
                  <c:v>4.5</c:v>
                </c:pt>
                <c:pt idx="4">
                  <c:v>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B95-4144-A7E1-9F4FA54DE8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4224304"/>
        <c:axId val="444227664"/>
      </c:lineChart>
      <c:catAx>
        <c:axId val="444224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7664"/>
        <c:crosses val="autoZero"/>
        <c:auto val="1"/>
        <c:lblAlgn val="ctr"/>
        <c:lblOffset val="100"/>
        <c:noMultiLvlLbl val="0"/>
      </c:catAx>
      <c:valAx>
        <c:axId val="444227664"/>
        <c:scaling>
          <c:orientation val="minMax"/>
          <c:max val="8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430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7EF-4A0B-9668-978582F6C2D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7EF-4A0B-9668-978582F6C2D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7EF-4A0B-9668-978582F6C2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3450015"/>
        <c:axId val="573459135"/>
      </c:lineChart>
      <c:catAx>
        <c:axId val="5734500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3459135"/>
        <c:crosses val="autoZero"/>
        <c:auto val="1"/>
        <c:lblAlgn val="ctr"/>
        <c:lblOffset val="100"/>
        <c:noMultiLvlLbl val="0"/>
      </c:catAx>
      <c:valAx>
        <c:axId val="5734591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34500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FE35E-FC42-D9D2-4FF2-794608DAA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6B1326CE-4D8E-8D16-0D73-6F567EA8AF9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B1326CE-4D8E-8D16-0D73-6F567EA8AF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E7972621-0EA1-3F78-46D4-9181D974E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Line / Stacked Line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86580F5A-FA87-53B3-2658-6AABFA013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B138FB2B-F7A4-7169-A5A7-C456845014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EE8C7442-3FBE-6E98-EBE4-A1B7163CDA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07CD5ABF-7F44-7417-67DC-AAD1E44F693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5" name="Chart Placeholder 12">
            <a:extLst>
              <a:ext uri="{FF2B5EF4-FFF2-40B4-BE49-F238E27FC236}">
                <a16:creationId xmlns:a16="http://schemas.microsoft.com/office/drawing/2014/main" id="{A86E9EB9-58A7-7696-F353-AF73BABBB810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Chart Placeholder 7">
            <a:extLst>
              <a:ext uri="{FF2B5EF4-FFF2-40B4-BE49-F238E27FC236}">
                <a16:creationId xmlns:a16="http://schemas.microsoft.com/office/drawing/2014/main" id="{E821E643-3C8B-73AB-48B6-F4BB595A45FC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6561087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1605</TotalTime>
  <Words>22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Line / Stacked Line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216</cp:revision>
  <dcterms:created xsi:type="dcterms:W3CDTF">2025-07-09T10:57:17Z</dcterms:created>
  <dcterms:modified xsi:type="dcterms:W3CDTF">2025-10-22T10:00:01Z</dcterms:modified>
  <cp:category/>
</cp:coreProperties>
</file>